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629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flip="none" rotWithShape="1">
          <a:gsLst>
            <a:gs pos="0">
              <a:srgbClr val="B1DDFF"/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bg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270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894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206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6079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gradFill flip="none" rotWithShape="1">
          <a:gsLst>
            <a:gs pos="0">
              <a:schemeClr val="bg2">
                <a:tint val="80000"/>
                <a:shade val="100000"/>
                <a:satMod val="300000"/>
              </a:schemeClr>
            </a:gs>
            <a:gs pos="100000">
              <a:srgbClr val="B1DDFF">
                <a:lumMod val="64000"/>
                <a:lumOff val="36000"/>
              </a:srgb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12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68300" ty="203200" sx="64000" sy="64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white"/>
                </a:solidFill>
              </a:rPr>
              <a:t>C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2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bg2"/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4302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8889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1951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5651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779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914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rgbClr val="969696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 lang="en-US" sz="1000" kern="1200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12700" dist="381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7682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807A5D7-E0BE-45CB-9140-E0EAFEEA470C}" type="datetimeFigureOut">
              <a:rPr lang="ru-RU" smtClean="0"/>
              <a:t>27.05.2020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14667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94A4596C-DB76-4269-82A6-613B4A37113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  <p:extLst>
      <p:ext uri="{BB962C8B-B14F-4D97-AF65-F5344CB8AC3E}">
        <p14:creationId xmlns:p14="http://schemas.microsoft.com/office/powerpoint/2010/main" val="3286195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СУДЕБНАЯ ПРАКТИКА 1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/>
              <a:t>Постановление Арбитражного суда Поволжского округа от 21.08.2014 по делу N А72-13901/2013</a:t>
            </a:r>
          </a:p>
        </p:txBody>
      </p:sp>
    </p:spTree>
    <p:extLst>
      <p:ext uri="{BB962C8B-B14F-4D97-AF65-F5344CB8AC3E}">
        <p14:creationId xmlns:p14="http://schemas.microsoft.com/office/powerpoint/2010/main" val="1102970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Исковые требования: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/>
              <a:t>Индивидуальный </a:t>
            </a:r>
            <a:r>
              <a:rPr lang="ru-RU" dirty="0"/>
              <a:t>предприниматель </a:t>
            </a:r>
            <a:r>
              <a:rPr lang="ru-RU" dirty="0" err="1"/>
              <a:t>Габунов</a:t>
            </a:r>
            <a:r>
              <a:rPr lang="ru-RU" dirty="0"/>
              <a:t> Н.Р. (участник 1) обратился в суд к индивидуальному предпринимателю </a:t>
            </a:r>
            <a:r>
              <a:rPr lang="ru-RU" dirty="0" err="1"/>
              <a:t>Ратникову</a:t>
            </a:r>
            <a:r>
              <a:rPr lang="ru-RU" dirty="0"/>
              <a:t> А.В. (участнику 2) с требованиями о признании недействительным договора о совместной деятельности, заключенного между сторонами спора, применении последствий недействительности сделки к указанному договору.</a:t>
            </a:r>
          </a:p>
        </p:txBody>
      </p:sp>
    </p:spTree>
    <p:extLst>
      <p:ext uri="{BB962C8B-B14F-4D97-AF65-F5344CB8AC3E}">
        <p14:creationId xmlns:p14="http://schemas.microsoft.com/office/powerpoint/2010/main" val="3629907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Позиция суда: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66800" y="1746504"/>
            <a:ext cx="10058400" cy="39319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600" dirty="0"/>
              <a:t>Указав, что законодательство разграничивает сферы действия законодательных актов об инвестиционной деятельности и о долевом строительстве, при этом если для участия в строительстве застройщик (юридическое лицо или индивидуальный предприниматель) привлекает денежные средства иных лиц, он вправе заключать не только договор об участии в долевом строительстве, но и иные договоры, а гражданско-правовая природа заключаемого договора, отличная от договора долевого участия в строительстве, не может являться безусловным основанием для признания такой сделки ничтожной, установив, что по условиям оспариваемого договора о совместной деятельности стороны обязались соединить свои вклады и действовать совместно без образования юридического лица в соответствии со статьей 1041 ГК РФ для подготовки строительства торгового центра, суд пришел к выводу о том, что содержание данного договора позволяет вполне определенно установить волю сторон относительно правового результата в рамках данного договора, а также определить права и обязанности сторон, а приведенные ИП </a:t>
            </a:r>
            <a:r>
              <a:rPr lang="ru-RU" sz="1600" dirty="0" err="1"/>
              <a:t>Габуновым</a:t>
            </a:r>
            <a:r>
              <a:rPr lang="ru-RU" sz="1600" dirty="0"/>
              <a:t> Н.Р. (участником 1) обстоятельства являются недостаточными для обоснования притворного характера сделки и не свидетельствуют о том, что в действительности сторонами совершен заем денежных средств или договор долевого участия в строительстве, оспаривание участником 1 заключенного договора фактически направлено на отказ от исполнения принятых обязательств по договору.</a:t>
            </a:r>
          </a:p>
        </p:txBody>
      </p:sp>
    </p:spTree>
    <p:extLst>
      <p:ext uri="{BB962C8B-B14F-4D97-AF65-F5344CB8AC3E}">
        <p14:creationId xmlns:p14="http://schemas.microsoft.com/office/powerpoint/2010/main" val="333933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суда: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удовлетворении исковых требований отказано</a:t>
            </a:r>
            <a:r>
              <a:rPr lang="ru-RU" dirty="0" smtClean="0"/>
              <a:t>.  Решение </a:t>
            </a:r>
            <a:r>
              <a:rPr lang="ru-RU" dirty="0"/>
              <a:t>Арбитражного суда Ульяновской области от 23.01.2014 и постановление Одиннадцатого арбитражного апелляционного суда от 02.06.2014 по делу N А72-13901/2013 оставить без изменения, кассационную жалобу - без удовлетворения.</a:t>
            </a:r>
          </a:p>
        </p:txBody>
      </p:sp>
    </p:spTree>
    <p:extLst>
      <p:ext uri="{BB962C8B-B14F-4D97-AF65-F5344CB8AC3E}">
        <p14:creationId xmlns:p14="http://schemas.microsoft.com/office/powerpoint/2010/main" val="23159734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СУДЕБНАЯ ПРАКТИКА 2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62100" y="4361688"/>
            <a:ext cx="9070848" cy="777575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Постановление Арбитражного суда Уральского округа от 18.08.2015 N Ф09-5631/15 по делу N А76-27180/2013 (Определением Верховного Суда РФ от 30.11.2015 N 309-ЭС15-15741 отказано в передаче дела N А76-27180/2013 в Судебную коллегию по экономическим спорам Верховного Суда РФ для пересмотра в порядке кассационного производства данного постановления)</a:t>
            </a:r>
          </a:p>
        </p:txBody>
      </p:sp>
    </p:spTree>
    <p:extLst>
      <p:ext uri="{BB962C8B-B14F-4D97-AF65-F5344CB8AC3E}">
        <p14:creationId xmlns:p14="http://schemas.microsoft.com/office/powerpoint/2010/main" val="1333167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Исковые требования: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Индивидуальный предприниматель Егорова Т.А. (участник 1) обратилась в суд к индивидуальному предпринимателю Иванову А.А. (участнику 2) с требованиями о признании договора о совместной коммерческой деятельности (простого товарищества) в редакции дополнительных соглашений к нему незаключенным и не порождающим правовых последствий, а также о признании недействительными актов приема-передачи денежных средств.</a:t>
            </a:r>
          </a:p>
        </p:txBody>
      </p:sp>
    </p:spTree>
    <p:extLst>
      <p:ext uri="{BB962C8B-B14F-4D97-AF65-F5344CB8AC3E}">
        <p14:creationId xmlns:p14="http://schemas.microsoft.com/office/powerpoint/2010/main" val="14267730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Позиция суда: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Обратив внимание на то, что по смыслу пункта 1 статьи 1041 ГК РФ существенными условиями договора простого товарищества являются условия о соединении вкладов, о совместных действиях товарищей и об общей цели, для достижения которой эти действия совершаются, выявив и оценив длительные личные взаимоотношения сторон договора о совместной коммерческой деятельности (простого товарищества), а также возникшие в связи с имевшимися договоренностями правоотношения сторон, исследовав последующие действия и поведение ИП Егоровой Т.А. (участника 1) и ИП Иванова А.А. (участника 2), изучив и дав оценку условиям договора, суд установил, что сторонами были достигнуты соглашения по всем существенным условиям данного вида договора, эти соглашения и условия не противоречат требованиям закона и исполнялись сторонами бесспорно более года: земельный участок был приобретен, осуществлен его раздел, производилось строительство индивидуальных жилых домов с целью реализации коммерческого проекта по организации и строительству коттеджного поселка с последующей реализацией построенных в нем жилых домов и земельных участков, и пришел к выводу об отсутствии оснований для признания данного договора незаключенным и не порождающим правовых последствий.</a:t>
            </a:r>
          </a:p>
        </p:txBody>
      </p:sp>
    </p:spTree>
    <p:extLst>
      <p:ext uri="{BB962C8B-B14F-4D97-AF65-F5344CB8AC3E}">
        <p14:creationId xmlns:p14="http://schemas.microsoft.com/office/powerpoint/2010/main" val="1492540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Решение суда: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/>
              <a:t>В удовлетворении исковых требований в части признании договора о совместной коммерческой деятельности (простого товарищества) незаключенным и не порождающим правовых последствий отказано. В части требования о признании недействительными актов приема-передачи денежных средств дело направлено на новое рассмотрение.</a:t>
            </a:r>
          </a:p>
        </p:txBody>
      </p:sp>
    </p:spTree>
    <p:extLst>
      <p:ext uri="{BB962C8B-B14F-4D97-AF65-F5344CB8AC3E}">
        <p14:creationId xmlns:p14="http://schemas.microsoft.com/office/powerpoint/2010/main" val="21114423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373545"/>
      </a:dk2>
      <a:lt2>
        <a:srgbClr val="BCD0E0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6793CD"/>
      </a:accent6>
      <a:hlink>
        <a:srgbClr val="6B9F25"/>
      </a:hlink>
      <a:folHlink>
        <a:srgbClr val="9F6715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913DB040-6816-4415-960D-8178C78575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Савон</Template>
  <TotalTime>5</TotalTime>
  <Words>645</Words>
  <Application>Microsoft Office PowerPoint</Application>
  <PresentationFormat>Широкоэкранный</PresentationFormat>
  <Paragraphs>16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Century Gothic</vt:lpstr>
      <vt:lpstr>Savon</vt:lpstr>
      <vt:lpstr>СУДЕБНАЯ ПРАКТИКА 1</vt:lpstr>
      <vt:lpstr>Исковые требования:</vt:lpstr>
      <vt:lpstr>Позиция суда:</vt:lpstr>
      <vt:lpstr>Решение суда:</vt:lpstr>
      <vt:lpstr>СУДЕБНАЯ ПРАКТИКА 2</vt:lpstr>
      <vt:lpstr>Исковые требования:</vt:lpstr>
      <vt:lpstr>Позиция суда:</vt:lpstr>
      <vt:lpstr>Решение суда: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СУДЕБНАЯ ПРАКТИКА 1</dc:title>
  <dc:creator>Никита Синицын</dc:creator>
  <cp:lastModifiedBy>Никита Синицын</cp:lastModifiedBy>
  <cp:revision>1</cp:revision>
  <dcterms:created xsi:type="dcterms:W3CDTF">2020-05-27T14:31:41Z</dcterms:created>
  <dcterms:modified xsi:type="dcterms:W3CDTF">2020-05-27T14:37:04Z</dcterms:modified>
</cp:coreProperties>
</file>