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2" r:id="rId4"/>
    <p:sldId id="262" r:id="rId5"/>
    <p:sldId id="263" r:id="rId6"/>
    <p:sldId id="258" r:id="rId7"/>
    <p:sldId id="260" r:id="rId8"/>
    <p:sldId id="259" r:id="rId9"/>
    <p:sldId id="264" r:id="rId10"/>
    <p:sldId id="274" r:id="rId11"/>
    <p:sldId id="261" r:id="rId12"/>
    <p:sldId id="265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976E15-A0A3-4033-B1EC-00570E574A9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59937A-45F4-435B-A74C-BD1DB68B09BC}">
      <dgm:prSet phldrT="[Текст]"/>
      <dgm:spPr/>
      <dgm:t>
        <a:bodyPr/>
        <a:lstStyle/>
        <a:p>
          <a:r>
            <a:rPr lang="ru-RU" dirty="0" smtClean="0"/>
            <a:t>Договор простого товарищества - это соглашение двух или нескольких лиц (товарищей) о соединении своих вкладов и совместной деятельности без образования юридического лица для извлечения прибыли или достижения иной не противоречащей закону цели (ст. 1041 ГК РФ).</a:t>
          </a:r>
          <a:endParaRPr lang="ru-RU" dirty="0"/>
        </a:p>
      </dgm:t>
    </dgm:pt>
    <dgm:pt modelId="{92A34CF8-F1F1-4EE4-B748-B41EEC3BA4D2}" type="parTrans" cxnId="{6C5C0569-B082-4807-A7B5-4C7FF480737A}">
      <dgm:prSet/>
      <dgm:spPr/>
      <dgm:t>
        <a:bodyPr/>
        <a:lstStyle/>
        <a:p>
          <a:endParaRPr lang="ru-RU"/>
        </a:p>
      </dgm:t>
    </dgm:pt>
    <dgm:pt modelId="{DA816E4B-319B-49E9-AF86-764F1629E066}" type="sibTrans" cxnId="{6C5C0569-B082-4807-A7B5-4C7FF480737A}">
      <dgm:prSet/>
      <dgm:spPr/>
      <dgm:t>
        <a:bodyPr/>
        <a:lstStyle/>
        <a:p>
          <a:endParaRPr lang="ru-RU"/>
        </a:p>
      </dgm:t>
    </dgm:pt>
    <dgm:pt modelId="{3126B26A-0D28-44A8-9944-75998CEC50AC}">
      <dgm:prSet phldrT="[Текст]"/>
      <dgm:spPr/>
      <dgm:t>
        <a:bodyPr/>
        <a:lstStyle/>
        <a:p>
          <a:r>
            <a:rPr lang="ru-RU" dirty="0" smtClean="0"/>
            <a:t>Предметом договора простого товарищества является совместное ведение деятельности, направленной к достижению общей для всех участников цели. Общей целью участников договора может быть осуществление либо предпринимательской деятельности, либо иной деятельности, не противоречащей закону.</a:t>
          </a:r>
          <a:endParaRPr lang="ru-RU" dirty="0"/>
        </a:p>
      </dgm:t>
    </dgm:pt>
    <dgm:pt modelId="{335F1E96-C21B-4DFC-AA8C-02536D38D7D8}" type="parTrans" cxnId="{808FBA32-ECAB-4791-A28F-89AC039CE5EB}">
      <dgm:prSet/>
      <dgm:spPr/>
      <dgm:t>
        <a:bodyPr/>
        <a:lstStyle/>
        <a:p>
          <a:endParaRPr lang="ru-RU"/>
        </a:p>
      </dgm:t>
    </dgm:pt>
    <dgm:pt modelId="{69E91FF0-ED1C-45B5-8EBF-4D43EE78B0BD}" type="sibTrans" cxnId="{808FBA32-ECAB-4791-A28F-89AC039CE5EB}">
      <dgm:prSet/>
      <dgm:spPr/>
      <dgm:t>
        <a:bodyPr/>
        <a:lstStyle/>
        <a:p>
          <a:endParaRPr lang="ru-RU"/>
        </a:p>
      </dgm:t>
    </dgm:pt>
    <dgm:pt modelId="{78F20C2B-9252-4CF0-A346-1A09CD8F276B}" type="pres">
      <dgm:prSet presAssocID="{75976E15-A0A3-4033-B1EC-00570E574A9C}" presName="diagram" presStyleCnt="0">
        <dgm:presLayoutVars>
          <dgm:dir/>
          <dgm:resizeHandles val="exact"/>
        </dgm:presLayoutVars>
      </dgm:prSet>
      <dgm:spPr/>
    </dgm:pt>
    <dgm:pt modelId="{308F057D-3CFF-4613-86C8-98EC60A2C3D7}" type="pres">
      <dgm:prSet presAssocID="{FD59937A-45F4-435B-A74C-BD1DB68B09B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3FEAF-8E46-426E-92C5-4CCBEC1C8F59}" type="pres">
      <dgm:prSet presAssocID="{DA816E4B-319B-49E9-AF86-764F1629E066}" presName="sibTrans" presStyleCnt="0"/>
      <dgm:spPr/>
    </dgm:pt>
    <dgm:pt modelId="{75FA3DCB-70DE-4FBF-B7DB-4E4033631F5C}" type="pres">
      <dgm:prSet presAssocID="{3126B26A-0D28-44A8-9944-75998CEC50A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5C0569-B082-4807-A7B5-4C7FF480737A}" srcId="{75976E15-A0A3-4033-B1EC-00570E574A9C}" destId="{FD59937A-45F4-435B-A74C-BD1DB68B09BC}" srcOrd="0" destOrd="0" parTransId="{92A34CF8-F1F1-4EE4-B748-B41EEC3BA4D2}" sibTransId="{DA816E4B-319B-49E9-AF86-764F1629E066}"/>
    <dgm:cxn modelId="{808FBA32-ECAB-4791-A28F-89AC039CE5EB}" srcId="{75976E15-A0A3-4033-B1EC-00570E574A9C}" destId="{3126B26A-0D28-44A8-9944-75998CEC50AC}" srcOrd="1" destOrd="0" parTransId="{335F1E96-C21B-4DFC-AA8C-02536D38D7D8}" sibTransId="{69E91FF0-ED1C-45B5-8EBF-4D43EE78B0BD}"/>
    <dgm:cxn modelId="{016FA633-D2DC-4158-B5A3-CDB4ED27B8BA}" type="presOf" srcId="{FD59937A-45F4-435B-A74C-BD1DB68B09BC}" destId="{308F057D-3CFF-4613-86C8-98EC60A2C3D7}" srcOrd="0" destOrd="0" presId="urn:microsoft.com/office/officeart/2005/8/layout/default"/>
    <dgm:cxn modelId="{0637EF41-423A-4B9A-BC66-5092823FB6BB}" type="presOf" srcId="{75976E15-A0A3-4033-B1EC-00570E574A9C}" destId="{78F20C2B-9252-4CF0-A346-1A09CD8F276B}" srcOrd="0" destOrd="0" presId="urn:microsoft.com/office/officeart/2005/8/layout/default"/>
    <dgm:cxn modelId="{D8E555D6-8FEA-47AF-BC41-A7245BBA3740}" type="presOf" srcId="{3126B26A-0D28-44A8-9944-75998CEC50AC}" destId="{75FA3DCB-70DE-4FBF-B7DB-4E4033631F5C}" srcOrd="0" destOrd="0" presId="urn:microsoft.com/office/officeart/2005/8/layout/default"/>
    <dgm:cxn modelId="{74FEE6B2-5AE0-4148-83C4-F460E68537B4}" type="presParOf" srcId="{78F20C2B-9252-4CF0-A346-1A09CD8F276B}" destId="{308F057D-3CFF-4613-86C8-98EC60A2C3D7}" srcOrd="0" destOrd="0" presId="urn:microsoft.com/office/officeart/2005/8/layout/default"/>
    <dgm:cxn modelId="{DE90BB67-43D9-4C74-9295-317E7EBC312D}" type="presParOf" srcId="{78F20C2B-9252-4CF0-A346-1A09CD8F276B}" destId="{8BD3FEAF-8E46-426E-92C5-4CCBEC1C8F59}" srcOrd="1" destOrd="0" presId="urn:microsoft.com/office/officeart/2005/8/layout/default"/>
    <dgm:cxn modelId="{5884096B-44BA-4A92-9A63-CC7E1C763B64}" type="presParOf" srcId="{78F20C2B-9252-4CF0-A346-1A09CD8F276B}" destId="{75FA3DCB-70DE-4FBF-B7DB-4E4033631F5C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31B16B-BD80-4CFB-924F-055B8BB875F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768E80-59DC-4DE2-BB13-766F94B87B29}">
      <dgm:prSet phldrT="[Текст]" custT="1"/>
      <dgm:spPr/>
      <dgm:t>
        <a:bodyPr/>
        <a:lstStyle/>
        <a:p>
          <a:r>
            <a:rPr lang="ru-RU" sz="1200" dirty="0" smtClean="0"/>
            <a:t>Объявления кого-либо из товарищей недееспособным, ограниченно дееспособным или безвестно отсутствующим, а также объявления кого-либо из товарищей несостоятельным (банкротом), если договором простого товарищества или последующим соглашением не предусмотрено сохранение договора в отношениях между остальными товарищами;</a:t>
          </a:r>
          <a:endParaRPr lang="ru-RU" sz="1200" dirty="0"/>
        </a:p>
      </dgm:t>
    </dgm:pt>
    <dgm:pt modelId="{26C93277-0759-4C47-9163-F47DAFF2027C}" type="parTrans" cxnId="{82D42077-5662-4C56-8B5A-3E1649C78933}">
      <dgm:prSet/>
      <dgm:spPr/>
      <dgm:t>
        <a:bodyPr/>
        <a:lstStyle/>
        <a:p>
          <a:endParaRPr lang="ru-RU"/>
        </a:p>
      </dgm:t>
    </dgm:pt>
    <dgm:pt modelId="{26D4A797-1386-4AD7-B98F-41492D6024E9}" type="sibTrans" cxnId="{82D42077-5662-4C56-8B5A-3E1649C78933}">
      <dgm:prSet/>
      <dgm:spPr/>
      <dgm:t>
        <a:bodyPr/>
        <a:lstStyle/>
        <a:p>
          <a:endParaRPr lang="ru-RU"/>
        </a:p>
      </dgm:t>
    </dgm:pt>
    <dgm:pt modelId="{DB43D141-71D6-4291-8AD3-99685D2FF171}">
      <dgm:prSet phldrT="[Текст]" custT="1"/>
      <dgm:spPr/>
      <dgm:t>
        <a:bodyPr/>
        <a:lstStyle/>
        <a:p>
          <a:r>
            <a:rPr lang="ru-RU" sz="1200" dirty="0" smtClean="0"/>
            <a:t>Смерти товарища, ликвидации либо реорганизации участвующего в договоре простого товарищества юридического лица, а также отказа кого-либо из товарищей от дальнейшего участия в бессрочном договоре, выдела доли товарища по требованию его кредитора, если договором или последующим соглашением не предусмотрено сохранение договора в отношениях между остальными товарищами либо замещение выбывшего;</a:t>
          </a:r>
          <a:endParaRPr lang="ru-RU" sz="1200" dirty="0"/>
        </a:p>
      </dgm:t>
    </dgm:pt>
    <dgm:pt modelId="{479C4DFE-626D-4225-9BDA-91FB5910C3E6}" type="parTrans" cxnId="{07DDB824-E159-425A-B26D-CD68E2040FB6}">
      <dgm:prSet/>
      <dgm:spPr/>
      <dgm:t>
        <a:bodyPr/>
        <a:lstStyle/>
        <a:p>
          <a:endParaRPr lang="ru-RU"/>
        </a:p>
      </dgm:t>
    </dgm:pt>
    <dgm:pt modelId="{95F86CA5-539E-47E0-9C31-FE028DA915B5}" type="sibTrans" cxnId="{07DDB824-E159-425A-B26D-CD68E2040FB6}">
      <dgm:prSet/>
      <dgm:spPr/>
      <dgm:t>
        <a:bodyPr/>
        <a:lstStyle/>
        <a:p>
          <a:endParaRPr lang="ru-RU"/>
        </a:p>
      </dgm:t>
    </dgm:pt>
    <dgm:pt modelId="{90498298-A936-498B-B22C-112C327FFF00}">
      <dgm:prSet phldrT="[Текст]" custT="1"/>
      <dgm:spPr/>
      <dgm:t>
        <a:bodyPr/>
        <a:lstStyle/>
        <a:p>
          <a:r>
            <a:rPr lang="ru-RU" sz="1200" dirty="0" smtClean="0"/>
            <a:t>Истечения срока договора простого товарищества</a:t>
          </a:r>
          <a:endParaRPr lang="ru-RU" sz="1200" dirty="0"/>
        </a:p>
      </dgm:t>
    </dgm:pt>
    <dgm:pt modelId="{F933ACFC-38F9-49B1-8838-BACF8DDC49D0}" type="parTrans" cxnId="{2E051368-FA0A-403C-A962-B3A64BEAC145}">
      <dgm:prSet/>
      <dgm:spPr/>
      <dgm:t>
        <a:bodyPr/>
        <a:lstStyle/>
        <a:p>
          <a:endParaRPr lang="ru-RU"/>
        </a:p>
      </dgm:t>
    </dgm:pt>
    <dgm:pt modelId="{F6B02ADA-D2E1-4896-A7B1-FB9280C12EA2}" type="sibTrans" cxnId="{2E051368-FA0A-403C-A962-B3A64BEAC145}">
      <dgm:prSet/>
      <dgm:spPr/>
      <dgm:t>
        <a:bodyPr/>
        <a:lstStyle/>
        <a:p>
          <a:endParaRPr lang="ru-RU"/>
        </a:p>
      </dgm:t>
    </dgm:pt>
    <dgm:pt modelId="{7C929DE3-A2AF-42D6-8A0D-3933ADD61A4E}" type="pres">
      <dgm:prSet presAssocID="{8631B16B-BD80-4CFB-924F-055B8BB875FB}" presName="diagram" presStyleCnt="0">
        <dgm:presLayoutVars>
          <dgm:dir/>
          <dgm:resizeHandles val="exact"/>
        </dgm:presLayoutVars>
      </dgm:prSet>
      <dgm:spPr/>
    </dgm:pt>
    <dgm:pt modelId="{3B621B98-0B8E-45B1-8038-509590B962D0}" type="pres">
      <dgm:prSet presAssocID="{B7768E80-59DC-4DE2-BB13-766F94B87B2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55D78-16D8-41E1-9623-9399E053E132}" type="pres">
      <dgm:prSet presAssocID="{26D4A797-1386-4AD7-B98F-41492D6024E9}" presName="sibTrans" presStyleCnt="0"/>
      <dgm:spPr/>
    </dgm:pt>
    <dgm:pt modelId="{C901BFA9-AB24-421E-974A-B7BAB45E6F36}" type="pres">
      <dgm:prSet presAssocID="{DB43D141-71D6-4291-8AD3-99685D2FF17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3C2C5-8DD2-43A1-8CB9-D41A6978E614}" type="pres">
      <dgm:prSet presAssocID="{95F86CA5-539E-47E0-9C31-FE028DA915B5}" presName="sibTrans" presStyleCnt="0"/>
      <dgm:spPr/>
    </dgm:pt>
    <dgm:pt modelId="{E4A03C11-504E-47C3-B348-DF4F3EB1BB48}" type="pres">
      <dgm:prSet presAssocID="{90498298-A936-498B-B22C-112C327FFF0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D42077-5662-4C56-8B5A-3E1649C78933}" srcId="{8631B16B-BD80-4CFB-924F-055B8BB875FB}" destId="{B7768E80-59DC-4DE2-BB13-766F94B87B29}" srcOrd="0" destOrd="0" parTransId="{26C93277-0759-4C47-9163-F47DAFF2027C}" sibTransId="{26D4A797-1386-4AD7-B98F-41492D6024E9}"/>
    <dgm:cxn modelId="{2E051368-FA0A-403C-A962-B3A64BEAC145}" srcId="{8631B16B-BD80-4CFB-924F-055B8BB875FB}" destId="{90498298-A936-498B-B22C-112C327FFF00}" srcOrd="2" destOrd="0" parTransId="{F933ACFC-38F9-49B1-8838-BACF8DDC49D0}" sibTransId="{F6B02ADA-D2E1-4896-A7B1-FB9280C12EA2}"/>
    <dgm:cxn modelId="{C17E0EF0-9ECD-4875-846A-4E695023F82D}" type="presOf" srcId="{90498298-A936-498B-B22C-112C327FFF00}" destId="{E4A03C11-504E-47C3-B348-DF4F3EB1BB48}" srcOrd="0" destOrd="0" presId="urn:microsoft.com/office/officeart/2005/8/layout/default"/>
    <dgm:cxn modelId="{5E14A095-4205-429B-9A22-3A48D7FBE234}" type="presOf" srcId="{DB43D141-71D6-4291-8AD3-99685D2FF171}" destId="{C901BFA9-AB24-421E-974A-B7BAB45E6F36}" srcOrd="0" destOrd="0" presId="urn:microsoft.com/office/officeart/2005/8/layout/default"/>
    <dgm:cxn modelId="{A1573842-5D23-49F1-8FEC-D83BE635E3DE}" type="presOf" srcId="{B7768E80-59DC-4DE2-BB13-766F94B87B29}" destId="{3B621B98-0B8E-45B1-8038-509590B962D0}" srcOrd="0" destOrd="0" presId="urn:microsoft.com/office/officeart/2005/8/layout/default"/>
    <dgm:cxn modelId="{07DDB824-E159-425A-B26D-CD68E2040FB6}" srcId="{8631B16B-BD80-4CFB-924F-055B8BB875FB}" destId="{DB43D141-71D6-4291-8AD3-99685D2FF171}" srcOrd="1" destOrd="0" parTransId="{479C4DFE-626D-4225-9BDA-91FB5910C3E6}" sibTransId="{95F86CA5-539E-47E0-9C31-FE028DA915B5}"/>
    <dgm:cxn modelId="{0F94C3A4-58D0-4B39-9B8D-FADA1C2B373A}" type="presOf" srcId="{8631B16B-BD80-4CFB-924F-055B8BB875FB}" destId="{7C929DE3-A2AF-42D6-8A0D-3933ADD61A4E}" srcOrd="0" destOrd="0" presId="urn:microsoft.com/office/officeart/2005/8/layout/default"/>
    <dgm:cxn modelId="{AF090C8A-86D5-48BD-B8F6-EC5770940601}" type="presParOf" srcId="{7C929DE3-A2AF-42D6-8A0D-3933ADD61A4E}" destId="{3B621B98-0B8E-45B1-8038-509590B962D0}" srcOrd="0" destOrd="0" presId="urn:microsoft.com/office/officeart/2005/8/layout/default"/>
    <dgm:cxn modelId="{A898F4DA-3D8A-458E-A4DF-A2159148D818}" type="presParOf" srcId="{7C929DE3-A2AF-42D6-8A0D-3933ADD61A4E}" destId="{60C55D78-16D8-41E1-9623-9399E053E132}" srcOrd="1" destOrd="0" presId="urn:microsoft.com/office/officeart/2005/8/layout/default"/>
    <dgm:cxn modelId="{8E1CAE1D-77C4-48A4-A4A6-0FD391C0762B}" type="presParOf" srcId="{7C929DE3-A2AF-42D6-8A0D-3933ADD61A4E}" destId="{C901BFA9-AB24-421E-974A-B7BAB45E6F36}" srcOrd="2" destOrd="0" presId="urn:microsoft.com/office/officeart/2005/8/layout/default"/>
    <dgm:cxn modelId="{99F29FDD-02D9-4F21-AC52-5A5C4B5C8770}" type="presParOf" srcId="{7C929DE3-A2AF-42D6-8A0D-3933ADD61A4E}" destId="{0423C2C5-8DD2-43A1-8CB9-D41A6978E614}" srcOrd="3" destOrd="0" presId="urn:microsoft.com/office/officeart/2005/8/layout/default"/>
    <dgm:cxn modelId="{46B2BF14-ACE7-4717-B7C3-4BCEEB8FA9DA}" type="presParOf" srcId="{7C929DE3-A2AF-42D6-8A0D-3933ADD61A4E}" destId="{E4A03C11-504E-47C3-B348-DF4F3EB1BB4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FAD98F-88BD-4876-A255-B165695BA35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7B9D39-6DE2-42A8-B159-673A0FD0B619}">
      <dgm:prSet phldrT="[Текст]"/>
      <dgm:spPr/>
      <dgm:t>
        <a:bodyPr/>
        <a:lstStyle/>
        <a:p>
          <a:r>
            <a:rPr lang="ru-RU" b="1" dirty="0" smtClean="0"/>
            <a:t>Заявление об отказе товарища от бессрочного договора простого товарищества должно быть сделано им не позднее, чем за 3 месяца до предполагаемого выхода из договора.</a:t>
          </a:r>
          <a:endParaRPr lang="ru-RU" b="1" dirty="0"/>
        </a:p>
      </dgm:t>
    </dgm:pt>
    <dgm:pt modelId="{35B27173-4BF1-4B25-847F-41B28028088D}" type="parTrans" cxnId="{C40DC49B-6022-4202-9737-0C6205807B51}">
      <dgm:prSet/>
      <dgm:spPr/>
      <dgm:t>
        <a:bodyPr/>
        <a:lstStyle/>
        <a:p>
          <a:endParaRPr lang="ru-RU"/>
        </a:p>
      </dgm:t>
    </dgm:pt>
    <dgm:pt modelId="{FC8E5047-AB22-42C1-B5C2-812F5532B0D5}" type="sibTrans" cxnId="{C40DC49B-6022-4202-9737-0C6205807B51}">
      <dgm:prSet/>
      <dgm:spPr/>
      <dgm:t>
        <a:bodyPr/>
        <a:lstStyle/>
        <a:p>
          <a:endParaRPr lang="ru-RU"/>
        </a:p>
      </dgm:t>
    </dgm:pt>
    <dgm:pt modelId="{DAAE0385-EF84-49C3-99C8-F79982B087CC}" type="pres">
      <dgm:prSet presAssocID="{BFFAD98F-88BD-4876-A255-B165695BA355}" presName="diagram" presStyleCnt="0">
        <dgm:presLayoutVars>
          <dgm:dir/>
          <dgm:resizeHandles val="exact"/>
        </dgm:presLayoutVars>
      </dgm:prSet>
      <dgm:spPr/>
    </dgm:pt>
    <dgm:pt modelId="{F04E930C-47DD-4BE2-B87D-D64AC33A5747}" type="pres">
      <dgm:prSet presAssocID="{9F7B9D39-6DE2-42A8-B159-673A0FD0B61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13F6ED-870D-4F1C-B093-69715F9749A1}" type="presOf" srcId="{BFFAD98F-88BD-4876-A255-B165695BA355}" destId="{DAAE0385-EF84-49C3-99C8-F79982B087CC}" srcOrd="0" destOrd="0" presId="urn:microsoft.com/office/officeart/2005/8/layout/default"/>
    <dgm:cxn modelId="{5F549A39-C399-45CC-8923-FF4849F4FC1F}" type="presOf" srcId="{9F7B9D39-6DE2-42A8-B159-673A0FD0B619}" destId="{F04E930C-47DD-4BE2-B87D-D64AC33A5747}" srcOrd="0" destOrd="0" presId="urn:microsoft.com/office/officeart/2005/8/layout/default"/>
    <dgm:cxn modelId="{C40DC49B-6022-4202-9737-0C6205807B51}" srcId="{BFFAD98F-88BD-4876-A255-B165695BA355}" destId="{9F7B9D39-6DE2-42A8-B159-673A0FD0B619}" srcOrd="0" destOrd="0" parTransId="{35B27173-4BF1-4B25-847F-41B28028088D}" sibTransId="{FC8E5047-AB22-42C1-B5C2-812F5532B0D5}"/>
    <dgm:cxn modelId="{B2F9A3D8-6118-4E2F-AC14-59D7DC347BBA}" type="presParOf" srcId="{DAAE0385-EF84-49C3-99C8-F79982B087CC}" destId="{F04E930C-47DD-4BE2-B87D-D64AC33A57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A7953-29CD-4F00-9397-1180BFA1891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1C028D-4E25-4FC4-BCED-4FDDD41E5BD0}">
      <dgm:prSet phldrT="[Текст]"/>
      <dgm:spPr/>
      <dgm:t>
        <a:bodyPr/>
        <a:lstStyle/>
        <a:p>
          <a:r>
            <a:rPr lang="ru-RU" b="1" dirty="0" smtClean="0"/>
            <a:t>Предмет договора простого товарищества включает:</a:t>
          </a:r>
          <a:endParaRPr lang="ru-RU" b="1" dirty="0"/>
        </a:p>
      </dgm:t>
    </dgm:pt>
    <dgm:pt modelId="{4787693F-CE37-4FFE-B853-1CD2C263702E}" type="parTrans" cxnId="{2258FAFB-D30B-4DDC-9CE4-D6AA4462001F}">
      <dgm:prSet/>
      <dgm:spPr/>
      <dgm:t>
        <a:bodyPr/>
        <a:lstStyle/>
        <a:p>
          <a:endParaRPr lang="ru-RU"/>
        </a:p>
      </dgm:t>
    </dgm:pt>
    <dgm:pt modelId="{FF6C6DF1-2B6A-4509-A8FC-695E7B9B8717}" type="sibTrans" cxnId="{2258FAFB-D30B-4DDC-9CE4-D6AA4462001F}">
      <dgm:prSet/>
      <dgm:spPr/>
      <dgm:t>
        <a:bodyPr/>
        <a:lstStyle/>
        <a:p>
          <a:endParaRPr lang="ru-RU"/>
        </a:p>
      </dgm:t>
    </dgm:pt>
    <dgm:pt modelId="{D588901E-36AF-498E-9991-DD3DCCC8AF74}">
      <dgm:prSet phldrT="[Текст]"/>
      <dgm:spPr/>
      <dgm:t>
        <a:bodyPr/>
        <a:lstStyle/>
        <a:p>
          <a:r>
            <a:rPr lang="ru-RU" dirty="0" smtClean="0"/>
            <a:t>Соединение вкладов товарищей;</a:t>
          </a:r>
          <a:endParaRPr lang="ru-RU" dirty="0"/>
        </a:p>
      </dgm:t>
    </dgm:pt>
    <dgm:pt modelId="{ABD11CAD-0B7C-413C-9D9B-2849DF2D0DCC}" type="parTrans" cxnId="{9C2FACA1-6A11-4104-AC4E-3C3D21405B8C}">
      <dgm:prSet/>
      <dgm:spPr/>
      <dgm:t>
        <a:bodyPr/>
        <a:lstStyle/>
        <a:p>
          <a:endParaRPr lang="ru-RU"/>
        </a:p>
      </dgm:t>
    </dgm:pt>
    <dgm:pt modelId="{B94EF86E-C2AA-4165-9571-723E565FD28D}" type="sibTrans" cxnId="{9C2FACA1-6A11-4104-AC4E-3C3D21405B8C}">
      <dgm:prSet/>
      <dgm:spPr/>
      <dgm:t>
        <a:bodyPr/>
        <a:lstStyle/>
        <a:p>
          <a:endParaRPr lang="ru-RU"/>
        </a:p>
      </dgm:t>
    </dgm:pt>
    <dgm:pt modelId="{CEF5FAC5-1897-4114-A44A-9F805114308D}">
      <dgm:prSet phldrT="[Текст]"/>
      <dgm:spPr/>
      <dgm:t>
        <a:bodyPr/>
        <a:lstStyle/>
        <a:p>
          <a:r>
            <a:rPr lang="ru-RU" dirty="0" smtClean="0"/>
            <a:t>Общую цель, для достижения которой осуществляется совместная деятельность.</a:t>
          </a:r>
          <a:endParaRPr lang="ru-RU" dirty="0"/>
        </a:p>
      </dgm:t>
    </dgm:pt>
    <dgm:pt modelId="{880A079B-C729-4301-B7C2-A3CE04DB183A}" type="parTrans" cxnId="{E5C54CBC-684A-41AB-B969-21366B2386C4}">
      <dgm:prSet/>
      <dgm:spPr/>
      <dgm:t>
        <a:bodyPr/>
        <a:lstStyle/>
        <a:p>
          <a:endParaRPr lang="ru-RU"/>
        </a:p>
      </dgm:t>
    </dgm:pt>
    <dgm:pt modelId="{34D48C25-8DEA-46B9-B585-4266430A2B04}" type="sibTrans" cxnId="{E5C54CBC-684A-41AB-B969-21366B2386C4}">
      <dgm:prSet/>
      <dgm:spPr/>
      <dgm:t>
        <a:bodyPr/>
        <a:lstStyle/>
        <a:p>
          <a:endParaRPr lang="ru-RU"/>
        </a:p>
      </dgm:t>
    </dgm:pt>
    <dgm:pt modelId="{97C24A19-3AD1-4F7A-A919-F4387452CE6B}">
      <dgm:prSet phldrT="[Текст]"/>
      <dgm:spPr/>
      <dgm:t>
        <a:bodyPr/>
        <a:lstStyle/>
        <a:p>
          <a:r>
            <a:rPr lang="ru-RU" dirty="0" smtClean="0"/>
            <a:t>Совместные действия товарищей;</a:t>
          </a:r>
          <a:endParaRPr lang="ru-RU" dirty="0"/>
        </a:p>
      </dgm:t>
    </dgm:pt>
    <dgm:pt modelId="{D509BEF2-D5D7-4CBA-9A8C-3FAB149E4F48}" type="parTrans" cxnId="{0534977C-5BC3-496A-AA02-D35E0EEF06FA}">
      <dgm:prSet/>
      <dgm:spPr/>
      <dgm:t>
        <a:bodyPr/>
        <a:lstStyle/>
        <a:p>
          <a:endParaRPr lang="ru-RU"/>
        </a:p>
      </dgm:t>
    </dgm:pt>
    <dgm:pt modelId="{42ABA9EC-A7C0-4385-8ECB-1232A6A8B34D}" type="sibTrans" cxnId="{0534977C-5BC3-496A-AA02-D35E0EEF06FA}">
      <dgm:prSet/>
      <dgm:spPr/>
      <dgm:t>
        <a:bodyPr/>
        <a:lstStyle/>
        <a:p>
          <a:endParaRPr lang="ru-RU"/>
        </a:p>
      </dgm:t>
    </dgm:pt>
    <dgm:pt modelId="{E8D372B3-CB32-4661-801A-71D3B08F8C8E}" type="pres">
      <dgm:prSet presAssocID="{527A7953-29CD-4F00-9397-1180BFA1891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0D9138-889B-4919-AFC3-79C951C80C00}" type="pres">
      <dgm:prSet presAssocID="{AD1C028D-4E25-4FC4-BCED-4FDDD41E5BD0}" presName="vertOne" presStyleCnt="0"/>
      <dgm:spPr/>
    </dgm:pt>
    <dgm:pt modelId="{96C10A27-8EF2-490F-96C2-EEF8BEB390BE}" type="pres">
      <dgm:prSet presAssocID="{AD1C028D-4E25-4FC4-BCED-4FDDD41E5BD0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BE254B-E0CF-4C40-8EC1-9FC2F61CAF88}" type="pres">
      <dgm:prSet presAssocID="{AD1C028D-4E25-4FC4-BCED-4FDDD41E5BD0}" presName="parTransOne" presStyleCnt="0"/>
      <dgm:spPr/>
    </dgm:pt>
    <dgm:pt modelId="{89F4D182-30FD-40E5-9C27-8C41A03A36BC}" type="pres">
      <dgm:prSet presAssocID="{AD1C028D-4E25-4FC4-BCED-4FDDD41E5BD0}" presName="horzOne" presStyleCnt="0"/>
      <dgm:spPr/>
    </dgm:pt>
    <dgm:pt modelId="{54E88F7F-2D8D-452C-8B9F-CA03A0858CC0}" type="pres">
      <dgm:prSet presAssocID="{D588901E-36AF-498E-9991-DD3DCCC8AF74}" presName="vertTwo" presStyleCnt="0"/>
      <dgm:spPr/>
    </dgm:pt>
    <dgm:pt modelId="{BFD368C1-FA22-4FFA-99C3-D353A2DC8DB2}" type="pres">
      <dgm:prSet presAssocID="{D588901E-36AF-498E-9991-DD3DCCC8AF74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DACC41-58C1-41B0-8915-7613E9087AEC}" type="pres">
      <dgm:prSet presAssocID="{D588901E-36AF-498E-9991-DD3DCCC8AF74}" presName="horzTwo" presStyleCnt="0"/>
      <dgm:spPr/>
    </dgm:pt>
    <dgm:pt modelId="{312B1E1D-CD2B-4576-82A2-86553F6F0F3F}" type="pres">
      <dgm:prSet presAssocID="{FF6C6DF1-2B6A-4509-A8FC-695E7B9B8717}" presName="sibSpaceOne" presStyleCnt="0"/>
      <dgm:spPr/>
    </dgm:pt>
    <dgm:pt modelId="{9F72D4CD-065C-4DE7-B110-6A3D5AD9B4FE}" type="pres">
      <dgm:prSet presAssocID="{CEF5FAC5-1897-4114-A44A-9F805114308D}" presName="vertOne" presStyleCnt="0"/>
      <dgm:spPr/>
    </dgm:pt>
    <dgm:pt modelId="{63CE94FB-59B6-4A95-9625-2D32DAC5975A}" type="pres">
      <dgm:prSet presAssocID="{CEF5FAC5-1897-4114-A44A-9F805114308D}" presName="txOne" presStyleLbl="node0" presStyleIdx="1" presStyleCnt="2">
        <dgm:presLayoutVars>
          <dgm:chPref val="3"/>
        </dgm:presLayoutVars>
      </dgm:prSet>
      <dgm:spPr/>
    </dgm:pt>
    <dgm:pt modelId="{59E09D1E-02E1-4C2B-9559-CB2D3F39930E}" type="pres">
      <dgm:prSet presAssocID="{CEF5FAC5-1897-4114-A44A-9F805114308D}" presName="parTransOne" presStyleCnt="0"/>
      <dgm:spPr/>
    </dgm:pt>
    <dgm:pt modelId="{57AA0EA0-151A-42B3-9052-ABF00FE152C7}" type="pres">
      <dgm:prSet presAssocID="{CEF5FAC5-1897-4114-A44A-9F805114308D}" presName="horzOne" presStyleCnt="0"/>
      <dgm:spPr/>
    </dgm:pt>
    <dgm:pt modelId="{6FE75B89-02CE-4894-846C-1B066DF057DA}" type="pres">
      <dgm:prSet presAssocID="{97C24A19-3AD1-4F7A-A919-F4387452CE6B}" presName="vertTwo" presStyleCnt="0"/>
      <dgm:spPr/>
    </dgm:pt>
    <dgm:pt modelId="{D26614AE-56D0-495E-8AAF-F57444DCB068}" type="pres">
      <dgm:prSet presAssocID="{97C24A19-3AD1-4F7A-A919-F4387452CE6B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C69CA6-29F0-4F6E-BF4A-8331F43617B9}" type="pres">
      <dgm:prSet presAssocID="{97C24A19-3AD1-4F7A-A919-F4387452CE6B}" presName="horzTwo" presStyleCnt="0"/>
      <dgm:spPr/>
    </dgm:pt>
  </dgm:ptLst>
  <dgm:cxnLst>
    <dgm:cxn modelId="{9C2FACA1-6A11-4104-AC4E-3C3D21405B8C}" srcId="{AD1C028D-4E25-4FC4-BCED-4FDDD41E5BD0}" destId="{D588901E-36AF-498E-9991-DD3DCCC8AF74}" srcOrd="0" destOrd="0" parTransId="{ABD11CAD-0B7C-413C-9D9B-2849DF2D0DCC}" sibTransId="{B94EF86E-C2AA-4165-9571-723E565FD28D}"/>
    <dgm:cxn modelId="{0534977C-5BC3-496A-AA02-D35E0EEF06FA}" srcId="{CEF5FAC5-1897-4114-A44A-9F805114308D}" destId="{97C24A19-3AD1-4F7A-A919-F4387452CE6B}" srcOrd="0" destOrd="0" parTransId="{D509BEF2-D5D7-4CBA-9A8C-3FAB149E4F48}" sibTransId="{42ABA9EC-A7C0-4385-8ECB-1232A6A8B34D}"/>
    <dgm:cxn modelId="{2258FAFB-D30B-4DDC-9CE4-D6AA4462001F}" srcId="{527A7953-29CD-4F00-9397-1180BFA18912}" destId="{AD1C028D-4E25-4FC4-BCED-4FDDD41E5BD0}" srcOrd="0" destOrd="0" parTransId="{4787693F-CE37-4FFE-B853-1CD2C263702E}" sibTransId="{FF6C6DF1-2B6A-4509-A8FC-695E7B9B8717}"/>
    <dgm:cxn modelId="{57FC5473-06A7-4714-957E-2949EF55A5A9}" type="presOf" srcId="{97C24A19-3AD1-4F7A-A919-F4387452CE6B}" destId="{D26614AE-56D0-495E-8AAF-F57444DCB068}" srcOrd="0" destOrd="0" presId="urn:microsoft.com/office/officeart/2005/8/layout/hierarchy4"/>
    <dgm:cxn modelId="{E669ED45-4017-4610-BA82-FE39E67E8DA2}" type="presOf" srcId="{D588901E-36AF-498E-9991-DD3DCCC8AF74}" destId="{BFD368C1-FA22-4FFA-99C3-D353A2DC8DB2}" srcOrd="0" destOrd="0" presId="urn:microsoft.com/office/officeart/2005/8/layout/hierarchy4"/>
    <dgm:cxn modelId="{B53A5294-BD37-42EE-9389-891AE650E9AB}" type="presOf" srcId="{AD1C028D-4E25-4FC4-BCED-4FDDD41E5BD0}" destId="{96C10A27-8EF2-490F-96C2-EEF8BEB390BE}" srcOrd="0" destOrd="0" presId="urn:microsoft.com/office/officeart/2005/8/layout/hierarchy4"/>
    <dgm:cxn modelId="{8A6C9BAC-2662-4EBC-801C-0D869893FA4B}" type="presOf" srcId="{527A7953-29CD-4F00-9397-1180BFA18912}" destId="{E8D372B3-CB32-4661-801A-71D3B08F8C8E}" srcOrd="0" destOrd="0" presId="urn:microsoft.com/office/officeart/2005/8/layout/hierarchy4"/>
    <dgm:cxn modelId="{2059A5D5-B3C3-43E5-9BB7-A41B0B8964D0}" type="presOf" srcId="{CEF5FAC5-1897-4114-A44A-9F805114308D}" destId="{63CE94FB-59B6-4A95-9625-2D32DAC5975A}" srcOrd="0" destOrd="0" presId="urn:microsoft.com/office/officeart/2005/8/layout/hierarchy4"/>
    <dgm:cxn modelId="{E5C54CBC-684A-41AB-B969-21366B2386C4}" srcId="{527A7953-29CD-4F00-9397-1180BFA18912}" destId="{CEF5FAC5-1897-4114-A44A-9F805114308D}" srcOrd="1" destOrd="0" parTransId="{880A079B-C729-4301-B7C2-A3CE04DB183A}" sibTransId="{34D48C25-8DEA-46B9-B585-4266430A2B04}"/>
    <dgm:cxn modelId="{7CDE7C4B-5E73-4946-A8C9-A07F3325D400}" type="presParOf" srcId="{E8D372B3-CB32-4661-801A-71D3B08F8C8E}" destId="{BD0D9138-889B-4919-AFC3-79C951C80C00}" srcOrd="0" destOrd="0" presId="urn:microsoft.com/office/officeart/2005/8/layout/hierarchy4"/>
    <dgm:cxn modelId="{98FBBCBF-BF65-48F0-991D-EF3E4281007A}" type="presParOf" srcId="{BD0D9138-889B-4919-AFC3-79C951C80C00}" destId="{96C10A27-8EF2-490F-96C2-EEF8BEB390BE}" srcOrd="0" destOrd="0" presId="urn:microsoft.com/office/officeart/2005/8/layout/hierarchy4"/>
    <dgm:cxn modelId="{A7FEDEA2-B5C2-474E-AA79-B9B0398DDE85}" type="presParOf" srcId="{BD0D9138-889B-4919-AFC3-79C951C80C00}" destId="{38BE254B-E0CF-4C40-8EC1-9FC2F61CAF88}" srcOrd="1" destOrd="0" presId="urn:microsoft.com/office/officeart/2005/8/layout/hierarchy4"/>
    <dgm:cxn modelId="{260E9394-FB48-4B1D-A00F-2E43DBA511D6}" type="presParOf" srcId="{BD0D9138-889B-4919-AFC3-79C951C80C00}" destId="{89F4D182-30FD-40E5-9C27-8C41A03A36BC}" srcOrd="2" destOrd="0" presId="urn:microsoft.com/office/officeart/2005/8/layout/hierarchy4"/>
    <dgm:cxn modelId="{28D95930-A66D-4F39-B670-7E5F5EF2691B}" type="presParOf" srcId="{89F4D182-30FD-40E5-9C27-8C41A03A36BC}" destId="{54E88F7F-2D8D-452C-8B9F-CA03A0858CC0}" srcOrd="0" destOrd="0" presId="urn:microsoft.com/office/officeart/2005/8/layout/hierarchy4"/>
    <dgm:cxn modelId="{013FB0BE-23D6-4467-BECC-CF7415ABB3DC}" type="presParOf" srcId="{54E88F7F-2D8D-452C-8B9F-CA03A0858CC0}" destId="{BFD368C1-FA22-4FFA-99C3-D353A2DC8DB2}" srcOrd="0" destOrd="0" presId="urn:microsoft.com/office/officeart/2005/8/layout/hierarchy4"/>
    <dgm:cxn modelId="{5298913B-D2D1-4743-BBC1-C67805A1F2F1}" type="presParOf" srcId="{54E88F7F-2D8D-452C-8B9F-CA03A0858CC0}" destId="{B9DACC41-58C1-41B0-8915-7613E9087AEC}" srcOrd="1" destOrd="0" presId="urn:microsoft.com/office/officeart/2005/8/layout/hierarchy4"/>
    <dgm:cxn modelId="{2541903E-758C-4B5C-9096-0A7152807938}" type="presParOf" srcId="{E8D372B3-CB32-4661-801A-71D3B08F8C8E}" destId="{312B1E1D-CD2B-4576-82A2-86553F6F0F3F}" srcOrd="1" destOrd="0" presId="urn:microsoft.com/office/officeart/2005/8/layout/hierarchy4"/>
    <dgm:cxn modelId="{F776F373-99AF-48DB-A357-5B5B14E16DB4}" type="presParOf" srcId="{E8D372B3-CB32-4661-801A-71D3B08F8C8E}" destId="{9F72D4CD-065C-4DE7-B110-6A3D5AD9B4FE}" srcOrd="2" destOrd="0" presId="urn:microsoft.com/office/officeart/2005/8/layout/hierarchy4"/>
    <dgm:cxn modelId="{309098C9-A348-4EF1-85CA-58D2CFFD727C}" type="presParOf" srcId="{9F72D4CD-065C-4DE7-B110-6A3D5AD9B4FE}" destId="{63CE94FB-59B6-4A95-9625-2D32DAC5975A}" srcOrd="0" destOrd="0" presId="urn:microsoft.com/office/officeart/2005/8/layout/hierarchy4"/>
    <dgm:cxn modelId="{FA603086-3952-4390-A94F-B73B9AE2A317}" type="presParOf" srcId="{9F72D4CD-065C-4DE7-B110-6A3D5AD9B4FE}" destId="{59E09D1E-02E1-4C2B-9559-CB2D3F39930E}" srcOrd="1" destOrd="0" presId="urn:microsoft.com/office/officeart/2005/8/layout/hierarchy4"/>
    <dgm:cxn modelId="{88E68A2B-E39B-460F-BF45-E9ADC5B23E3D}" type="presParOf" srcId="{9F72D4CD-065C-4DE7-B110-6A3D5AD9B4FE}" destId="{57AA0EA0-151A-42B3-9052-ABF00FE152C7}" srcOrd="2" destOrd="0" presId="urn:microsoft.com/office/officeart/2005/8/layout/hierarchy4"/>
    <dgm:cxn modelId="{6237E4A8-71AC-4259-AEF3-8A527BAB8B92}" type="presParOf" srcId="{57AA0EA0-151A-42B3-9052-ABF00FE152C7}" destId="{6FE75B89-02CE-4894-846C-1B066DF057DA}" srcOrd="0" destOrd="0" presId="urn:microsoft.com/office/officeart/2005/8/layout/hierarchy4"/>
    <dgm:cxn modelId="{19BF87C8-2039-4D39-93F1-1EEFB74FE09E}" type="presParOf" srcId="{6FE75B89-02CE-4894-846C-1B066DF057DA}" destId="{D26614AE-56D0-495E-8AAF-F57444DCB068}" srcOrd="0" destOrd="0" presId="urn:microsoft.com/office/officeart/2005/8/layout/hierarchy4"/>
    <dgm:cxn modelId="{75ABEA1D-36A7-4D05-BD70-3D061E65384F}" type="presParOf" srcId="{6FE75B89-02CE-4894-846C-1B066DF057DA}" destId="{60C69CA6-29F0-4F6E-BF4A-8331F43617B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793564-794D-4983-B66A-070FA239521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844D0F-7193-4246-8EA9-890A034693F6}">
      <dgm:prSet phldrT="[Текст]"/>
      <dgm:spPr/>
      <dgm:t>
        <a:bodyPr/>
        <a:lstStyle/>
        <a:p>
          <a:r>
            <a:rPr lang="ru-RU" dirty="0" smtClean="0"/>
            <a:t>Субъекты:</a:t>
          </a:r>
          <a:endParaRPr lang="ru-RU" dirty="0"/>
        </a:p>
      </dgm:t>
    </dgm:pt>
    <dgm:pt modelId="{B083CDCA-258F-48A8-861C-498CC6C29B3E}" type="parTrans" cxnId="{61ACF29F-C341-4C25-A6A3-EED0FA67A91B}">
      <dgm:prSet/>
      <dgm:spPr/>
      <dgm:t>
        <a:bodyPr/>
        <a:lstStyle/>
        <a:p>
          <a:endParaRPr lang="ru-RU"/>
        </a:p>
      </dgm:t>
    </dgm:pt>
    <dgm:pt modelId="{DCC90076-A7CD-4891-9BC5-76BA33EAE0F2}" type="sibTrans" cxnId="{61ACF29F-C341-4C25-A6A3-EED0FA67A91B}">
      <dgm:prSet/>
      <dgm:spPr/>
      <dgm:t>
        <a:bodyPr/>
        <a:lstStyle/>
        <a:p>
          <a:endParaRPr lang="ru-RU"/>
        </a:p>
      </dgm:t>
    </dgm:pt>
    <dgm:pt modelId="{824211E9-194B-44D5-B856-29ABAACECBD5}">
      <dgm:prSet phldrT="[Текст]"/>
      <dgm:spPr/>
      <dgm:t>
        <a:bodyPr/>
        <a:lstStyle/>
        <a:p>
          <a:r>
            <a:rPr lang="ru-RU" dirty="0" smtClean="0"/>
            <a:t> Товарищи(предприниматели профессионалы)</a:t>
          </a:r>
          <a:endParaRPr lang="ru-RU" dirty="0"/>
        </a:p>
      </dgm:t>
    </dgm:pt>
    <dgm:pt modelId="{D06C8553-BEE1-45FB-9E1C-43DF41AA0FD1}" type="parTrans" cxnId="{3C6874F0-27E6-4B1A-A6E2-436413F5A2EE}">
      <dgm:prSet/>
      <dgm:spPr/>
      <dgm:t>
        <a:bodyPr/>
        <a:lstStyle/>
        <a:p>
          <a:endParaRPr lang="ru-RU"/>
        </a:p>
      </dgm:t>
    </dgm:pt>
    <dgm:pt modelId="{318EDD9F-7151-4633-A611-32E4B8D1B35E}" type="sibTrans" cxnId="{3C6874F0-27E6-4B1A-A6E2-436413F5A2EE}">
      <dgm:prSet/>
      <dgm:spPr/>
      <dgm:t>
        <a:bodyPr/>
        <a:lstStyle/>
        <a:p>
          <a:endParaRPr lang="ru-RU"/>
        </a:p>
      </dgm:t>
    </dgm:pt>
    <dgm:pt modelId="{E2E01D18-D9C0-47E4-872A-06E9D2DD9A1E}" type="pres">
      <dgm:prSet presAssocID="{66793564-794D-4983-B66A-070FA23952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962AFC-0211-4B73-926F-1F1A289B26EB}" type="pres">
      <dgm:prSet presAssocID="{C9844D0F-7193-4246-8EA9-890A034693F6}" presName="hierRoot1" presStyleCnt="0">
        <dgm:presLayoutVars>
          <dgm:hierBranch val="init"/>
        </dgm:presLayoutVars>
      </dgm:prSet>
      <dgm:spPr/>
    </dgm:pt>
    <dgm:pt modelId="{169B1CA8-A306-44F3-93EF-614C07C15D07}" type="pres">
      <dgm:prSet presAssocID="{C9844D0F-7193-4246-8EA9-890A034693F6}" presName="rootComposite1" presStyleCnt="0"/>
      <dgm:spPr/>
    </dgm:pt>
    <dgm:pt modelId="{F7BB163D-0D9A-451B-9C9F-D74468EFDA80}" type="pres">
      <dgm:prSet presAssocID="{C9844D0F-7193-4246-8EA9-890A034693F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BB5A9E-102B-4667-B58D-755C4D165CA6}" type="pres">
      <dgm:prSet presAssocID="{C9844D0F-7193-4246-8EA9-890A034693F6}" presName="rootConnector1" presStyleLbl="node1" presStyleIdx="0" presStyleCnt="0"/>
      <dgm:spPr/>
    </dgm:pt>
    <dgm:pt modelId="{750C4A82-1254-435F-AEBC-1371FD6E91A6}" type="pres">
      <dgm:prSet presAssocID="{C9844D0F-7193-4246-8EA9-890A034693F6}" presName="hierChild2" presStyleCnt="0"/>
      <dgm:spPr/>
    </dgm:pt>
    <dgm:pt modelId="{44376D03-ABD9-486F-AC0C-90D35ACF083E}" type="pres">
      <dgm:prSet presAssocID="{D06C8553-BEE1-45FB-9E1C-43DF41AA0FD1}" presName="Name37" presStyleLbl="parChTrans1D2" presStyleIdx="0" presStyleCnt="1"/>
      <dgm:spPr/>
    </dgm:pt>
    <dgm:pt modelId="{1497BC48-2BE4-4AC8-ABE6-5B18BCCBA23E}" type="pres">
      <dgm:prSet presAssocID="{824211E9-194B-44D5-B856-29ABAACECBD5}" presName="hierRoot2" presStyleCnt="0">
        <dgm:presLayoutVars>
          <dgm:hierBranch val="init"/>
        </dgm:presLayoutVars>
      </dgm:prSet>
      <dgm:spPr/>
    </dgm:pt>
    <dgm:pt modelId="{27BF9697-929D-4E26-8B4D-1AF8462CE066}" type="pres">
      <dgm:prSet presAssocID="{824211E9-194B-44D5-B856-29ABAACECBD5}" presName="rootComposite" presStyleCnt="0"/>
      <dgm:spPr/>
    </dgm:pt>
    <dgm:pt modelId="{5B147147-8C5F-4B3D-9DBA-035B14C3FE2F}" type="pres">
      <dgm:prSet presAssocID="{824211E9-194B-44D5-B856-29ABAACECBD5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13E54B-DD20-4E72-8E98-B612A1A70A65}" type="pres">
      <dgm:prSet presAssocID="{824211E9-194B-44D5-B856-29ABAACECBD5}" presName="rootConnector" presStyleLbl="node2" presStyleIdx="0" presStyleCnt="1"/>
      <dgm:spPr/>
    </dgm:pt>
    <dgm:pt modelId="{348A3BF4-47EB-42D3-A729-0871C95FF51E}" type="pres">
      <dgm:prSet presAssocID="{824211E9-194B-44D5-B856-29ABAACECBD5}" presName="hierChild4" presStyleCnt="0"/>
      <dgm:spPr/>
    </dgm:pt>
    <dgm:pt modelId="{4E46C013-6EBE-427C-9DA2-834A1AD94E0F}" type="pres">
      <dgm:prSet presAssocID="{824211E9-194B-44D5-B856-29ABAACECBD5}" presName="hierChild5" presStyleCnt="0"/>
      <dgm:spPr/>
    </dgm:pt>
    <dgm:pt modelId="{DE5CBD9C-7BAC-490D-AA61-7F454C467F22}" type="pres">
      <dgm:prSet presAssocID="{C9844D0F-7193-4246-8EA9-890A034693F6}" presName="hierChild3" presStyleCnt="0"/>
      <dgm:spPr/>
    </dgm:pt>
  </dgm:ptLst>
  <dgm:cxnLst>
    <dgm:cxn modelId="{6E6E7C27-C97D-4910-91C8-D6369D47A80B}" type="presOf" srcId="{824211E9-194B-44D5-B856-29ABAACECBD5}" destId="{1313E54B-DD20-4E72-8E98-B612A1A70A65}" srcOrd="1" destOrd="0" presId="urn:microsoft.com/office/officeart/2005/8/layout/orgChart1"/>
    <dgm:cxn modelId="{D531E0C6-F557-4706-81A7-3FB5F70521CB}" type="presOf" srcId="{C9844D0F-7193-4246-8EA9-890A034693F6}" destId="{F7BB163D-0D9A-451B-9C9F-D74468EFDA80}" srcOrd="0" destOrd="0" presId="urn:microsoft.com/office/officeart/2005/8/layout/orgChart1"/>
    <dgm:cxn modelId="{3C6874F0-27E6-4B1A-A6E2-436413F5A2EE}" srcId="{C9844D0F-7193-4246-8EA9-890A034693F6}" destId="{824211E9-194B-44D5-B856-29ABAACECBD5}" srcOrd="0" destOrd="0" parTransId="{D06C8553-BEE1-45FB-9E1C-43DF41AA0FD1}" sibTransId="{318EDD9F-7151-4633-A611-32E4B8D1B35E}"/>
    <dgm:cxn modelId="{27460BFB-10F8-4211-B20C-DD70E6CE769D}" type="presOf" srcId="{824211E9-194B-44D5-B856-29ABAACECBD5}" destId="{5B147147-8C5F-4B3D-9DBA-035B14C3FE2F}" srcOrd="0" destOrd="0" presId="urn:microsoft.com/office/officeart/2005/8/layout/orgChart1"/>
    <dgm:cxn modelId="{81A49B2F-1852-421B-8ABB-6E7EFD7382A4}" type="presOf" srcId="{C9844D0F-7193-4246-8EA9-890A034693F6}" destId="{70BB5A9E-102B-4667-B58D-755C4D165CA6}" srcOrd="1" destOrd="0" presId="urn:microsoft.com/office/officeart/2005/8/layout/orgChart1"/>
    <dgm:cxn modelId="{61ACF29F-C341-4C25-A6A3-EED0FA67A91B}" srcId="{66793564-794D-4983-B66A-070FA2395216}" destId="{C9844D0F-7193-4246-8EA9-890A034693F6}" srcOrd="0" destOrd="0" parTransId="{B083CDCA-258F-48A8-861C-498CC6C29B3E}" sibTransId="{DCC90076-A7CD-4891-9BC5-76BA33EAE0F2}"/>
    <dgm:cxn modelId="{400F80F5-3D2B-46E1-AC11-85979EBF422D}" type="presOf" srcId="{D06C8553-BEE1-45FB-9E1C-43DF41AA0FD1}" destId="{44376D03-ABD9-486F-AC0C-90D35ACF083E}" srcOrd="0" destOrd="0" presId="urn:microsoft.com/office/officeart/2005/8/layout/orgChart1"/>
    <dgm:cxn modelId="{6EFCFF42-FF82-45C3-B9AE-5D4FB9BE8E83}" type="presOf" srcId="{66793564-794D-4983-B66A-070FA2395216}" destId="{E2E01D18-D9C0-47E4-872A-06E9D2DD9A1E}" srcOrd="0" destOrd="0" presId="urn:microsoft.com/office/officeart/2005/8/layout/orgChart1"/>
    <dgm:cxn modelId="{E7E16996-6B00-4C03-AC2E-51896BA71994}" type="presParOf" srcId="{E2E01D18-D9C0-47E4-872A-06E9D2DD9A1E}" destId="{0E962AFC-0211-4B73-926F-1F1A289B26EB}" srcOrd="0" destOrd="0" presId="urn:microsoft.com/office/officeart/2005/8/layout/orgChart1"/>
    <dgm:cxn modelId="{F4798FD6-646A-4367-98A6-5086681457A4}" type="presParOf" srcId="{0E962AFC-0211-4B73-926F-1F1A289B26EB}" destId="{169B1CA8-A306-44F3-93EF-614C07C15D07}" srcOrd="0" destOrd="0" presId="urn:microsoft.com/office/officeart/2005/8/layout/orgChart1"/>
    <dgm:cxn modelId="{8A00BF9C-0C61-4670-B42A-6CF17487F7C8}" type="presParOf" srcId="{169B1CA8-A306-44F3-93EF-614C07C15D07}" destId="{F7BB163D-0D9A-451B-9C9F-D74468EFDA80}" srcOrd="0" destOrd="0" presId="urn:microsoft.com/office/officeart/2005/8/layout/orgChart1"/>
    <dgm:cxn modelId="{FA5E2623-F08F-48BC-B90B-9F9FD64C3402}" type="presParOf" srcId="{169B1CA8-A306-44F3-93EF-614C07C15D07}" destId="{70BB5A9E-102B-4667-B58D-755C4D165CA6}" srcOrd="1" destOrd="0" presId="urn:microsoft.com/office/officeart/2005/8/layout/orgChart1"/>
    <dgm:cxn modelId="{BF5AEF68-5F4F-4BA8-AB65-18042045A131}" type="presParOf" srcId="{0E962AFC-0211-4B73-926F-1F1A289B26EB}" destId="{750C4A82-1254-435F-AEBC-1371FD6E91A6}" srcOrd="1" destOrd="0" presId="urn:microsoft.com/office/officeart/2005/8/layout/orgChart1"/>
    <dgm:cxn modelId="{18BE807C-8CC1-4239-8C51-8B8B3984DE5D}" type="presParOf" srcId="{750C4A82-1254-435F-AEBC-1371FD6E91A6}" destId="{44376D03-ABD9-486F-AC0C-90D35ACF083E}" srcOrd="0" destOrd="0" presId="urn:microsoft.com/office/officeart/2005/8/layout/orgChart1"/>
    <dgm:cxn modelId="{9FFAF8C4-D9A2-46CD-BC68-9742364E6D5B}" type="presParOf" srcId="{750C4A82-1254-435F-AEBC-1371FD6E91A6}" destId="{1497BC48-2BE4-4AC8-ABE6-5B18BCCBA23E}" srcOrd="1" destOrd="0" presId="urn:microsoft.com/office/officeart/2005/8/layout/orgChart1"/>
    <dgm:cxn modelId="{DAFA360F-06E7-4734-AC8C-E46D292D3D0D}" type="presParOf" srcId="{1497BC48-2BE4-4AC8-ABE6-5B18BCCBA23E}" destId="{27BF9697-929D-4E26-8B4D-1AF8462CE066}" srcOrd="0" destOrd="0" presId="urn:microsoft.com/office/officeart/2005/8/layout/orgChart1"/>
    <dgm:cxn modelId="{22ED1F36-A5BE-44F8-9744-3938C076F06B}" type="presParOf" srcId="{27BF9697-929D-4E26-8B4D-1AF8462CE066}" destId="{5B147147-8C5F-4B3D-9DBA-035B14C3FE2F}" srcOrd="0" destOrd="0" presId="urn:microsoft.com/office/officeart/2005/8/layout/orgChart1"/>
    <dgm:cxn modelId="{1D9B11F8-20AD-4B79-83DC-D3184FF73D23}" type="presParOf" srcId="{27BF9697-929D-4E26-8B4D-1AF8462CE066}" destId="{1313E54B-DD20-4E72-8E98-B612A1A70A65}" srcOrd="1" destOrd="0" presId="urn:microsoft.com/office/officeart/2005/8/layout/orgChart1"/>
    <dgm:cxn modelId="{ED088256-2A54-49D8-98F3-F4E40C7BBE94}" type="presParOf" srcId="{1497BC48-2BE4-4AC8-ABE6-5B18BCCBA23E}" destId="{348A3BF4-47EB-42D3-A729-0871C95FF51E}" srcOrd="1" destOrd="0" presId="urn:microsoft.com/office/officeart/2005/8/layout/orgChart1"/>
    <dgm:cxn modelId="{A0484F16-1E48-48DF-AD8D-F5A9488D8491}" type="presParOf" srcId="{1497BC48-2BE4-4AC8-ABE6-5B18BCCBA23E}" destId="{4E46C013-6EBE-427C-9DA2-834A1AD94E0F}" srcOrd="2" destOrd="0" presId="urn:microsoft.com/office/officeart/2005/8/layout/orgChart1"/>
    <dgm:cxn modelId="{BEB0B877-3AB9-4C31-8A98-D188462371D5}" type="presParOf" srcId="{0E962AFC-0211-4B73-926F-1F1A289B26EB}" destId="{DE5CBD9C-7BAC-490D-AA61-7F454C467F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526577-BC68-430E-9B41-CF41648B3F7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8DD35A-B6AE-4D2E-BF03-F9DCD218B4FD}">
      <dgm:prSet phldrT="[Текст]" custT="1"/>
      <dgm:spPr/>
      <dgm:t>
        <a:bodyPr/>
        <a:lstStyle/>
        <a:p>
          <a:r>
            <a:rPr lang="ru-RU" sz="1600" b="1" dirty="0" smtClean="0"/>
            <a:t>Ведение общих дел товарищей может осуществляться:</a:t>
          </a:r>
          <a:endParaRPr lang="ru-RU" sz="1600" b="1" dirty="0"/>
        </a:p>
      </dgm:t>
    </dgm:pt>
    <dgm:pt modelId="{BC4B2BC9-348D-4AD2-838F-16BF9FC09079}" type="parTrans" cxnId="{FCA40CC7-7935-4089-B2B8-E1AC4912D560}">
      <dgm:prSet/>
      <dgm:spPr/>
      <dgm:t>
        <a:bodyPr/>
        <a:lstStyle/>
        <a:p>
          <a:endParaRPr lang="ru-RU"/>
        </a:p>
      </dgm:t>
    </dgm:pt>
    <dgm:pt modelId="{B27A1325-AB54-4676-AB25-4B5C0F7C78D0}" type="sibTrans" cxnId="{FCA40CC7-7935-4089-B2B8-E1AC4912D560}">
      <dgm:prSet/>
      <dgm:spPr/>
      <dgm:t>
        <a:bodyPr/>
        <a:lstStyle/>
        <a:p>
          <a:endParaRPr lang="ru-RU"/>
        </a:p>
      </dgm:t>
    </dgm:pt>
    <dgm:pt modelId="{9C92170D-C6ED-4FE8-8084-86A00D1151CF}">
      <dgm:prSet phldrT="[Текст]" custT="1"/>
      <dgm:spPr/>
      <dgm:t>
        <a:bodyPr/>
        <a:lstStyle/>
        <a:p>
          <a:r>
            <a:rPr lang="ru-RU" sz="1400" dirty="0" smtClean="0"/>
            <a:t>Каждым товарищем от имени всех;</a:t>
          </a:r>
          <a:endParaRPr lang="ru-RU" sz="1400" dirty="0"/>
        </a:p>
      </dgm:t>
    </dgm:pt>
    <dgm:pt modelId="{A250B2DF-748E-4DE2-9EBA-47A100D8F428}" type="parTrans" cxnId="{DB277EFD-74E4-4684-B118-4FECBD258B1E}">
      <dgm:prSet/>
      <dgm:spPr/>
      <dgm:t>
        <a:bodyPr/>
        <a:lstStyle/>
        <a:p>
          <a:endParaRPr lang="ru-RU"/>
        </a:p>
      </dgm:t>
    </dgm:pt>
    <dgm:pt modelId="{3FF3B246-6265-41CB-9A3D-FFC15EBB5C78}" type="sibTrans" cxnId="{DB277EFD-74E4-4684-B118-4FECBD258B1E}">
      <dgm:prSet/>
      <dgm:spPr/>
      <dgm:t>
        <a:bodyPr/>
        <a:lstStyle/>
        <a:p>
          <a:endParaRPr lang="ru-RU"/>
        </a:p>
      </dgm:t>
    </dgm:pt>
    <dgm:pt modelId="{02290C2C-D68B-432C-9B2D-7BB341736D6F}">
      <dgm:prSet phldrT="[Текст]" custT="1"/>
      <dgm:spPr/>
      <dgm:t>
        <a:bodyPr/>
        <a:lstStyle/>
        <a:p>
          <a:r>
            <a:rPr lang="ru-RU" sz="1400" dirty="0" smtClean="0"/>
            <a:t>Отдельным товарищем от имени всех;</a:t>
          </a:r>
          <a:endParaRPr lang="ru-RU" sz="1400" dirty="0"/>
        </a:p>
      </dgm:t>
    </dgm:pt>
    <dgm:pt modelId="{7000E67A-502D-4AAE-8A9D-35560F83178A}" type="parTrans" cxnId="{4E394D6A-486D-4C81-84D3-2E471E8756BC}">
      <dgm:prSet/>
      <dgm:spPr/>
      <dgm:t>
        <a:bodyPr/>
        <a:lstStyle/>
        <a:p>
          <a:endParaRPr lang="ru-RU"/>
        </a:p>
      </dgm:t>
    </dgm:pt>
    <dgm:pt modelId="{0C60E5C9-6ADC-4612-9078-B0FAB297828C}" type="sibTrans" cxnId="{4E394D6A-486D-4C81-84D3-2E471E8756BC}">
      <dgm:prSet/>
      <dgm:spPr/>
      <dgm:t>
        <a:bodyPr/>
        <a:lstStyle/>
        <a:p>
          <a:endParaRPr lang="ru-RU"/>
        </a:p>
      </dgm:t>
    </dgm:pt>
    <dgm:pt modelId="{DAEE22DD-892C-4984-8351-722B7E67AD19}">
      <dgm:prSet phldrT="[Текст]" custT="1"/>
      <dgm:spPr/>
      <dgm:t>
        <a:bodyPr/>
        <a:lstStyle/>
        <a:p>
          <a:r>
            <a:rPr lang="ru-RU" sz="1200" dirty="0" smtClean="0"/>
            <a:t>Совместно всеми участниками договора.</a:t>
          </a:r>
          <a:endParaRPr lang="ru-RU" sz="1200" dirty="0"/>
        </a:p>
      </dgm:t>
    </dgm:pt>
    <dgm:pt modelId="{41992616-14F3-475D-A663-F26271156F5D}" type="parTrans" cxnId="{1CDAD2BD-9638-47DF-AA5C-075613064553}">
      <dgm:prSet/>
      <dgm:spPr/>
      <dgm:t>
        <a:bodyPr/>
        <a:lstStyle/>
        <a:p>
          <a:endParaRPr lang="ru-RU"/>
        </a:p>
      </dgm:t>
    </dgm:pt>
    <dgm:pt modelId="{E8CA7420-54CB-46CC-92B2-47EFB15C50C6}" type="sibTrans" cxnId="{1CDAD2BD-9638-47DF-AA5C-075613064553}">
      <dgm:prSet/>
      <dgm:spPr/>
      <dgm:t>
        <a:bodyPr/>
        <a:lstStyle/>
        <a:p>
          <a:endParaRPr lang="ru-RU"/>
        </a:p>
      </dgm:t>
    </dgm:pt>
    <dgm:pt modelId="{5B2F9E81-8B7C-40B3-8220-FD462B080C0D}" type="pres">
      <dgm:prSet presAssocID="{3D526577-BC68-430E-9B41-CF41648B3F7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66D751D-03BE-426F-B923-77E84D5BFD7E}" type="pres">
      <dgm:prSet presAssocID="{C08DD35A-B6AE-4D2E-BF03-F9DCD218B4FD}" presName="singleCycle" presStyleCnt="0"/>
      <dgm:spPr/>
    </dgm:pt>
    <dgm:pt modelId="{E03016D7-F85C-4D6C-8C1A-845A93B2F543}" type="pres">
      <dgm:prSet presAssocID="{C08DD35A-B6AE-4D2E-BF03-F9DCD218B4FD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FFD0FC99-1A6E-4750-A96C-B081BE4D6D63}" type="pres">
      <dgm:prSet presAssocID="{A250B2DF-748E-4DE2-9EBA-47A100D8F428}" presName="Name56" presStyleLbl="parChTrans1D2" presStyleIdx="0" presStyleCnt="3"/>
      <dgm:spPr/>
    </dgm:pt>
    <dgm:pt modelId="{CB7DAED1-39F9-4DD3-B1E6-DA5E059A0B53}" type="pres">
      <dgm:prSet presAssocID="{9C92170D-C6ED-4FE8-8084-86A00D1151CF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8208D-3A48-4A60-9DDE-94DAEC4CDB3A}" type="pres">
      <dgm:prSet presAssocID="{7000E67A-502D-4AAE-8A9D-35560F83178A}" presName="Name56" presStyleLbl="parChTrans1D2" presStyleIdx="1" presStyleCnt="3"/>
      <dgm:spPr/>
    </dgm:pt>
    <dgm:pt modelId="{AF2D9327-3349-4C74-9E81-3FDC07885834}" type="pres">
      <dgm:prSet presAssocID="{02290C2C-D68B-432C-9B2D-7BB341736D6F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53714-E1E1-4A2E-9E39-5B0BC4B189BF}" type="pres">
      <dgm:prSet presAssocID="{41992616-14F3-475D-A663-F26271156F5D}" presName="Name56" presStyleLbl="parChTrans1D2" presStyleIdx="2" presStyleCnt="3"/>
      <dgm:spPr/>
    </dgm:pt>
    <dgm:pt modelId="{CA364C29-367B-410D-82F4-31D526A6954B}" type="pres">
      <dgm:prSet presAssocID="{DAEE22DD-892C-4984-8351-722B7E67AD19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EDE9E1-A19D-4BF7-9228-1E6C727FE295}" type="presOf" srcId="{3D526577-BC68-430E-9B41-CF41648B3F7C}" destId="{5B2F9E81-8B7C-40B3-8220-FD462B080C0D}" srcOrd="0" destOrd="0" presId="urn:microsoft.com/office/officeart/2008/layout/RadialCluster"/>
    <dgm:cxn modelId="{F5148AE3-2DF8-4427-8429-8A101D35F19D}" type="presOf" srcId="{DAEE22DD-892C-4984-8351-722B7E67AD19}" destId="{CA364C29-367B-410D-82F4-31D526A6954B}" srcOrd="0" destOrd="0" presId="urn:microsoft.com/office/officeart/2008/layout/RadialCluster"/>
    <dgm:cxn modelId="{4E394D6A-486D-4C81-84D3-2E471E8756BC}" srcId="{C08DD35A-B6AE-4D2E-BF03-F9DCD218B4FD}" destId="{02290C2C-D68B-432C-9B2D-7BB341736D6F}" srcOrd="1" destOrd="0" parTransId="{7000E67A-502D-4AAE-8A9D-35560F83178A}" sibTransId="{0C60E5C9-6ADC-4612-9078-B0FAB297828C}"/>
    <dgm:cxn modelId="{889BD589-314D-48C7-9A51-560ADBFCBC67}" type="presOf" srcId="{A250B2DF-748E-4DE2-9EBA-47A100D8F428}" destId="{FFD0FC99-1A6E-4750-A96C-B081BE4D6D63}" srcOrd="0" destOrd="0" presId="urn:microsoft.com/office/officeart/2008/layout/RadialCluster"/>
    <dgm:cxn modelId="{85FFC1B3-C5F3-46F8-9182-6930CDDFC849}" type="presOf" srcId="{02290C2C-D68B-432C-9B2D-7BB341736D6F}" destId="{AF2D9327-3349-4C74-9E81-3FDC07885834}" srcOrd="0" destOrd="0" presId="urn:microsoft.com/office/officeart/2008/layout/RadialCluster"/>
    <dgm:cxn modelId="{A4DDE2A8-3DBC-4E96-8B6F-959D9C6A1A69}" type="presOf" srcId="{C08DD35A-B6AE-4D2E-BF03-F9DCD218B4FD}" destId="{E03016D7-F85C-4D6C-8C1A-845A93B2F543}" srcOrd="0" destOrd="0" presId="urn:microsoft.com/office/officeart/2008/layout/RadialCluster"/>
    <dgm:cxn modelId="{60E1D53C-632B-4DF7-8B94-CE2BFAB89343}" type="presOf" srcId="{9C92170D-C6ED-4FE8-8084-86A00D1151CF}" destId="{CB7DAED1-39F9-4DD3-B1E6-DA5E059A0B53}" srcOrd="0" destOrd="0" presId="urn:microsoft.com/office/officeart/2008/layout/RadialCluster"/>
    <dgm:cxn modelId="{1CDAD2BD-9638-47DF-AA5C-075613064553}" srcId="{C08DD35A-B6AE-4D2E-BF03-F9DCD218B4FD}" destId="{DAEE22DD-892C-4984-8351-722B7E67AD19}" srcOrd="2" destOrd="0" parTransId="{41992616-14F3-475D-A663-F26271156F5D}" sibTransId="{E8CA7420-54CB-46CC-92B2-47EFB15C50C6}"/>
    <dgm:cxn modelId="{DB277EFD-74E4-4684-B118-4FECBD258B1E}" srcId="{C08DD35A-B6AE-4D2E-BF03-F9DCD218B4FD}" destId="{9C92170D-C6ED-4FE8-8084-86A00D1151CF}" srcOrd="0" destOrd="0" parTransId="{A250B2DF-748E-4DE2-9EBA-47A100D8F428}" sibTransId="{3FF3B246-6265-41CB-9A3D-FFC15EBB5C78}"/>
    <dgm:cxn modelId="{E5A924B8-32ED-4BFB-A1E1-CBBC3842BD35}" type="presOf" srcId="{7000E67A-502D-4AAE-8A9D-35560F83178A}" destId="{48B8208D-3A48-4A60-9DDE-94DAEC4CDB3A}" srcOrd="0" destOrd="0" presId="urn:microsoft.com/office/officeart/2008/layout/RadialCluster"/>
    <dgm:cxn modelId="{FCA40CC7-7935-4089-B2B8-E1AC4912D560}" srcId="{3D526577-BC68-430E-9B41-CF41648B3F7C}" destId="{C08DD35A-B6AE-4D2E-BF03-F9DCD218B4FD}" srcOrd="0" destOrd="0" parTransId="{BC4B2BC9-348D-4AD2-838F-16BF9FC09079}" sibTransId="{B27A1325-AB54-4676-AB25-4B5C0F7C78D0}"/>
    <dgm:cxn modelId="{1B358C17-3EA1-432B-BB05-42FF1DF4FC7C}" type="presOf" srcId="{41992616-14F3-475D-A663-F26271156F5D}" destId="{E5453714-E1E1-4A2E-9E39-5B0BC4B189BF}" srcOrd="0" destOrd="0" presId="urn:microsoft.com/office/officeart/2008/layout/RadialCluster"/>
    <dgm:cxn modelId="{4B98CA27-55AE-4C47-85F0-545DB306350B}" type="presParOf" srcId="{5B2F9E81-8B7C-40B3-8220-FD462B080C0D}" destId="{366D751D-03BE-426F-B923-77E84D5BFD7E}" srcOrd="0" destOrd="0" presId="urn:microsoft.com/office/officeart/2008/layout/RadialCluster"/>
    <dgm:cxn modelId="{F8192908-807E-470E-B0B4-5D791803B93E}" type="presParOf" srcId="{366D751D-03BE-426F-B923-77E84D5BFD7E}" destId="{E03016D7-F85C-4D6C-8C1A-845A93B2F543}" srcOrd="0" destOrd="0" presId="urn:microsoft.com/office/officeart/2008/layout/RadialCluster"/>
    <dgm:cxn modelId="{0CFAFC70-2A03-4F08-AC2D-225BBECFC4B4}" type="presParOf" srcId="{366D751D-03BE-426F-B923-77E84D5BFD7E}" destId="{FFD0FC99-1A6E-4750-A96C-B081BE4D6D63}" srcOrd="1" destOrd="0" presId="urn:microsoft.com/office/officeart/2008/layout/RadialCluster"/>
    <dgm:cxn modelId="{02049EC1-0008-4210-A49A-6358A39A46A7}" type="presParOf" srcId="{366D751D-03BE-426F-B923-77E84D5BFD7E}" destId="{CB7DAED1-39F9-4DD3-B1E6-DA5E059A0B53}" srcOrd="2" destOrd="0" presId="urn:microsoft.com/office/officeart/2008/layout/RadialCluster"/>
    <dgm:cxn modelId="{67F25E59-FB7D-4AB7-BCE4-303D1C1B0B4F}" type="presParOf" srcId="{366D751D-03BE-426F-B923-77E84D5BFD7E}" destId="{48B8208D-3A48-4A60-9DDE-94DAEC4CDB3A}" srcOrd="3" destOrd="0" presId="urn:microsoft.com/office/officeart/2008/layout/RadialCluster"/>
    <dgm:cxn modelId="{90F363E0-4864-4975-9372-3193FE5918D0}" type="presParOf" srcId="{366D751D-03BE-426F-B923-77E84D5BFD7E}" destId="{AF2D9327-3349-4C74-9E81-3FDC07885834}" srcOrd="4" destOrd="0" presId="urn:microsoft.com/office/officeart/2008/layout/RadialCluster"/>
    <dgm:cxn modelId="{F1A999D4-313B-4DDB-8A62-40BB463E1C68}" type="presParOf" srcId="{366D751D-03BE-426F-B923-77E84D5BFD7E}" destId="{E5453714-E1E1-4A2E-9E39-5B0BC4B189BF}" srcOrd="5" destOrd="0" presId="urn:microsoft.com/office/officeart/2008/layout/RadialCluster"/>
    <dgm:cxn modelId="{7043FA50-12B9-423B-9311-920DF06D46D0}" type="presParOf" srcId="{366D751D-03BE-426F-B923-77E84D5BFD7E}" destId="{CA364C29-367B-410D-82F4-31D526A6954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19B482-0997-4A9C-8209-818E33F8B99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D985C3-50A6-4C17-B91A-814C751E46E6}">
      <dgm:prSet phldrT="[Текст]"/>
      <dgm:spPr/>
      <dgm:t>
        <a:bodyPr/>
        <a:lstStyle/>
        <a:p>
          <a:r>
            <a:rPr lang="ru-RU" dirty="0" smtClean="0"/>
            <a:t>Для простого товарищества необходимы две вещи:</a:t>
          </a:r>
          <a:endParaRPr lang="ru-RU" dirty="0"/>
        </a:p>
      </dgm:t>
    </dgm:pt>
    <dgm:pt modelId="{51CFDABD-5AB3-404D-820E-6D89C6FD3CFF}" type="parTrans" cxnId="{3BDB7DF1-C998-4BCD-8417-8ACCEBFA5FF5}">
      <dgm:prSet/>
      <dgm:spPr/>
      <dgm:t>
        <a:bodyPr/>
        <a:lstStyle/>
        <a:p>
          <a:endParaRPr lang="ru-RU"/>
        </a:p>
      </dgm:t>
    </dgm:pt>
    <dgm:pt modelId="{BDA264EB-5E2B-4DFE-B4FB-C73A188CDA94}" type="sibTrans" cxnId="{3BDB7DF1-C998-4BCD-8417-8ACCEBFA5FF5}">
      <dgm:prSet/>
      <dgm:spPr/>
      <dgm:t>
        <a:bodyPr/>
        <a:lstStyle/>
        <a:p>
          <a:endParaRPr lang="ru-RU"/>
        </a:p>
      </dgm:t>
    </dgm:pt>
    <dgm:pt modelId="{9766178B-ED37-4B08-870C-B8C91CB5FA3F}">
      <dgm:prSet phldrT="[Текст]"/>
      <dgm:spPr/>
      <dgm:t>
        <a:bodyPr/>
        <a:lstStyle/>
        <a:p>
          <a:r>
            <a:rPr lang="ru-RU" dirty="0" smtClean="0"/>
            <a:t>Объединение вкладов;</a:t>
          </a:r>
          <a:endParaRPr lang="ru-RU" dirty="0"/>
        </a:p>
      </dgm:t>
    </dgm:pt>
    <dgm:pt modelId="{EA890114-623A-4A05-B612-E97158359E3D}" type="parTrans" cxnId="{0893EF6E-0B2F-4037-AA6C-D621F2ABD0BC}">
      <dgm:prSet/>
      <dgm:spPr/>
      <dgm:t>
        <a:bodyPr/>
        <a:lstStyle/>
        <a:p>
          <a:endParaRPr lang="ru-RU"/>
        </a:p>
      </dgm:t>
    </dgm:pt>
    <dgm:pt modelId="{D514CD8F-31C2-42F0-8E38-8F6BCAA092ED}" type="sibTrans" cxnId="{0893EF6E-0B2F-4037-AA6C-D621F2ABD0BC}">
      <dgm:prSet/>
      <dgm:spPr/>
      <dgm:t>
        <a:bodyPr/>
        <a:lstStyle/>
        <a:p>
          <a:endParaRPr lang="ru-RU"/>
        </a:p>
      </dgm:t>
    </dgm:pt>
    <dgm:pt modelId="{E9D33891-7B52-4530-B6ED-897AEFE3C89A}">
      <dgm:prSet phldrT="[Текст]"/>
      <dgm:spPr/>
      <dgm:t>
        <a:bodyPr/>
        <a:lstStyle/>
        <a:p>
          <a:r>
            <a:rPr lang="ru-RU" dirty="0" smtClean="0"/>
            <a:t>Осуществление совместной деятельности участников договора для достижения общих целей.</a:t>
          </a:r>
          <a:endParaRPr lang="ru-RU" dirty="0"/>
        </a:p>
      </dgm:t>
    </dgm:pt>
    <dgm:pt modelId="{1870D4A7-F82B-481D-962D-40AD8BFAA82A}" type="parTrans" cxnId="{8A0425D4-F558-4DBE-890E-C9DFBA50BC79}">
      <dgm:prSet/>
      <dgm:spPr/>
      <dgm:t>
        <a:bodyPr/>
        <a:lstStyle/>
        <a:p>
          <a:endParaRPr lang="ru-RU"/>
        </a:p>
      </dgm:t>
    </dgm:pt>
    <dgm:pt modelId="{CFAB79AB-20F8-4773-AA0E-62DD5098CF10}" type="sibTrans" cxnId="{8A0425D4-F558-4DBE-890E-C9DFBA50BC79}">
      <dgm:prSet/>
      <dgm:spPr/>
      <dgm:t>
        <a:bodyPr/>
        <a:lstStyle/>
        <a:p>
          <a:endParaRPr lang="ru-RU"/>
        </a:p>
      </dgm:t>
    </dgm:pt>
    <dgm:pt modelId="{BE83D090-E4E8-48CF-996F-3FD5044EE194}" type="pres">
      <dgm:prSet presAssocID="{B819B482-0997-4A9C-8209-818E33F8B99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629D49B-45A3-4E5F-861E-B23635E3DF3A}" type="pres">
      <dgm:prSet presAssocID="{4FD985C3-50A6-4C17-B91A-814C751E46E6}" presName="hierRoot1" presStyleCnt="0">
        <dgm:presLayoutVars>
          <dgm:hierBranch val="init"/>
        </dgm:presLayoutVars>
      </dgm:prSet>
      <dgm:spPr/>
    </dgm:pt>
    <dgm:pt modelId="{CB860D2E-55A4-4B37-843F-32A1C7973335}" type="pres">
      <dgm:prSet presAssocID="{4FD985C3-50A6-4C17-B91A-814C751E46E6}" presName="rootComposite1" presStyleCnt="0"/>
      <dgm:spPr/>
    </dgm:pt>
    <dgm:pt modelId="{2237B439-F638-4B90-A550-3F83B3D81AB7}" type="pres">
      <dgm:prSet presAssocID="{4FD985C3-50A6-4C17-B91A-814C751E46E6}" presName="rootText1" presStyleLbl="node0" presStyleIdx="0" presStyleCnt="1" custLinFactNeighborY="-5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E40966-1ED4-432A-9D2A-23D4AC82F725}" type="pres">
      <dgm:prSet presAssocID="{4FD985C3-50A6-4C17-B91A-814C751E46E6}" presName="rootConnector1" presStyleLbl="node1" presStyleIdx="0" presStyleCnt="0"/>
      <dgm:spPr/>
    </dgm:pt>
    <dgm:pt modelId="{119851AF-CA62-4A31-8358-3043C364D242}" type="pres">
      <dgm:prSet presAssocID="{4FD985C3-50A6-4C17-B91A-814C751E46E6}" presName="hierChild2" presStyleCnt="0"/>
      <dgm:spPr/>
    </dgm:pt>
    <dgm:pt modelId="{3936B3FA-AB89-457F-8730-FCBBA019C1E6}" type="pres">
      <dgm:prSet presAssocID="{EA890114-623A-4A05-B612-E97158359E3D}" presName="Name37" presStyleLbl="parChTrans1D2" presStyleIdx="0" presStyleCnt="2"/>
      <dgm:spPr/>
    </dgm:pt>
    <dgm:pt modelId="{B1CED4D4-37B6-4076-99D3-61336FB7BC8F}" type="pres">
      <dgm:prSet presAssocID="{9766178B-ED37-4B08-870C-B8C91CB5FA3F}" presName="hierRoot2" presStyleCnt="0">
        <dgm:presLayoutVars>
          <dgm:hierBranch val="init"/>
        </dgm:presLayoutVars>
      </dgm:prSet>
      <dgm:spPr/>
    </dgm:pt>
    <dgm:pt modelId="{0EB738B3-2815-4783-82EB-3FE4D3A2A5B5}" type="pres">
      <dgm:prSet presAssocID="{9766178B-ED37-4B08-870C-B8C91CB5FA3F}" presName="rootComposite" presStyleCnt="0"/>
      <dgm:spPr/>
    </dgm:pt>
    <dgm:pt modelId="{B1B6314D-DF78-48E7-8D25-C61630140639}" type="pres">
      <dgm:prSet presAssocID="{9766178B-ED37-4B08-870C-B8C91CB5FA3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B8295C-C17A-4F69-AB07-BB2093659024}" type="pres">
      <dgm:prSet presAssocID="{9766178B-ED37-4B08-870C-B8C91CB5FA3F}" presName="rootConnector" presStyleLbl="node2" presStyleIdx="0" presStyleCnt="2"/>
      <dgm:spPr/>
    </dgm:pt>
    <dgm:pt modelId="{775FD309-8A0D-4DBE-A6D6-32BC4C7F5BB8}" type="pres">
      <dgm:prSet presAssocID="{9766178B-ED37-4B08-870C-B8C91CB5FA3F}" presName="hierChild4" presStyleCnt="0"/>
      <dgm:spPr/>
    </dgm:pt>
    <dgm:pt modelId="{EAA3723D-7C6E-4443-84C6-8FE94DA56B79}" type="pres">
      <dgm:prSet presAssocID="{9766178B-ED37-4B08-870C-B8C91CB5FA3F}" presName="hierChild5" presStyleCnt="0"/>
      <dgm:spPr/>
    </dgm:pt>
    <dgm:pt modelId="{948234D3-FFD0-4703-9AD7-C1E03FACCD9D}" type="pres">
      <dgm:prSet presAssocID="{1870D4A7-F82B-481D-962D-40AD8BFAA82A}" presName="Name37" presStyleLbl="parChTrans1D2" presStyleIdx="1" presStyleCnt="2"/>
      <dgm:spPr/>
    </dgm:pt>
    <dgm:pt modelId="{9B400CB9-D00B-4E4B-B581-A32C88229F91}" type="pres">
      <dgm:prSet presAssocID="{E9D33891-7B52-4530-B6ED-897AEFE3C89A}" presName="hierRoot2" presStyleCnt="0">
        <dgm:presLayoutVars>
          <dgm:hierBranch val="init"/>
        </dgm:presLayoutVars>
      </dgm:prSet>
      <dgm:spPr/>
    </dgm:pt>
    <dgm:pt modelId="{37AC4306-4A82-4604-8CA5-9F81D2C96198}" type="pres">
      <dgm:prSet presAssocID="{E9D33891-7B52-4530-B6ED-897AEFE3C89A}" presName="rootComposite" presStyleCnt="0"/>
      <dgm:spPr/>
    </dgm:pt>
    <dgm:pt modelId="{6BAB6316-FCBC-4A47-8EB0-2E436443DF40}" type="pres">
      <dgm:prSet presAssocID="{E9D33891-7B52-4530-B6ED-897AEFE3C89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D7D0F-5D91-4196-B64C-CA5EDA306478}" type="pres">
      <dgm:prSet presAssocID="{E9D33891-7B52-4530-B6ED-897AEFE3C89A}" presName="rootConnector" presStyleLbl="node2" presStyleIdx="1" presStyleCnt="2"/>
      <dgm:spPr/>
    </dgm:pt>
    <dgm:pt modelId="{5B541AEA-86A7-4C09-BD07-1230B24668ED}" type="pres">
      <dgm:prSet presAssocID="{E9D33891-7B52-4530-B6ED-897AEFE3C89A}" presName="hierChild4" presStyleCnt="0"/>
      <dgm:spPr/>
    </dgm:pt>
    <dgm:pt modelId="{380A0ED8-0C3A-4DCA-8C98-590DDF76EA13}" type="pres">
      <dgm:prSet presAssocID="{E9D33891-7B52-4530-B6ED-897AEFE3C89A}" presName="hierChild5" presStyleCnt="0"/>
      <dgm:spPr/>
    </dgm:pt>
    <dgm:pt modelId="{7ED92AA1-013E-47BD-ABE4-01384B8761B9}" type="pres">
      <dgm:prSet presAssocID="{4FD985C3-50A6-4C17-B91A-814C751E46E6}" presName="hierChild3" presStyleCnt="0"/>
      <dgm:spPr/>
    </dgm:pt>
  </dgm:ptLst>
  <dgm:cxnLst>
    <dgm:cxn modelId="{0893EF6E-0B2F-4037-AA6C-D621F2ABD0BC}" srcId="{4FD985C3-50A6-4C17-B91A-814C751E46E6}" destId="{9766178B-ED37-4B08-870C-B8C91CB5FA3F}" srcOrd="0" destOrd="0" parTransId="{EA890114-623A-4A05-B612-E97158359E3D}" sibTransId="{D514CD8F-31C2-42F0-8E38-8F6BCAA092ED}"/>
    <dgm:cxn modelId="{46F87A57-6776-4ACD-8E51-6BE6BDCFD15D}" type="presOf" srcId="{E9D33891-7B52-4530-B6ED-897AEFE3C89A}" destId="{6BAB6316-FCBC-4A47-8EB0-2E436443DF40}" srcOrd="0" destOrd="0" presId="urn:microsoft.com/office/officeart/2005/8/layout/orgChart1"/>
    <dgm:cxn modelId="{ECF2368B-D4F5-4178-A692-D915A22E88A8}" type="presOf" srcId="{E9D33891-7B52-4530-B6ED-897AEFE3C89A}" destId="{5AAD7D0F-5D91-4196-B64C-CA5EDA306478}" srcOrd="1" destOrd="0" presId="urn:microsoft.com/office/officeart/2005/8/layout/orgChart1"/>
    <dgm:cxn modelId="{F7F4843E-B7CD-4891-A2CC-AF779780243B}" type="presOf" srcId="{4FD985C3-50A6-4C17-B91A-814C751E46E6}" destId="{2237B439-F638-4B90-A550-3F83B3D81AB7}" srcOrd="0" destOrd="0" presId="urn:microsoft.com/office/officeart/2005/8/layout/orgChart1"/>
    <dgm:cxn modelId="{C2CD5AF9-BCE8-493C-9213-B64D4B40DF4B}" type="presOf" srcId="{9766178B-ED37-4B08-870C-B8C91CB5FA3F}" destId="{B1B6314D-DF78-48E7-8D25-C61630140639}" srcOrd="0" destOrd="0" presId="urn:microsoft.com/office/officeart/2005/8/layout/orgChart1"/>
    <dgm:cxn modelId="{3BDB7DF1-C998-4BCD-8417-8ACCEBFA5FF5}" srcId="{B819B482-0997-4A9C-8209-818E33F8B99F}" destId="{4FD985C3-50A6-4C17-B91A-814C751E46E6}" srcOrd="0" destOrd="0" parTransId="{51CFDABD-5AB3-404D-820E-6D89C6FD3CFF}" sibTransId="{BDA264EB-5E2B-4DFE-B4FB-C73A188CDA94}"/>
    <dgm:cxn modelId="{A47F58DE-8BEE-4DBC-8CA2-5E3BD7A0937B}" type="presOf" srcId="{EA890114-623A-4A05-B612-E97158359E3D}" destId="{3936B3FA-AB89-457F-8730-FCBBA019C1E6}" srcOrd="0" destOrd="0" presId="urn:microsoft.com/office/officeart/2005/8/layout/orgChart1"/>
    <dgm:cxn modelId="{E8C55D16-D962-4B26-9B07-4318638D0FDF}" type="presOf" srcId="{B819B482-0997-4A9C-8209-818E33F8B99F}" destId="{BE83D090-E4E8-48CF-996F-3FD5044EE194}" srcOrd="0" destOrd="0" presId="urn:microsoft.com/office/officeart/2005/8/layout/orgChart1"/>
    <dgm:cxn modelId="{5356A9BE-9938-4B0D-AC76-7C6BEABB1DE2}" type="presOf" srcId="{4FD985C3-50A6-4C17-B91A-814C751E46E6}" destId="{C1E40966-1ED4-432A-9D2A-23D4AC82F725}" srcOrd="1" destOrd="0" presId="urn:microsoft.com/office/officeart/2005/8/layout/orgChart1"/>
    <dgm:cxn modelId="{8A0425D4-F558-4DBE-890E-C9DFBA50BC79}" srcId="{4FD985C3-50A6-4C17-B91A-814C751E46E6}" destId="{E9D33891-7B52-4530-B6ED-897AEFE3C89A}" srcOrd="1" destOrd="0" parTransId="{1870D4A7-F82B-481D-962D-40AD8BFAA82A}" sibTransId="{CFAB79AB-20F8-4773-AA0E-62DD5098CF10}"/>
    <dgm:cxn modelId="{5F31BDF4-11E3-442D-92B8-FBFD438FE347}" type="presOf" srcId="{9766178B-ED37-4B08-870C-B8C91CB5FA3F}" destId="{BEB8295C-C17A-4F69-AB07-BB2093659024}" srcOrd="1" destOrd="0" presId="urn:microsoft.com/office/officeart/2005/8/layout/orgChart1"/>
    <dgm:cxn modelId="{ED4F30DE-9234-4FA6-BB97-A7D7A4A4EECE}" type="presOf" srcId="{1870D4A7-F82B-481D-962D-40AD8BFAA82A}" destId="{948234D3-FFD0-4703-9AD7-C1E03FACCD9D}" srcOrd="0" destOrd="0" presId="urn:microsoft.com/office/officeart/2005/8/layout/orgChart1"/>
    <dgm:cxn modelId="{85CFBCE4-0B7F-4885-A4C8-46D771D8E001}" type="presParOf" srcId="{BE83D090-E4E8-48CF-996F-3FD5044EE194}" destId="{9629D49B-45A3-4E5F-861E-B23635E3DF3A}" srcOrd="0" destOrd="0" presId="urn:microsoft.com/office/officeart/2005/8/layout/orgChart1"/>
    <dgm:cxn modelId="{41BDEA9F-EE9E-4014-A022-674EC16DB56A}" type="presParOf" srcId="{9629D49B-45A3-4E5F-861E-B23635E3DF3A}" destId="{CB860D2E-55A4-4B37-843F-32A1C7973335}" srcOrd="0" destOrd="0" presId="urn:microsoft.com/office/officeart/2005/8/layout/orgChart1"/>
    <dgm:cxn modelId="{8B0B75E1-30D3-4936-9A0C-7DE83F5F7A7E}" type="presParOf" srcId="{CB860D2E-55A4-4B37-843F-32A1C7973335}" destId="{2237B439-F638-4B90-A550-3F83B3D81AB7}" srcOrd="0" destOrd="0" presId="urn:microsoft.com/office/officeart/2005/8/layout/orgChart1"/>
    <dgm:cxn modelId="{F65E68EB-313A-4479-B69D-63ADCF9252AE}" type="presParOf" srcId="{CB860D2E-55A4-4B37-843F-32A1C7973335}" destId="{C1E40966-1ED4-432A-9D2A-23D4AC82F725}" srcOrd="1" destOrd="0" presId="urn:microsoft.com/office/officeart/2005/8/layout/orgChart1"/>
    <dgm:cxn modelId="{D9521895-3DF0-49D7-8AF9-EA0D7043A3D3}" type="presParOf" srcId="{9629D49B-45A3-4E5F-861E-B23635E3DF3A}" destId="{119851AF-CA62-4A31-8358-3043C364D242}" srcOrd="1" destOrd="0" presId="urn:microsoft.com/office/officeart/2005/8/layout/orgChart1"/>
    <dgm:cxn modelId="{3A88F519-D6B7-48B3-B548-909D9E09AA59}" type="presParOf" srcId="{119851AF-CA62-4A31-8358-3043C364D242}" destId="{3936B3FA-AB89-457F-8730-FCBBA019C1E6}" srcOrd="0" destOrd="0" presId="urn:microsoft.com/office/officeart/2005/8/layout/orgChart1"/>
    <dgm:cxn modelId="{E0B3A58A-897D-4852-BD9E-F365098024D7}" type="presParOf" srcId="{119851AF-CA62-4A31-8358-3043C364D242}" destId="{B1CED4D4-37B6-4076-99D3-61336FB7BC8F}" srcOrd="1" destOrd="0" presId="urn:microsoft.com/office/officeart/2005/8/layout/orgChart1"/>
    <dgm:cxn modelId="{543D639E-4667-4DED-9E12-66BDA583916C}" type="presParOf" srcId="{B1CED4D4-37B6-4076-99D3-61336FB7BC8F}" destId="{0EB738B3-2815-4783-82EB-3FE4D3A2A5B5}" srcOrd="0" destOrd="0" presId="urn:microsoft.com/office/officeart/2005/8/layout/orgChart1"/>
    <dgm:cxn modelId="{532F9036-2724-440B-909C-4EBF1C27F931}" type="presParOf" srcId="{0EB738B3-2815-4783-82EB-3FE4D3A2A5B5}" destId="{B1B6314D-DF78-48E7-8D25-C61630140639}" srcOrd="0" destOrd="0" presId="urn:microsoft.com/office/officeart/2005/8/layout/orgChart1"/>
    <dgm:cxn modelId="{C193E699-1C88-41BF-BDCA-BEB21BBB93CB}" type="presParOf" srcId="{0EB738B3-2815-4783-82EB-3FE4D3A2A5B5}" destId="{BEB8295C-C17A-4F69-AB07-BB2093659024}" srcOrd="1" destOrd="0" presId="urn:microsoft.com/office/officeart/2005/8/layout/orgChart1"/>
    <dgm:cxn modelId="{D01E86BE-C3AD-40E1-8C63-77D863B2576F}" type="presParOf" srcId="{B1CED4D4-37B6-4076-99D3-61336FB7BC8F}" destId="{775FD309-8A0D-4DBE-A6D6-32BC4C7F5BB8}" srcOrd="1" destOrd="0" presId="urn:microsoft.com/office/officeart/2005/8/layout/orgChart1"/>
    <dgm:cxn modelId="{E1059102-7C6E-4602-ADDE-4448F80B4A8E}" type="presParOf" srcId="{B1CED4D4-37B6-4076-99D3-61336FB7BC8F}" destId="{EAA3723D-7C6E-4443-84C6-8FE94DA56B79}" srcOrd="2" destOrd="0" presId="urn:microsoft.com/office/officeart/2005/8/layout/orgChart1"/>
    <dgm:cxn modelId="{E88A82E8-E960-4A54-8DD4-7694313105E7}" type="presParOf" srcId="{119851AF-CA62-4A31-8358-3043C364D242}" destId="{948234D3-FFD0-4703-9AD7-C1E03FACCD9D}" srcOrd="2" destOrd="0" presId="urn:microsoft.com/office/officeart/2005/8/layout/orgChart1"/>
    <dgm:cxn modelId="{873F1894-7373-438D-A5D1-14F5B560613B}" type="presParOf" srcId="{119851AF-CA62-4A31-8358-3043C364D242}" destId="{9B400CB9-D00B-4E4B-B581-A32C88229F91}" srcOrd="3" destOrd="0" presId="urn:microsoft.com/office/officeart/2005/8/layout/orgChart1"/>
    <dgm:cxn modelId="{2DD02DA9-1941-42A7-8B22-66489EDDC468}" type="presParOf" srcId="{9B400CB9-D00B-4E4B-B581-A32C88229F91}" destId="{37AC4306-4A82-4604-8CA5-9F81D2C96198}" srcOrd="0" destOrd="0" presId="urn:microsoft.com/office/officeart/2005/8/layout/orgChart1"/>
    <dgm:cxn modelId="{D02A4331-DF37-48A4-9E7B-BE4F4F7B43CE}" type="presParOf" srcId="{37AC4306-4A82-4604-8CA5-9F81D2C96198}" destId="{6BAB6316-FCBC-4A47-8EB0-2E436443DF40}" srcOrd="0" destOrd="0" presId="urn:microsoft.com/office/officeart/2005/8/layout/orgChart1"/>
    <dgm:cxn modelId="{0905BEAE-9B00-4549-B0C8-C3CA15754344}" type="presParOf" srcId="{37AC4306-4A82-4604-8CA5-9F81D2C96198}" destId="{5AAD7D0F-5D91-4196-B64C-CA5EDA306478}" srcOrd="1" destOrd="0" presId="urn:microsoft.com/office/officeart/2005/8/layout/orgChart1"/>
    <dgm:cxn modelId="{1D75638E-EF10-46BC-87C9-EE9205F7C8CB}" type="presParOf" srcId="{9B400CB9-D00B-4E4B-B581-A32C88229F91}" destId="{5B541AEA-86A7-4C09-BD07-1230B24668ED}" srcOrd="1" destOrd="0" presId="urn:microsoft.com/office/officeart/2005/8/layout/orgChart1"/>
    <dgm:cxn modelId="{098B869E-D437-4270-BAB8-DCB188501714}" type="presParOf" srcId="{9B400CB9-D00B-4E4B-B581-A32C88229F91}" destId="{380A0ED8-0C3A-4DCA-8C98-590DDF76EA13}" srcOrd="2" destOrd="0" presId="urn:microsoft.com/office/officeart/2005/8/layout/orgChart1"/>
    <dgm:cxn modelId="{ACDA3F58-C974-449A-AB00-D3B3841E3856}" type="presParOf" srcId="{9629D49B-45A3-4E5F-861E-B23635E3DF3A}" destId="{7ED92AA1-013E-47BD-ABE4-01384B8761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A4DBF6-E035-483C-A593-C58DE275585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81128D-1478-42BF-BD48-AA4BC1F72786}">
      <dgm:prSet phldrT="[Текст]"/>
      <dgm:spPr/>
      <dgm:t>
        <a:bodyPr/>
        <a:lstStyle/>
        <a:p>
          <a:r>
            <a:rPr lang="ru-RU" dirty="0" smtClean="0"/>
            <a:t>По своей юридической природе договор простого товарищества является</a:t>
          </a:r>
          <a:endParaRPr lang="ru-RU" dirty="0"/>
        </a:p>
      </dgm:t>
    </dgm:pt>
    <dgm:pt modelId="{4F779113-3059-40A7-B197-18C3D36BAAD2}" type="parTrans" cxnId="{5AFDFE17-FBC9-46FD-99C3-4921CBFD3D44}">
      <dgm:prSet/>
      <dgm:spPr/>
      <dgm:t>
        <a:bodyPr/>
        <a:lstStyle/>
        <a:p>
          <a:endParaRPr lang="ru-RU"/>
        </a:p>
      </dgm:t>
    </dgm:pt>
    <dgm:pt modelId="{F4E26880-E273-47C1-97B2-B92CEA1951A6}" type="sibTrans" cxnId="{5AFDFE17-FBC9-46FD-99C3-4921CBFD3D44}">
      <dgm:prSet/>
      <dgm:spPr/>
      <dgm:t>
        <a:bodyPr/>
        <a:lstStyle/>
        <a:p>
          <a:endParaRPr lang="ru-RU"/>
        </a:p>
      </dgm:t>
    </dgm:pt>
    <dgm:pt modelId="{776EB675-5FA1-4842-8D91-D2FFC56A18D0}">
      <dgm:prSet phldrT="[Текст]" custT="1"/>
      <dgm:spPr/>
      <dgm:t>
        <a:bodyPr/>
        <a:lstStyle/>
        <a:p>
          <a:r>
            <a:rPr lang="ru-RU" sz="2800" dirty="0" smtClean="0"/>
            <a:t>Консенсуальным</a:t>
          </a:r>
          <a:endParaRPr lang="ru-RU" sz="2800" dirty="0"/>
        </a:p>
      </dgm:t>
    </dgm:pt>
    <dgm:pt modelId="{DA6A72F7-51F6-4457-8422-A7C8CCDBFCBE}" type="parTrans" cxnId="{B0800707-8332-44D9-8ECF-ED09EA467B1A}">
      <dgm:prSet/>
      <dgm:spPr/>
      <dgm:t>
        <a:bodyPr/>
        <a:lstStyle/>
        <a:p>
          <a:endParaRPr lang="ru-RU"/>
        </a:p>
      </dgm:t>
    </dgm:pt>
    <dgm:pt modelId="{B55D1579-EF88-488F-B79B-A4374A237CB9}" type="sibTrans" cxnId="{B0800707-8332-44D9-8ECF-ED09EA467B1A}">
      <dgm:prSet/>
      <dgm:spPr/>
      <dgm:t>
        <a:bodyPr/>
        <a:lstStyle/>
        <a:p>
          <a:endParaRPr lang="ru-RU"/>
        </a:p>
      </dgm:t>
    </dgm:pt>
    <dgm:pt modelId="{FAF15ECB-85FD-4126-BA18-16637D39E97F}">
      <dgm:prSet phldrT="[Текст]" custT="1"/>
      <dgm:spPr/>
      <dgm:t>
        <a:bodyPr/>
        <a:lstStyle/>
        <a:p>
          <a:r>
            <a:rPr lang="ru-RU" sz="2800" dirty="0" smtClean="0"/>
            <a:t>Возмездным</a:t>
          </a:r>
          <a:endParaRPr lang="ru-RU" sz="2800" dirty="0"/>
        </a:p>
      </dgm:t>
    </dgm:pt>
    <dgm:pt modelId="{0F2BF953-43CE-4243-92DF-93C53CCD90F2}" type="parTrans" cxnId="{7F39F815-B7ED-42CF-9ACF-1E1C3A6E1168}">
      <dgm:prSet/>
      <dgm:spPr/>
      <dgm:t>
        <a:bodyPr/>
        <a:lstStyle/>
        <a:p>
          <a:endParaRPr lang="ru-RU"/>
        </a:p>
      </dgm:t>
    </dgm:pt>
    <dgm:pt modelId="{00F99867-500C-4F6A-A56F-B794D5BB81A9}" type="sibTrans" cxnId="{7F39F815-B7ED-42CF-9ACF-1E1C3A6E1168}">
      <dgm:prSet/>
      <dgm:spPr/>
      <dgm:t>
        <a:bodyPr/>
        <a:lstStyle/>
        <a:p>
          <a:endParaRPr lang="ru-RU"/>
        </a:p>
      </dgm:t>
    </dgm:pt>
    <dgm:pt modelId="{4CDB1F35-ACF5-4CCC-8690-7B0A7B42452E}">
      <dgm:prSet phldrT="[Текст]" custT="1"/>
      <dgm:spPr/>
      <dgm:t>
        <a:bodyPr/>
        <a:lstStyle/>
        <a:p>
          <a:r>
            <a:rPr lang="ru-RU" sz="2800" dirty="0" smtClean="0"/>
            <a:t>Многосторонним (две и более стороны в договоре)</a:t>
          </a:r>
          <a:endParaRPr lang="ru-RU" sz="2800" dirty="0"/>
        </a:p>
      </dgm:t>
    </dgm:pt>
    <dgm:pt modelId="{54A3DB00-C2A4-4C92-BBBC-89BB8606B08A}" type="parTrans" cxnId="{060EE900-675B-41FD-9AB5-96ED8A22C250}">
      <dgm:prSet/>
      <dgm:spPr/>
      <dgm:t>
        <a:bodyPr/>
        <a:lstStyle/>
        <a:p>
          <a:endParaRPr lang="ru-RU"/>
        </a:p>
      </dgm:t>
    </dgm:pt>
    <dgm:pt modelId="{506FFE88-C562-4B68-962E-6E1FA0EF7283}" type="sibTrans" cxnId="{060EE900-675B-41FD-9AB5-96ED8A22C250}">
      <dgm:prSet/>
      <dgm:spPr/>
      <dgm:t>
        <a:bodyPr/>
        <a:lstStyle/>
        <a:p>
          <a:endParaRPr lang="ru-RU"/>
        </a:p>
      </dgm:t>
    </dgm:pt>
    <dgm:pt modelId="{D4FEFD65-2CB3-437D-9310-9A59B19849B7}">
      <dgm:prSet phldrT="[Текст]" custT="1"/>
      <dgm:spPr/>
      <dgm:t>
        <a:bodyPr/>
        <a:lstStyle/>
        <a:p>
          <a:r>
            <a:rPr lang="ru-RU" sz="2800" dirty="0" smtClean="0"/>
            <a:t>Фидуциарным (доверительным)</a:t>
          </a:r>
          <a:endParaRPr lang="ru-RU" sz="2800" dirty="0"/>
        </a:p>
      </dgm:t>
    </dgm:pt>
    <dgm:pt modelId="{1ED5E86F-4631-465C-8C1A-0B4B24A42451}" type="parTrans" cxnId="{B2FC83E3-3DB4-45E7-A825-CF4B1D4E70DA}">
      <dgm:prSet/>
      <dgm:spPr/>
      <dgm:t>
        <a:bodyPr/>
        <a:lstStyle/>
        <a:p>
          <a:endParaRPr lang="ru-RU"/>
        </a:p>
      </dgm:t>
    </dgm:pt>
    <dgm:pt modelId="{8653A453-20EC-459A-BBFA-A25F3067EAB1}" type="sibTrans" cxnId="{B2FC83E3-3DB4-45E7-A825-CF4B1D4E70DA}">
      <dgm:prSet/>
      <dgm:spPr/>
      <dgm:t>
        <a:bodyPr/>
        <a:lstStyle/>
        <a:p>
          <a:endParaRPr lang="ru-RU"/>
        </a:p>
      </dgm:t>
    </dgm:pt>
    <dgm:pt modelId="{6207D221-7C3E-4E63-8EC2-24AC188C7202}" type="pres">
      <dgm:prSet presAssocID="{AEA4DBF6-E035-483C-A593-C58DE275585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F55734-FC2F-42D4-B335-22B414E39A93}" type="pres">
      <dgm:prSet presAssocID="{AEA4DBF6-E035-483C-A593-C58DE275585E}" presName="matrix" presStyleCnt="0"/>
      <dgm:spPr/>
    </dgm:pt>
    <dgm:pt modelId="{DD5C02E9-46F8-440A-B416-E9E55F022531}" type="pres">
      <dgm:prSet presAssocID="{AEA4DBF6-E035-483C-A593-C58DE275585E}" presName="tile1" presStyleLbl="node1" presStyleIdx="0" presStyleCnt="4"/>
      <dgm:spPr/>
      <dgm:t>
        <a:bodyPr/>
        <a:lstStyle/>
        <a:p>
          <a:endParaRPr lang="ru-RU"/>
        </a:p>
      </dgm:t>
    </dgm:pt>
    <dgm:pt modelId="{07157176-E5F1-49B4-85EB-EB3532281187}" type="pres">
      <dgm:prSet presAssocID="{AEA4DBF6-E035-483C-A593-C58DE275585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316A1-361C-49EB-A351-B1DF0FCE4821}" type="pres">
      <dgm:prSet presAssocID="{AEA4DBF6-E035-483C-A593-C58DE275585E}" presName="tile2" presStyleLbl="node1" presStyleIdx="1" presStyleCnt="4"/>
      <dgm:spPr/>
      <dgm:t>
        <a:bodyPr/>
        <a:lstStyle/>
        <a:p>
          <a:endParaRPr lang="ru-RU"/>
        </a:p>
      </dgm:t>
    </dgm:pt>
    <dgm:pt modelId="{58D58285-2C8D-4DD3-9A40-39ED1EEB942B}" type="pres">
      <dgm:prSet presAssocID="{AEA4DBF6-E035-483C-A593-C58DE275585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9154A-0A7B-41C0-BA64-A4C413D5699E}" type="pres">
      <dgm:prSet presAssocID="{AEA4DBF6-E035-483C-A593-C58DE275585E}" presName="tile3" presStyleLbl="node1" presStyleIdx="2" presStyleCnt="4"/>
      <dgm:spPr/>
      <dgm:t>
        <a:bodyPr/>
        <a:lstStyle/>
        <a:p>
          <a:endParaRPr lang="ru-RU"/>
        </a:p>
      </dgm:t>
    </dgm:pt>
    <dgm:pt modelId="{BB6EDFCF-5F97-4DC3-8D09-6EB90F449FBA}" type="pres">
      <dgm:prSet presAssocID="{AEA4DBF6-E035-483C-A593-C58DE275585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132B4-3998-4750-BCCD-9C4815AA7DF2}" type="pres">
      <dgm:prSet presAssocID="{AEA4DBF6-E035-483C-A593-C58DE275585E}" presName="tile4" presStyleLbl="node1" presStyleIdx="3" presStyleCnt="4"/>
      <dgm:spPr/>
      <dgm:t>
        <a:bodyPr/>
        <a:lstStyle/>
        <a:p>
          <a:endParaRPr lang="ru-RU"/>
        </a:p>
      </dgm:t>
    </dgm:pt>
    <dgm:pt modelId="{277F14E8-30BE-44E3-8A25-DD4578172854}" type="pres">
      <dgm:prSet presAssocID="{AEA4DBF6-E035-483C-A593-C58DE275585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3537E-671A-44A1-B035-1A5FFBE0C06A}" type="pres">
      <dgm:prSet presAssocID="{AEA4DBF6-E035-483C-A593-C58DE275585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AFDFE17-FBC9-46FD-99C3-4921CBFD3D44}" srcId="{AEA4DBF6-E035-483C-A593-C58DE275585E}" destId="{2181128D-1478-42BF-BD48-AA4BC1F72786}" srcOrd="0" destOrd="0" parTransId="{4F779113-3059-40A7-B197-18C3D36BAAD2}" sibTransId="{F4E26880-E273-47C1-97B2-B92CEA1951A6}"/>
    <dgm:cxn modelId="{060EE900-675B-41FD-9AB5-96ED8A22C250}" srcId="{2181128D-1478-42BF-BD48-AA4BC1F72786}" destId="{4CDB1F35-ACF5-4CCC-8690-7B0A7B42452E}" srcOrd="2" destOrd="0" parTransId="{54A3DB00-C2A4-4C92-BBBC-89BB8606B08A}" sibTransId="{506FFE88-C562-4B68-962E-6E1FA0EF7283}"/>
    <dgm:cxn modelId="{5474DAF5-FBD9-4743-B182-A881AC9766A8}" type="presOf" srcId="{D4FEFD65-2CB3-437D-9310-9A59B19849B7}" destId="{277F14E8-30BE-44E3-8A25-DD4578172854}" srcOrd="1" destOrd="0" presId="urn:microsoft.com/office/officeart/2005/8/layout/matrix1"/>
    <dgm:cxn modelId="{5A6A7CB9-1AE2-4FBB-9271-1F5FF706981A}" type="presOf" srcId="{FAF15ECB-85FD-4126-BA18-16637D39E97F}" destId="{D50316A1-361C-49EB-A351-B1DF0FCE4821}" srcOrd="0" destOrd="0" presId="urn:microsoft.com/office/officeart/2005/8/layout/matrix1"/>
    <dgm:cxn modelId="{249D5A02-449A-4435-B2B3-0D12167242C6}" type="presOf" srcId="{776EB675-5FA1-4842-8D91-D2FFC56A18D0}" destId="{07157176-E5F1-49B4-85EB-EB3532281187}" srcOrd="1" destOrd="0" presId="urn:microsoft.com/office/officeart/2005/8/layout/matrix1"/>
    <dgm:cxn modelId="{7F39F815-B7ED-42CF-9ACF-1E1C3A6E1168}" srcId="{2181128D-1478-42BF-BD48-AA4BC1F72786}" destId="{FAF15ECB-85FD-4126-BA18-16637D39E97F}" srcOrd="1" destOrd="0" parTransId="{0F2BF953-43CE-4243-92DF-93C53CCD90F2}" sibTransId="{00F99867-500C-4F6A-A56F-B794D5BB81A9}"/>
    <dgm:cxn modelId="{BC9E19E5-BBB2-4F6E-9469-1681146D957C}" type="presOf" srcId="{4CDB1F35-ACF5-4CCC-8690-7B0A7B42452E}" destId="{7389154A-0A7B-41C0-BA64-A4C413D5699E}" srcOrd="0" destOrd="0" presId="urn:microsoft.com/office/officeart/2005/8/layout/matrix1"/>
    <dgm:cxn modelId="{B0800707-8332-44D9-8ECF-ED09EA467B1A}" srcId="{2181128D-1478-42BF-BD48-AA4BC1F72786}" destId="{776EB675-5FA1-4842-8D91-D2FFC56A18D0}" srcOrd="0" destOrd="0" parTransId="{DA6A72F7-51F6-4457-8422-A7C8CCDBFCBE}" sibTransId="{B55D1579-EF88-488F-B79B-A4374A237CB9}"/>
    <dgm:cxn modelId="{B2FC83E3-3DB4-45E7-A825-CF4B1D4E70DA}" srcId="{2181128D-1478-42BF-BD48-AA4BC1F72786}" destId="{D4FEFD65-2CB3-437D-9310-9A59B19849B7}" srcOrd="3" destOrd="0" parTransId="{1ED5E86F-4631-465C-8C1A-0B4B24A42451}" sibTransId="{8653A453-20EC-459A-BBFA-A25F3067EAB1}"/>
    <dgm:cxn modelId="{2FAF27B9-1B91-4E15-9438-EC33A47924D5}" type="presOf" srcId="{D4FEFD65-2CB3-437D-9310-9A59B19849B7}" destId="{E2D132B4-3998-4750-BCCD-9C4815AA7DF2}" srcOrd="0" destOrd="0" presId="urn:microsoft.com/office/officeart/2005/8/layout/matrix1"/>
    <dgm:cxn modelId="{1FAC53BA-A393-44D2-B6D3-71264028F89D}" type="presOf" srcId="{AEA4DBF6-E035-483C-A593-C58DE275585E}" destId="{6207D221-7C3E-4E63-8EC2-24AC188C7202}" srcOrd="0" destOrd="0" presId="urn:microsoft.com/office/officeart/2005/8/layout/matrix1"/>
    <dgm:cxn modelId="{EE8C43D1-78D3-4ABB-B2CD-E8C9AFCDFF5A}" type="presOf" srcId="{2181128D-1478-42BF-BD48-AA4BC1F72786}" destId="{0693537E-671A-44A1-B035-1A5FFBE0C06A}" srcOrd="0" destOrd="0" presId="urn:microsoft.com/office/officeart/2005/8/layout/matrix1"/>
    <dgm:cxn modelId="{22EE352D-0D00-4A29-AA8C-697A7496C33F}" type="presOf" srcId="{FAF15ECB-85FD-4126-BA18-16637D39E97F}" destId="{58D58285-2C8D-4DD3-9A40-39ED1EEB942B}" srcOrd="1" destOrd="0" presId="urn:microsoft.com/office/officeart/2005/8/layout/matrix1"/>
    <dgm:cxn modelId="{A9195C31-21E8-414D-83AB-2D0CD80D0CBF}" type="presOf" srcId="{776EB675-5FA1-4842-8D91-D2FFC56A18D0}" destId="{DD5C02E9-46F8-440A-B416-E9E55F022531}" srcOrd="0" destOrd="0" presId="urn:microsoft.com/office/officeart/2005/8/layout/matrix1"/>
    <dgm:cxn modelId="{9EACD551-DAF4-46A5-8EAF-C219379F92A7}" type="presOf" srcId="{4CDB1F35-ACF5-4CCC-8690-7B0A7B42452E}" destId="{BB6EDFCF-5F97-4DC3-8D09-6EB90F449FBA}" srcOrd="1" destOrd="0" presId="urn:microsoft.com/office/officeart/2005/8/layout/matrix1"/>
    <dgm:cxn modelId="{18C72F1B-E543-4934-B5A2-A774CC9F1B4D}" type="presParOf" srcId="{6207D221-7C3E-4E63-8EC2-24AC188C7202}" destId="{41F55734-FC2F-42D4-B335-22B414E39A93}" srcOrd="0" destOrd="0" presId="urn:microsoft.com/office/officeart/2005/8/layout/matrix1"/>
    <dgm:cxn modelId="{E7A8BE67-8FB3-4AF9-A08C-F9B886185CF6}" type="presParOf" srcId="{41F55734-FC2F-42D4-B335-22B414E39A93}" destId="{DD5C02E9-46F8-440A-B416-E9E55F022531}" srcOrd="0" destOrd="0" presId="urn:microsoft.com/office/officeart/2005/8/layout/matrix1"/>
    <dgm:cxn modelId="{5AFA0011-8927-455B-8FBA-EB55A0D44B42}" type="presParOf" srcId="{41F55734-FC2F-42D4-B335-22B414E39A93}" destId="{07157176-E5F1-49B4-85EB-EB3532281187}" srcOrd="1" destOrd="0" presId="urn:microsoft.com/office/officeart/2005/8/layout/matrix1"/>
    <dgm:cxn modelId="{7E132E45-D8FC-45A5-9238-91E0D5CB2E2E}" type="presParOf" srcId="{41F55734-FC2F-42D4-B335-22B414E39A93}" destId="{D50316A1-361C-49EB-A351-B1DF0FCE4821}" srcOrd="2" destOrd="0" presId="urn:microsoft.com/office/officeart/2005/8/layout/matrix1"/>
    <dgm:cxn modelId="{8026F597-EDCA-4C05-9B29-DB8CB0775997}" type="presParOf" srcId="{41F55734-FC2F-42D4-B335-22B414E39A93}" destId="{58D58285-2C8D-4DD3-9A40-39ED1EEB942B}" srcOrd="3" destOrd="0" presId="urn:microsoft.com/office/officeart/2005/8/layout/matrix1"/>
    <dgm:cxn modelId="{62544092-0CFD-4C9A-91AD-BFA348249F0C}" type="presParOf" srcId="{41F55734-FC2F-42D4-B335-22B414E39A93}" destId="{7389154A-0A7B-41C0-BA64-A4C413D5699E}" srcOrd="4" destOrd="0" presId="urn:microsoft.com/office/officeart/2005/8/layout/matrix1"/>
    <dgm:cxn modelId="{860A785B-0819-4FA4-91E2-0F1C7A300D05}" type="presParOf" srcId="{41F55734-FC2F-42D4-B335-22B414E39A93}" destId="{BB6EDFCF-5F97-4DC3-8D09-6EB90F449FBA}" srcOrd="5" destOrd="0" presId="urn:microsoft.com/office/officeart/2005/8/layout/matrix1"/>
    <dgm:cxn modelId="{E77218EE-54D6-44AE-8DBB-E3841A63B3F3}" type="presParOf" srcId="{41F55734-FC2F-42D4-B335-22B414E39A93}" destId="{E2D132B4-3998-4750-BCCD-9C4815AA7DF2}" srcOrd="6" destOrd="0" presId="urn:microsoft.com/office/officeart/2005/8/layout/matrix1"/>
    <dgm:cxn modelId="{EF5B5F64-65E0-47E0-997D-92A3F8E63135}" type="presParOf" srcId="{41F55734-FC2F-42D4-B335-22B414E39A93}" destId="{277F14E8-30BE-44E3-8A25-DD4578172854}" srcOrd="7" destOrd="0" presId="urn:microsoft.com/office/officeart/2005/8/layout/matrix1"/>
    <dgm:cxn modelId="{1D183AF8-51BE-4570-AAE7-5F26E2CF0F8C}" type="presParOf" srcId="{6207D221-7C3E-4E63-8EC2-24AC188C7202}" destId="{0693537E-671A-44A1-B035-1A5FFBE0C06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F812F9-573E-44AF-9712-B370CEDBF34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B4B7E2-D6E4-4008-9D0E-94989C22EE39}">
      <dgm:prSet phldrT="[Текст]"/>
      <dgm:spPr/>
      <dgm:t>
        <a:bodyPr/>
        <a:lstStyle/>
        <a:p>
          <a:r>
            <a:rPr lang="ru-RU" dirty="0" smtClean="0"/>
            <a:t>Виды договоров простого товарищества:</a:t>
          </a:r>
          <a:endParaRPr lang="ru-RU" dirty="0"/>
        </a:p>
      </dgm:t>
    </dgm:pt>
    <dgm:pt modelId="{3BE6C1B1-FDEA-40A6-BC3D-95D620C1998D}" type="parTrans" cxnId="{3460A2BF-7E4A-4EC5-B228-B747C9166186}">
      <dgm:prSet/>
      <dgm:spPr/>
      <dgm:t>
        <a:bodyPr/>
        <a:lstStyle/>
        <a:p>
          <a:endParaRPr lang="ru-RU"/>
        </a:p>
      </dgm:t>
    </dgm:pt>
    <dgm:pt modelId="{3C61A8D5-1336-4BD0-925C-2AAC54A451FA}" type="sibTrans" cxnId="{3460A2BF-7E4A-4EC5-B228-B747C9166186}">
      <dgm:prSet/>
      <dgm:spPr/>
      <dgm:t>
        <a:bodyPr/>
        <a:lstStyle/>
        <a:p>
          <a:endParaRPr lang="ru-RU"/>
        </a:p>
      </dgm:t>
    </dgm:pt>
    <dgm:pt modelId="{5DBD75ED-CA38-4253-B7F1-D7D66823523C}">
      <dgm:prSet phldrT="[Текст]"/>
      <dgm:spPr/>
      <dgm:t>
        <a:bodyPr/>
        <a:lstStyle/>
        <a:p>
          <a:r>
            <a:rPr lang="ru-RU" dirty="0" smtClean="0"/>
            <a:t>Коммерческий - участниками такого договора могут быть только индивидуальные предприниматели и (или) коммерческие организации;</a:t>
          </a:r>
          <a:endParaRPr lang="ru-RU" dirty="0"/>
        </a:p>
      </dgm:t>
    </dgm:pt>
    <dgm:pt modelId="{E9FD5090-D82F-49BA-A2D7-39155842DE15}" type="parTrans" cxnId="{2CB4120A-86D2-44E7-8CE4-F4269ADB9A30}">
      <dgm:prSet/>
      <dgm:spPr/>
      <dgm:t>
        <a:bodyPr/>
        <a:lstStyle/>
        <a:p>
          <a:endParaRPr lang="ru-RU"/>
        </a:p>
      </dgm:t>
    </dgm:pt>
    <dgm:pt modelId="{9B88D82E-D7B5-4863-A73C-FEF3CE57F8AA}" type="sibTrans" cxnId="{2CB4120A-86D2-44E7-8CE4-F4269ADB9A30}">
      <dgm:prSet/>
      <dgm:spPr/>
      <dgm:t>
        <a:bodyPr/>
        <a:lstStyle/>
        <a:p>
          <a:endParaRPr lang="ru-RU"/>
        </a:p>
      </dgm:t>
    </dgm:pt>
    <dgm:pt modelId="{083C836A-1BE9-4641-B581-481B8F57BC0A}">
      <dgm:prSet phldrT="[Текст]"/>
      <dgm:spPr/>
      <dgm:t>
        <a:bodyPr/>
        <a:lstStyle/>
        <a:p>
          <a:r>
            <a:rPr lang="ru-RU" dirty="0" smtClean="0"/>
            <a:t>Некоммерческий - участниками могут быть любые субъекты гражданского права.</a:t>
          </a:r>
          <a:endParaRPr lang="ru-RU" dirty="0"/>
        </a:p>
      </dgm:t>
    </dgm:pt>
    <dgm:pt modelId="{BEDCC22B-0DA7-4EEB-A7DC-5DA001DC931F}" type="parTrans" cxnId="{74B2CE1B-BA66-4E6A-8F09-C0B482C5E5E3}">
      <dgm:prSet/>
      <dgm:spPr/>
      <dgm:t>
        <a:bodyPr/>
        <a:lstStyle/>
        <a:p>
          <a:endParaRPr lang="ru-RU"/>
        </a:p>
      </dgm:t>
    </dgm:pt>
    <dgm:pt modelId="{EDEE6B9B-DFAE-45CA-BA8F-04F8270A1853}" type="sibTrans" cxnId="{74B2CE1B-BA66-4E6A-8F09-C0B482C5E5E3}">
      <dgm:prSet/>
      <dgm:spPr/>
      <dgm:t>
        <a:bodyPr/>
        <a:lstStyle/>
        <a:p>
          <a:endParaRPr lang="ru-RU"/>
        </a:p>
      </dgm:t>
    </dgm:pt>
    <dgm:pt modelId="{0B9DD180-E334-4517-84A2-451080FF85EF}" type="pres">
      <dgm:prSet presAssocID="{D8F812F9-573E-44AF-9712-B370CEDBF3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A1E08D-D85F-4250-ACEE-41384EBEE14C}" type="pres">
      <dgm:prSet presAssocID="{D9B4B7E2-D6E4-4008-9D0E-94989C22EE39}" presName="hierRoot1" presStyleCnt="0">
        <dgm:presLayoutVars>
          <dgm:hierBranch val="init"/>
        </dgm:presLayoutVars>
      </dgm:prSet>
      <dgm:spPr/>
    </dgm:pt>
    <dgm:pt modelId="{07B9681E-3DC0-41D0-9DFF-84A22FF2FCE1}" type="pres">
      <dgm:prSet presAssocID="{D9B4B7E2-D6E4-4008-9D0E-94989C22EE39}" presName="rootComposite1" presStyleCnt="0"/>
      <dgm:spPr/>
    </dgm:pt>
    <dgm:pt modelId="{B50C1AAB-AF8B-4039-9114-AE2C2EE2F841}" type="pres">
      <dgm:prSet presAssocID="{D9B4B7E2-D6E4-4008-9D0E-94989C22EE39}" presName="rootText1" presStyleLbl="node0" presStyleIdx="0" presStyleCnt="1" custLinFactNeighborX="8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ABF44A-7CD3-4323-A43A-B89DAA0804AB}" type="pres">
      <dgm:prSet presAssocID="{D9B4B7E2-D6E4-4008-9D0E-94989C22EE39}" presName="rootConnector1" presStyleLbl="node1" presStyleIdx="0" presStyleCnt="0"/>
      <dgm:spPr/>
    </dgm:pt>
    <dgm:pt modelId="{54F0F9E1-71DC-48D8-9CA2-7B0179EC9322}" type="pres">
      <dgm:prSet presAssocID="{D9B4B7E2-D6E4-4008-9D0E-94989C22EE39}" presName="hierChild2" presStyleCnt="0"/>
      <dgm:spPr/>
    </dgm:pt>
    <dgm:pt modelId="{55E9CCC5-C8B3-4070-A98B-C88F144A6BD5}" type="pres">
      <dgm:prSet presAssocID="{E9FD5090-D82F-49BA-A2D7-39155842DE15}" presName="Name37" presStyleLbl="parChTrans1D2" presStyleIdx="0" presStyleCnt="2"/>
      <dgm:spPr/>
    </dgm:pt>
    <dgm:pt modelId="{2330E5A9-40E2-421F-8356-E9080076C5AB}" type="pres">
      <dgm:prSet presAssocID="{5DBD75ED-CA38-4253-B7F1-D7D66823523C}" presName="hierRoot2" presStyleCnt="0">
        <dgm:presLayoutVars>
          <dgm:hierBranch val="init"/>
        </dgm:presLayoutVars>
      </dgm:prSet>
      <dgm:spPr/>
    </dgm:pt>
    <dgm:pt modelId="{C9D75464-A3E7-49F1-A3DA-3C2541261003}" type="pres">
      <dgm:prSet presAssocID="{5DBD75ED-CA38-4253-B7F1-D7D66823523C}" presName="rootComposite" presStyleCnt="0"/>
      <dgm:spPr/>
    </dgm:pt>
    <dgm:pt modelId="{2E8A97DE-5325-4E41-88FD-E48FB12A38FA}" type="pres">
      <dgm:prSet presAssocID="{5DBD75ED-CA38-4253-B7F1-D7D66823523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D6ADD3-12B8-4C1C-9643-D2ACE0193675}" type="pres">
      <dgm:prSet presAssocID="{5DBD75ED-CA38-4253-B7F1-D7D66823523C}" presName="rootConnector" presStyleLbl="node2" presStyleIdx="0" presStyleCnt="2"/>
      <dgm:spPr/>
    </dgm:pt>
    <dgm:pt modelId="{2A6E5D52-6808-4A77-B8B8-1DE45601BD30}" type="pres">
      <dgm:prSet presAssocID="{5DBD75ED-CA38-4253-B7F1-D7D66823523C}" presName="hierChild4" presStyleCnt="0"/>
      <dgm:spPr/>
    </dgm:pt>
    <dgm:pt modelId="{B36D1D6F-5E9B-4B74-995D-F128B3CDF900}" type="pres">
      <dgm:prSet presAssocID="{5DBD75ED-CA38-4253-B7F1-D7D66823523C}" presName="hierChild5" presStyleCnt="0"/>
      <dgm:spPr/>
    </dgm:pt>
    <dgm:pt modelId="{8FC99F63-016C-4D88-8388-1F07B8564140}" type="pres">
      <dgm:prSet presAssocID="{BEDCC22B-0DA7-4EEB-A7DC-5DA001DC931F}" presName="Name37" presStyleLbl="parChTrans1D2" presStyleIdx="1" presStyleCnt="2"/>
      <dgm:spPr/>
    </dgm:pt>
    <dgm:pt modelId="{64EE9616-319E-435C-A169-EA6A5E496666}" type="pres">
      <dgm:prSet presAssocID="{083C836A-1BE9-4641-B581-481B8F57BC0A}" presName="hierRoot2" presStyleCnt="0">
        <dgm:presLayoutVars>
          <dgm:hierBranch val="init"/>
        </dgm:presLayoutVars>
      </dgm:prSet>
      <dgm:spPr/>
    </dgm:pt>
    <dgm:pt modelId="{F28AB9FF-3295-4790-9A4D-5CC9A9A3E3B8}" type="pres">
      <dgm:prSet presAssocID="{083C836A-1BE9-4641-B581-481B8F57BC0A}" presName="rootComposite" presStyleCnt="0"/>
      <dgm:spPr/>
    </dgm:pt>
    <dgm:pt modelId="{F16626B7-34BA-49B5-9B10-8478607C23AA}" type="pres">
      <dgm:prSet presAssocID="{083C836A-1BE9-4641-B581-481B8F57BC0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3FAEBB-3BC4-4C0F-AFF8-7E6CAB75ABDE}" type="pres">
      <dgm:prSet presAssocID="{083C836A-1BE9-4641-B581-481B8F57BC0A}" presName="rootConnector" presStyleLbl="node2" presStyleIdx="1" presStyleCnt="2"/>
      <dgm:spPr/>
    </dgm:pt>
    <dgm:pt modelId="{59C69A46-69DC-4DE8-ACCA-BF8B2B9F76AC}" type="pres">
      <dgm:prSet presAssocID="{083C836A-1BE9-4641-B581-481B8F57BC0A}" presName="hierChild4" presStyleCnt="0"/>
      <dgm:spPr/>
    </dgm:pt>
    <dgm:pt modelId="{9B5B5D74-AD77-43AB-B22F-E94658407D6C}" type="pres">
      <dgm:prSet presAssocID="{083C836A-1BE9-4641-B581-481B8F57BC0A}" presName="hierChild5" presStyleCnt="0"/>
      <dgm:spPr/>
    </dgm:pt>
    <dgm:pt modelId="{AB95707B-7508-4410-9189-E242FD9638B4}" type="pres">
      <dgm:prSet presAssocID="{D9B4B7E2-D6E4-4008-9D0E-94989C22EE39}" presName="hierChild3" presStyleCnt="0"/>
      <dgm:spPr/>
    </dgm:pt>
  </dgm:ptLst>
  <dgm:cxnLst>
    <dgm:cxn modelId="{22FBD165-8AAD-48AD-9CDD-A01A9C682C1A}" type="presOf" srcId="{083C836A-1BE9-4641-B581-481B8F57BC0A}" destId="{F16626B7-34BA-49B5-9B10-8478607C23AA}" srcOrd="0" destOrd="0" presId="urn:microsoft.com/office/officeart/2005/8/layout/orgChart1"/>
    <dgm:cxn modelId="{0F2C9479-B778-46AF-9435-051F39CCB5AE}" type="presOf" srcId="{D8F812F9-573E-44AF-9712-B370CEDBF34E}" destId="{0B9DD180-E334-4517-84A2-451080FF85EF}" srcOrd="0" destOrd="0" presId="urn:microsoft.com/office/officeart/2005/8/layout/orgChart1"/>
    <dgm:cxn modelId="{829686A4-35C2-4D21-BBCE-F51DF0F6C3B4}" type="presOf" srcId="{D9B4B7E2-D6E4-4008-9D0E-94989C22EE39}" destId="{B50C1AAB-AF8B-4039-9114-AE2C2EE2F841}" srcOrd="0" destOrd="0" presId="urn:microsoft.com/office/officeart/2005/8/layout/orgChart1"/>
    <dgm:cxn modelId="{73E98510-8ECB-4303-AE8A-2FCD76198C92}" type="presOf" srcId="{BEDCC22B-0DA7-4EEB-A7DC-5DA001DC931F}" destId="{8FC99F63-016C-4D88-8388-1F07B8564140}" srcOrd="0" destOrd="0" presId="urn:microsoft.com/office/officeart/2005/8/layout/orgChart1"/>
    <dgm:cxn modelId="{3460A2BF-7E4A-4EC5-B228-B747C9166186}" srcId="{D8F812F9-573E-44AF-9712-B370CEDBF34E}" destId="{D9B4B7E2-D6E4-4008-9D0E-94989C22EE39}" srcOrd="0" destOrd="0" parTransId="{3BE6C1B1-FDEA-40A6-BC3D-95D620C1998D}" sibTransId="{3C61A8D5-1336-4BD0-925C-2AAC54A451FA}"/>
    <dgm:cxn modelId="{2CB4120A-86D2-44E7-8CE4-F4269ADB9A30}" srcId="{D9B4B7E2-D6E4-4008-9D0E-94989C22EE39}" destId="{5DBD75ED-CA38-4253-B7F1-D7D66823523C}" srcOrd="0" destOrd="0" parTransId="{E9FD5090-D82F-49BA-A2D7-39155842DE15}" sibTransId="{9B88D82E-D7B5-4863-A73C-FEF3CE57F8AA}"/>
    <dgm:cxn modelId="{74B2CE1B-BA66-4E6A-8F09-C0B482C5E5E3}" srcId="{D9B4B7E2-D6E4-4008-9D0E-94989C22EE39}" destId="{083C836A-1BE9-4641-B581-481B8F57BC0A}" srcOrd="1" destOrd="0" parTransId="{BEDCC22B-0DA7-4EEB-A7DC-5DA001DC931F}" sibTransId="{EDEE6B9B-DFAE-45CA-BA8F-04F8270A1853}"/>
    <dgm:cxn modelId="{1A85ECAA-0426-472E-9E16-6FA2C6A6EF80}" type="presOf" srcId="{E9FD5090-D82F-49BA-A2D7-39155842DE15}" destId="{55E9CCC5-C8B3-4070-A98B-C88F144A6BD5}" srcOrd="0" destOrd="0" presId="urn:microsoft.com/office/officeart/2005/8/layout/orgChart1"/>
    <dgm:cxn modelId="{1CE7314C-F585-444C-A31B-00E7F551E3B6}" type="presOf" srcId="{5DBD75ED-CA38-4253-B7F1-D7D66823523C}" destId="{C3D6ADD3-12B8-4C1C-9643-D2ACE0193675}" srcOrd="1" destOrd="0" presId="urn:microsoft.com/office/officeart/2005/8/layout/orgChart1"/>
    <dgm:cxn modelId="{4FAB4D9D-A31E-46FC-BC82-DC57DA2F75BB}" type="presOf" srcId="{5DBD75ED-CA38-4253-B7F1-D7D66823523C}" destId="{2E8A97DE-5325-4E41-88FD-E48FB12A38FA}" srcOrd="0" destOrd="0" presId="urn:microsoft.com/office/officeart/2005/8/layout/orgChart1"/>
    <dgm:cxn modelId="{31399C81-915A-483D-A122-D0E720110360}" type="presOf" srcId="{083C836A-1BE9-4641-B581-481B8F57BC0A}" destId="{4D3FAEBB-3BC4-4C0F-AFF8-7E6CAB75ABDE}" srcOrd="1" destOrd="0" presId="urn:microsoft.com/office/officeart/2005/8/layout/orgChart1"/>
    <dgm:cxn modelId="{A3D98160-145C-4055-B7BE-0C6C158FACE6}" type="presOf" srcId="{D9B4B7E2-D6E4-4008-9D0E-94989C22EE39}" destId="{29ABF44A-7CD3-4323-A43A-B89DAA0804AB}" srcOrd="1" destOrd="0" presId="urn:microsoft.com/office/officeart/2005/8/layout/orgChart1"/>
    <dgm:cxn modelId="{31E28255-D909-48C3-A7D5-76267E836317}" type="presParOf" srcId="{0B9DD180-E334-4517-84A2-451080FF85EF}" destId="{B2A1E08D-D85F-4250-ACEE-41384EBEE14C}" srcOrd="0" destOrd="0" presId="urn:microsoft.com/office/officeart/2005/8/layout/orgChart1"/>
    <dgm:cxn modelId="{32E4FF45-890B-4855-8789-503CDA721E89}" type="presParOf" srcId="{B2A1E08D-D85F-4250-ACEE-41384EBEE14C}" destId="{07B9681E-3DC0-41D0-9DFF-84A22FF2FCE1}" srcOrd="0" destOrd="0" presId="urn:microsoft.com/office/officeart/2005/8/layout/orgChart1"/>
    <dgm:cxn modelId="{B7DCB455-3EAC-4897-9346-4D31E3F3F549}" type="presParOf" srcId="{07B9681E-3DC0-41D0-9DFF-84A22FF2FCE1}" destId="{B50C1AAB-AF8B-4039-9114-AE2C2EE2F841}" srcOrd="0" destOrd="0" presId="urn:microsoft.com/office/officeart/2005/8/layout/orgChart1"/>
    <dgm:cxn modelId="{766DBF7E-5D0E-4046-B945-C5426F863D9B}" type="presParOf" srcId="{07B9681E-3DC0-41D0-9DFF-84A22FF2FCE1}" destId="{29ABF44A-7CD3-4323-A43A-B89DAA0804AB}" srcOrd="1" destOrd="0" presId="urn:microsoft.com/office/officeart/2005/8/layout/orgChart1"/>
    <dgm:cxn modelId="{F470055A-98D8-4EF6-80DD-85692AADC26F}" type="presParOf" srcId="{B2A1E08D-D85F-4250-ACEE-41384EBEE14C}" destId="{54F0F9E1-71DC-48D8-9CA2-7B0179EC9322}" srcOrd="1" destOrd="0" presId="urn:microsoft.com/office/officeart/2005/8/layout/orgChart1"/>
    <dgm:cxn modelId="{96C326DC-A72E-42AC-870E-80C908F2A466}" type="presParOf" srcId="{54F0F9E1-71DC-48D8-9CA2-7B0179EC9322}" destId="{55E9CCC5-C8B3-4070-A98B-C88F144A6BD5}" srcOrd="0" destOrd="0" presId="urn:microsoft.com/office/officeart/2005/8/layout/orgChart1"/>
    <dgm:cxn modelId="{53C57BE2-CCE3-4FE6-9473-64E0311A4C7E}" type="presParOf" srcId="{54F0F9E1-71DC-48D8-9CA2-7B0179EC9322}" destId="{2330E5A9-40E2-421F-8356-E9080076C5AB}" srcOrd="1" destOrd="0" presId="urn:microsoft.com/office/officeart/2005/8/layout/orgChart1"/>
    <dgm:cxn modelId="{10062E33-BF12-4342-BEB2-4E8DA2677C99}" type="presParOf" srcId="{2330E5A9-40E2-421F-8356-E9080076C5AB}" destId="{C9D75464-A3E7-49F1-A3DA-3C2541261003}" srcOrd="0" destOrd="0" presId="urn:microsoft.com/office/officeart/2005/8/layout/orgChart1"/>
    <dgm:cxn modelId="{A35F6C82-976F-42C4-A879-826A0FD56455}" type="presParOf" srcId="{C9D75464-A3E7-49F1-A3DA-3C2541261003}" destId="{2E8A97DE-5325-4E41-88FD-E48FB12A38FA}" srcOrd="0" destOrd="0" presId="urn:microsoft.com/office/officeart/2005/8/layout/orgChart1"/>
    <dgm:cxn modelId="{9634A178-1F79-4462-99BB-BA7C946ED9DB}" type="presParOf" srcId="{C9D75464-A3E7-49F1-A3DA-3C2541261003}" destId="{C3D6ADD3-12B8-4C1C-9643-D2ACE0193675}" srcOrd="1" destOrd="0" presId="urn:microsoft.com/office/officeart/2005/8/layout/orgChart1"/>
    <dgm:cxn modelId="{A5CB2874-4C96-4998-BBD6-177D768FC6D2}" type="presParOf" srcId="{2330E5A9-40E2-421F-8356-E9080076C5AB}" destId="{2A6E5D52-6808-4A77-B8B8-1DE45601BD30}" srcOrd="1" destOrd="0" presId="urn:microsoft.com/office/officeart/2005/8/layout/orgChart1"/>
    <dgm:cxn modelId="{D3FD4BFE-D51B-40E7-8EA0-53914396EA38}" type="presParOf" srcId="{2330E5A9-40E2-421F-8356-E9080076C5AB}" destId="{B36D1D6F-5E9B-4B74-995D-F128B3CDF900}" srcOrd="2" destOrd="0" presId="urn:microsoft.com/office/officeart/2005/8/layout/orgChart1"/>
    <dgm:cxn modelId="{DAB3F218-34A8-48A0-94EF-9BDB32664F36}" type="presParOf" srcId="{54F0F9E1-71DC-48D8-9CA2-7B0179EC9322}" destId="{8FC99F63-016C-4D88-8388-1F07B8564140}" srcOrd="2" destOrd="0" presId="urn:microsoft.com/office/officeart/2005/8/layout/orgChart1"/>
    <dgm:cxn modelId="{94CA0300-4D0C-472C-8CD5-7E4C46480F60}" type="presParOf" srcId="{54F0F9E1-71DC-48D8-9CA2-7B0179EC9322}" destId="{64EE9616-319E-435C-A169-EA6A5E496666}" srcOrd="3" destOrd="0" presId="urn:microsoft.com/office/officeart/2005/8/layout/orgChart1"/>
    <dgm:cxn modelId="{F80B463F-9C03-48B9-B4D3-99C942EFDF4E}" type="presParOf" srcId="{64EE9616-319E-435C-A169-EA6A5E496666}" destId="{F28AB9FF-3295-4790-9A4D-5CC9A9A3E3B8}" srcOrd="0" destOrd="0" presId="urn:microsoft.com/office/officeart/2005/8/layout/orgChart1"/>
    <dgm:cxn modelId="{A224A9D2-201C-4C8A-BEAA-A8FA8B0D6CCA}" type="presParOf" srcId="{F28AB9FF-3295-4790-9A4D-5CC9A9A3E3B8}" destId="{F16626B7-34BA-49B5-9B10-8478607C23AA}" srcOrd="0" destOrd="0" presId="urn:microsoft.com/office/officeart/2005/8/layout/orgChart1"/>
    <dgm:cxn modelId="{2438B307-522F-4BAA-A2AA-53B739D05BA0}" type="presParOf" srcId="{F28AB9FF-3295-4790-9A4D-5CC9A9A3E3B8}" destId="{4D3FAEBB-3BC4-4C0F-AFF8-7E6CAB75ABDE}" srcOrd="1" destOrd="0" presId="urn:microsoft.com/office/officeart/2005/8/layout/orgChart1"/>
    <dgm:cxn modelId="{090C6340-B6FA-4008-A243-034E6BCDD9ED}" type="presParOf" srcId="{64EE9616-319E-435C-A169-EA6A5E496666}" destId="{59C69A46-69DC-4DE8-ACCA-BF8B2B9F76AC}" srcOrd="1" destOrd="0" presId="urn:microsoft.com/office/officeart/2005/8/layout/orgChart1"/>
    <dgm:cxn modelId="{3A9DBC38-D88B-4584-B46A-656651A44558}" type="presParOf" srcId="{64EE9616-319E-435C-A169-EA6A5E496666}" destId="{9B5B5D74-AD77-43AB-B22F-E94658407D6C}" srcOrd="2" destOrd="0" presId="urn:microsoft.com/office/officeart/2005/8/layout/orgChart1"/>
    <dgm:cxn modelId="{CD24BAAD-D377-433C-89A5-60DFB2E6BDE5}" type="presParOf" srcId="{B2A1E08D-D85F-4250-ACEE-41384EBEE14C}" destId="{AB95707B-7508-4410-9189-E242FD9638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9F11B32-D123-4081-98BA-DB5A232A653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7F097690-E7A2-4759-BFA0-0C2E68991F4E}">
      <dgm:prSet phldrT="[Текст]" custT="1"/>
      <dgm:spPr/>
      <dgm:t>
        <a:bodyPr/>
        <a:lstStyle/>
        <a:p>
          <a:pPr algn="ctr"/>
          <a:r>
            <a:rPr lang="ru-RU" sz="1400" b="1" dirty="0" smtClean="0"/>
            <a:t>Ответственность товарищей по общим обязательствам зависит от целей совместной деятельности. Если цель не связана с предпринимательской деятельностью участников, каждый товарищ отвечает:</a:t>
          </a:r>
          <a:endParaRPr lang="ru-RU" sz="1400" b="1" dirty="0"/>
        </a:p>
      </dgm:t>
    </dgm:pt>
    <dgm:pt modelId="{7F68AC57-7335-4592-AB3E-9E8A690C9377}" type="parTrans" cxnId="{68AD9A1D-62C8-4C22-AEC8-01E553D1F5D3}">
      <dgm:prSet/>
      <dgm:spPr/>
      <dgm:t>
        <a:bodyPr/>
        <a:lstStyle/>
        <a:p>
          <a:endParaRPr lang="ru-RU"/>
        </a:p>
      </dgm:t>
    </dgm:pt>
    <dgm:pt modelId="{8B805424-3C45-4243-829E-80A50927D384}" type="sibTrans" cxnId="{68AD9A1D-62C8-4C22-AEC8-01E553D1F5D3}">
      <dgm:prSet/>
      <dgm:spPr/>
      <dgm:t>
        <a:bodyPr/>
        <a:lstStyle/>
        <a:p>
          <a:endParaRPr lang="ru-RU"/>
        </a:p>
      </dgm:t>
    </dgm:pt>
    <dgm:pt modelId="{DC419C89-ACA1-46ED-9003-8AE0FDE54009}">
      <dgm:prSet phldrT="[Текст]"/>
      <dgm:spPr/>
      <dgm:t>
        <a:bodyPr/>
        <a:lstStyle/>
        <a:p>
          <a:r>
            <a:rPr lang="ru-RU" dirty="0" smtClean="0"/>
            <a:t>Всем своим имуществом пропорционально стоимости его вклада в общее дело по общим договорным обязательствам;</a:t>
          </a:r>
          <a:endParaRPr lang="ru-RU" dirty="0"/>
        </a:p>
      </dgm:t>
    </dgm:pt>
    <dgm:pt modelId="{401303F2-7555-46C4-BAC0-CB22CC4A2B32}" type="parTrans" cxnId="{E5E33618-2D4B-48F1-93E3-0BB8BA55896D}">
      <dgm:prSet/>
      <dgm:spPr/>
      <dgm:t>
        <a:bodyPr/>
        <a:lstStyle/>
        <a:p>
          <a:endParaRPr lang="ru-RU"/>
        </a:p>
      </dgm:t>
    </dgm:pt>
    <dgm:pt modelId="{E0FA7D00-DF87-4284-8C0F-810DD6B4372D}" type="sibTrans" cxnId="{E5E33618-2D4B-48F1-93E3-0BB8BA55896D}">
      <dgm:prSet/>
      <dgm:spPr/>
      <dgm:t>
        <a:bodyPr/>
        <a:lstStyle/>
        <a:p>
          <a:endParaRPr lang="ru-RU"/>
        </a:p>
      </dgm:t>
    </dgm:pt>
    <dgm:pt modelId="{E233C0EC-D034-4FB8-85C3-59D29EA77BB6}">
      <dgm:prSet phldrT="[Текст]"/>
      <dgm:spPr/>
      <dgm:t>
        <a:bodyPr/>
        <a:lstStyle/>
        <a:p>
          <a:r>
            <a:rPr lang="ru-RU" dirty="0" smtClean="0"/>
            <a:t>Солидарно по общим обязательствам, возникшим не из договора.</a:t>
          </a:r>
          <a:endParaRPr lang="ru-RU" dirty="0"/>
        </a:p>
      </dgm:t>
    </dgm:pt>
    <dgm:pt modelId="{45DD4079-18E9-4632-8E1D-CD64B74FA2DF}" type="parTrans" cxnId="{DDB66A4E-8B5F-400F-B149-C4CCDB7410D9}">
      <dgm:prSet/>
      <dgm:spPr/>
      <dgm:t>
        <a:bodyPr/>
        <a:lstStyle/>
        <a:p>
          <a:endParaRPr lang="ru-RU"/>
        </a:p>
      </dgm:t>
    </dgm:pt>
    <dgm:pt modelId="{47E11BED-36A0-43A2-910C-D3E82138BC87}" type="sibTrans" cxnId="{DDB66A4E-8B5F-400F-B149-C4CCDB7410D9}">
      <dgm:prSet/>
      <dgm:spPr/>
      <dgm:t>
        <a:bodyPr/>
        <a:lstStyle/>
        <a:p>
          <a:endParaRPr lang="ru-RU"/>
        </a:p>
      </dgm:t>
    </dgm:pt>
    <dgm:pt modelId="{FE3249B1-1616-4E3E-9136-5B28A037404A}" type="pres">
      <dgm:prSet presAssocID="{99F11B32-D123-4081-98BA-DB5A232A6538}" presName="compositeShape" presStyleCnt="0">
        <dgm:presLayoutVars>
          <dgm:chMax val="7"/>
          <dgm:dir/>
          <dgm:resizeHandles val="exact"/>
        </dgm:presLayoutVars>
      </dgm:prSet>
      <dgm:spPr/>
    </dgm:pt>
    <dgm:pt modelId="{944422EC-410F-455D-A026-AE96970C8598}" type="pres">
      <dgm:prSet presAssocID="{99F11B32-D123-4081-98BA-DB5A232A6538}" presName="wedge1" presStyleLbl="node1" presStyleIdx="0" presStyleCnt="3" custScaleX="109553" custLinFactNeighborX="-952" custLinFactNeighborY="-476"/>
      <dgm:spPr/>
      <dgm:t>
        <a:bodyPr/>
        <a:lstStyle/>
        <a:p>
          <a:endParaRPr lang="ru-RU"/>
        </a:p>
      </dgm:t>
    </dgm:pt>
    <dgm:pt modelId="{3FB53936-00E7-4BD1-9EEA-CDE8050EA422}" type="pres">
      <dgm:prSet presAssocID="{99F11B32-D123-4081-98BA-DB5A232A653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0C554-36C1-45D0-B78D-5E8C5DD84109}" type="pres">
      <dgm:prSet presAssocID="{99F11B32-D123-4081-98BA-DB5A232A6538}" presName="wedge2" presStyleLbl="node1" presStyleIdx="1" presStyleCnt="3"/>
      <dgm:spPr/>
      <dgm:t>
        <a:bodyPr/>
        <a:lstStyle/>
        <a:p>
          <a:endParaRPr lang="ru-RU"/>
        </a:p>
      </dgm:t>
    </dgm:pt>
    <dgm:pt modelId="{B9E5236F-C9CF-4E0F-AA45-9A1385D233C4}" type="pres">
      <dgm:prSet presAssocID="{99F11B32-D123-4081-98BA-DB5A232A653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7510B-1160-4AB2-84B4-5BE08C4F52E6}" type="pres">
      <dgm:prSet presAssocID="{99F11B32-D123-4081-98BA-DB5A232A6538}" presName="wedge3" presStyleLbl="node1" presStyleIdx="2" presStyleCnt="3"/>
      <dgm:spPr/>
      <dgm:t>
        <a:bodyPr/>
        <a:lstStyle/>
        <a:p>
          <a:endParaRPr lang="ru-RU"/>
        </a:p>
      </dgm:t>
    </dgm:pt>
    <dgm:pt modelId="{0F8DF35E-6155-4BFD-A82A-4B9AA7D6D27A}" type="pres">
      <dgm:prSet presAssocID="{99F11B32-D123-4081-98BA-DB5A232A653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DBF6DC-3358-4B20-B787-E070AD96718A}" type="presOf" srcId="{E233C0EC-D034-4FB8-85C3-59D29EA77BB6}" destId="{0F8DF35E-6155-4BFD-A82A-4B9AA7D6D27A}" srcOrd="1" destOrd="0" presId="urn:microsoft.com/office/officeart/2005/8/layout/chart3"/>
    <dgm:cxn modelId="{E5E33618-2D4B-48F1-93E3-0BB8BA55896D}" srcId="{99F11B32-D123-4081-98BA-DB5A232A6538}" destId="{DC419C89-ACA1-46ED-9003-8AE0FDE54009}" srcOrd="1" destOrd="0" parTransId="{401303F2-7555-46C4-BAC0-CB22CC4A2B32}" sibTransId="{E0FA7D00-DF87-4284-8C0F-810DD6B4372D}"/>
    <dgm:cxn modelId="{5EBCF7E3-D86A-4E9C-9093-552D7C06CFC7}" type="presOf" srcId="{DC419C89-ACA1-46ED-9003-8AE0FDE54009}" destId="{0FF0C554-36C1-45D0-B78D-5E8C5DD84109}" srcOrd="0" destOrd="0" presId="urn:microsoft.com/office/officeart/2005/8/layout/chart3"/>
    <dgm:cxn modelId="{68AD9A1D-62C8-4C22-AEC8-01E553D1F5D3}" srcId="{99F11B32-D123-4081-98BA-DB5A232A6538}" destId="{7F097690-E7A2-4759-BFA0-0C2E68991F4E}" srcOrd="0" destOrd="0" parTransId="{7F68AC57-7335-4592-AB3E-9E8A690C9377}" sibTransId="{8B805424-3C45-4243-829E-80A50927D384}"/>
    <dgm:cxn modelId="{DD60CD2C-294F-44A7-8455-FC99CC45576E}" type="presOf" srcId="{99F11B32-D123-4081-98BA-DB5A232A6538}" destId="{FE3249B1-1616-4E3E-9136-5B28A037404A}" srcOrd="0" destOrd="0" presId="urn:microsoft.com/office/officeart/2005/8/layout/chart3"/>
    <dgm:cxn modelId="{7449931D-AEDB-4272-90A4-5A6171335B88}" type="presOf" srcId="{7F097690-E7A2-4759-BFA0-0C2E68991F4E}" destId="{944422EC-410F-455D-A026-AE96970C8598}" srcOrd="0" destOrd="0" presId="urn:microsoft.com/office/officeart/2005/8/layout/chart3"/>
    <dgm:cxn modelId="{498E3641-1F2B-4FA4-A9D0-65B174D6643A}" type="presOf" srcId="{7F097690-E7A2-4759-BFA0-0C2E68991F4E}" destId="{3FB53936-00E7-4BD1-9EEA-CDE8050EA422}" srcOrd="1" destOrd="0" presId="urn:microsoft.com/office/officeart/2005/8/layout/chart3"/>
    <dgm:cxn modelId="{DDB66A4E-8B5F-400F-B149-C4CCDB7410D9}" srcId="{99F11B32-D123-4081-98BA-DB5A232A6538}" destId="{E233C0EC-D034-4FB8-85C3-59D29EA77BB6}" srcOrd="2" destOrd="0" parTransId="{45DD4079-18E9-4632-8E1D-CD64B74FA2DF}" sibTransId="{47E11BED-36A0-43A2-910C-D3E82138BC87}"/>
    <dgm:cxn modelId="{8B27E964-AB0E-462A-8A76-0D3B9DC8A3FF}" type="presOf" srcId="{DC419C89-ACA1-46ED-9003-8AE0FDE54009}" destId="{B9E5236F-C9CF-4E0F-AA45-9A1385D233C4}" srcOrd="1" destOrd="0" presId="urn:microsoft.com/office/officeart/2005/8/layout/chart3"/>
    <dgm:cxn modelId="{723DA53E-BC2D-445D-A9E4-19E47C96DE68}" type="presOf" srcId="{E233C0EC-D034-4FB8-85C3-59D29EA77BB6}" destId="{8387510B-1160-4AB2-84B4-5BE08C4F52E6}" srcOrd="0" destOrd="0" presId="urn:microsoft.com/office/officeart/2005/8/layout/chart3"/>
    <dgm:cxn modelId="{F891B0F5-8D76-476C-9417-E074FF65905D}" type="presParOf" srcId="{FE3249B1-1616-4E3E-9136-5B28A037404A}" destId="{944422EC-410F-455D-A026-AE96970C8598}" srcOrd="0" destOrd="0" presId="urn:microsoft.com/office/officeart/2005/8/layout/chart3"/>
    <dgm:cxn modelId="{066F28B7-64D3-4694-A9BB-BFF27AD26C67}" type="presParOf" srcId="{FE3249B1-1616-4E3E-9136-5B28A037404A}" destId="{3FB53936-00E7-4BD1-9EEA-CDE8050EA422}" srcOrd="1" destOrd="0" presId="urn:microsoft.com/office/officeart/2005/8/layout/chart3"/>
    <dgm:cxn modelId="{7118204C-A84A-44D9-BF2B-DB5757961161}" type="presParOf" srcId="{FE3249B1-1616-4E3E-9136-5B28A037404A}" destId="{0FF0C554-36C1-45D0-B78D-5E8C5DD84109}" srcOrd="2" destOrd="0" presId="urn:microsoft.com/office/officeart/2005/8/layout/chart3"/>
    <dgm:cxn modelId="{968513FC-D3B6-4C95-B13F-CC7409F74F2D}" type="presParOf" srcId="{FE3249B1-1616-4E3E-9136-5B28A037404A}" destId="{B9E5236F-C9CF-4E0F-AA45-9A1385D233C4}" srcOrd="3" destOrd="0" presId="urn:microsoft.com/office/officeart/2005/8/layout/chart3"/>
    <dgm:cxn modelId="{9E1546A4-6579-47C5-ABE1-11306122456D}" type="presParOf" srcId="{FE3249B1-1616-4E3E-9136-5B28A037404A}" destId="{8387510B-1160-4AB2-84B4-5BE08C4F52E6}" srcOrd="4" destOrd="0" presId="urn:microsoft.com/office/officeart/2005/8/layout/chart3"/>
    <dgm:cxn modelId="{F12749FE-5650-44FD-A1ED-C1F15744646B}" type="presParOf" srcId="{FE3249B1-1616-4E3E-9136-5B28A037404A}" destId="{0F8DF35E-6155-4BFD-A82A-4B9AA7D6D27A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E212C6-F778-4F9A-97FB-668E2B099EAF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89F851A-ECBA-4A35-B72D-CA70D9BE053E}">
      <dgm:prSet phldrT="[Текст]"/>
      <dgm:spPr/>
      <dgm:t>
        <a:bodyPr/>
        <a:lstStyle/>
        <a:p>
          <a:r>
            <a:rPr lang="ru-RU" dirty="0" smtClean="0"/>
            <a:t>Основными правами участника простого товарищества являются:</a:t>
          </a:r>
          <a:endParaRPr lang="ru-RU" dirty="0"/>
        </a:p>
      </dgm:t>
    </dgm:pt>
    <dgm:pt modelId="{CC89B304-19EC-4A1F-8678-3030753575CD}" type="parTrans" cxnId="{30C6C762-F227-4CAE-BB99-4AA506DDB412}">
      <dgm:prSet/>
      <dgm:spPr/>
      <dgm:t>
        <a:bodyPr/>
        <a:lstStyle/>
        <a:p>
          <a:endParaRPr lang="ru-RU"/>
        </a:p>
      </dgm:t>
    </dgm:pt>
    <dgm:pt modelId="{BA262706-A908-4D5A-BF20-BF3D2B9AF892}" type="sibTrans" cxnId="{30C6C762-F227-4CAE-BB99-4AA506DDB412}">
      <dgm:prSet/>
      <dgm:spPr/>
      <dgm:t>
        <a:bodyPr/>
        <a:lstStyle/>
        <a:p>
          <a:endParaRPr lang="ru-RU"/>
        </a:p>
      </dgm:t>
    </dgm:pt>
    <dgm:pt modelId="{5A65F9C9-9114-4101-AE6A-2833DCB2462B}">
      <dgm:prSet phldrT="[Текст]"/>
      <dgm:spPr/>
      <dgm:t>
        <a:bodyPr/>
        <a:lstStyle/>
        <a:p>
          <a:r>
            <a:rPr lang="ru-RU" dirty="0" smtClean="0"/>
            <a:t>Права на участие в управлении и ведении общих дел товарищества;</a:t>
          </a:r>
          <a:endParaRPr lang="ru-RU" dirty="0"/>
        </a:p>
      </dgm:t>
    </dgm:pt>
    <dgm:pt modelId="{8CECE3AC-757A-41CA-9EAB-8D82D51BE44C}" type="parTrans" cxnId="{F740CC0E-C983-45A9-B26F-0BF1C28FC56B}">
      <dgm:prSet/>
      <dgm:spPr/>
      <dgm:t>
        <a:bodyPr/>
        <a:lstStyle/>
        <a:p>
          <a:endParaRPr lang="ru-RU"/>
        </a:p>
      </dgm:t>
    </dgm:pt>
    <dgm:pt modelId="{44AD0475-A42B-4622-957B-44B932864C6B}" type="sibTrans" cxnId="{F740CC0E-C983-45A9-B26F-0BF1C28FC56B}">
      <dgm:prSet/>
      <dgm:spPr/>
      <dgm:t>
        <a:bodyPr/>
        <a:lstStyle/>
        <a:p>
          <a:endParaRPr lang="ru-RU"/>
        </a:p>
      </dgm:t>
    </dgm:pt>
    <dgm:pt modelId="{4E2A06CA-74B8-466A-99DF-D9C9B2A4C79B}">
      <dgm:prSet phldrT="[Текст]"/>
      <dgm:spPr/>
      <dgm:t>
        <a:bodyPr/>
        <a:lstStyle/>
        <a:p>
          <a:r>
            <a:rPr lang="ru-RU" dirty="0" smtClean="0"/>
            <a:t>Право на информацию</a:t>
          </a:r>
          <a:endParaRPr lang="ru-RU" dirty="0"/>
        </a:p>
      </dgm:t>
    </dgm:pt>
    <dgm:pt modelId="{C730A09E-7091-4D8C-ABC6-6E45EDD10D3E}" type="parTrans" cxnId="{8498CD9A-FC54-43EC-A332-245519BE0C7B}">
      <dgm:prSet/>
      <dgm:spPr/>
      <dgm:t>
        <a:bodyPr/>
        <a:lstStyle/>
        <a:p>
          <a:endParaRPr lang="ru-RU"/>
        </a:p>
      </dgm:t>
    </dgm:pt>
    <dgm:pt modelId="{F0896D9F-7DD6-4096-8306-B627881137E7}" type="sibTrans" cxnId="{8498CD9A-FC54-43EC-A332-245519BE0C7B}">
      <dgm:prSet/>
      <dgm:spPr/>
      <dgm:t>
        <a:bodyPr/>
        <a:lstStyle/>
        <a:p>
          <a:endParaRPr lang="ru-RU"/>
        </a:p>
      </dgm:t>
    </dgm:pt>
    <dgm:pt modelId="{AFB6CB48-768E-47C8-ABE2-7ECCF3259466}">
      <dgm:prSet phldrT="[Текст]"/>
      <dgm:spPr/>
      <dgm:t>
        <a:bodyPr/>
        <a:lstStyle/>
        <a:p>
          <a:r>
            <a:rPr lang="ru-RU" dirty="0" smtClean="0"/>
            <a:t>Права, возникающие в отношении общего имущества, в том числе на получение доли прибыли</a:t>
          </a:r>
          <a:endParaRPr lang="ru-RU" dirty="0"/>
        </a:p>
      </dgm:t>
    </dgm:pt>
    <dgm:pt modelId="{41F9DEA3-DAF7-4725-80E3-AAED15BCFBF8}" type="parTrans" cxnId="{52E859D6-9D28-42B4-BB15-5672F612B912}">
      <dgm:prSet/>
      <dgm:spPr/>
      <dgm:t>
        <a:bodyPr/>
        <a:lstStyle/>
        <a:p>
          <a:endParaRPr lang="ru-RU"/>
        </a:p>
      </dgm:t>
    </dgm:pt>
    <dgm:pt modelId="{D0427C90-C2B1-484A-BB51-14572D4B986E}" type="sibTrans" cxnId="{52E859D6-9D28-42B4-BB15-5672F612B912}">
      <dgm:prSet/>
      <dgm:spPr/>
      <dgm:t>
        <a:bodyPr/>
        <a:lstStyle/>
        <a:p>
          <a:endParaRPr lang="ru-RU"/>
        </a:p>
      </dgm:t>
    </dgm:pt>
    <dgm:pt modelId="{25E80230-A3F7-4551-9650-D547335AA40D}" type="pres">
      <dgm:prSet presAssocID="{18E212C6-F778-4F9A-97FB-668E2B099EA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A575722-5433-4299-A8F6-901A00DD8592}" type="pres">
      <dgm:prSet presAssocID="{489F851A-ECBA-4A35-B72D-CA70D9BE053E}" presName="singleCycle" presStyleCnt="0"/>
      <dgm:spPr/>
    </dgm:pt>
    <dgm:pt modelId="{6A07D3B0-073E-4E36-871E-587F0602AAF5}" type="pres">
      <dgm:prSet presAssocID="{489F851A-ECBA-4A35-B72D-CA70D9BE053E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6BAB254-B9A9-488D-9784-A449AE1C2CC8}" type="pres">
      <dgm:prSet presAssocID="{8CECE3AC-757A-41CA-9EAB-8D82D51BE44C}" presName="Name56" presStyleLbl="parChTrans1D2" presStyleIdx="0" presStyleCnt="3"/>
      <dgm:spPr/>
    </dgm:pt>
    <dgm:pt modelId="{480437BB-E81B-4596-8695-A2E05A3A6254}" type="pres">
      <dgm:prSet presAssocID="{5A65F9C9-9114-4101-AE6A-2833DCB2462B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8498BF-582B-4855-8BD8-F151E5681C27}" type="pres">
      <dgm:prSet presAssocID="{C730A09E-7091-4D8C-ABC6-6E45EDD10D3E}" presName="Name56" presStyleLbl="parChTrans1D2" presStyleIdx="1" presStyleCnt="3"/>
      <dgm:spPr/>
    </dgm:pt>
    <dgm:pt modelId="{69F7D0B7-D1FE-41BE-AE64-1EAAEF64600B}" type="pres">
      <dgm:prSet presAssocID="{4E2A06CA-74B8-466A-99DF-D9C9B2A4C79B}" presName="text0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D2378-444C-4E13-96CF-893C4F2BD852}" type="pres">
      <dgm:prSet presAssocID="{41F9DEA3-DAF7-4725-80E3-AAED15BCFBF8}" presName="Name56" presStyleLbl="parChTrans1D2" presStyleIdx="2" presStyleCnt="3"/>
      <dgm:spPr/>
    </dgm:pt>
    <dgm:pt modelId="{8A0F622F-2920-4F4D-A2BB-967DD1FE2D04}" type="pres">
      <dgm:prSet presAssocID="{AFB6CB48-768E-47C8-ABE2-7ECCF3259466}" presName="text0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E859D6-9D28-42B4-BB15-5672F612B912}" srcId="{489F851A-ECBA-4A35-B72D-CA70D9BE053E}" destId="{AFB6CB48-768E-47C8-ABE2-7ECCF3259466}" srcOrd="2" destOrd="0" parTransId="{41F9DEA3-DAF7-4725-80E3-AAED15BCFBF8}" sibTransId="{D0427C90-C2B1-484A-BB51-14572D4B986E}"/>
    <dgm:cxn modelId="{587E47B3-C7F5-4CC0-852F-AC3EC501B179}" type="presOf" srcId="{AFB6CB48-768E-47C8-ABE2-7ECCF3259466}" destId="{8A0F622F-2920-4F4D-A2BB-967DD1FE2D04}" srcOrd="0" destOrd="0" presId="urn:microsoft.com/office/officeart/2008/layout/RadialCluster"/>
    <dgm:cxn modelId="{526BF353-C0EE-4079-A426-4DFB65050A76}" type="presOf" srcId="{18E212C6-F778-4F9A-97FB-668E2B099EAF}" destId="{25E80230-A3F7-4551-9650-D547335AA40D}" srcOrd="0" destOrd="0" presId="urn:microsoft.com/office/officeart/2008/layout/RadialCluster"/>
    <dgm:cxn modelId="{0FA07A01-24A1-4B9B-9F91-83A56229C1C9}" type="presOf" srcId="{C730A09E-7091-4D8C-ABC6-6E45EDD10D3E}" destId="{448498BF-582B-4855-8BD8-F151E5681C27}" srcOrd="0" destOrd="0" presId="urn:microsoft.com/office/officeart/2008/layout/RadialCluster"/>
    <dgm:cxn modelId="{30C6C762-F227-4CAE-BB99-4AA506DDB412}" srcId="{18E212C6-F778-4F9A-97FB-668E2B099EAF}" destId="{489F851A-ECBA-4A35-B72D-CA70D9BE053E}" srcOrd="0" destOrd="0" parTransId="{CC89B304-19EC-4A1F-8678-3030753575CD}" sibTransId="{BA262706-A908-4D5A-BF20-BF3D2B9AF892}"/>
    <dgm:cxn modelId="{DDD9999C-D156-4607-AF4B-6D3CAAAF06A1}" type="presOf" srcId="{8CECE3AC-757A-41CA-9EAB-8D82D51BE44C}" destId="{36BAB254-B9A9-488D-9784-A449AE1C2CC8}" srcOrd="0" destOrd="0" presId="urn:microsoft.com/office/officeart/2008/layout/RadialCluster"/>
    <dgm:cxn modelId="{8498CD9A-FC54-43EC-A332-245519BE0C7B}" srcId="{489F851A-ECBA-4A35-B72D-CA70D9BE053E}" destId="{4E2A06CA-74B8-466A-99DF-D9C9B2A4C79B}" srcOrd="1" destOrd="0" parTransId="{C730A09E-7091-4D8C-ABC6-6E45EDD10D3E}" sibTransId="{F0896D9F-7DD6-4096-8306-B627881137E7}"/>
    <dgm:cxn modelId="{E1E77642-18AF-4397-93EC-52DD76CF7426}" type="presOf" srcId="{41F9DEA3-DAF7-4725-80E3-AAED15BCFBF8}" destId="{6F8D2378-444C-4E13-96CF-893C4F2BD852}" srcOrd="0" destOrd="0" presId="urn:microsoft.com/office/officeart/2008/layout/RadialCluster"/>
    <dgm:cxn modelId="{06FDBF32-2549-4529-AB9D-A2EC2E98B65E}" type="presOf" srcId="{5A65F9C9-9114-4101-AE6A-2833DCB2462B}" destId="{480437BB-E81B-4596-8695-A2E05A3A6254}" srcOrd="0" destOrd="0" presId="urn:microsoft.com/office/officeart/2008/layout/RadialCluster"/>
    <dgm:cxn modelId="{B5960BAD-A39A-4999-868F-1A33047ED225}" type="presOf" srcId="{4E2A06CA-74B8-466A-99DF-D9C9B2A4C79B}" destId="{69F7D0B7-D1FE-41BE-AE64-1EAAEF64600B}" srcOrd="0" destOrd="0" presId="urn:microsoft.com/office/officeart/2008/layout/RadialCluster"/>
    <dgm:cxn modelId="{F740CC0E-C983-45A9-B26F-0BF1C28FC56B}" srcId="{489F851A-ECBA-4A35-B72D-CA70D9BE053E}" destId="{5A65F9C9-9114-4101-AE6A-2833DCB2462B}" srcOrd="0" destOrd="0" parTransId="{8CECE3AC-757A-41CA-9EAB-8D82D51BE44C}" sibTransId="{44AD0475-A42B-4622-957B-44B932864C6B}"/>
    <dgm:cxn modelId="{10012E54-1E0A-4F24-8632-315E55ADCAD2}" type="presOf" srcId="{489F851A-ECBA-4A35-B72D-CA70D9BE053E}" destId="{6A07D3B0-073E-4E36-871E-587F0602AAF5}" srcOrd="0" destOrd="0" presId="urn:microsoft.com/office/officeart/2008/layout/RadialCluster"/>
    <dgm:cxn modelId="{47323BEA-4338-46F5-B1ED-17D079EAD170}" type="presParOf" srcId="{25E80230-A3F7-4551-9650-D547335AA40D}" destId="{4A575722-5433-4299-A8F6-901A00DD8592}" srcOrd="0" destOrd="0" presId="urn:microsoft.com/office/officeart/2008/layout/RadialCluster"/>
    <dgm:cxn modelId="{7E1B9388-5576-46DF-913C-951F0AF88240}" type="presParOf" srcId="{4A575722-5433-4299-A8F6-901A00DD8592}" destId="{6A07D3B0-073E-4E36-871E-587F0602AAF5}" srcOrd="0" destOrd="0" presId="urn:microsoft.com/office/officeart/2008/layout/RadialCluster"/>
    <dgm:cxn modelId="{DA314060-9AC1-43C3-97C2-07B6425F02C7}" type="presParOf" srcId="{4A575722-5433-4299-A8F6-901A00DD8592}" destId="{36BAB254-B9A9-488D-9784-A449AE1C2CC8}" srcOrd="1" destOrd="0" presId="urn:microsoft.com/office/officeart/2008/layout/RadialCluster"/>
    <dgm:cxn modelId="{7FDA680C-8704-4724-9272-016AD33742A8}" type="presParOf" srcId="{4A575722-5433-4299-A8F6-901A00DD8592}" destId="{480437BB-E81B-4596-8695-A2E05A3A6254}" srcOrd="2" destOrd="0" presId="urn:microsoft.com/office/officeart/2008/layout/RadialCluster"/>
    <dgm:cxn modelId="{0728D090-96A4-4E63-B81F-438AF2F7412C}" type="presParOf" srcId="{4A575722-5433-4299-A8F6-901A00DD8592}" destId="{448498BF-582B-4855-8BD8-F151E5681C27}" srcOrd="3" destOrd="0" presId="urn:microsoft.com/office/officeart/2008/layout/RadialCluster"/>
    <dgm:cxn modelId="{8CCF9786-501A-4F9C-A949-1D49BCE1BAF5}" type="presParOf" srcId="{4A575722-5433-4299-A8F6-901A00DD8592}" destId="{69F7D0B7-D1FE-41BE-AE64-1EAAEF64600B}" srcOrd="4" destOrd="0" presId="urn:microsoft.com/office/officeart/2008/layout/RadialCluster"/>
    <dgm:cxn modelId="{EC9714B2-CE2D-4BE1-AAF9-2BC27AD8672E}" type="presParOf" srcId="{4A575722-5433-4299-A8F6-901A00DD8592}" destId="{6F8D2378-444C-4E13-96CF-893C4F2BD852}" srcOrd="5" destOrd="0" presId="urn:microsoft.com/office/officeart/2008/layout/RadialCluster"/>
    <dgm:cxn modelId="{F4D02B9B-C3E1-4609-AE73-939C6CE4EB75}" type="presParOf" srcId="{4A575722-5433-4299-A8F6-901A00DD8592}" destId="{8A0F622F-2920-4F4D-A2BB-967DD1FE2D0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F057D-3CFF-4613-86C8-98EC60A2C3D7}">
      <dsp:nvSpPr>
        <dsp:cNvPr id="0" name=""/>
        <dsp:cNvSpPr/>
      </dsp:nvSpPr>
      <dsp:spPr>
        <a:xfrm>
          <a:off x="1395" y="1412493"/>
          <a:ext cx="5441528" cy="3264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Договор простого товарищества - это соглашение двух или нескольких лиц (товарищей) о соединении своих вкладов и совместной деятельности без образования юридического лица для извлечения прибыли или достижения иной не противоречащей закону цели (ст. 1041 ГК РФ).</a:t>
          </a:r>
          <a:endParaRPr lang="ru-RU" sz="2100" kern="1200" dirty="0"/>
        </a:p>
      </dsp:txBody>
      <dsp:txXfrm>
        <a:off x="1395" y="1412493"/>
        <a:ext cx="5441528" cy="3264916"/>
      </dsp:txXfrm>
    </dsp:sp>
    <dsp:sp modelId="{75FA3DCB-70DE-4FBF-B7DB-4E4033631F5C}">
      <dsp:nvSpPr>
        <dsp:cNvPr id="0" name=""/>
        <dsp:cNvSpPr/>
      </dsp:nvSpPr>
      <dsp:spPr>
        <a:xfrm>
          <a:off x="5987076" y="1412493"/>
          <a:ext cx="5441528" cy="32649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Предметом договора простого товарищества является совместное ведение деятельности, направленной к достижению общей для всех участников цели. Общей целью участников договора может быть осуществление либо предпринимательской деятельности, либо иной деятельности, не противоречащей закону.</a:t>
          </a:r>
          <a:endParaRPr lang="ru-RU" sz="2100" kern="1200" dirty="0"/>
        </a:p>
      </dsp:txBody>
      <dsp:txXfrm>
        <a:off x="5987076" y="1412493"/>
        <a:ext cx="5441528" cy="326491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621B98-0B8E-45B1-8038-509590B962D0}">
      <dsp:nvSpPr>
        <dsp:cNvPr id="0" name=""/>
        <dsp:cNvSpPr/>
      </dsp:nvSpPr>
      <dsp:spPr>
        <a:xfrm>
          <a:off x="1756612" y="1250"/>
          <a:ext cx="3761184" cy="2256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Объявления кого-либо из товарищей недееспособным, ограниченно дееспособным или безвестно отсутствующим, а также объявления кого-либо из товарищей несостоятельным (банкротом), если договором простого товарищества или последующим соглашением не предусмотрено сохранение договора в отношениях между остальными товарищами;</a:t>
          </a:r>
          <a:endParaRPr lang="ru-RU" sz="1200" kern="1200" dirty="0"/>
        </a:p>
      </dsp:txBody>
      <dsp:txXfrm>
        <a:off x="1756612" y="1250"/>
        <a:ext cx="3761184" cy="2256710"/>
      </dsp:txXfrm>
    </dsp:sp>
    <dsp:sp modelId="{C901BFA9-AB24-421E-974A-B7BAB45E6F36}">
      <dsp:nvSpPr>
        <dsp:cNvPr id="0" name=""/>
        <dsp:cNvSpPr/>
      </dsp:nvSpPr>
      <dsp:spPr>
        <a:xfrm>
          <a:off x="5893915" y="1250"/>
          <a:ext cx="3761184" cy="2256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Смерти товарища, ликвидации либо реорганизации участвующего в договоре простого товарищества юридического лица, а также отказа кого-либо из товарищей от дальнейшего участия в бессрочном договоре, выдела доли товарища по требованию его кредитора, если договором или последующим соглашением не предусмотрено сохранение договора в отношениях между остальными товарищами либо замещение выбывшего;</a:t>
          </a:r>
          <a:endParaRPr lang="ru-RU" sz="1200" kern="1200" dirty="0"/>
        </a:p>
      </dsp:txBody>
      <dsp:txXfrm>
        <a:off x="5893915" y="1250"/>
        <a:ext cx="3761184" cy="2256710"/>
      </dsp:txXfrm>
    </dsp:sp>
    <dsp:sp modelId="{E4A03C11-504E-47C3-B348-DF4F3EB1BB48}">
      <dsp:nvSpPr>
        <dsp:cNvPr id="0" name=""/>
        <dsp:cNvSpPr/>
      </dsp:nvSpPr>
      <dsp:spPr>
        <a:xfrm>
          <a:off x="3825263" y="2634079"/>
          <a:ext cx="3761184" cy="22567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Истечения срока договора простого товарищества</a:t>
          </a:r>
          <a:endParaRPr lang="ru-RU" sz="1200" kern="1200" dirty="0"/>
        </a:p>
      </dsp:txBody>
      <dsp:txXfrm>
        <a:off x="3825263" y="2634079"/>
        <a:ext cx="3761184" cy="22567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E930C-47DD-4BE2-B87D-D64AC33A5747}">
      <dsp:nvSpPr>
        <dsp:cNvPr id="0" name=""/>
        <dsp:cNvSpPr/>
      </dsp:nvSpPr>
      <dsp:spPr>
        <a:xfrm>
          <a:off x="612442" y="791"/>
          <a:ext cx="10177682" cy="6106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b="1" kern="1200" dirty="0" smtClean="0"/>
            <a:t>Заявление об отказе товарища от бессрочного договора простого товарищества должно быть сделано им не позднее, чем за 3 месяца до предполагаемого выхода из договора.</a:t>
          </a:r>
          <a:endParaRPr lang="ru-RU" sz="5100" b="1" kern="1200" dirty="0"/>
        </a:p>
      </dsp:txBody>
      <dsp:txXfrm>
        <a:off x="612442" y="791"/>
        <a:ext cx="10177682" cy="6106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10A27-8EF2-490F-96C2-EEF8BEB390BE}">
      <dsp:nvSpPr>
        <dsp:cNvPr id="0" name=""/>
        <dsp:cNvSpPr/>
      </dsp:nvSpPr>
      <dsp:spPr>
        <a:xfrm>
          <a:off x="3907" y="2886"/>
          <a:ext cx="5239011" cy="287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Предмет договора простого товарищества включает:</a:t>
          </a:r>
          <a:endParaRPr lang="ru-RU" sz="3400" b="1" kern="1200" dirty="0"/>
        </a:p>
      </dsp:txBody>
      <dsp:txXfrm>
        <a:off x="88180" y="87159"/>
        <a:ext cx="5070465" cy="2708760"/>
      </dsp:txXfrm>
    </dsp:sp>
    <dsp:sp modelId="{BFD368C1-FA22-4FFA-99C3-D353A2DC8DB2}">
      <dsp:nvSpPr>
        <dsp:cNvPr id="0" name=""/>
        <dsp:cNvSpPr/>
      </dsp:nvSpPr>
      <dsp:spPr>
        <a:xfrm>
          <a:off x="3907" y="3182279"/>
          <a:ext cx="5239011" cy="287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Соединение вкладов товарищей;</a:t>
          </a:r>
          <a:endParaRPr lang="ru-RU" sz="3400" kern="1200" dirty="0"/>
        </a:p>
      </dsp:txBody>
      <dsp:txXfrm>
        <a:off x="88180" y="3266552"/>
        <a:ext cx="5070465" cy="2708760"/>
      </dsp:txXfrm>
    </dsp:sp>
    <dsp:sp modelId="{63CE94FB-59B6-4A95-9625-2D32DAC5975A}">
      <dsp:nvSpPr>
        <dsp:cNvPr id="0" name=""/>
        <dsp:cNvSpPr/>
      </dsp:nvSpPr>
      <dsp:spPr>
        <a:xfrm>
          <a:off x="6123073" y="2886"/>
          <a:ext cx="5239011" cy="287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Общую цель, для достижения которой осуществляется совместная деятельность.</a:t>
          </a:r>
          <a:endParaRPr lang="ru-RU" sz="3400" kern="1200" dirty="0"/>
        </a:p>
      </dsp:txBody>
      <dsp:txXfrm>
        <a:off x="6207346" y="87159"/>
        <a:ext cx="5070465" cy="2708760"/>
      </dsp:txXfrm>
    </dsp:sp>
    <dsp:sp modelId="{D26614AE-56D0-495E-8AAF-F57444DCB068}">
      <dsp:nvSpPr>
        <dsp:cNvPr id="0" name=""/>
        <dsp:cNvSpPr/>
      </dsp:nvSpPr>
      <dsp:spPr>
        <a:xfrm>
          <a:off x="6123073" y="3182279"/>
          <a:ext cx="5239011" cy="2877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Совместные действия товарищей;</a:t>
          </a:r>
          <a:endParaRPr lang="ru-RU" sz="3400" kern="1200" dirty="0"/>
        </a:p>
      </dsp:txBody>
      <dsp:txXfrm>
        <a:off x="6207346" y="3266552"/>
        <a:ext cx="5070465" cy="2708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76D03-ABD9-486F-AC0C-90D35ACF083E}">
      <dsp:nvSpPr>
        <dsp:cNvPr id="0" name=""/>
        <dsp:cNvSpPr/>
      </dsp:nvSpPr>
      <dsp:spPr>
        <a:xfrm>
          <a:off x="5655563" y="2528139"/>
          <a:ext cx="91440" cy="10610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10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BB163D-0D9A-451B-9C9F-D74468EFDA80}">
      <dsp:nvSpPr>
        <dsp:cNvPr id="0" name=""/>
        <dsp:cNvSpPr/>
      </dsp:nvSpPr>
      <dsp:spPr>
        <a:xfrm>
          <a:off x="3174958" y="1813"/>
          <a:ext cx="5052651" cy="2526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Субъекты:</a:t>
          </a:r>
          <a:endParaRPr lang="ru-RU" sz="2600" kern="1200" dirty="0"/>
        </a:p>
      </dsp:txBody>
      <dsp:txXfrm>
        <a:off x="3174958" y="1813"/>
        <a:ext cx="5052651" cy="2526325"/>
      </dsp:txXfrm>
    </dsp:sp>
    <dsp:sp modelId="{5B147147-8C5F-4B3D-9DBA-035B14C3FE2F}">
      <dsp:nvSpPr>
        <dsp:cNvPr id="0" name=""/>
        <dsp:cNvSpPr/>
      </dsp:nvSpPr>
      <dsp:spPr>
        <a:xfrm>
          <a:off x="3174958" y="3589196"/>
          <a:ext cx="5052651" cy="2526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 Товарищи(предприниматели профессионалы)</a:t>
          </a:r>
          <a:endParaRPr lang="ru-RU" sz="2600" kern="1200" dirty="0"/>
        </a:p>
      </dsp:txBody>
      <dsp:txXfrm>
        <a:off x="3174958" y="3589196"/>
        <a:ext cx="5052651" cy="25263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016D7-F85C-4D6C-8C1A-845A93B2F543}">
      <dsp:nvSpPr>
        <dsp:cNvPr id="0" name=""/>
        <dsp:cNvSpPr/>
      </dsp:nvSpPr>
      <dsp:spPr>
        <a:xfrm>
          <a:off x="5067299" y="3190577"/>
          <a:ext cx="2057400" cy="205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Ведение общих дел товарищей может осуществляться:</a:t>
          </a:r>
          <a:endParaRPr lang="ru-RU" sz="1600" b="1" kern="1200" dirty="0"/>
        </a:p>
      </dsp:txBody>
      <dsp:txXfrm>
        <a:off x="5167733" y="3291011"/>
        <a:ext cx="1856532" cy="1856532"/>
      </dsp:txXfrm>
    </dsp:sp>
    <dsp:sp modelId="{FFD0FC99-1A6E-4750-A96C-B081BE4D6D63}">
      <dsp:nvSpPr>
        <dsp:cNvPr id="0" name=""/>
        <dsp:cNvSpPr/>
      </dsp:nvSpPr>
      <dsp:spPr>
        <a:xfrm rot="16200000">
          <a:off x="5374409" y="2468987"/>
          <a:ext cx="14431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18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DAED1-39F9-4DD3-B1E6-DA5E059A0B53}">
      <dsp:nvSpPr>
        <dsp:cNvPr id="0" name=""/>
        <dsp:cNvSpPr/>
      </dsp:nvSpPr>
      <dsp:spPr>
        <a:xfrm>
          <a:off x="5406770" y="368938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Каждым товарищем от имени всех;</a:t>
          </a:r>
          <a:endParaRPr lang="ru-RU" sz="1400" kern="1200" dirty="0"/>
        </a:p>
      </dsp:txBody>
      <dsp:txXfrm>
        <a:off x="5474061" y="436229"/>
        <a:ext cx="1243876" cy="1243876"/>
      </dsp:txXfrm>
    </dsp:sp>
    <dsp:sp modelId="{48B8208D-3A48-4A60-9DDE-94DAEC4CDB3A}">
      <dsp:nvSpPr>
        <dsp:cNvPr id="0" name=""/>
        <dsp:cNvSpPr/>
      </dsp:nvSpPr>
      <dsp:spPr>
        <a:xfrm rot="1800000">
          <a:off x="7045828" y="5107551"/>
          <a:ext cx="11774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74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D9327-3349-4C74-9E81-3FDC07885834}">
      <dsp:nvSpPr>
        <dsp:cNvPr id="0" name=""/>
        <dsp:cNvSpPr/>
      </dsp:nvSpPr>
      <dsp:spPr>
        <a:xfrm>
          <a:off x="8144372" y="5110603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Отдельным товарищем от имени всех;</a:t>
          </a:r>
          <a:endParaRPr lang="ru-RU" sz="1400" kern="1200" dirty="0"/>
        </a:p>
      </dsp:txBody>
      <dsp:txXfrm>
        <a:off x="8211663" y="5177894"/>
        <a:ext cx="1243876" cy="1243876"/>
      </dsp:txXfrm>
    </dsp:sp>
    <dsp:sp modelId="{E5453714-E1E1-4A2E-9E39-5B0BC4B189BF}">
      <dsp:nvSpPr>
        <dsp:cNvPr id="0" name=""/>
        <dsp:cNvSpPr/>
      </dsp:nvSpPr>
      <dsp:spPr>
        <a:xfrm rot="9000000">
          <a:off x="3968756" y="5107551"/>
          <a:ext cx="11774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74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64C29-367B-410D-82F4-31D526A6954B}">
      <dsp:nvSpPr>
        <dsp:cNvPr id="0" name=""/>
        <dsp:cNvSpPr/>
      </dsp:nvSpPr>
      <dsp:spPr>
        <a:xfrm>
          <a:off x="2669169" y="5110603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Совместно всеми участниками договора.</a:t>
          </a:r>
          <a:endParaRPr lang="ru-RU" sz="1200" kern="1200" dirty="0"/>
        </a:p>
      </dsp:txBody>
      <dsp:txXfrm>
        <a:off x="2736460" y="5177894"/>
        <a:ext cx="1243876" cy="12438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8234D3-FFD0-4703-9AD7-C1E03FACCD9D}">
      <dsp:nvSpPr>
        <dsp:cNvPr id="0" name=""/>
        <dsp:cNvSpPr/>
      </dsp:nvSpPr>
      <dsp:spPr>
        <a:xfrm>
          <a:off x="5760720" y="2538598"/>
          <a:ext cx="3071704" cy="1066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785"/>
              </a:lnTo>
              <a:lnTo>
                <a:pt x="3071704" y="533785"/>
              </a:lnTo>
              <a:lnTo>
                <a:pt x="3071704" y="10668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6B3FA-AB89-457F-8730-FCBBA019C1E6}">
      <dsp:nvSpPr>
        <dsp:cNvPr id="0" name=""/>
        <dsp:cNvSpPr/>
      </dsp:nvSpPr>
      <dsp:spPr>
        <a:xfrm>
          <a:off x="2689015" y="2538598"/>
          <a:ext cx="3071704" cy="1066891"/>
        </a:xfrm>
        <a:custGeom>
          <a:avLst/>
          <a:gdLst/>
          <a:ahLst/>
          <a:cxnLst/>
          <a:rect l="0" t="0" r="0" b="0"/>
          <a:pathLst>
            <a:path>
              <a:moveTo>
                <a:pt x="3071704" y="0"/>
              </a:moveTo>
              <a:lnTo>
                <a:pt x="3071704" y="533785"/>
              </a:lnTo>
              <a:lnTo>
                <a:pt x="0" y="533785"/>
              </a:lnTo>
              <a:lnTo>
                <a:pt x="0" y="106689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7B439-F638-4B90-A550-3F83B3D81AB7}">
      <dsp:nvSpPr>
        <dsp:cNvPr id="0" name=""/>
        <dsp:cNvSpPr/>
      </dsp:nvSpPr>
      <dsp:spPr>
        <a:xfrm>
          <a:off x="3222121" y="0"/>
          <a:ext cx="5077197" cy="2538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Для простого товарищества необходимы две вещи:</a:t>
          </a:r>
          <a:endParaRPr lang="ru-RU" sz="3000" kern="1200" dirty="0"/>
        </a:p>
      </dsp:txBody>
      <dsp:txXfrm>
        <a:off x="3222121" y="0"/>
        <a:ext cx="5077197" cy="2538598"/>
      </dsp:txXfrm>
    </dsp:sp>
    <dsp:sp modelId="{B1B6314D-DF78-48E7-8D25-C61630140639}">
      <dsp:nvSpPr>
        <dsp:cNvPr id="0" name=""/>
        <dsp:cNvSpPr/>
      </dsp:nvSpPr>
      <dsp:spPr>
        <a:xfrm>
          <a:off x="150417" y="3605489"/>
          <a:ext cx="5077197" cy="2538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Объединение вкладов;</a:t>
          </a:r>
          <a:endParaRPr lang="ru-RU" sz="3000" kern="1200" dirty="0"/>
        </a:p>
      </dsp:txBody>
      <dsp:txXfrm>
        <a:off x="150417" y="3605489"/>
        <a:ext cx="5077197" cy="2538598"/>
      </dsp:txXfrm>
    </dsp:sp>
    <dsp:sp modelId="{6BAB6316-FCBC-4A47-8EB0-2E436443DF40}">
      <dsp:nvSpPr>
        <dsp:cNvPr id="0" name=""/>
        <dsp:cNvSpPr/>
      </dsp:nvSpPr>
      <dsp:spPr>
        <a:xfrm>
          <a:off x="6293825" y="3605489"/>
          <a:ext cx="5077197" cy="2538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Осуществление совместной деятельности участников договора для достижения общих целей.</a:t>
          </a:r>
          <a:endParaRPr lang="ru-RU" sz="3000" kern="1200" dirty="0"/>
        </a:p>
      </dsp:txBody>
      <dsp:txXfrm>
        <a:off x="6293825" y="3605489"/>
        <a:ext cx="5077197" cy="25385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C02E9-46F8-440A-B416-E9E55F022531}">
      <dsp:nvSpPr>
        <dsp:cNvPr id="0" name=""/>
        <dsp:cNvSpPr/>
      </dsp:nvSpPr>
      <dsp:spPr>
        <a:xfrm rot="16200000">
          <a:off x="1330451" y="-1330451"/>
          <a:ext cx="3049524" cy="5710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Консенсуальным</a:t>
          </a:r>
          <a:endParaRPr lang="ru-RU" sz="2800" kern="1200" dirty="0"/>
        </a:p>
      </dsp:txBody>
      <dsp:txXfrm rot="5400000">
        <a:off x="0" y="0"/>
        <a:ext cx="5710428" cy="2287143"/>
      </dsp:txXfrm>
    </dsp:sp>
    <dsp:sp modelId="{D50316A1-361C-49EB-A351-B1DF0FCE4821}">
      <dsp:nvSpPr>
        <dsp:cNvPr id="0" name=""/>
        <dsp:cNvSpPr/>
      </dsp:nvSpPr>
      <dsp:spPr>
        <a:xfrm>
          <a:off x="5710428" y="0"/>
          <a:ext cx="5710428" cy="30495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Возмездным</a:t>
          </a:r>
          <a:endParaRPr lang="ru-RU" sz="2800" kern="1200" dirty="0"/>
        </a:p>
      </dsp:txBody>
      <dsp:txXfrm>
        <a:off x="5710428" y="0"/>
        <a:ext cx="5710428" cy="2287143"/>
      </dsp:txXfrm>
    </dsp:sp>
    <dsp:sp modelId="{7389154A-0A7B-41C0-BA64-A4C413D5699E}">
      <dsp:nvSpPr>
        <dsp:cNvPr id="0" name=""/>
        <dsp:cNvSpPr/>
      </dsp:nvSpPr>
      <dsp:spPr>
        <a:xfrm rot="10800000">
          <a:off x="0" y="3049524"/>
          <a:ext cx="5710428" cy="304952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Многосторонним (две и более стороны в договоре)</a:t>
          </a:r>
          <a:endParaRPr lang="ru-RU" sz="2800" kern="1200" dirty="0"/>
        </a:p>
      </dsp:txBody>
      <dsp:txXfrm rot="10800000">
        <a:off x="0" y="3811905"/>
        <a:ext cx="5710428" cy="2287143"/>
      </dsp:txXfrm>
    </dsp:sp>
    <dsp:sp modelId="{E2D132B4-3998-4750-BCCD-9C4815AA7DF2}">
      <dsp:nvSpPr>
        <dsp:cNvPr id="0" name=""/>
        <dsp:cNvSpPr/>
      </dsp:nvSpPr>
      <dsp:spPr>
        <a:xfrm rot="5400000">
          <a:off x="7040880" y="1719072"/>
          <a:ext cx="3049524" cy="5710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Фидуциарным (доверительным)</a:t>
          </a:r>
          <a:endParaRPr lang="ru-RU" sz="2800" kern="1200" dirty="0"/>
        </a:p>
      </dsp:txBody>
      <dsp:txXfrm rot="-5400000">
        <a:off x="5710428" y="3811904"/>
        <a:ext cx="5710428" cy="2287143"/>
      </dsp:txXfrm>
    </dsp:sp>
    <dsp:sp modelId="{0693537E-671A-44A1-B035-1A5FFBE0C06A}">
      <dsp:nvSpPr>
        <dsp:cNvPr id="0" name=""/>
        <dsp:cNvSpPr/>
      </dsp:nvSpPr>
      <dsp:spPr>
        <a:xfrm>
          <a:off x="3997299" y="2287143"/>
          <a:ext cx="3426256" cy="152476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 своей юридической природе договор простого товарищества является</a:t>
          </a:r>
          <a:endParaRPr lang="ru-RU" sz="2100" kern="1200" dirty="0"/>
        </a:p>
      </dsp:txBody>
      <dsp:txXfrm>
        <a:off x="4071732" y="2361576"/>
        <a:ext cx="3277390" cy="13758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99F63-016C-4D88-8388-1F07B8564140}">
      <dsp:nvSpPr>
        <dsp:cNvPr id="0" name=""/>
        <dsp:cNvSpPr/>
      </dsp:nvSpPr>
      <dsp:spPr>
        <a:xfrm>
          <a:off x="5766655" y="2516698"/>
          <a:ext cx="3001234" cy="1056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253"/>
              </a:lnTo>
              <a:lnTo>
                <a:pt x="3001234" y="528253"/>
              </a:lnTo>
              <a:lnTo>
                <a:pt x="3001234" y="10565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9CCC5-C8B3-4070-A98B-C88F144A6BD5}">
      <dsp:nvSpPr>
        <dsp:cNvPr id="0" name=""/>
        <dsp:cNvSpPr/>
      </dsp:nvSpPr>
      <dsp:spPr>
        <a:xfrm>
          <a:off x="2680397" y="2516698"/>
          <a:ext cx="3086258" cy="1056507"/>
        </a:xfrm>
        <a:custGeom>
          <a:avLst/>
          <a:gdLst/>
          <a:ahLst/>
          <a:cxnLst/>
          <a:rect l="0" t="0" r="0" b="0"/>
          <a:pathLst>
            <a:path>
              <a:moveTo>
                <a:pt x="3086258" y="0"/>
              </a:moveTo>
              <a:lnTo>
                <a:pt x="3086258" y="528253"/>
              </a:lnTo>
              <a:lnTo>
                <a:pt x="0" y="528253"/>
              </a:lnTo>
              <a:lnTo>
                <a:pt x="0" y="10565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0C1AAB-AF8B-4039-9114-AE2C2EE2F841}">
      <dsp:nvSpPr>
        <dsp:cNvPr id="0" name=""/>
        <dsp:cNvSpPr/>
      </dsp:nvSpPr>
      <dsp:spPr>
        <a:xfrm>
          <a:off x="3251162" y="1205"/>
          <a:ext cx="5030985" cy="2515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Виды договоров простого товарищества:</a:t>
          </a:r>
          <a:endParaRPr lang="ru-RU" sz="2600" kern="1200" dirty="0"/>
        </a:p>
      </dsp:txBody>
      <dsp:txXfrm>
        <a:off x="3251162" y="1205"/>
        <a:ext cx="5030985" cy="2515492"/>
      </dsp:txXfrm>
    </dsp:sp>
    <dsp:sp modelId="{2E8A97DE-5325-4E41-88FD-E48FB12A38FA}">
      <dsp:nvSpPr>
        <dsp:cNvPr id="0" name=""/>
        <dsp:cNvSpPr/>
      </dsp:nvSpPr>
      <dsp:spPr>
        <a:xfrm>
          <a:off x="164904" y="3573205"/>
          <a:ext cx="5030985" cy="2515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Коммерческий - участниками такого договора могут быть только индивидуальные предприниматели и (или) коммерческие организации;</a:t>
          </a:r>
          <a:endParaRPr lang="ru-RU" sz="2600" kern="1200" dirty="0"/>
        </a:p>
      </dsp:txBody>
      <dsp:txXfrm>
        <a:off x="164904" y="3573205"/>
        <a:ext cx="5030985" cy="2515492"/>
      </dsp:txXfrm>
    </dsp:sp>
    <dsp:sp modelId="{F16626B7-34BA-49B5-9B10-8478607C23AA}">
      <dsp:nvSpPr>
        <dsp:cNvPr id="0" name=""/>
        <dsp:cNvSpPr/>
      </dsp:nvSpPr>
      <dsp:spPr>
        <a:xfrm>
          <a:off x="6252397" y="3573205"/>
          <a:ext cx="5030985" cy="25154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Некоммерческий - участниками могут быть любые субъекты гражданского права.</a:t>
          </a:r>
          <a:endParaRPr lang="ru-RU" sz="2600" kern="1200" dirty="0"/>
        </a:p>
      </dsp:txBody>
      <dsp:txXfrm>
        <a:off x="6252397" y="3573205"/>
        <a:ext cx="5030985" cy="25154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422EC-410F-455D-A026-AE96970C8598}">
      <dsp:nvSpPr>
        <dsp:cNvPr id="0" name=""/>
        <dsp:cNvSpPr/>
      </dsp:nvSpPr>
      <dsp:spPr>
        <a:xfrm>
          <a:off x="2896532" y="435493"/>
          <a:ext cx="6311041" cy="576072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Ответственность товарищей по общим обязательствам зависит от целей совместной деятельности. Если цель не связана с предпринимательской деятельностью участников, каждый товарищ отвечает:</a:t>
          </a:r>
          <a:endParaRPr lang="ru-RU" sz="1400" b="1" kern="1200" dirty="0"/>
        </a:p>
      </dsp:txBody>
      <dsp:txXfrm>
        <a:off x="6327785" y="1498483"/>
        <a:ext cx="2141246" cy="1920240"/>
      </dsp:txXfrm>
    </dsp:sp>
    <dsp:sp modelId="{0FF0C554-36C1-45D0-B78D-5E8C5DD84109}">
      <dsp:nvSpPr>
        <dsp:cNvPr id="0" name=""/>
        <dsp:cNvSpPr/>
      </dsp:nvSpPr>
      <dsp:spPr>
        <a:xfrm>
          <a:off x="2929583" y="634364"/>
          <a:ext cx="5760720" cy="576072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Всем своим имуществом пропорционально стоимости его вклада в общее дело по общим договорным обязательствам;</a:t>
          </a:r>
          <a:endParaRPr lang="ru-RU" sz="1700" kern="1200" dirty="0"/>
        </a:p>
      </dsp:txBody>
      <dsp:txXfrm>
        <a:off x="4506923" y="4269105"/>
        <a:ext cx="2606040" cy="1783080"/>
      </dsp:txXfrm>
    </dsp:sp>
    <dsp:sp modelId="{8387510B-1160-4AB2-84B4-5BE08C4F52E6}">
      <dsp:nvSpPr>
        <dsp:cNvPr id="0" name=""/>
        <dsp:cNvSpPr/>
      </dsp:nvSpPr>
      <dsp:spPr>
        <a:xfrm>
          <a:off x="2929583" y="634364"/>
          <a:ext cx="5760720" cy="576072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Солидарно по общим обязательствам, возникшим не из договора.</a:t>
          </a:r>
          <a:endParaRPr lang="ru-RU" sz="1700" kern="1200" dirty="0"/>
        </a:p>
      </dsp:txBody>
      <dsp:txXfrm>
        <a:off x="3546803" y="1765934"/>
        <a:ext cx="1954530" cy="192024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7D3B0-073E-4E36-871E-587F0602AAF5}">
      <dsp:nvSpPr>
        <dsp:cNvPr id="0" name=""/>
        <dsp:cNvSpPr/>
      </dsp:nvSpPr>
      <dsp:spPr>
        <a:xfrm>
          <a:off x="5067299" y="3190577"/>
          <a:ext cx="2057400" cy="2057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Основными правами участника простого товарищества являются:</a:t>
          </a:r>
          <a:endParaRPr lang="ru-RU" sz="1800" kern="1200" dirty="0"/>
        </a:p>
      </dsp:txBody>
      <dsp:txXfrm>
        <a:off x="5167733" y="3291011"/>
        <a:ext cx="1856532" cy="1856532"/>
      </dsp:txXfrm>
    </dsp:sp>
    <dsp:sp modelId="{36BAB254-B9A9-488D-9784-A449AE1C2CC8}">
      <dsp:nvSpPr>
        <dsp:cNvPr id="0" name=""/>
        <dsp:cNvSpPr/>
      </dsp:nvSpPr>
      <dsp:spPr>
        <a:xfrm rot="16200000">
          <a:off x="5374409" y="2468987"/>
          <a:ext cx="14431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180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437BB-E81B-4596-8695-A2E05A3A6254}">
      <dsp:nvSpPr>
        <dsp:cNvPr id="0" name=""/>
        <dsp:cNvSpPr/>
      </dsp:nvSpPr>
      <dsp:spPr>
        <a:xfrm>
          <a:off x="5406770" y="368938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Права на участие в управлении и ведении общих дел товарищества;</a:t>
          </a:r>
          <a:endParaRPr lang="ru-RU" sz="1200" kern="1200" dirty="0"/>
        </a:p>
      </dsp:txBody>
      <dsp:txXfrm>
        <a:off x="5474061" y="436229"/>
        <a:ext cx="1243876" cy="1243876"/>
      </dsp:txXfrm>
    </dsp:sp>
    <dsp:sp modelId="{448498BF-582B-4855-8BD8-F151E5681C27}">
      <dsp:nvSpPr>
        <dsp:cNvPr id="0" name=""/>
        <dsp:cNvSpPr/>
      </dsp:nvSpPr>
      <dsp:spPr>
        <a:xfrm rot="1800000">
          <a:off x="7045828" y="5107551"/>
          <a:ext cx="11774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74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7D0B7-D1FE-41BE-AE64-1EAAEF64600B}">
      <dsp:nvSpPr>
        <dsp:cNvPr id="0" name=""/>
        <dsp:cNvSpPr/>
      </dsp:nvSpPr>
      <dsp:spPr>
        <a:xfrm>
          <a:off x="8144372" y="5110603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Право на информацию</a:t>
          </a:r>
          <a:endParaRPr lang="ru-RU" sz="1200" kern="1200" dirty="0"/>
        </a:p>
      </dsp:txBody>
      <dsp:txXfrm>
        <a:off x="8211663" y="5177894"/>
        <a:ext cx="1243876" cy="1243876"/>
      </dsp:txXfrm>
    </dsp:sp>
    <dsp:sp modelId="{6F8D2378-444C-4E13-96CF-893C4F2BD852}">
      <dsp:nvSpPr>
        <dsp:cNvPr id="0" name=""/>
        <dsp:cNvSpPr/>
      </dsp:nvSpPr>
      <dsp:spPr>
        <a:xfrm rot="9000000">
          <a:off x="3968756" y="5107551"/>
          <a:ext cx="11774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741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F622F-2920-4F4D-A2BB-967DD1FE2D04}">
      <dsp:nvSpPr>
        <dsp:cNvPr id="0" name=""/>
        <dsp:cNvSpPr/>
      </dsp:nvSpPr>
      <dsp:spPr>
        <a:xfrm>
          <a:off x="2669169" y="5110603"/>
          <a:ext cx="1378458" cy="13784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Права, возникающие в отношении общего имущества, в том числе на получение доли прибыли</a:t>
          </a:r>
          <a:endParaRPr lang="ru-RU" sz="1000" kern="1200" dirty="0"/>
        </a:p>
      </dsp:txBody>
      <dsp:txXfrm>
        <a:off x="2736460" y="5177894"/>
        <a:ext cx="1243876" cy="1243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58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08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40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9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0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81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91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2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8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1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10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2D10D5-0824-49E3-9A0E-693AE16F7B87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8A1B025-9018-4A4C-90A8-B845D549B4F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66393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Договор простого товарищества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Синицын  Никита Синд-33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457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8762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5137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59130"/>
            <a:ext cx="10058400" cy="1371600"/>
          </a:xfrm>
        </p:spPr>
        <p:txBody>
          <a:bodyPr>
            <a:normAutofit/>
          </a:bodyPr>
          <a:lstStyle/>
          <a:p>
            <a:r>
              <a:rPr lang="ru-RU" sz="3600" dirty="0"/>
              <a:t>Договор простого товарищества прекращается вследствие: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38752"/>
              </p:ext>
            </p:extLst>
          </p:nvPr>
        </p:nvGraphicFramePr>
        <p:xfrm>
          <a:off x="420624" y="1572768"/>
          <a:ext cx="11411712" cy="4892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1526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681081"/>
              </p:ext>
            </p:extLst>
          </p:nvPr>
        </p:nvGraphicFramePr>
        <p:xfrm>
          <a:off x="393192" y="374904"/>
          <a:ext cx="11402568" cy="610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1240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сПАСИБО</a:t>
            </a:r>
            <a:r>
              <a:rPr lang="ru-RU" dirty="0" smtClean="0"/>
              <a:t> ЗА ВНИМАНИЕ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72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862212"/>
              </p:ext>
            </p:extLst>
          </p:nvPr>
        </p:nvGraphicFramePr>
        <p:xfrm>
          <a:off x="384048" y="374904"/>
          <a:ext cx="11430000" cy="608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13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186275"/>
              </p:ext>
            </p:extLst>
          </p:nvPr>
        </p:nvGraphicFramePr>
        <p:xfrm>
          <a:off x="420624" y="402336"/>
          <a:ext cx="11365992" cy="6062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798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05455"/>
              </p:ext>
            </p:extLst>
          </p:nvPr>
        </p:nvGraphicFramePr>
        <p:xfrm>
          <a:off x="420624" y="365760"/>
          <a:ext cx="11402568" cy="6117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909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79576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902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7197"/>
              </p:ext>
            </p:extLst>
          </p:nvPr>
        </p:nvGraphicFramePr>
        <p:xfrm>
          <a:off x="329184" y="356616"/>
          <a:ext cx="11521440" cy="6144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9925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276614"/>
              </p:ext>
            </p:extLst>
          </p:nvPr>
        </p:nvGraphicFramePr>
        <p:xfrm>
          <a:off x="393192" y="384048"/>
          <a:ext cx="11420856" cy="6099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767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859720"/>
              </p:ext>
            </p:extLst>
          </p:nvPr>
        </p:nvGraphicFramePr>
        <p:xfrm>
          <a:off x="374904" y="402336"/>
          <a:ext cx="11448288" cy="608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02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87524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504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27</TotalTime>
  <Words>430</Words>
  <Application>Microsoft Office PowerPoint</Application>
  <PresentationFormat>Широкоэкранный</PresentationFormat>
  <Paragraphs>38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Century Gothic</vt:lpstr>
      <vt:lpstr>Savon</vt:lpstr>
      <vt:lpstr>Договор простого товарищества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Договор простого товарищества прекращается вследствие:</vt:lpstr>
      <vt:lpstr>Презентация PowerPoint</vt:lpstr>
      <vt:lpstr>сПАСИБО ЗА ВНИМАНИЕ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Договор простого товарищества</dc:title>
  <dc:creator>Никита Синицын</dc:creator>
  <cp:lastModifiedBy>Никита Синицын</cp:lastModifiedBy>
  <cp:revision>3</cp:revision>
  <dcterms:created xsi:type="dcterms:W3CDTF">2020-05-27T13:28:00Z</dcterms:created>
  <dcterms:modified xsi:type="dcterms:W3CDTF">2020-05-27T13:55:08Z</dcterms:modified>
</cp:coreProperties>
</file>