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Глава 55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</a:t>
            </a:r>
            <a:r>
              <a:rPr lang="ru-RU" dirty="0" err="1" smtClean="0"/>
              <a:t>Бородинова</a:t>
            </a:r>
            <a:r>
              <a:rPr lang="ru-RU" dirty="0" smtClean="0"/>
              <a:t> Виктория БПСЭ-31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3536"/>
            <a:ext cx="8686800" cy="584664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Договор простого товарищества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56388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По договору простого товарищества (договору о совместной деятельности) двое или несколько лиц (товарищей) </a:t>
            </a:r>
            <a:r>
              <a:rPr lang="ru-RU" dirty="0" smtClean="0"/>
              <a:t>обязуются: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 rot="1579996">
            <a:off x="2668190" y="2556700"/>
            <a:ext cx="4572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9804905">
            <a:off x="6198180" y="2476259"/>
            <a:ext cx="4572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600200" y="37338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соединить свои </a:t>
            </a:r>
            <a:r>
              <a:rPr lang="ru-RU" dirty="0" smtClean="0"/>
              <a:t>вклады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3733800"/>
            <a:ext cx="2438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совместно действовать без образования юридического лица для извлечения прибыли или достижения иной не противоречащей закону цели.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9151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Сторонами договора простого товарищества, заключаемого для осуществления предпринимательской </a:t>
            </a:r>
            <a:r>
              <a:rPr lang="ru-RU" dirty="0" smtClean="0"/>
              <a:t>деятельности могут быть: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 rot="1522725">
            <a:off x="1959153" y="2484902"/>
            <a:ext cx="4572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20441768">
            <a:off x="6019800" y="2362200"/>
            <a:ext cx="4572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143000" y="38862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индивидуальные предприниматели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38862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коммерческие организации.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608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 Вклады товарищей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5811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Вкладом товарища </a:t>
            </a:r>
            <a:r>
              <a:rPr lang="ru-RU" dirty="0" smtClean="0"/>
              <a:t>признается: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685800" y="1676400"/>
            <a:ext cx="5334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2286000" y="1676400"/>
            <a:ext cx="5334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3733800" y="1600200"/>
            <a:ext cx="5334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410200" y="1600200"/>
            <a:ext cx="5334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162800" y="1600200"/>
            <a:ext cx="5334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57200" y="3124200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Деньги и  иное имущество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133600" y="31242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деловые </a:t>
            </a:r>
            <a:r>
              <a:rPr lang="ru-RU" dirty="0" smtClean="0"/>
              <a:t>связи.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733800" y="3048000"/>
            <a:ext cx="990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профессиональные и иные знания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3048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навыки и умения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239000" y="30480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деловая </a:t>
            </a:r>
            <a:r>
              <a:rPr lang="ru-RU" dirty="0" smtClean="0"/>
              <a:t>репутация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6086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Общее имущество товарищей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1828800"/>
            <a:ext cx="106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Внесенное товарищами имущество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1752600"/>
            <a:ext cx="152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произведенная в результате совместной деятельности продукция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1676400"/>
            <a:ext cx="1447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полученные от такой деятельности плоды и доходы</a:t>
            </a:r>
            <a:endParaRPr lang="ru-RU" dirty="0"/>
          </a:p>
        </p:txBody>
      </p:sp>
      <p:sp>
        <p:nvSpPr>
          <p:cNvPr id="8" name="Правая фигурная скобка 7"/>
          <p:cNvSpPr/>
          <p:nvPr/>
        </p:nvSpPr>
        <p:spPr>
          <a:xfrm rot="5400000">
            <a:off x="4076700" y="419100"/>
            <a:ext cx="914400" cy="7391400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124200" y="4724400"/>
            <a:ext cx="259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о</a:t>
            </a:r>
            <a:r>
              <a:rPr lang="ru-RU" sz="2000" b="1" dirty="0" smtClean="0"/>
              <a:t>бщая долевая собственностью товарищей</a:t>
            </a:r>
            <a:endParaRPr lang="ru-RU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50846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Ведение общих дел товарищей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При ведении общих </a:t>
            </a:r>
            <a:r>
              <a:rPr lang="ru-RU" sz="2400" dirty="0" smtClean="0"/>
              <a:t>дел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                      </a:t>
            </a:r>
            <a:r>
              <a:rPr lang="ru-RU" sz="2400" dirty="0" smtClean="0"/>
              <a:t>каждый товарищ вправе действовать от имени всех товарищей, если договором простого товарищества не установлено, что ведение дел осуществляется отдельными участниками либо совместно всеми участниками договора простого товарищества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При совместном ведении </a:t>
            </a:r>
            <a:r>
              <a:rPr lang="ru-RU" sz="2400" dirty="0" smtClean="0"/>
              <a:t>дел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                               для </a:t>
            </a:r>
            <a:r>
              <a:rPr lang="ru-RU" sz="2400" dirty="0" smtClean="0"/>
              <a:t>совершения каждой сделки </a:t>
            </a:r>
            <a:r>
              <a:rPr lang="ru-RU" sz="2400" dirty="0" smtClean="0"/>
              <a:t>   требуется </a:t>
            </a:r>
            <a:r>
              <a:rPr lang="ru-RU" sz="2400" dirty="0" smtClean="0"/>
              <a:t>согласие всех товарищей.</a:t>
            </a: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5" name="Стрелка вправо с вырезом 4"/>
          <p:cNvSpPr/>
          <p:nvPr/>
        </p:nvSpPr>
        <p:spPr>
          <a:xfrm rot="5400000">
            <a:off x="3619500" y="1181100"/>
            <a:ext cx="914400" cy="533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с вырезом 5"/>
          <p:cNvSpPr/>
          <p:nvPr/>
        </p:nvSpPr>
        <p:spPr>
          <a:xfrm rot="5400000">
            <a:off x="4381500" y="4762500"/>
            <a:ext cx="914400" cy="533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Ответственность товарищей по общим обязательствам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257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/>
              <a:t>Если договор простого </a:t>
            </a:r>
            <a:r>
              <a:rPr lang="ru-RU" sz="2400" dirty="0" smtClean="0"/>
              <a:t>товарищества           </a:t>
            </a:r>
            <a:r>
              <a:rPr lang="ru-RU" sz="2400" dirty="0" smtClean="0"/>
              <a:t>связан с осуществлением его участниками предпринимательской </a:t>
            </a:r>
            <a:r>
              <a:rPr lang="ru-RU" sz="2400" dirty="0" smtClean="0"/>
              <a:t>деятельности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 algn="r"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                                  </a:t>
            </a:r>
            <a:r>
              <a:rPr lang="ru-RU" sz="2400" dirty="0" smtClean="0"/>
              <a:t>каждый товарищ отвечает по общим договорным обязательствам всем своим имуществом пропорционально стоимости его вклада в общее дело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 Если договор простого товарищества связан с осуществлением его участниками предпринимательской </a:t>
            </a:r>
            <a:r>
              <a:rPr lang="ru-RU" sz="2400" dirty="0" smtClean="0"/>
              <a:t>деятельности</a:t>
            </a:r>
          </a:p>
          <a:p>
            <a:pPr>
              <a:buNone/>
            </a:pPr>
            <a:endParaRPr lang="ru-RU" sz="2400" dirty="0" smtClean="0"/>
          </a:p>
          <a:p>
            <a:pPr algn="r">
              <a:buNone/>
            </a:pPr>
            <a:endParaRPr lang="ru-RU" sz="2400" dirty="0" smtClean="0"/>
          </a:p>
          <a:p>
            <a:pPr algn="r">
              <a:buNone/>
            </a:pPr>
            <a:r>
              <a:rPr lang="ru-RU" sz="2400" dirty="0" smtClean="0"/>
              <a:t> товарищи отвечают солидарно по всем общим обязательствам независимо от оснований их возникновения.</a:t>
            </a:r>
            <a:endParaRPr lang="ru-RU" sz="2400" dirty="0" smtClean="0"/>
          </a:p>
        </p:txBody>
      </p:sp>
      <p:sp>
        <p:nvSpPr>
          <p:cNvPr id="4" name="Умножение 3"/>
          <p:cNvSpPr/>
          <p:nvPr/>
        </p:nvSpPr>
        <p:spPr>
          <a:xfrm>
            <a:off x="5334000" y="1295400"/>
            <a:ext cx="685800" cy="609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с вырезом 4"/>
          <p:cNvSpPr/>
          <p:nvPr/>
        </p:nvSpPr>
        <p:spPr>
          <a:xfrm rot="5400000">
            <a:off x="5486400" y="2286000"/>
            <a:ext cx="685800" cy="838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с вырезом 5"/>
          <p:cNvSpPr/>
          <p:nvPr/>
        </p:nvSpPr>
        <p:spPr>
          <a:xfrm rot="5400000">
            <a:off x="7010400" y="5181600"/>
            <a:ext cx="609600" cy="609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3706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Прекращение договора простого товарищества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Договор простого товарищества прекращается вследствие:</a:t>
            </a:r>
            <a:endParaRPr lang="ru-RU" sz="2800" dirty="0"/>
          </a:p>
        </p:txBody>
      </p:sp>
      <p:sp>
        <p:nvSpPr>
          <p:cNvPr id="4" name="Стрелка вниз 3"/>
          <p:cNvSpPr/>
          <p:nvPr/>
        </p:nvSpPr>
        <p:spPr>
          <a:xfrm rot="2107722">
            <a:off x="1868980" y="1829729"/>
            <a:ext cx="5334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3962400" y="2057400"/>
            <a:ext cx="5334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9878441">
            <a:off x="7026464" y="1752984"/>
            <a:ext cx="5334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0" y="2590800"/>
            <a:ext cx="2895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объявления кого-либо из товарищей недееспособным, ограниченно дееспособным или безвестно отсутствующим, если договором простого товарищества или последующим соглашением не предусмотрено сохранение договора в отношениях между остальными товарищами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2590800"/>
            <a:ext cx="3810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смерти товарища или ликвидации либо реорганизации участвующего в договоре простого товарищества юридического лица, если договором или последующим соглашением не предусмотрено сохранение договора в отношениях между остальными товарищами либо замещение умершего товарища (ликвидированного или реорганизованного юридического лица) его наследниками (правопреемниками)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124200" y="2895600"/>
            <a:ext cx="1828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объявления кого-либо из товарищей несостоятельным (банкротом), за изъятием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990600" y="0"/>
            <a:ext cx="4572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876800" y="0"/>
            <a:ext cx="457200" cy="1371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7010400" y="0"/>
            <a:ext cx="457200" cy="1371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2743200" y="0"/>
            <a:ext cx="381000" cy="1371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28600" y="1371600"/>
            <a:ext cx="152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отказа кого-либо из товарищей от дальнейшего участия в бессрочном договоре простого товарищества, за изъятием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905000" y="1524000"/>
            <a:ext cx="2209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расторжения договора простого товарищества, заключенного с указанием срока, по требованию одного из товарищей в отношениях между ним и остальными товарищами, за изъятием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629400" y="1676400"/>
            <a:ext cx="152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выдела доли товарища по требованию его кредитора, за изъятием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1600200"/>
            <a:ext cx="121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истечения срока договора простого товарищества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28</TotalTime>
  <Words>322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Глава 55</vt:lpstr>
      <vt:lpstr>Договор простого товарищества</vt:lpstr>
      <vt:lpstr>Слайд 3</vt:lpstr>
      <vt:lpstr> Вклады товарищей</vt:lpstr>
      <vt:lpstr>Общее имущество товарищей</vt:lpstr>
      <vt:lpstr>Ведение общих дел товарищей</vt:lpstr>
      <vt:lpstr>Ответственность товарищей по общим обязательствам</vt:lpstr>
      <vt:lpstr>Прекращение договора простого товарищества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Глава 55</dc:title>
  <dc:creator>Samsung</dc:creator>
  <cp:lastModifiedBy>Samsung</cp:lastModifiedBy>
  <cp:revision>4</cp:revision>
  <dcterms:created xsi:type="dcterms:W3CDTF">2006-08-16T00:00:00Z</dcterms:created>
  <dcterms:modified xsi:type="dcterms:W3CDTF">2020-05-27T09:59:09Z</dcterms:modified>
</cp:coreProperties>
</file>