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9" r:id="rId3"/>
    <p:sldId id="272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FF66"/>
    <a:srgbClr val="009900"/>
    <a:srgbClr val="F7FAB4"/>
    <a:srgbClr val="C9C2EC"/>
    <a:srgbClr val="000000"/>
    <a:srgbClr val="CC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A2D09-4E86-4436-9CD6-E8976A15E6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D3B899-5B4B-4ED5-A6E2-8A03D35728C1}">
      <dgm:prSet/>
      <dgm:spPr/>
      <dgm:t>
        <a:bodyPr/>
        <a:lstStyle/>
        <a:p>
          <a:pPr rtl="0"/>
          <a:r>
            <a:rPr lang="ru-RU" smtClean="0"/>
            <a:t>Согласно п.1 ст.1041 ГК РФ: По договору простого товарищества (договору о совместной деятельности) двое или несколько лиц (товарищей) обязуются соединить свои вклады и совместно действовать без образования юр. лица для извлечения прибыли или достижения иной не противоречащей закону цели.</a:t>
          </a:r>
          <a:endParaRPr lang="ru-RU"/>
        </a:p>
      </dgm:t>
    </dgm:pt>
    <dgm:pt modelId="{784EC8F5-5832-449B-B20A-C85F8BFC7082}" type="parTrans" cxnId="{F86DB0E0-C0AA-4827-891A-7049229F7FD3}">
      <dgm:prSet/>
      <dgm:spPr/>
      <dgm:t>
        <a:bodyPr/>
        <a:lstStyle/>
        <a:p>
          <a:endParaRPr lang="ru-RU"/>
        </a:p>
      </dgm:t>
    </dgm:pt>
    <dgm:pt modelId="{E10AA3EC-AE0E-4C2E-9060-05EE8E7DCAFF}" type="sibTrans" cxnId="{F86DB0E0-C0AA-4827-891A-7049229F7FD3}">
      <dgm:prSet/>
      <dgm:spPr/>
      <dgm:t>
        <a:bodyPr/>
        <a:lstStyle/>
        <a:p>
          <a:endParaRPr lang="ru-RU"/>
        </a:p>
      </dgm:t>
    </dgm:pt>
    <dgm:pt modelId="{642185DC-B0EA-4EE1-AFBB-7215DD9CC34E}" type="pres">
      <dgm:prSet presAssocID="{9C9A2D09-4E86-4436-9CD6-E8976A15E6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CCC5D-37B8-4636-85BD-5DFB13731A6F}" type="pres">
      <dgm:prSet presAssocID="{AFD3B899-5B4B-4ED5-A6E2-8A03D35728C1}" presName="parentText" presStyleLbl="node1" presStyleIdx="0" presStyleCnt="1" custLinFactNeighborX="-12542" custLinFactNeighborY="-14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DB0E0-C0AA-4827-891A-7049229F7FD3}" srcId="{9C9A2D09-4E86-4436-9CD6-E8976A15E62D}" destId="{AFD3B899-5B4B-4ED5-A6E2-8A03D35728C1}" srcOrd="0" destOrd="0" parTransId="{784EC8F5-5832-449B-B20A-C85F8BFC7082}" sibTransId="{E10AA3EC-AE0E-4C2E-9060-05EE8E7DCAFF}"/>
    <dgm:cxn modelId="{21D94D14-95BB-4224-8AFE-E258C355A314}" type="presOf" srcId="{9C9A2D09-4E86-4436-9CD6-E8976A15E62D}" destId="{642185DC-B0EA-4EE1-AFBB-7215DD9CC34E}" srcOrd="0" destOrd="0" presId="urn:microsoft.com/office/officeart/2005/8/layout/vList2"/>
    <dgm:cxn modelId="{6401CDE7-1E7A-4C54-8053-534B68ACA2B5}" type="presOf" srcId="{AFD3B899-5B4B-4ED5-A6E2-8A03D35728C1}" destId="{322CCC5D-37B8-4636-85BD-5DFB13731A6F}" srcOrd="0" destOrd="0" presId="urn:microsoft.com/office/officeart/2005/8/layout/vList2"/>
    <dgm:cxn modelId="{42C465F8-FFA3-4702-9271-F3865B1CF783}" type="presParOf" srcId="{642185DC-B0EA-4EE1-AFBB-7215DD9CC34E}" destId="{322CCC5D-37B8-4636-85BD-5DFB13731A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D3DE12-C884-44FB-ADF3-0AF5049B8B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20BBC01-F9BF-448A-B5BD-3FCBD14A84B4}">
      <dgm:prSet/>
      <dgm:spPr/>
      <dgm:t>
        <a:bodyPr/>
        <a:lstStyle/>
        <a:p>
          <a:pPr rtl="0"/>
          <a:r>
            <a:rPr lang="ru-RU" smtClean="0"/>
            <a:t>Определяется общими правилами о форме сделок и договоров</a:t>
          </a:r>
          <a:endParaRPr lang="ru-RU"/>
        </a:p>
      </dgm:t>
    </dgm:pt>
    <dgm:pt modelId="{8927FEA4-87B7-4E3C-9AFE-C39FA3738CE6}" type="parTrans" cxnId="{C760F2DC-28B1-4F58-A675-1A45AA739472}">
      <dgm:prSet/>
      <dgm:spPr/>
      <dgm:t>
        <a:bodyPr/>
        <a:lstStyle/>
        <a:p>
          <a:endParaRPr lang="ru-RU"/>
        </a:p>
      </dgm:t>
    </dgm:pt>
    <dgm:pt modelId="{B1725CF5-8A0E-4AC8-BA55-05C6068F1E0C}" type="sibTrans" cxnId="{C760F2DC-28B1-4F58-A675-1A45AA739472}">
      <dgm:prSet/>
      <dgm:spPr/>
      <dgm:t>
        <a:bodyPr/>
        <a:lstStyle/>
        <a:p>
          <a:endParaRPr lang="ru-RU"/>
        </a:p>
      </dgm:t>
    </dgm:pt>
    <dgm:pt modelId="{8676F4F3-D027-4D5A-8D3D-98593BD443E2}" type="pres">
      <dgm:prSet presAssocID="{30D3DE12-C884-44FB-ADF3-0AF5049B8B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180B4D-4CC7-4681-97FA-1968350CF91F}" type="pres">
      <dgm:prSet presAssocID="{D20BBC01-F9BF-448A-B5BD-3FCBD14A84B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234170-5D89-48AD-8485-AE8AEF386443}" type="presOf" srcId="{D20BBC01-F9BF-448A-B5BD-3FCBD14A84B4}" destId="{51180B4D-4CC7-4681-97FA-1968350CF91F}" srcOrd="0" destOrd="0" presId="urn:microsoft.com/office/officeart/2005/8/layout/vList2"/>
    <dgm:cxn modelId="{C760F2DC-28B1-4F58-A675-1A45AA739472}" srcId="{30D3DE12-C884-44FB-ADF3-0AF5049B8B32}" destId="{D20BBC01-F9BF-448A-B5BD-3FCBD14A84B4}" srcOrd="0" destOrd="0" parTransId="{8927FEA4-87B7-4E3C-9AFE-C39FA3738CE6}" sibTransId="{B1725CF5-8A0E-4AC8-BA55-05C6068F1E0C}"/>
    <dgm:cxn modelId="{FC23DF64-E588-489E-9AD5-2BA9B2EB5ED3}" type="presOf" srcId="{30D3DE12-C884-44FB-ADF3-0AF5049B8B32}" destId="{8676F4F3-D027-4D5A-8D3D-98593BD443E2}" srcOrd="0" destOrd="0" presId="urn:microsoft.com/office/officeart/2005/8/layout/vList2"/>
    <dgm:cxn modelId="{12C8C9E3-2884-45F6-B3DA-96AF95AC02EC}" type="presParOf" srcId="{8676F4F3-D027-4D5A-8D3D-98593BD443E2}" destId="{51180B4D-4CC7-4681-97FA-1968350CF9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4E04D8-68BD-40EF-B693-5282E4124A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3522B8-A5F5-4714-B132-9B92207E9E31}">
      <dgm:prSet/>
      <dgm:spPr/>
      <dgm:t>
        <a:bodyPr/>
        <a:lstStyle/>
        <a:p>
          <a:pPr rtl="0"/>
          <a:r>
            <a:rPr lang="ru-RU" b="1" smtClean="0"/>
            <a:t>С указанием срока</a:t>
          </a:r>
          <a:endParaRPr lang="ru-RU"/>
        </a:p>
      </dgm:t>
    </dgm:pt>
    <dgm:pt modelId="{7F2B0E87-7236-4282-9847-42BC7FE9AEE0}" type="parTrans" cxnId="{2A9443C0-7996-4EAF-BA72-500D11B79709}">
      <dgm:prSet/>
      <dgm:spPr/>
      <dgm:t>
        <a:bodyPr/>
        <a:lstStyle/>
        <a:p>
          <a:endParaRPr lang="ru-RU"/>
        </a:p>
      </dgm:t>
    </dgm:pt>
    <dgm:pt modelId="{A45CC945-2E3B-4E7A-AC70-7763B50DB9D5}" type="sibTrans" cxnId="{2A9443C0-7996-4EAF-BA72-500D11B79709}">
      <dgm:prSet/>
      <dgm:spPr/>
      <dgm:t>
        <a:bodyPr/>
        <a:lstStyle/>
        <a:p>
          <a:endParaRPr lang="ru-RU"/>
        </a:p>
      </dgm:t>
    </dgm:pt>
    <dgm:pt modelId="{62A232A2-8E71-4C92-BDE8-8AE7173A9299}" type="pres">
      <dgm:prSet presAssocID="{3A4E04D8-68BD-40EF-B693-5282E4124A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399D33-3E1E-482D-B163-3B34DC920660}" type="pres">
      <dgm:prSet presAssocID="{AF3522B8-A5F5-4714-B132-9B92207E9E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9443C0-7996-4EAF-BA72-500D11B79709}" srcId="{3A4E04D8-68BD-40EF-B693-5282E4124A57}" destId="{AF3522B8-A5F5-4714-B132-9B92207E9E31}" srcOrd="0" destOrd="0" parTransId="{7F2B0E87-7236-4282-9847-42BC7FE9AEE0}" sibTransId="{A45CC945-2E3B-4E7A-AC70-7763B50DB9D5}"/>
    <dgm:cxn modelId="{34FC3341-7A4B-4B6D-B58D-26385B53A6A9}" type="presOf" srcId="{AF3522B8-A5F5-4714-B132-9B92207E9E31}" destId="{4B399D33-3E1E-482D-B163-3B34DC920660}" srcOrd="0" destOrd="0" presId="urn:microsoft.com/office/officeart/2005/8/layout/vList2"/>
    <dgm:cxn modelId="{7B1E48BA-6903-4C84-81D6-356DF9F3FBE6}" type="presOf" srcId="{3A4E04D8-68BD-40EF-B693-5282E4124A57}" destId="{62A232A2-8E71-4C92-BDE8-8AE7173A9299}" srcOrd="0" destOrd="0" presId="urn:microsoft.com/office/officeart/2005/8/layout/vList2"/>
    <dgm:cxn modelId="{59D2DF2D-E988-4FB3-BDDE-FC15D87530D0}" type="presParOf" srcId="{62A232A2-8E71-4C92-BDE8-8AE7173A9299}" destId="{4B399D33-3E1E-482D-B163-3B34DC9206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C5FA7C-EBA6-4EF1-B13E-BCC98F4FB7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E6D1D62-173B-448D-96B4-4976A687D6D7}">
      <dgm:prSet/>
      <dgm:spPr/>
      <dgm:t>
        <a:bodyPr/>
        <a:lstStyle/>
        <a:p>
          <a:pPr rtl="0"/>
          <a:r>
            <a:rPr lang="ru-RU" b="1" smtClean="0"/>
            <a:t>Бессрочный</a:t>
          </a:r>
          <a:endParaRPr lang="ru-RU"/>
        </a:p>
      </dgm:t>
    </dgm:pt>
    <dgm:pt modelId="{C87E47E4-C728-4873-ADC5-F7C3EE6FBDA2}" type="parTrans" cxnId="{0E65AD06-DBE3-49A7-9A10-D36F0A696F66}">
      <dgm:prSet/>
      <dgm:spPr/>
      <dgm:t>
        <a:bodyPr/>
        <a:lstStyle/>
        <a:p>
          <a:endParaRPr lang="ru-RU"/>
        </a:p>
      </dgm:t>
    </dgm:pt>
    <dgm:pt modelId="{0EA949A0-8313-4556-8ED2-9499DFF0D035}" type="sibTrans" cxnId="{0E65AD06-DBE3-49A7-9A10-D36F0A696F66}">
      <dgm:prSet/>
      <dgm:spPr/>
      <dgm:t>
        <a:bodyPr/>
        <a:lstStyle/>
        <a:p>
          <a:endParaRPr lang="ru-RU"/>
        </a:p>
      </dgm:t>
    </dgm:pt>
    <dgm:pt modelId="{5D568F2C-F5B1-4340-961B-4303E1097475}" type="pres">
      <dgm:prSet presAssocID="{A4C5FA7C-EBA6-4EF1-B13E-BCC98F4FB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D61BFB-20A8-48DB-BB56-B6032CC7F9C3}" type="pres">
      <dgm:prSet presAssocID="{0E6D1D62-173B-448D-96B4-4976A687D6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4AB080-E17E-4726-8C42-5C9072959D5F}" type="presOf" srcId="{0E6D1D62-173B-448D-96B4-4976A687D6D7}" destId="{CCD61BFB-20A8-48DB-BB56-B6032CC7F9C3}" srcOrd="0" destOrd="0" presId="urn:microsoft.com/office/officeart/2005/8/layout/vList2"/>
    <dgm:cxn modelId="{0E65AD06-DBE3-49A7-9A10-D36F0A696F66}" srcId="{A4C5FA7C-EBA6-4EF1-B13E-BCC98F4FB7EA}" destId="{0E6D1D62-173B-448D-96B4-4976A687D6D7}" srcOrd="0" destOrd="0" parTransId="{C87E47E4-C728-4873-ADC5-F7C3EE6FBDA2}" sibTransId="{0EA949A0-8313-4556-8ED2-9499DFF0D035}"/>
    <dgm:cxn modelId="{62928C0F-4939-4915-8D06-27D0B31C4970}" type="presOf" srcId="{A4C5FA7C-EBA6-4EF1-B13E-BCC98F4FB7EA}" destId="{5D568F2C-F5B1-4340-961B-4303E1097475}" srcOrd="0" destOrd="0" presId="urn:microsoft.com/office/officeart/2005/8/layout/vList2"/>
    <dgm:cxn modelId="{B8B7BB05-C772-4949-B57F-DAA2958B2AAB}" type="presParOf" srcId="{5D568F2C-F5B1-4340-961B-4303E1097475}" destId="{CCD61BFB-20A8-48DB-BB56-B6032CC7F9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3F1E62-9AC0-4396-A25A-8AF78EC885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099B1E4-EEB2-475B-B2F6-A4A8A7E9F6E9}">
      <dgm:prSet/>
      <dgm:spPr/>
      <dgm:t>
        <a:bodyPr/>
        <a:lstStyle/>
        <a:p>
          <a:pPr rtl="0"/>
          <a:r>
            <a:rPr lang="ru-RU" b="1" smtClean="0"/>
            <a:t>Срок договора</a:t>
          </a:r>
          <a:endParaRPr lang="ru-RU"/>
        </a:p>
      </dgm:t>
    </dgm:pt>
    <dgm:pt modelId="{AC75770C-A846-4AAE-BA1A-DD34F7414B3C}" type="parTrans" cxnId="{A39E3CCD-BB6B-48F0-8276-B1E5EA3E6B79}">
      <dgm:prSet/>
      <dgm:spPr/>
      <dgm:t>
        <a:bodyPr/>
        <a:lstStyle/>
        <a:p>
          <a:endParaRPr lang="ru-RU"/>
        </a:p>
      </dgm:t>
    </dgm:pt>
    <dgm:pt modelId="{FCFB43B6-6A43-4673-B98D-4A510DE1C9DA}" type="sibTrans" cxnId="{A39E3CCD-BB6B-48F0-8276-B1E5EA3E6B79}">
      <dgm:prSet/>
      <dgm:spPr/>
      <dgm:t>
        <a:bodyPr/>
        <a:lstStyle/>
        <a:p>
          <a:endParaRPr lang="ru-RU"/>
        </a:p>
      </dgm:t>
    </dgm:pt>
    <dgm:pt modelId="{9AF9EF9F-3773-485D-B822-6D81E5336B93}" type="pres">
      <dgm:prSet presAssocID="{3F3F1E62-9AC0-4396-A25A-8AF78EC8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A9FC93-E8DB-479F-8CCA-E39BA5B722D9}" type="pres">
      <dgm:prSet presAssocID="{8099B1E4-EEB2-475B-B2F6-A4A8A7E9F6E9}" presName="linNode" presStyleCnt="0"/>
      <dgm:spPr/>
    </dgm:pt>
    <dgm:pt modelId="{5642EC84-4333-4CEA-A655-6706F9334EB8}" type="pres">
      <dgm:prSet presAssocID="{8099B1E4-EEB2-475B-B2F6-A4A8A7E9F6E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9E3CCD-BB6B-48F0-8276-B1E5EA3E6B79}" srcId="{3F3F1E62-9AC0-4396-A25A-8AF78EC88533}" destId="{8099B1E4-EEB2-475B-B2F6-A4A8A7E9F6E9}" srcOrd="0" destOrd="0" parTransId="{AC75770C-A846-4AAE-BA1A-DD34F7414B3C}" sibTransId="{FCFB43B6-6A43-4673-B98D-4A510DE1C9DA}"/>
    <dgm:cxn modelId="{6DD4FBCC-4AD5-4E3C-B4C5-E239FCE87158}" type="presOf" srcId="{3F3F1E62-9AC0-4396-A25A-8AF78EC88533}" destId="{9AF9EF9F-3773-485D-B822-6D81E5336B93}" srcOrd="0" destOrd="0" presId="urn:microsoft.com/office/officeart/2005/8/layout/vList5"/>
    <dgm:cxn modelId="{C3B5E581-13A6-4BAB-A7C8-68AE901D0701}" type="presOf" srcId="{8099B1E4-EEB2-475B-B2F6-A4A8A7E9F6E9}" destId="{5642EC84-4333-4CEA-A655-6706F9334EB8}" srcOrd="0" destOrd="0" presId="urn:microsoft.com/office/officeart/2005/8/layout/vList5"/>
    <dgm:cxn modelId="{5F75DA95-ED5A-4D00-8C28-F40FF65BF210}" type="presParOf" srcId="{9AF9EF9F-3773-485D-B822-6D81E5336B93}" destId="{7BA9FC93-E8DB-479F-8CCA-E39BA5B722D9}" srcOrd="0" destOrd="0" presId="urn:microsoft.com/office/officeart/2005/8/layout/vList5"/>
    <dgm:cxn modelId="{596E9689-B320-4F28-900C-5D90E8193028}" type="presParOf" srcId="{7BA9FC93-E8DB-479F-8CCA-E39BA5B722D9}" destId="{5642EC84-4333-4CEA-A655-6706F9334EB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409A5C-8FBA-494E-8556-BD6965DA727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9BE2EA8-7CA8-4128-A4B3-5DF2A018089E}">
      <dgm:prSet/>
      <dgm:spPr/>
      <dgm:t>
        <a:bodyPr/>
        <a:lstStyle/>
        <a:p>
          <a:pPr rtl="0"/>
          <a:endParaRPr lang="ru-RU"/>
        </a:p>
      </dgm:t>
    </dgm:pt>
    <dgm:pt modelId="{DB927A65-3BCE-454A-837B-6352917DB14E}" type="parTrans" cxnId="{F3E69D14-7383-4B57-B90B-CF37E814576D}">
      <dgm:prSet/>
      <dgm:spPr/>
      <dgm:t>
        <a:bodyPr/>
        <a:lstStyle/>
        <a:p>
          <a:endParaRPr lang="ru-RU"/>
        </a:p>
      </dgm:t>
    </dgm:pt>
    <dgm:pt modelId="{BB3B04DB-C031-44BC-A588-DDEAEC0AF356}" type="sibTrans" cxnId="{F3E69D14-7383-4B57-B90B-CF37E814576D}">
      <dgm:prSet/>
      <dgm:spPr/>
      <dgm:t>
        <a:bodyPr/>
        <a:lstStyle/>
        <a:p>
          <a:endParaRPr lang="ru-RU"/>
        </a:p>
      </dgm:t>
    </dgm:pt>
    <dgm:pt modelId="{A3CED3C0-131F-494C-B56D-9C91D3EE0B7E}">
      <dgm:prSet/>
      <dgm:spPr/>
      <dgm:t>
        <a:bodyPr/>
        <a:lstStyle/>
        <a:p>
          <a:pPr rtl="0"/>
          <a:r>
            <a:rPr lang="ru-RU" b="1" smtClean="0"/>
            <a:t>Участвовать в ведении общих дел товарищей </a:t>
          </a:r>
          <a:r>
            <a:rPr lang="ru-RU" smtClean="0"/>
            <a:t>(п.1 ст.1044 ГК РФ)</a:t>
          </a:r>
          <a:endParaRPr lang="ru-RU"/>
        </a:p>
      </dgm:t>
    </dgm:pt>
    <dgm:pt modelId="{F4DD3E7A-B899-4CBF-9309-0189ADD00D64}" type="parTrans" cxnId="{BEB0E4AC-8089-49DA-AD91-7BCAA8EFC420}">
      <dgm:prSet/>
      <dgm:spPr/>
      <dgm:t>
        <a:bodyPr/>
        <a:lstStyle/>
        <a:p>
          <a:endParaRPr lang="ru-RU"/>
        </a:p>
      </dgm:t>
    </dgm:pt>
    <dgm:pt modelId="{70FBD780-7664-4071-BB0A-E21175F7B715}" type="sibTrans" cxnId="{BEB0E4AC-8089-49DA-AD91-7BCAA8EFC420}">
      <dgm:prSet/>
      <dgm:spPr/>
      <dgm:t>
        <a:bodyPr/>
        <a:lstStyle/>
        <a:p>
          <a:endParaRPr lang="ru-RU"/>
        </a:p>
      </dgm:t>
    </dgm:pt>
    <dgm:pt modelId="{8AC0ADE8-1F4A-4ED0-A68D-F58A57B0F7B9}">
      <dgm:prSet/>
      <dgm:spPr/>
      <dgm:t>
        <a:bodyPr/>
        <a:lstStyle/>
        <a:p>
          <a:pPr rtl="0"/>
          <a:r>
            <a:rPr lang="ru-RU" b="1" smtClean="0"/>
            <a:t>Получать информацию</a:t>
          </a:r>
          <a:r>
            <a:rPr lang="ru-RU" smtClean="0"/>
            <a:t> (ст.1045 ГК РФ)</a:t>
          </a:r>
          <a:endParaRPr lang="ru-RU"/>
        </a:p>
      </dgm:t>
    </dgm:pt>
    <dgm:pt modelId="{4FB490F2-4733-43C7-8D02-E51444149428}" type="parTrans" cxnId="{156683A0-1CEC-4EE3-A69D-CF670FD4F0E0}">
      <dgm:prSet/>
      <dgm:spPr/>
      <dgm:t>
        <a:bodyPr/>
        <a:lstStyle/>
        <a:p>
          <a:endParaRPr lang="ru-RU"/>
        </a:p>
      </dgm:t>
    </dgm:pt>
    <dgm:pt modelId="{B54DEBF1-49BF-4780-A00C-3B1CBFCDC9CF}" type="sibTrans" cxnId="{156683A0-1CEC-4EE3-A69D-CF670FD4F0E0}">
      <dgm:prSet/>
      <dgm:spPr/>
      <dgm:t>
        <a:bodyPr/>
        <a:lstStyle/>
        <a:p>
          <a:endParaRPr lang="ru-RU"/>
        </a:p>
      </dgm:t>
    </dgm:pt>
    <dgm:pt modelId="{A7508FE4-CC37-48CC-9D57-8BB1E6B29EEE}">
      <dgm:prSet/>
      <dgm:spPr/>
      <dgm:t>
        <a:bodyPr/>
        <a:lstStyle/>
        <a:p>
          <a:pPr rtl="0"/>
          <a:r>
            <a:rPr lang="ru-RU" b="1" smtClean="0"/>
            <a:t>Получать прибыль </a:t>
          </a:r>
          <a:endParaRPr lang="ru-RU"/>
        </a:p>
      </dgm:t>
    </dgm:pt>
    <dgm:pt modelId="{8A86F65B-8589-49B7-9780-C1F60E0D899E}" type="parTrans" cxnId="{E2A18FAE-E7DC-4A27-B6E8-51BC314AB6CE}">
      <dgm:prSet/>
      <dgm:spPr/>
      <dgm:t>
        <a:bodyPr/>
        <a:lstStyle/>
        <a:p>
          <a:endParaRPr lang="ru-RU"/>
        </a:p>
      </dgm:t>
    </dgm:pt>
    <dgm:pt modelId="{FA1CF047-FFA3-4FF0-A301-560A09DE2E9E}" type="sibTrans" cxnId="{E2A18FAE-E7DC-4A27-B6E8-51BC314AB6CE}">
      <dgm:prSet/>
      <dgm:spPr/>
      <dgm:t>
        <a:bodyPr/>
        <a:lstStyle/>
        <a:p>
          <a:endParaRPr lang="ru-RU"/>
        </a:p>
      </dgm:t>
    </dgm:pt>
    <dgm:pt modelId="{E5B26CE3-58F5-43CE-8DEA-1E1113FA138C}">
      <dgm:prSet/>
      <dgm:spPr/>
      <dgm:t>
        <a:bodyPr/>
        <a:lstStyle/>
        <a:p>
          <a:pPr rtl="0"/>
          <a:r>
            <a:rPr lang="ru-RU" smtClean="0"/>
            <a:t>(ст.1048 ГК РФ)</a:t>
          </a:r>
          <a:endParaRPr lang="ru-RU"/>
        </a:p>
      </dgm:t>
    </dgm:pt>
    <dgm:pt modelId="{5863F4E5-4F0A-469D-89DB-D88B68B32E6C}" type="parTrans" cxnId="{227ABDF4-FAD6-4B63-8D1F-F1B7A6E5E411}">
      <dgm:prSet/>
      <dgm:spPr/>
      <dgm:t>
        <a:bodyPr/>
        <a:lstStyle/>
        <a:p>
          <a:endParaRPr lang="ru-RU"/>
        </a:p>
      </dgm:t>
    </dgm:pt>
    <dgm:pt modelId="{BDB961F8-4D09-4627-9FE7-8904B8D1A6C4}" type="sibTrans" cxnId="{227ABDF4-FAD6-4B63-8D1F-F1B7A6E5E411}">
      <dgm:prSet/>
      <dgm:spPr/>
      <dgm:t>
        <a:bodyPr/>
        <a:lstStyle/>
        <a:p>
          <a:endParaRPr lang="ru-RU"/>
        </a:p>
      </dgm:t>
    </dgm:pt>
    <dgm:pt modelId="{617107FE-36B8-46E3-B367-AFA36E6E7D29}">
      <dgm:prSet/>
      <dgm:spPr/>
      <dgm:t>
        <a:bodyPr/>
        <a:lstStyle/>
        <a:p>
          <a:pPr rtl="0"/>
          <a:r>
            <a:rPr lang="ru-RU" b="1" smtClean="0"/>
            <a:t>Договором могут быть предусмотрены и иные права</a:t>
          </a:r>
          <a:endParaRPr lang="ru-RU"/>
        </a:p>
      </dgm:t>
    </dgm:pt>
    <dgm:pt modelId="{57ABC863-117F-4226-829E-9CC576BA929E}" type="parTrans" cxnId="{84628386-4AE6-4CDA-BBAB-8D9BFC759716}">
      <dgm:prSet/>
      <dgm:spPr/>
      <dgm:t>
        <a:bodyPr/>
        <a:lstStyle/>
        <a:p>
          <a:endParaRPr lang="ru-RU"/>
        </a:p>
      </dgm:t>
    </dgm:pt>
    <dgm:pt modelId="{068219AA-9CDB-4326-90A3-3F677F7FB97D}" type="sibTrans" cxnId="{84628386-4AE6-4CDA-BBAB-8D9BFC759716}">
      <dgm:prSet/>
      <dgm:spPr/>
      <dgm:t>
        <a:bodyPr/>
        <a:lstStyle/>
        <a:p>
          <a:endParaRPr lang="ru-RU"/>
        </a:p>
      </dgm:t>
    </dgm:pt>
    <dgm:pt modelId="{5DAEE7A2-A447-4631-A666-EC5D1E2534E5}" type="pres">
      <dgm:prSet presAssocID="{8E409A5C-8FBA-494E-8556-BD6965DA72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45980C-87B1-4877-8157-E4A26654116D}" type="pres">
      <dgm:prSet presAssocID="{F9BE2EA8-7CA8-4128-A4B3-5DF2A018089E}" presName="composite" presStyleCnt="0"/>
      <dgm:spPr/>
    </dgm:pt>
    <dgm:pt modelId="{035B7EEA-1F12-4BBB-856C-53AC307BBF8C}" type="pres">
      <dgm:prSet presAssocID="{F9BE2EA8-7CA8-4128-A4B3-5DF2A018089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B1D2C-5B0C-4BB9-A84C-7D150A057AD4}" type="pres">
      <dgm:prSet presAssocID="{F9BE2EA8-7CA8-4128-A4B3-5DF2A018089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18FAE-E7DC-4A27-B6E8-51BC314AB6CE}" srcId="{F9BE2EA8-7CA8-4128-A4B3-5DF2A018089E}" destId="{A7508FE4-CC37-48CC-9D57-8BB1E6B29EEE}" srcOrd="2" destOrd="0" parTransId="{8A86F65B-8589-49B7-9780-C1F60E0D899E}" sibTransId="{FA1CF047-FFA3-4FF0-A301-560A09DE2E9E}"/>
    <dgm:cxn modelId="{FA988399-5370-4A60-AE83-4503DB07DF90}" type="presOf" srcId="{617107FE-36B8-46E3-B367-AFA36E6E7D29}" destId="{F1CB1D2C-5B0C-4BB9-A84C-7D150A057AD4}" srcOrd="0" destOrd="4" presId="urn:microsoft.com/office/officeart/2005/8/layout/hList1"/>
    <dgm:cxn modelId="{1CF5F2D8-2610-4785-807A-81E23D01A5DC}" type="presOf" srcId="{E5B26CE3-58F5-43CE-8DEA-1E1113FA138C}" destId="{F1CB1D2C-5B0C-4BB9-A84C-7D150A057AD4}" srcOrd="0" destOrd="3" presId="urn:microsoft.com/office/officeart/2005/8/layout/hList1"/>
    <dgm:cxn modelId="{156683A0-1CEC-4EE3-A69D-CF670FD4F0E0}" srcId="{F9BE2EA8-7CA8-4128-A4B3-5DF2A018089E}" destId="{8AC0ADE8-1F4A-4ED0-A68D-F58A57B0F7B9}" srcOrd="1" destOrd="0" parTransId="{4FB490F2-4733-43C7-8D02-E51444149428}" sibTransId="{B54DEBF1-49BF-4780-A00C-3B1CBFCDC9CF}"/>
    <dgm:cxn modelId="{7A53F864-5761-4F39-B3CC-5932CD595D69}" type="presOf" srcId="{8E409A5C-8FBA-494E-8556-BD6965DA7272}" destId="{5DAEE7A2-A447-4631-A666-EC5D1E2534E5}" srcOrd="0" destOrd="0" presId="urn:microsoft.com/office/officeart/2005/8/layout/hList1"/>
    <dgm:cxn modelId="{E15AFF85-B73E-49CA-B4A4-8F860BCCC603}" type="presOf" srcId="{A7508FE4-CC37-48CC-9D57-8BB1E6B29EEE}" destId="{F1CB1D2C-5B0C-4BB9-A84C-7D150A057AD4}" srcOrd="0" destOrd="2" presId="urn:microsoft.com/office/officeart/2005/8/layout/hList1"/>
    <dgm:cxn modelId="{BEB0E4AC-8089-49DA-AD91-7BCAA8EFC420}" srcId="{F9BE2EA8-7CA8-4128-A4B3-5DF2A018089E}" destId="{A3CED3C0-131F-494C-B56D-9C91D3EE0B7E}" srcOrd="0" destOrd="0" parTransId="{F4DD3E7A-B899-4CBF-9309-0189ADD00D64}" sibTransId="{70FBD780-7664-4071-BB0A-E21175F7B715}"/>
    <dgm:cxn modelId="{227ABDF4-FAD6-4B63-8D1F-F1B7A6E5E411}" srcId="{F9BE2EA8-7CA8-4128-A4B3-5DF2A018089E}" destId="{E5B26CE3-58F5-43CE-8DEA-1E1113FA138C}" srcOrd="3" destOrd="0" parTransId="{5863F4E5-4F0A-469D-89DB-D88B68B32E6C}" sibTransId="{BDB961F8-4D09-4627-9FE7-8904B8D1A6C4}"/>
    <dgm:cxn modelId="{F3E69D14-7383-4B57-B90B-CF37E814576D}" srcId="{8E409A5C-8FBA-494E-8556-BD6965DA7272}" destId="{F9BE2EA8-7CA8-4128-A4B3-5DF2A018089E}" srcOrd="0" destOrd="0" parTransId="{DB927A65-3BCE-454A-837B-6352917DB14E}" sibTransId="{BB3B04DB-C031-44BC-A588-DDEAEC0AF356}"/>
    <dgm:cxn modelId="{84628386-4AE6-4CDA-BBAB-8D9BFC759716}" srcId="{F9BE2EA8-7CA8-4128-A4B3-5DF2A018089E}" destId="{617107FE-36B8-46E3-B367-AFA36E6E7D29}" srcOrd="4" destOrd="0" parTransId="{57ABC863-117F-4226-829E-9CC576BA929E}" sibTransId="{068219AA-9CDB-4326-90A3-3F677F7FB97D}"/>
    <dgm:cxn modelId="{58833505-B636-4A3F-B845-14E93316F46A}" type="presOf" srcId="{8AC0ADE8-1F4A-4ED0-A68D-F58A57B0F7B9}" destId="{F1CB1D2C-5B0C-4BB9-A84C-7D150A057AD4}" srcOrd="0" destOrd="1" presId="urn:microsoft.com/office/officeart/2005/8/layout/hList1"/>
    <dgm:cxn modelId="{0E3AC10B-0914-4335-B0D4-E4CA927A9BBA}" type="presOf" srcId="{F9BE2EA8-7CA8-4128-A4B3-5DF2A018089E}" destId="{035B7EEA-1F12-4BBB-856C-53AC307BBF8C}" srcOrd="0" destOrd="0" presId="urn:microsoft.com/office/officeart/2005/8/layout/hList1"/>
    <dgm:cxn modelId="{FBFA6C8E-6C2C-4031-9F00-AF126ACE9BA3}" type="presOf" srcId="{A3CED3C0-131F-494C-B56D-9C91D3EE0B7E}" destId="{F1CB1D2C-5B0C-4BB9-A84C-7D150A057AD4}" srcOrd="0" destOrd="0" presId="urn:microsoft.com/office/officeart/2005/8/layout/hList1"/>
    <dgm:cxn modelId="{80F50119-5127-4DA5-80FF-7AD5697D7462}" type="presParOf" srcId="{5DAEE7A2-A447-4631-A666-EC5D1E2534E5}" destId="{7145980C-87B1-4877-8157-E4A26654116D}" srcOrd="0" destOrd="0" presId="urn:microsoft.com/office/officeart/2005/8/layout/hList1"/>
    <dgm:cxn modelId="{8084A106-5A5A-497D-9788-2B6B28C9AE0A}" type="presParOf" srcId="{7145980C-87B1-4877-8157-E4A26654116D}" destId="{035B7EEA-1F12-4BBB-856C-53AC307BBF8C}" srcOrd="0" destOrd="0" presId="urn:microsoft.com/office/officeart/2005/8/layout/hList1"/>
    <dgm:cxn modelId="{16DD213C-2D71-4430-9744-06113DD30213}" type="presParOf" srcId="{7145980C-87B1-4877-8157-E4A26654116D}" destId="{F1CB1D2C-5B0C-4BB9-A84C-7D150A057A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B20AE2C-3827-4D00-AC41-2B9D0883DF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62441-E859-47EC-8018-990935B6AAA8}">
      <dgm:prSet/>
      <dgm:spPr/>
      <dgm:t>
        <a:bodyPr/>
        <a:lstStyle/>
        <a:p>
          <a:pPr rtl="0"/>
          <a:r>
            <a:rPr lang="ru-RU" b="1" smtClean="0"/>
            <a:t>1. </a:t>
          </a:r>
          <a:r>
            <a:rPr lang="ru-RU" smtClean="0"/>
            <a:t>Внесение вклада (п.1 ст.1041 ГК РФ): ВКЛАД – все, что участник вносит в   общее дело, в том числе</a:t>
          </a:r>
          <a:endParaRPr lang="ru-RU"/>
        </a:p>
      </dgm:t>
    </dgm:pt>
    <dgm:pt modelId="{24C996A8-BF5E-4295-B7CD-4A192C699863}" type="parTrans" cxnId="{0CD4FD24-5F8F-4560-90C8-C1CE84086565}">
      <dgm:prSet/>
      <dgm:spPr/>
      <dgm:t>
        <a:bodyPr/>
        <a:lstStyle/>
        <a:p>
          <a:endParaRPr lang="ru-RU"/>
        </a:p>
      </dgm:t>
    </dgm:pt>
    <dgm:pt modelId="{B41725B2-7D7C-4B50-A645-F7A287BAD085}" type="sibTrans" cxnId="{0CD4FD24-5F8F-4560-90C8-C1CE84086565}">
      <dgm:prSet/>
      <dgm:spPr/>
      <dgm:t>
        <a:bodyPr/>
        <a:lstStyle/>
        <a:p>
          <a:endParaRPr lang="ru-RU"/>
        </a:p>
      </dgm:t>
    </dgm:pt>
    <dgm:pt modelId="{FC787FA1-C4DD-4765-86FF-6BD881D29999}" type="pres">
      <dgm:prSet presAssocID="{AB20AE2C-3827-4D00-AC41-2B9D0883DF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A8FE94-4F44-4A3A-A491-5E0E74FFC25C}" type="pres">
      <dgm:prSet presAssocID="{FE462441-E859-47EC-8018-990935B6AAA8}" presName="hierRoot1" presStyleCnt="0">
        <dgm:presLayoutVars>
          <dgm:hierBranch val="init"/>
        </dgm:presLayoutVars>
      </dgm:prSet>
      <dgm:spPr/>
    </dgm:pt>
    <dgm:pt modelId="{F316C7AC-54F1-4587-95B1-A46F3D7F96C1}" type="pres">
      <dgm:prSet presAssocID="{FE462441-E859-47EC-8018-990935B6AAA8}" presName="rootComposite1" presStyleCnt="0"/>
      <dgm:spPr/>
    </dgm:pt>
    <dgm:pt modelId="{B818866A-E302-4CE2-86FB-64D8270B22EB}" type="pres">
      <dgm:prSet presAssocID="{FE462441-E859-47EC-8018-990935B6AAA8}" presName="rootText1" presStyleLbl="node0" presStyleIdx="0" presStyleCnt="1" custScaleY="29478" custLinFactNeighborX="-22" custLinFactNeighborY="-40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7FE1A-14AE-4023-80C6-4C97275CC0E4}" type="pres">
      <dgm:prSet presAssocID="{FE462441-E859-47EC-8018-990935B6AAA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2A5A0CC-E727-4BC4-8236-EBAA14161931}" type="pres">
      <dgm:prSet presAssocID="{FE462441-E859-47EC-8018-990935B6AAA8}" presName="hierChild2" presStyleCnt="0"/>
      <dgm:spPr/>
    </dgm:pt>
    <dgm:pt modelId="{9CBCD6FB-72CA-4411-839B-64B8748A6239}" type="pres">
      <dgm:prSet presAssocID="{FE462441-E859-47EC-8018-990935B6AAA8}" presName="hierChild3" presStyleCnt="0"/>
      <dgm:spPr/>
    </dgm:pt>
  </dgm:ptLst>
  <dgm:cxnLst>
    <dgm:cxn modelId="{0CD4FD24-5F8F-4560-90C8-C1CE84086565}" srcId="{AB20AE2C-3827-4D00-AC41-2B9D0883DF04}" destId="{FE462441-E859-47EC-8018-990935B6AAA8}" srcOrd="0" destOrd="0" parTransId="{24C996A8-BF5E-4295-B7CD-4A192C699863}" sibTransId="{B41725B2-7D7C-4B50-A645-F7A287BAD085}"/>
    <dgm:cxn modelId="{85DFAE3E-DF29-40BD-9A2E-E8F5D8C9099A}" type="presOf" srcId="{AB20AE2C-3827-4D00-AC41-2B9D0883DF04}" destId="{FC787FA1-C4DD-4765-86FF-6BD881D29999}" srcOrd="0" destOrd="0" presId="urn:microsoft.com/office/officeart/2005/8/layout/orgChart1"/>
    <dgm:cxn modelId="{C68DBB3F-C649-41C2-84D0-964C603F95ED}" type="presOf" srcId="{FE462441-E859-47EC-8018-990935B6AAA8}" destId="{B818866A-E302-4CE2-86FB-64D8270B22EB}" srcOrd="0" destOrd="0" presId="urn:microsoft.com/office/officeart/2005/8/layout/orgChart1"/>
    <dgm:cxn modelId="{DD5AA5E8-B4B9-4BC4-8395-2B23229CF21B}" type="presOf" srcId="{FE462441-E859-47EC-8018-990935B6AAA8}" destId="{0F67FE1A-14AE-4023-80C6-4C97275CC0E4}" srcOrd="1" destOrd="0" presId="urn:microsoft.com/office/officeart/2005/8/layout/orgChart1"/>
    <dgm:cxn modelId="{DF39AEA6-4B28-48FA-9377-F1CF8FABFC46}" type="presParOf" srcId="{FC787FA1-C4DD-4765-86FF-6BD881D29999}" destId="{88A8FE94-4F44-4A3A-A491-5E0E74FFC25C}" srcOrd="0" destOrd="0" presId="urn:microsoft.com/office/officeart/2005/8/layout/orgChart1"/>
    <dgm:cxn modelId="{1A650A0C-6582-424B-90C6-C04EB1065E69}" type="presParOf" srcId="{88A8FE94-4F44-4A3A-A491-5E0E74FFC25C}" destId="{F316C7AC-54F1-4587-95B1-A46F3D7F96C1}" srcOrd="0" destOrd="0" presId="urn:microsoft.com/office/officeart/2005/8/layout/orgChart1"/>
    <dgm:cxn modelId="{BC41D8ED-2EFE-4BB4-BB39-69388D16B092}" type="presParOf" srcId="{F316C7AC-54F1-4587-95B1-A46F3D7F96C1}" destId="{B818866A-E302-4CE2-86FB-64D8270B22EB}" srcOrd="0" destOrd="0" presId="urn:microsoft.com/office/officeart/2005/8/layout/orgChart1"/>
    <dgm:cxn modelId="{A6C631DC-0DFC-49FC-8095-A66D10AC79CE}" type="presParOf" srcId="{F316C7AC-54F1-4587-95B1-A46F3D7F96C1}" destId="{0F67FE1A-14AE-4023-80C6-4C97275CC0E4}" srcOrd="1" destOrd="0" presId="urn:microsoft.com/office/officeart/2005/8/layout/orgChart1"/>
    <dgm:cxn modelId="{220AB3D6-9C98-4140-B8D3-37CBA034693D}" type="presParOf" srcId="{88A8FE94-4F44-4A3A-A491-5E0E74FFC25C}" destId="{F2A5A0CC-E727-4BC4-8236-EBAA14161931}" srcOrd="1" destOrd="0" presId="urn:microsoft.com/office/officeart/2005/8/layout/orgChart1"/>
    <dgm:cxn modelId="{C4735B34-08E7-48E5-8154-23F2831A61A9}" type="presParOf" srcId="{88A8FE94-4F44-4A3A-A491-5E0E74FFC25C}" destId="{9CBCD6FB-72CA-4411-839B-64B8748A62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C5653AF-6111-4F22-A817-AD9B8E391F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CAA007-01EC-40DF-9B85-67E794A010F3}">
      <dgm:prSet/>
      <dgm:spPr/>
      <dgm:t>
        <a:bodyPr/>
        <a:lstStyle/>
        <a:p>
          <a:pPr rtl="0"/>
          <a:r>
            <a:rPr lang="ru-RU" b="1" smtClean="0"/>
            <a:t>Деньги                           </a:t>
          </a:r>
          <a:endParaRPr lang="ru-RU"/>
        </a:p>
      </dgm:t>
    </dgm:pt>
    <dgm:pt modelId="{9E5F7E62-D6A4-4DE0-AF5A-6A2AD0229EC4}" type="parTrans" cxnId="{699468E3-48D4-42CA-83BF-BDD7CDCC49BB}">
      <dgm:prSet/>
      <dgm:spPr/>
      <dgm:t>
        <a:bodyPr/>
        <a:lstStyle/>
        <a:p>
          <a:endParaRPr lang="ru-RU"/>
        </a:p>
      </dgm:t>
    </dgm:pt>
    <dgm:pt modelId="{60290DAB-0D8D-45D8-8D48-6085D289A72E}" type="sibTrans" cxnId="{699468E3-48D4-42CA-83BF-BDD7CDCC49BB}">
      <dgm:prSet/>
      <dgm:spPr/>
      <dgm:t>
        <a:bodyPr/>
        <a:lstStyle/>
        <a:p>
          <a:endParaRPr lang="ru-RU"/>
        </a:p>
      </dgm:t>
    </dgm:pt>
    <dgm:pt modelId="{BAAAFA04-215F-4A69-9504-39F79C5A8DAD}" type="pres">
      <dgm:prSet presAssocID="{5C5653AF-6111-4F22-A817-AD9B8E391F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0A708-15FD-4C0A-B301-9F8EC1EC0D4E}" type="pres">
      <dgm:prSet presAssocID="{E0CAA007-01EC-40DF-9B85-67E794A010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83699F-44CD-416C-A4FD-6B511EACF169}" type="presOf" srcId="{E0CAA007-01EC-40DF-9B85-67E794A010F3}" destId="{7FD0A708-15FD-4C0A-B301-9F8EC1EC0D4E}" srcOrd="0" destOrd="0" presId="urn:microsoft.com/office/officeart/2005/8/layout/vList2"/>
    <dgm:cxn modelId="{699468E3-48D4-42CA-83BF-BDD7CDCC49BB}" srcId="{5C5653AF-6111-4F22-A817-AD9B8E391FAE}" destId="{E0CAA007-01EC-40DF-9B85-67E794A010F3}" srcOrd="0" destOrd="0" parTransId="{9E5F7E62-D6A4-4DE0-AF5A-6A2AD0229EC4}" sibTransId="{60290DAB-0D8D-45D8-8D48-6085D289A72E}"/>
    <dgm:cxn modelId="{C827E67B-45D3-4402-ADD8-FE6C4E669DC6}" type="presOf" srcId="{5C5653AF-6111-4F22-A817-AD9B8E391FAE}" destId="{BAAAFA04-215F-4A69-9504-39F79C5A8DAD}" srcOrd="0" destOrd="0" presId="urn:microsoft.com/office/officeart/2005/8/layout/vList2"/>
    <dgm:cxn modelId="{AF3370FD-8F53-4EB5-9AC3-C00C6E076949}" type="presParOf" srcId="{BAAAFA04-215F-4A69-9504-39F79C5A8DAD}" destId="{7FD0A708-15FD-4C0A-B301-9F8EC1EC0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3ACECC-EE9A-48A2-83E1-0B1449ED00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086F202-73E2-426B-B88B-2FE0FE66BFC1}">
      <dgm:prSet/>
      <dgm:spPr/>
      <dgm:t>
        <a:bodyPr/>
        <a:lstStyle/>
        <a:p>
          <a:pPr rtl="0"/>
          <a:r>
            <a:rPr lang="ru-RU" b="1" smtClean="0"/>
            <a:t>Иное имущество         </a:t>
          </a:r>
          <a:endParaRPr lang="ru-RU"/>
        </a:p>
      </dgm:t>
    </dgm:pt>
    <dgm:pt modelId="{E8C95621-ED56-4AB6-8758-A73A8DDDC225}" type="parTrans" cxnId="{DAC85901-B69B-46B4-9DAE-661DBEDEF1A7}">
      <dgm:prSet/>
      <dgm:spPr/>
      <dgm:t>
        <a:bodyPr/>
        <a:lstStyle/>
        <a:p>
          <a:endParaRPr lang="ru-RU"/>
        </a:p>
      </dgm:t>
    </dgm:pt>
    <dgm:pt modelId="{8A6ECE20-8B2B-4CE9-B930-04E061F67A00}" type="sibTrans" cxnId="{DAC85901-B69B-46B4-9DAE-661DBEDEF1A7}">
      <dgm:prSet/>
      <dgm:spPr/>
      <dgm:t>
        <a:bodyPr/>
        <a:lstStyle/>
        <a:p>
          <a:endParaRPr lang="ru-RU"/>
        </a:p>
      </dgm:t>
    </dgm:pt>
    <dgm:pt modelId="{B9680783-7D3C-4C7D-A2EC-EEDAACC3B8CA}" type="pres">
      <dgm:prSet presAssocID="{713ACECC-EE9A-48A2-83E1-0B1449ED00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C29510-F335-4B56-BDF8-2D953EFBEF7E}" type="pres">
      <dgm:prSet presAssocID="{0086F202-73E2-426B-B88B-2FE0FE66BF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CFAC0-41F8-4F21-9340-7A0BC9FF69C5}" type="presOf" srcId="{713ACECC-EE9A-48A2-83E1-0B1449ED00ED}" destId="{B9680783-7D3C-4C7D-A2EC-EEDAACC3B8CA}" srcOrd="0" destOrd="0" presId="urn:microsoft.com/office/officeart/2005/8/layout/vList2"/>
    <dgm:cxn modelId="{138B0EEC-FC8C-47E5-9696-FE644574C29E}" type="presOf" srcId="{0086F202-73E2-426B-B88B-2FE0FE66BFC1}" destId="{4AC29510-F335-4B56-BDF8-2D953EFBEF7E}" srcOrd="0" destOrd="0" presId="urn:microsoft.com/office/officeart/2005/8/layout/vList2"/>
    <dgm:cxn modelId="{DAC85901-B69B-46B4-9DAE-661DBEDEF1A7}" srcId="{713ACECC-EE9A-48A2-83E1-0B1449ED00ED}" destId="{0086F202-73E2-426B-B88B-2FE0FE66BFC1}" srcOrd="0" destOrd="0" parTransId="{E8C95621-ED56-4AB6-8758-A73A8DDDC225}" sibTransId="{8A6ECE20-8B2B-4CE9-B930-04E061F67A00}"/>
    <dgm:cxn modelId="{B4E54550-6452-40C5-BC54-DE4C8400306D}" type="presParOf" srcId="{B9680783-7D3C-4C7D-A2EC-EEDAACC3B8CA}" destId="{4AC29510-F335-4B56-BDF8-2D953EFBEF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16FE853-1CE5-4D8E-B330-750FD29616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59446E-CDB5-4FAE-A5DD-366C59CD9992}">
      <dgm:prSet/>
      <dgm:spPr/>
      <dgm:t>
        <a:bodyPr/>
        <a:lstStyle/>
        <a:p>
          <a:pPr rtl="0"/>
          <a:r>
            <a:rPr lang="ru-RU" b="1" smtClean="0"/>
            <a:t>Профессиональные и  иные знания                    </a:t>
          </a:r>
          <a:endParaRPr lang="ru-RU"/>
        </a:p>
      </dgm:t>
    </dgm:pt>
    <dgm:pt modelId="{5E51DEB7-E44B-425D-867F-37012BEB7F1E}" type="parTrans" cxnId="{9C9820C8-449A-440B-85A2-DCB187360A63}">
      <dgm:prSet/>
      <dgm:spPr/>
      <dgm:t>
        <a:bodyPr/>
        <a:lstStyle/>
        <a:p>
          <a:endParaRPr lang="ru-RU"/>
        </a:p>
      </dgm:t>
    </dgm:pt>
    <dgm:pt modelId="{726C782F-2718-4719-BA49-6CA07BA81A2A}" type="sibTrans" cxnId="{9C9820C8-449A-440B-85A2-DCB187360A63}">
      <dgm:prSet/>
      <dgm:spPr/>
      <dgm:t>
        <a:bodyPr/>
        <a:lstStyle/>
        <a:p>
          <a:endParaRPr lang="ru-RU"/>
        </a:p>
      </dgm:t>
    </dgm:pt>
    <dgm:pt modelId="{6736AAB3-7FA6-43B7-93F8-E4F8C7D3A3F7}" type="pres">
      <dgm:prSet presAssocID="{316FE853-1CE5-4D8E-B330-750FD2961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0E9DED-6A46-415A-9051-38CEB9740C6C}" type="pres">
      <dgm:prSet presAssocID="{4659446E-CDB5-4FAE-A5DD-366C59CD999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A7DF7B-2306-442E-8B0E-AE7F8C8C0C83}" type="presOf" srcId="{316FE853-1CE5-4D8E-B330-750FD2961686}" destId="{6736AAB3-7FA6-43B7-93F8-E4F8C7D3A3F7}" srcOrd="0" destOrd="0" presId="urn:microsoft.com/office/officeart/2005/8/layout/vList2"/>
    <dgm:cxn modelId="{466886F5-1366-4B65-A73D-854121CE746E}" type="presOf" srcId="{4659446E-CDB5-4FAE-A5DD-366C59CD9992}" destId="{400E9DED-6A46-415A-9051-38CEB9740C6C}" srcOrd="0" destOrd="0" presId="urn:microsoft.com/office/officeart/2005/8/layout/vList2"/>
    <dgm:cxn modelId="{9C9820C8-449A-440B-85A2-DCB187360A63}" srcId="{316FE853-1CE5-4D8E-B330-750FD2961686}" destId="{4659446E-CDB5-4FAE-A5DD-366C59CD9992}" srcOrd="0" destOrd="0" parTransId="{5E51DEB7-E44B-425D-867F-37012BEB7F1E}" sibTransId="{726C782F-2718-4719-BA49-6CA07BA81A2A}"/>
    <dgm:cxn modelId="{4C5454CB-A253-44E3-89FD-A56D48A2327D}" type="presParOf" srcId="{6736AAB3-7FA6-43B7-93F8-E4F8C7D3A3F7}" destId="{400E9DED-6A46-415A-9051-38CEB9740C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193E321-483F-4CB5-90F1-F83F685806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108D7CF-8FE6-4F78-8A5C-F75FB93E032B}">
      <dgm:prSet/>
      <dgm:spPr/>
      <dgm:t>
        <a:bodyPr/>
        <a:lstStyle/>
        <a:p>
          <a:pPr rtl="0"/>
          <a:r>
            <a:rPr lang="ru-RU" b="1" smtClean="0"/>
            <a:t>Навыки и умения</a:t>
          </a:r>
          <a:r>
            <a:rPr lang="ru-RU" b="1" i="1" smtClean="0"/>
            <a:t>          </a:t>
          </a:r>
          <a:endParaRPr lang="ru-RU"/>
        </a:p>
      </dgm:t>
    </dgm:pt>
    <dgm:pt modelId="{66EC0B53-52AF-4B9A-A912-DDEED5A17AAE}" type="parTrans" cxnId="{35C487E8-675C-47AD-BED7-9A17EF52B0BF}">
      <dgm:prSet/>
      <dgm:spPr/>
      <dgm:t>
        <a:bodyPr/>
        <a:lstStyle/>
        <a:p>
          <a:endParaRPr lang="ru-RU"/>
        </a:p>
      </dgm:t>
    </dgm:pt>
    <dgm:pt modelId="{1F699834-3E1F-4480-9C9A-1FAAA33AE2F9}" type="sibTrans" cxnId="{35C487E8-675C-47AD-BED7-9A17EF52B0BF}">
      <dgm:prSet/>
      <dgm:spPr/>
      <dgm:t>
        <a:bodyPr/>
        <a:lstStyle/>
        <a:p>
          <a:endParaRPr lang="ru-RU"/>
        </a:p>
      </dgm:t>
    </dgm:pt>
    <dgm:pt modelId="{8E9F898B-5F52-49FE-8554-61D0032DE6BB}" type="pres">
      <dgm:prSet presAssocID="{E193E321-483F-4CB5-90F1-F83F685806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BD5B0B-5322-4886-81D4-0087B3F1CA44}" type="pres">
      <dgm:prSet presAssocID="{3108D7CF-8FE6-4F78-8A5C-F75FB93E03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3B8BD-C127-41A0-8DC9-49B0ADED7558}" type="presOf" srcId="{E193E321-483F-4CB5-90F1-F83F68580682}" destId="{8E9F898B-5F52-49FE-8554-61D0032DE6BB}" srcOrd="0" destOrd="0" presId="urn:microsoft.com/office/officeart/2005/8/layout/vList2"/>
    <dgm:cxn modelId="{35C487E8-675C-47AD-BED7-9A17EF52B0BF}" srcId="{E193E321-483F-4CB5-90F1-F83F68580682}" destId="{3108D7CF-8FE6-4F78-8A5C-F75FB93E032B}" srcOrd="0" destOrd="0" parTransId="{66EC0B53-52AF-4B9A-A912-DDEED5A17AAE}" sibTransId="{1F699834-3E1F-4480-9C9A-1FAAA33AE2F9}"/>
    <dgm:cxn modelId="{31DC27A6-D44C-4641-9D7B-B705B1720876}" type="presOf" srcId="{3108D7CF-8FE6-4F78-8A5C-F75FB93E032B}" destId="{9FBD5B0B-5322-4886-81D4-0087B3F1CA44}" srcOrd="0" destOrd="0" presId="urn:microsoft.com/office/officeart/2005/8/layout/vList2"/>
    <dgm:cxn modelId="{7A9AD1EF-425A-49EE-9BDF-EC38F71175B6}" type="presParOf" srcId="{8E9F898B-5F52-49FE-8554-61D0032DE6BB}" destId="{9FBD5B0B-5322-4886-81D4-0087B3F1CA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D72685-B85C-4A12-9403-D42B1D88712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9843B19-49FC-466A-A1FE-4F607DCCCA5F}">
      <dgm:prSet/>
      <dgm:spPr/>
      <dgm:t>
        <a:bodyPr/>
        <a:lstStyle/>
        <a:p>
          <a:pPr rtl="0"/>
          <a:r>
            <a:rPr lang="ru-RU" b="1" dirty="0" smtClean="0"/>
            <a:t>В договоре могут участвовать двое или несколько лиц, следовательно, он может быть двусторонним или многосторонним</a:t>
          </a:r>
          <a:endParaRPr lang="ru-RU" dirty="0"/>
        </a:p>
      </dgm:t>
    </dgm:pt>
    <dgm:pt modelId="{F7EA1568-449B-4BAB-88D2-A660190D00DA}" type="parTrans" cxnId="{283F9845-2CCB-43E8-BDA9-912982E1770C}">
      <dgm:prSet/>
      <dgm:spPr/>
      <dgm:t>
        <a:bodyPr/>
        <a:lstStyle/>
        <a:p>
          <a:endParaRPr lang="ru-RU"/>
        </a:p>
      </dgm:t>
    </dgm:pt>
    <dgm:pt modelId="{D981A25C-F5AA-45B5-8B77-6565B72C6699}" type="sibTrans" cxnId="{283F9845-2CCB-43E8-BDA9-912982E1770C}">
      <dgm:prSet/>
      <dgm:spPr/>
      <dgm:t>
        <a:bodyPr/>
        <a:lstStyle/>
        <a:p>
          <a:endParaRPr lang="ru-RU"/>
        </a:p>
      </dgm:t>
    </dgm:pt>
    <dgm:pt modelId="{DAA43018-6FB4-40B6-A2C0-C10C3912CC21}">
      <dgm:prSet/>
      <dgm:spPr/>
      <dgm:t>
        <a:bodyPr/>
        <a:lstStyle/>
        <a:p>
          <a:pPr rtl="0"/>
          <a:r>
            <a:rPr lang="ru-RU" b="1" smtClean="0"/>
            <a:t>Участники обязуются соединить свои вклады</a:t>
          </a:r>
          <a:endParaRPr lang="ru-RU"/>
        </a:p>
      </dgm:t>
    </dgm:pt>
    <dgm:pt modelId="{7255469A-58F8-49FB-BDC7-361C42901BA0}" type="parTrans" cxnId="{C703A6F2-D002-41FB-8761-BEF781155717}">
      <dgm:prSet/>
      <dgm:spPr/>
      <dgm:t>
        <a:bodyPr/>
        <a:lstStyle/>
        <a:p>
          <a:endParaRPr lang="ru-RU"/>
        </a:p>
      </dgm:t>
    </dgm:pt>
    <dgm:pt modelId="{592C0B99-887D-439E-A7E9-56AFA3D5501F}" type="sibTrans" cxnId="{C703A6F2-D002-41FB-8761-BEF781155717}">
      <dgm:prSet/>
      <dgm:spPr/>
      <dgm:t>
        <a:bodyPr/>
        <a:lstStyle/>
        <a:p>
          <a:endParaRPr lang="ru-RU"/>
        </a:p>
      </dgm:t>
    </dgm:pt>
    <dgm:pt modelId="{740530A6-1FD7-480A-A2C0-B92D05D87260}">
      <dgm:prSet/>
      <dgm:spPr/>
      <dgm:t>
        <a:bodyPr/>
        <a:lstStyle/>
        <a:p>
          <a:pPr rtl="0"/>
          <a:r>
            <a:rPr lang="ru-RU" b="1" smtClean="0"/>
            <a:t>Участники имеют общую цель – извлечение прибыли или достижение иной цели, не противоречащей закону</a:t>
          </a:r>
          <a:endParaRPr lang="ru-RU"/>
        </a:p>
      </dgm:t>
    </dgm:pt>
    <dgm:pt modelId="{05E9355A-BD28-4BBA-9E96-B5EA4ACF14D6}" type="parTrans" cxnId="{589FE862-7A2F-4854-881E-788C2BA9C92E}">
      <dgm:prSet/>
      <dgm:spPr/>
      <dgm:t>
        <a:bodyPr/>
        <a:lstStyle/>
        <a:p>
          <a:endParaRPr lang="ru-RU"/>
        </a:p>
      </dgm:t>
    </dgm:pt>
    <dgm:pt modelId="{83BA78BC-37EA-486A-8D8A-BA18E2241208}" type="sibTrans" cxnId="{589FE862-7A2F-4854-881E-788C2BA9C92E}">
      <dgm:prSet/>
      <dgm:spPr/>
      <dgm:t>
        <a:bodyPr/>
        <a:lstStyle/>
        <a:p>
          <a:endParaRPr lang="ru-RU"/>
        </a:p>
      </dgm:t>
    </dgm:pt>
    <dgm:pt modelId="{0573DFD3-D2EB-4B5D-BE22-AFA32BAAA3E3}">
      <dgm:prSet/>
      <dgm:spPr/>
      <dgm:t>
        <a:bodyPr/>
        <a:lstStyle/>
        <a:p>
          <a:pPr rtl="0"/>
          <a:r>
            <a:rPr lang="ru-RU" b="1" smtClean="0"/>
            <a:t>Участники обязуются совместно действовать</a:t>
          </a:r>
          <a:endParaRPr lang="ru-RU"/>
        </a:p>
      </dgm:t>
    </dgm:pt>
    <dgm:pt modelId="{4EA3646F-616C-496F-A81D-079310B9F394}" type="parTrans" cxnId="{F4E56215-086B-4072-8FF1-9DDC6317D087}">
      <dgm:prSet/>
      <dgm:spPr/>
      <dgm:t>
        <a:bodyPr/>
        <a:lstStyle/>
        <a:p>
          <a:endParaRPr lang="ru-RU"/>
        </a:p>
      </dgm:t>
    </dgm:pt>
    <dgm:pt modelId="{4C061E5A-C8F0-423A-8E52-C10A01CAD439}" type="sibTrans" cxnId="{F4E56215-086B-4072-8FF1-9DDC6317D087}">
      <dgm:prSet/>
      <dgm:spPr/>
      <dgm:t>
        <a:bodyPr/>
        <a:lstStyle/>
        <a:p>
          <a:endParaRPr lang="ru-RU"/>
        </a:p>
      </dgm:t>
    </dgm:pt>
    <dgm:pt modelId="{4002743C-E4BF-4874-B392-2316DC915DD3}">
      <dgm:prSet/>
      <dgm:spPr/>
      <dgm:t>
        <a:bodyPr/>
        <a:lstStyle/>
        <a:p>
          <a:pPr rtl="0"/>
          <a:r>
            <a:rPr lang="ru-RU" b="1" dirty="0" smtClean="0"/>
            <a:t>Участники обязуются действовать без образования юр. лица</a:t>
          </a:r>
          <a:endParaRPr lang="ru-RU" dirty="0"/>
        </a:p>
      </dgm:t>
    </dgm:pt>
    <dgm:pt modelId="{31161B36-26A3-48F4-B1A6-4FC3240637D0}" type="parTrans" cxnId="{F8C32924-1D9B-448A-BBDD-2A33CC2AF845}">
      <dgm:prSet/>
      <dgm:spPr/>
      <dgm:t>
        <a:bodyPr/>
        <a:lstStyle/>
        <a:p>
          <a:endParaRPr lang="ru-RU"/>
        </a:p>
      </dgm:t>
    </dgm:pt>
    <dgm:pt modelId="{FCF1C243-35C6-4377-B6F7-8F41D67A23EC}" type="sibTrans" cxnId="{F8C32924-1D9B-448A-BBDD-2A33CC2AF845}">
      <dgm:prSet/>
      <dgm:spPr/>
      <dgm:t>
        <a:bodyPr/>
        <a:lstStyle/>
        <a:p>
          <a:endParaRPr lang="ru-RU"/>
        </a:p>
      </dgm:t>
    </dgm:pt>
    <dgm:pt modelId="{ABBC1B4B-EC0C-4732-9D38-B59F38B0C927}" type="pres">
      <dgm:prSet presAssocID="{3DD72685-B85C-4A12-9403-D42B1D8871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DC438C-F3FE-4CD9-AB7F-413CFE8E4A8B}" type="pres">
      <dgm:prSet presAssocID="{59843B19-49FC-466A-A1FE-4F607DCCCA5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5D52F-8F66-45A2-BEC9-A9A58DFFBF4D}" type="pres">
      <dgm:prSet presAssocID="{D981A25C-F5AA-45B5-8B77-6565B72C669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E9F8106-776C-40C2-A2F3-7F6E3F418FD0}" type="pres">
      <dgm:prSet presAssocID="{D981A25C-F5AA-45B5-8B77-6565B72C669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F7C17A9-D279-4320-A7D6-47B3D6FB0A08}" type="pres">
      <dgm:prSet presAssocID="{DAA43018-6FB4-40B6-A2C0-C10C3912CC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F85FB-01CF-4BD9-94A0-5B01CC35CFE8}" type="pres">
      <dgm:prSet presAssocID="{592C0B99-887D-439E-A7E9-56AFA3D5501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A80F45F-C535-41FE-B3CA-BBC28442FBA4}" type="pres">
      <dgm:prSet presAssocID="{592C0B99-887D-439E-A7E9-56AFA3D5501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89CD07C-E8CE-4747-93D5-093FB65FA40F}" type="pres">
      <dgm:prSet presAssocID="{740530A6-1FD7-480A-A2C0-B92D05D872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A8F33-0FCA-45A4-94DC-FE3C0551FB3A}" type="pres">
      <dgm:prSet presAssocID="{83BA78BC-37EA-486A-8D8A-BA18E224120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602D414-C252-4F92-B439-DF19A06BB813}" type="pres">
      <dgm:prSet presAssocID="{83BA78BC-37EA-486A-8D8A-BA18E224120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9153E54-65A6-4D79-B59A-0644912BC84D}" type="pres">
      <dgm:prSet presAssocID="{0573DFD3-D2EB-4B5D-BE22-AFA32BAAA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5AFAD-470E-4CE2-AEFE-52511DA80E9D}" type="pres">
      <dgm:prSet presAssocID="{4C061E5A-C8F0-423A-8E52-C10A01CAD43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C5B8BCFA-43BC-4150-B9D7-443C91CD802F}" type="pres">
      <dgm:prSet presAssocID="{4C061E5A-C8F0-423A-8E52-C10A01CAD43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A214603-F001-4747-ABBA-DCA87394C9F3}" type="pres">
      <dgm:prSet presAssocID="{4002743C-E4BF-4874-B392-2316DC915D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B6D95D-804F-4BC6-8B5F-15E040FCECBF}" type="presOf" srcId="{D981A25C-F5AA-45B5-8B77-6565B72C6699}" destId="{9765D52F-8F66-45A2-BEC9-A9A58DFFBF4D}" srcOrd="0" destOrd="0" presId="urn:microsoft.com/office/officeart/2005/8/layout/process1"/>
    <dgm:cxn modelId="{589FE862-7A2F-4854-881E-788C2BA9C92E}" srcId="{3DD72685-B85C-4A12-9403-D42B1D88712A}" destId="{740530A6-1FD7-480A-A2C0-B92D05D87260}" srcOrd="2" destOrd="0" parTransId="{05E9355A-BD28-4BBA-9E96-B5EA4ACF14D6}" sibTransId="{83BA78BC-37EA-486A-8D8A-BA18E2241208}"/>
    <dgm:cxn modelId="{21EEC845-D45E-4BAB-876D-E1DFD8213E25}" type="presOf" srcId="{4002743C-E4BF-4874-B392-2316DC915DD3}" destId="{4A214603-F001-4747-ABBA-DCA87394C9F3}" srcOrd="0" destOrd="0" presId="urn:microsoft.com/office/officeart/2005/8/layout/process1"/>
    <dgm:cxn modelId="{9C472C2F-D18A-45DA-B7F1-104603A71ACD}" type="presOf" srcId="{83BA78BC-37EA-486A-8D8A-BA18E2241208}" destId="{9602D414-C252-4F92-B439-DF19A06BB813}" srcOrd="1" destOrd="0" presId="urn:microsoft.com/office/officeart/2005/8/layout/process1"/>
    <dgm:cxn modelId="{D702DD6B-4DBF-4E9C-A755-048C990273A9}" type="presOf" srcId="{3DD72685-B85C-4A12-9403-D42B1D88712A}" destId="{ABBC1B4B-EC0C-4732-9D38-B59F38B0C927}" srcOrd="0" destOrd="0" presId="urn:microsoft.com/office/officeart/2005/8/layout/process1"/>
    <dgm:cxn modelId="{4F58B224-AEDE-4579-83C8-58B970609666}" type="presOf" srcId="{740530A6-1FD7-480A-A2C0-B92D05D87260}" destId="{389CD07C-E8CE-4747-93D5-093FB65FA40F}" srcOrd="0" destOrd="0" presId="urn:microsoft.com/office/officeart/2005/8/layout/process1"/>
    <dgm:cxn modelId="{F0ABB354-6D09-4761-A474-9BC43E9F7BF1}" type="presOf" srcId="{DAA43018-6FB4-40B6-A2C0-C10C3912CC21}" destId="{7F7C17A9-D279-4320-A7D6-47B3D6FB0A08}" srcOrd="0" destOrd="0" presId="urn:microsoft.com/office/officeart/2005/8/layout/process1"/>
    <dgm:cxn modelId="{8880354D-B95E-486D-87E8-8075A618033D}" type="presOf" srcId="{D981A25C-F5AA-45B5-8B77-6565B72C6699}" destId="{3E9F8106-776C-40C2-A2F3-7F6E3F418FD0}" srcOrd="1" destOrd="0" presId="urn:microsoft.com/office/officeart/2005/8/layout/process1"/>
    <dgm:cxn modelId="{B7740C12-B7B5-4AA1-A7E9-7DE3974A7A8B}" type="presOf" srcId="{83BA78BC-37EA-486A-8D8A-BA18E2241208}" destId="{12CA8F33-0FCA-45A4-94DC-FE3C0551FB3A}" srcOrd="0" destOrd="0" presId="urn:microsoft.com/office/officeart/2005/8/layout/process1"/>
    <dgm:cxn modelId="{F8C32924-1D9B-448A-BBDD-2A33CC2AF845}" srcId="{3DD72685-B85C-4A12-9403-D42B1D88712A}" destId="{4002743C-E4BF-4874-B392-2316DC915DD3}" srcOrd="4" destOrd="0" parTransId="{31161B36-26A3-48F4-B1A6-4FC3240637D0}" sibTransId="{FCF1C243-35C6-4377-B6F7-8F41D67A23EC}"/>
    <dgm:cxn modelId="{DF677546-BBF4-494F-B3BD-0432EEFA22AC}" type="presOf" srcId="{4C061E5A-C8F0-423A-8E52-C10A01CAD439}" destId="{C5B8BCFA-43BC-4150-B9D7-443C91CD802F}" srcOrd="1" destOrd="0" presId="urn:microsoft.com/office/officeart/2005/8/layout/process1"/>
    <dgm:cxn modelId="{283F9845-2CCB-43E8-BDA9-912982E1770C}" srcId="{3DD72685-B85C-4A12-9403-D42B1D88712A}" destId="{59843B19-49FC-466A-A1FE-4F607DCCCA5F}" srcOrd="0" destOrd="0" parTransId="{F7EA1568-449B-4BAB-88D2-A660190D00DA}" sibTransId="{D981A25C-F5AA-45B5-8B77-6565B72C6699}"/>
    <dgm:cxn modelId="{F4E56215-086B-4072-8FF1-9DDC6317D087}" srcId="{3DD72685-B85C-4A12-9403-D42B1D88712A}" destId="{0573DFD3-D2EB-4B5D-BE22-AFA32BAAA3E3}" srcOrd="3" destOrd="0" parTransId="{4EA3646F-616C-496F-A81D-079310B9F394}" sibTransId="{4C061E5A-C8F0-423A-8E52-C10A01CAD439}"/>
    <dgm:cxn modelId="{9DA355F1-0432-45F6-8B5A-6427BE538FEF}" type="presOf" srcId="{592C0B99-887D-439E-A7E9-56AFA3D5501F}" destId="{0A80F45F-C535-41FE-B3CA-BBC28442FBA4}" srcOrd="1" destOrd="0" presId="urn:microsoft.com/office/officeart/2005/8/layout/process1"/>
    <dgm:cxn modelId="{D68039E6-FEF3-45FD-81E1-38EAFCA49F00}" type="presOf" srcId="{592C0B99-887D-439E-A7E9-56AFA3D5501F}" destId="{B3DF85FB-01CF-4BD9-94A0-5B01CC35CFE8}" srcOrd="0" destOrd="0" presId="urn:microsoft.com/office/officeart/2005/8/layout/process1"/>
    <dgm:cxn modelId="{C703A6F2-D002-41FB-8761-BEF781155717}" srcId="{3DD72685-B85C-4A12-9403-D42B1D88712A}" destId="{DAA43018-6FB4-40B6-A2C0-C10C3912CC21}" srcOrd="1" destOrd="0" parTransId="{7255469A-58F8-49FB-BDC7-361C42901BA0}" sibTransId="{592C0B99-887D-439E-A7E9-56AFA3D5501F}"/>
    <dgm:cxn modelId="{99FDCF9B-0A99-494C-B8B1-A41473F751FC}" type="presOf" srcId="{59843B19-49FC-466A-A1FE-4F607DCCCA5F}" destId="{B3DC438C-F3FE-4CD9-AB7F-413CFE8E4A8B}" srcOrd="0" destOrd="0" presId="urn:microsoft.com/office/officeart/2005/8/layout/process1"/>
    <dgm:cxn modelId="{F6CD60F5-BCEA-4AC3-B8DB-B225A610C991}" type="presOf" srcId="{0573DFD3-D2EB-4B5D-BE22-AFA32BAAA3E3}" destId="{39153E54-65A6-4D79-B59A-0644912BC84D}" srcOrd="0" destOrd="0" presId="urn:microsoft.com/office/officeart/2005/8/layout/process1"/>
    <dgm:cxn modelId="{3FC1F6B1-4467-4CBC-806A-4F0249EFFEB1}" type="presOf" srcId="{4C061E5A-C8F0-423A-8E52-C10A01CAD439}" destId="{C765AFAD-470E-4CE2-AEFE-52511DA80E9D}" srcOrd="0" destOrd="0" presId="urn:microsoft.com/office/officeart/2005/8/layout/process1"/>
    <dgm:cxn modelId="{CB29C7CE-16A3-47AA-8990-082CEAA7FEDD}" type="presParOf" srcId="{ABBC1B4B-EC0C-4732-9D38-B59F38B0C927}" destId="{B3DC438C-F3FE-4CD9-AB7F-413CFE8E4A8B}" srcOrd="0" destOrd="0" presId="urn:microsoft.com/office/officeart/2005/8/layout/process1"/>
    <dgm:cxn modelId="{0B392465-6096-4042-8E4D-7168E419EE2E}" type="presParOf" srcId="{ABBC1B4B-EC0C-4732-9D38-B59F38B0C927}" destId="{9765D52F-8F66-45A2-BEC9-A9A58DFFBF4D}" srcOrd="1" destOrd="0" presId="urn:microsoft.com/office/officeart/2005/8/layout/process1"/>
    <dgm:cxn modelId="{BCDD4B4C-192D-4901-B5BE-EB36EE0838E4}" type="presParOf" srcId="{9765D52F-8F66-45A2-BEC9-A9A58DFFBF4D}" destId="{3E9F8106-776C-40C2-A2F3-7F6E3F418FD0}" srcOrd="0" destOrd="0" presId="urn:microsoft.com/office/officeart/2005/8/layout/process1"/>
    <dgm:cxn modelId="{B2B10399-A0DA-47C6-9FB1-CB96DB23DDF6}" type="presParOf" srcId="{ABBC1B4B-EC0C-4732-9D38-B59F38B0C927}" destId="{7F7C17A9-D279-4320-A7D6-47B3D6FB0A08}" srcOrd="2" destOrd="0" presId="urn:microsoft.com/office/officeart/2005/8/layout/process1"/>
    <dgm:cxn modelId="{E172052B-68EF-4FAF-89AF-05640F8D9B79}" type="presParOf" srcId="{ABBC1B4B-EC0C-4732-9D38-B59F38B0C927}" destId="{B3DF85FB-01CF-4BD9-94A0-5B01CC35CFE8}" srcOrd="3" destOrd="0" presId="urn:microsoft.com/office/officeart/2005/8/layout/process1"/>
    <dgm:cxn modelId="{FE8BA5E0-CEFD-4B2D-956E-A9DAFC3F3445}" type="presParOf" srcId="{B3DF85FB-01CF-4BD9-94A0-5B01CC35CFE8}" destId="{0A80F45F-C535-41FE-B3CA-BBC28442FBA4}" srcOrd="0" destOrd="0" presId="urn:microsoft.com/office/officeart/2005/8/layout/process1"/>
    <dgm:cxn modelId="{C3A1642F-5C3F-4B4C-8215-C7A0CA63CBC8}" type="presParOf" srcId="{ABBC1B4B-EC0C-4732-9D38-B59F38B0C927}" destId="{389CD07C-E8CE-4747-93D5-093FB65FA40F}" srcOrd="4" destOrd="0" presId="urn:microsoft.com/office/officeart/2005/8/layout/process1"/>
    <dgm:cxn modelId="{68F5A35C-81CE-49F3-8A42-1F3F536D4490}" type="presParOf" srcId="{ABBC1B4B-EC0C-4732-9D38-B59F38B0C927}" destId="{12CA8F33-0FCA-45A4-94DC-FE3C0551FB3A}" srcOrd="5" destOrd="0" presId="urn:microsoft.com/office/officeart/2005/8/layout/process1"/>
    <dgm:cxn modelId="{482C2A49-FD28-4B59-AB4D-C816127E4B39}" type="presParOf" srcId="{12CA8F33-0FCA-45A4-94DC-FE3C0551FB3A}" destId="{9602D414-C252-4F92-B439-DF19A06BB813}" srcOrd="0" destOrd="0" presId="urn:microsoft.com/office/officeart/2005/8/layout/process1"/>
    <dgm:cxn modelId="{F60BA46A-549B-4A83-A784-CE366DD20BB5}" type="presParOf" srcId="{ABBC1B4B-EC0C-4732-9D38-B59F38B0C927}" destId="{39153E54-65A6-4D79-B59A-0644912BC84D}" srcOrd="6" destOrd="0" presId="urn:microsoft.com/office/officeart/2005/8/layout/process1"/>
    <dgm:cxn modelId="{208D52E4-4ACD-49D3-BF9B-57BDD685BC48}" type="presParOf" srcId="{ABBC1B4B-EC0C-4732-9D38-B59F38B0C927}" destId="{C765AFAD-470E-4CE2-AEFE-52511DA80E9D}" srcOrd="7" destOrd="0" presId="urn:microsoft.com/office/officeart/2005/8/layout/process1"/>
    <dgm:cxn modelId="{975A4923-953C-4BA7-936A-0B844834CBDF}" type="presParOf" srcId="{C765AFAD-470E-4CE2-AEFE-52511DA80E9D}" destId="{C5B8BCFA-43BC-4150-B9D7-443C91CD802F}" srcOrd="0" destOrd="0" presId="urn:microsoft.com/office/officeart/2005/8/layout/process1"/>
    <dgm:cxn modelId="{737D5267-6EBD-44D7-98E6-ECAB35427D62}" type="presParOf" srcId="{ABBC1B4B-EC0C-4732-9D38-B59F38B0C927}" destId="{4A214603-F001-4747-ABBA-DCA87394C9F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B6905C2-5031-45E6-9931-2245DC186D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9AB3C53-77C0-497E-8FEC-55D08071BCEB}">
      <dgm:prSet/>
      <dgm:spPr/>
      <dgm:t>
        <a:bodyPr/>
        <a:lstStyle/>
        <a:p>
          <a:pPr rtl="0"/>
          <a:r>
            <a:rPr lang="ru-RU" b="1" smtClean="0"/>
            <a:t>Деловая репутация</a:t>
          </a:r>
          <a:r>
            <a:rPr lang="ru-RU" b="1" i="1" smtClean="0"/>
            <a:t>                         </a:t>
          </a:r>
          <a:endParaRPr lang="ru-RU"/>
        </a:p>
      </dgm:t>
    </dgm:pt>
    <dgm:pt modelId="{AFA6F1C2-2F6D-463C-BBCA-B02ADF408E43}" type="parTrans" cxnId="{584D0A5A-4D91-46B9-8F20-42E87ECB98C0}">
      <dgm:prSet/>
      <dgm:spPr/>
      <dgm:t>
        <a:bodyPr/>
        <a:lstStyle/>
        <a:p>
          <a:endParaRPr lang="ru-RU"/>
        </a:p>
      </dgm:t>
    </dgm:pt>
    <dgm:pt modelId="{137F59E3-BDF2-4747-AC19-2F772D1994FC}" type="sibTrans" cxnId="{584D0A5A-4D91-46B9-8F20-42E87ECB98C0}">
      <dgm:prSet/>
      <dgm:spPr/>
      <dgm:t>
        <a:bodyPr/>
        <a:lstStyle/>
        <a:p>
          <a:endParaRPr lang="ru-RU"/>
        </a:p>
      </dgm:t>
    </dgm:pt>
    <dgm:pt modelId="{2BD29482-EC94-467F-AC23-9CD4412BE92A}" type="pres">
      <dgm:prSet presAssocID="{3B6905C2-5031-45E6-9931-2245DC186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3C3D3-E0E0-4A93-8A02-F573B128C364}" type="pres">
      <dgm:prSet presAssocID="{F9AB3C53-77C0-497E-8FEC-55D08071BC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08D23-C649-4F18-BBB9-C436FF90D5E2}" type="presOf" srcId="{F9AB3C53-77C0-497E-8FEC-55D08071BCEB}" destId="{42E3C3D3-E0E0-4A93-8A02-F573B128C364}" srcOrd="0" destOrd="0" presId="urn:microsoft.com/office/officeart/2005/8/layout/vList2"/>
    <dgm:cxn modelId="{584D0A5A-4D91-46B9-8F20-42E87ECB98C0}" srcId="{3B6905C2-5031-45E6-9931-2245DC186DA0}" destId="{F9AB3C53-77C0-497E-8FEC-55D08071BCEB}" srcOrd="0" destOrd="0" parTransId="{AFA6F1C2-2F6D-463C-BBCA-B02ADF408E43}" sibTransId="{137F59E3-BDF2-4747-AC19-2F772D1994FC}"/>
    <dgm:cxn modelId="{CE905CA4-B3B2-4098-B07B-C76BDF967F6C}" type="presOf" srcId="{3B6905C2-5031-45E6-9931-2245DC186DA0}" destId="{2BD29482-EC94-467F-AC23-9CD4412BE92A}" srcOrd="0" destOrd="0" presId="urn:microsoft.com/office/officeart/2005/8/layout/vList2"/>
    <dgm:cxn modelId="{2D37F37D-3F75-40EF-8584-0AE19DBE7F6E}" type="presParOf" srcId="{2BD29482-EC94-467F-AC23-9CD4412BE92A}" destId="{42E3C3D3-E0E0-4A93-8A02-F573B128C3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BDD8A00-151F-4BBB-A611-D4C54CF624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B131A0-D36C-4FDC-8D09-424A422B9F04}">
      <dgm:prSet/>
      <dgm:spPr/>
      <dgm:t>
        <a:bodyPr/>
        <a:lstStyle/>
        <a:p>
          <a:pPr rtl="0"/>
          <a:r>
            <a:rPr lang="ru-RU" b="1" smtClean="0"/>
            <a:t>Деловые связи              </a:t>
          </a:r>
          <a:endParaRPr lang="ru-RU"/>
        </a:p>
      </dgm:t>
    </dgm:pt>
    <dgm:pt modelId="{EDB35B16-9473-4450-BCE5-953DF666A7C6}" type="parTrans" cxnId="{2CAB1986-1421-45AF-A29E-56AB34C1BB46}">
      <dgm:prSet/>
      <dgm:spPr/>
      <dgm:t>
        <a:bodyPr/>
        <a:lstStyle/>
        <a:p>
          <a:endParaRPr lang="ru-RU"/>
        </a:p>
      </dgm:t>
    </dgm:pt>
    <dgm:pt modelId="{62B06780-B041-4121-8A95-CDBC485711E5}" type="sibTrans" cxnId="{2CAB1986-1421-45AF-A29E-56AB34C1BB46}">
      <dgm:prSet/>
      <dgm:spPr/>
      <dgm:t>
        <a:bodyPr/>
        <a:lstStyle/>
        <a:p>
          <a:endParaRPr lang="ru-RU"/>
        </a:p>
      </dgm:t>
    </dgm:pt>
    <dgm:pt modelId="{9C8BE759-E8C7-4ACF-B084-1FD12C3281B8}" type="pres">
      <dgm:prSet presAssocID="{FBDD8A00-151F-4BBB-A611-D4C54CF624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33596B-F880-4B02-B386-8F68510A33BF}" type="pres">
      <dgm:prSet presAssocID="{5EB131A0-D36C-4FDC-8D09-424A422B9F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E4980-1963-4E93-8627-352C7420B7CA}" type="presOf" srcId="{5EB131A0-D36C-4FDC-8D09-424A422B9F04}" destId="{BF33596B-F880-4B02-B386-8F68510A33BF}" srcOrd="0" destOrd="0" presId="urn:microsoft.com/office/officeart/2005/8/layout/vList2"/>
    <dgm:cxn modelId="{EA1B3913-2A61-462C-9C13-A27789A9E375}" type="presOf" srcId="{FBDD8A00-151F-4BBB-A611-D4C54CF624D6}" destId="{9C8BE759-E8C7-4ACF-B084-1FD12C3281B8}" srcOrd="0" destOrd="0" presId="urn:microsoft.com/office/officeart/2005/8/layout/vList2"/>
    <dgm:cxn modelId="{2CAB1986-1421-45AF-A29E-56AB34C1BB46}" srcId="{FBDD8A00-151F-4BBB-A611-D4C54CF624D6}" destId="{5EB131A0-D36C-4FDC-8D09-424A422B9F04}" srcOrd="0" destOrd="0" parTransId="{EDB35B16-9473-4450-BCE5-953DF666A7C6}" sibTransId="{62B06780-B041-4121-8A95-CDBC485711E5}"/>
    <dgm:cxn modelId="{FC4CDB20-CA99-477B-A4B9-EB5FF893236A}" type="presParOf" srcId="{9C8BE759-E8C7-4ACF-B084-1FD12C3281B8}" destId="{BF33596B-F880-4B02-B386-8F68510A33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A88047D-712E-4F59-AF78-6160EED537B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B41078E-5887-46A3-82A8-77C1D26DE268}">
      <dgm:prSet/>
      <dgm:spPr/>
      <dgm:t>
        <a:bodyPr/>
        <a:lstStyle/>
        <a:p>
          <a:pPr rtl="0"/>
          <a:r>
            <a:rPr lang="ru-RU" b="1" smtClean="0"/>
            <a:t>Имущество, которым участники обладали на праве собственности</a:t>
          </a:r>
          <a:endParaRPr lang="ru-RU"/>
        </a:p>
      </dgm:t>
    </dgm:pt>
    <dgm:pt modelId="{57B07F67-4D51-4CDA-ABDA-B47C3FCF2394}" type="parTrans" cxnId="{3B265A1B-8A04-41F5-90C1-25B784F5769B}">
      <dgm:prSet/>
      <dgm:spPr/>
      <dgm:t>
        <a:bodyPr/>
        <a:lstStyle/>
        <a:p>
          <a:endParaRPr lang="ru-RU"/>
        </a:p>
      </dgm:t>
    </dgm:pt>
    <dgm:pt modelId="{3D7A5FE1-07AA-48E4-AF8E-CF88E5F7750C}" type="sibTrans" cxnId="{3B265A1B-8A04-41F5-90C1-25B784F5769B}">
      <dgm:prSet/>
      <dgm:spPr/>
      <dgm:t>
        <a:bodyPr/>
        <a:lstStyle/>
        <a:p>
          <a:endParaRPr lang="ru-RU"/>
        </a:p>
      </dgm:t>
    </dgm:pt>
    <dgm:pt modelId="{38B3CAE4-65FD-4167-89F0-BC280AF48233}" type="pres">
      <dgm:prSet presAssocID="{8A88047D-712E-4F59-AF78-6160EED537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9A478A-0796-451E-8C54-0C1AFB180662}" type="pres">
      <dgm:prSet presAssocID="{9B41078E-5887-46A3-82A8-77C1D26DE268}" presName="node" presStyleLbl="node1" presStyleIdx="0" presStyleCnt="1" custRadScaleRad="91691" custRadScaleInc="-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466033-B9C8-4661-8E7F-E07A1F7EBB4B}" type="presOf" srcId="{8A88047D-712E-4F59-AF78-6160EED537B0}" destId="{38B3CAE4-65FD-4167-89F0-BC280AF48233}" srcOrd="0" destOrd="0" presId="urn:microsoft.com/office/officeart/2005/8/layout/cycle2"/>
    <dgm:cxn modelId="{3FA05DC1-8B81-42F7-9D90-D43B1D3EB8B3}" type="presOf" srcId="{9B41078E-5887-46A3-82A8-77C1D26DE268}" destId="{A59A478A-0796-451E-8C54-0C1AFB180662}" srcOrd="0" destOrd="0" presId="urn:microsoft.com/office/officeart/2005/8/layout/cycle2"/>
    <dgm:cxn modelId="{3B265A1B-8A04-41F5-90C1-25B784F5769B}" srcId="{8A88047D-712E-4F59-AF78-6160EED537B0}" destId="{9B41078E-5887-46A3-82A8-77C1D26DE268}" srcOrd="0" destOrd="0" parTransId="{57B07F67-4D51-4CDA-ABDA-B47C3FCF2394}" sibTransId="{3D7A5FE1-07AA-48E4-AF8E-CF88E5F7750C}"/>
    <dgm:cxn modelId="{E17E7999-FCD0-4ACE-9BE2-550083872991}" type="presParOf" srcId="{38B3CAE4-65FD-4167-89F0-BC280AF48233}" destId="{A59A478A-0796-451E-8C54-0C1AFB18066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2E987AE-E853-45C0-857D-81DE9365CAF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8795F4-5E8A-4100-AF1B-C57CF19E43CF}">
      <dgm:prSet/>
      <dgm:spPr/>
      <dgm:t>
        <a:bodyPr/>
        <a:lstStyle/>
        <a:p>
          <a:pPr rtl="0"/>
          <a:r>
            <a:rPr lang="ru-RU" b="1" smtClean="0"/>
            <a:t>Произведенная продукция</a:t>
          </a:r>
          <a:endParaRPr lang="ru-RU"/>
        </a:p>
      </dgm:t>
    </dgm:pt>
    <dgm:pt modelId="{27F0C717-5EEB-446B-A33D-A7CF95BE6C86}" type="parTrans" cxnId="{B33B8963-7536-4AC8-950E-BF1BE44A755D}">
      <dgm:prSet/>
      <dgm:spPr/>
      <dgm:t>
        <a:bodyPr/>
        <a:lstStyle/>
        <a:p>
          <a:endParaRPr lang="ru-RU"/>
        </a:p>
      </dgm:t>
    </dgm:pt>
    <dgm:pt modelId="{0F1F1639-1A1E-48AE-A3C2-B7D71B595DAB}" type="sibTrans" cxnId="{B33B8963-7536-4AC8-950E-BF1BE44A755D}">
      <dgm:prSet/>
      <dgm:spPr/>
      <dgm:t>
        <a:bodyPr/>
        <a:lstStyle/>
        <a:p>
          <a:endParaRPr lang="ru-RU"/>
        </a:p>
      </dgm:t>
    </dgm:pt>
    <dgm:pt modelId="{716B589F-B8D9-4D5E-9B77-DE27A570C553}" type="pres">
      <dgm:prSet presAssocID="{32E987AE-E853-45C0-857D-81DE9365CA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10951-7399-4985-AF81-8DEE19C5E043}" type="pres">
      <dgm:prSet presAssocID="{F58795F4-5E8A-4100-AF1B-C57CF19E43CF}" presName="node" presStyleLbl="node1" presStyleIdx="0" presStyleCnt="1" custRadScaleRad="99264" custRadScaleInc="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7CC0A-7224-4E95-BE9D-410959442147}" type="presOf" srcId="{32E987AE-E853-45C0-857D-81DE9365CAF9}" destId="{716B589F-B8D9-4D5E-9B77-DE27A570C553}" srcOrd="0" destOrd="0" presId="urn:microsoft.com/office/officeart/2005/8/layout/cycle2"/>
    <dgm:cxn modelId="{27BAB6BD-66DE-4819-8218-88BAE1A50CF1}" type="presOf" srcId="{F58795F4-5E8A-4100-AF1B-C57CF19E43CF}" destId="{F6710951-7399-4985-AF81-8DEE19C5E043}" srcOrd="0" destOrd="0" presId="urn:microsoft.com/office/officeart/2005/8/layout/cycle2"/>
    <dgm:cxn modelId="{B33B8963-7536-4AC8-950E-BF1BE44A755D}" srcId="{32E987AE-E853-45C0-857D-81DE9365CAF9}" destId="{F58795F4-5E8A-4100-AF1B-C57CF19E43CF}" srcOrd="0" destOrd="0" parTransId="{27F0C717-5EEB-446B-A33D-A7CF95BE6C86}" sibTransId="{0F1F1639-1A1E-48AE-A3C2-B7D71B595DAB}"/>
    <dgm:cxn modelId="{B8B261AF-4D71-4F12-9E39-067F6FE58189}" type="presParOf" srcId="{716B589F-B8D9-4D5E-9B77-DE27A570C553}" destId="{F6710951-7399-4985-AF81-8DEE19C5E0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7644D28-48E6-466A-850B-4CF7396637F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5A8AD5C-4DBD-4CE1-BA4C-C59C5720F8F5}">
      <dgm:prSet/>
      <dgm:spPr/>
      <dgm:t>
        <a:bodyPr/>
        <a:lstStyle/>
        <a:p>
          <a:pPr rtl="0"/>
          <a:r>
            <a:rPr lang="ru-RU" b="1" smtClean="0"/>
            <a:t>Плоды и доходы</a:t>
          </a:r>
          <a:endParaRPr lang="ru-RU"/>
        </a:p>
      </dgm:t>
    </dgm:pt>
    <dgm:pt modelId="{270A5929-626A-4F76-B023-6983C6671F62}" type="parTrans" cxnId="{C1D88310-ED2A-442B-A52B-7A914D393C8D}">
      <dgm:prSet/>
      <dgm:spPr/>
      <dgm:t>
        <a:bodyPr/>
        <a:lstStyle/>
        <a:p>
          <a:endParaRPr lang="ru-RU"/>
        </a:p>
      </dgm:t>
    </dgm:pt>
    <dgm:pt modelId="{9239F1C6-48D0-4BC7-A104-A6CBF29AAE3F}" type="sibTrans" cxnId="{C1D88310-ED2A-442B-A52B-7A914D393C8D}">
      <dgm:prSet/>
      <dgm:spPr/>
      <dgm:t>
        <a:bodyPr/>
        <a:lstStyle/>
        <a:p>
          <a:endParaRPr lang="ru-RU"/>
        </a:p>
      </dgm:t>
    </dgm:pt>
    <dgm:pt modelId="{AFD04D9B-A403-44FF-9E7C-60E19F34E78D}" type="pres">
      <dgm:prSet presAssocID="{07644D28-48E6-466A-850B-4CF7396637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97AFC2-C398-4A9F-850A-C04C28733EB8}" type="pres">
      <dgm:prSet presAssocID="{E5A8AD5C-4DBD-4CE1-BA4C-C59C5720F8F5}" presName="node" presStyleLbl="node1" presStyleIdx="0" presStyleCnt="1" custRadScaleRad="99196" custRadScaleInc="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D88310-ED2A-442B-A52B-7A914D393C8D}" srcId="{07644D28-48E6-466A-850B-4CF7396637FB}" destId="{E5A8AD5C-4DBD-4CE1-BA4C-C59C5720F8F5}" srcOrd="0" destOrd="0" parTransId="{270A5929-626A-4F76-B023-6983C6671F62}" sibTransId="{9239F1C6-48D0-4BC7-A104-A6CBF29AAE3F}"/>
    <dgm:cxn modelId="{76ADBF25-B05F-42D5-889A-FDBC952EC0DA}" type="presOf" srcId="{07644D28-48E6-466A-850B-4CF7396637FB}" destId="{AFD04D9B-A403-44FF-9E7C-60E19F34E78D}" srcOrd="0" destOrd="0" presId="urn:microsoft.com/office/officeart/2005/8/layout/cycle2"/>
    <dgm:cxn modelId="{EDC8BBF5-E693-44C2-A427-5F4764E69666}" type="presOf" srcId="{E5A8AD5C-4DBD-4CE1-BA4C-C59C5720F8F5}" destId="{8897AFC2-C398-4A9F-850A-C04C28733EB8}" srcOrd="0" destOrd="0" presId="urn:microsoft.com/office/officeart/2005/8/layout/cycle2"/>
    <dgm:cxn modelId="{715DEC2A-F8DC-4D64-8534-17A64A2DEEE3}" type="presParOf" srcId="{AFD04D9B-A403-44FF-9E7C-60E19F34E78D}" destId="{8897AFC2-C398-4A9F-850A-C04C28733E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86318CA-D05A-4A0E-8B51-3BD916CEDB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B93A56-3AB6-41D8-828B-2F184C4EF36D}">
      <dgm:prSet/>
      <dgm:spPr/>
      <dgm:t>
        <a:bodyPr/>
        <a:lstStyle/>
        <a:p>
          <a:pPr algn="ctr" rtl="0"/>
          <a:r>
            <a:rPr lang="ru-RU" b="1" dirty="0" smtClean="0"/>
            <a:t>Общая долевая собственность     </a:t>
          </a:r>
          <a:endParaRPr lang="ru-RU" dirty="0"/>
        </a:p>
      </dgm:t>
    </dgm:pt>
    <dgm:pt modelId="{32B1C543-CAAE-474E-A946-043BBF56E12E}" type="parTrans" cxnId="{88CFA9DA-5F17-4B59-AC32-D06936C325D4}">
      <dgm:prSet/>
      <dgm:spPr/>
      <dgm:t>
        <a:bodyPr/>
        <a:lstStyle/>
        <a:p>
          <a:endParaRPr lang="ru-RU"/>
        </a:p>
      </dgm:t>
    </dgm:pt>
    <dgm:pt modelId="{BD385F45-B729-431E-9686-EA024B4CE7C6}" type="sibTrans" cxnId="{88CFA9DA-5F17-4B59-AC32-D06936C325D4}">
      <dgm:prSet/>
      <dgm:spPr/>
      <dgm:t>
        <a:bodyPr/>
        <a:lstStyle/>
        <a:p>
          <a:endParaRPr lang="ru-RU"/>
        </a:p>
      </dgm:t>
    </dgm:pt>
    <dgm:pt modelId="{C0D40F2E-176F-4AF2-8842-0CBCA44D6236}" type="pres">
      <dgm:prSet presAssocID="{786318CA-D05A-4A0E-8B51-3BD916CED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3662D5-CF16-4E89-96A4-7EC6437E2E9E}" type="pres">
      <dgm:prSet presAssocID="{27B93A56-3AB6-41D8-828B-2F184C4EF3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9A4755-FB40-4651-9976-BA0228D13E04}" type="presOf" srcId="{27B93A56-3AB6-41D8-828B-2F184C4EF36D}" destId="{C73662D5-CF16-4E89-96A4-7EC6437E2E9E}" srcOrd="0" destOrd="0" presId="urn:microsoft.com/office/officeart/2005/8/layout/vList2"/>
    <dgm:cxn modelId="{88CFA9DA-5F17-4B59-AC32-D06936C325D4}" srcId="{786318CA-D05A-4A0E-8B51-3BD916CEDB34}" destId="{27B93A56-3AB6-41D8-828B-2F184C4EF36D}" srcOrd="0" destOrd="0" parTransId="{32B1C543-CAAE-474E-A946-043BBF56E12E}" sibTransId="{BD385F45-B729-431E-9686-EA024B4CE7C6}"/>
    <dgm:cxn modelId="{D90B7F60-5CE2-4A98-92AA-121F56BEBC29}" type="presOf" srcId="{786318CA-D05A-4A0E-8B51-3BD916CEDB34}" destId="{C0D40F2E-176F-4AF2-8842-0CBCA44D6236}" srcOrd="0" destOrd="0" presId="urn:microsoft.com/office/officeart/2005/8/layout/vList2"/>
    <dgm:cxn modelId="{4B6BA77F-8A6B-45AF-9CEC-D71E0DD43250}" type="presParOf" srcId="{C0D40F2E-176F-4AF2-8842-0CBCA44D6236}" destId="{C73662D5-CF16-4E89-96A4-7EC6437E2E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B8C4490-9895-4567-8C37-9944D0DF53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C0BAC15-DA09-4CE2-A182-516BB973AC4B}">
      <dgm:prSet/>
      <dgm:spPr/>
      <dgm:t>
        <a:bodyPr/>
        <a:lstStyle/>
        <a:p>
          <a:pPr rtl="0"/>
          <a:r>
            <a:rPr lang="ru-RU" b="1" smtClean="0"/>
            <a:t>Имущество, которым товарищи обладали по </a:t>
          </a:r>
          <a:r>
            <a:rPr lang="ru-RU" b="1" i="1" smtClean="0"/>
            <a:t>иным, чем право собственности, основаниям</a:t>
          </a:r>
          <a:r>
            <a:rPr lang="ru-RU" b="1" smtClean="0"/>
            <a:t> (например, на праве аренды),принадлежит всем товарищам  на том же праве</a:t>
          </a:r>
          <a:endParaRPr lang="ru-RU"/>
        </a:p>
      </dgm:t>
    </dgm:pt>
    <dgm:pt modelId="{2D226002-9DF9-4739-BEC9-428CF9ADAB60}" type="parTrans" cxnId="{C7083CC3-8092-418F-BAFF-1650A8C6F79C}">
      <dgm:prSet/>
      <dgm:spPr/>
      <dgm:t>
        <a:bodyPr/>
        <a:lstStyle/>
        <a:p>
          <a:endParaRPr lang="ru-RU"/>
        </a:p>
      </dgm:t>
    </dgm:pt>
    <dgm:pt modelId="{2F1DFB9F-3DA7-43BF-8A09-5AF0236D262D}" type="sibTrans" cxnId="{C7083CC3-8092-418F-BAFF-1650A8C6F79C}">
      <dgm:prSet/>
      <dgm:spPr/>
      <dgm:t>
        <a:bodyPr/>
        <a:lstStyle/>
        <a:p>
          <a:endParaRPr lang="ru-RU"/>
        </a:p>
      </dgm:t>
    </dgm:pt>
    <dgm:pt modelId="{9146257E-593E-4C29-B9C1-F6EBC1CD0ACE}" type="pres">
      <dgm:prSet presAssocID="{AB8C4490-9895-4567-8C37-9944D0DF53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C579B-6904-4770-94BD-654A813D352F}" type="pres">
      <dgm:prSet presAssocID="{3C0BAC15-DA09-4CE2-A182-516BB973AC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1F15E7-E274-4BB7-9587-7EBADA02BC90}" type="presOf" srcId="{AB8C4490-9895-4567-8C37-9944D0DF539B}" destId="{9146257E-593E-4C29-B9C1-F6EBC1CD0ACE}" srcOrd="0" destOrd="0" presId="urn:microsoft.com/office/officeart/2005/8/layout/vList2"/>
    <dgm:cxn modelId="{3E3E310D-40D1-4D19-8B6F-BB0FA665E856}" type="presOf" srcId="{3C0BAC15-DA09-4CE2-A182-516BB973AC4B}" destId="{E02C579B-6904-4770-94BD-654A813D352F}" srcOrd="0" destOrd="0" presId="urn:microsoft.com/office/officeart/2005/8/layout/vList2"/>
    <dgm:cxn modelId="{C7083CC3-8092-418F-BAFF-1650A8C6F79C}" srcId="{AB8C4490-9895-4567-8C37-9944D0DF539B}" destId="{3C0BAC15-DA09-4CE2-A182-516BB973AC4B}" srcOrd="0" destOrd="0" parTransId="{2D226002-9DF9-4739-BEC9-428CF9ADAB60}" sibTransId="{2F1DFB9F-3DA7-43BF-8A09-5AF0236D262D}"/>
    <dgm:cxn modelId="{8A9B9989-1B6A-46EC-9E72-4C30906E583D}" type="presParOf" srcId="{9146257E-593E-4C29-B9C1-F6EBC1CD0ACE}" destId="{E02C579B-6904-4770-94BD-654A813D35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E898D2B-D22D-4905-B393-12DF546760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FEA788-480F-4352-A34F-AEC85145182A}">
      <dgm:prSet/>
      <dgm:spPr/>
      <dgm:t>
        <a:bodyPr/>
        <a:lstStyle/>
        <a:p>
          <a:pPr rtl="0"/>
          <a:r>
            <a:rPr lang="ru-RU" b="1" dirty="0" smtClean="0"/>
            <a:t>Если участники не осуществляют предпринимательской  деятельности</a:t>
          </a:r>
          <a:endParaRPr lang="ru-RU" dirty="0"/>
        </a:p>
      </dgm:t>
    </dgm:pt>
    <dgm:pt modelId="{7670B67A-3FD0-4FF3-9C81-080BC1060A6D}" type="parTrans" cxnId="{73206767-B314-49AE-A36A-06FD1A2DFE6B}">
      <dgm:prSet/>
      <dgm:spPr/>
      <dgm:t>
        <a:bodyPr/>
        <a:lstStyle/>
        <a:p>
          <a:endParaRPr lang="ru-RU"/>
        </a:p>
      </dgm:t>
    </dgm:pt>
    <dgm:pt modelId="{EEB89372-E5B2-4008-A750-A9B462DD4231}" type="sibTrans" cxnId="{73206767-B314-49AE-A36A-06FD1A2DFE6B}">
      <dgm:prSet/>
      <dgm:spPr/>
      <dgm:t>
        <a:bodyPr/>
        <a:lstStyle/>
        <a:p>
          <a:endParaRPr lang="ru-RU"/>
        </a:p>
      </dgm:t>
    </dgm:pt>
    <dgm:pt modelId="{82998265-90C7-43DC-9C62-11E2961625D3}" type="pres">
      <dgm:prSet presAssocID="{2E898D2B-D22D-4905-B393-12DF546760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EE8F8-D4E4-4C01-8D59-836427E3087B}" type="pres">
      <dgm:prSet presAssocID="{19FEA788-480F-4352-A34F-AEC85145182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06767-B314-49AE-A36A-06FD1A2DFE6B}" srcId="{2E898D2B-D22D-4905-B393-12DF54676008}" destId="{19FEA788-480F-4352-A34F-AEC85145182A}" srcOrd="0" destOrd="0" parTransId="{7670B67A-3FD0-4FF3-9C81-080BC1060A6D}" sibTransId="{EEB89372-E5B2-4008-A750-A9B462DD4231}"/>
    <dgm:cxn modelId="{9007DB12-9AF3-4149-80EB-588A3B52FBE7}" type="presOf" srcId="{2E898D2B-D22D-4905-B393-12DF54676008}" destId="{82998265-90C7-43DC-9C62-11E2961625D3}" srcOrd="0" destOrd="0" presId="urn:microsoft.com/office/officeart/2005/8/layout/vList2"/>
    <dgm:cxn modelId="{72FE4FF1-0DFE-4979-A97A-DD9A5320F458}" type="presOf" srcId="{19FEA788-480F-4352-A34F-AEC85145182A}" destId="{37EEE8F8-D4E4-4C01-8D59-836427E3087B}" srcOrd="0" destOrd="0" presId="urn:microsoft.com/office/officeart/2005/8/layout/vList2"/>
    <dgm:cxn modelId="{ACE76B43-DE0F-4E07-BEE0-05CA86177595}" type="presParOf" srcId="{82998265-90C7-43DC-9C62-11E2961625D3}" destId="{37EEE8F8-D4E4-4C01-8D59-836427E308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34556AC-3468-4D41-A39C-728CD92850F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17A549-8BBD-470C-A1BF-C437A3450F96}">
      <dgm:prSet/>
      <dgm:spPr/>
      <dgm:t>
        <a:bodyPr/>
        <a:lstStyle/>
        <a:p>
          <a:pPr rtl="0"/>
          <a:r>
            <a:rPr lang="ru-RU" b="1" smtClean="0"/>
            <a:t>ПО ДОГОВОРНЫМ ОБЯЗАТЕЛЬСТВАМ  отвечают всем своим имуществом  пропорционально стоимости вклада в общее дело</a:t>
          </a:r>
          <a:endParaRPr lang="ru-RU"/>
        </a:p>
      </dgm:t>
    </dgm:pt>
    <dgm:pt modelId="{6B926FE1-478B-4251-A5CA-E236003EC2F6}" type="parTrans" cxnId="{6744A006-B74E-456F-8D2F-9A96E4532337}">
      <dgm:prSet/>
      <dgm:spPr/>
      <dgm:t>
        <a:bodyPr/>
        <a:lstStyle/>
        <a:p>
          <a:endParaRPr lang="ru-RU"/>
        </a:p>
      </dgm:t>
    </dgm:pt>
    <dgm:pt modelId="{20A8E95B-0FB0-4EF2-A559-A986883F7DA6}" type="sibTrans" cxnId="{6744A006-B74E-456F-8D2F-9A96E4532337}">
      <dgm:prSet/>
      <dgm:spPr/>
      <dgm:t>
        <a:bodyPr/>
        <a:lstStyle/>
        <a:p>
          <a:endParaRPr lang="ru-RU"/>
        </a:p>
      </dgm:t>
    </dgm:pt>
    <dgm:pt modelId="{4F60053F-4709-441E-9149-E08E17E104DC}" type="pres">
      <dgm:prSet presAssocID="{534556AC-3468-4D41-A39C-728CD9285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BFC0C6-6622-4199-A0BE-C0C0182EA95B}" type="pres">
      <dgm:prSet presAssocID="{6E17A549-8BBD-470C-A1BF-C437A3450F96}" presName="node" presStyleLbl="node1" presStyleIdx="0" presStyleCnt="1" custRadScaleRad="103798" custRadScaleInc="-3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44A006-B74E-456F-8D2F-9A96E4532337}" srcId="{534556AC-3468-4D41-A39C-728CD92850FB}" destId="{6E17A549-8BBD-470C-A1BF-C437A3450F96}" srcOrd="0" destOrd="0" parTransId="{6B926FE1-478B-4251-A5CA-E236003EC2F6}" sibTransId="{20A8E95B-0FB0-4EF2-A559-A986883F7DA6}"/>
    <dgm:cxn modelId="{7A391097-C348-47A4-A0A7-EA4B31608ADD}" type="presOf" srcId="{6E17A549-8BBD-470C-A1BF-C437A3450F96}" destId="{A6BFC0C6-6622-4199-A0BE-C0C0182EA95B}" srcOrd="0" destOrd="0" presId="urn:microsoft.com/office/officeart/2005/8/layout/cycle2"/>
    <dgm:cxn modelId="{01261C7C-24AF-4339-814C-434F88D8C4DF}" type="presOf" srcId="{534556AC-3468-4D41-A39C-728CD92850FB}" destId="{4F60053F-4709-441E-9149-E08E17E104DC}" srcOrd="0" destOrd="0" presId="urn:microsoft.com/office/officeart/2005/8/layout/cycle2"/>
    <dgm:cxn modelId="{8A040A32-CCCC-4B8F-BB58-D1FBCB0761EE}" type="presParOf" srcId="{4F60053F-4709-441E-9149-E08E17E104DC}" destId="{A6BFC0C6-6622-4199-A0BE-C0C0182EA95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80C1964-BC40-4E2A-8930-ED19900F30E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C17DD5-434E-494B-AA3E-8F8D85128589}">
      <dgm:prSet/>
      <dgm:spPr/>
      <dgm:t>
        <a:bodyPr/>
        <a:lstStyle/>
        <a:p>
          <a:pPr rtl="0"/>
          <a:r>
            <a:rPr lang="ru-RU" b="1" smtClean="0"/>
            <a:t>По внедоговорным обязательствам отвечают  солидарно</a:t>
          </a:r>
          <a:endParaRPr lang="ru-RU"/>
        </a:p>
      </dgm:t>
    </dgm:pt>
    <dgm:pt modelId="{B6A5A798-EE4A-4BE2-8EFD-673B25C57D5C}" type="parTrans" cxnId="{A8A85AB0-3536-490C-B60D-9E78BA3B8E7A}">
      <dgm:prSet/>
      <dgm:spPr/>
      <dgm:t>
        <a:bodyPr/>
        <a:lstStyle/>
        <a:p>
          <a:endParaRPr lang="ru-RU"/>
        </a:p>
      </dgm:t>
    </dgm:pt>
    <dgm:pt modelId="{4691635A-6F39-4517-8CDD-9DB74421FAF9}" type="sibTrans" cxnId="{A8A85AB0-3536-490C-B60D-9E78BA3B8E7A}">
      <dgm:prSet/>
      <dgm:spPr/>
      <dgm:t>
        <a:bodyPr/>
        <a:lstStyle/>
        <a:p>
          <a:endParaRPr lang="ru-RU"/>
        </a:p>
      </dgm:t>
    </dgm:pt>
    <dgm:pt modelId="{6663ACE6-F57A-4B3A-90D3-C251D929B74A}" type="pres">
      <dgm:prSet presAssocID="{180C1964-BC40-4E2A-8930-ED19900F30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DFFE99-94F3-47BE-AC55-7C62FF1850CA}" type="pres">
      <dgm:prSet presAssocID="{C7C17DD5-434E-494B-AA3E-8F8D8512858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5FE68-A668-4150-9007-18EFF89E79D4}" type="presOf" srcId="{C7C17DD5-434E-494B-AA3E-8F8D85128589}" destId="{3CDFFE99-94F3-47BE-AC55-7C62FF1850CA}" srcOrd="0" destOrd="0" presId="urn:microsoft.com/office/officeart/2005/8/layout/cycle2"/>
    <dgm:cxn modelId="{3C2EAEDA-0399-4A40-8FE2-B5CE29DC7DB3}" type="presOf" srcId="{180C1964-BC40-4E2A-8930-ED19900F30ED}" destId="{6663ACE6-F57A-4B3A-90D3-C251D929B74A}" srcOrd="0" destOrd="0" presId="urn:microsoft.com/office/officeart/2005/8/layout/cycle2"/>
    <dgm:cxn modelId="{A8A85AB0-3536-490C-B60D-9E78BA3B8E7A}" srcId="{180C1964-BC40-4E2A-8930-ED19900F30ED}" destId="{C7C17DD5-434E-494B-AA3E-8F8D85128589}" srcOrd="0" destOrd="0" parTransId="{B6A5A798-EE4A-4BE2-8EFD-673B25C57D5C}" sibTransId="{4691635A-6F39-4517-8CDD-9DB74421FAF9}"/>
    <dgm:cxn modelId="{D1345B15-82C9-4010-8E87-3B78DB68B640}" type="presParOf" srcId="{6663ACE6-F57A-4B3A-90D3-C251D929B74A}" destId="{3CDFFE99-94F3-47BE-AC55-7C62FF1850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845F19-835C-4A16-AFA2-85F78BC1D8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5D345-3535-4651-B20A-68C1C7697F6F}">
      <dgm:prSet/>
      <dgm:spPr/>
      <dgm:t>
        <a:bodyPr/>
        <a:lstStyle/>
        <a:p>
          <a:pPr rtl="0"/>
          <a:r>
            <a:rPr lang="ru-RU" b="1" smtClean="0"/>
            <a:t>консенсуальный;</a:t>
          </a:r>
          <a:endParaRPr lang="ru-RU"/>
        </a:p>
      </dgm:t>
    </dgm:pt>
    <dgm:pt modelId="{11ADA4CE-EA26-46F5-9D8E-B5FCF47891EC}" type="parTrans" cxnId="{642C20D8-E219-4F17-802D-62B67AA90B14}">
      <dgm:prSet/>
      <dgm:spPr/>
      <dgm:t>
        <a:bodyPr/>
        <a:lstStyle/>
        <a:p>
          <a:endParaRPr lang="ru-RU"/>
        </a:p>
      </dgm:t>
    </dgm:pt>
    <dgm:pt modelId="{8DC72187-EE8D-4C09-9EE7-5E65126A4C88}" type="sibTrans" cxnId="{642C20D8-E219-4F17-802D-62B67AA90B14}">
      <dgm:prSet/>
      <dgm:spPr/>
      <dgm:t>
        <a:bodyPr/>
        <a:lstStyle/>
        <a:p>
          <a:endParaRPr lang="ru-RU"/>
        </a:p>
      </dgm:t>
    </dgm:pt>
    <dgm:pt modelId="{797B65A9-77D2-4353-8346-C54406B195DB}">
      <dgm:prSet/>
      <dgm:spPr/>
      <dgm:t>
        <a:bodyPr/>
        <a:lstStyle/>
        <a:p>
          <a:pPr rtl="0"/>
          <a:r>
            <a:rPr lang="ru-RU" b="1" smtClean="0"/>
            <a:t>взаимный;</a:t>
          </a:r>
          <a:endParaRPr lang="ru-RU"/>
        </a:p>
      </dgm:t>
    </dgm:pt>
    <dgm:pt modelId="{34F349B7-D7B8-4334-A5E6-5AFAEE28CF0C}" type="parTrans" cxnId="{0FDC6519-A694-4ECA-9E1C-272C7D2FCD65}">
      <dgm:prSet/>
      <dgm:spPr/>
      <dgm:t>
        <a:bodyPr/>
        <a:lstStyle/>
        <a:p>
          <a:endParaRPr lang="ru-RU"/>
        </a:p>
      </dgm:t>
    </dgm:pt>
    <dgm:pt modelId="{366B085B-860C-43D1-BF6F-432982E301AF}" type="sibTrans" cxnId="{0FDC6519-A694-4ECA-9E1C-272C7D2FCD65}">
      <dgm:prSet/>
      <dgm:spPr/>
      <dgm:t>
        <a:bodyPr/>
        <a:lstStyle/>
        <a:p>
          <a:endParaRPr lang="ru-RU"/>
        </a:p>
      </dgm:t>
    </dgm:pt>
    <dgm:pt modelId="{A5EC81D1-885F-4739-AC63-7DEA159AAB50}">
      <dgm:prSet/>
      <dgm:spPr/>
      <dgm:t>
        <a:bodyPr/>
        <a:lstStyle/>
        <a:p>
          <a:pPr rtl="0"/>
          <a:r>
            <a:rPr lang="ru-RU" b="1" smtClean="0"/>
            <a:t>фидуциарный;</a:t>
          </a:r>
          <a:endParaRPr lang="ru-RU"/>
        </a:p>
      </dgm:t>
    </dgm:pt>
    <dgm:pt modelId="{31E83D9A-BB03-461B-8556-2FEBD8EB880C}" type="parTrans" cxnId="{18D80093-05B6-4979-BF81-891FB2A7971E}">
      <dgm:prSet/>
      <dgm:spPr/>
      <dgm:t>
        <a:bodyPr/>
        <a:lstStyle/>
        <a:p>
          <a:endParaRPr lang="ru-RU"/>
        </a:p>
      </dgm:t>
    </dgm:pt>
    <dgm:pt modelId="{8A738C7F-5572-4DF3-A30D-C899A1E3FFB2}" type="sibTrans" cxnId="{18D80093-05B6-4979-BF81-891FB2A7971E}">
      <dgm:prSet/>
      <dgm:spPr/>
      <dgm:t>
        <a:bodyPr/>
        <a:lstStyle/>
        <a:p>
          <a:endParaRPr lang="ru-RU"/>
        </a:p>
      </dgm:t>
    </dgm:pt>
    <dgm:pt modelId="{A99E5CFE-F6F9-45DE-B25A-DC193AA3BC2F}">
      <dgm:prSet/>
      <dgm:spPr/>
      <dgm:t>
        <a:bodyPr/>
        <a:lstStyle/>
        <a:p>
          <a:pPr rtl="0"/>
          <a:r>
            <a:rPr lang="ru-RU" b="1" dirty="0" smtClean="0"/>
            <a:t>возмездный</a:t>
          </a:r>
          <a:endParaRPr lang="ru-RU" dirty="0"/>
        </a:p>
      </dgm:t>
    </dgm:pt>
    <dgm:pt modelId="{0BFCB898-EE53-43AB-B03D-D0521D79D49F}" type="parTrans" cxnId="{BABDD897-ED93-4DAE-9289-2B7B289AC9FD}">
      <dgm:prSet/>
      <dgm:spPr/>
      <dgm:t>
        <a:bodyPr/>
        <a:lstStyle/>
        <a:p>
          <a:endParaRPr lang="ru-RU"/>
        </a:p>
      </dgm:t>
    </dgm:pt>
    <dgm:pt modelId="{73674936-8000-4126-834C-95EAB50B9CC5}" type="sibTrans" cxnId="{BABDD897-ED93-4DAE-9289-2B7B289AC9FD}">
      <dgm:prSet/>
      <dgm:spPr/>
      <dgm:t>
        <a:bodyPr/>
        <a:lstStyle/>
        <a:p>
          <a:endParaRPr lang="ru-RU"/>
        </a:p>
      </dgm:t>
    </dgm:pt>
    <dgm:pt modelId="{9165E9DB-4FE4-4C08-8972-034BA83A106D}" type="pres">
      <dgm:prSet presAssocID="{C5845F19-835C-4A16-AFA2-85F78BC1D8F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F46DA-490D-45B5-9D10-2F0E94DFC55D}" type="pres">
      <dgm:prSet presAssocID="{C5845F19-835C-4A16-AFA2-85F78BC1D8FF}" presName="arrow" presStyleLbl="bgShp" presStyleIdx="0" presStyleCnt="1"/>
      <dgm:spPr/>
    </dgm:pt>
    <dgm:pt modelId="{518507BA-C398-40A2-B01D-74633D94E723}" type="pres">
      <dgm:prSet presAssocID="{C5845F19-835C-4A16-AFA2-85F78BC1D8FF}" presName="linearProcess" presStyleCnt="0"/>
      <dgm:spPr/>
    </dgm:pt>
    <dgm:pt modelId="{4DBB699F-C31A-4490-9E8A-93EF0FFBA2BC}" type="pres">
      <dgm:prSet presAssocID="{B165D345-3535-4651-B20A-68C1C7697F6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D3A25-2B59-43C9-B297-FCAECB0DC634}" type="pres">
      <dgm:prSet presAssocID="{8DC72187-EE8D-4C09-9EE7-5E65126A4C88}" presName="sibTrans" presStyleCnt="0"/>
      <dgm:spPr/>
    </dgm:pt>
    <dgm:pt modelId="{AAC2EE0F-4213-4DCA-A378-DF001581FF91}" type="pres">
      <dgm:prSet presAssocID="{797B65A9-77D2-4353-8346-C54406B195D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65A9E-59A2-4A8E-8013-8B4BC5D02576}" type="pres">
      <dgm:prSet presAssocID="{366B085B-860C-43D1-BF6F-432982E301AF}" presName="sibTrans" presStyleCnt="0"/>
      <dgm:spPr/>
    </dgm:pt>
    <dgm:pt modelId="{B2512B98-209B-4BA5-A8B0-818C98DF9183}" type="pres">
      <dgm:prSet presAssocID="{A5EC81D1-885F-4739-AC63-7DEA159AAB5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B435-31C3-44ED-B6A0-8F04C29ECDD9}" type="pres">
      <dgm:prSet presAssocID="{8A738C7F-5572-4DF3-A30D-C899A1E3FFB2}" presName="sibTrans" presStyleCnt="0"/>
      <dgm:spPr/>
    </dgm:pt>
    <dgm:pt modelId="{567FB59F-CD11-422C-A1BF-21D8A0578429}" type="pres">
      <dgm:prSet presAssocID="{A99E5CFE-F6F9-45DE-B25A-DC193AA3BC2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75CE5-ED0E-43CE-98C5-2F6BDE710777}" type="presOf" srcId="{A5EC81D1-885F-4739-AC63-7DEA159AAB50}" destId="{B2512B98-209B-4BA5-A8B0-818C98DF9183}" srcOrd="0" destOrd="0" presId="urn:microsoft.com/office/officeart/2005/8/layout/hProcess9"/>
    <dgm:cxn modelId="{CD5E2E14-7AE8-4DD3-B542-E2277D66F992}" type="presOf" srcId="{A99E5CFE-F6F9-45DE-B25A-DC193AA3BC2F}" destId="{567FB59F-CD11-422C-A1BF-21D8A0578429}" srcOrd="0" destOrd="0" presId="urn:microsoft.com/office/officeart/2005/8/layout/hProcess9"/>
    <dgm:cxn modelId="{BABDD897-ED93-4DAE-9289-2B7B289AC9FD}" srcId="{C5845F19-835C-4A16-AFA2-85F78BC1D8FF}" destId="{A99E5CFE-F6F9-45DE-B25A-DC193AA3BC2F}" srcOrd="3" destOrd="0" parTransId="{0BFCB898-EE53-43AB-B03D-D0521D79D49F}" sibTransId="{73674936-8000-4126-834C-95EAB50B9CC5}"/>
    <dgm:cxn modelId="{0FDC6519-A694-4ECA-9E1C-272C7D2FCD65}" srcId="{C5845F19-835C-4A16-AFA2-85F78BC1D8FF}" destId="{797B65A9-77D2-4353-8346-C54406B195DB}" srcOrd="1" destOrd="0" parTransId="{34F349B7-D7B8-4334-A5E6-5AFAEE28CF0C}" sibTransId="{366B085B-860C-43D1-BF6F-432982E301AF}"/>
    <dgm:cxn modelId="{30C219A0-49CE-4726-A393-ED0A14CFD2AF}" type="presOf" srcId="{797B65A9-77D2-4353-8346-C54406B195DB}" destId="{AAC2EE0F-4213-4DCA-A378-DF001581FF91}" srcOrd="0" destOrd="0" presId="urn:microsoft.com/office/officeart/2005/8/layout/hProcess9"/>
    <dgm:cxn modelId="{F3ABD1E1-7CDA-4AAD-8AF7-BBCCFA155C75}" type="presOf" srcId="{B165D345-3535-4651-B20A-68C1C7697F6F}" destId="{4DBB699F-C31A-4490-9E8A-93EF0FFBA2BC}" srcOrd="0" destOrd="0" presId="urn:microsoft.com/office/officeart/2005/8/layout/hProcess9"/>
    <dgm:cxn modelId="{642C20D8-E219-4F17-802D-62B67AA90B14}" srcId="{C5845F19-835C-4A16-AFA2-85F78BC1D8FF}" destId="{B165D345-3535-4651-B20A-68C1C7697F6F}" srcOrd="0" destOrd="0" parTransId="{11ADA4CE-EA26-46F5-9D8E-B5FCF47891EC}" sibTransId="{8DC72187-EE8D-4C09-9EE7-5E65126A4C88}"/>
    <dgm:cxn modelId="{AE39AF8D-821C-467B-BC82-3559E4531B40}" type="presOf" srcId="{C5845F19-835C-4A16-AFA2-85F78BC1D8FF}" destId="{9165E9DB-4FE4-4C08-8972-034BA83A106D}" srcOrd="0" destOrd="0" presId="urn:microsoft.com/office/officeart/2005/8/layout/hProcess9"/>
    <dgm:cxn modelId="{18D80093-05B6-4979-BF81-891FB2A7971E}" srcId="{C5845F19-835C-4A16-AFA2-85F78BC1D8FF}" destId="{A5EC81D1-885F-4739-AC63-7DEA159AAB50}" srcOrd="2" destOrd="0" parTransId="{31E83D9A-BB03-461B-8556-2FEBD8EB880C}" sibTransId="{8A738C7F-5572-4DF3-A30D-C899A1E3FFB2}"/>
    <dgm:cxn modelId="{8D75B71A-D3B4-485A-AB66-14C49BA1DD80}" type="presParOf" srcId="{9165E9DB-4FE4-4C08-8972-034BA83A106D}" destId="{196F46DA-490D-45B5-9D10-2F0E94DFC55D}" srcOrd="0" destOrd="0" presId="urn:microsoft.com/office/officeart/2005/8/layout/hProcess9"/>
    <dgm:cxn modelId="{2C139C86-C00C-4392-AF34-9760C1A2B7BC}" type="presParOf" srcId="{9165E9DB-4FE4-4C08-8972-034BA83A106D}" destId="{518507BA-C398-40A2-B01D-74633D94E723}" srcOrd="1" destOrd="0" presId="urn:microsoft.com/office/officeart/2005/8/layout/hProcess9"/>
    <dgm:cxn modelId="{401F479D-A629-4E75-A19C-19512000DDC9}" type="presParOf" srcId="{518507BA-C398-40A2-B01D-74633D94E723}" destId="{4DBB699F-C31A-4490-9E8A-93EF0FFBA2BC}" srcOrd="0" destOrd="0" presId="urn:microsoft.com/office/officeart/2005/8/layout/hProcess9"/>
    <dgm:cxn modelId="{DE9B299D-31E2-4A2C-8605-8FE777717F85}" type="presParOf" srcId="{518507BA-C398-40A2-B01D-74633D94E723}" destId="{690D3A25-2B59-43C9-B297-FCAECB0DC634}" srcOrd="1" destOrd="0" presId="urn:microsoft.com/office/officeart/2005/8/layout/hProcess9"/>
    <dgm:cxn modelId="{64077FF2-8BB8-430A-AA48-8EA89C6416B8}" type="presParOf" srcId="{518507BA-C398-40A2-B01D-74633D94E723}" destId="{AAC2EE0F-4213-4DCA-A378-DF001581FF91}" srcOrd="2" destOrd="0" presId="urn:microsoft.com/office/officeart/2005/8/layout/hProcess9"/>
    <dgm:cxn modelId="{35878203-D375-4A71-9D97-0A94A69B2E73}" type="presParOf" srcId="{518507BA-C398-40A2-B01D-74633D94E723}" destId="{7C465A9E-59A2-4A8E-8013-8B4BC5D02576}" srcOrd="3" destOrd="0" presId="urn:microsoft.com/office/officeart/2005/8/layout/hProcess9"/>
    <dgm:cxn modelId="{413D87F8-634B-489B-9D9E-6D0CB91E5519}" type="presParOf" srcId="{518507BA-C398-40A2-B01D-74633D94E723}" destId="{B2512B98-209B-4BA5-A8B0-818C98DF9183}" srcOrd="4" destOrd="0" presId="urn:microsoft.com/office/officeart/2005/8/layout/hProcess9"/>
    <dgm:cxn modelId="{BA01ACED-3332-4AE2-BD86-6F5101AC2AA9}" type="presParOf" srcId="{518507BA-C398-40A2-B01D-74633D94E723}" destId="{BAD9B435-31C3-44ED-B6A0-8F04C29ECDD9}" srcOrd="5" destOrd="0" presId="urn:microsoft.com/office/officeart/2005/8/layout/hProcess9"/>
    <dgm:cxn modelId="{4ABDF149-F7CB-4F2C-96DB-CA732B1F8FE6}" type="presParOf" srcId="{518507BA-C398-40A2-B01D-74633D94E723}" destId="{567FB59F-CD11-422C-A1BF-21D8A057842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C938E60-175D-4BF6-956C-09186BB03C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6FEB354-6CBA-444E-93B1-CF994DBAC677}">
      <dgm:prSet/>
      <dgm:spPr/>
      <dgm:t>
        <a:bodyPr/>
        <a:lstStyle/>
        <a:p>
          <a:pPr rtl="0"/>
          <a:r>
            <a:rPr lang="ru-RU" b="1" smtClean="0"/>
            <a:t>Если участники осуществляют предпринимательскую деятельность</a:t>
          </a:r>
          <a:endParaRPr lang="ru-RU"/>
        </a:p>
      </dgm:t>
    </dgm:pt>
    <dgm:pt modelId="{D9F691BC-0DE6-40DC-A605-E235E1D307A3}" type="parTrans" cxnId="{244F6778-2F40-4288-9161-A77FD2AF162F}">
      <dgm:prSet/>
      <dgm:spPr/>
      <dgm:t>
        <a:bodyPr/>
        <a:lstStyle/>
        <a:p>
          <a:endParaRPr lang="ru-RU"/>
        </a:p>
      </dgm:t>
    </dgm:pt>
    <dgm:pt modelId="{1E391B84-EC16-46DD-807D-FCB9891DF13B}" type="sibTrans" cxnId="{244F6778-2F40-4288-9161-A77FD2AF162F}">
      <dgm:prSet/>
      <dgm:spPr/>
      <dgm:t>
        <a:bodyPr/>
        <a:lstStyle/>
        <a:p>
          <a:endParaRPr lang="ru-RU"/>
        </a:p>
      </dgm:t>
    </dgm:pt>
    <dgm:pt modelId="{91C1925A-FBB4-48FA-8F97-061C816CD73B}" type="pres">
      <dgm:prSet presAssocID="{AC938E60-175D-4BF6-956C-09186BB03C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504BE5-D02D-4EDB-B37A-529062A66736}" type="pres">
      <dgm:prSet presAssocID="{D6FEB354-6CBA-444E-93B1-CF994DBAC6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F5ABB-62CC-4B37-9993-D4E1FEC06C4E}" type="presOf" srcId="{D6FEB354-6CBA-444E-93B1-CF994DBAC677}" destId="{F8504BE5-D02D-4EDB-B37A-529062A66736}" srcOrd="0" destOrd="0" presId="urn:microsoft.com/office/officeart/2005/8/layout/vList2"/>
    <dgm:cxn modelId="{244F6778-2F40-4288-9161-A77FD2AF162F}" srcId="{AC938E60-175D-4BF6-956C-09186BB03C78}" destId="{D6FEB354-6CBA-444E-93B1-CF994DBAC677}" srcOrd="0" destOrd="0" parTransId="{D9F691BC-0DE6-40DC-A605-E235E1D307A3}" sibTransId="{1E391B84-EC16-46DD-807D-FCB9891DF13B}"/>
    <dgm:cxn modelId="{E536D25F-4A35-45CF-990B-B0F7683B5F86}" type="presOf" srcId="{AC938E60-175D-4BF6-956C-09186BB03C78}" destId="{91C1925A-FBB4-48FA-8F97-061C816CD73B}" srcOrd="0" destOrd="0" presId="urn:microsoft.com/office/officeart/2005/8/layout/vList2"/>
    <dgm:cxn modelId="{05B0F586-4DC5-47FE-ACB6-EDA308FB5542}" type="presParOf" srcId="{91C1925A-FBB4-48FA-8F97-061C816CD73B}" destId="{F8504BE5-D02D-4EDB-B37A-529062A667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DC55EC62-E722-47FC-83C6-4DBF757C867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782DF3-113C-4BF5-AF8D-A10BB2AEC880}">
      <dgm:prSet/>
      <dgm:spPr/>
      <dgm:t>
        <a:bodyPr/>
        <a:lstStyle/>
        <a:p>
          <a:pPr rtl="0"/>
          <a:r>
            <a:rPr lang="ru-RU" b="1" dirty="0" smtClean="0"/>
            <a:t>Отвечают солидарно по всем обязательствам</a:t>
          </a:r>
          <a:endParaRPr lang="ru-RU" dirty="0"/>
        </a:p>
      </dgm:t>
    </dgm:pt>
    <dgm:pt modelId="{3FD092AD-3F49-4712-A7D2-67B43CDE0AB3}" type="parTrans" cxnId="{5A9DBC6C-CCA7-416F-8954-D0D360D24DD7}">
      <dgm:prSet/>
      <dgm:spPr/>
      <dgm:t>
        <a:bodyPr/>
        <a:lstStyle/>
        <a:p>
          <a:endParaRPr lang="ru-RU"/>
        </a:p>
      </dgm:t>
    </dgm:pt>
    <dgm:pt modelId="{9787DD16-A2E3-442E-9894-9AA1962FA436}" type="sibTrans" cxnId="{5A9DBC6C-CCA7-416F-8954-D0D360D24DD7}">
      <dgm:prSet/>
      <dgm:spPr/>
      <dgm:t>
        <a:bodyPr/>
        <a:lstStyle/>
        <a:p>
          <a:endParaRPr lang="ru-RU"/>
        </a:p>
      </dgm:t>
    </dgm:pt>
    <dgm:pt modelId="{8291E951-B582-486F-80B6-3C03E0F7AC1C}" type="pres">
      <dgm:prSet presAssocID="{DC55EC62-E722-47FC-83C6-4DBF757C86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0B7CEE-6B40-4906-AC18-4FD97F61B622}" type="pres">
      <dgm:prSet presAssocID="{A1782DF3-113C-4BF5-AF8D-A10BB2AEC880}" presName="node" presStyleLbl="node1" presStyleIdx="0" presStyleCnt="1" custRadScaleRad="95217" custRadScaleInc="-1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DBC6C-CCA7-416F-8954-D0D360D24DD7}" srcId="{DC55EC62-E722-47FC-83C6-4DBF757C8676}" destId="{A1782DF3-113C-4BF5-AF8D-A10BB2AEC880}" srcOrd="0" destOrd="0" parTransId="{3FD092AD-3F49-4712-A7D2-67B43CDE0AB3}" sibTransId="{9787DD16-A2E3-442E-9894-9AA1962FA436}"/>
    <dgm:cxn modelId="{826D810F-D50D-4F52-A3C7-478E36F404D2}" type="presOf" srcId="{A1782DF3-113C-4BF5-AF8D-A10BB2AEC880}" destId="{3E0B7CEE-6B40-4906-AC18-4FD97F61B622}" srcOrd="0" destOrd="0" presId="urn:microsoft.com/office/officeart/2005/8/layout/cycle2"/>
    <dgm:cxn modelId="{0B71EB43-0A10-4013-84A3-8EB52A6A0409}" type="presOf" srcId="{DC55EC62-E722-47FC-83C6-4DBF757C8676}" destId="{8291E951-B582-486F-80B6-3C03E0F7AC1C}" srcOrd="0" destOrd="0" presId="urn:microsoft.com/office/officeart/2005/8/layout/cycle2"/>
    <dgm:cxn modelId="{45C42A0E-775E-40DF-88D7-73D908A75B43}" type="presParOf" srcId="{8291E951-B582-486F-80B6-3C03E0F7AC1C}" destId="{3E0B7CEE-6B40-4906-AC18-4FD97F61B62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D92DFEA1-42F5-4FF3-B7C3-9C3F846E73B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22A99A1-5451-4363-B1BB-A7E10F6806CB}">
      <dgm:prSet/>
      <dgm:spPr/>
      <dgm:t>
        <a:bodyPr/>
        <a:lstStyle/>
        <a:p>
          <a:pPr rtl="0"/>
          <a:r>
            <a:rPr lang="ru-RU" b="1" smtClean="0"/>
            <a:t>1.   Если договором или последующим соглашением товарищей не предусмотрено сохранение договора между остальными товарищами:</a:t>
          </a:r>
          <a:endParaRPr lang="ru-RU"/>
        </a:p>
      </dgm:t>
    </dgm:pt>
    <dgm:pt modelId="{674E3E0A-5258-4F93-9F01-884229673CED}" type="parTrans" cxnId="{AB40FA56-1D06-42F7-A14F-6C5FD5DA1C06}">
      <dgm:prSet/>
      <dgm:spPr/>
      <dgm:t>
        <a:bodyPr/>
        <a:lstStyle/>
        <a:p>
          <a:endParaRPr lang="ru-RU"/>
        </a:p>
      </dgm:t>
    </dgm:pt>
    <dgm:pt modelId="{6C52B9E8-E32A-4186-8930-E64A692CDD29}" type="sibTrans" cxnId="{AB40FA56-1D06-42F7-A14F-6C5FD5DA1C06}">
      <dgm:prSet/>
      <dgm:spPr/>
      <dgm:t>
        <a:bodyPr/>
        <a:lstStyle/>
        <a:p>
          <a:endParaRPr lang="ru-RU"/>
        </a:p>
      </dgm:t>
    </dgm:pt>
    <dgm:pt modelId="{C014103C-5AC7-443E-882C-2DCC26BF2BAF}">
      <dgm:prSet/>
      <dgm:spPr/>
      <dgm:t>
        <a:bodyPr/>
        <a:lstStyle/>
        <a:p>
          <a:pPr rtl="0"/>
          <a:r>
            <a:rPr lang="ru-RU" b="1" smtClean="0"/>
            <a:t>Объявление кого-либо из товарищей недееспособным, ограниченно дееспособным или безвестно отсутствующим</a:t>
          </a:r>
          <a:endParaRPr lang="ru-RU"/>
        </a:p>
      </dgm:t>
    </dgm:pt>
    <dgm:pt modelId="{EE12A4BF-4EAA-45C7-AA42-B22C3C2C8229}" type="parTrans" cxnId="{08FD25CC-0629-4FDC-BFE3-3F519D9352E6}">
      <dgm:prSet/>
      <dgm:spPr/>
      <dgm:t>
        <a:bodyPr/>
        <a:lstStyle/>
        <a:p>
          <a:endParaRPr lang="ru-RU"/>
        </a:p>
      </dgm:t>
    </dgm:pt>
    <dgm:pt modelId="{09009D96-D353-4DFD-A988-33B529961CA9}" type="sibTrans" cxnId="{08FD25CC-0629-4FDC-BFE3-3F519D9352E6}">
      <dgm:prSet/>
      <dgm:spPr/>
      <dgm:t>
        <a:bodyPr/>
        <a:lstStyle/>
        <a:p>
          <a:endParaRPr lang="ru-RU"/>
        </a:p>
      </dgm:t>
    </dgm:pt>
    <dgm:pt modelId="{9B2EA180-504F-46D0-8CDB-108FBAED5304}">
      <dgm:prSet/>
      <dgm:spPr/>
      <dgm:t>
        <a:bodyPr/>
        <a:lstStyle/>
        <a:p>
          <a:pPr rtl="0"/>
          <a:r>
            <a:rPr lang="ru-RU" b="1" smtClean="0"/>
            <a:t>Объявление кого-либо из товарищей несостоятельным</a:t>
          </a:r>
          <a:endParaRPr lang="ru-RU"/>
        </a:p>
      </dgm:t>
    </dgm:pt>
    <dgm:pt modelId="{6FCC28CD-FE35-4A9B-8C1D-E3C7A24557E0}" type="parTrans" cxnId="{A5DF0CEF-87FD-4587-9D13-E5E2D08093C5}">
      <dgm:prSet/>
      <dgm:spPr/>
      <dgm:t>
        <a:bodyPr/>
        <a:lstStyle/>
        <a:p>
          <a:endParaRPr lang="ru-RU"/>
        </a:p>
      </dgm:t>
    </dgm:pt>
    <dgm:pt modelId="{DC008432-388C-485F-BF0C-046FBEDFC4B2}" type="sibTrans" cxnId="{A5DF0CEF-87FD-4587-9D13-E5E2D08093C5}">
      <dgm:prSet/>
      <dgm:spPr/>
      <dgm:t>
        <a:bodyPr/>
        <a:lstStyle/>
        <a:p>
          <a:endParaRPr lang="ru-RU"/>
        </a:p>
      </dgm:t>
    </dgm:pt>
    <dgm:pt modelId="{A7B6F825-617C-4AC4-9AC8-37E557667F27}">
      <dgm:prSet/>
      <dgm:spPr/>
      <dgm:t>
        <a:bodyPr/>
        <a:lstStyle/>
        <a:p>
          <a:pPr rtl="0"/>
          <a:r>
            <a:rPr lang="ru-RU" b="1" smtClean="0"/>
            <a:t>Отказ кого-либо из товарищей от дальнейшего участия в бессрочном договоре (ст.1051 ГК РФ)</a:t>
          </a:r>
          <a:endParaRPr lang="ru-RU"/>
        </a:p>
      </dgm:t>
    </dgm:pt>
    <dgm:pt modelId="{C86E33A2-AEF1-4050-8E90-B5C0F81716DF}" type="parTrans" cxnId="{3023EBE3-A169-4B38-8E30-124026B28107}">
      <dgm:prSet/>
      <dgm:spPr/>
      <dgm:t>
        <a:bodyPr/>
        <a:lstStyle/>
        <a:p>
          <a:endParaRPr lang="ru-RU"/>
        </a:p>
      </dgm:t>
    </dgm:pt>
    <dgm:pt modelId="{BE42D451-4C8F-44FC-978E-9320E215B3C9}" type="sibTrans" cxnId="{3023EBE3-A169-4B38-8E30-124026B28107}">
      <dgm:prSet/>
      <dgm:spPr/>
      <dgm:t>
        <a:bodyPr/>
        <a:lstStyle/>
        <a:p>
          <a:endParaRPr lang="ru-RU"/>
        </a:p>
      </dgm:t>
    </dgm:pt>
    <dgm:pt modelId="{203E2899-A999-4764-859E-18A893BC8393}">
      <dgm:prSet/>
      <dgm:spPr/>
      <dgm:t>
        <a:bodyPr/>
        <a:lstStyle/>
        <a:p>
          <a:pPr rtl="0"/>
          <a:r>
            <a:rPr lang="ru-RU" b="1" smtClean="0"/>
            <a:t>Расторжение срочного договора по требованию одного из товарищей</a:t>
          </a:r>
          <a:endParaRPr lang="ru-RU"/>
        </a:p>
      </dgm:t>
    </dgm:pt>
    <dgm:pt modelId="{F0C87E3B-0CBD-45D2-B330-DF6378548241}" type="parTrans" cxnId="{7200E71F-1214-46DA-9BF4-FE88B0CAD5D1}">
      <dgm:prSet/>
      <dgm:spPr/>
      <dgm:t>
        <a:bodyPr/>
        <a:lstStyle/>
        <a:p>
          <a:endParaRPr lang="ru-RU"/>
        </a:p>
      </dgm:t>
    </dgm:pt>
    <dgm:pt modelId="{EC62534C-F480-4DDB-B0BE-14F3EC3C71B2}" type="sibTrans" cxnId="{7200E71F-1214-46DA-9BF4-FE88B0CAD5D1}">
      <dgm:prSet/>
      <dgm:spPr/>
      <dgm:t>
        <a:bodyPr/>
        <a:lstStyle/>
        <a:p>
          <a:endParaRPr lang="ru-RU"/>
        </a:p>
      </dgm:t>
    </dgm:pt>
    <dgm:pt modelId="{4B7BFD80-545E-40AC-8E3F-36C5F34489E0}">
      <dgm:prSet/>
      <dgm:spPr/>
      <dgm:t>
        <a:bodyPr/>
        <a:lstStyle/>
        <a:p>
          <a:pPr rtl="0"/>
          <a:r>
            <a:rPr lang="ru-RU" b="1" smtClean="0"/>
            <a:t>Выдел доли товарища по требованию его кредитора (ст.1049 ГК РФ)</a:t>
          </a:r>
          <a:endParaRPr lang="ru-RU"/>
        </a:p>
      </dgm:t>
    </dgm:pt>
    <dgm:pt modelId="{2115FF3F-C58B-45F3-AB06-8D4AECCC5A2D}" type="parTrans" cxnId="{7BE7FB91-D6F1-44CB-809C-A2B350F2B86A}">
      <dgm:prSet/>
      <dgm:spPr/>
      <dgm:t>
        <a:bodyPr/>
        <a:lstStyle/>
        <a:p>
          <a:endParaRPr lang="ru-RU"/>
        </a:p>
      </dgm:t>
    </dgm:pt>
    <dgm:pt modelId="{7213688C-52A5-44AC-9AAD-99E08126E16F}" type="sibTrans" cxnId="{7BE7FB91-D6F1-44CB-809C-A2B350F2B86A}">
      <dgm:prSet/>
      <dgm:spPr/>
      <dgm:t>
        <a:bodyPr/>
        <a:lstStyle/>
        <a:p>
          <a:endParaRPr lang="ru-RU"/>
        </a:p>
      </dgm:t>
    </dgm:pt>
    <dgm:pt modelId="{0B27F116-B56C-43E7-885F-B5F88210A6AA}">
      <dgm:prSet/>
      <dgm:spPr/>
      <dgm:t>
        <a:bodyPr/>
        <a:lstStyle/>
        <a:p>
          <a:pPr rtl="0"/>
          <a:r>
            <a:rPr lang="ru-RU" b="1" smtClean="0"/>
            <a:t>2</a:t>
          </a:r>
          <a:r>
            <a:rPr lang="ru-RU" smtClean="0"/>
            <a:t>.  </a:t>
          </a:r>
          <a:r>
            <a:rPr lang="ru-RU" b="1" smtClean="0"/>
            <a:t>Смерть участника – физического лица, ликвидация (реорганизация) юр. лица</a:t>
          </a:r>
          <a:endParaRPr lang="ru-RU"/>
        </a:p>
      </dgm:t>
    </dgm:pt>
    <dgm:pt modelId="{63D11D25-E2E7-4572-8E73-84897F3205A6}" type="parTrans" cxnId="{2BA5811C-8AD5-46C2-94CF-21A649292AB2}">
      <dgm:prSet/>
      <dgm:spPr/>
      <dgm:t>
        <a:bodyPr/>
        <a:lstStyle/>
        <a:p>
          <a:endParaRPr lang="ru-RU"/>
        </a:p>
      </dgm:t>
    </dgm:pt>
    <dgm:pt modelId="{8FF8997C-8CFD-4D95-98C8-1DD3B5EC87FE}" type="sibTrans" cxnId="{2BA5811C-8AD5-46C2-94CF-21A649292AB2}">
      <dgm:prSet/>
      <dgm:spPr/>
      <dgm:t>
        <a:bodyPr/>
        <a:lstStyle/>
        <a:p>
          <a:endParaRPr lang="ru-RU"/>
        </a:p>
      </dgm:t>
    </dgm:pt>
    <dgm:pt modelId="{B4C2085C-EF57-4171-B0F9-152FA46C46FE}">
      <dgm:prSet/>
      <dgm:spPr/>
      <dgm:t>
        <a:bodyPr/>
        <a:lstStyle/>
        <a:p>
          <a:pPr rtl="0"/>
          <a:r>
            <a:rPr lang="ru-RU" b="1" smtClean="0"/>
            <a:t>3</a:t>
          </a:r>
          <a:r>
            <a:rPr lang="ru-RU" smtClean="0"/>
            <a:t>. </a:t>
          </a:r>
          <a:r>
            <a:rPr lang="ru-RU" b="1" smtClean="0"/>
            <a:t>Истечение срока договора</a:t>
          </a:r>
          <a:endParaRPr lang="ru-RU"/>
        </a:p>
      </dgm:t>
    </dgm:pt>
    <dgm:pt modelId="{9272E8EA-7759-451F-A016-2FF0DE685216}" type="parTrans" cxnId="{CC122CE3-3635-40C2-9061-4856A4EDA3CB}">
      <dgm:prSet/>
      <dgm:spPr/>
      <dgm:t>
        <a:bodyPr/>
        <a:lstStyle/>
        <a:p>
          <a:endParaRPr lang="ru-RU"/>
        </a:p>
      </dgm:t>
    </dgm:pt>
    <dgm:pt modelId="{C477261D-76EE-4210-908C-57C1355EE60B}" type="sibTrans" cxnId="{CC122CE3-3635-40C2-9061-4856A4EDA3CB}">
      <dgm:prSet/>
      <dgm:spPr/>
      <dgm:t>
        <a:bodyPr/>
        <a:lstStyle/>
        <a:p>
          <a:endParaRPr lang="ru-RU"/>
        </a:p>
      </dgm:t>
    </dgm:pt>
    <dgm:pt modelId="{3978A259-DF97-4E4D-8CC2-D00699CF187F}" type="pres">
      <dgm:prSet presAssocID="{D92DFEA1-42F5-4FF3-B7C3-9C3F846E73B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1C1C260-5A88-49C8-8BCA-30A1153F671F}" type="pres">
      <dgm:prSet presAssocID="{D92DFEA1-42F5-4FF3-B7C3-9C3F846E73B4}" presName="pyramid" presStyleLbl="node1" presStyleIdx="0" presStyleCnt="1"/>
      <dgm:spPr/>
    </dgm:pt>
    <dgm:pt modelId="{14CD48A7-F068-451E-862A-8F9A8EC0EDE4}" type="pres">
      <dgm:prSet presAssocID="{D92DFEA1-42F5-4FF3-B7C3-9C3F846E73B4}" presName="theList" presStyleCnt="0"/>
      <dgm:spPr/>
    </dgm:pt>
    <dgm:pt modelId="{992D9C54-2A63-41BE-B21A-345E64965F9F}" type="pres">
      <dgm:prSet presAssocID="{422A99A1-5451-4363-B1BB-A7E10F6806CB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856B9-122A-4931-A222-29FFF53D3676}" type="pres">
      <dgm:prSet presAssocID="{422A99A1-5451-4363-B1BB-A7E10F6806CB}" presName="aSpace" presStyleCnt="0"/>
      <dgm:spPr/>
    </dgm:pt>
    <dgm:pt modelId="{F9A090E3-1F10-4DAC-BE4C-94A04278A64B}" type="pres">
      <dgm:prSet presAssocID="{C014103C-5AC7-443E-882C-2DCC26BF2BAF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79F6F-3E40-4C48-9821-6C49F7D00136}" type="pres">
      <dgm:prSet presAssocID="{C014103C-5AC7-443E-882C-2DCC26BF2BAF}" presName="aSpace" presStyleCnt="0"/>
      <dgm:spPr/>
    </dgm:pt>
    <dgm:pt modelId="{2B613074-5BDF-4BD7-9381-4D89399D4083}" type="pres">
      <dgm:prSet presAssocID="{9B2EA180-504F-46D0-8CDB-108FBAED5304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6684A-3F26-4858-8405-963FEA18165E}" type="pres">
      <dgm:prSet presAssocID="{9B2EA180-504F-46D0-8CDB-108FBAED5304}" presName="aSpace" presStyleCnt="0"/>
      <dgm:spPr/>
    </dgm:pt>
    <dgm:pt modelId="{C4912060-EEB5-4447-B57E-83CAC6F85E10}" type="pres">
      <dgm:prSet presAssocID="{A7B6F825-617C-4AC4-9AC8-37E557667F27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BBB66-A270-45C6-91C1-866F557741AC}" type="pres">
      <dgm:prSet presAssocID="{A7B6F825-617C-4AC4-9AC8-37E557667F27}" presName="aSpace" presStyleCnt="0"/>
      <dgm:spPr/>
    </dgm:pt>
    <dgm:pt modelId="{67369B5F-8612-4E61-AE06-5865B76664A6}" type="pres">
      <dgm:prSet presAssocID="{203E2899-A999-4764-859E-18A893BC8393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11B37-23DF-4468-B0CD-E5495A9C4DEB}" type="pres">
      <dgm:prSet presAssocID="{203E2899-A999-4764-859E-18A893BC8393}" presName="aSpace" presStyleCnt="0"/>
      <dgm:spPr/>
    </dgm:pt>
    <dgm:pt modelId="{90BEF743-F6E2-470B-A039-9E503F0F30C3}" type="pres">
      <dgm:prSet presAssocID="{4B7BFD80-545E-40AC-8E3F-36C5F34489E0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782B2-08FE-4EDE-A6CB-E7395988302D}" type="pres">
      <dgm:prSet presAssocID="{4B7BFD80-545E-40AC-8E3F-36C5F34489E0}" presName="aSpace" presStyleCnt="0"/>
      <dgm:spPr/>
    </dgm:pt>
    <dgm:pt modelId="{46D614A1-2BC6-4EA3-963C-F51419C76134}" type="pres">
      <dgm:prSet presAssocID="{0B27F116-B56C-43E7-885F-B5F88210A6AA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46957-BE37-49FA-9E65-EAF4227B8927}" type="pres">
      <dgm:prSet presAssocID="{0B27F116-B56C-43E7-885F-B5F88210A6AA}" presName="aSpace" presStyleCnt="0"/>
      <dgm:spPr/>
    </dgm:pt>
    <dgm:pt modelId="{C7C8E9B3-0D4E-4459-A2D4-948F794AF805}" type="pres">
      <dgm:prSet presAssocID="{B4C2085C-EF57-4171-B0F9-152FA46C46FE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91A2B-AC34-4D00-9C36-4F95A1AE2A00}" type="pres">
      <dgm:prSet presAssocID="{B4C2085C-EF57-4171-B0F9-152FA46C46FE}" presName="aSpace" presStyleCnt="0"/>
      <dgm:spPr/>
    </dgm:pt>
  </dgm:ptLst>
  <dgm:cxnLst>
    <dgm:cxn modelId="{2BA5811C-8AD5-46C2-94CF-21A649292AB2}" srcId="{D92DFEA1-42F5-4FF3-B7C3-9C3F846E73B4}" destId="{0B27F116-B56C-43E7-885F-B5F88210A6AA}" srcOrd="6" destOrd="0" parTransId="{63D11D25-E2E7-4572-8E73-84897F3205A6}" sibTransId="{8FF8997C-8CFD-4D95-98C8-1DD3B5EC87FE}"/>
    <dgm:cxn modelId="{D01159B9-156C-424C-8B73-8C3A18C4F1B9}" type="presOf" srcId="{0B27F116-B56C-43E7-885F-B5F88210A6AA}" destId="{46D614A1-2BC6-4EA3-963C-F51419C76134}" srcOrd="0" destOrd="0" presId="urn:microsoft.com/office/officeart/2005/8/layout/pyramid2"/>
    <dgm:cxn modelId="{A5DF0CEF-87FD-4587-9D13-E5E2D08093C5}" srcId="{D92DFEA1-42F5-4FF3-B7C3-9C3F846E73B4}" destId="{9B2EA180-504F-46D0-8CDB-108FBAED5304}" srcOrd="2" destOrd="0" parTransId="{6FCC28CD-FE35-4A9B-8C1D-E3C7A24557E0}" sibTransId="{DC008432-388C-485F-BF0C-046FBEDFC4B2}"/>
    <dgm:cxn modelId="{08FD25CC-0629-4FDC-BFE3-3F519D9352E6}" srcId="{D92DFEA1-42F5-4FF3-B7C3-9C3F846E73B4}" destId="{C014103C-5AC7-443E-882C-2DCC26BF2BAF}" srcOrd="1" destOrd="0" parTransId="{EE12A4BF-4EAA-45C7-AA42-B22C3C2C8229}" sibTransId="{09009D96-D353-4DFD-A988-33B529961CA9}"/>
    <dgm:cxn modelId="{A48F5307-77B1-450F-A50E-742310727217}" type="presOf" srcId="{A7B6F825-617C-4AC4-9AC8-37E557667F27}" destId="{C4912060-EEB5-4447-B57E-83CAC6F85E10}" srcOrd="0" destOrd="0" presId="urn:microsoft.com/office/officeart/2005/8/layout/pyramid2"/>
    <dgm:cxn modelId="{977976BE-AF09-48B2-A664-94DCC3C232C1}" type="presOf" srcId="{C014103C-5AC7-443E-882C-2DCC26BF2BAF}" destId="{F9A090E3-1F10-4DAC-BE4C-94A04278A64B}" srcOrd="0" destOrd="0" presId="urn:microsoft.com/office/officeart/2005/8/layout/pyramid2"/>
    <dgm:cxn modelId="{CABAF09A-6B24-4F67-B3EA-35B7E96762E4}" type="presOf" srcId="{4B7BFD80-545E-40AC-8E3F-36C5F34489E0}" destId="{90BEF743-F6E2-470B-A039-9E503F0F30C3}" srcOrd="0" destOrd="0" presId="urn:microsoft.com/office/officeart/2005/8/layout/pyramid2"/>
    <dgm:cxn modelId="{73795001-8410-4752-81A2-4BC44A5ED0D5}" type="presOf" srcId="{B4C2085C-EF57-4171-B0F9-152FA46C46FE}" destId="{C7C8E9B3-0D4E-4459-A2D4-948F794AF805}" srcOrd="0" destOrd="0" presId="urn:microsoft.com/office/officeart/2005/8/layout/pyramid2"/>
    <dgm:cxn modelId="{7BE7FB91-D6F1-44CB-809C-A2B350F2B86A}" srcId="{D92DFEA1-42F5-4FF3-B7C3-9C3F846E73B4}" destId="{4B7BFD80-545E-40AC-8E3F-36C5F34489E0}" srcOrd="5" destOrd="0" parTransId="{2115FF3F-C58B-45F3-AB06-8D4AECCC5A2D}" sibTransId="{7213688C-52A5-44AC-9AAD-99E08126E16F}"/>
    <dgm:cxn modelId="{991A2051-C93C-46BB-B574-078419D65E25}" type="presOf" srcId="{422A99A1-5451-4363-B1BB-A7E10F6806CB}" destId="{992D9C54-2A63-41BE-B21A-345E64965F9F}" srcOrd="0" destOrd="0" presId="urn:microsoft.com/office/officeart/2005/8/layout/pyramid2"/>
    <dgm:cxn modelId="{AB40FA56-1D06-42F7-A14F-6C5FD5DA1C06}" srcId="{D92DFEA1-42F5-4FF3-B7C3-9C3F846E73B4}" destId="{422A99A1-5451-4363-B1BB-A7E10F6806CB}" srcOrd="0" destOrd="0" parTransId="{674E3E0A-5258-4F93-9F01-884229673CED}" sibTransId="{6C52B9E8-E32A-4186-8930-E64A692CDD29}"/>
    <dgm:cxn modelId="{21414C8B-58D4-41CC-81A1-4C38AD8C9A18}" type="presOf" srcId="{9B2EA180-504F-46D0-8CDB-108FBAED5304}" destId="{2B613074-5BDF-4BD7-9381-4D89399D4083}" srcOrd="0" destOrd="0" presId="urn:microsoft.com/office/officeart/2005/8/layout/pyramid2"/>
    <dgm:cxn modelId="{3023EBE3-A169-4B38-8E30-124026B28107}" srcId="{D92DFEA1-42F5-4FF3-B7C3-9C3F846E73B4}" destId="{A7B6F825-617C-4AC4-9AC8-37E557667F27}" srcOrd="3" destOrd="0" parTransId="{C86E33A2-AEF1-4050-8E90-B5C0F81716DF}" sibTransId="{BE42D451-4C8F-44FC-978E-9320E215B3C9}"/>
    <dgm:cxn modelId="{8F41D589-5FB0-4A97-BD04-BC8FA3F587BB}" type="presOf" srcId="{D92DFEA1-42F5-4FF3-B7C3-9C3F846E73B4}" destId="{3978A259-DF97-4E4D-8CC2-D00699CF187F}" srcOrd="0" destOrd="0" presId="urn:microsoft.com/office/officeart/2005/8/layout/pyramid2"/>
    <dgm:cxn modelId="{7200E71F-1214-46DA-9BF4-FE88B0CAD5D1}" srcId="{D92DFEA1-42F5-4FF3-B7C3-9C3F846E73B4}" destId="{203E2899-A999-4764-859E-18A893BC8393}" srcOrd="4" destOrd="0" parTransId="{F0C87E3B-0CBD-45D2-B330-DF6378548241}" sibTransId="{EC62534C-F480-4DDB-B0BE-14F3EC3C71B2}"/>
    <dgm:cxn modelId="{CC122CE3-3635-40C2-9061-4856A4EDA3CB}" srcId="{D92DFEA1-42F5-4FF3-B7C3-9C3F846E73B4}" destId="{B4C2085C-EF57-4171-B0F9-152FA46C46FE}" srcOrd="7" destOrd="0" parTransId="{9272E8EA-7759-451F-A016-2FF0DE685216}" sibTransId="{C477261D-76EE-4210-908C-57C1355EE60B}"/>
    <dgm:cxn modelId="{326007F4-1C8C-44F9-A6E9-76E4978C29C6}" type="presOf" srcId="{203E2899-A999-4764-859E-18A893BC8393}" destId="{67369B5F-8612-4E61-AE06-5865B76664A6}" srcOrd="0" destOrd="0" presId="urn:microsoft.com/office/officeart/2005/8/layout/pyramid2"/>
    <dgm:cxn modelId="{A1FA80E1-F88A-4FFF-9674-A3BD5FB3E2A1}" type="presParOf" srcId="{3978A259-DF97-4E4D-8CC2-D00699CF187F}" destId="{C1C1C260-5A88-49C8-8BCA-30A1153F671F}" srcOrd="0" destOrd="0" presId="urn:microsoft.com/office/officeart/2005/8/layout/pyramid2"/>
    <dgm:cxn modelId="{7A92B638-2ED6-4D6E-B1E0-DBA0A8B71C66}" type="presParOf" srcId="{3978A259-DF97-4E4D-8CC2-D00699CF187F}" destId="{14CD48A7-F068-451E-862A-8F9A8EC0EDE4}" srcOrd="1" destOrd="0" presId="urn:microsoft.com/office/officeart/2005/8/layout/pyramid2"/>
    <dgm:cxn modelId="{0685B765-7DC5-4E42-92CF-666AC97254A6}" type="presParOf" srcId="{14CD48A7-F068-451E-862A-8F9A8EC0EDE4}" destId="{992D9C54-2A63-41BE-B21A-345E64965F9F}" srcOrd="0" destOrd="0" presId="urn:microsoft.com/office/officeart/2005/8/layout/pyramid2"/>
    <dgm:cxn modelId="{A4334545-5A99-48D8-872D-FF19B67DAC79}" type="presParOf" srcId="{14CD48A7-F068-451E-862A-8F9A8EC0EDE4}" destId="{985856B9-122A-4931-A222-29FFF53D3676}" srcOrd="1" destOrd="0" presId="urn:microsoft.com/office/officeart/2005/8/layout/pyramid2"/>
    <dgm:cxn modelId="{78BB3CAD-088F-4A38-8065-F04D04F744F0}" type="presParOf" srcId="{14CD48A7-F068-451E-862A-8F9A8EC0EDE4}" destId="{F9A090E3-1F10-4DAC-BE4C-94A04278A64B}" srcOrd="2" destOrd="0" presId="urn:microsoft.com/office/officeart/2005/8/layout/pyramid2"/>
    <dgm:cxn modelId="{11A81868-0882-4EAF-BE5A-AA2D39B153BE}" type="presParOf" srcId="{14CD48A7-F068-451E-862A-8F9A8EC0EDE4}" destId="{9E479F6F-3E40-4C48-9821-6C49F7D00136}" srcOrd="3" destOrd="0" presId="urn:microsoft.com/office/officeart/2005/8/layout/pyramid2"/>
    <dgm:cxn modelId="{357986E8-E0A6-48D7-9F94-2363A3237BF7}" type="presParOf" srcId="{14CD48A7-F068-451E-862A-8F9A8EC0EDE4}" destId="{2B613074-5BDF-4BD7-9381-4D89399D4083}" srcOrd="4" destOrd="0" presId="urn:microsoft.com/office/officeart/2005/8/layout/pyramid2"/>
    <dgm:cxn modelId="{A87A5DFC-EBF3-4DC5-9E64-CC24FBA2661A}" type="presParOf" srcId="{14CD48A7-F068-451E-862A-8F9A8EC0EDE4}" destId="{AAE6684A-3F26-4858-8405-963FEA18165E}" srcOrd="5" destOrd="0" presId="urn:microsoft.com/office/officeart/2005/8/layout/pyramid2"/>
    <dgm:cxn modelId="{AB3704A0-C63D-4EDE-BFDA-F04848BAE974}" type="presParOf" srcId="{14CD48A7-F068-451E-862A-8F9A8EC0EDE4}" destId="{C4912060-EEB5-4447-B57E-83CAC6F85E10}" srcOrd="6" destOrd="0" presId="urn:microsoft.com/office/officeart/2005/8/layout/pyramid2"/>
    <dgm:cxn modelId="{6CBF674F-67BC-4B5D-B792-1D4EE5163867}" type="presParOf" srcId="{14CD48A7-F068-451E-862A-8F9A8EC0EDE4}" destId="{3E8BBB66-A270-45C6-91C1-866F557741AC}" srcOrd="7" destOrd="0" presId="urn:microsoft.com/office/officeart/2005/8/layout/pyramid2"/>
    <dgm:cxn modelId="{13CD14AF-9872-49E3-9DA2-F4C844849EE1}" type="presParOf" srcId="{14CD48A7-F068-451E-862A-8F9A8EC0EDE4}" destId="{67369B5F-8612-4E61-AE06-5865B76664A6}" srcOrd="8" destOrd="0" presId="urn:microsoft.com/office/officeart/2005/8/layout/pyramid2"/>
    <dgm:cxn modelId="{3BDFBF3E-DDD1-470F-B6B8-52DA680E67BF}" type="presParOf" srcId="{14CD48A7-F068-451E-862A-8F9A8EC0EDE4}" destId="{6C611B37-23DF-4468-B0CD-E5495A9C4DEB}" srcOrd="9" destOrd="0" presId="urn:microsoft.com/office/officeart/2005/8/layout/pyramid2"/>
    <dgm:cxn modelId="{6EEFD2F7-E98F-40E6-B888-B7D30CE3859C}" type="presParOf" srcId="{14CD48A7-F068-451E-862A-8F9A8EC0EDE4}" destId="{90BEF743-F6E2-470B-A039-9E503F0F30C3}" srcOrd="10" destOrd="0" presId="urn:microsoft.com/office/officeart/2005/8/layout/pyramid2"/>
    <dgm:cxn modelId="{B5F434C4-C29E-454C-943D-8EE17184551A}" type="presParOf" srcId="{14CD48A7-F068-451E-862A-8F9A8EC0EDE4}" destId="{39D782B2-08FE-4EDE-A6CB-E7395988302D}" srcOrd="11" destOrd="0" presId="urn:microsoft.com/office/officeart/2005/8/layout/pyramid2"/>
    <dgm:cxn modelId="{7EFE00A3-8F1B-4FDB-870C-1B6937D6099C}" type="presParOf" srcId="{14CD48A7-F068-451E-862A-8F9A8EC0EDE4}" destId="{46D614A1-2BC6-4EA3-963C-F51419C76134}" srcOrd="12" destOrd="0" presId="urn:microsoft.com/office/officeart/2005/8/layout/pyramid2"/>
    <dgm:cxn modelId="{1EA37860-8E75-4D74-9377-BF1A66F9C616}" type="presParOf" srcId="{14CD48A7-F068-451E-862A-8F9A8EC0EDE4}" destId="{5E746957-BE37-49FA-9E65-EAF4227B8927}" srcOrd="13" destOrd="0" presId="urn:microsoft.com/office/officeart/2005/8/layout/pyramid2"/>
    <dgm:cxn modelId="{12AB8A9C-FF36-4518-B2B2-7ABE564DF43A}" type="presParOf" srcId="{14CD48A7-F068-451E-862A-8F9A8EC0EDE4}" destId="{C7C8E9B3-0D4E-4459-A2D4-948F794AF805}" srcOrd="14" destOrd="0" presId="urn:microsoft.com/office/officeart/2005/8/layout/pyramid2"/>
    <dgm:cxn modelId="{47F93664-B9DE-4562-848F-5A47A66E6D3A}" type="presParOf" srcId="{14CD48A7-F068-451E-862A-8F9A8EC0EDE4}" destId="{87C91A2B-AC34-4D00-9C36-4F95A1AE2A00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0B082D-39AE-47FB-815A-208895D0A0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51253C-0871-495B-AA13-456D3E15B37E}">
      <dgm:prSet/>
      <dgm:spPr/>
      <dgm:t>
        <a:bodyPr/>
        <a:lstStyle/>
        <a:p>
          <a:pPr rtl="0"/>
          <a:r>
            <a:rPr lang="ru-RU" b="1" dirty="0" smtClean="0"/>
            <a:t>совместная деятельность участников для достижения общей цели</a:t>
          </a:r>
          <a:endParaRPr lang="ru-RU" dirty="0"/>
        </a:p>
      </dgm:t>
    </dgm:pt>
    <dgm:pt modelId="{89574EE0-B479-4D52-9F4E-746F29B8E1B5}" type="parTrans" cxnId="{D7035706-1B2D-4934-B5F4-61353512A20D}">
      <dgm:prSet/>
      <dgm:spPr/>
      <dgm:t>
        <a:bodyPr/>
        <a:lstStyle/>
        <a:p>
          <a:endParaRPr lang="ru-RU"/>
        </a:p>
      </dgm:t>
    </dgm:pt>
    <dgm:pt modelId="{C5FC3697-B25E-426E-89E8-C80C1180DF32}" type="sibTrans" cxnId="{D7035706-1B2D-4934-B5F4-61353512A20D}">
      <dgm:prSet/>
      <dgm:spPr/>
      <dgm:t>
        <a:bodyPr/>
        <a:lstStyle/>
        <a:p>
          <a:endParaRPr lang="ru-RU"/>
        </a:p>
      </dgm:t>
    </dgm:pt>
    <dgm:pt modelId="{0E68B9D7-BDEC-4D57-8BD8-20460F97FD6F}" type="pres">
      <dgm:prSet presAssocID="{270B082D-39AE-47FB-815A-208895D0A03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8BCBA6-7A34-4DB9-A110-74CBD704C8C6}" type="pres">
      <dgm:prSet presAssocID="{270B082D-39AE-47FB-815A-208895D0A032}" presName="arrow" presStyleLbl="bgShp" presStyleIdx="0" presStyleCnt="1"/>
      <dgm:spPr/>
    </dgm:pt>
    <dgm:pt modelId="{BAB08935-CB6F-43AB-B092-1232D69EAC33}" type="pres">
      <dgm:prSet presAssocID="{270B082D-39AE-47FB-815A-208895D0A032}" presName="linearProcess" presStyleCnt="0"/>
      <dgm:spPr/>
    </dgm:pt>
    <dgm:pt modelId="{3B4913AD-9EC0-444B-8287-B3B57915F3E0}" type="pres">
      <dgm:prSet presAssocID="{8851253C-0871-495B-AA13-456D3E15B37E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35706-1B2D-4934-B5F4-61353512A20D}" srcId="{270B082D-39AE-47FB-815A-208895D0A032}" destId="{8851253C-0871-495B-AA13-456D3E15B37E}" srcOrd="0" destOrd="0" parTransId="{89574EE0-B479-4D52-9F4E-746F29B8E1B5}" sibTransId="{C5FC3697-B25E-426E-89E8-C80C1180DF32}"/>
    <dgm:cxn modelId="{D359FC21-125C-402E-8754-FC717861E129}" type="presOf" srcId="{270B082D-39AE-47FB-815A-208895D0A032}" destId="{0E68B9D7-BDEC-4D57-8BD8-20460F97FD6F}" srcOrd="0" destOrd="0" presId="urn:microsoft.com/office/officeart/2005/8/layout/hProcess9"/>
    <dgm:cxn modelId="{94498920-CFFF-45B3-AD4E-66B647B0E600}" type="presOf" srcId="{8851253C-0871-495B-AA13-456D3E15B37E}" destId="{3B4913AD-9EC0-444B-8287-B3B57915F3E0}" srcOrd="0" destOrd="0" presId="urn:microsoft.com/office/officeart/2005/8/layout/hProcess9"/>
    <dgm:cxn modelId="{404997C2-9914-4A08-A0B1-295E57321CB6}" type="presParOf" srcId="{0E68B9D7-BDEC-4D57-8BD8-20460F97FD6F}" destId="{6C8BCBA6-7A34-4DB9-A110-74CBD704C8C6}" srcOrd="0" destOrd="0" presId="urn:microsoft.com/office/officeart/2005/8/layout/hProcess9"/>
    <dgm:cxn modelId="{040FC6CD-77B5-4183-B142-3E56D0C050E0}" type="presParOf" srcId="{0E68B9D7-BDEC-4D57-8BD8-20460F97FD6F}" destId="{BAB08935-CB6F-43AB-B092-1232D69EAC33}" srcOrd="1" destOrd="0" presId="urn:microsoft.com/office/officeart/2005/8/layout/hProcess9"/>
    <dgm:cxn modelId="{868832DD-E185-44E1-A936-7F5032ADE8E5}" type="presParOf" srcId="{BAB08935-CB6F-43AB-B092-1232D69EAC33}" destId="{3B4913AD-9EC0-444B-8287-B3B57915F3E0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68209B-89DF-441A-A40B-F0786A01B6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F77960-880E-4165-856D-B6D790A1575A}">
      <dgm:prSet/>
      <dgm:spPr/>
      <dgm:t>
        <a:bodyPr/>
        <a:lstStyle/>
        <a:p>
          <a:pPr rtl="0"/>
          <a:r>
            <a:rPr lang="ru-RU" b="1" dirty="0" smtClean="0"/>
            <a:t>Договор, заключаемый для осуществления </a:t>
          </a:r>
          <a:r>
            <a:rPr lang="ru-RU" b="1" i="1" dirty="0" smtClean="0"/>
            <a:t>предпринимательской деятельности</a:t>
          </a:r>
          <a:endParaRPr lang="ru-RU" dirty="0"/>
        </a:p>
      </dgm:t>
    </dgm:pt>
    <dgm:pt modelId="{8721D159-8D9F-418B-A9CC-B245B1E98957}" type="parTrans" cxnId="{4D3E86E9-F6D3-45AC-82A8-F804CCBD8C97}">
      <dgm:prSet/>
      <dgm:spPr/>
      <dgm:t>
        <a:bodyPr/>
        <a:lstStyle/>
        <a:p>
          <a:endParaRPr lang="ru-RU"/>
        </a:p>
      </dgm:t>
    </dgm:pt>
    <dgm:pt modelId="{84A7E7C3-D4A6-40B6-9154-CD5D973AF225}" type="sibTrans" cxnId="{4D3E86E9-F6D3-45AC-82A8-F804CCBD8C97}">
      <dgm:prSet/>
      <dgm:spPr/>
      <dgm:t>
        <a:bodyPr/>
        <a:lstStyle/>
        <a:p>
          <a:endParaRPr lang="ru-RU"/>
        </a:p>
      </dgm:t>
    </dgm:pt>
    <dgm:pt modelId="{30452DAC-3EA8-425F-A68A-C168636EE667}" type="pres">
      <dgm:prSet presAssocID="{B068209B-89DF-441A-A40B-F0786A01B6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1A7286-0F3C-4B34-9630-2F1F34A46FB4}" type="pres">
      <dgm:prSet presAssocID="{F5F77960-880E-4165-856D-B6D790A1575A}" presName="parentText" presStyleLbl="node1" presStyleIdx="0" presStyleCnt="1" custLinFactNeighborX="-6" custLinFactNeighborY="-463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E86E9-F6D3-45AC-82A8-F804CCBD8C97}" srcId="{B068209B-89DF-441A-A40B-F0786A01B628}" destId="{F5F77960-880E-4165-856D-B6D790A1575A}" srcOrd="0" destOrd="0" parTransId="{8721D159-8D9F-418B-A9CC-B245B1E98957}" sibTransId="{84A7E7C3-D4A6-40B6-9154-CD5D973AF225}"/>
    <dgm:cxn modelId="{A9FD12DF-31B9-48B2-9BE1-A00CDEB2292C}" type="presOf" srcId="{B068209B-89DF-441A-A40B-F0786A01B628}" destId="{30452DAC-3EA8-425F-A68A-C168636EE667}" srcOrd="0" destOrd="0" presId="urn:microsoft.com/office/officeart/2005/8/layout/vList2"/>
    <dgm:cxn modelId="{01DBC0CD-46DD-42E7-A520-898216269C2D}" type="presOf" srcId="{F5F77960-880E-4165-856D-B6D790A1575A}" destId="{A41A7286-0F3C-4B34-9630-2F1F34A46FB4}" srcOrd="0" destOrd="0" presId="urn:microsoft.com/office/officeart/2005/8/layout/vList2"/>
    <dgm:cxn modelId="{73A4F3DC-D5E3-43B8-BE2F-DB814FEB2BC5}" type="presParOf" srcId="{30452DAC-3EA8-425F-A68A-C168636EE667}" destId="{A41A7286-0F3C-4B34-9630-2F1F34A46F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F8D715-4093-451A-9BD7-6D05F7156B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2E74457-FE6D-4E0F-99B1-E185BB031AC8}">
      <dgm:prSet/>
      <dgm:spPr/>
      <dgm:t>
        <a:bodyPr/>
        <a:lstStyle/>
        <a:p>
          <a:pPr rtl="0"/>
          <a:r>
            <a:rPr lang="ru-RU" b="1" dirty="0" smtClean="0"/>
            <a:t>Договор, заключаемый для осуществления </a:t>
          </a:r>
          <a:r>
            <a:rPr lang="ru-RU" b="1" i="1" dirty="0" smtClean="0"/>
            <a:t>иной деятельности</a:t>
          </a:r>
          <a:endParaRPr lang="ru-RU" dirty="0"/>
        </a:p>
      </dgm:t>
    </dgm:pt>
    <dgm:pt modelId="{7DEA087B-50EC-4499-9612-64DE17C14DED}" type="parTrans" cxnId="{8C371889-BCE7-4ADF-A94F-BFC9D56994E8}">
      <dgm:prSet/>
      <dgm:spPr/>
      <dgm:t>
        <a:bodyPr/>
        <a:lstStyle/>
        <a:p>
          <a:endParaRPr lang="ru-RU"/>
        </a:p>
      </dgm:t>
    </dgm:pt>
    <dgm:pt modelId="{EDC99A27-4988-4A04-A230-A592032ED1F0}" type="sibTrans" cxnId="{8C371889-BCE7-4ADF-A94F-BFC9D56994E8}">
      <dgm:prSet/>
      <dgm:spPr/>
      <dgm:t>
        <a:bodyPr/>
        <a:lstStyle/>
        <a:p>
          <a:endParaRPr lang="ru-RU"/>
        </a:p>
      </dgm:t>
    </dgm:pt>
    <dgm:pt modelId="{BC2AF186-1A5A-4CFA-AC12-F6601685411F}" type="pres">
      <dgm:prSet presAssocID="{51F8D715-4093-451A-9BD7-6D05F7156B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F96B1C-F2D3-47D5-BB60-091A10D95B94}" type="pres">
      <dgm:prSet presAssocID="{D2E74457-FE6D-4E0F-99B1-E185BB031A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71889-BCE7-4ADF-A94F-BFC9D56994E8}" srcId="{51F8D715-4093-451A-9BD7-6D05F7156BA4}" destId="{D2E74457-FE6D-4E0F-99B1-E185BB031AC8}" srcOrd="0" destOrd="0" parTransId="{7DEA087B-50EC-4499-9612-64DE17C14DED}" sibTransId="{EDC99A27-4988-4A04-A230-A592032ED1F0}"/>
    <dgm:cxn modelId="{731275C8-7B25-49A8-9CE2-57C0717EB982}" type="presOf" srcId="{D2E74457-FE6D-4E0F-99B1-E185BB031AC8}" destId="{2DF96B1C-F2D3-47D5-BB60-091A10D95B94}" srcOrd="0" destOrd="0" presId="urn:microsoft.com/office/officeart/2005/8/layout/vList2"/>
    <dgm:cxn modelId="{1D1BFECA-8A4E-4E08-95F6-DC2CFBCAE74D}" type="presOf" srcId="{51F8D715-4093-451A-9BD7-6D05F7156BA4}" destId="{BC2AF186-1A5A-4CFA-AC12-F6601685411F}" srcOrd="0" destOrd="0" presId="urn:microsoft.com/office/officeart/2005/8/layout/vList2"/>
    <dgm:cxn modelId="{26C77CF6-FCB2-4173-9422-249DFAF57F0E}" type="presParOf" srcId="{BC2AF186-1A5A-4CFA-AC12-F6601685411F}" destId="{2DF96B1C-F2D3-47D5-BB60-091A10D95B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1CA4B9-5A82-4216-980D-10936F22F2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1843A-C1CF-4FFC-B146-37ABE5E20AB9}">
      <dgm:prSet custT="1"/>
      <dgm:spPr/>
      <dgm:t>
        <a:bodyPr/>
        <a:lstStyle/>
        <a:p>
          <a:pPr rtl="0"/>
          <a:r>
            <a:rPr lang="ru-RU" sz="1200" b="1" dirty="0" smtClean="0"/>
            <a:t>Индивидуальные предприниматели</a:t>
          </a:r>
          <a:endParaRPr lang="ru-RU" sz="1200" dirty="0"/>
        </a:p>
      </dgm:t>
    </dgm:pt>
    <dgm:pt modelId="{E1156F45-496F-4151-BF0D-56CACBCE0492}" type="parTrans" cxnId="{40AD9B70-2995-4717-AB3A-F8530CFF7DED}">
      <dgm:prSet/>
      <dgm:spPr/>
      <dgm:t>
        <a:bodyPr/>
        <a:lstStyle/>
        <a:p>
          <a:endParaRPr lang="ru-RU"/>
        </a:p>
      </dgm:t>
    </dgm:pt>
    <dgm:pt modelId="{4D147FBA-9C9D-4606-A510-33CE7AD4B698}" type="sibTrans" cxnId="{40AD9B70-2995-4717-AB3A-F8530CFF7DED}">
      <dgm:prSet/>
      <dgm:spPr/>
      <dgm:t>
        <a:bodyPr/>
        <a:lstStyle/>
        <a:p>
          <a:endParaRPr lang="ru-RU"/>
        </a:p>
      </dgm:t>
    </dgm:pt>
    <dgm:pt modelId="{7307E9FA-6A17-4816-A0B8-4E70EE7764DD}" type="pres">
      <dgm:prSet presAssocID="{E71CA4B9-5A82-4216-980D-10936F22F2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B0ADEF-C504-454F-B748-EF1F23C19655}" type="pres">
      <dgm:prSet presAssocID="{4631843A-C1CF-4FFC-B146-37ABE5E20AB9}" presName="parentText" presStyleLbl="node1" presStyleIdx="0" presStyleCnt="1" custScaleY="610577" custLinFactNeighborX="-8333" custLinFactNeighborY="-52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453EEF-A454-472C-81E9-A309C98EB918}" type="presOf" srcId="{E71CA4B9-5A82-4216-980D-10936F22F236}" destId="{7307E9FA-6A17-4816-A0B8-4E70EE7764DD}" srcOrd="0" destOrd="0" presId="urn:microsoft.com/office/officeart/2005/8/layout/vList2"/>
    <dgm:cxn modelId="{40AD9B70-2995-4717-AB3A-F8530CFF7DED}" srcId="{E71CA4B9-5A82-4216-980D-10936F22F236}" destId="{4631843A-C1CF-4FFC-B146-37ABE5E20AB9}" srcOrd="0" destOrd="0" parTransId="{E1156F45-496F-4151-BF0D-56CACBCE0492}" sibTransId="{4D147FBA-9C9D-4606-A510-33CE7AD4B698}"/>
    <dgm:cxn modelId="{EEC95C76-AB5A-409D-88A8-57C32E513B6A}" type="presOf" srcId="{4631843A-C1CF-4FFC-B146-37ABE5E20AB9}" destId="{8CB0ADEF-C504-454F-B748-EF1F23C19655}" srcOrd="0" destOrd="0" presId="urn:microsoft.com/office/officeart/2005/8/layout/vList2"/>
    <dgm:cxn modelId="{8E7E13CF-3DE7-46F5-BB4C-E1B627B63F07}" type="presParOf" srcId="{7307E9FA-6A17-4816-A0B8-4E70EE7764DD}" destId="{8CB0ADEF-C504-454F-B748-EF1F23C196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0F17F9-8AE3-4EE7-A5FB-E710C8D48F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DAAE2C-EE6E-4A05-A37A-8A64286A4489}">
      <dgm:prSet custT="1"/>
      <dgm:spPr/>
      <dgm:t>
        <a:bodyPr/>
        <a:lstStyle/>
        <a:p>
          <a:pPr rtl="0"/>
          <a:r>
            <a:rPr lang="ru-RU" sz="1200" b="1" dirty="0" smtClean="0"/>
            <a:t>Коммерческие организации</a:t>
          </a:r>
          <a:endParaRPr lang="ru-RU" sz="1200" dirty="0"/>
        </a:p>
      </dgm:t>
    </dgm:pt>
    <dgm:pt modelId="{6FE5CD92-F0BD-4B96-9365-041A3C35E584}" type="parTrans" cxnId="{D3DFD794-6977-49C8-BF63-29031FE2D1E0}">
      <dgm:prSet/>
      <dgm:spPr/>
      <dgm:t>
        <a:bodyPr/>
        <a:lstStyle/>
        <a:p>
          <a:endParaRPr lang="ru-RU"/>
        </a:p>
      </dgm:t>
    </dgm:pt>
    <dgm:pt modelId="{989E1E36-EF06-4A57-A7D4-7CECF4D0F29D}" type="sibTrans" cxnId="{D3DFD794-6977-49C8-BF63-29031FE2D1E0}">
      <dgm:prSet/>
      <dgm:spPr/>
      <dgm:t>
        <a:bodyPr/>
        <a:lstStyle/>
        <a:p>
          <a:endParaRPr lang="ru-RU"/>
        </a:p>
      </dgm:t>
    </dgm:pt>
    <dgm:pt modelId="{CE089369-7498-4B2F-9FA7-9D950771297B}" type="pres">
      <dgm:prSet presAssocID="{DE0F17F9-8AE3-4EE7-A5FB-E710C8D48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2CD915-FCFB-43DF-811B-39D9EEC4B82A}" type="pres">
      <dgm:prSet presAssocID="{D8DAAE2C-EE6E-4A05-A37A-8A64286A4489}" presName="parentText" presStyleLbl="node1" presStyleIdx="0" presStyleCnt="1" custScaleY="1072511" custLinFactY="-200000" custLinFactNeighborX="3675" custLinFactNeighborY="-2908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4409F-E671-4131-A48C-4658F8471BFB}" type="presOf" srcId="{DE0F17F9-8AE3-4EE7-A5FB-E710C8D48F34}" destId="{CE089369-7498-4B2F-9FA7-9D950771297B}" srcOrd="0" destOrd="0" presId="urn:microsoft.com/office/officeart/2005/8/layout/vList2"/>
    <dgm:cxn modelId="{BBEC0D9F-F734-469E-80AF-AB22F46C315B}" type="presOf" srcId="{D8DAAE2C-EE6E-4A05-A37A-8A64286A4489}" destId="{1D2CD915-FCFB-43DF-811B-39D9EEC4B82A}" srcOrd="0" destOrd="0" presId="urn:microsoft.com/office/officeart/2005/8/layout/vList2"/>
    <dgm:cxn modelId="{D3DFD794-6977-49C8-BF63-29031FE2D1E0}" srcId="{DE0F17F9-8AE3-4EE7-A5FB-E710C8D48F34}" destId="{D8DAAE2C-EE6E-4A05-A37A-8A64286A4489}" srcOrd="0" destOrd="0" parTransId="{6FE5CD92-F0BD-4B96-9365-041A3C35E584}" sibTransId="{989E1E36-EF06-4A57-A7D4-7CECF4D0F29D}"/>
    <dgm:cxn modelId="{A54CC3C4-F7C4-4031-B52B-00A33C76C265}" type="presParOf" srcId="{CE089369-7498-4B2F-9FA7-9D950771297B}" destId="{1D2CD915-FCFB-43DF-811B-39D9EEC4B8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3D0899-356D-4413-962C-C10B6E84C0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9FFF87-FCA5-4A2E-A8D2-6D87BE00989A}">
      <dgm:prSet/>
      <dgm:spPr/>
      <dgm:t>
        <a:bodyPr/>
        <a:lstStyle/>
        <a:p>
          <a:pPr rtl="0"/>
          <a:r>
            <a:rPr lang="ru-RU" b="1" smtClean="0"/>
            <a:t>Любые лица</a:t>
          </a:r>
          <a:endParaRPr lang="ru-RU"/>
        </a:p>
      </dgm:t>
    </dgm:pt>
    <dgm:pt modelId="{BD33333E-CD6A-4D82-8857-A7354884A807}" type="parTrans" cxnId="{A10E456D-763C-4846-90C4-7465F51B2B64}">
      <dgm:prSet/>
      <dgm:spPr/>
      <dgm:t>
        <a:bodyPr/>
        <a:lstStyle/>
        <a:p>
          <a:endParaRPr lang="ru-RU"/>
        </a:p>
      </dgm:t>
    </dgm:pt>
    <dgm:pt modelId="{71FE0BBA-253B-42DD-B27E-22AA3CF7F3FC}" type="sibTrans" cxnId="{A10E456D-763C-4846-90C4-7465F51B2B64}">
      <dgm:prSet/>
      <dgm:spPr/>
      <dgm:t>
        <a:bodyPr/>
        <a:lstStyle/>
        <a:p>
          <a:endParaRPr lang="ru-RU"/>
        </a:p>
      </dgm:t>
    </dgm:pt>
    <dgm:pt modelId="{5C242F9C-EFBA-4CD6-8898-31993ED07F0A}" type="pres">
      <dgm:prSet presAssocID="{6E3D0899-356D-4413-962C-C10B6E84C0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4722A9-5BAE-4126-9E4F-6CB55A69171B}" type="pres">
      <dgm:prSet presAssocID="{279FFF87-FCA5-4A2E-A8D2-6D87BE00989A}" presName="parentText" presStyleLbl="node1" presStyleIdx="0" presStyleCnt="1" custLinFactY="-74629" custLinFactNeighborX="-85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0E456D-763C-4846-90C4-7465F51B2B64}" srcId="{6E3D0899-356D-4413-962C-C10B6E84C093}" destId="{279FFF87-FCA5-4A2E-A8D2-6D87BE00989A}" srcOrd="0" destOrd="0" parTransId="{BD33333E-CD6A-4D82-8857-A7354884A807}" sibTransId="{71FE0BBA-253B-42DD-B27E-22AA3CF7F3FC}"/>
    <dgm:cxn modelId="{D727DD38-03BE-4228-9DD8-EA0E3BB27EBA}" type="presOf" srcId="{279FFF87-FCA5-4A2E-A8D2-6D87BE00989A}" destId="{184722A9-5BAE-4126-9E4F-6CB55A69171B}" srcOrd="0" destOrd="0" presId="urn:microsoft.com/office/officeart/2005/8/layout/vList2"/>
    <dgm:cxn modelId="{A2E57725-82DE-4FBC-B6BB-564B0D6E46A0}" type="presOf" srcId="{6E3D0899-356D-4413-962C-C10B6E84C093}" destId="{5C242F9C-EFBA-4CD6-8898-31993ED07F0A}" srcOrd="0" destOrd="0" presId="urn:microsoft.com/office/officeart/2005/8/layout/vList2"/>
    <dgm:cxn modelId="{571F8C8C-1AEB-48A8-8AF1-8604013A7F9B}" type="presParOf" srcId="{5C242F9C-EFBA-4CD6-8898-31993ED07F0A}" destId="{184722A9-5BAE-4126-9E4F-6CB55A6917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CCC5D-37B8-4636-85BD-5DFB13731A6F}">
      <dsp:nvSpPr>
        <dsp:cNvPr id="0" name=""/>
        <dsp:cNvSpPr/>
      </dsp:nvSpPr>
      <dsp:spPr>
        <a:xfrm>
          <a:off x="0" y="0"/>
          <a:ext cx="6591985" cy="359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Согласно п.1 ст.1041 ГК РФ: По договору простого товарищества (договору о совместной деятельности) двое или несколько лиц (товарищей) обязуются соединить свои вклады и совместно действовать без образования юр. лица для извлечения прибыли или достижения иной не противоречащей закону цели.</a:t>
          </a:r>
          <a:endParaRPr lang="ru-RU" sz="2400" kern="1200"/>
        </a:p>
      </dsp:txBody>
      <dsp:txXfrm>
        <a:off x="175456" y="175456"/>
        <a:ext cx="6241073" cy="32433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80B4D-4CC7-4681-97FA-1968350CF91F}">
      <dsp:nvSpPr>
        <dsp:cNvPr id="0" name=""/>
        <dsp:cNvSpPr/>
      </dsp:nvSpPr>
      <dsp:spPr>
        <a:xfrm>
          <a:off x="0" y="249901"/>
          <a:ext cx="7850832" cy="3711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smtClean="0"/>
            <a:t>Определяется общими правилами о форме сделок и договоров</a:t>
          </a:r>
          <a:endParaRPr lang="ru-RU" sz="5200" kern="1200"/>
        </a:p>
      </dsp:txBody>
      <dsp:txXfrm>
        <a:off x="181168" y="431069"/>
        <a:ext cx="7488496" cy="33489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99D33-3E1E-482D-B163-3B34DC920660}">
      <dsp:nvSpPr>
        <dsp:cNvPr id="0" name=""/>
        <dsp:cNvSpPr/>
      </dsp:nvSpPr>
      <dsp:spPr>
        <a:xfrm>
          <a:off x="0" y="138682"/>
          <a:ext cx="2160587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С указанием срока</a:t>
          </a:r>
          <a:endParaRPr lang="ru-RU" sz="2200" kern="1200"/>
        </a:p>
      </dsp:txBody>
      <dsp:txXfrm>
        <a:off x="42722" y="181404"/>
        <a:ext cx="2075143" cy="7897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61BFB-20A8-48DB-BB56-B6032CC7F9C3}">
      <dsp:nvSpPr>
        <dsp:cNvPr id="0" name=""/>
        <dsp:cNvSpPr/>
      </dsp:nvSpPr>
      <dsp:spPr>
        <a:xfrm>
          <a:off x="0" y="276450"/>
          <a:ext cx="230346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Бессрочный</a:t>
          </a:r>
          <a:endParaRPr lang="ru-RU" sz="2500" kern="1200"/>
        </a:p>
      </dsp:txBody>
      <dsp:txXfrm>
        <a:off x="29271" y="305721"/>
        <a:ext cx="2244920" cy="5410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2EC84-4333-4CEA-A655-6706F9334EB8}">
      <dsp:nvSpPr>
        <dsp:cNvPr id="0" name=""/>
        <dsp:cNvSpPr/>
      </dsp:nvSpPr>
      <dsp:spPr>
        <a:xfrm>
          <a:off x="2327147" y="0"/>
          <a:ext cx="2618041" cy="720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Срок договора</a:t>
          </a:r>
          <a:endParaRPr lang="ru-RU" sz="2400" kern="1200"/>
        </a:p>
      </dsp:txBody>
      <dsp:txXfrm>
        <a:off x="2362330" y="35183"/>
        <a:ext cx="2547675" cy="6503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B7EEA-1F12-4BBB-856C-53AC307BBF8C}">
      <dsp:nvSpPr>
        <dsp:cNvPr id="0" name=""/>
        <dsp:cNvSpPr/>
      </dsp:nvSpPr>
      <dsp:spPr>
        <a:xfrm>
          <a:off x="0" y="61224"/>
          <a:ext cx="659130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61224"/>
        <a:ext cx="6591300" cy="691200"/>
      </dsp:txXfrm>
    </dsp:sp>
    <dsp:sp modelId="{F1CB1D2C-5B0C-4BB9-A84C-7D150A057AD4}">
      <dsp:nvSpPr>
        <dsp:cNvPr id="0" name=""/>
        <dsp:cNvSpPr/>
      </dsp:nvSpPr>
      <dsp:spPr>
        <a:xfrm>
          <a:off x="0" y="752424"/>
          <a:ext cx="6591300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/>
            <a:t>Участвовать в ведении общих дел товарищей </a:t>
          </a:r>
          <a:r>
            <a:rPr lang="ru-RU" sz="2400" kern="1200" smtClean="0"/>
            <a:t>(п.1 ст.1044 ГК РФ)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/>
            <a:t>Получать информацию</a:t>
          </a:r>
          <a:r>
            <a:rPr lang="ru-RU" sz="2400" kern="1200" smtClean="0"/>
            <a:t> (ст.1045 ГК РФ)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/>
            <a:t>Получать прибыль 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(ст.1048 ГК РФ)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/>
            <a:t>Договором могут быть предусмотрены и иные права</a:t>
          </a:r>
          <a:endParaRPr lang="ru-RU" sz="2400" kern="1200"/>
        </a:p>
      </dsp:txBody>
      <dsp:txXfrm>
        <a:off x="0" y="752424"/>
        <a:ext cx="6591300" cy="29646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8866A-E302-4CE2-86FB-64D8270B22EB}">
      <dsp:nvSpPr>
        <dsp:cNvPr id="0" name=""/>
        <dsp:cNvSpPr/>
      </dsp:nvSpPr>
      <dsp:spPr>
        <a:xfrm>
          <a:off x="0" y="4507"/>
          <a:ext cx="8227590" cy="1212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1. </a:t>
          </a:r>
          <a:r>
            <a:rPr lang="ru-RU" sz="2800" kern="1200" smtClean="0"/>
            <a:t>Внесение вклада (п.1 ст.1041 ГК РФ): ВКЛАД – все, что участник вносит в   общее дело, в том числе</a:t>
          </a:r>
          <a:endParaRPr lang="ru-RU" sz="2800" kern="1200"/>
        </a:p>
      </dsp:txBody>
      <dsp:txXfrm>
        <a:off x="0" y="4507"/>
        <a:ext cx="8227590" cy="121266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0A708-15FD-4C0A-B301-9F8EC1EC0D4E}">
      <dsp:nvSpPr>
        <dsp:cNvPr id="0" name=""/>
        <dsp:cNvSpPr/>
      </dsp:nvSpPr>
      <dsp:spPr>
        <a:xfrm>
          <a:off x="0" y="69"/>
          <a:ext cx="3097213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Деньги                           </a:t>
          </a:r>
          <a:endParaRPr lang="ru-RU" sz="3600" kern="1200"/>
        </a:p>
      </dsp:txBody>
      <dsp:txXfrm>
        <a:off x="42151" y="42220"/>
        <a:ext cx="3012911" cy="7791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29510-F335-4B56-BDF8-2D953EFBEF7E}">
      <dsp:nvSpPr>
        <dsp:cNvPr id="0" name=""/>
        <dsp:cNvSpPr/>
      </dsp:nvSpPr>
      <dsp:spPr>
        <a:xfrm>
          <a:off x="0" y="131987"/>
          <a:ext cx="309721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Иное имущество         </a:t>
          </a:r>
          <a:endParaRPr lang="ru-RU" sz="2500" kern="1200"/>
        </a:p>
      </dsp:txBody>
      <dsp:txXfrm>
        <a:off x="29271" y="161258"/>
        <a:ext cx="3038670" cy="54108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E9DED-6A46-415A-9051-38CEB9740C6C}">
      <dsp:nvSpPr>
        <dsp:cNvPr id="0" name=""/>
        <dsp:cNvSpPr/>
      </dsp:nvSpPr>
      <dsp:spPr>
        <a:xfrm>
          <a:off x="0" y="18171"/>
          <a:ext cx="3097212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Профессиональные и  иные знания                    </a:t>
          </a:r>
          <a:endParaRPr lang="ru-RU" sz="1900" kern="1200"/>
        </a:p>
      </dsp:txBody>
      <dsp:txXfrm>
        <a:off x="36896" y="55067"/>
        <a:ext cx="3023420" cy="68202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D5B0B-5322-4886-81D4-0087B3F1CA44}">
      <dsp:nvSpPr>
        <dsp:cNvPr id="0" name=""/>
        <dsp:cNvSpPr/>
      </dsp:nvSpPr>
      <dsp:spPr>
        <a:xfrm>
          <a:off x="0" y="96268"/>
          <a:ext cx="3095625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Навыки и умения</a:t>
          </a:r>
          <a:r>
            <a:rPr lang="ru-RU" sz="2500" b="1" i="1" kern="1200" smtClean="0"/>
            <a:t>          </a:t>
          </a:r>
          <a:endParaRPr lang="ru-RU" sz="2500" kern="1200"/>
        </a:p>
      </dsp:txBody>
      <dsp:txXfrm>
        <a:off x="29271" y="125539"/>
        <a:ext cx="3037083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C438C-F3FE-4CD9-AB7F-413CFE8E4A8B}">
      <dsp:nvSpPr>
        <dsp:cNvPr id="0" name=""/>
        <dsp:cNvSpPr/>
      </dsp:nvSpPr>
      <dsp:spPr>
        <a:xfrm>
          <a:off x="4412" y="2491178"/>
          <a:ext cx="1367828" cy="128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В договоре могут участвовать двое или несколько лиц, следовательно, он может быть двусторонним или многосторонним</a:t>
          </a:r>
          <a:endParaRPr lang="ru-RU" sz="1000" kern="1200" dirty="0"/>
        </a:p>
      </dsp:txBody>
      <dsp:txXfrm>
        <a:off x="41970" y="2528736"/>
        <a:ext cx="1292712" cy="1207223"/>
      </dsp:txXfrm>
    </dsp:sp>
    <dsp:sp modelId="{9765D52F-8F66-45A2-BEC9-A9A58DFFBF4D}">
      <dsp:nvSpPr>
        <dsp:cNvPr id="0" name=""/>
        <dsp:cNvSpPr/>
      </dsp:nvSpPr>
      <dsp:spPr>
        <a:xfrm>
          <a:off x="1509024" y="2962737"/>
          <a:ext cx="289979" cy="339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509024" y="3030581"/>
        <a:ext cx="202985" cy="203533"/>
      </dsp:txXfrm>
    </dsp:sp>
    <dsp:sp modelId="{7F7C17A9-D279-4320-A7D6-47B3D6FB0A08}">
      <dsp:nvSpPr>
        <dsp:cNvPr id="0" name=""/>
        <dsp:cNvSpPr/>
      </dsp:nvSpPr>
      <dsp:spPr>
        <a:xfrm>
          <a:off x="1919372" y="2491178"/>
          <a:ext cx="1367828" cy="128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Участники обязуются соединить свои вклады</a:t>
          </a:r>
          <a:endParaRPr lang="ru-RU" sz="1000" kern="1200"/>
        </a:p>
      </dsp:txBody>
      <dsp:txXfrm>
        <a:off x="1956930" y="2528736"/>
        <a:ext cx="1292712" cy="1207223"/>
      </dsp:txXfrm>
    </dsp:sp>
    <dsp:sp modelId="{B3DF85FB-01CF-4BD9-94A0-5B01CC35CFE8}">
      <dsp:nvSpPr>
        <dsp:cNvPr id="0" name=""/>
        <dsp:cNvSpPr/>
      </dsp:nvSpPr>
      <dsp:spPr>
        <a:xfrm>
          <a:off x="3423984" y="2962737"/>
          <a:ext cx="289979" cy="339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423984" y="3030581"/>
        <a:ext cx="202985" cy="203533"/>
      </dsp:txXfrm>
    </dsp:sp>
    <dsp:sp modelId="{389CD07C-E8CE-4747-93D5-093FB65FA40F}">
      <dsp:nvSpPr>
        <dsp:cNvPr id="0" name=""/>
        <dsp:cNvSpPr/>
      </dsp:nvSpPr>
      <dsp:spPr>
        <a:xfrm>
          <a:off x="3834333" y="2491178"/>
          <a:ext cx="1367828" cy="128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Участники имеют общую цель – извлечение прибыли или достижение иной цели, не противоречащей закону</a:t>
          </a:r>
          <a:endParaRPr lang="ru-RU" sz="1000" kern="1200"/>
        </a:p>
      </dsp:txBody>
      <dsp:txXfrm>
        <a:off x="3871891" y="2528736"/>
        <a:ext cx="1292712" cy="1207223"/>
      </dsp:txXfrm>
    </dsp:sp>
    <dsp:sp modelId="{12CA8F33-0FCA-45A4-94DC-FE3C0551FB3A}">
      <dsp:nvSpPr>
        <dsp:cNvPr id="0" name=""/>
        <dsp:cNvSpPr/>
      </dsp:nvSpPr>
      <dsp:spPr>
        <a:xfrm>
          <a:off x="5338945" y="2962737"/>
          <a:ext cx="289979" cy="339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338945" y="3030581"/>
        <a:ext cx="202985" cy="203533"/>
      </dsp:txXfrm>
    </dsp:sp>
    <dsp:sp modelId="{39153E54-65A6-4D79-B59A-0644912BC84D}">
      <dsp:nvSpPr>
        <dsp:cNvPr id="0" name=""/>
        <dsp:cNvSpPr/>
      </dsp:nvSpPr>
      <dsp:spPr>
        <a:xfrm>
          <a:off x="5749294" y="2491178"/>
          <a:ext cx="1367828" cy="128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Участники обязуются совместно действовать</a:t>
          </a:r>
          <a:endParaRPr lang="ru-RU" sz="1000" kern="1200"/>
        </a:p>
      </dsp:txBody>
      <dsp:txXfrm>
        <a:off x="5786852" y="2528736"/>
        <a:ext cx="1292712" cy="1207223"/>
      </dsp:txXfrm>
    </dsp:sp>
    <dsp:sp modelId="{C765AFAD-470E-4CE2-AEFE-52511DA80E9D}">
      <dsp:nvSpPr>
        <dsp:cNvPr id="0" name=""/>
        <dsp:cNvSpPr/>
      </dsp:nvSpPr>
      <dsp:spPr>
        <a:xfrm>
          <a:off x="7253905" y="2962737"/>
          <a:ext cx="289979" cy="339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7253905" y="3030581"/>
        <a:ext cx="202985" cy="203533"/>
      </dsp:txXfrm>
    </dsp:sp>
    <dsp:sp modelId="{4A214603-F001-4747-ABBA-DCA87394C9F3}">
      <dsp:nvSpPr>
        <dsp:cNvPr id="0" name=""/>
        <dsp:cNvSpPr/>
      </dsp:nvSpPr>
      <dsp:spPr>
        <a:xfrm>
          <a:off x="7664254" y="2491178"/>
          <a:ext cx="1367828" cy="128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Участники обязуются действовать без образования юр. лица</a:t>
          </a:r>
          <a:endParaRPr lang="ru-RU" sz="1000" kern="1200" dirty="0"/>
        </a:p>
      </dsp:txBody>
      <dsp:txXfrm>
        <a:off x="7701812" y="2528736"/>
        <a:ext cx="1292712" cy="120722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3C3D3-E0E0-4A93-8A02-F573B128C364}">
      <dsp:nvSpPr>
        <dsp:cNvPr id="0" name=""/>
        <dsp:cNvSpPr/>
      </dsp:nvSpPr>
      <dsp:spPr>
        <a:xfrm>
          <a:off x="0" y="168758"/>
          <a:ext cx="3097213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Деловая репутация</a:t>
          </a:r>
          <a:r>
            <a:rPr lang="ru-RU" sz="2200" b="1" i="1" kern="1200" smtClean="0"/>
            <a:t>                         </a:t>
          </a:r>
          <a:endParaRPr lang="ru-RU" sz="2200" kern="1200"/>
        </a:p>
      </dsp:txBody>
      <dsp:txXfrm>
        <a:off x="25759" y="194517"/>
        <a:ext cx="3045695" cy="4761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3596B-F880-4B02-B386-8F68510A33BF}">
      <dsp:nvSpPr>
        <dsp:cNvPr id="0" name=""/>
        <dsp:cNvSpPr/>
      </dsp:nvSpPr>
      <dsp:spPr>
        <a:xfrm>
          <a:off x="0" y="60291"/>
          <a:ext cx="3097213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Деловые связи              </a:t>
          </a:r>
          <a:endParaRPr lang="ru-RU" sz="2800" kern="1200"/>
        </a:p>
      </dsp:txBody>
      <dsp:txXfrm>
        <a:off x="32784" y="93075"/>
        <a:ext cx="3031645" cy="60601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A478A-0796-451E-8C54-0C1AFB180662}">
      <dsp:nvSpPr>
        <dsp:cNvPr id="0" name=""/>
        <dsp:cNvSpPr/>
      </dsp:nvSpPr>
      <dsp:spPr>
        <a:xfrm>
          <a:off x="838466" y="2567"/>
          <a:ext cx="2013557" cy="201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Имущество, которым участники обладали на праве собственности</a:t>
          </a:r>
          <a:endParaRPr lang="ru-RU" sz="1300" kern="1200"/>
        </a:p>
      </dsp:txBody>
      <dsp:txXfrm>
        <a:off x="1133345" y="297446"/>
        <a:ext cx="1423799" cy="142379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10951-7399-4985-AF81-8DEE19C5E043}">
      <dsp:nvSpPr>
        <dsp:cNvPr id="0" name=""/>
        <dsp:cNvSpPr/>
      </dsp:nvSpPr>
      <dsp:spPr>
        <a:xfrm>
          <a:off x="360376" y="0"/>
          <a:ext cx="2016078" cy="2016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Произведенная продукция</a:t>
          </a:r>
          <a:endParaRPr lang="ru-RU" sz="1300" kern="1200"/>
        </a:p>
      </dsp:txBody>
      <dsp:txXfrm>
        <a:off x="655624" y="295248"/>
        <a:ext cx="1425582" cy="142558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7AFC2-C398-4A9F-850A-C04C28733EB8}">
      <dsp:nvSpPr>
        <dsp:cNvPr id="0" name=""/>
        <dsp:cNvSpPr/>
      </dsp:nvSpPr>
      <dsp:spPr>
        <a:xfrm>
          <a:off x="365444" y="0"/>
          <a:ext cx="1859997" cy="1859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Плоды и доходы</a:t>
          </a:r>
          <a:endParaRPr lang="ru-RU" sz="2500" kern="1200"/>
        </a:p>
      </dsp:txBody>
      <dsp:txXfrm>
        <a:off x="637834" y="272390"/>
        <a:ext cx="1315217" cy="131521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662D5-CF16-4E89-96A4-7EC6437E2E9E}">
      <dsp:nvSpPr>
        <dsp:cNvPr id="0" name=""/>
        <dsp:cNvSpPr/>
      </dsp:nvSpPr>
      <dsp:spPr>
        <a:xfrm>
          <a:off x="0" y="570"/>
          <a:ext cx="691356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Общая долевая собственность     </a:t>
          </a:r>
          <a:endParaRPr lang="ru-RU" sz="2100" kern="1200" dirty="0"/>
        </a:p>
      </dsp:txBody>
      <dsp:txXfrm>
        <a:off x="24588" y="25158"/>
        <a:ext cx="6864386" cy="45450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579B-6904-4770-94BD-654A813D352F}">
      <dsp:nvSpPr>
        <dsp:cNvPr id="0" name=""/>
        <dsp:cNvSpPr/>
      </dsp:nvSpPr>
      <dsp:spPr>
        <a:xfrm>
          <a:off x="0" y="78461"/>
          <a:ext cx="7777162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Имущество, которым товарищи обладали по </a:t>
          </a:r>
          <a:r>
            <a:rPr lang="ru-RU" sz="1900" b="1" i="1" kern="1200" smtClean="0"/>
            <a:t>иным, чем право собственности, основаниям</a:t>
          </a:r>
          <a:r>
            <a:rPr lang="ru-RU" sz="1900" b="1" kern="1200" smtClean="0"/>
            <a:t> (например, на праве аренды),принадлежит всем товарищам  на том же праве</a:t>
          </a:r>
          <a:endParaRPr lang="ru-RU" sz="1900" kern="1200"/>
        </a:p>
      </dsp:txBody>
      <dsp:txXfrm>
        <a:off x="52089" y="130550"/>
        <a:ext cx="7672984" cy="96286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EE8F8-D4E4-4C01-8D59-836427E3087B}">
      <dsp:nvSpPr>
        <dsp:cNvPr id="0" name=""/>
        <dsp:cNvSpPr/>
      </dsp:nvSpPr>
      <dsp:spPr>
        <a:xfrm>
          <a:off x="0" y="62390"/>
          <a:ext cx="403225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Если участники не осуществляют предпринимательской  деятельности</a:t>
          </a:r>
          <a:endParaRPr lang="ru-RU" sz="1700" kern="1200" dirty="0"/>
        </a:p>
      </dsp:txBody>
      <dsp:txXfrm>
        <a:off x="46606" y="108996"/>
        <a:ext cx="3939038" cy="86150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C0C6-6622-4199-A0BE-C0C0182EA95B}">
      <dsp:nvSpPr>
        <dsp:cNvPr id="0" name=""/>
        <dsp:cNvSpPr/>
      </dsp:nvSpPr>
      <dsp:spPr>
        <a:xfrm>
          <a:off x="82395" y="1457"/>
          <a:ext cx="2014667" cy="2014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ПО ДОГОВОРНЫМ ОБЯЗАТЕЛЬСТВАМ  отвечают всем своим имуществом  пропорционально стоимости вклада в общее дело</a:t>
          </a:r>
          <a:endParaRPr lang="ru-RU" sz="1100" kern="1200"/>
        </a:p>
      </dsp:txBody>
      <dsp:txXfrm>
        <a:off x="377436" y="296498"/>
        <a:ext cx="1424585" cy="142458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FFE99-94F3-47BE-AC55-7C62FF1850CA}">
      <dsp:nvSpPr>
        <dsp:cNvPr id="0" name=""/>
        <dsp:cNvSpPr/>
      </dsp:nvSpPr>
      <dsp:spPr>
        <a:xfrm>
          <a:off x="145191" y="728"/>
          <a:ext cx="2014667" cy="2014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По внедоговорным обязательствам отвечают  солидарно</a:t>
          </a:r>
          <a:endParaRPr lang="ru-RU" sz="1300" kern="1200"/>
        </a:p>
      </dsp:txBody>
      <dsp:txXfrm>
        <a:off x="440232" y="295769"/>
        <a:ext cx="1424585" cy="1424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F46DA-490D-45B5-9D10-2F0E94DFC55D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B699F-C31A-4490-9E8A-93EF0FFBA2BC}">
      <dsp:nvSpPr>
        <dsp:cNvPr id="0" name=""/>
        <dsp:cNvSpPr/>
      </dsp:nvSpPr>
      <dsp:spPr>
        <a:xfrm>
          <a:off x="1004" y="1357788"/>
          <a:ext cx="198095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консенсуальный;</a:t>
          </a:r>
          <a:endParaRPr lang="ru-RU" sz="1500" kern="1200"/>
        </a:p>
      </dsp:txBody>
      <dsp:txXfrm>
        <a:off x="89380" y="1446164"/>
        <a:ext cx="1804198" cy="1633632"/>
      </dsp:txXfrm>
    </dsp:sp>
    <dsp:sp modelId="{AAC2EE0F-4213-4DCA-A378-DF001581FF91}">
      <dsp:nvSpPr>
        <dsp:cNvPr id="0" name=""/>
        <dsp:cNvSpPr/>
      </dsp:nvSpPr>
      <dsp:spPr>
        <a:xfrm>
          <a:off x="2083217" y="1357788"/>
          <a:ext cx="198095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взаимный;</a:t>
          </a:r>
          <a:endParaRPr lang="ru-RU" sz="1500" kern="1200"/>
        </a:p>
      </dsp:txBody>
      <dsp:txXfrm>
        <a:off x="2171593" y="1446164"/>
        <a:ext cx="1804198" cy="1633632"/>
      </dsp:txXfrm>
    </dsp:sp>
    <dsp:sp modelId="{B2512B98-209B-4BA5-A8B0-818C98DF9183}">
      <dsp:nvSpPr>
        <dsp:cNvPr id="0" name=""/>
        <dsp:cNvSpPr/>
      </dsp:nvSpPr>
      <dsp:spPr>
        <a:xfrm>
          <a:off x="4165431" y="1357788"/>
          <a:ext cx="198095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фидуциарный;</a:t>
          </a:r>
          <a:endParaRPr lang="ru-RU" sz="1500" kern="1200"/>
        </a:p>
      </dsp:txBody>
      <dsp:txXfrm>
        <a:off x="4253807" y="1446164"/>
        <a:ext cx="1804198" cy="1633632"/>
      </dsp:txXfrm>
    </dsp:sp>
    <dsp:sp modelId="{567FB59F-CD11-422C-A1BF-21D8A0578429}">
      <dsp:nvSpPr>
        <dsp:cNvPr id="0" name=""/>
        <dsp:cNvSpPr/>
      </dsp:nvSpPr>
      <dsp:spPr>
        <a:xfrm>
          <a:off x="6247644" y="1357788"/>
          <a:ext cx="198095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возмездный</a:t>
          </a:r>
          <a:endParaRPr lang="ru-RU" sz="1500" kern="1200" dirty="0"/>
        </a:p>
      </dsp:txBody>
      <dsp:txXfrm>
        <a:off x="6336020" y="1446164"/>
        <a:ext cx="1804198" cy="163363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04BE5-D02D-4EDB-B37A-529062A66736}">
      <dsp:nvSpPr>
        <dsp:cNvPr id="0" name=""/>
        <dsp:cNvSpPr/>
      </dsp:nvSpPr>
      <dsp:spPr>
        <a:xfrm>
          <a:off x="0" y="18238"/>
          <a:ext cx="3743325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Если участники осуществляют предпринимательскую деятельность</a:t>
          </a:r>
          <a:endParaRPr lang="ru-RU" sz="1600" kern="1200"/>
        </a:p>
      </dsp:txBody>
      <dsp:txXfrm>
        <a:off x="43864" y="62102"/>
        <a:ext cx="3655597" cy="81083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B7CEE-6B40-4906-AC18-4FD97F61B622}">
      <dsp:nvSpPr>
        <dsp:cNvPr id="0" name=""/>
        <dsp:cNvSpPr/>
      </dsp:nvSpPr>
      <dsp:spPr>
        <a:xfrm>
          <a:off x="0" y="71437"/>
          <a:ext cx="2016125" cy="2016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Отвечают солидарно по всем обязательствам</a:t>
          </a:r>
          <a:endParaRPr lang="ru-RU" sz="1300" kern="1200" dirty="0"/>
        </a:p>
      </dsp:txBody>
      <dsp:txXfrm>
        <a:off x="295255" y="366692"/>
        <a:ext cx="1425615" cy="142561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1C260-5A88-49C8-8BCA-30A1153F671F}">
      <dsp:nvSpPr>
        <dsp:cNvPr id="0" name=""/>
        <dsp:cNvSpPr/>
      </dsp:nvSpPr>
      <dsp:spPr>
        <a:xfrm>
          <a:off x="1191061" y="0"/>
          <a:ext cx="5084762" cy="50847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D9C54-2A63-41BE-B21A-345E64965F9F}">
      <dsp:nvSpPr>
        <dsp:cNvPr id="0" name=""/>
        <dsp:cNvSpPr/>
      </dsp:nvSpPr>
      <dsp:spPr>
        <a:xfrm>
          <a:off x="3733442" y="508972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1.   Если договором или последующим соглашением товарищей не предусмотрено сохранение договора между остальными товарищами:</a:t>
          </a:r>
          <a:endParaRPr lang="ru-RU" sz="800" kern="1200"/>
        </a:p>
      </dsp:txBody>
      <dsp:txXfrm>
        <a:off x="3755500" y="531030"/>
        <a:ext cx="3260979" cy="407752"/>
      </dsp:txXfrm>
    </dsp:sp>
    <dsp:sp modelId="{F9A090E3-1F10-4DAC-BE4C-94A04278A64B}">
      <dsp:nvSpPr>
        <dsp:cNvPr id="0" name=""/>
        <dsp:cNvSpPr/>
      </dsp:nvSpPr>
      <dsp:spPr>
        <a:xfrm>
          <a:off x="3733442" y="1017324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Объявление кого-либо из товарищей недееспособным, ограниченно дееспособным или безвестно отсутствующим</a:t>
          </a:r>
          <a:endParaRPr lang="ru-RU" sz="800" kern="1200"/>
        </a:p>
      </dsp:txBody>
      <dsp:txXfrm>
        <a:off x="3755500" y="1039382"/>
        <a:ext cx="3260979" cy="407752"/>
      </dsp:txXfrm>
    </dsp:sp>
    <dsp:sp modelId="{2B613074-5BDF-4BD7-9381-4D89399D4083}">
      <dsp:nvSpPr>
        <dsp:cNvPr id="0" name=""/>
        <dsp:cNvSpPr/>
      </dsp:nvSpPr>
      <dsp:spPr>
        <a:xfrm>
          <a:off x="3733442" y="1525676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Объявление кого-либо из товарищей несостоятельным</a:t>
          </a:r>
          <a:endParaRPr lang="ru-RU" sz="800" kern="1200"/>
        </a:p>
      </dsp:txBody>
      <dsp:txXfrm>
        <a:off x="3755500" y="1547734"/>
        <a:ext cx="3260979" cy="407752"/>
      </dsp:txXfrm>
    </dsp:sp>
    <dsp:sp modelId="{C4912060-EEB5-4447-B57E-83CAC6F85E10}">
      <dsp:nvSpPr>
        <dsp:cNvPr id="0" name=""/>
        <dsp:cNvSpPr/>
      </dsp:nvSpPr>
      <dsp:spPr>
        <a:xfrm>
          <a:off x="3733442" y="2034028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Отказ кого-либо из товарищей от дальнейшего участия в бессрочном договоре (ст.1051 ГК РФ)</a:t>
          </a:r>
          <a:endParaRPr lang="ru-RU" sz="800" kern="1200"/>
        </a:p>
      </dsp:txBody>
      <dsp:txXfrm>
        <a:off x="3755500" y="2056086"/>
        <a:ext cx="3260979" cy="407752"/>
      </dsp:txXfrm>
    </dsp:sp>
    <dsp:sp modelId="{67369B5F-8612-4E61-AE06-5865B76664A6}">
      <dsp:nvSpPr>
        <dsp:cNvPr id="0" name=""/>
        <dsp:cNvSpPr/>
      </dsp:nvSpPr>
      <dsp:spPr>
        <a:xfrm>
          <a:off x="3733442" y="2542380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Расторжение срочного договора по требованию одного из товарищей</a:t>
          </a:r>
          <a:endParaRPr lang="ru-RU" sz="800" kern="1200"/>
        </a:p>
      </dsp:txBody>
      <dsp:txXfrm>
        <a:off x="3755500" y="2564438"/>
        <a:ext cx="3260979" cy="407752"/>
      </dsp:txXfrm>
    </dsp:sp>
    <dsp:sp modelId="{90BEF743-F6E2-470B-A039-9E503F0F30C3}">
      <dsp:nvSpPr>
        <dsp:cNvPr id="0" name=""/>
        <dsp:cNvSpPr/>
      </dsp:nvSpPr>
      <dsp:spPr>
        <a:xfrm>
          <a:off x="3733442" y="3050733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Выдел доли товарища по требованию его кредитора (ст.1049 ГК РФ)</a:t>
          </a:r>
          <a:endParaRPr lang="ru-RU" sz="800" kern="1200"/>
        </a:p>
      </dsp:txBody>
      <dsp:txXfrm>
        <a:off x="3755500" y="3072791"/>
        <a:ext cx="3260979" cy="407752"/>
      </dsp:txXfrm>
    </dsp:sp>
    <dsp:sp modelId="{46D614A1-2BC6-4EA3-963C-F51419C76134}">
      <dsp:nvSpPr>
        <dsp:cNvPr id="0" name=""/>
        <dsp:cNvSpPr/>
      </dsp:nvSpPr>
      <dsp:spPr>
        <a:xfrm>
          <a:off x="3733442" y="3559085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2</a:t>
          </a:r>
          <a:r>
            <a:rPr lang="ru-RU" sz="800" kern="1200" smtClean="0"/>
            <a:t>.  </a:t>
          </a:r>
          <a:r>
            <a:rPr lang="ru-RU" sz="800" b="1" kern="1200" smtClean="0"/>
            <a:t>Смерть участника – физического лица, ликвидация (реорганизация) юр. лица</a:t>
          </a:r>
          <a:endParaRPr lang="ru-RU" sz="800" kern="1200"/>
        </a:p>
      </dsp:txBody>
      <dsp:txXfrm>
        <a:off x="3755500" y="3581143"/>
        <a:ext cx="3260979" cy="407752"/>
      </dsp:txXfrm>
    </dsp:sp>
    <dsp:sp modelId="{C7C8E9B3-0D4E-4459-A2D4-948F794AF805}">
      <dsp:nvSpPr>
        <dsp:cNvPr id="0" name=""/>
        <dsp:cNvSpPr/>
      </dsp:nvSpPr>
      <dsp:spPr>
        <a:xfrm>
          <a:off x="3733442" y="4067437"/>
          <a:ext cx="3305095" cy="451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3</a:t>
          </a:r>
          <a:r>
            <a:rPr lang="ru-RU" sz="800" kern="1200" smtClean="0"/>
            <a:t>. </a:t>
          </a:r>
          <a:r>
            <a:rPr lang="ru-RU" sz="800" b="1" kern="1200" smtClean="0"/>
            <a:t>Истечение срока договора</a:t>
          </a:r>
          <a:endParaRPr lang="ru-RU" sz="800" kern="1200"/>
        </a:p>
      </dsp:txBody>
      <dsp:txXfrm>
        <a:off x="3755500" y="4089495"/>
        <a:ext cx="3260979" cy="407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BCBA6-7A34-4DB9-A110-74CBD704C8C6}">
      <dsp:nvSpPr>
        <dsp:cNvPr id="0" name=""/>
        <dsp:cNvSpPr/>
      </dsp:nvSpPr>
      <dsp:spPr>
        <a:xfrm>
          <a:off x="638046" y="0"/>
          <a:ext cx="7231194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913AD-9EC0-444B-8287-B3B57915F3E0}">
      <dsp:nvSpPr>
        <dsp:cNvPr id="0" name=""/>
        <dsp:cNvSpPr/>
      </dsp:nvSpPr>
      <dsp:spPr>
        <a:xfrm>
          <a:off x="1302678" y="1357788"/>
          <a:ext cx="590193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совместная деятельность участников для достижения общей цели</a:t>
          </a:r>
          <a:endParaRPr lang="ru-RU" sz="3200" kern="1200" dirty="0"/>
        </a:p>
      </dsp:txBody>
      <dsp:txXfrm>
        <a:off x="1391054" y="1446164"/>
        <a:ext cx="5725179" cy="1633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A7286-0F3C-4B34-9630-2F1F34A46FB4}">
      <dsp:nvSpPr>
        <dsp:cNvPr id="0" name=""/>
        <dsp:cNvSpPr/>
      </dsp:nvSpPr>
      <dsp:spPr>
        <a:xfrm>
          <a:off x="0" y="0"/>
          <a:ext cx="3527425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Договор, заключаемый для осуществления </a:t>
          </a:r>
          <a:r>
            <a:rPr lang="ru-RU" sz="1900" b="1" i="1" kern="1200" dirty="0" smtClean="0"/>
            <a:t>предпринимательской деятельности</a:t>
          </a:r>
          <a:endParaRPr lang="ru-RU" sz="1900" kern="1200" dirty="0"/>
        </a:p>
      </dsp:txBody>
      <dsp:txXfrm>
        <a:off x="66196" y="66196"/>
        <a:ext cx="3395033" cy="1223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96B1C-F2D3-47D5-BB60-091A10D95B94}">
      <dsp:nvSpPr>
        <dsp:cNvPr id="0" name=""/>
        <dsp:cNvSpPr/>
      </dsp:nvSpPr>
      <dsp:spPr>
        <a:xfrm>
          <a:off x="0" y="94532"/>
          <a:ext cx="3455988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Договор, заключаемый для осуществления </a:t>
          </a:r>
          <a:r>
            <a:rPr lang="ru-RU" sz="2100" b="1" i="1" kern="1200" dirty="0" smtClean="0"/>
            <a:t>иной деятельности</a:t>
          </a:r>
          <a:endParaRPr lang="ru-RU" sz="2100" kern="1200" dirty="0"/>
        </a:p>
      </dsp:txBody>
      <dsp:txXfrm>
        <a:off x="57572" y="152104"/>
        <a:ext cx="3340844" cy="10642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ADEF-C504-454F-B748-EF1F23C19655}">
      <dsp:nvSpPr>
        <dsp:cNvPr id="0" name=""/>
        <dsp:cNvSpPr/>
      </dsp:nvSpPr>
      <dsp:spPr>
        <a:xfrm>
          <a:off x="0" y="323738"/>
          <a:ext cx="1728192" cy="11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Индивидуальные предприниматели</a:t>
          </a:r>
          <a:endParaRPr lang="ru-RU" sz="1200" kern="1200" dirty="0"/>
        </a:p>
      </dsp:txBody>
      <dsp:txXfrm>
        <a:off x="54000" y="377738"/>
        <a:ext cx="1620192" cy="9982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CD915-FCFB-43DF-811B-39D9EEC4B82A}">
      <dsp:nvSpPr>
        <dsp:cNvPr id="0" name=""/>
        <dsp:cNvSpPr/>
      </dsp:nvSpPr>
      <dsp:spPr>
        <a:xfrm>
          <a:off x="0" y="0"/>
          <a:ext cx="1439515" cy="1078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Коммерческие организации</a:t>
          </a:r>
          <a:endParaRPr lang="ru-RU" sz="1200" kern="1200" dirty="0"/>
        </a:p>
      </dsp:txBody>
      <dsp:txXfrm>
        <a:off x="52640" y="52640"/>
        <a:ext cx="1334235" cy="9730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722A9-5BAE-4126-9E4F-6CB55A69171B}">
      <dsp:nvSpPr>
        <dsp:cNvPr id="0" name=""/>
        <dsp:cNvSpPr/>
      </dsp:nvSpPr>
      <dsp:spPr>
        <a:xfrm>
          <a:off x="0" y="0"/>
          <a:ext cx="1800225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Любые лица</a:t>
          </a:r>
          <a:endParaRPr lang="ru-RU" sz="1900" kern="1200"/>
        </a:p>
      </dsp:txBody>
      <dsp:txXfrm>
        <a:off x="22246" y="22246"/>
        <a:ext cx="1755733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3067-02B2-4B84-AD4A-E0E34429B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701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4D8BE-6EC4-4B75-84B6-A9938534EC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1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3295-0CB9-4114-924D-20C0324CA3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132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F0C72-F87C-426D-9952-623436654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22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43A4-B2F5-402D-A2E7-0A061CBCBB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3578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F770-89FE-40E7-B7F1-BAAA9201C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4208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21DC-D4B3-4F10-96AC-60E9804376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243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ED2C-E816-452A-A4D8-6BB2129523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386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3FBF-FC6C-494D-992D-B3D24F5036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63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A2D98-7EC3-4E3D-9F66-57C8A15C08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299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9264-2BC9-42CE-86B5-909F812F6E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43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9FD2-6768-4035-B815-1DECBEBD8E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416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6750A-524A-422D-95EA-6713CCCA46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58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CD41-72B5-4B51-A6D2-D10628CE70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88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7B28-1352-4168-867B-9688422A83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74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D821-92A4-4C4C-AB1C-D8D658C3EF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34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2A25-3FE2-486E-9120-FAA021BE32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91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91C665A-7F68-4D94-9477-64FC1E5885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34" Type="http://schemas.openxmlformats.org/officeDocument/2006/relationships/diagramLayout" Target="../diagrams/layout21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33" Type="http://schemas.openxmlformats.org/officeDocument/2006/relationships/diagramData" Target="../diagrams/data21.xml"/><Relationship Id="rId2" Type="http://schemas.openxmlformats.org/officeDocument/2006/relationships/audio" Target="../media/audio1.wav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29" Type="http://schemas.openxmlformats.org/officeDocument/2006/relationships/diagramLayout" Target="../diagrams/layout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32" Type="http://schemas.microsoft.com/office/2007/relationships/diagramDrawing" Target="../diagrams/drawing20.xml"/><Relationship Id="rId37" Type="http://schemas.microsoft.com/office/2007/relationships/diagramDrawing" Target="../diagrams/drawing21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28" Type="http://schemas.openxmlformats.org/officeDocument/2006/relationships/diagramData" Target="../diagrams/data20.xml"/><Relationship Id="rId36" Type="http://schemas.openxmlformats.org/officeDocument/2006/relationships/diagramColors" Target="../diagrams/colors21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31" Type="http://schemas.openxmlformats.org/officeDocument/2006/relationships/diagramColors" Target="../diagrams/colors20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Relationship Id="rId30" Type="http://schemas.openxmlformats.org/officeDocument/2006/relationships/diagramQuickStyle" Target="../diagrams/quickStyle20.xml"/><Relationship Id="rId35" Type="http://schemas.openxmlformats.org/officeDocument/2006/relationships/diagramQuickStyle" Target="../diagrams/quickStyle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audio" Target="../media/audio1.wav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13" Type="http://schemas.openxmlformats.org/officeDocument/2006/relationships/diagramLayout" Target="../diagrams/layout29.xml"/><Relationship Id="rId18" Type="http://schemas.openxmlformats.org/officeDocument/2006/relationships/diagramLayout" Target="../diagrams/layout30.xml"/><Relationship Id="rId26" Type="http://schemas.microsoft.com/office/2007/relationships/diagramDrawing" Target="../diagrams/drawing31.xml"/><Relationship Id="rId3" Type="http://schemas.openxmlformats.org/officeDocument/2006/relationships/diagramLayout" Target="../diagrams/layout27.xml"/><Relationship Id="rId21" Type="http://schemas.microsoft.com/office/2007/relationships/diagramDrawing" Target="../diagrams/drawing30.xml"/><Relationship Id="rId7" Type="http://schemas.openxmlformats.org/officeDocument/2006/relationships/diagramData" Target="../diagrams/data28.xml"/><Relationship Id="rId12" Type="http://schemas.openxmlformats.org/officeDocument/2006/relationships/diagramData" Target="../diagrams/data29.xml"/><Relationship Id="rId17" Type="http://schemas.openxmlformats.org/officeDocument/2006/relationships/diagramData" Target="../diagrams/data30.xml"/><Relationship Id="rId25" Type="http://schemas.openxmlformats.org/officeDocument/2006/relationships/diagramColors" Target="../diagrams/colors31.xml"/><Relationship Id="rId2" Type="http://schemas.openxmlformats.org/officeDocument/2006/relationships/diagramData" Target="../diagrams/data27.xml"/><Relationship Id="rId16" Type="http://schemas.microsoft.com/office/2007/relationships/diagramDrawing" Target="../diagrams/drawing29.xml"/><Relationship Id="rId20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24" Type="http://schemas.openxmlformats.org/officeDocument/2006/relationships/diagramQuickStyle" Target="../diagrams/quickStyle31.xml"/><Relationship Id="rId5" Type="http://schemas.openxmlformats.org/officeDocument/2006/relationships/diagramColors" Target="../diagrams/colors27.xml"/><Relationship Id="rId15" Type="http://schemas.openxmlformats.org/officeDocument/2006/relationships/diagramColors" Target="../diagrams/colors29.xml"/><Relationship Id="rId23" Type="http://schemas.openxmlformats.org/officeDocument/2006/relationships/diagramLayout" Target="../diagrams/layout31.xml"/><Relationship Id="rId10" Type="http://schemas.openxmlformats.org/officeDocument/2006/relationships/diagramColors" Target="../diagrams/colors28.xml"/><Relationship Id="rId19" Type="http://schemas.openxmlformats.org/officeDocument/2006/relationships/diagramQuickStyle" Target="../diagrams/quickStyle30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Relationship Id="rId14" Type="http://schemas.openxmlformats.org/officeDocument/2006/relationships/diagramQuickStyle" Target="../diagrams/quickStyle29.xml"/><Relationship Id="rId22" Type="http://schemas.openxmlformats.org/officeDocument/2006/relationships/diagramData" Target="../diagrams/data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26" Type="http://schemas.openxmlformats.org/officeDocument/2006/relationships/diagramColors" Target="../diagrams/colors9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5" Type="http://schemas.openxmlformats.org/officeDocument/2006/relationships/diagramQuickStyle" Target="../diagrams/quickStyle9.xml"/><Relationship Id="rId2" Type="http://schemas.openxmlformats.org/officeDocument/2006/relationships/audio" Target="../media/audio1.wav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24" Type="http://schemas.openxmlformats.org/officeDocument/2006/relationships/diagramLayout" Target="../diagrams/layout9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23" Type="http://schemas.openxmlformats.org/officeDocument/2006/relationships/diagramData" Target="../diagrams/data9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Relationship Id="rId27" Type="http://schemas.microsoft.com/office/2007/relationships/diagramDrawing" Target="../diagrams/drawin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audio" Target="../media/audio1.wav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924175"/>
            <a:ext cx="7921625" cy="1849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«ПРОСТОЕ ТОВАРИЩЕСТВО»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192088"/>
            <a:ext cx="6589713" cy="128111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Bookman Old Style" panose="02050604050505020204" pitchFamily="18" charset="0"/>
              </a:rPr>
              <a:t>Обязанности участников простого товарищества</a:t>
            </a:r>
            <a:r>
              <a:rPr lang="ru-RU" altLang="ru-RU" sz="4000" b="1" smtClean="0"/>
              <a:t>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/>
        </p:nvGraphicFramePr>
        <p:xfrm>
          <a:off x="971550" y="3357563"/>
          <a:ext cx="3097213" cy="86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1042988" y="4508500"/>
          <a:ext cx="3097212" cy="86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042988" y="5661025"/>
          <a:ext cx="3097212" cy="79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580063" y="3357563"/>
          <a:ext cx="3095625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651500" y="4508500"/>
          <a:ext cx="3097213" cy="86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651500" y="5661025"/>
          <a:ext cx="3097213" cy="79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4859338" y="3357563"/>
            <a:ext cx="0" cy="26638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859338" y="3716338"/>
            <a:ext cx="649287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284663" y="3716338"/>
            <a:ext cx="5746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4859338" y="4868863"/>
            <a:ext cx="72072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4284663" y="4868863"/>
            <a:ext cx="5746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859338" y="6021388"/>
            <a:ext cx="72072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4284663" y="6021388"/>
            <a:ext cx="5746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63" grpId="0" animBg="1"/>
      <p:bldP spid="27664" grpId="0" animBg="1"/>
      <p:bldP spid="27665" grpId="0" animBg="1"/>
      <p:bldP spid="27667" grpId="0" animBg="1"/>
      <p:bldP spid="27668" grpId="0" animBg="1"/>
      <p:bldP spid="27669" grpId="0" animBg="1"/>
      <p:bldP spid="276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Правовой режим общего имущества товарищей </a:t>
            </a:r>
            <a:r>
              <a:rPr lang="ru-RU" alt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alt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п.1ст.1043ГК РФ)</a:t>
            </a:r>
            <a:endParaRPr lang="ru-RU" alt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  </a:t>
            </a:r>
            <a:endParaRPr lang="ru-RU" altLang="ru-RU" b="1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179388" y="2492375"/>
          <a:ext cx="2879725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3348038" y="2708275"/>
          <a:ext cx="2663825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6372200" y="2673350"/>
          <a:ext cx="2519362" cy="186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" name="Схема 1"/>
          <p:cNvGraphicFramePr/>
          <p:nvPr/>
        </p:nvGraphicFramePr>
        <p:xfrm>
          <a:off x="1042988" y="1628775"/>
          <a:ext cx="6913562" cy="50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900113" y="5013325"/>
          <a:ext cx="7777162" cy="122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4716463" y="2133600"/>
            <a:ext cx="0" cy="5746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 flipV="1">
            <a:off x="6659563" y="2133600"/>
            <a:ext cx="504825" cy="7191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2555875" y="2205038"/>
            <a:ext cx="504825" cy="5746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2" grpId="0" animBg="1"/>
      <p:bldP spid="28706" grpId="0" animBg="1"/>
      <p:bldP spid="287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475" y="36513"/>
            <a:ext cx="6894513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Ответственность по договору простого товарищества </a:t>
            </a: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alt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ст.1047 </a:t>
            </a: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ГК РФ</a:t>
            </a:r>
            <a:r>
              <a:rPr lang="ru-RU" alt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)</a:t>
            </a:r>
            <a:endParaRPr lang="ru-RU" alt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1700213"/>
          <a:ext cx="4032250" cy="107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687363" y="3933056"/>
          <a:ext cx="2305050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276600" y="4076700"/>
          <a:ext cx="2305050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4932363" y="1773238"/>
          <a:ext cx="3743325" cy="93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026298" y="3778374"/>
          <a:ext cx="2016125" cy="208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3708400" y="2781300"/>
            <a:ext cx="503238" cy="115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268538" y="2781300"/>
            <a:ext cx="522287" cy="1008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948488" y="2781300"/>
            <a:ext cx="0" cy="1008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Основания прекращения договора </a:t>
            </a:r>
            <a:r>
              <a:rPr lang="ru-RU" alt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(п.1 ст.1050 ГК РФ)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5084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latin typeface="Bookman Old Style" panose="02050604050505020204" pitchFamily="18" charset="0"/>
              </a:rPr>
              <a:t>Понятие договора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403648" y="1881510"/>
          <a:ext cx="6591985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Bookman Old Style" panose="02050604050505020204" pitchFamily="18" charset="0"/>
              </a:rPr>
              <a:t>Признаки договора</a:t>
            </a:r>
            <a:r>
              <a:rPr lang="ru-RU" altLang="ru-RU" b="1" smtClean="0"/>
              <a:t>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90364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Характеристика договора</a:t>
            </a:r>
            <a:endParaRPr lang="ru-RU" alt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smtClean="0">
                <a:latin typeface="Bookman Old Style" panose="02050604050505020204" pitchFamily="18" charset="0"/>
              </a:rPr>
              <a:t>Предмет договора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432763" y="1268760"/>
          <a:ext cx="85072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Стороны договора</a:t>
            </a:r>
            <a:r>
              <a:rPr lang="ru-RU" alt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altLang="ru-RU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alt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(ст.1041 ГК РФ)</a:t>
            </a:r>
            <a:endParaRPr lang="ru-RU" altLang="ru-RU" sz="32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539552" y="2133600"/>
          <a:ext cx="3527425" cy="136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76254" y="2133600"/>
          <a:ext cx="3455988" cy="136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556642" y="4045501"/>
          <a:ext cx="1728192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366366" y="4339484"/>
          <a:ext cx="1439515" cy="107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002435" y="4350639"/>
          <a:ext cx="1800225" cy="719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2843213" y="3705225"/>
            <a:ext cx="485775" cy="635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177925" y="3705225"/>
            <a:ext cx="485775" cy="635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59563" y="3500438"/>
            <a:ext cx="485775" cy="72707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Bookman Old Style" panose="02050604050505020204" pitchFamily="18" charset="0"/>
              </a:rPr>
              <a:t>Форма договора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683568" y="1700808"/>
          <a:ext cx="7850832" cy="421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Срок договора</a:t>
            </a:r>
            <a:r>
              <a:rPr lang="ru-RU" alt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alt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(ст.1050 – 1052 ГК РФ)</a:t>
            </a:r>
            <a:endParaRPr lang="ru-RU" alt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75656" y="3728665"/>
          <a:ext cx="2160587" cy="115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436096" y="3643369"/>
          <a:ext cx="2303462" cy="115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" name="Схема 1"/>
          <p:cNvGraphicFramePr/>
          <p:nvPr/>
        </p:nvGraphicFramePr>
        <p:xfrm>
          <a:off x="899592" y="1708699"/>
          <a:ext cx="7272337" cy="72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5795963" y="2565400"/>
            <a:ext cx="647700" cy="1008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411413" y="2565400"/>
            <a:ext cx="865187" cy="1079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Права участников простого товарищества</a:t>
            </a:r>
            <a:endParaRPr lang="ru-RU" alt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619672" y="1700808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918</TotalTime>
  <Words>433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Century Gothic</vt:lpstr>
      <vt:lpstr>Wingdings 3</vt:lpstr>
      <vt:lpstr>Calibri</vt:lpstr>
      <vt:lpstr>Times New Roman</vt:lpstr>
      <vt:lpstr>Bookman Old Style</vt:lpstr>
      <vt:lpstr>Wingdings</vt:lpstr>
      <vt:lpstr>Легкий дым</vt:lpstr>
      <vt:lpstr>Презентация PowerPoint</vt:lpstr>
      <vt:lpstr>Понятие договора</vt:lpstr>
      <vt:lpstr>Признаки договора </vt:lpstr>
      <vt:lpstr>Характеристика договора</vt:lpstr>
      <vt:lpstr>Предмет договора</vt:lpstr>
      <vt:lpstr>Стороны договора  (ст.1041 ГК РФ)</vt:lpstr>
      <vt:lpstr>Форма договора</vt:lpstr>
      <vt:lpstr>Срок договора  (ст.1050 – 1052 ГК РФ)</vt:lpstr>
      <vt:lpstr>Права участников простого товарищества</vt:lpstr>
      <vt:lpstr>Обязанности участников простого товарищества </vt:lpstr>
      <vt:lpstr>Правовой режим общего имущества товарищей (п.1ст.1043ГК РФ)</vt:lpstr>
      <vt:lpstr>Ответственность по договору простого товарищества (ст.1047 ГК РФ)</vt:lpstr>
      <vt:lpstr>Основания прекращения договора (п.1 ст.1050 ГК РФ)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 Е М А :</dc:title>
  <dc:creator>Toshiba</dc:creator>
  <cp:lastModifiedBy>User</cp:lastModifiedBy>
  <cp:revision>26</cp:revision>
  <dcterms:created xsi:type="dcterms:W3CDTF">2008-02-07T12:18:34Z</dcterms:created>
  <dcterms:modified xsi:type="dcterms:W3CDTF">2020-05-27T08:19:23Z</dcterms:modified>
</cp:coreProperties>
</file>