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9" r:id="rId5"/>
    <p:sldId id="260" r:id="rId6"/>
    <p:sldId id="276" r:id="rId7"/>
    <p:sldId id="270" r:id="rId8"/>
    <p:sldId id="274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C2D7-F47C-4196-A2FB-8E84C1A86CA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5428-F5EE-44F5-B099-A85865AF4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C2D7-F47C-4196-A2FB-8E84C1A86CA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5428-F5EE-44F5-B099-A85865AF4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C2D7-F47C-4196-A2FB-8E84C1A86CA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5428-F5EE-44F5-B099-A85865AF4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C2D7-F47C-4196-A2FB-8E84C1A86CA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5428-F5EE-44F5-B099-A85865AF4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C2D7-F47C-4196-A2FB-8E84C1A86CA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5428-F5EE-44F5-B099-A85865AF4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C2D7-F47C-4196-A2FB-8E84C1A86CA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5428-F5EE-44F5-B099-A85865AF4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C2D7-F47C-4196-A2FB-8E84C1A86CA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5428-F5EE-44F5-B099-A85865AF4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C2D7-F47C-4196-A2FB-8E84C1A86CA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E5428-F5EE-44F5-B099-A85865AF46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C2D7-F47C-4196-A2FB-8E84C1A86CA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5428-F5EE-44F5-B099-A85865AF4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C2D7-F47C-4196-A2FB-8E84C1A86CA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F9E5428-F5EE-44F5-B099-A85865AF4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17BC2D7-F47C-4196-A2FB-8E84C1A86CA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5428-F5EE-44F5-B099-A85865AF4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7BC2D7-F47C-4196-A2FB-8E84C1A86CA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9E5428-F5EE-44F5-B099-A85865AF4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3431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Договор </a:t>
            </a:r>
            <a:r>
              <a:rPr lang="ru-RU" dirty="0" smtClean="0"/>
              <a:t>простого товарищества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857760"/>
            <a:ext cx="6400800" cy="1752600"/>
          </a:xfrm>
        </p:spPr>
        <p:txBody>
          <a:bodyPr/>
          <a:lstStyle/>
          <a:p>
            <a:r>
              <a:rPr lang="ru-RU" dirty="0" smtClean="0"/>
              <a:t>Кривенков Алексей</a:t>
            </a:r>
          </a:p>
          <a:p>
            <a:r>
              <a:rPr lang="ru-RU" dirty="0" smtClean="0"/>
              <a:t>ПОЭД-31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71480"/>
            <a:ext cx="6643734" cy="105726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Стороны договора </a:t>
            </a:r>
            <a:r>
              <a:rPr lang="ru-RU" sz="3600" dirty="0" smtClean="0"/>
              <a:t>простого товарищества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71536" y="2285992"/>
            <a:ext cx="8215370" cy="1038220"/>
          </a:xfrm>
        </p:spPr>
        <p:txBody>
          <a:bodyPr/>
          <a:lstStyle/>
          <a:p>
            <a:r>
              <a:rPr lang="ru-RU" dirty="0" smtClean="0"/>
              <a:t>Индивидуальные                               Коммерческие 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редприниматели                                  </a:t>
            </a:r>
            <a:r>
              <a:rPr lang="ru-RU" dirty="0" smtClean="0"/>
              <a:t>организации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821769" y="2035959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5572132" y="2071678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480"/>
            <a:ext cx="5572164" cy="85723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Вклад товарища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1785926"/>
            <a:ext cx="6772300" cy="392909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деньги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иное имущество</a:t>
            </a:r>
          </a:p>
          <a:p>
            <a:pPr algn="l"/>
            <a:r>
              <a:rPr lang="ru-RU" dirty="0" smtClean="0"/>
              <a:t> </a:t>
            </a:r>
          </a:p>
          <a:p>
            <a:pPr algn="l"/>
            <a:r>
              <a:rPr lang="ru-RU" dirty="0" smtClean="0"/>
              <a:t>профессиональные </a:t>
            </a:r>
            <a:r>
              <a:rPr lang="ru-RU" dirty="0" smtClean="0"/>
              <a:t>и иные </a:t>
            </a:r>
            <a:r>
              <a:rPr lang="ru-RU" dirty="0" smtClean="0"/>
              <a:t>знания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навыки </a:t>
            </a:r>
            <a:r>
              <a:rPr lang="ru-RU" dirty="0" smtClean="0"/>
              <a:t>и </a:t>
            </a:r>
            <a:r>
              <a:rPr lang="ru-RU" dirty="0" smtClean="0"/>
              <a:t>умения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д</a:t>
            </a:r>
            <a:r>
              <a:rPr lang="ru-RU" dirty="0" smtClean="0"/>
              <a:t>еловая </a:t>
            </a:r>
            <a:r>
              <a:rPr lang="ru-RU" dirty="0" smtClean="0"/>
              <a:t>репутация </a:t>
            </a:r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деловые </a:t>
            </a:r>
            <a:r>
              <a:rPr lang="ru-RU" dirty="0" smtClean="0"/>
              <a:t>связи</a:t>
            </a:r>
            <a:endParaRPr lang="ru-RU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749734" y="3321446"/>
            <a:ext cx="45005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500166" y="228599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500166" y="292893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500166" y="357187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500166" y="428625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500166" y="49291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500166" y="557214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9072594" cy="5214974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smtClean="0"/>
              <a:t>Внесенное товарищами имущество, которым они обладали на праве собственности, а также произведенная в результате совместной деятельности продукция и полученные от такой деятельности плоды и доходы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dirty="0" smtClean="0"/>
              <a:t> </a:t>
            </a:r>
            <a:r>
              <a:rPr lang="ru-RU" sz="3200" b="0" dirty="0" smtClean="0"/>
              <a:t>общая долевая собственность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4251323" y="3821115"/>
            <a:ext cx="9279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501224" y="378539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7786710" cy="121442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Ответственность товарищей по общим обязательствам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06" y="1428736"/>
            <a:ext cx="8072494" cy="435771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всем своим имуществом пропорционально стоимости его вклада в общее </a:t>
            </a:r>
            <a:r>
              <a:rPr lang="ru-RU" dirty="0" smtClean="0"/>
              <a:t>дело (если </a:t>
            </a:r>
            <a:r>
              <a:rPr lang="ru-RU" dirty="0" smtClean="0"/>
              <a:t>договор простого товарищества не связан с осуществлением его участниками предпринимательской </a:t>
            </a:r>
            <a:r>
              <a:rPr lang="ru-RU" dirty="0" smtClean="0"/>
              <a:t>деятельности)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по </a:t>
            </a:r>
            <a:r>
              <a:rPr lang="ru-RU" dirty="0" smtClean="0"/>
              <a:t>общим обязательствам, возникшим не из договора, товарищи отвечают </a:t>
            </a:r>
            <a:r>
              <a:rPr lang="ru-RU" dirty="0" smtClean="0"/>
              <a:t>солидарно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солидарно по всем общим </a:t>
            </a:r>
            <a:r>
              <a:rPr lang="ru-RU" dirty="0" smtClean="0"/>
              <a:t>обязательствам (если </a:t>
            </a:r>
            <a:r>
              <a:rPr lang="ru-RU" dirty="0" smtClean="0"/>
              <a:t>договор простого товарищества связан с осуществлением его участниками предпринимательской </a:t>
            </a:r>
            <a:r>
              <a:rPr lang="ru-RU" dirty="0" smtClean="0"/>
              <a:t>деятельности)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1606593" y="3321843"/>
            <a:ext cx="421404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0034" y="185736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0034" y="542926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00034" y="385762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7786710" cy="121442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Распределение прибыли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06" y="2071678"/>
            <a:ext cx="8072494" cy="242889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пропорционально </a:t>
            </a:r>
            <a:r>
              <a:rPr lang="ru-RU" dirty="0" smtClean="0"/>
              <a:t>стоимости вкладов товарищей в общее </a:t>
            </a:r>
            <a:r>
              <a:rPr lang="ru-RU" dirty="0" smtClean="0"/>
              <a:t>дело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если </a:t>
            </a:r>
            <a:r>
              <a:rPr lang="ru-RU" dirty="0" smtClean="0"/>
              <a:t>иное не предусмотрено договором простого товарищества или иным соглашением товарищей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32" y="1357298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0034" y="185736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679025" y="2393149"/>
            <a:ext cx="78661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8358246" cy="107154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0" dirty="0" smtClean="0"/>
              <a:t>Кредитор участника договора простого товарищества вправе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06" y="3000372"/>
            <a:ext cx="8072494" cy="92869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предъявить требование о выделе его доли в общем имуществе в соответствии со статьей 255 </a:t>
            </a:r>
            <a:r>
              <a:rPr lang="ru-RU" dirty="0" smtClean="0"/>
              <a:t>ГК РФ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785453" y="2142719"/>
            <a:ext cx="257176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00034" y="342900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572528" cy="121442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Договор </a:t>
            </a:r>
            <a:r>
              <a:rPr lang="ru-RU" sz="3200" dirty="0" smtClean="0"/>
              <a:t>простого товарищества прекращается </a:t>
            </a:r>
            <a:r>
              <a:rPr lang="ru-RU" sz="3200" dirty="0" smtClean="0"/>
              <a:t>вследствие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357298"/>
            <a:ext cx="8358214" cy="492922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1600" dirty="0" smtClean="0"/>
              <a:t>объявления кого-либо из товарищей недееспособным, ограниченно дееспособным или безвестно отсутствующим, если договором простого товарищества или последующим соглашением не предусмотрено сохранение договора в отношениях между остальными </a:t>
            </a:r>
            <a:r>
              <a:rPr lang="ru-RU" sz="1600" dirty="0" smtClean="0"/>
              <a:t>товарищами</a:t>
            </a:r>
          </a:p>
          <a:p>
            <a:pPr algn="l"/>
            <a:endParaRPr lang="ru-RU" sz="1600" dirty="0" smtClean="0"/>
          </a:p>
          <a:p>
            <a:pPr algn="l"/>
            <a:r>
              <a:rPr lang="ru-RU" sz="1600" dirty="0" smtClean="0"/>
              <a:t>объявления кого-либо из товарищей несостоятельным (банкротом</a:t>
            </a:r>
            <a:r>
              <a:rPr lang="ru-RU" sz="1600" dirty="0" smtClean="0"/>
              <a:t>)</a:t>
            </a:r>
          </a:p>
          <a:p>
            <a:pPr algn="l"/>
            <a:endParaRPr lang="ru-RU" sz="1600" dirty="0" smtClean="0"/>
          </a:p>
          <a:p>
            <a:pPr algn="l"/>
            <a:r>
              <a:rPr lang="ru-RU" sz="1600" dirty="0" smtClean="0"/>
              <a:t>смерти товарища или ликвидации либо реорганизации участвующего в договоре простого товарищества юридического лица, если договором или последующим соглашением не предусмотрено сохранение договора в отношениях между остальными товарищами либо замещение умершего товарища (ликвидированного или реорганизованного юридического лица) его наследниками (правопреемниками</a:t>
            </a:r>
            <a:r>
              <a:rPr lang="ru-RU" sz="1600" dirty="0" smtClean="0"/>
              <a:t>)</a:t>
            </a:r>
          </a:p>
          <a:p>
            <a:pPr algn="l"/>
            <a:endParaRPr lang="ru-RU" sz="1600" dirty="0" smtClean="0"/>
          </a:p>
          <a:p>
            <a:pPr algn="l"/>
            <a:r>
              <a:rPr lang="ru-RU" sz="1600" dirty="0" smtClean="0"/>
              <a:t>отказа кого-либо из товарищей от дальнейшего участия в бессрочном договоре простого </a:t>
            </a:r>
            <a:r>
              <a:rPr lang="ru-RU" sz="1600" dirty="0" smtClean="0"/>
              <a:t>товарищества</a:t>
            </a:r>
          </a:p>
          <a:p>
            <a:pPr algn="l"/>
            <a:endParaRPr lang="ru-RU" sz="1600" dirty="0" smtClean="0"/>
          </a:p>
          <a:p>
            <a:pPr algn="l"/>
            <a:r>
              <a:rPr lang="ru-RU" sz="1600" dirty="0" smtClean="0"/>
              <a:t>расторжения договора простого товарищества, заключенного с указанием срока, по требованию одного из товарищей в отношениях между ним и остальными </a:t>
            </a:r>
            <a:r>
              <a:rPr lang="ru-RU" sz="1600" dirty="0" smtClean="0"/>
              <a:t>товарищами</a:t>
            </a:r>
            <a:endParaRPr lang="ru-RU" sz="1600" dirty="0" smtClean="0"/>
          </a:p>
          <a:p>
            <a:pPr algn="l"/>
            <a:r>
              <a:rPr lang="ru-RU" sz="1600" dirty="0" smtClean="0"/>
              <a:t>истечения срока договора простого </a:t>
            </a:r>
            <a:r>
              <a:rPr lang="ru-RU" sz="1600" dirty="0" smtClean="0"/>
              <a:t>товарищества</a:t>
            </a:r>
          </a:p>
          <a:p>
            <a:pPr algn="l"/>
            <a:endParaRPr lang="ru-RU" sz="1600" dirty="0" smtClean="0"/>
          </a:p>
          <a:p>
            <a:pPr algn="l"/>
            <a:r>
              <a:rPr lang="ru-RU" sz="1600" dirty="0" smtClean="0"/>
              <a:t>выдела доли товарища по требованию его </a:t>
            </a:r>
            <a:r>
              <a:rPr lang="ru-RU" sz="1600" dirty="0" smtClean="0"/>
              <a:t>кредитора</a:t>
            </a:r>
            <a:endParaRPr lang="ru-RU" sz="1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2321370" y="3607198"/>
            <a:ext cx="507209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14282" y="207167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14282" y="264318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4282" y="371475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14282" y="528638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14282" y="464344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14282" y="614364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9072594" cy="2428892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smtClean="0"/>
              <a:t>Простое товарищество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dirty="0" smtClean="0"/>
              <a:t>Негласное товарищество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5322893" y="1392223"/>
            <a:ext cx="9279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358348" y="135650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2285992"/>
            <a:ext cx="6786642" cy="50006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(если его существование не раскрывается для 3-х лиц)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121</TotalTime>
  <Words>181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Договор простого товарищества</vt:lpstr>
      <vt:lpstr>Стороны договора простого товарищества</vt:lpstr>
      <vt:lpstr>Вклад товарища</vt:lpstr>
      <vt:lpstr>Внесенное товарищами имущество, которым они обладали на праве собственности, а также произведенная в результате совместной деятельности продукция и полученные от такой деятельности плоды и доходы     общая долевая собственность   </vt:lpstr>
      <vt:lpstr>Ответственность товарищей по общим обязательствам</vt:lpstr>
      <vt:lpstr>Распределение прибыли</vt:lpstr>
      <vt:lpstr>Кредитор участника договора простого товарищества вправе</vt:lpstr>
      <vt:lpstr>Договор простого товарищества прекращается вследствие</vt:lpstr>
      <vt:lpstr>Простое товарищество   Негласное товарищество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Хранение и эскроу</dc:title>
  <dc:creator>Konstantin</dc:creator>
  <cp:lastModifiedBy>Konstantin</cp:lastModifiedBy>
  <cp:revision>16</cp:revision>
  <dcterms:created xsi:type="dcterms:W3CDTF">2020-04-09T13:38:21Z</dcterms:created>
  <dcterms:modified xsi:type="dcterms:W3CDTF">2020-05-25T15:17:04Z</dcterms:modified>
</cp:coreProperties>
</file>