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C32337-F162-41A6-8E4F-F884C814E842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9D63C7-76A3-47FF-80B6-B80627572EEE}">
      <dgm:prSet phldrT="[Текст]"/>
      <dgm:spPr/>
      <dgm:t>
        <a:bodyPr/>
        <a:lstStyle/>
        <a:p>
          <a:r>
            <a:rPr lang="ru-RU" dirty="0" smtClean="0"/>
            <a:t>Индивидуальные предприниматели</a:t>
          </a:r>
          <a:endParaRPr lang="ru-RU" dirty="0"/>
        </a:p>
      </dgm:t>
    </dgm:pt>
    <dgm:pt modelId="{1628159B-27DA-48D2-9084-DF4E82C902C3}" type="parTrans" cxnId="{349BBBAB-0531-47B5-99F6-14F5193C0897}">
      <dgm:prSet/>
      <dgm:spPr/>
      <dgm:t>
        <a:bodyPr/>
        <a:lstStyle/>
        <a:p>
          <a:endParaRPr lang="ru-RU"/>
        </a:p>
      </dgm:t>
    </dgm:pt>
    <dgm:pt modelId="{AEC0706A-7F83-4F5E-AD0A-8B42678300A9}" type="sibTrans" cxnId="{349BBBAB-0531-47B5-99F6-14F5193C0897}">
      <dgm:prSet/>
      <dgm:spPr/>
      <dgm:t>
        <a:bodyPr/>
        <a:lstStyle/>
        <a:p>
          <a:endParaRPr lang="ru-RU"/>
        </a:p>
      </dgm:t>
    </dgm:pt>
    <dgm:pt modelId="{D96D528C-1F28-4996-B479-69BE6842F6A1}">
      <dgm:prSet phldrT="[Текст]"/>
      <dgm:spPr/>
      <dgm:t>
        <a:bodyPr/>
        <a:lstStyle/>
        <a:p>
          <a:r>
            <a:rPr lang="ru-RU" dirty="0" smtClean="0"/>
            <a:t>Коммерческие организации</a:t>
          </a:r>
          <a:endParaRPr lang="ru-RU" dirty="0"/>
        </a:p>
      </dgm:t>
    </dgm:pt>
    <dgm:pt modelId="{8E8F526D-0F27-477A-9E64-351B1DC1DB33}" type="parTrans" cxnId="{8C03B2A7-50D4-4978-9701-063E4BDD5891}">
      <dgm:prSet/>
      <dgm:spPr/>
      <dgm:t>
        <a:bodyPr/>
        <a:lstStyle/>
        <a:p>
          <a:endParaRPr lang="ru-RU"/>
        </a:p>
      </dgm:t>
    </dgm:pt>
    <dgm:pt modelId="{D7204673-873C-427E-90EE-408FEC5FEFD1}" type="sibTrans" cxnId="{8C03B2A7-50D4-4978-9701-063E4BDD5891}">
      <dgm:prSet/>
      <dgm:spPr/>
      <dgm:t>
        <a:bodyPr/>
        <a:lstStyle/>
        <a:p>
          <a:endParaRPr lang="ru-RU"/>
        </a:p>
      </dgm:t>
    </dgm:pt>
    <dgm:pt modelId="{2A8F8615-0460-405C-8504-68800D3DB241}" type="pres">
      <dgm:prSet presAssocID="{8BC32337-F162-41A6-8E4F-F884C814E842}" presName="diagram" presStyleCnt="0">
        <dgm:presLayoutVars>
          <dgm:dir/>
          <dgm:resizeHandles val="exact"/>
        </dgm:presLayoutVars>
      </dgm:prSet>
      <dgm:spPr/>
    </dgm:pt>
    <dgm:pt modelId="{B965C913-ED75-42BF-82AC-8D315E19EA44}" type="pres">
      <dgm:prSet presAssocID="{599D63C7-76A3-47FF-80B6-B80627572EEE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8012C6-8D82-4922-A236-70A99244AD77}" type="pres">
      <dgm:prSet presAssocID="{D96D528C-1F28-4996-B479-69BE6842F6A1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9BBBAB-0531-47B5-99F6-14F5193C0897}" srcId="{8BC32337-F162-41A6-8E4F-F884C814E842}" destId="{599D63C7-76A3-47FF-80B6-B80627572EEE}" srcOrd="0" destOrd="0" parTransId="{1628159B-27DA-48D2-9084-DF4E82C902C3}" sibTransId="{AEC0706A-7F83-4F5E-AD0A-8B42678300A9}"/>
    <dgm:cxn modelId="{F1D398F1-EC93-4493-AC03-862B05F45EBA}" type="presOf" srcId="{599D63C7-76A3-47FF-80B6-B80627572EEE}" destId="{B965C913-ED75-42BF-82AC-8D315E19EA44}" srcOrd="0" destOrd="0" presId="urn:microsoft.com/office/officeart/2005/8/layout/arrow5"/>
    <dgm:cxn modelId="{8C03B2A7-50D4-4978-9701-063E4BDD5891}" srcId="{8BC32337-F162-41A6-8E4F-F884C814E842}" destId="{D96D528C-1F28-4996-B479-69BE6842F6A1}" srcOrd="1" destOrd="0" parTransId="{8E8F526D-0F27-477A-9E64-351B1DC1DB33}" sibTransId="{D7204673-873C-427E-90EE-408FEC5FEFD1}"/>
    <dgm:cxn modelId="{58C275D0-1D82-4E74-8917-546EA182797E}" type="presOf" srcId="{8BC32337-F162-41A6-8E4F-F884C814E842}" destId="{2A8F8615-0460-405C-8504-68800D3DB241}" srcOrd="0" destOrd="0" presId="urn:microsoft.com/office/officeart/2005/8/layout/arrow5"/>
    <dgm:cxn modelId="{96FADD9E-7733-437D-B814-93384B8F4527}" type="presOf" srcId="{D96D528C-1F28-4996-B479-69BE6842F6A1}" destId="{968012C6-8D82-4922-A236-70A99244AD77}" srcOrd="0" destOrd="0" presId="urn:microsoft.com/office/officeart/2005/8/layout/arrow5"/>
    <dgm:cxn modelId="{372D449D-A390-428E-90FB-4E720537AD15}" type="presParOf" srcId="{2A8F8615-0460-405C-8504-68800D3DB241}" destId="{B965C913-ED75-42BF-82AC-8D315E19EA44}" srcOrd="0" destOrd="0" presId="urn:microsoft.com/office/officeart/2005/8/layout/arrow5"/>
    <dgm:cxn modelId="{23BDA40A-10D3-4BFD-AC38-6C5EC9512E33}" type="presParOf" srcId="{2A8F8615-0460-405C-8504-68800D3DB241}" destId="{968012C6-8D82-4922-A236-70A99244AD77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34EC8E-E7F6-42B9-B52D-BF21A6DBF41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ED96D7F-1D8A-4F65-A60C-AA4F35DCD5CC}">
      <dgm:prSet phldrT="[Текст]"/>
      <dgm:spPr/>
      <dgm:t>
        <a:bodyPr/>
        <a:lstStyle/>
        <a:p>
          <a:r>
            <a:rPr lang="ru-RU" dirty="0" smtClean="0"/>
            <a:t>участие в управлении и ведении общих дел товарищества;</a:t>
          </a:r>
          <a:endParaRPr lang="ru-RU" dirty="0"/>
        </a:p>
      </dgm:t>
    </dgm:pt>
    <dgm:pt modelId="{86B2591D-716D-4F4D-AECD-64B8E5143326}" type="parTrans" cxnId="{0FD132F8-2664-467B-BFF6-B0A305AE9CF4}">
      <dgm:prSet/>
      <dgm:spPr/>
      <dgm:t>
        <a:bodyPr/>
        <a:lstStyle/>
        <a:p>
          <a:endParaRPr lang="ru-RU"/>
        </a:p>
      </dgm:t>
    </dgm:pt>
    <dgm:pt modelId="{D3B62A63-68B7-403A-98D3-35AFFEB9391E}" type="sibTrans" cxnId="{0FD132F8-2664-467B-BFF6-B0A305AE9CF4}">
      <dgm:prSet/>
      <dgm:spPr/>
      <dgm:t>
        <a:bodyPr/>
        <a:lstStyle/>
        <a:p>
          <a:endParaRPr lang="ru-RU"/>
        </a:p>
      </dgm:t>
    </dgm:pt>
    <dgm:pt modelId="{57198BE4-55ED-4FFE-BA25-CB360BD8D1D5}">
      <dgm:prSet phldrT="[Текст]"/>
      <dgm:spPr/>
      <dgm:t>
        <a:bodyPr/>
        <a:lstStyle/>
        <a:p>
          <a:r>
            <a:rPr lang="ru-RU" dirty="0" smtClean="0"/>
            <a:t>право на информацию по ведению дел;</a:t>
          </a:r>
          <a:endParaRPr lang="ru-RU" dirty="0"/>
        </a:p>
      </dgm:t>
    </dgm:pt>
    <dgm:pt modelId="{0C3FBE27-02B2-4A5C-B333-8AF4CBF100A6}" type="parTrans" cxnId="{3F2EF0A5-459D-4769-B80B-D7B7E805DE58}">
      <dgm:prSet/>
      <dgm:spPr/>
      <dgm:t>
        <a:bodyPr/>
        <a:lstStyle/>
        <a:p>
          <a:endParaRPr lang="ru-RU"/>
        </a:p>
      </dgm:t>
    </dgm:pt>
    <dgm:pt modelId="{21A60919-2340-4ABD-BF78-2FA397A22CFD}" type="sibTrans" cxnId="{3F2EF0A5-459D-4769-B80B-D7B7E805DE58}">
      <dgm:prSet/>
      <dgm:spPr/>
      <dgm:t>
        <a:bodyPr/>
        <a:lstStyle/>
        <a:p>
          <a:endParaRPr lang="ru-RU"/>
        </a:p>
      </dgm:t>
    </dgm:pt>
    <dgm:pt modelId="{74096DD7-5239-4AFB-8C11-D6BAEC1A020B}">
      <dgm:prSet phldrT="[Текст]"/>
      <dgm:spPr/>
      <dgm:t>
        <a:bodyPr/>
        <a:lstStyle/>
        <a:p>
          <a:r>
            <a:rPr lang="ru-RU" dirty="0" smtClean="0"/>
            <a:t>долевая собственность на общее имущество;</a:t>
          </a:r>
          <a:endParaRPr lang="ru-RU" dirty="0"/>
        </a:p>
      </dgm:t>
    </dgm:pt>
    <dgm:pt modelId="{5BFBD424-47BD-451A-B31B-5FF3465EB088}" type="parTrans" cxnId="{2BB60721-BC05-43FA-8973-6C7D15A55E3D}">
      <dgm:prSet/>
      <dgm:spPr/>
      <dgm:t>
        <a:bodyPr/>
        <a:lstStyle/>
        <a:p>
          <a:endParaRPr lang="ru-RU"/>
        </a:p>
      </dgm:t>
    </dgm:pt>
    <dgm:pt modelId="{9E250683-0DC4-483A-94AD-34BB00B8E06A}" type="sibTrans" cxnId="{2BB60721-BC05-43FA-8973-6C7D15A55E3D}">
      <dgm:prSet/>
      <dgm:spPr/>
      <dgm:t>
        <a:bodyPr/>
        <a:lstStyle/>
        <a:p>
          <a:endParaRPr lang="ru-RU"/>
        </a:p>
      </dgm:t>
    </dgm:pt>
    <dgm:pt modelId="{6F3BA57D-2172-4F40-85CD-1AB7968562ED}">
      <dgm:prSet phldrT="[Текст]"/>
      <dgm:spPr/>
      <dgm:t>
        <a:bodyPr/>
        <a:lstStyle/>
        <a:p>
          <a:r>
            <a:rPr lang="ru-RU" dirty="0" smtClean="0"/>
            <a:t>право на получение прибыли. </a:t>
          </a:r>
          <a:endParaRPr lang="ru-RU" dirty="0"/>
        </a:p>
      </dgm:t>
    </dgm:pt>
    <dgm:pt modelId="{D35522FD-35FA-44C2-BA92-8D785F7C2253}" type="parTrans" cxnId="{71E2C3E5-35EE-4EA4-9C9C-E637C2A8A5C5}">
      <dgm:prSet/>
      <dgm:spPr/>
      <dgm:t>
        <a:bodyPr/>
        <a:lstStyle/>
        <a:p>
          <a:endParaRPr lang="ru-RU"/>
        </a:p>
      </dgm:t>
    </dgm:pt>
    <dgm:pt modelId="{3A575CE8-EB18-4303-BBD8-156358338048}" type="sibTrans" cxnId="{71E2C3E5-35EE-4EA4-9C9C-E637C2A8A5C5}">
      <dgm:prSet/>
      <dgm:spPr/>
      <dgm:t>
        <a:bodyPr/>
        <a:lstStyle/>
        <a:p>
          <a:endParaRPr lang="ru-RU"/>
        </a:p>
      </dgm:t>
    </dgm:pt>
    <dgm:pt modelId="{4DA830D8-989D-4187-A9D9-82FDECC6A189}" type="pres">
      <dgm:prSet presAssocID="{3434EC8E-E7F6-42B9-B52D-BF21A6DBF417}" presName="Name0" presStyleCnt="0">
        <dgm:presLayoutVars>
          <dgm:chMax val="7"/>
          <dgm:chPref val="7"/>
          <dgm:dir/>
        </dgm:presLayoutVars>
      </dgm:prSet>
      <dgm:spPr/>
    </dgm:pt>
    <dgm:pt modelId="{04E8B1BB-4E5A-4A3A-8AE4-A9800A733374}" type="pres">
      <dgm:prSet presAssocID="{3434EC8E-E7F6-42B9-B52D-BF21A6DBF417}" presName="Name1" presStyleCnt="0"/>
      <dgm:spPr/>
    </dgm:pt>
    <dgm:pt modelId="{59078A12-745A-4DE3-A657-FA1881C328EA}" type="pres">
      <dgm:prSet presAssocID="{3434EC8E-E7F6-42B9-B52D-BF21A6DBF417}" presName="cycle" presStyleCnt="0"/>
      <dgm:spPr/>
    </dgm:pt>
    <dgm:pt modelId="{2CCB465B-058F-472A-8415-E2AFCE5306E9}" type="pres">
      <dgm:prSet presAssocID="{3434EC8E-E7F6-42B9-B52D-BF21A6DBF417}" presName="srcNode" presStyleLbl="node1" presStyleIdx="0" presStyleCnt="4"/>
      <dgm:spPr/>
    </dgm:pt>
    <dgm:pt modelId="{A4F355C5-C1DB-4311-BE26-79361DA50FFC}" type="pres">
      <dgm:prSet presAssocID="{3434EC8E-E7F6-42B9-B52D-BF21A6DBF417}" presName="conn" presStyleLbl="parChTrans1D2" presStyleIdx="0" presStyleCnt="1"/>
      <dgm:spPr/>
    </dgm:pt>
    <dgm:pt modelId="{193F9207-BB99-4EDA-A6CC-82341C39945F}" type="pres">
      <dgm:prSet presAssocID="{3434EC8E-E7F6-42B9-B52D-BF21A6DBF417}" presName="extraNode" presStyleLbl="node1" presStyleIdx="0" presStyleCnt="4"/>
      <dgm:spPr/>
    </dgm:pt>
    <dgm:pt modelId="{5D935E06-2C97-4950-95CC-5A926D1DFF39}" type="pres">
      <dgm:prSet presAssocID="{3434EC8E-E7F6-42B9-B52D-BF21A6DBF417}" presName="dstNode" presStyleLbl="node1" presStyleIdx="0" presStyleCnt="4"/>
      <dgm:spPr/>
    </dgm:pt>
    <dgm:pt modelId="{EA10C4D6-257B-4952-9B7B-D1E6BD3D0F45}" type="pres">
      <dgm:prSet presAssocID="{4ED96D7F-1D8A-4F65-A60C-AA4F35DCD5CC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E764A8-2AE0-486B-88FE-D5D4AD4D5B99}" type="pres">
      <dgm:prSet presAssocID="{4ED96D7F-1D8A-4F65-A60C-AA4F35DCD5CC}" presName="accent_1" presStyleCnt="0"/>
      <dgm:spPr/>
    </dgm:pt>
    <dgm:pt modelId="{7F40C407-B2B7-4A40-B2C1-5B61EA6CC1D4}" type="pres">
      <dgm:prSet presAssocID="{4ED96D7F-1D8A-4F65-A60C-AA4F35DCD5CC}" presName="accentRepeatNode" presStyleLbl="solidFgAcc1" presStyleIdx="0" presStyleCnt="4"/>
      <dgm:spPr/>
    </dgm:pt>
    <dgm:pt modelId="{0CCFD863-2DD8-4427-9E50-14F8CB9AE0C9}" type="pres">
      <dgm:prSet presAssocID="{57198BE4-55ED-4FFE-BA25-CB360BD8D1D5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E6537F-ECC7-4FE6-82E0-C699252508B7}" type="pres">
      <dgm:prSet presAssocID="{57198BE4-55ED-4FFE-BA25-CB360BD8D1D5}" presName="accent_2" presStyleCnt="0"/>
      <dgm:spPr/>
    </dgm:pt>
    <dgm:pt modelId="{40D6E07C-5A80-44BF-85A1-565F2E423E20}" type="pres">
      <dgm:prSet presAssocID="{57198BE4-55ED-4FFE-BA25-CB360BD8D1D5}" presName="accentRepeatNode" presStyleLbl="solidFgAcc1" presStyleIdx="1" presStyleCnt="4"/>
      <dgm:spPr/>
    </dgm:pt>
    <dgm:pt modelId="{DE32C3B5-C7D4-42E0-9C75-F0F2348E59F1}" type="pres">
      <dgm:prSet presAssocID="{74096DD7-5239-4AFB-8C11-D6BAEC1A020B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C02A88-6BFE-4C5F-9523-F1BF24D325A8}" type="pres">
      <dgm:prSet presAssocID="{74096DD7-5239-4AFB-8C11-D6BAEC1A020B}" presName="accent_3" presStyleCnt="0"/>
      <dgm:spPr/>
    </dgm:pt>
    <dgm:pt modelId="{F7B29D30-8BE2-4345-B5C1-51353AC9EBEF}" type="pres">
      <dgm:prSet presAssocID="{74096DD7-5239-4AFB-8C11-D6BAEC1A020B}" presName="accentRepeatNode" presStyleLbl="solidFgAcc1" presStyleIdx="2" presStyleCnt="4"/>
      <dgm:spPr/>
    </dgm:pt>
    <dgm:pt modelId="{72556BB7-7122-4D14-9749-2022E443A88E}" type="pres">
      <dgm:prSet presAssocID="{6F3BA57D-2172-4F40-85CD-1AB7968562ED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C5ADF9-0374-46F1-ACB0-E537B8BB4BF9}" type="pres">
      <dgm:prSet presAssocID="{6F3BA57D-2172-4F40-85CD-1AB7968562ED}" presName="accent_4" presStyleCnt="0"/>
      <dgm:spPr/>
    </dgm:pt>
    <dgm:pt modelId="{89FDDC87-F334-45D6-8DE1-67233E5E53A8}" type="pres">
      <dgm:prSet presAssocID="{6F3BA57D-2172-4F40-85CD-1AB7968562ED}" presName="accentRepeatNode" presStyleLbl="solidFgAcc1" presStyleIdx="3" presStyleCnt="4"/>
      <dgm:spPr/>
    </dgm:pt>
  </dgm:ptLst>
  <dgm:cxnLst>
    <dgm:cxn modelId="{D4D2940D-F1F2-4DEA-905D-508A730C3FD0}" type="presOf" srcId="{D3B62A63-68B7-403A-98D3-35AFFEB9391E}" destId="{A4F355C5-C1DB-4311-BE26-79361DA50FFC}" srcOrd="0" destOrd="0" presId="urn:microsoft.com/office/officeart/2008/layout/VerticalCurvedList"/>
    <dgm:cxn modelId="{3F2EF0A5-459D-4769-B80B-D7B7E805DE58}" srcId="{3434EC8E-E7F6-42B9-B52D-BF21A6DBF417}" destId="{57198BE4-55ED-4FFE-BA25-CB360BD8D1D5}" srcOrd="1" destOrd="0" parTransId="{0C3FBE27-02B2-4A5C-B333-8AF4CBF100A6}" sibTransId="{21A60919-2340-4ABD-BF78-2FA397A22CFD}"/>
    <dgm:cxn modelId="{2BB60721-BC05-43FA-8973-6C7D15A55E3D}" srcId="{3434EC8E-E7F6-42B9-B52D-BF21A6DBF417}" destId="{74096DD7-5239-4AFB-8C11-D6BAEC1A020B}" srcOrd="2" destOrd="0" parTransId="{5BFBD424-47BD-451A-B31B-5FF3465EB088}" sibTransId="{9E250683-0DC4-483A-94AD-34BB00B8E06A}"/>
    <dgm:cxn modelId="{0FD132F8-2664-467B-BFF6-B0A305AE9CF4}" srcId="{3434EC8E-E7F6-42B9-B52D-BF21A6DBF417}" destId="{4ED96D7F-1D8A-4F65-A60C-AA4F35DCD5CC}" srcOrd="0" destOrd="0" parTransId="{86B2591D-716D-4F4D-AECD-64B8E5143326}" sibTransId="{D3B62A63-68B7-403A-98D3-35AFFEB9391E}"/>
    <dgm:cxn modelId="{71E2C3E5-35EE-4EA4-9C9C-E637C2A8A5C5}" srcId="{3434EC8E-E7F6-42B9-B52D-BF21A6DBF417}" destId="{6F3BA57D-2172-4F40-85CD-1AB7968562ED}" srcOrd="3" destOrd="0" parTransId="{D35522FD-35FA-44C2-BA92-8D785F7C2253}" sibTransId="{3A575CE8-EB18-4303-BBD8-156358338048}"/>
    <dgm:cxn modelId="{403DE47E-8CC0-4334-8E53-81E3C0FE394D}" type="presOf" srcId="{74096DD7-5239-4AFB-8C11-D6BAEC1A020B}" destId="{DE32C3B5-C7D4-42E0-9C75-F0F2348E59F1}" srcOrd="0" destOrd="0" presId="urn:microsoft.com/office/officeart/2008/layout/VerticalCurvedList"/>
    <dgm:cxn modelId="{4FD63863-2D97-4755-A4E2-7E0CB3490563}" type="presOf" srcId="{6F3BA57D-2172-4F40-85CD-1AB7968562ED}" destId="{72556BB7-7122-4D14-9749-2022E443A88E}" srcOrd="0" destOrd="0" presId="urn:microsoft.com/office/officeart/2008/layout/VerticalCurvedList"/>
    <dgm:cxn modelId="{61B0300D-EFB0-4F15-BDF4-F5422E126D02}" type="presOf" srcId="{4ED96D7F-1D8A-4F65-A60C-AA4F35DCD5CC}" destId="{EA10C4D6-257B-4952-9B7B-D1E6BD3D0F45}" srcOrd="0" destOrd="0" presId="urn:microsoft.com/office/officeart/2008/layout/VerticalCurvedList"/>
    <dgm:cxn modelId="{F96AB65F-9F04-4BA6-B397-9DB9A2B305AE}" type="presOf" srcId="{3434EC8E-E7F6-42B9-B52D-BF21A6DBF417}" destId="{4DA830D8-989D-4187-A9D9-82FDECC6A189}" srcOrd="0" destOrd="0" presId="urn:microsoft.com/office/officeart/2008/layout/VerticalCurvedList"/>
    <dgm:cxn modelId="{31B6BE03-5DA4-4663-86F4-8771107E42C5}" type="presOf" srcId="{57198BE4-55ED-4FFE-BA25-CB360BD8D1D5}" destId="{0CCFD863-2DD8-4427-9E50-14F8CB9AE0C9}" srcOrd="0" destOrd="0" presId="urn:microsoft.com/office/officeart/2008/layout/VerticalCurvedList"/>
    <dgm:cxn modelId="{D7C8EF4E-9892-445C-A403-9B6C312BFDAE}" type="presParOf" srcId="{4DA830D8-989D-4187-A9D9-82FDECC6A189}" destId="{04E8B1BB-4E5A-4A3A-8AE4-A9800A733374}" srcOrd="0" destOrd="0" presId="urn:microsoft.com/office/officeart/2008/layout/VerticalCurvedList"/>
    <dgm:cxn modelId="{80AB562F-4163-4455-99EB-F3B41E13B0A4}" type="presParOf" srcId="{04E8B1BB-4E5A-4A3A-8AE4-A9800A733374}" destId="{59078A12-745A-4DE3-A657-FA1881C328EA}" srcOrd="0" destOrd="0" presId="urn:microsoft.com/office/officeart/2008/layout/VerticalCurvedList"/>
    <dgm:cxn modelId="{85A63C32-9CEA-49B0-B781-B02D53F708B1}" type="presParOf" srcId="{59078A12-745A-4DE3-A657-FA1881C328EA}" destId="{2CCB465B-058F-472A-8415-E2AFCE5306E9}" srcOrd="0" destOrd="0" presId="urn:microsoft.com/office/officeart/2008/layout/VerticalCurvedList"/>
    <dgm:cxn modelId="{5DA1C1FD-69CA-47C7-871E-C9537D2E9015}" type="presParOf" srcId="{59078A12-745A-4DE3-A657-FA1881C328EA}" destId="{A4F355C5-C1DB-4311-BE26-79361DA50FFC}" srcOrd="1" destOrd="0" presId="urn:microsoft.com/office/officeart/2008/layout/VerticalCurvedList"/>
    <dgm:cxn modelId="{0A15A021-8EEC-4F23-99AF-9C07566D0FFC}" type="presParOf" srcId="{59078A12-745A-4DE3-A657-FA1881C328EA}" destId="{193F9207-BB99-4EDA-A6CC-82341C39945F}" srcOrd="2" destOrd="0" presId="urn:microsoft.com/office/officeart/2008/layout/VerticalCurvedList"/>
    <dgm:cxn modelId="{1732E913-2679-49EE-B8B0-26462466B271}" type="presParOf" srcId="{59078A12-745A-4DE3-A657-FA1881C328EA}" destId="{5D935E06-2C97-4950-95CC-5A926D1DFF39}" srcOrd="3" destOrd="0" presId="urn:microsoft.com/office/officeart/2008/layout/VerticalCurvedList"/>
    <dgm:cxn modelId="{A7A1BC7C-A94B-4D33-B628-FD9BA8B4148E}" type="presParOf" srcId="{04E8B1BB-4E5A-4A3A-8AE4-A9800A733374}" destId="{EA10C4D6-257B-4952-9B7B-D1E6BD3D0F45}" srcOrd="1" destOrd="0" presId="urn:microsoft.com/office/officeart/2008/layout/VerticalCurvedList"/>
    <dgm:cxn modelId="{AFCCEF16-EEE8-42D3-9B10-837FC44F39CA}" type="presParOf" srcId="{04E8B1BB-4E5A-4A3A-8AE4-A9800A733374}" destId="{E9E764A8-2AE0-486B-88FE-D5D4AD4D5B99}" srcOrd="2" destOrd="0" presId="urn:microsoft.com/office/officeart/2008/layout/VerticalCurvedList"/>
    <dgm:cxn modelId="{5EA824B0-2558-4952-BA41-9C910000B4F7}" type="presParOf" srcId="{E9E764A8-2AE0-486B-88FE-D5D4AD4D5B99}" destId="{7F40C407-B2B7-4A40-B2C1-5B61EA6CC1D4}" srcOrd="0" destOrd="0" presId="urn:microsoft.com/office/officeart/2008/layout/VerticalCurvedList"/>
    <dgm:cxn modelId="{C489E56D-438D-4306-BBE1-DEA442D74A34}" type="presParOf" srcId="{04E8B1BB-4E5A-4A3A-8AE4-A9800A733374}" destId="{0CCFD863-2DD8-4427-9E50-14F8CB9AE0C9}" srcOrd="3" destOrd="0" presId="urn:microsoft.com/office/officeart/2008/layout/VerticalCurvedList"/>
    <dgm:cxn modelId="{08BFEF1F-59EA-44AA-BD3D-379E8A2AA658}" type="presParOf" srcId="{04E8B1BB-4E5A-4A3A-8AE4-A9800A733374}" destId="{90E6537F-ECC7-4FE6-82E0-C699252508B7}" srcOrd="4" destOrd="0" presId="urn:microsoft.com/office/officeart/2008/layout/VerticalCurvedList"/>
    <dgm:cxn modelId="{8493F471-0909-4040-BE17-4669DAB45120}" type="presParOf" srcId="{90E6537F-ECC7-4FE6-82E0-C699252508B7}" destId="{40D6E07C-5A80-44BF-85A1-565F2E423E20}" srcOrd="0" destOrd="0" presId="urn:microsoft.com/office/officeart/2008/layout/VerticalCurvedList"/>
    <dgm:cxn modelId="{9A178002-1150-4400-9E49-D25BA1AD4505}" type="presParOf" srcId="{04E8B1BB-4E5A-4A3A-8AE4-A9800A733374}" destId="{DE32C3B5-C7D4-42E0-9C75-F0F2348E59F1}" srcOrd="5" destOrd="0" presId="urn:microsoft.com/office/officeart/2008/layout/VerticalCurvedList"/>
    <dgm:cxn modelId="{4226DEAD-0D7C-4E8F-94CB-E6BCF5C8D9F3}" type="presParOf" srcId="{04E8B1BB-4E5A-4A3A-8AE4-A9800A733374}" destId="{1DC02A88-6BFE-4C5F-9523-F1BF24D325A8}" srcOrd="6" destOrd="0" presId="urn:microsoft.com/office/officeart/2008/layout/VerticalCurvedList"/>
    <dgm:cxn modelId="{9A004F01-D0D5-4E26-9EE8-DFF37E809D19}" type="presParOf" srcId="{1DC02A88-6BFE-4C5F-9523-F1BF24D325A8}" destId="{F7B29D30-8BE2-4345-B5C1-51353AC9EBEF}" srcOrd="0" destOrd="0" presId="urn:microsoft.com/office/officeart/2008/layout/VerticalCurvedList"/>
    <dgm:cxn modelId="{0234D9A8-1245-4C14-BC55-34248EFD9C5C}" type="presParOf" srcId="{04E8B1BB-4E5A-4A3A-8AE4-A9800A733374}" destId="{72556BB7-7122-4D14-9749-2022E443A88E}" srcOrd="7" destOrd="0" presId="urn:microsoft.com/office/officeart/2008/layout/VerticalCurvedList"/>
    <dgm:cxn modelId="{FE55F6E0-E405-4A66-852E-937EA63D63AA}" type="presParOf" srcId="{04E8B1BB-4E5A-4A3A-8AE4-A9800A733374}" destId="{14C5ADF9-0374-46F1-ACB0-E537B8BB4BF9}" srcOrd="8" destOrd="0" presId="urn:microsoft.com/office/officeart/2008/layout/VerticalCurvedList"/>
    <dgm:cxn modelId="{709BE6C0-13C0-4A90-9F5E-DDE64137D6F7}" type="presParOf" srcId="{14C5ADF9-0374-46F1-ACB0-E537B8BB4BF9}" destId="{89FDDC87-F334-45D6-8DE1-67233E5E53A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90B812-36F3-4629-966C-AEF15398912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EE4C06-5F19-4B61-A6F5-8A09C632245D}">
      <dgm:prSet phldrT="[Текст]"/>
      <dgm:spPr/>
      <dgm:t>
        <a:bodyPr/>
        <a:lstStyle/>
        <a:p>
          <a:r>
            <a:rPr lang="ru-RU" dirty="0" smtClean="0"/>
            <a:t>вносить вклады в общее дело;</a:t>
          </a:r>
          <a:endParaRPr lang="ru-RU" dirty="0"/>
        </a:p>
      </dgm:t>
    </dgm:pt>
    <dgm:pt modelId="{2F0E5C1C-D51B-4A68-B86A-7FB5B611CB23}" type="parTrans" cxnId="{CB0232F0-D9D8-4DCB-9B37-3586525B20F0}">
      <dgm:prSet/>
      <dgm:spPr/>
      <dgm:t>
        <a:bodyPr/>
        <a:lstStyle/>
        <a:p>
          <a:endParaRPr lang="ru-RU"/>
        </a:p>
      </dgm:t>
    </dgm:pt>
    <dgm:pt modelId="{AF6EC095-1CB1-4BE5-80E3-A92F84623756}" type="sibTrans" cxnId="{CB0232F0-D9D8-4DCB-9B37-3586525B20F0}">
      <dgm:prSet/>
      <dgm:spPr/>
      <dgm:t>
        <a:bodyPr/>
        <a:lstStyle/>
        <a:p>
          <a:endParaRPr lang="ru-RU"/>
        </a:p>
      </dgm:t>
    </dgm:pt>
    <dgm:pt modelId="{39CCEC75-D736-44AD-9075-BEC0481720A9}">
      <dgm:prSet phldrT="[Текст]"/>
      <dgm:spPr/>
      <dgm:t>
        <a:bodyPr/>
        <a:lstStyle/>
        <a:p>
          <a:r>
            <a:rPr lang="ru-RU" dirty="0" smtClean="0"/>
            <a:t>участвовать в ведении предусмотренной договором деятельности.</a:t>
          </a:r>
          <a:endParaRPr lang="ru-RU" dirty="0"/>
        </a:p>
      </dgm:t>
    </dgm:pt>
    <dgm:pt modelId="{D4AD496E-9D03-4FB8-BDE2-0A7099302181}" type="parTrans" cxnId="{7DEF18F5-6EB3-4367-8B55-9B9A9E1CBCB5}">
      <dgm:prSet/>
      <dgm:spPr/>
      <dgm:t>
        <a:bodyPr/>
        <a:lstStyle/>
        <a:p>
          <a:endParaRPr lang="ru-RU"/>
        </a:p>
      </dgm:t>
    </dgm:pt>
    <dgm:pt modelId="{21D4DB7B-1E6E-4691-B2FB-8742FA95A747}" type="sibTrans" cxnId="{7DEF18F5-6EB3-4367-8B55-9B9A9E1CBCB5}">
      <dgm:prSet/>
      <dgm:spPr/>
      <dgm:t>
        <a:bodyPr/>
        <a:lstStyle/>
        <a:p>
          <a:endParaRPr lang="ru-RU"/>
        </a:p>
      </dgm:t>
    </dgm:pt>
    <dgm:pt modelId="{CE5F2493-07D5-45A7-ACE0-FE19AD98F9BE}" type="pres">
      <dgm:prSet presAssocID="{3A90B812-36F3-4629-966C-AEF15398912F}" presName="Name0" presStyleCnt="0">
        <dgm:presLayoutVars>
          <dgm:chMax val="7"/>
          <dgm:chPref val="7"/>
          <dgm:dir/>
        </dgm:presLayoutVars>
      </dgm:prSet>
      <dgm:spPr/>
    </dgm:pt>
    <dgm:pt modelId="{CB72134F-557B-4878-8D83-BE53E541D941}" type="pres">
      <dgm:prSet presAssocID="{3A90B812-36F3-4629-966C-AEF15398912F}" presName="Name1" presStyleCnt="0"/>
      <dgm:spPr/>
    </dgm:pt>
    <dgm:pt modelId="{E52DF46D-95AF-4DC9-A778-2C12E401AFE7}" type="pres">
      <dgm:prSet presAssocID="{3A90B812-36F3-4629-966C-AEF15398912F}" presName="cycle" presStyleCnt="0"/>
      <dgm:spPr/>
    </dgm:pt>
    <dgm:pt modelId="{E0463148-F3A4-437F-BE27-54BC94D0A3B1}" type="pres">
      <dgm:prSet presAssocID="{3A90B812-36F3-4629-966C-AEF15398912F}" presName="srcNode" presStyleLbl="node1" presStyleIdx="0" presStyleCnt="2"/>
      <dgm:spPr/>
    </dgm:pt>
    <dgm:pt modelId="{EA6FC779-EB17-46F1-9C22-FD294A9C4BCF}" type="pres">
      <dgm:prSet presAssocID="{3A90B812-36F3-4629-966C-AEF15398912F}" presName="conn" presStyleLbl="parChTrans1D2" presStyleIdx="0" presStyleCnt="1"/>
      <dgm:spPr/>
    </dgm:pt>
    <dgm:pt modelId="{868B492C-0ED3-44D7-9E23-823DC7600E46}" type="pres">
      <dgm:prSet presAssocID="{3A90B812-36F3-4629-966C-AEF15398912F}" presName="extraNode" presStyleLbl="node1" presStyleIdx="0" presStyleCnt="2"/>
      <dgm:spPr/>
    </dgm:pt>
    <dgm:pt modelId="{264E1EDD-553D-4D09-BDE6-BDB952A47C40}" type="pres">
      <dgm:prSet presAssocID="{3A90B812-36F3-4629-966C-AEF15398912F}" presName="dstNode" presStyleLbl="node1" presStyleIdx="0" presStyleCnt="2"/>
      <dgm:spPr/>
    </dgm:pt>
    <dgm:pt modelId="{68FBFDAE-5490-4CF0-9115-2726FFA687DD}" type="pres">
      <dgm:prSet presAssocID="{76EE4C06-5F19-4B61-A6F5-8A09C632245D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AEA2BB-2888-4180-B848-CE9427A06CB1}" type="pres">
      <dgm:prSet presAssocID="{76EE4C06-5F19-4B61-A6F5-8A09C632245D}" presName="accent_1" presStyleCnt="0"/>
      <dgm:spPr/>
    </dgm:pt>
    <dgm:pt modelId="{4D43F9C1-CDD2-49ED-84E5-A010A13A0F8F}" type="pres">
      <dgm:prSet presAssocID="{76EE4C06-5F19-4B61-A6F5-8A09C632245D}" presName="accentRepeatNode" presStyleLbl="solidFgAcc1" presStyleIdx="0" presStyleCnt="2"/>
      <dgm:spPr/>
    </dgm:pt>
    <dgm:pt modelId="{994449FB-82BA-438E-90F1-35F944C70BC6}" type="pres">
      <dgm:prSet presAssocID="{39CCEC75-D736-44AD-9075-BEC0481720A9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5309C4-550F-46A9-87ED-A7F79419FDF1}" type="pres">
      <dgm:prSet presAssocID="{39CCEC75-D736-44AD-9075-BEC0481720A9}" presName="accent_2" presStyleCnt="0"/>
      <dgm:spPr/>
    </dgm:pt>
    <dgm:pt modelId="{F6A93846-6D50-43BB-860C-1F8A2398B4F5}" type="pres">
      <dgm:prSet presAssocID="{39CCEC75-D736-44AD-9075-BEC0481720A9}" presName="accentRepeatNode" presStyleLbl="solidFgAcc1" presStyleIdx="1" presStyleCnt="2"/>
      <dgm:spPr/>
    </dgm:pt>
  </dgm:ptLst>
  <dgm:cxnLst>
    <dgm:cxn modelId="{46F214AD-C9AD-4FAE-AC3A-A3942DA96B13}" type="presOf" srcId="{AF6EC095-1CB1-4BE5-80E3-A92F84623756}" destId="{EA6FC779-EB17-46F1-9C22-FD294A9C4BCF}" srcOrd="0" destOrd="0" presId="urn:microsoft.com/office/officeart/2008/layout/VerticalCurvedList"/>
    <dgm:cxn modelId="{7DEF18F5-6EB3-4367-8B55-9B9A9E1CBCB5}" srcId="{3A90B812-36F3-4629-966C-AEF15398912F}" destId="{39CCEC75-D736-44AD-9075-BEC0481720A9}" srcOrd="1" destOrd="0" parTransId="{D4AD496E-9D03-4FB8-BDE2-0A7099302181}" sibTransId="{21D4DB7B-1E6E-4691-B2FB-8742FA95A747}"/>
    <dgm:cxn modelId="{CB0232F0-D9D8-4DCB-9B37-3586525B20F0}" srcId="{3A90B812-36F3-4629-966C-AEF15398912F}" destId="{76EE4C06-5F19-4B61-A6F5-8A09C632245D}" srcOrd="0" destOrd="0" parTransId="{2F0E5C1C-D51B-4A68-B86A-7FB5B611CB23}" sibTransId="{AF6EC095-1CB1-4BE5-80E3-A92F84623756}"/>
    <dgm:cxn modelId="{95FB8BB9-84A0-48DC-B1F8-C66E9D134D0F}" type="presOf" srcId="{39CCEC75-D736-44AD-9075-BEC0481720A9}" destId="{994449FB-82BA-438E-90F1-35F944C70BC6}" srcOrd="0" destOrd="0" presId="urn:microsoft.com/office/officeart/2008/layout/VerticalCurvedList"/>
    <dgm:cxn modelId="{47CBF49D-5180-4A77-A6AD-0F6695B23D2C}" type="presOf" srcId="{76EE4C06-5F19-4B61-A6F5-8A09C632245D}" destId="{68FBFDAE-5490-4CF0-9115-2726FFA687DD}" srcOrd="0" destOrd="0" presId="urn:microsoft.com/office/officeart/2008/layout/VerticalCurvedList"/>
    <dgm:cxn modelId="{553E968B-B32A-4776-BA64-739144CC8342}" type="presOf" srcId="{3A90B812-36F3-4629-966C-AEF15398912F}" destId="{CE5F2493-07D5-45A7-ACE0-FE19AD98F9BE}" srcOrd="0" destOrd="0" presId="urn:microsoft.com/office/officeart/2008/layout/VerticalCurvedList"/>
    <dgm:cxn modelId="{33771A30-A205-42C9-808F-4605D2346C17}" type="presParOf" srcId="{CE5F2493-07D5-45A7-ACE0-FE19AD98F9BE}" destId="{CB72134F-557B-4878-8D83-BE53E541D941}" srcOrd="0" destOrd="0" presId="urn:microsoft.com/office/officeart/2008/layout/VerticalCurvedList"/>
    <dgm:cxn modelId="{9A3C08F8-91CB-421A-890B-E9C01148350F}" type="presParOf" srcId="{CB72134F-557B-4878-8D83-BE53E541D941}" destId="{E52DF46D-95AF-4DC9-A778-2C12E401AFE7}" srcOrd="0" destOrd="0" presId="urn:microsoft.com/office/officeart/2008/layout/VerticalCurvedList"/>
    <dgm:cxn modelId="{1C82E9CB-4D5B-4AB6-8FC5-5342B85CC184}" type="presParOf" srcId="{E52DF46D-95AF-4DC9-A778-2C12E401AFE7}" destId="{E0463148-F3A4-437F-BE27-54BC94D0A3B1}" srcOrd="0" destOrd="0" presId="urn:microsoft.com/office/officeart/2008/layout/VerticalCurvedList"/>
    <dgm:cxn modelId="{27F4EB23-2087-4ACA-8D2C-3953B360E91D}" type="presParOf" srcId="{E52DF46D-95AF-4DC9-A778-2C12E401AFE7}" destId="{EA6FC779-EB17-46F1-9C22-FD294A9C4BCF}" srcOrd="1" destOrd="0" presId="urn:microsoft.com/office/officeart/2008/layout/VerticalCurvedList"/>
    <dgm:cxn modelId="{6FDE260B-0E2F-44C2-92D0-5EC8BCC37B9A}" type="presParOf" srcId="{E52DF46D-95AF-4DC9-A778-2C12E401AFE7}" destId="{868B492C-0ED3-44D7-9E23-823DC7600E46}" srcOrd="2" destOrd="0" presId="urn:microsoft.com/office/officeart/2008/layout/VerticalCurvedList"/>
    <dgm:cxn modelId="{1F7070B2-86EC-4456-BC61-2FF2D279D9D7}" type="presParOf" srcId="{E52DF46D-95AF-4DC9-A778-2C12E401AFE7}" destId="{264E1EDD-553D-4D09-BDE6-BDB952A47C40}" srcOrd="3" destOrd="0" presId="urn:microsoft.com/office/officeart/2008/layout/VerticalCurvedList"/>
    <dgm:cxn modelId="{EB1FAF0B-DE06-441B-A897-5F712F64FC50}" type="presParOf" srcId="{CB72134F-557B-4878-8D83-BE53E541D941}" destId="{68FBFDAE-5490-4CF0-9115-2726FFA687DD}" srcOrd="1" destOrd="0" presId="urn:microsoft.com/office/officeart/2008/layout/VerticalCurvedList"/>
    <dgm:cxn modelId="{F62798F9-F0DE-4F77-B1B4-9E4ABD204F9F}" type="presParOf" srcId="{CB72134F-557B-4878-8D83-BE53E541D941}" destId="{7AAEA2BB-2888-4180-B848-CE9427A06CB1}" srcOrd="2" destOrd="0" presId="urn:microsoft.com/office/officeart/2008/layout/VerticalCurvedList"/>
    <dgm:cxn modelId="{4D64940A-5B69-4CFB-A07D-20C1552B999A}" type="presParOf" srcId="{7AAEA2BB-2888-4180-B848-CE9427A06CB1}" destId="{4D43F9C1-CDD2-49ED-84E5-A010A13A0F8F}" srcOrd="0" destOrd="0" presId="urn:microsoft.com/office/officeart/2008/layout/VerticalCurvedList"/>
    <dgm:cxn modelId="{9069624C-500F-46AC-9A13-117B1EE114BF}" type="presParOf" srcId="{CB72134F-557B-4878-8D83-BE53E541D941}" destId="{994449FB-82BA-438E-90F1-35F944C70BC6}" srcOrd="3" destOrd="0" presId="urn:microsoft.com/office/officeart/2008/layout/VerticalCurvedList"/>
    <dgm:cxn modelId="{CB4D6C4B-812E-4646-85AF-07B3E0D96A36}" type="presParOf" srcId="{CB72134F-557B-4878-8D83-BE53E541D941}" destId="{3E5309C4-550F-46A9-87ED-A7F79419FDF1}" srcOrd="4" destOrd="0" presId="urn:microsoft.com/office/officeart/2008/layout/VerticalCurvedList"/>
    <dgm:cxn modelId="{365B6F22-C132-40F7-8672-896338133AB8}" type="presParOf" srcId="{3E5309C4-550F-46A9-87ED-A7F79419FDF1}" destId="{F6A93846-6D50-43BB-860C-1F8A2398B4F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793097B-A4AD-45E4-B77D-EFCDD88528AF}" type="doc">
      <dgm:prSet loTypeId="urn:microsoft.com/office/officeart/2008/layout/AlternatingPictureBlocks" loCatId="list" qsTypeId="urn:microsoft.com/office/officeart/2005/8/quickstyle/simple1" qsCatId="simple" csTypeId="urn:microsoft.com/office/officeart/2005/8/colors/accent1_2" csCatId="accent1" phldr="1"/>
      <dgm:spPr/>
    </dgm:pt>
    <dgm:pt modelId="{27E88BB6-09CE-4937-B91A-E4702A1EE912}">
      <dgm:prSet phldrT="[Текст]"/>
      <dgm:spPr/>
      <dgm:t>
        <a:bodyPr/>
        <a:lstStyle/>
        <a:p>
          <a:r>
            <a:rPr lang="ru-RU" dirty="0" smtClean="0"/>
            <a:t>каждым товарищем от имени всех;</a:t>
          </a:r>
          <a:endParaRPr lang="ru-RU" dirty="0"/>
        </a:p>
      </dgm:t>
    </dgm:pt>
    <dgm:pt modelId="{E686E405-B172-48F8-8102-411B47FA469B}" type="parTrans" cxnId="{1E4A077D-3C34-4986-9134-C13E42534E09}">
      <dgm:prSet/>
      <dgm:spPr/>
      <dgm:t>
        <a:bodyPr/>
        <a:lstStyle/>
        <a:p>
          <a:endParaRPr lang="ru-RU"/>
        </a:p>
      </dgm:t>
    </dgm:pt>
    <dgm:pt modelId="{8C8436C3-9863-48CD-BA2D-B88C1BAE5206}" type="sibTrans" cxnId="{1E4A077D-3C34-4986-9134-C13E42534E09}">
      <dgm:prSet/>
      <dgm:spPr/>
      <dgm:t>
        <a:bodyPr/>
        <a:lstStyle/>
        <a:p>
          <a:endParaRPr lang="ru-RU"/>
        </a:p>
      </dgm:t>
    </dgm:pt>
    <dgm:pt modelId="{F8EAB103-401E-4984-B94F-27EED3797B31}">
      <dgm:prSet phldrT="[Текст]"/>
      <dgm:spPr/>
      <dgm:t>
        <a:bodyPr/>
        <a:lstStyle/>
        <a:p>
          <a:r>
            <a:rPr lang="ru-RU" dirty="0" smtClean="0"/>
            <a:t>отдельным товарищем от имени всех;</a:t>
          </a:r>
          <a:endParaRPr lang="ru-RU" dirty="0"/>
        </a:p>
      </dgm:t>
    </dgm:pt>
    <dgm:pt modelId="{0B65264F-330D-468E-864B-E7BF798AE83B}" type="parTrans" cxnId="{1459B8A7-14DA-4E2C-881E-EF39E7EEC58A}">
      <dgm:prSet/>
      <dgm:spPr/>
      <dgm:t>
        <a:bodyPr/>
        <a:lstStyle/>
        <a:p>
          <a:endParaRPr lang="ru-RU"/>
        </a:p>
      </dgm:t>
    </dgm:pt>
    <dgm:pt modelId="{1DFF4862-95DB-42B2-A1C8-9A03CDB1502D}" type="sibTrans" cxnId="{1459B8A7-14DA-4E2C-881E-EF39E7EEC58A}">
      <dgm:prSet/>
      <dgm:spPr/>
      <dgm:t>
        <a:bodyPr/>
        <a:lstStyle/>
        <a:p>
          <a:endParaRPr lang="ru-RU"/>
        </a:p>
      </dgm:t>
    </dgm:pt>
    <dgm:pt modelId="{4DB31B49-91FA-4CF3-8BF0-78ED970AA0D9}">
      <dgm:prSet phldrT="[Текст]"/>
      <dgm:spPr/>
      <dgm:t>
        <a:bodyPr/>
        <a:lstStyle/>
        <a:p>
          <a:r>
            <a:rPr lang="ru-RU" dirty="0" smtClean="0"/>
            <a:t>совместно всеми участниками договора.</a:t>
          </a:r>
          <a:endParaRPr lang="ru-RU" dirty="0"/>
        </a:p>
      </dgm:t>
    </dgm:pt>
    <dgm:pt modelId="{5C5588A4-DFD7-4497-86F6-8DFAABC4862D}" type="parTrans" cxnId="{000226A3-D510-4228-8EAD-8488DBE198BB}">
      <dgm:prSet/>
      <dgm:spPr/>
      <dgm:t>
        <a:bodyPr/>
        <a:lstStyle/>
        <a:p>
          <a:endParaRPr lang="ru-RU"/>
        </a:p>
      </dgm:t>
    </dgm:pt>
    <dgm:pt modelId="{748E74B8-4C04-4A9F-83C6-BA606465CA64}" type="sibTrans" cxnId="{000226A3-D510-4228-8EAD-8488DBE198BB}">
      <dgm:prSet/>
      <dgm:spPr/>
      <dgm:t>
        <a:bodyPr/>
        <a:lstStyle/>
        <a:p>
          <a:endParaRPr lang="ru-RU"/>
        </a:p>
      </dgm:t>
    </dgm:pt>
    <dgm:pt modelId="{1E593C08-52EF-415E-AC0E-A923EF3F23F6}" type="pres">
      <dgm:prSet presAssocID="{F793097B-A4AD-45E4-B77D-EFCDD88528AF}" presName="linearFlow" presStyleCnt="0">
        <dgm:presLayoutVars>
          <dgm:dir/>
          <dgm:resizeHandles val="exact"/>
        </dgm:presLayoutVars>
      </dgm:prSet>
      <dgm:spPr/>
    </dgm:pt>
    <dgm:pt modelId="{896082A1-56BC-419C-9CFA-BC03C41C790E}" type="pres">
      <dgm:prSet presAssocID="{27E88BB6-09CE-4937-B91A-E4702A1EE912}" presName="comp" presStyleCnt="0"/>
      <dgm:spPr/>
    </dgm:pt>
    <dgm:pt modelId="{5218E008-6C9B-4A60-9AEB-9647EC99E366}" type="pres">
      <dgm:prSet presAssocID="{27E88BB6-09CE-4937-B91A-E4702A1EE912}" presName="rect2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1A8873-1DE2-4D82-862E-68E293CAB872}" type="pres">
      <dgm:prSet presAssocID="{27E88BB6-09CE-4937-B91A-E4702A1EE912}" presName="rect1" presStyleLbl="lnNode1" presStyleIdx="0" presStyleCnt="3"/>
      <dgm:spPr/>
    </dgm:pt>
    <dgm:pt modelId="{E3916EE4-A9BB-4684-B503-A1BE1048CD45}" type="pres">
      <dgm:prSet presAssocID="{8C8436C3-9863-48CD-BA2D-B88C1BAE5206}" presName="sibTrans" presStyleCnt="0"/>
      <dgm:spPr/>
    </dgm:pt>
    <dgm:pt modelId="{998AA34A-D938-42EB-8654-D358B569FBA6}" type="pres">
      <dgm:prSet presAssocID="{F8EAB103-401E-4984-B94F-27EED3797B31}" presName="comp" presStyleCnt="0"/>
      <dgm:spPr/>
    </dgm:pt>
    <dgm:pt modelId="{648B79C5-6890-4C8F-990D-80E2E115072D}" type="pres">
      <dgm:prSet presAssocID="{F8EAB103-401E-4984-B94F-27EED3797B31}" presName="rect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0B0B2E-4555-4A4A-AAA9-4958C06F44D0}" type="pres">
      <dgm:prSet presAssocID="{F8EAB103-401E-4984-B94F-27EED3797B31}" presName="rect1" presStyleLbl="lnNode1" presStyleIdx="1" presStyleCnt="3"/>
      <dgm:spPr/>
    </dgm:pt>
    <dgm:pt modelId="{1945BBF0-DF53-4191-A426-9D4211EDCC55}" type="pres">
      <dgm:prSet presAssocID="{1DFF4862-95DB-42B2-A1C8-9A03CDB1502D}" presName="sibTrans" presStyleCnt="0"/>
      <dgm:spPr/>
    </dgm:pt>
    <dgm:pt modelId="{1610BA95-4C93-4382-8DC1-40396B44D89B}" type="pres">
      <dgm:prSet presAssocID="{4DB31B49-91FA-4CF3-8BF0-78ED970AA0D9}" presName="comp" presStyleCnt="0"/>
      <dgm:spPr/>
    </dgm:pt>
    <dgm:pt modelId="{0A23930F-501F-4632-A411-5A2E16413559}" type="pres">
      <dgm:prSet presAssocID="{4DB31B49-91FA-4CF3-8BF0-78ED970AA0D9}" presName="rect2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61EB27-E1AE-4338-9FA3-A81BAA993752}" type="pres">
      <dgm:prSet presAssocID="{4DB31B49-91FA-4CF3-8BF0-78ED970AA0D9}" presName="rect1" presStyleLbl="lnNode1" presStyleIdx="2" presStyleCnt="3"/>
      <dgm:spPr/>
    </dgm:pt>
  </dgm:ptLst>
  <dgm:cxnLst>
    <dgm:cxn modelId="{5EA1AEC3-A90A-41B6-A224-215422FC307F}" type="presOf" srcId="{4DB31B49-91FA-4CF3-8BF0-78ED970AA0D9}" destId="{0A23930F-501F-4632-A411-5A2E16413559}" srcOrd="0" destOrd="0" presId="urn:microsoft.com/office/officeart/2008/layout/AlternatingPictureBlocks"/>
    <dgm:cxn modelId="{1459B8A7-14DA-4E2C-881E-EF39E7EEC58A}" srcId="{F793097B-A4AD-45E4-B77D-EFCDD88528AF}" destId="{F8EAB103-401E-4984-B94F-27EED3797B31}" srcOrd="1" destOrd="0" parTransId="{0B65264F-330D-468E-864B-E7BF798AE83B}" sibTransId="{1DFF4862-95DB-42B2-A1C8-9A03CDB1502D}"/>
    <dgm:cxn modelId="{1E4A077D-3C34-4986-9134-C13E42534E09}" srcId="{F793097B-A4AD-45E4-B77D-EFCDD88528AF}" destId="{27E88BB6-09CE-4937-B91A-E4702A1EE912}" srcOrd="0" destOrd="0" parTransId="{E686E405-B172-48F8-8102-411B47FA469B}" sibTransId="{8C8436C3-9863-48CD-BA2D-B88C1BAE5206}"/>
    <dgm:cxn modelId="{CA1BB7DD-2308-467E-A10B-54907EAAA2BA}" type="presOf" srcId="{F793097B-A4AD-45E4-B77D-EFCDD88528AF}" destId="{1E593C08-52EF-415E-AC0E-A923EF3F23F6}" srcOrd="0" destOrd="0" presId="urn:microsoft.com/office/officeart/2008/layout/AlternatingPictureBlocks"/>
    <dgm:cxn modelId="{437A6FBD-E144-4541-BB19-4A49ABD7BC45}" type="presOf" srcId="{F8EAB103-401E-4984-B94F-27EED3797B31}" destId="{648B79C5-6890-4C8F-990D-80E2E115072D}" srcOrd="0" destOrd="0" presId="urn:microsoft.com/office/officeart/2008/layout/AlternatingPictureBlocks"/>
    <dgm:cxn modelId="{000226A3-D510-4228-8EAD-8488DBE198BB}" srcId="{F793097B-A4AD-45E4-B77D-EFCDD88528AF}" destId="{4DB31B49-91FA-4CF3-8BF0-78ED970AA0D9}" srcOrd="2" destOrd="0" parTransId="{5C5588A4-DFD7-4497-86F6-8DFAABC4862D}" sibTransId="{748E74B8-4C04-4A9F-83C6-BA606465CA64}"/>
    <dgm:cxn modelId="{FBD3ABF3-AD6D-4A20-A7C5-02F4EDAF03EB}" type="presOf" srcId="{27E88BB6-09CE-4937-B91A-E4702A1EE912}" destId="{5218E008-6C9B-4A60-9AEB-9647EC99E366}" srcOrd="0" destOrd="0" presId="urn:microsoft.com/office/officeart/2008/layout/AlternatingPictureBlocks"/>
    <dgm:cxn modelId="{BD57404D-F512-4281-8362-834B00CF7A96}" type="presParOf" srcId="{1E593C08-52EF-415E-AC0E-A923EF3F23F6}" destId="{896082A1-56BC-419C-9CFA-BC03C41C790E}" srcOrd="0" destOrd="0" presId="urn:microsoft.com/office/officeart/2008/layout/AlternatingPictureBlocks"/>
    <dgm:cxn modelId="{3395F4FF-E3EE-418E-A42B-0C42A9BBE7A7}" type="presParOf" srcId="{896082A1-56BC-419C-9CFA-BC03C41C790E}" destId="{5218E008-6C9B-4A60-9AEB-9647EC99E366}" srcOrd="0" destOrd="0" presId="urn:microsoft.com/office/officeart/2008/layout/AlternatingPictureBlocks"/>
    <dgm:cxn modelId="{F8DADB49-04B8-4419-8DFD-E2A5B85D89A0}" type="presParOf" srcId="{896082A1-56BC-419C-9CFA-BC03C41C790E}" destId="{881A8873-1DE2-4D82-862E-68E293CAB872}" srcOrd="1" destOrd="0" presId="urn:microsoft.com/office/officeart/2008/layout/AlternatingPictureBlocks"/>
    <dgm:cxn modelId="{8CAF3BAB-308C-47C5-B296-72B58325D771}" type="presParOf" srcId="{1E593C08-52EF-415E-AC0E-A923EF3F23F6}" destId="{E3916EE4-A9BB-4684-B503-A1BE1048CD45}" srcOrd="1" destOrd="0" presId="urn:microsoft.com/office/officeart/2008/layout/AlternatingPictureBlocks"/>
    <dgm:cxn modelId="{F951CFF3-A943-4E22-8D50-34B46FA7BDFF}" type="presParOf" srcId="{1E593C08-52EF-415E-AC0E-A923EF3F23F6}" destId="{998AA34A-D938-42EB-8654-D358B569FBA6}" srcOrd="2" destOrd="0" presId="urn:microsoft.com/office/officeart/2008/layout/AlternatingPictureBlocks"/>
    <dgm:cxn modelId="{349A2CC9-1335-41DA-B49A-3E02E2F207D8}" type="presParOf" srcId="{998AA34A-D938-42EB-8654-D358B569FBA6}" destId="{648B79C5-6890-4C8F-990D-80E2E115072D}" srcOrd="0" destOrd="0" presId="urn:microsoft.com/office/officeart/2008/layout/AlternatingPictureBlocks"/>
    <dgm:cxn modelId="{CA48CFEF-6C18-4367-9152-639A51858BD6}" type="presParOf" srcId="{998AA34A-D938-42EB-8654-D358B569FBA6}" destId="{A30B0B2E-4555-4A4A-AAA9-4958C06F44D0}" srcOrd="1" destOrd="0" presId="urn:microsoft.com/office/officeart/2008/layout/AlternatingPictureBlocks"/>
    <dgm:cxn modelId="{DB2B0B60-EE8C-43B5-A5AB-D4EF8F2551FA}" type="presParOf" srcId="{1E593C08-52EF-415E-AC0E-A923EF3F23F6}" destId="{1945BBF0-DF53-4191-A426-9D4211EDCC55}" srcOrd="3" destOrd="0" presId="urn:microsoft.com/office/officeart/2008/layout/AlternatingPictureBlocks"/>
    <dgm:cxn modelId="{78317578-6A0D-42EE-BC9B-C244628389F8}" type="presParOf" srcId="{1E593C08-52EF-415E-AC0E-A923EF3F23F6}" destId="{1610BA95-4C93-4382-8DC1-40396B44D89B}" srcOrd="4" destOrd="0" presId="urn:microsoft.com/office/officeart/2008/layout/AlternatingPictureBlocks"/>
    <dgm:cxn modelId="{05F96ADD-8522-4564-BBA1-D05C5F43B9AA}" type="presParOf" srcId="{1610BA95-4C93-4382-8DC1-40396B44D89B}" destId="{0A23930F-501F-4632-A411-5A2E16413559}" srcOrd="0" destOrd="0" presId="urn:microsoft.com/office/officeart/2008/layout/AlternatingPictureBlocks"/>
    <dgm:cxn modelId="{E68A1F2A-0971-4E6C-AE55-BD1420B74E33}" type="presParOf" srcId="{1610BA95-4C93-4382-8DC1-40396B44D89B}" destId="{7B61EB27-E1AE-4338-9FA3-A81BAA993752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5585527-5DF1-4BC8-BB48-3907D67A1A5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D4ABB7-E68C-4350-AD4D-47CC43CE3E87}">
      <dgm:prSet phldrT="[Текст]"/>
      <dgm:spPr/>
      <dgm:t>
        <a:bodyPr/>
        <a:lstStyle/>
        <a:p>
          <a:r>
            <a:rPr lang="ru-RU" smtClean="0"/>
            <a:t>всем своим имуществом пропорционально стоимости его вклада в общее дело по общим договорным обязательствам;</a:t>
          </a:r>
          <a:endParaRPr lang="ru-RU"/>
        </a:p>
      </dgm:t>
    </dgm:pt>
    <dgm:pt modelId="{BA5A8E14-3B5E-4FEE-9439-CE2A38044E9B}" type="parTrans" cxnId="{73E4E2EE-3CF8-4543-BDD8-81EDC2E65CBA}">
      <dgm:prSet/>
      <dgm:spPr/>
      <dgm:t>
        <a:bodyPr/>
        <a:lstStyle/>
        <a:p>
          <a:endParaRPr lang="ru-RU"/>
        </a:p>
      </dgm:t>
    </dgm:pt>
    <dgm:pt modelId="{EE9F3950-65E2-4147-867A-986E65F5B999}" type="sibTrans" cxnId="{73E4E2EE-3CF8-4543-BDD8-81EDC2E65CBA}">
      <dgm:prSet/>
      <dgm:spPr/>
      <dgm:t>
        <a:bodyPr/>
        <a:lstStyle/>
        <a:p>
          <a:endParaRPr lang="ru-RU"/>
        </a:p>
      </dgm:t>
    </dgm:pt>
    <dgm:pt modelId="{BA4A5781-62CA-4B13-AABE-32C5D2B118BA}">
      <dgm:prSet/>
      <dgm:spPr/>
      <dgm:t>
        <a:bodyPr/>
        <a:lstStyle/>
        <a:p>
          <a:r>
            <a:rPr lang="ru-RU" dirty="0" smtClean="0"/>
            <a:t>солидарно по общим обязательствам, возникшим не из договора.</a:t>
          </a:r>
          <a:endParaRPr lang="ru-RU" dirty="0"/>
        </a:p>
      </dgm:t>
    </dgm:pt>
    <dgm:pt modelId="{0A871406-3A05-4C2D-B2C4-1BC509300250}" type="parTrans" cxnId="{B8CA246D-1C24-4191-8C64-9D799A660303}">
      <dgm:prSet/>
      <dgm:spPr/>
      <dgm:t>
        <a:bodyPr/>
        <a:lstStyle/>
        <a:p>
          <a:endParaRPr lang="ru-RU"/>
        </a:p>
      </dgm:t>
    </dgm:pt>
    <dgm:pt modelId="{A07BF189-648A-4014-82A9-1C78C4C72169}" type="sibTrans" cxnId="{B8CA246D-1C24-4191-8C64-9D799A660303}">
      <dgm:prSet/>
      <dgm:spPr/>
      <dgm:t>
        <a:bodyPr/>
        <a:lstStyle/>
        <a:p>
          <a:endParaRPr lang="ru-RU"/>
        </a:p>
      </dgm:t>
    </dgm:pt>
    <dgm:pt modelId="{8844766A-03B1-41EE-A4BF-2D3703B87358}" type="pres">
      <dgm:prSet presAssocID="{25585527-5DF1-4BC8-BB48-3907D67A1A59}" presName="Name0" presStyleCnt="0">
        <dgm:presLayoutVars>
          <dgm:chMax val="7"/>
          <dgm:chPref val="7"/>
          <dgm:dir/>
        </dgm:presLayoutVars>
      </dgm:prSet>
      <dgm:spPr/>
    </dgm:pt>
    <dgm:pt modelId="{1EEB0328-3CDF-4BBB-B814-8255B3DE7E3B}" type="pres">
      <dgm:prSet presAssocID="{25585527-5DF1-4BC8-BB48-3907D67A1A59}" presName="Name1" presStyleCnt="0"/>
      <dgm:spPr/>
    </dgm:pt>
    <dgm:pt modelId="{80158E66-DD6E-4C5C-AFE5-D3ACCE9F699F}" type="pres">
      <dgm:prSet presAssocID="{25585527-5DF1-4BC8-BB48-3907D67A1A59}" presName="cycle" presStyleCnt="0"/>
      <dgm:spPr/>
    </dgm:pt>
    <dgm:pt modelId="{89948C73-3E74-4611-962B-244F596E5B97}" type="pres">
      <dgm:prSet presAssocID="{25585527-5DF1-4BC8-BB48-3907D67A1A59}" presName="srcNode" presStyleLbl="node1" presStyleIdx="0" presStyleCnt="2"/>
      <dgm:spPr/>
    </dgm:pt>
    <dgm:pt modelId="{0B8C44E1-DEC2-4955-AEFA-6AE3C163E197}" type="pres">
      <dgm:prSet presAssocID="{25585527-5DF1-4BC8-BB48-3907D67A1A59}" presName="conn" presStyleLbl="parChTrans1D2" presStyleIdx="0" presStyleCnt="1"/>
      <dgm:spPr/>
    </dgm:pt>
    <dgm:pt modelId="{6841AB2A-3B75-4C49-B73C-363AF12D642A}" type="pres">
      <dgm:prSet presAssocID="{25585527-5DF1-4BC8-BB48-3907D67A1A59}" presName="extraNode" presStyleLbl="node1" presStyleIdx="0" presStyleCnt="2"/>
      <dgm:spPr/>
    </dgm:pt>
    <dgm:pt modelId="{FC6D13AF-DACD-4E1C-A1CD-43347978D41A}" type="pres">
      <dgm:prSet presAssocID="{25585527-5DF1-4BC8-BB48-3907D67A1A59}" presName="dstNode" presStyleLbl="node1" presStyleIdx="0" presStyleCnt="2"/>
      <dgm:spPr/>
    </dgm:pt>
    <dgm:pt modelId="{C2E8750E-3804-484A-8EC1-D68ED5F16BD2}" type="pres">
      <dgm:prSet presAssocID="{E7D4ABB7-E68C-4350-AD4D-47CC43CE3E87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67463E-252D-4C32-A901-BB1FED669EEE}" type="pres">
      <dgm:prSet presAssocID="{E7D4ABB7-E68C-4350-AD4D-47CC43CE3E87}" presName="accent_1" presStyleCnt="0"/>
      <dgm:spPr/>
    </dgm:pt>
    <dgm:pt modelId="{9BB5B8CA-F930-4FED-BEEC-183470EE5806}" type="pres">
      <dgm:prSet presAssocID="{E7D4ABB7-E68C-4350-AD4D-47CC43CE3E87}" presName="accentRepeatNode" presStyleLbl="solidFgAcc1" presStyleIdx="0" presStyleCnt="2"/>
      <dgm:spPr/>
    </dgm:pt>
    <dgm:pt modelId="{4507A2B8-1F54-45A7-BAD3-4F99A8BD2392}" type="pres">
      <dgm:prSet presAssocID="{BA4A5781-62CA-4B13-AABE-32C5D2B118BA}" presName="text_2" presStyleLbl="node1" presStyleIdx="1" presStyleCnt="2">
        <dgm:presLayoutVars>
          <dgm:bulletEnabled val="1"/>
        </dgm:presLayoutVars>
      </dgm:prSet>
      <dgm:spPr/>
    </dgm:pt>
    <dgm:pt modelId="{52CBD492-06B6-40D8-BDE3-1915BF73C0E1}" type="pres">
      <dgm:prSet presAssocID="{BA4A5781-62CA-4B13-AABE-32C5D2B118BA}" presName="accent_2" presStyleCnt="0"/>
      <dgm:spPr/>
    </dgm:pt>
    <dgm:pt modelId="{1A7077EA-46F3-4814-8729-BD66C6E4ADDF}" type="pres">
      <dgm:prSet presAssocID="{BA4A5781-62CA-4B13-AABE-32C5D2B118BA}" presName="accentRepeatNode" presStyleLbl="solidFgAcc1" presStyleIdx="1" presStyleCnt="2"/>
      <dgm:spPr/>
    </dgm:pt>
  </dgm:ptLst>
  <dgm:cxnLst>
    <dgm:cxn modelId="{73E4E2EE-3CF8-4543-BDD8-81EDC2E65CBA}" srcId="{25585527-5DF1-4BC8-BB48-3907D67A1A59}" destId="{E7D4ABB7-E68C-4350-AD4D-47CC43CE3E87}" srcOrd="0" destOrd="0" parTransId="{BA5A8E14-3B5E-4FEE-9439-CE2A38044E9B}" sibTransId="{EE9F3950-65E2-4147-867A-986E65F5B999}"/>
    <dgm:cxn modelId="{DA02D471-BE3A-4BE4-A9D3-63CF891E1143}" type="presOf" srcId="{BA4A5781-62CA-4B13-AABE-32C5D2B118BA}" destId="{4507A2B8-1F54-45A7-BAD3-4F99A8BD2392}" srcOrd="0" destOrd="0" presId="urn:microsoft.com/office/officeart/2008/layout/VerticalCurvedList"/>
    <dgm:cxn modelId="{67F4C701-0C30-4EEE-AE36-804010C0F968}" type="presOf" srcId="{EE9F3950-65E2-4147-867A-986E65F5B999}" destId="{0B8C44E1-DEC2-4955-AEFA-6AE3C163E197}" srcOrd="0" destOrd="0" presId="urn:microsoft.com/office/officeart/2008/layout/VerticalCurvedList"/>
    <dgm:cxn modelId="{D91E1FCC-1B52-4553-9413-8C00F751D62E}" type="presOf" srcId="{E7D4ABB7-E68C-4350-AD4D-47CC43CE3E87}" destId="{C2E8750E-3804-484A-8EC1-D68ED5F16BD2}" srcOrd="0" destOrd="0" presId="urn:microsoft.com/office/officeart/2008/layout/VerticalCurvedList"/>
    <dgm:cxn modelId="{B8CA246D-1C24-4191-8C64-9D799A660303}" srcId="{25585527-5DF1-4BC8-BB48-3907D67A1A59}" destId="{BA4A5781-62CA-4B13-AABE-32C5D2B118BA}" srcOrd="1" destOrd="0" parTransId="{0A871406-3A05-4C2D-B2C4-1BC509300250}" sibTransId="{A07BF189-648A-4014-82A9-1C78C4C72169}"/>
    <dgm:cxn modelId="{480E6FEB-8F57-4E5D-952E-CFF4D987775F}" type="presOf" srcId="{25585527-5DF1-4BC8-BB48-3907D67A1A59}" destId="{8844766A-03B1-41EE-A4BF-2D3703B87358}" srcOrd="0" destOrd="0" presId="urn:microsoft.com/office/officeart/2008/layout/VerticalCurvedList"/>
    <dgm:cxn modelId="{7E9AFC71-C9AE-4DD3-ADF6-7363D28258E0}" type="presParOf" srcId="{8844766A-03B1-41EE-A4BF-2D3703B87358}" destId="{1EEB0328-3CDF-4BBB-B814-8255B3DE7E3B}" srcOrd="0" destOrd="0" presId="urn:microsoft.com/office/officeart/2008/layout/VerticalCurvedList"/>
    <dgm:cxn modelId="{A2695925-14BB-4B9C-94DE-A913C79454C2}" type="presParOf" srcId="{1EEB0328-3CDF-4BBB-B814-8255B3DE7E3B}" destId="{80158E66-DD6E-4C5C-AFE5-D3ACCE9F699F}" srcOrd="0" destOrd="0" presId="urn:microsoft.com/office/officeart/2008/layout/VerticalCurvedList"/>
    <dgm:cxn modelId="{139EE4B3-13DF-4F94-9632-A07679448E73}" type="presParOf" srcId="{80158E66-DD6E-4C5C-AFE5-D3ACCE9F699F}" destId="{89948C73-3E74-4611-962B-244F596E5B97}" srcOrd="0" destOrd="0" presId="urn:microsoft.com/office/officeart/2008/layout/VerticalCurvedList"/>
    <dgm:cxn modelId="{1F66D2F0-7486-4EFC-B584-4D83DB69ADED}" type="presParOf" srcId="{80158E66-DD6E-4C5C-AFE5-D3ACCE9F699F}" destId="{0B8C44E1-DEC2-4955-AEFA-6AE3C163E197}" srcOrd="1" destOrd="0" presId="urn:microsoft.com/office/officeart/2008/layout/VerticalCurvedList"/>
    <dgm:cxn modelId="{EEBD5A35-FED4-4E03-9370-515E11D75D63}" type="presParOf" srcId="{80158E66-DD6E-4C5C-AFE5-D3ACCE9F699F}" destId="{6841AB2A-3B75-4C49-B73C-363AF12D642A}" srcOrd="2" destOrd="0" presId="urn:microsoft.com/office/officeart/2008/layout/VerticalCurvedList"/>
    <dgm:cxn modelId="{0A3B283E-9E63-4DFB-94D5-E8B7FFDE48D6}" type="presParOf" srcId="{80158E66-DD6E-4C5C-AFE5-D3ACCE9F699F}" destId="{FC6D13AF-DACD-4E1C-A1CD-43347978D41A}" srcOrd="3" destOrd="0" presId="urn:microsoft.com/office/officeart/2008/layout/VerticalCurvedList"/>
    <dgm:cxn modelId="{69985B7C-7D9C-4723-862B-8A67FBA0148A}" type="presParOf" srcId="{1EEB0328-3CDF-4BBB-B814-8255B3DE7E3B}" destId="{C2E8750E-3804-484A-8EC1-D68ED5F16BD2}" srcOrd="1" destOrd="0" presId="urn:microsoft.com/office/officeart/2008/layout/VerticalCurvedList"/>
    <dgm:cxn modelId="{EBB51B5E-F554-4A2D-8357-2B941D23F6DC}" type="presParOf" srcId="{1EEB0328-3CDF-4BBB-B814-8255B3DE7E3B}" destId="{6867463E-252D-4C32-A901-BB1FED669EEE}" srcOrd="2" destOrd="0" presId="urn:microsoft.com/office/officeart/2008/layout/VerticalCurvedList"/>
    <dgm:cxn modelId="{BBA8DA11-77DB-438C-A5BB-CB7572799097}" type="presParOf" srcId="{6867463E-252D-4C32-A901-BB1FED669EEE}" destId="{9BB5B8CA-F930-4FED-BEEC-183470EE5806}" srcOrd="0" destOrd="0" presId="urn:microsoft.com/office/officeart/2008/layout/VerticalCurvedList"/>
    <dgm:cxn modelId="{A138A1AA-B370-4A82-8EE8-70655093DFD1}" type="presParOf" srcId="{1EEB0328-3CDF-4BBB-B814-8255B3DE7E3B}" destId="{4507A2B8-1F54-45A7-BAD3-4F99A8BD2392}" srcOrd="3" destOrd="0" presId="urn:microsoft.com/office/officeart/2008/layout/VerticalCurvedList"/>
    <dgm:cxn modelId="{E949CD0C-E1E4-4A0C-9457-E7F13A4493D2}" type="presParOf" srcId="{1EEB0328-3CDF-4BBB-B814-8255B3DE7E3B}" destId="{52CBD492-06B6-40D8-BDE3-1915BF73C0E1}" srcOrd="4" destOrd="0" presId="urn:microsoft.com/office/officeart/2008/layout/VerticalCurvedList"/>
    <dgm:cxn modelId="{C22D53BF-B6CF-4777-8172-A0AF8C5F03A4}" type="presParOf" srcId="{52CBD492-06B6-40D8-BDE3-1915BF73C0E1}" destId="{1A7077EA-46F3-4814-8729-BD66C6E4ADD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273AAAD-959B-4FDF-9FB6-3F955207063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FC7B5F-9393-4831-A180-28806C95B50D}">
      <dgm:prSet phldrT="[Текст]" custT="1"/>
      <dgm:spPr/>
      <dgm:t>
        <a:bodyPr/>
        <a:lstStyle/>
        <a:p>
          <a:r>
            <a:rPr lang="ru-RU" sz="1800" dirty="0" smtClean="0"/>
            <a:t>1. объявления кого-либо из товарищей недееспособным, ограниченно дееспособным или безвестно отсутствующим, объявления кого-либо из товарищей несостоятельным (банкротом);</a:t>
          </a:r>
          <a:endParaRPr lang="ru-RU" sz="1800" dirty="0"/>
        </a:p>
      </dgm:t>
    </dgm:pt>
    <dgm:pt modelId="{0060A1D6-D3CD-4048-B972-D651365AEFC7}" type="parTrans" cxnId="{282DDAEE-9147-4958-9F3C-8B5CAF0556B1}">
      <dgm:prSet/>
      <dgm:spPr/>
      <dgm:t>
        <a:bodyPr/>
        <a:lstStyle/>
        <a:p>
          <a:endParaRPr lang="ru-RU"/>
        </a:p>
      </dgm:t>
    </dgm:pt>
    <dgm:pt modelId="{7102B670-93AB-4E20-8E53-33EFC87EA3F1}" type="sibTrans" cxnId="{282DDAEE-9147-4958-9F3C-8B5CAF0556B1}">
      <dgm:prSet/>
      <dgm:spPr/>
      <dgm:t>
        <a:bodyPr/>
        <a:lstStyle/>
        <a:p>
          <a:endParaRPr lang="ru-RU"/>
        </a:p>
      </dgm:t>
    </dgm:pt>
    <dgm:pt modelId="{56EB4721-4073-4297-AB10-DA7B1BE37037}">
      <dgm:prSet custT="1"/>
      <dgm:spPr/>
      <dgm:t>
        <a:bodyPr/>
        <a:lstStyle/>
        <a:p>
          <a:r>
            <a:rPr lang="ru-RU" sz="1800" dirty="0" smtClean="0"/>
            <a:t>2. смерти товарища, ликвидации либо реорганизации участвующего в договоре простого товарищества юр. л., а также отказа кого-либо из товарищей от дальнейшего участия в бессрочном договоре, выдела доли товарища по требованию его кредитора;</a:t>
          </a:r>
          <a:endParaRPr lang="ru-RU" sz="1800" dirty="0"/>
        </a:p>
      </dgm:t>
    </dgm:pt>
    <dgm:pt modelId="{3E4A703A-9C85-441D-80D0-2094A580EDED}" type="parTrans" cxnId="{D17B7383-4ED9-4FAA-BE5F-8A819E30FB5F}">
      <dgm:prSet/>
      <dgm:spPr/>
      <dgm:t>
        <a:bodyPr/>
        <a:lstStyle/>
        <a:p>
          <a:endParaRPr lang="ru-RU"/>
        </a:p>
      </dgm:t>
    </dgm:pt>
    <dgm:pt modelId="{330B2C23-E5F9-4F6D-BF29-1214954CA5AF}" type="sibTrans" cxnId="{D17B7383-4ED9-4FAA-BE5F-8A819E30FB5F}">
      <dgm:prSet/>
      <dgm:spPr/>
      <dgm:t>
        <a:bodyPr/>
        <a:lstStyle/>
        <a:p>
          <a:endParaRPr lang="ru-RU"/>
        </a:p>
      </dgm:t>
    </dgm:pt>
    <dgm:pt modelId="{ECC61E96-CC84-4CB7-BED7-B80133DB3C32}">
      <dgm:prSet custT="1"/>
      <dgm:spPr/>
      <dgm:t>
        <a:bodyPr/>
        <a:lstStyle/>
        <a:p>
          <a:r>
            <a:rPr lang="ru-RU" sz="2000" dirty="0" smtClean="0"/>
            <a:t>3. истечения срока договора простого товарищества.</a:t>
          </a:r>
          <a:endParaRPr lang="ru-RU" sz="2000" dirty="0"/>
        </a:p>
      </dgm:t>
    </dgm:pt>
    <dgm:pt modelId="{0DE797C9-139C-4A7A-8DEE-4ABAC7F5F412}" type="parTrans" cxnId="{CC92F2A7-5080-4317-816E-8988A47514F5}">
      <dgm:prSet/>
      <dgm:spPr/>
      <dgm:t>
        <a:bodyPr/>
        <a:lstStyle/>
        <a:p>
          <a:endParaRPr lang="ru-RU"/>
        </a:p>
      </dgm:t>
    </dgm:pt>
    <dgm:pt modelId="{E8457B88-0784-4282-9FFA-9E290A108A43}" type="sibTrans" cxnId="{CC92F2A7-5080-4317-816E-8988A47514F5}">
      <dgm:prSet/>
      <dgm:spPr/>
      <dgm:t>
        <a:bodyPr/>
        <a:lstStyle/>
        <a:p>
          <a:endParaRPr lang="ru-RU"/>
        </a:p>
      </dgm:t>
    </dgm:pt>
    <dgm:pt modelId="{44646F96-F2E8-4140-96EE-DD9E4DAA831A}" type="pres">
      <dgm:prSet presAssocID="{A273AAAD-959B-4FDF-9FB6-3F9552070633}" presName="Name0" presStyleCnt="0">
        <dgm:presLayoutVars>
          <dgm:chMax val="7"/>
          <dgm:chPref val="7"/>
          <dgm:dir/>
        </dgm:presLayoutVars>
      </dgm:prSet>
      <dgm:spPr/>
    </dgm:pt>
    <dgm:pt modelId="{B129BC04-D332-4ADD-B7B9-BB50A0752C82}" type="pres">
      <dgm:prSet presAssocID="{A273AAAD-959B-4FDF-9FB6-3F9552070633}" presName="Name1" presStyleCnt="0"/>
      <dgm:spPr/>
    </dgm:pt>
    <dgm:pt modelId="{9B48030C-54BD-4A8A-863B-666D3827DD9F}" type="pres">
      <dgm:prSet presAssocID="{A273AAAD-959B-4FDF-9FB6-3F9552070633}" presName="cycle" presStyleCnt="0"/>
      <dgm:spPr/>
    </dgm:pt>
    <dgm:pt modelId="{7B1F43EA-1693-48BB-9158-74DF2FD8EC60}" type="pres">
      <dgm:prSet presAssocID="{A273AAAD-959B-4FDF-9FB6-3F9552070633}" presName="srcNode" presStyleLbl="node1" presStyleIdx="0" presStyleCnt="3"/>
      <dgm:spPr/>
    </dgm:pt>
    <dgm:pt modelId="{C03D71EE-297D-44C8-9F64-28768629B572}" type="pres">
      <dgm:prSet presAssocID="{A273AAAD-959B-4FDF-9FB6-3F9552070633}" presName="conn" presStyleLbl="parChTrans1D2" presStyleIdx="0" presStyleCnt="1"/>
      <dgm:spPr/>
    </dgm:pt>
    <dgm:pt modelId="{929BA69A-C497-4E77-AEB9-2241BF439058}" type="pres">
      <dgm:prSet presAssocID="{A273AAAD-959B-4FDF-9FB6-3F9552070633}" presName="extraNode" presStyleLbl="node1" presStyleIdx="0" presStyleCnt="3"/>
      <dgm:spPr/>
    </dgm:pt>
    <dgm:pt modelId="{EE05C28D-AAA8-483F-8759-2EE19171B424}" type="pres">
      <dgm:prSet presAssocID="{A273AAAD-959B-4FDF-9FB6-3F9552070633}" presName="dstNode" presStyleLbl="node1" presStyleIdx="0" presStyleCnt="3"/>
      <dgm:spPr/>
    </dgm:pt>
    <dgm:pt modelId="{C3600A4E-7ECC-41EE-8F2B-7AB5B05F9429}" type="pres">
      <dgm:prSet presAssocID="{ACFC7B5F-9393-4831-A180-28806C95B50D}" presName="text_1" presStyleLbl="node1" presStyleIdx="0" presStyleCnt="3" custScaleY="1265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7C5229-BD80-49D3-BD85-52C78B37251E}" type="pres">
      <dgm:prSet presAssocID="{ACFC7B5F-9393-4831-A180-28806C95B50D}" presName="accent_1" presStyleCnt="0"/>
      <dgm:spPr/>
    </dgm:pt>
    <dgm:pt modelId="{291304E1-91B6-4558-A8F1-4556A4B31F80}" type="pres">
      <dgm:prSet presAssocID="{ACFC7B5F-9393-4831-A180-28806C95B50D}" presName="accentRepeatNode" presStyleLbl="solidFgAcc1" presStyleIdx="0" presStyleCnt="3"/>
      <dgm:spPr/>
    </dgm:pt>
    <dgm:pt modelId="{5ED101D7-EFA7-4595-BC72-5BA294C7B367}" type="pres">
      <dgm:prSet presAssocID="{56EB4721-4073-4297-AB10-DA7B1BE37037}" presName="text_2" presStyleLbl="node1" presStyleIdx="1" presStyleCnt="3" custScaleY="1405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B0588C-FA33-4F5E-8867-6232230A66AC}" type="pres">
      <dgm:prSet presAssocID="{56EB4721-4073-4297-AB10-DA7B1BE37037}" presName="accent_2" presStyleCnt="0"/>
      <dgm:spPr/>
    </dgm:pt>
    <dgm:pt modelId="{8D5FA421-F30A-4469-837D-565EAAD23876}" type="pres">
      <dgm:prSet presAssocID="{56EB4721-4073-4297-AB10-DA7B1BE37037}" presName="accentRepeatNode" presStyleLbl="solidFgAcc1" presStyleIdx="1" presStyleCnt="3"/>
      <dgm:spPr/>
    </dgm:pt>
    <dgm:pt modelId="{BEBA2438-4C0B-47B8-BB90-BAC6641E01B5}" type="pres">
      <dgm:prSet presAssocID="{ECC61E96-CC84-4CB7-BED7-B80133DB3C32}" presName="text_3" presStyleLbl="node1" presStyleIdx="2" presStyleCnt="3">
        <dgm:presLayoutVars>
          <dgm:bulletEnabled val="1"/>
        </dgm:presLayoutVars>
      </dgm:prSet>
      <dgm:spPr/>
    </dgm:pt>
    <dgm:pt modelId="{051E2304-7ABE-4F0A-9E87-94D044F774EB}" type="pres">
      <dgm:prSet presAssocID="{ECC61E96-CC84-4CB7-BED7-B80133DB3C32}" presName="accent_3" presStyleCnt="0"/>
      <dgm:spPr/>
    </dgm:pt>
    <dgm:pt modelId="{B6B8B6E3-7A91-47BB-839B-8D924410B6E3}" type="pres">
      <dgm:prSet presAssocID="{ECC61E96-CC84-4CB7-BED7-B80133DB3C32}" presName="accentRepeatNode" presStyleLbl="solidFgAcc1" presStyleIdx="2" presStyleCnt="3"/>
      <dgm:spPr/>
    </dgm:pt>
  </dgm:ptLst>
  <dgm:cxnLst>
    <dgm:cxn modelId="{B9BF568D-2110-4C0F-BD6C-674B3BC1427A}" type="presOf" srcId="{ACFC7B5F-9393-4831-A180-28806C95B50D}" destId="{C3600A4E-7ECC-41EE-8F2B-7AB5B05F9429}" srcOrd="0" destOrd="0" presId="urn:microsoft.com/office/officeart/2008/layout/VerticalCurvedList"/>
    <dgm:cxn modelId="{B430FB0F-A272-45A3-9548-560B82AE65C6}" type="presOf" srcId="{56EB4721-4073-4297-AB10-DA7B1BE37037}" destId="{5ED101D7-EFA7-4595-BC72-5BA294C7B367}" srcOrd="0" destOrd="0" presId="urn:microsoft.com/office/officeart/2008/layout/VerticalCurvedList"/>
    <dgm:cxn modelId="{81B18EB8-032E-4D31-889F-4ABC6250A2BE}" type="presOf" srcId="{A273AAAD-959B-4FDF-9FB6-3F9552070633}" destId="{44646F96-F2E8-4140-96EE-DD9E4DAA831A}" srcOrd="0" destOrd="0" presId="urn:microsoft.com/office/officeart/2008/layout/VerticalCurvedList"/>
    <dgm:cxn modelId="{CB6C516C-E903-4BAD-933F-72203E0F533F}" type="presOf" srcId="{7102B670-93AB-4E20-8E53-33EFC87EA3F1}" destId="{C03D71EE-297D-44C8-9F64-28768629B572}" srcOrd="0" destOrd="0" presId="urn:microsoft.com/office/officeart/2008/layout/VerticalCurvedList"/>
    <dgm:cxn modelId="{282DDAEE-9147-4958-9F3C-8B5CAF0556B1}" srcId="{A273AAAD-959B-4FDF-9FB6-3F9552070633}" destId="{ACFC7B5F-9393-4831-A180-28806C95B50D}" srcOrd="0" destOrd="0" parTransId="{0060A1D6-D3CD-4048-B972-D651365AEFC7}" sibTransId="{7102B670-93AB-4E20-8E53-33EFC87EA3F1}"/>
    <dgm:cxn modelId="{CC92F2A7-5080-4317-816E-8988A47514F5}" srcId="{A273AAAD-959B-4FDF-9FB6-3F9552070633}" destId="{ECC61E96-CC84-4CB7-BED7-B80133DB3C32}" srcOrd="2" destOrd="0" parTransId="{0DE797C9-139C-4A7A-8DEE-4ABAC7F5F412}" sibTransId="{E8457B88-0784-4282-9FFA-9E290A108A43}"/>
    <dgm:cxn modelId="{D17B7383-4ED9-4FAA-BE5F-8A819E30FB5F}" srcId="{A273AAAD-959B-4FDF-9FB6-3F9552070633}" destId="{56EB4721-4073-4297-AB10-DA7B1BE37037}" srcOrd="1" destOrd="0" parTransId="{3E4A703A-9C85-441D-80D0-2094A580EDED}" sibTransId="{330B2C23-E5F9-4F6D-BF29-1214954CA5AF}"/>
    <dgm:cxn modelId="{6E2990D6-1ABA-42AF-99C2-5FAA60B29DE5}" type="presOf" srcId="{ECC61E96-CC84-4CB7-BED7-B80133DB3C32}" destId="{BEBA2438-4C0B-47B8-BB90-BAC6641E01B5}" srcOrd="0" destOrd="0" presId="urn:microsoft.com/office/officeart/2008/layout/VerticalCurvedList"/>
    <dgm:cxn modelId="{C647D445-B965-4257-9BA6-18782968BAA8}" type="presParOf" srcId="{44646F96-F2E8-4140-96EE-DD9E4DAA831A}" destId="{B129BC04-D332-4ADD-B7B9-BB50A0752C82}" srcOrd="0" destOrd="0" presId="urn:microsoft.com/office/officeart/2008/layout/VerticalCurvedList"/>
    <dgm:cxn modelId="{9700C657-8BB4-4B95-BDC5-17B47B1D633A}" type="presParOf" srcId="{B129BC04-D332-4ADD-B7B9-BB50A0752C82}" destId="{9B48030C-54BD-4A8A-863B-666D3827DD9F}" srcOrd="0" destOrd="0" presId="urn:microsoft.com/office/officeart/2008/layout/VerticalCurvedList"/>
    <dgm:cxn modelId="{911FB315-4ADC-4E03-966F-5625F9E2E7BF}" type="presParOf" srcId="{9B48030C-54BD-4A8A-863B-666D3827DD9F}" destId="{7B1F43EA-1693-48BB-9158-74DF2FD8EC60}" srcOrd="0" destOrd="0" presId="urn:microsoft.com/office/officeart/2008/layout/VerticalCurvedList"/>
    <dgm:cxn modelId="{38FDCC3F-A131-4903-8841-A533FF09A109}" type="presParOf" srcId="{9B48030C-54BD-4A8A-863B-666D3827DD9F}" destId="{C03D71EE-297D-44C8-9F64-28768629B572}" srcOrd="1" destOrd="0" presId="urn:microsoft.com/office/officeart/2008/layout/VerticalCurvedList"/>
    <dgm:cxn modelId="{191227DC-CAB0-409D-BF85-CFC620FE64C1}" type="presParOf" srcId="{9B48030C-54BD-4A8A-863B-666D3827DD9F}" destId="{929BA69A-C497-4E77-AEB9-2241BF439058}" srcOrd="2" destOrd="0" presId="urn:microsoft.com/office/officeart/2008/layout/VerticalCurvedList"/>
    <dgm:cxn modelId="{7E989B91-73BD-4570-BD21-88AC66BE049C}" type="presParOf" srcId="{9B48030C-54BD-4A8A-863B-666D3827DD9F}" destId="{EE05C28D-AAA8-483F-8759-2EE19171B424}" srcOrd="3" destOrd="0" presId="urn:microsoft.com/office/officeart/2008/layout/VerticalCurvedList"/>
    <dgm:cxn modelId="{02C1AC9A-B563-466F-B094-958F4F8D2E02}" type="presParOf" srcId="{B129BC04-D332-4ADD-B7B9-BB50A0752C82}" destId="{C3600A4E-7ECC-41EE-8F2B-7AB5B05F9429}" srcOrd="1" destOrd="0" presId="urn:microsoft.com/office/officeart/2008/layout/VerticalCurvedList"/>
    <dgm:cxn modelId="{3905933F-94F0-41C8-AF94-F993752C9877}" type="presParOf" srcId="{B129BC04-D332-4ADD-B7B9-BB50A0752C82}" destId="{3A7C5229-BD80-49D3-BD85-52C78B37251E}" srcOrd="2" destOrd="0" presId="urn:microsoft.com/office/officeart/2008/layout/VerticalCurvedList"/>
    <dgm:cxn modelId="{1A5F9DE6-FF94-4609-A0C9-84FE649C78E6}" type="presParOf" srcId="{3A7C5229-BD80-49D3-BD85-52C78B37251E}" destId="{291304E1-91B6-4558-A8F1-4556A4B31F80}" srcOrd="0" destOrd="0" presId="urn:microsoft.com/office/officeart/2008/layout/VerticalCurvedList"/>
    <dgm:cxn modelId="{682227D2-CA39-4B75-A557-196148781CEA}" type="presParOf" srcId="{B129BC04-D332-4ADD-B7B9-BB50A0752C82}" destId="{5ED101D7-EFA7-4595-BC72-5BA294C7B367}" srcOrd="3" destOrd="0" presId="urn:microsoft.com/office/officeart/2008/layout/VerticalCurvedList"/>
    <dgm:cxn modelId="{987E498A-5C70-4A2E-959D-8A2C32A9D0A8}" type="presParOf" srcId="{B129BC04-D332-4ADD-B7B9-BB50A0752C82}" destId="{5FB0588C-FA33-4F5E-8867-6232230A66AC}" srcOrd="4" destOrd="0" presId="urn:microsoft.com/office/officeart/2008/layout/VerticalCurvedList"/>
    <dgm:cxn modelId="{A0038736-B661-4477-9942-B67024C41F65}" type="presParOf" srcId="{5FB0588C-FA33-4F5E-8867-6232230A66AC}" destId="{8D5FA421-F30A-4469-837D-565EAAD23876}" srcOrd="0" destOrd="0" presId="urn:microsoft.com/office/officeart/2008/layout/VerticalCurvedList"/>
    <dgm:cxn modelId="{F57701F3-790B-41AE-9514-C910481D6AE3}" type="presParOf" srcId="{B129BC04-D332-4ADD-B7B9-BB50A0752C82}" destId="{BEBA2438-4C0B-47B8-BB90-BAC6641E01B5}" srcOrd="5" destOrd="0" presId="urn:microsoft.com/office/officeart/2008/layout/VerticalCurvedList"/>
    <dgm:cxn modelId="{7396D996-59CE-4B1B-A1B3-B27F8A040B8F}" type="presParOf" srcId="{B129BC04-D332-4ADD-B7B9-BB50A0752C82}" destId="{051E2304-7ABE-4F0A-9E87-94D044F774EB}" srcOrd="6" destOrd="0" presId="urn:microsoft.com/office/officeart/2008/layout/VerticalCurvedList"/>
    <dgm:cxn modelId="{67592408-905F-4A5D-AB1B-9D2C8B8A9A7C}" type="presParOf" srcId="{051E2304-7ABE-4F0A-9E87-94D044F774EB}" destId="{B6B8B6E3-7A91-47BB-839B-8D924410B6E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EF4010E-3D6F-45D8-AF6E-68D879FAB50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CA00B7-A00E-4EC5-A648-771700BCEFF7}">
      <dgm:prSet phldrT="[Текст]" phldr="1" custT="1"/>
      <dgm:spPr/>
      <dgm:t>
        <a:bodyPr/>
        <a:lstStyle/>
        <a:p>
          <a:endParaRPr lang="ru-RU" sz="4000"/>
        </a:p>
      </dgm:t>
    </dgm:pt>
    <dgm:pt modelId="{B0FE15C5-1DAC-4784-A0CC-2F1C47FF88AA}" type="parTrans" cxnId="{50BD87B4-D04B-4B89-8CA9-371C4612E336}">
      <dgm:prSet/>
      <dgm:spPr/>
      <dgm:t>
        <a:bodyPr/>
        <a:lstStyle/>
        <a:p>
          <a:endParaRPr lang="ru-RU"/>
        </a:p>
      </dgm:t>
    </dgm:pt>
    <dgm:pt modelId="{AA4569F4-F237-4139-9F37-CD766822CF09}" type="sibTrans" cxnId="{50BD87B4-D04B-4B89-8CA9-371C4612E336}">
      <dgm:prSet/>
      <dgm:spPr/>
      <dgm:t>
        <a:bodyPr/>
        <a:lstStyle/>
        <a:p>
          <a:endParaRPr lang="ru-RU"/>
        </a:p>
      </dgm:t>
    </dgm:pt>
    <dgm:pt modelId="{D314061B-0D6F-4D39-8E75-7742CDE9AAF3}">
      <dgm:prSet phldrT="[Текст]" custT="1"/>
      <dgm:spPr/>
      <dgm:t>
        <a:bodyPr/>
        <a:lstStyle/>
        <a:p>
          <a:r>
            <a:rPr lang="ru-RU" sz="1600" dirty="0" smtClean="0"/>
            <a:t>Заявление об отказе товарища от бессрочного договора должно быть сделано им не позднее, чем за 3 месяца до предполагаемого выхода из договора.</a:t>
          </a:r>
          <a:endParaRPr lang="ru-RU" sz="1600" dirty="0"/>
        </a:p>
      </dgm:t>
    </dgm:pt>
    <dgm:pt modelId="{C5E9C841-6E75-4CF3-A8BF-8C609186888C}" type="parTrans" cxnId="{E8B2C773-D681-4530-B4CB-419693FA3EDC}">
      <dgm:prSet/>
      <dgm:spPr/>
      <dgm:t>
        <a:bodyPr/>
        <a:lstStyle/>
        <a:p>
          <a:endParaRPr lang="ru-RU"/>
        </a:p>
      </dgm:t>
    </dgm:pt>
    <dgm:pt modelId="{C5779ECC-2A2D-4924-B04B-062CD45EC0DC}" type="sibTrans" cxnId="{E8B2C773-D681-4530-B4CB-419693FA3EDC}">
      <dgm:prSet/>
      <dgm:spPr/>
      <dgm:t>
        <a:bodyPr/>
        <a:lstStyle/>
        <a:p>
          <a:endParaRPr lang="ru-RU"/>
        </a:p>
      </dgm:t>
    </dgm:pt>
    <dgm:pt modelId="{10792AE8-F285-4274-A20F-C49CE3F42AA4}">
      <dgm:prSet phldrT="[Текст]" custT="1"/>
      <dgm:spPr/>
      <dgm:t>
        <a:bodyPr/>
        <a:lstStyle/>
        <a:p>
          <a:r>
            <a:rPr lang="ru-RU" sz="1600" dirty="0" smtClean="0"/>
            <a:t>Соглашение об ограничении права на отказ от бессрочного договора простого товарищества является ничтожным.</a:t>
          </a:r>
          <a:endParaRPr lang="ru-RU" sz="1600" dirty="0"/>
        </a:p>
      </dgm:t>
    </dgm:pt>
    <dgm:pt modelId="{D0A14A91-8F69-440E-BCAB-E6BFE9D6FEDE}" type="parTrans" cxnId="{BFAD2029-F5DF-4A79-9A1C-6D80490EA908}">
      <dgm:prSet/>
      <dgm:spPr/>
      <dgm:t>
        <a:bodyPr/>
        <a:lstStyle/>
        <a:p>
          <a:endParaRPr lang="ru-RU"/>
        </a:p>
      </dgm:t>
    </dgm:pt>
    <dgm:pt modelId="{07D839F5-C107-467B-A5C6-08C690F0170F}" type="sibTrans" cxnId="{BFAD2029-F5DF-4A79-9A1C-6D80490EA908}">
      <dgm:prSet/>
      <dgm:spPr/>
      <dgm:t>
        <a:bodyPr/>
        <a:lstStyle/>
        <a:p>
          <a:endParaRPr lang="ru-RU"/>
        </a:p>
      </dgm:t>
    </dgm:pt>
    <dgm:pt modelId="{F39742A0-9F6B-4314-B8D7-179903F05B7B}">
      <dgm:prSet phldrT="[Текст]" phldr="1" custT="1"/>
      <dgm:spPr/>
      <dgm:t>
        <a:bodyPr/>
        <a:lstStyle/>
        <a:p>
          <a:endParaRPr lang="ru-RU" sz="4000" dirty="0"/>
        </a:p>
      </dgm:t>
    </dgm:pt>
    <dgm:pt modelId="{EE5482FC-B2CE-4F2A-9416-B5182C1F4FA3}" type="parTrans" cxnId="{6CB2B9C4-40E8-4DFC-A0AA-0C244D8023EC}">
      <dgm:prSet/>
      <dgm:spPr/>
      <dgm:t>
        <a:bodyPr/>
        <a:lstStyle/>
        <a:p>
          <a:endParaRPr lang="ru-RU"/>
        </a:p>
      </dgm:t>
    </dgm:pt>
    <dgm:pt modelId="{E6732E84-1AC4-4019-A36E-94B09F7DD221}" type="sibTrans" cxnId="{6CB2B9C4-40E8-4DFC-A0AA-0C244D8023EC}">
      <dgm:prSet/>
      <dgm:spPr/>
      <dgm:t>
        <a:bodyPr/>
        <a:lstStyle/>
        <a:p>
          <a:endParaRPr lang="ru-RU"/>
        </a:p>
      </dgm:t>
    </dgm:pt>
    <dgm:pt modelId="{007D0148-8B54-422A-A189-3915C9C990B0}">
      <dgm:prSet phldrT="[Текст]" custT="1"/>
      <dgm:spPr/>
      <dgm:t>
        <a:bodyPr/>
        <a:lstStyle/>
        <a:p>
          <a:r>
            <a:rPr lang="ru-RU" sz="1600" dirty="0" smtClean="0"/>
            <a:t>Наряду с общими основаниями расторжения договора сторона срочного договора простого товарищества вправе требовать расторжения договора в отношениях между собой и остальными товарищами по уважительной причине.</a:t>
          </a:r>
          <a:endParaRPr lang="ru-RU" sz="1600" dirty="0"/>
        </a:p>
      </dgm:t>
    </dgm:pt>
    <dgm:pt modelId="{38791D93-23DB-458A-8B6B-B4D1DB44CB58}" type="parTrans" cxnId="{9DA675AA-EC7B-47FD-AC3A-2C170307992C}">
      <dgm:prSet/>
      <dgm:spPr/>
      <dgm:t>
        <a:bodyPr/>
        <a:lstStyle/>
        <a:p>
          <a:endParaRPr lang="ru-RU"/>
        </a:p>
      </dgm:t>
    </dgm:pt>
    <dgm:pt modelId="{876F5CA1-DD05-45C2-9267-ABBABCABCEDA}" type="sibTrans" cxnId="{9DA675AA-EC7B-47FD-AC3A-2C170307992C}">
      <dgm:prSet/>
      <dgm:spPr/>
      <dgm:t>
        <a:bodyPr/>
        <a:lstStyle/>
        <a:p>
          <a:endParaRPr lang="ru-RU"/>
        </a:p>
      </dgm:t>
    </dgm:pt>
    <dgm:pt modelId="{8CF35356-DCAC-43C6-8856-C31C77FAAB33}">
      <dgm:prSet phldrT="[Текст]" phldr="1" custT="1"/>
      <dgm:spPr/>
      <dgm:t>
        <a:bodyPr/>
        <a:lstStyle/>
        <a:p>
          <a:endParaRPr lang="ru-RU" sz="4000"/>
        </a:p>
      </dgm:t>
    </dgm:pt>
    <dgm:pt modelId="{BC225084-DBA0-4A93-B1B6-AFEACE7AE262}" type="parTrans" cxnId="{525381C6-4082-4D97-AF8A-8C1F3038DD97}">
      <dgm:prSet/>
      <dgm:spPr/>
      <dgm:t>
        <a:bodyPr/>
        <a:lstStyle/>
        <a:p>
          <a:endParaRPr lang="ru-RU"/>
        </a:p>
      </dgm:t>
    </dgm:pt>
    <dgm:pt modelId="{41051ED5-A798-4813-B12F-8A30A942477A}" type="sibTrans" cxnId="{525381C6-4082-4D97-AF8A-8C1F3038DD97}">
      <dgm:prSet/>
      <dgm:spPr/>
      <dgm:t>
        <a:bodyPr/>
        <a:lstStyle/>
        <a:p>
          <a:endParaRPr lang="ru-RU"/>
        </a:p>
      </dgm:t>
    </dgm:pt>
    <dgm:pt modelId="{152E938C-4842-44D9-9748-FACF83F5B33E}">
      <dgm:prSet phldrT="[Текст]" custT="1"/>
      <dgm:spPr/>
      <dgm:t>
        <a:bodyPr/>
        <a:lstStyle/>
        <a:p>
          <a:r>
            <a:rPr lang="ru-RU" sz="1600" dirty="0" smtClean="0"/>
            <a:t>При прекращении договора простого товарищества вещи, переданные в общее владение и (или) пользование товарищей, возвращаются предоставившим их товарищам без вознаграждения, если иное не предусмотрено соглашением сторон.</a:t>
          </a:r>
          <a:endParaRPr lang="ru-RU" sz="1600" dirty="0"/>
        </a:p>
      </dgm:t>
    </dgm:pt>
    <dgm:pt modelId="{A58F42FE-F725-46D0-9076-0C9AC64E7CB2}" type="parTrans" cxnId="{35E699A7-FEF7-4A6E-A7F3-772B4BF287BB}">
      <dgm:prSet/>
      <dgm:spPr/>
      <dgm:t>
        <a:bodyPr/>
        <a:lstStyle/>
        <a:p>
          <a:endParaRPr lang="ru-RU"/>
        </a:p>
      </dgm:t>
    </dgm:pt>
    <dgm:pt modelId="{2FC474E0-4873-4153-9125-D13433F77291}" type="sibTrans" cxnId="{35E699A7-FEF7-4A6E-A7F3-772B4BF287BB}">
      <dgm:prSet/>
      <dgm:spPr/>
      <dgm:t>
        <a:bodyPr/>
        <a:lstStyle/>
        <a:p>
          <a:endParaRPr lang="ru-RU"/>
        </a:p>
      </dgm:t>
    </dgm:pt>
    <dgm:pt modelId="{5EC12A3F-0CF4-4C18-B1A4-AB3902662676}">
      <dgm:prSet phldrT="[Текст]" custT="1"/>
      <dgm:spPr/>
      <dgm:t>
        <a:bodyPr/>
        <a:lstStyle/>
        <a:p>
          <a:r>
            <a:rPr lang="ru-RU" sz="1600" dirty="0" smtClean="0"/>
            <a:t>С момента прекращения договора простого товарищества его участники несут солидарную ответственность по неисполненным общим обязательствам в отношении 3-их лиц.</a:t>
          </a:r>
          <a:endParaRPr lang="ru-RU" sz="1600" dirty="0"/>
        </a:p>
      </dgm:t>
    </dgm:pt>
    <dgm:pt modelId="{CD3DDD1F-1D0B-4433-B34D-1FFF4D71F0BE}" type="parTrans" cxnId="{47D1C207-C804-4ECF-8E45-25B0963D99EF}">
      <dgm:prSet/>
      <dgm:spPr/>
      <dgm:t>
        <a:bodyPr/>
        <a:lstStyle/>
        <a:p>
          <a:endParaRPr lang="ru-RU"/>
        </a:p>
      </dgm:t>
    </dgm:pt>
    <dgm:pt modelId="{29F465BF-7E72-42D3-A5DE-0E7DF58BF972}" type="sibTrans" cxnId="{47D1C207-C804-4ECF-8E45-25B0963D99EF}">
      <dgm:prSet/>
      <dgm:spPr/>
      <dgm:t>
        <a:bodyPr/>
        <a:lstStyle/>
        <a:p>
          <a:endParaRPr lang="ru-RU"/>
        </a:p>
      </dgm:t>
    </dgm:pt>
    <dgm:pt modelId="{6A80943F-47CF-429F-83BE-5875039225FB}" type="pres">
      <dgm:prSet presAssocID="{6EF4010E-3D6F-45D8-AF6E-68D879FAB508}" presName="linearFlow" presStyleCnt="0">
        <dgm:presLayoutVars>
          <dgm:dir/>
          <dgm:animLvl val="lvl"/>
          <dgm:resizeHandles val="exact"/>
        </dgm:presLayoutVars>
      </dgm:prSet>
      <dgm:spPr/>
    </dgm:pt>
    <dgm:pt modelId="{7EF8D955-8193-48D0-BE9C-34E89456451F}" type="pres">
      <dgm:prSet presAssocID="{A6CA00B7-A00E-4EC5-A648-771700BCEFF7}" presName="composite" presStyleCnt="0"/>
      <dgm:spPr/>
    </dgm:pt>
    <dgm:pt modelId="{05A7BACC-5EDB-4EF6-84A8-4CA2678CB8B1}" type="pres">
      <dgm:prSet presAssocID="{A6CA00B7-A00E-4EC5-A648-771700BCEFF7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30A89898-A9DF-4C45-9C76-71F6976C2A49}" type="pres">
      <dgm:prSet presAssocID="{A6CA00B7-A00E-4EC5-A648-771700BCEFF7}" presName="descendantText" presStyleLbl="alignAcc1" presStyleIdx="0" presStyleCnt="3" custScaleY="1192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B3641A-F436-4030-8A22-1E82C5A898A2}" type="pres">
      <dgm:prSet presAssocID="{AA4569F4-F237-4139-9F37-CD766822CF09}" presName="sp" presStyleCnt="0"/>
      <dgm:spPr/>
    </dgm:pt>
    <dgm:pt modelId="{C95AFA78-0B1B-4AF3-BE0B-513B94DB60B2}" type="pres">
      <dgm:prSet presAssocID="{F39742A0-9F6B-4314-B8D7-179903F05B7B}" presName="composite" presStyleCnt="0"/>
      <dgm:spPr/>
    </dgm:pt>
    <dgm:pt modelId="{843A3B97-47FD-4C84-9A69-5BDEB9750F9F}" type="pres">
      <dgm:prSet presAssocID="{F39742A0-9F6B-4314-B8D7-179903F05B7B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70FB39F1-0C6F-409B-8696-C2B6D4A83127}" type="pres">
      <dgm:prSet presAssocID="{F39742A0-9F6B-4314-B8D7-179903F05B7B}" presName="descendantText" presStyleLbl="alignAcc1" presStyleIdx="1" presStyleCnt="3" custScaleY="1335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AA5B2B-A4FF-4CA1-802A-80FC7EA03E55}" type="pres">
      <dgm:prSet presAssocID="{E6732E84-1AC4-4019-A36E-94B09F7DD221}" presName="sp" presStyleCnt="0"/>
      <dgm:spPr/>
    </dgm:pt>
    <dgm:pt modelId="{6D03F2B9-9584-4D79-93FF-42149C0C421E}" type="pres">
      <dgm:prSet presAssocID="{8CF35356-DCAC-43C6-8856-C31C77FAAB33}" presName="composite" presStyleCnt="0"/>
      <dgm:spPr/>
    </dgm:pt>
    <dgm:pt modelId="{81ADE5B3-FF62-41CC-A790-65CCC9EC33F4}" type="pres">
      <dgm:prSet presAssocID="{8CF35356-DCAC-43C6-8856-C31C77FAAB33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C4E7B833-CCC5-401F-AE9C-714EE76E7B6A}" type="pres">
      <dgm:prSet presAssocID="{8CF35356-DCAC-43C6-8856-C31C77FAAB33}" presName="descendantText" presStyleLbl="alignAcc1" presStyleIdx="2" presStyleCnt="3" custScaleY="1521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AD2029-F5DF-4A79-9A1C-6D80490EA908}" srcId="{A6CA00B7-A00E-4EC5-A648-771700BCEFF7}" destId="{10792AE8-F285-4274-A20F-C49CE3F42AA4}" srcOrd="1" destOrd="0" parTransId="{D0A14A91-8F69-440E-BCAB-E6BFE9D6FEDE}" sibTransId="{07D839F5-C107-467B-A5C6-08C690F0170F}"/>
    <dgm:cxn modelId="{525381C6-4082-4D97-AF8A-8C1F3038DD97}" srcId="{6EF4010E-3D6F-45D8-AF6E-68D879FAB508}" destId="{8CF35356-DCAC-43C6-8856-C31C77FAAB33}" srcOrd="2" destOrd="0" parTransId="{BC225084-DBA0-4A93-B1B6-AFEACE7AE262}" sibTransId="{41051ED5-A798-4813-B12F-8A30A942477A}"/>
    <dgm:cxn modelId="{F8A8248C-153E-4AAC-A513-3673951AD16D}" type="presOf" srcId="{6EF4010E-3D6F-45D8-AF6E-68D879FAB508}" destId="{6A80943F-47CF-429F-83BE-5875039225FB}" srcOrd="0" destOrd="0" presId="urn:microsoft.com/office/officeart/2005/8/layout/chevron2"/>
    <dgm:cxn modelId="{6DA6BAEF-6CDC-44BB-8DE0-3544818A7940}" type="presOf" srcId="{5EC12A3F-0CF4-4C18-B1A4-AB3902662676}" destId="{C4E7B833-CCC5-401F-AE9C-714EE76E7B6A}" srcOrd="0" destOrd="1" presId="urn:microsoft.com/office/officeart/2005/8/layout/chevron2"/>
    <dgm:cxn modelId="{0A61FC20-3600-45B8-A806-71D0EDCC9AF1}" type="presOf" srcId="{152E938C-4842-44D9-9748-FACF83F5B33E}" destId="{C4E7B833-CCC5-401F-AE9C-714EE76E7B6A}" srcOrd="0" destOrd="0" presId="urn:microsoft.com/office/officeart/2005/8/layout/chevron2"/>
    <dgm:cxn modelId="{35E699A7-FEF7-4A6E-A7F3-772B4BF287BB}" srcId="{8CF35356-DCAC-43C6-8856-C31C77FAAB33}" destId="{152E938C-4842-44D9-9748-FACF83F5B33E}" srcOrd="0" destOrd="0" parTransId="{A58F42FE-F725-46D0-9076-0C9AC64E7CB2}" sibTransId="{2FC474E0-4873-4153-9125-D13433F77291}"/>
    <dgm:cxn modelId="{47D1C207-C804-4ECF-8E45-25B0963D99EF}" srcId="{8CF35356-DCAC-43C6-8856-C31C77FAAB33}" destId="{5EC12A3F-0CF4-4C18-B1A4-AB3902662676}" srcOrd="1" destOrd="0" parTransId="{CD3DDD1F-1D0B-4433-B34D-1FFF4D71F0BE}" sibTransId="{29F465BF-7E72-42D3-A5DE-0E7DF58BF972}"/>
    <dgm:cxn modelId="{86920BB7-E2E7-4102-9A26-FF4205EAE8FF}" type="presOf" srcId="{8CF35356-DCAC-43C6-8856-C31C77FAAB33}" destId="{81ADE5B3-FF62-41CC-A790-65CCC9EC33F4}" srcOrd="0" destOrd="0" presId="urn:microsoft.com/office/officeart/2005/8/layout/chevron2"/>
    <dgm:cxn modelId="{6CB2B9C4-40E8-4DFC-A0AA-0C244D8023EC}" srcId="{6EF4010E-3D6F-45D8-AF6E-68D879FAB508}" destId="{F39742A0-9F6B-4314-B8D7-179903F05B7B}" srcOrd="1" destOrd="0" parTransId="{EE5482FC-B2CE-4F2A-9416-B5182C1F4FA3}" sibTransId="{E6732E84-1AC4-4019-A36E-94B09F7DD221}"/>
    <dgm:cxn modelId="{1D84A45F-07E9-4566-84C8-746F9642E4DA}" type="presOf" srcId="{007D0148-8B54-422A-A189-3915C9C990B0}" destId="{70FB39F1-0C6F-409B-8696-C2B6D4A83127}" srcOrd="0" destOrd="0" presId="urn:microsoft.com/office/officeart/2005/8/layout/chevron2"/>
    <dgm:cxn modelId="{42F8608C-E3B3-4826-8A03-16B3764F034D}" type="presOf" srcId="{D314061B-0D6F-4D39-8E75-7742CDE9AAF3}" destId="{30A89898-A9DF-4C45-9C76-71F6976C2A49}" srcOrd="0" destOrd="0" presId="urn:microsoft.com/office/officeart/2005/8/layout/chevron2"/>
    <dgm:cxn modelId="{50BD87B4-D04B-4B89-8CA9-371C4612E336}" srcId="{6EF4010E-3D6F-45D8-AF6E-68D879FAB508}" destId="{A6CA00B7-A00E-4EC5-A648-771700BCEFF7}" srcOrd="0" destOrd="0" parTransId="{B0FE15C5-1DAC-4784-A0CC-2F1C47FF88AA}" sibTransId="{AA4569F4-F237-4139-9F37-CD766822CF09}"/>
    <dgm:cxn modelId="{70ED1CA4-881F-4FA6-936B-E622CD08F59C}" type="presOf" srcId="{A6CA00B7-A00E-4EC5-A648-771700BCEFF7}" destId="{05A7BACC-5EDB-4EF6-84A8-4CA2678CB8B1}" srcOrd="0" destOrd="0" presId="urn:microsoft.com/office/officeart/2005/8/layout/chevron2"/>
    <dgm:cxn modelId="{9DA675AA-EC7B-47FD-AC3A-2C170307992C}" srcId="{F39742A0-9F6B-4314-B8D7-179903F05B7B}" destId="{007D0148-8B54-422A-A189-3915C9C990B0}" srcOrd="0" destOrd="0" parTransId="{38791D93-23DB-458A-8B6B-B4D1DB44CB58}" sibTransId="{876F5CA1-DD05-45C2-9267-ABBABCABCEDA}"/>
    <dgm:cxn modelId="{7AE9A0B7-4321-4114-A12C-1BDEDC42CA29}" type="presOf" srcId="{F39742A0-9F6B-4314-B8D7-179903F05B7B}" destId="{843A3B97-47FD-4C84-9A69-5BDEB9750F9F}" srcOrd="0" destOrd="0" presId="urn:microsoft.com/office/officeart/2005/8/layout/chevron2"/>
    <dgm:cxn modelId="{E8B2C773-D681-4530-B4CB-419693FA3EDC}" srcId="{A6CA00B7-A00E-4EC5-A648-771700BCEFF7}" destId="{D314061B-0D6F-4D39-8E75-7742CDE9AAF3}" srcOrd="0" destOrd="0" parTransId="{C5E9C841-6E75-4CF3-A8BF-8C609186888C}" sibTransId="{C5779ECC-2A2D-4924-B04B-062CD45EC0DC}"/>
    <dgm:cxn modelId="{53384307-14DC-4806-BBEF-15A883609120}" type="presOf" srcId="{10792AE8-F285-4274-A20F-C49CE3F42AA4}" destId="{30A89898-A9DF-4C45-9C76-71F6976C2A49}" srcOrd="0" destOrd="1" presId="urn:microsoft.com/office/officeart/2005/8/layout/chevron2"/>
    <dgm:cxn modelId="{763662E2-F48D-46C3-A59B-6ACDA384CFD1}" type="presParOf" srcId="{6A80943F-47CF-429F-83BE-5875039225FB}" destId="{7EF8D955-8193-48D0-BE9C-34E89456451F}" srcOrd="0" destOrd="0" presId="urn:microsoft.com/office/officeart/2005/8/layout/chevron2"/>
    <dgm:cxn modelId="{C6671462-FBB4-4F07-95DB-7BD630551893}" type="presParOf" srcId="{7EF8D955-8193-48D0-BE9C-34E89456451F}" destId="{05A7BACC-5EDB-4EF6-84A8-4CA2678CB8B1}" srcOrd="0" destOrd="0" presId="urn:microsoft.com/office/officeart/2005/8/layout/chevron2"/>
    <dgm:cxn modelId="{45EB9ED4-D98E-4064-8A26-353396698ED4}" type="presParOf" srcId="{7EF8D955-8193-48D0-BE9C-34E89456451F}" destId="{30A89898-A9DF-4C45-9C76-71F6976C2A49}" srcOrd="1" destOrd="0" presId="urn:microsoft.com/office/officeart/2005/8/layout/chevron2"/>
    <dgm:cxn modelId="{3E56CDDC-2FA5-477C-BAC6-36660719CBC0}" type="presParOf" srcId="{6A80943F-47CF-429F-83BE-5875039225FB}" destId="{4FB3641A-F436-4030-8A22-1E82C5A898A2}" srcOrd="1" destOrd="0" presId="urn:microsoft.com/office/officeart/2005/8/layout/chevron2"/>
    <dgm:cxn modelId="{AA41648E-678E-4225-84C9-34DBCB290F1A}" type="presParOf" srcId="{6A80943F-47CF-429F-83BE-5875039225FB}" destId="{C95AFA78-0B1B-4AF3-BE0B-513B94DB60B2}" srcOrd="2" destOrd="0" presId="urn:microsoft.com/office/officeart/2005/8/layout/chevron2"/>
    <dgm:cxn modelId="{04A4B105-18FE-4678-834F-B2062E9EF922}" type="presParOf" srcId="{C95AFA78-0B1B-4AF3-BE0B-513B94DB60B2}" destId="{843A3B97-47FD-4C84-9A69-5BDEB9750F9F}" srcOrd="0" destOrd="0" presId="urn:microsoft.com/office/officeart/2005/8/layout/chevron2"/>
    <dgm:cxn modelId="{758625C9-9E06-4C5B-866E-E2DB44E8F33D}" type="presParOf" srcId="{C95AFA78-0B1B-4AF3-BE0B-513B94DB60B2}" destId="{70FB39F1-0C6F-409B-8696-C2B6D4A83127}" srcOrd="1" destOrd="0" presId="urn:microsoft.com/office/officeart/2005/8/layout/chevron2"/>
    <dgm:cxn modelId="{C701DD4F-A8F8-4DA0-A629-642765F0C28E}" type="presParOf" srcId="{6A80943F-47CF-429F-83BE-5875039225FB}" destId="{67AA5B2B-A4FF-4CA1-802A-80FC7EA03E55}" srcOrd="3" destOrd="0" presId="urn:microsoft.com/office/officeart/2005/8/layout/chevron2"/>
    <dgm:cxn modelId="{CBE02CC9-8604-4FE9-8FE6-0417A41FF23C}" type="presParOf" srcId="{6A80943F-47CF-429F-83BE-5875039225FB}" destId="{6D03F2B9-9584-4D79-93FF-42149C0C421E}" srcOrd="4" destOrd="0" presId="urn:microsoft.com/office/officeart/2005/8/layout/chevron2"/>
    <dgm:cxn modelId="{393522AE-CC58-4C9D-BEC5-1DC53E151593}" type="presParOf" srcId="{6D03F2B9-9584-4D79-93FF-42149C0C421E}" destId="{81ADE5B3-FF62-41CC-A790-65CCC9EC33F4}" srcOrd="0" destOrd="0" presId="urn:microsoft.com/office/officeart/2005/8/layout/chevron2"/>
    <dgm:cxn modelId="{AE39832A-1D4D-44F7-A58B-90EF503DBEE8}" type="presParOf" srcId="{6D03F2B9-9584-4D79-93FF-42149C0C421E}" destId="{C4E7B833-CCC5-401F-AE9C-714EE76E7B6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10F9BE7-2AA5-48A5-895D-75AFF9D06A9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574CBF-CA14-484E-AB70-6F8B6BD9EB0F}">
      <dgm:prSet phldrT="[Текст]" custT="1"/>
      <dgm:spPr/>
      <dgm:t>
        <a:bodyPr/>
        <a:lstStyle/>
        <a:p>
          <a:r>
            <a:rPr lang="ru-RU" sz="1800" dirty="0" smtClean="0"/>
            <a:t>каждый из участников негласного товарищества отвечает перед 3-ми лицами всем своим имуществом по сделкам, которые он заключил от своего имени в общих интересах товарищей;</a:t>
          </a:r>
          <a:endParaRPr lang="ru-RU" sz="1800" dirty="0"/>
        </a:p>
      </dgm:t>
    </dgm:pt>
    <dgm:pt modelId="{CB1D7DBB-EE22-4A3C-B4D7-9E48D7C89264}" type="parTrans" cxnId="{52DC5A78-800E-4DB3-9C2C-A6D5823A9F6F}">
      <dgm:prSet/>
      <dgm:spPr/>
      <dgm:t>
        <a:bodyPr/>
        <a:lstStyle/>
        <a:p>
          <a:endParaRPr lang="ru-RU"/>
        </a:p>
      </dgm:t>
    </dgm:pt>
    <dgm:pt modelId="{7533E13E-1141-4EB4-AEE3-DD66B4711136}" type="sibTrans" cxnId="{52DC5A78-800E-4DB3-9C2C-A6D5823A9F6F}">
      <dgm:prSet/>
      <dgm:spPr/>
      <dgm:t>
        <a:bodyPr/>
        <a:lstStyle/>
        <a:p>
          <a:endParaRPr lang="ru-RU"/>
        </a:p>
      </dgm:t>
    </dgm:pt>
    <dgm:pt modelId="{3FF0BB32-DE37-4D96-A5A3-5B070B9EDA02}">
      <dgm:prSet/>
      <dgm:spPr/>
      <dgm:t>
        <a:bodyPr/>
        <a:lstStyle/>
        <a:p>
          <a:r>
            <a:rPr lang="ru-RU" dirty="0" smtClean="0"/>
            <a:t>обязательства, возникшие в процессе их совместной деятельности, считаются общими для всех товарищей.</a:t>
          </a:r>
          <a:endParaRPr lang="ru-RU" dirty="0"/>
        </a:p>
      </dgm:t>
    </dgm:pt>
    <dgm:pt modelId="{ACB5A4BF-6113-4B35-877D-4AD18DBB78ED}" type="parTrans" cxnId="{F8FA08F8-BF15-4F66-B62C-AA8F6343D51F}">
      <dgm:prSet/>
      <dgm:spPr/>
      <dgm:t>
        <a:bodyPr/>
        <a:lstStyle/>
        <a:p>
          <a:endParaRPr lang="ru-RU"/>
        </a:p>
      </dgm:t>
    </dgm:pt>
    <dgm:pt modelId="{2CE6881D-689B-468D-8E8B-8540EB900FF0}" type="sibTrans" cxnId="{F8FA08F8-BF15-4F66-B62C-AA8F6343D51F}">
      <dgm:prSet/>
      <dgm:spPr/>
      <dgm:t>
        <a:bodyPr/>
        <a:lstStyle/>
        <a:p>
          <a:endParaRPr lang="ru-RU"/>
        </a:p>
      </dgm:t>
    </dgm:pt>
    <dgm:pt modelId="{59D9D7C8-DE9E-45D0-A1C6-3278D9BAE0CD}">
      <dgm:prSet/>
      <dgm:spPr/>
      <dgm:t>
        <a:bodyPr/>
        <a:lstStyle/>
        <a:p>
          <a:r>
            <a:rPr lang="ru-RU" smtClean="0"/>
            <a:t>в </a:t>
          </a:r>
          <a:r>
            <a:rPr lang="ru-RU" dirty="0" smtClean="0"/>
            <a:t>отношении негласного товарищества действуют общие для простого товарищества правила.</a:t>
          </a:r>
          <a:endParaRPr lang="ru-RU" dirty="0"/>
        </a:p>
      </dgm:t>
    </dgm:pt>
    <dgm:pt modelId="{01F9F700-C69D-4A40-80C4-E665284DCD0A}" type="parTrans" cxnId="{7241B414-CC07-4087-AC16-B8F1661AFCB8}">
      <dgm:prSet/>
      <dgm:spPr/>
      <dgm:t>
        <a:bodyPr/>
        <a:lstStyle/>
        <a:p>
          <a:endParaRPr lang="ru-RU"/>
        </a:p>
      </dgm:t>
    </dgm:pt>
    <dgm:pt modelId="{6BEC2790-0638-452B-A367-E2A410395849}" type="sibTrans" cxnId="{7241B414-CC07-4087-AC16-B8F1661AFCB8}">
      <dgm:prSet/>
      <dgm:spPr/>
      <dgm:t>
        <a:bodyPr/>
        <a:lstStyle/>
        <a:p>
          <a:endParaRPr lang="ru-RU"/>
        </a:p>
      </dgm:t>
    </dgm:pt>
    <dgm:pt modelId="{BA95819A-9404-4728-A1E8-BD365AD0A25A}" type="pres">
      <dgm:prSet presAssocID="{E10F9BE7-2AA5-48A5-895D-75AFF9D06A93}" presName="Name0" presStyleCnt="0">
        <dgm:presLayoutVars>
          <dgm:chMax val="7"/>
          <dgm:chPref val="7"/>
          <dgm:dir/>
        </dgm:presLayoutVars>
      </dgm:prSet>
      <dgm:spPr/>
    </dgm:pt>
    <dgm:pt modelId="{2C12CD72-B110-4B17-9580-16C21FB22E22}" type="pres">
      <dgm:prSet presAssocID="{E10F9BE7-2AA5-48A5-895D-75AFF9D06A93}" presName="Name1" presStyleCnt="0"/>
      <dgm:spPr/>
    </dgm:pt>
    <dgm:pt modelId="{89EABA82-1921-4E03-A586-7BFD3CBB81DB}" type="pres">
      <dgm:prSet presAssocID="{E10F9BE7-2AA5-48A5-895D-75AFF9D06A93}" presName="cycle" presStyleCnt="0"/>
      <dgm:spPr/>
    </dgm:pt>
    <dgm:pt modelId="{851C60EB-52DC-42A4-9AB0-7B6AF313BC9F}" type="pres">
      <dgm:prSet presAssocID="{E10F9BE7-2AA5-48A5-895D-75AFF9D06A93}" presName="srcNode" presStyleLbl="node1" presStyleIdx="0" presStyleCnt="3"/>
      <dgm:spPr/>
    </dgm:pt>
    <dgm:pt modelId="{A0E9BB44-30D9-4A8B-BCA7-F662D96628A3}" type="pres">
      <dgm:prSet presAssocID="{E10F9BE7-2AA5-48A5-895D-75AFF9D06A93}" presName="conn" presStyleLbl="parChTrans1D2" presStyleIdx="0" presStyleCnt="1"/>
      <dgm:spPr/>
    </dgm:pt>
    <dgm:pt modelId="{198E1F24-34C8-4552-B214-0F939095B647}" type="pres">
      <dgm:prSet presAssocID="{E10F9BE7-2AA5-48A5-895D-75AFF9D06A93}" presName="extraNode" presStyleLbl="node1" presStyleIdx="0" presStyleCnt="3"/>
      <dgm:spPr/>
    </dgm:pt>
    <dgm:pt modelId="{7043F02E-B451-4647-993D-CD8118ECDF0B}" type="pres">
      <dgm:prSet presAssocID="{E10F9BE7-2AA5-48A5-895D-75AFF9D06A93}" presName="dstNode" presStyleLbl="node1" presStyleIdx="0" presStyleCnt="3"/>
      <dgm:spPr/>
    </dgm:pt>
    <dgm:pt modelId="{24493D19-B148-4BFF-9CB9-C0A1508BE763}" type="pres">
      <dgm:prSet presAssocID="{A4574CBF-CA14-484E-AB70-6F8B6BD9EB0F}" presName="text_1" presStyleLbl="node1" presStyleIdx="0" presStyleCnt="3" custScaleY="1143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C2B5E5-F458-452A-B60E-E9F06CAA2F8C}" type="pres">
      <dgm:prSet presAssocID="{A4574CBF-CA14-484E-AB70-6F8B6BD9EB0F}" presName="accent_1" presStyleCnt="0"/>
      <dgm:spPr/>
    </dgm:pt>
    <dgm:pt modelId="{B3F95828-4845-4D8E-AC00-9D07D30CC905}" type="pres">
      <dgm:prSet presAssocID="{A4574CBF-CA14-484E-AB70-6F8B6BD9EB0F}" presName="accentRepeatNode" presStyleLbl="solidFgAcc1" presStyleIdx="0" presStyleCnt="3"/>
      <dgm:spPr/>
    </dgm:pt>
    <dgm:pt modelId="{3DF475F3-B13F-42A9-BED8-2C5497253C6C}" type="pres">
      <dgm:prSet presAssocID="{3FF0BB32-DE37-4D96-A5A3-5B070B9EDA02}" presName="text_2" presStyleLbl="node1" presStyleIdx="1" presStyleCnt="3">
        <dgm:presLayoutVars>
          <dgm:bulletEnabled val="1"/>
        </dgm:presLayoutVars>
      </dgm:prSet>
      <dgm:spPr/>
    </dgm:pt>
    <dgm:pt modelId="{851033C0-508F-41E6-AD9E-997E90E1F2E4}" type="pres">
      <dgm:prSet presAssocID="{3FF0BB32-DE37-4D96-A5A3-5B070B9EDA02}" presName="accent_2" presStyleCnt="0"/>
      <dgm:spPr/>
    </dgm:pt>
    <dgm:pt modelId="{3414EC65-3AF2-4176-9A13-7587D03CB8AA}" type="pres">
      <dgm:prSet presAssocID="{3FF0BB32-DE37-4D96-A5A3-5B070B9EDA02}" presName="accentRepeatNode" presStyleLbl="solidFgAcc1" presStyleIdx="1" presStyleCnt="3"/>
      <dgm:spPr/>
    </dgm:pt>
    <dgm:pt modelId="{1927EB18-627C-4CFB-B2A4-067B3DD59ACD}" type="pres">
      <dgm:prSet presAssocID="{59D9D7C8-DE9E-45D0-A1C6-3278D9BAE0CD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E55E60-4F6C-4034-AA0B-CC9E1416C96D}" type="pres">
      <dgm:prSet presAssocID="{59D9D7C8-DE9E-45D0-A1C6-3278D9BAE0CD}" presName="accent_3" presStyleCnt="0"/>
      <dgm:spPr/>
    </dgm:pt>
    <dgm:pt modelId="{2BD27ECD-FCA3-4EAD-8F9E-A5F3BD8BA9BD}" type="pres">
      <dgm:prSet presAssocID="{59D9D7C8-DE9E-45D0-A1C6-3278D9BAE0CD}" presName="accentRepeatNode" presStyleLbl="solidFgAcc1" presStyleIdx="2" presStyleCnt="3"/>
      <dgm:spPr/>
    </dgm:pt>
  </dgm:ptLst>
  <dgm:cxnLst>
    <dgm:cxn modelId="{7241B414-CC07-4087-AC16-B8F1661AFCB8}" srcId="{E10F9BE7-2AA5-48A5-895D-75AFF9D06A93}" destId="{59D9D7C8-DE9E-45D0-A1C6-3278D9BAE0CD}" srcOrd="2" destOrd="0" parTransId="{01F9F700-C69D-4A40-80C4-E665284DCD0A}" sibTransId="{6BEC2790-0638-452B-A367-E2A410395849}"/>
    <dgm:cxn modelId="{D2DB529A-B9DE-4243-B9DF-85EC0713B432}" type="presOf" srcId="{59D9D7C8-DE9E-45D0-A1C6-3278D9BAE0CD}" destId="{1927EB18-627C-4CFB-B2A4-067B3DD59ACD}" srcOrd="0" destOrd="0" presId="urn:microsoft.com/office/officeart/2008/layout/VerticalCurvedList"/>
    <dgm:cxn modelId="{C4C8BBAB-8C7A-4AF7-BACD-0C289685E15D}" type="presOf" srcId="{3FF0BB32-DE37-4D96-A5A3-5B070B9EDA02}" destId="{3DF475F3-B13F-42A9-BED8-2C5497253C6C}" srcOrd="0" destOrd="0" presId="urn:microsoft.com/office/officeart/2008/layout/VerticalCurvedList"/>
    <dgm:cxn modelId="{F8FA08F8-BF15-4F66-B62C-AA8F6343D51F}" srcId="{E10F9BE7-2AA5-48A5-895D-75AFF9D06A93}" destId="{3FF0BB32-DE37-4D96-A5A3-5B070B9EDA02}" srcOrd="1" destOrd="0" parTransId="{ACB5A4BF-6113-4B35-877D-4AD18DBB78ED}" sibTransId="{2CE6881D-689B-468D-8E8B-8540EB900FF0}"/>
    <dgm:cxn modelId="{68CDEFA0-2160-4654-9818-180515AF1AD8}" type="presOf" srcId="{7533E13E-1141-4EB4-AEE3-DD66B4711136}" destId="{A0E9BB44-30D9-4A8B-BCA7-F662D96628A3}" srcOrd="0" destOrd="0" presId="urn:microsoft.com/office/officeart/2008/layout/VerticalCurvedList"/>
    <dgm:cxn modelId="{3324E3E3-A183-4837-A941-76A1D47F439E}" type="presOf" srcId="{E10F9BE7-2AA5-48A5-895D-75AFF9D06A93}" destId="{BA95819A-9404-4728-A1E8-BD365AD0A25A}" srcOrd="0" destOrd="0" presId="urn:microsoft.com/office/officeart/2008/layout/VerticalCurvedList"/>
    <dgm:cxn modelId="{52DC5A78-800E-4DB3-9C2C-A6D5823A9F6F}" srcId="{E10F9BE7-2AA5-48A5-895D-75AFF9D06A93}" destId="{A4574CBF-CA14-484E-AB70-6F8B6BD9EB0F}" srcOrd="0" destOrd="0" parTransId="{CB1D7DBB-EE22-4A3C-B4D7-9E48D7C89264}" sibTransId="{7533E13E-1141-4EB4-AEE3-DD66B4711136}"/>
    <dgm:cxn modelId="{E9736364-59C6-4773-BA97-D879CE11CEFE}" type="presOf" srcId="{A4574CBF-CA14-484E-AB70-6F8B6BD9EB0F}" destId="{24493D19-B148-4BFF-9CB9-C0A1508BE763}" srcOrd="0" destOrd="0" presId="urn:microsoft.com/office/officeart/2008/layout/VerticalCurvedList"/>
    <dgm:cxn modelId="{E635824B-9698-43A0-B32E-F0CB074C671C}" type="presParOf" srcId="{BA95819A-9404-4728-A1E8-BD365AD0A25A}" destId="{2C12CD72-B110-4B17-9580-16C21FB22E22}" srcOrd="0" destOrd="0" presId="urn:microsoft.com/office/officeart/2008/layout/VerticalCurvedList"/>
    <dgm:cxn modelId="{1D23E605-50DD-4099-A721-6089D2BA042D}" type="presParOf" srcId="{2C12CD72-B110-4B17-9580-16C21FB22E22}" destId="{89EABA82-1921-4E03-A586-7BFD3CBB81DB}" srcOrd="0" destOrd="0" presId="urn:microsoft.com/office/officeart/2008/layout/VerticalCurvedList"/>
    <dgm:cxn modelId="{536CD5A7-F6C6-4B84-872F-77C6CCAD3B41}" type="presParOf" srcId="{89EABA82-1921-4E03-A586-7BFD3CBB81DB}" destId="{851C60EB-52DC-42A4-9AB0-7B6AF313BC9F}" srcOrd="0" destOrd="0" presId="urn:microsoft.com/office/officeart/2008/layout/VerticalCurvedList"/>
    <dgm:cxn modelId="{59E4C305-20EB-4EB8-9832-C3E153503554}" type="presParOf" srcId="{89EABA82-1921-4E03-A586-7BFD3CBB81DB}" destId="{A0E9BB44-30D9-4A8B-BCA7-F662D96628A3}" srcOrd="1" destOrd="0" presId="urn:microsoft.com/office/officeart/2008/layout/VerticalCurvedList"/>
    <dgm:cxn modelId="{360AF2FC-31C2-4D08-A3FA-55FE7A37FD8C}" type="presParOf" srcId="{89EABA82-1921-4E03-A586-7BFD3CBB81DB}" destId="{198E1F24-34C8-4552-B214-0F939095B647}" srcOrd="2" destOrd="0" presId="urn:microsoft.com/office/officeart/2008/layout/VerticalCurvedList"/>
    <dgm:cxn modelId="{4F675DCA-0D99-4E7B-86C1-FFDEF4487FDE}" type="presParOf" srcId="{89EABA82-1921-4E03-A586-7BFD3CBB81DB}" destId="{7043F02E-B451-4647-993D-CD8118ECDF0B}" srcOrd="3" destOrd="0" presId="urn:microsoft.com/office/officeart/2008/layout/VerticalCurvedList"/>
    <dgm:cxn modelId="{D9102856-667D-4004-A36B-CFC4C311FEB5}" type="presParOf" srcId="{2C12CD72-B110-4B17-9580-16C21FB22E22}" destId="{24493D19-B148-4BFF-9CB9-C0A1508BE763}" srcOrd="1" destOrd="0" presId="urn:microsoft.com/office/officeart/2008/layout/VerticalCurvedList"/>
    <dgm:cxn modelId="{E70BF653-BEA2-4078-AB87-1AECC3B01A9E}" type="presParOf" srcId="{2C12CD72-B110-4B17-9580-16C21FB22E22}" destId="{7FC2B5E5-F458-452A-B60E-E9F06CAA2F8C}" srcOrd="2" destOrd="0" presId="urn:microsoft.com/office/officeart/2008/layout/VerticalCurvedList"/>
    <dgm:cxn modelId="{21186471-A0E8-4006-82C1-F3D22DF541AF}" type="presParOf" srcId="{7FC2B5E5-F458-452A-B60E-E9F06CAA2F8C}" destId="{B3F95828-4845-4D8E-AC00-9D07D30CC905}" srcOrd="0" destOrd="0" presId="urn:microsoft.com/office/officeart/2008/layout/VerticalCurvedList"/>
    <dgm:cxn modelId="{35035EB4-2045-4425-9851-FD515954B579}" type="presParOf" srcId="{2C12CD72-B110-4B17-9580-16C21FB22E22}" destId="{3DF475F3-B13F-42A9-BED8-2C5497253C6C}" srcOrd="3" destOrd="0" presId="urn:microsoft.com/office/officeart/2008/layout/VerticalCurvedList"/>
    <dgm:cxn modelId="{EA0A0273-0CD1-4D3D-8A87-E5BCC40B404E}" type="presParOf" srcId="{2C12CD72-B110-4B17-9580-16C21FB22E22}" destId="{851033C0-508F-41E6-AD9E-997E90E1F2E4}" srcOrd="4" destOrd="0" presId="urn:microsoft.com/office/officeart/2008/layout/VerticalCurvedList"/>
    <dgm:cxn modelId="{172F1493-444D-4989-8B2A-7A0D42AC3E54}" type="presParOf" srcId="{851033C0-508F-41E6-AD9E-997E90E1F2E4}" destId="{3414EC65-3AF2-4176-9A13-7587D03CB8AA}" srcOrd="0" destOrd="0" presId="urn:microsoft.com/office/officeart/2008/layout/VerticalCurvedList"/>
    <dgm:cxn modelId="{3D967D87-BCBC-4734-8552-9415133C41F0}" type="presParOf" srcId="{2C12CD72-B110-4B17-9580-16C21FB22E22}" destId="{1927EB18-627C-4CFB-B2A4-067B3DD59ACD}" srcOrd="5" destOrd="0" presId="urn:microsoft.com/office/officeart/2008/layout/VerticalCurvedList"/>
    <dgm:cxn modelId="{1B61F611-D445-4EB9-A673-20271553739E}" type="presParOf" srcId="{2C12CD72-B110-4B17-9580-16C21FB22E22}" destId="{AFE55E60-4F6C-4034-AA0B-CC9E1416C96D}" srcOrd="6" destOrd="0" presId="urn:microsoft.com/office/officeart/2008/layout/VerticalCurvedList"/>
    <dgm:cxn modelId="{2DD876E0-DFF2-40E5-A9CE-5E45C80B414E}" type="presParOf" srcId="{AFE55E60-4F6C-4034-AA0B-CC9E1416C96D}" destId="{2BD27ECD-FCA3-4EAD-8F9E-A5F3BD8BA9B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65C913-ED75-42BF-82AC-8D315E19EA44}">
      <dsp:nvSpPr>
        <dsp:cNvPr id="0" name=""/>
        <dsp:cNvSpPr/>
      </dsp:nvSpPr>
      <dsp:spPr>
        <a:xfrm rot="16200000">
          <a:off x="1570" y="673658"/>
          <a:ext cx="3499321" cy="3499321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Индивидуальные предприниматели</a:t>
          </a:r>
          <a:endParaRPr lang="ru-RU" sz="2300" kern="1200" dirty="0"/>
        </a:p>
      </dsp:txBody>
      <dsp:txXfrm rot="5400000">
        <a:off x="1571" y="1548488"/>
        <a:ext cx="2886940" cy="1749661"/>
      </dsp:txXfrm>
    </dsp:sp>
    <dsp:sp modelId="{968012C6-8D82-4922-A236-70A99244AD77}">
      <dsp:nvSpPr>
        <dsp:cNvPr id="0" name=""/>
        <dsp:cNvSpPr/>
      </dsp:nvSpPr>
      <dsp:spPr>
        <a:xfrm rot="5400000">
          <a:off x="3738108" y="673658"/>
          <a:ext cx="3499321" cy="3499321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Коммерческие организации</a:t>
          </a:r>
          <a:endParaRPr lang="ru-RU" sz="2300" kern="1200" dirty="0"/>
        </a:p>
      </dsp:txBody>
      <dsp:txXfrm rot="-5400000">
        <a:off x="4350490" y="1548488"/>
        <a:ext cx="2886940" cy="17496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F355C5-C1DB-4311-BE26-79361DA50FFC}">
      <dsp:nvSpPr>
        <dsp:cNvPr id="0" name=""/>
        <dsp:cNvSpPr/>
      </dsp:nvSpPr>
      <dsp:spPr>
        <a:xfrm>
          <a:off x="-6110217" y="-934862"/>
          <a:ext cx="7273574" cy="7273574"/>
        </a:xfrm>
        <a:prstGeom prst="blockArc">
          <a:avLst>
            <a:gd name="adj1" fmla="val 18900000"/>
            <a:gd name="adj2" fmla="val 2700000"/>
            <a:gd name="adj3" fmla="val 297"/>
          </a:avLst>
        </a:pr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10C4D6-257B-4952-9B7B-D1E6BD3D0F45}">
      <dsp:nvSpPr>
        <dsp:cNvPr id="0" name=""/>
        <dsp:cNvSpPr/>
      </dsp:nvSpPr>
      <dsp:spPr>
        <a:xfrm>
          <a:off x="608860" y="415447"/>
          <a:ext cx="6615703" cy="831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9867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участие в управлении и ведении общих дел товарищества;</a:t>
          </a:r>
          <a:endParaRPr lang="ru-RU" sz="2600" kern="1200" dirty="0"/>
        </a:p>
      </dsp:txBody>
      <dsp:txXfrm>
        <a:off x="608860" y="415447"/>
        <a:ext cx="6615703" cy="831328"/>
      </dsp:txXfrm>
    </dsp:sp>
    <dsp:sp modelId="{7F40C407-B2B7-4A40-B2C1-5B61EA6CC1D4}">
      <dsp:nvSpPr>
        <dsp:cNvPr id="0" name=""/>
        <dsp:cNvSpPr/>
      </dsp:nvSpPr>
      <dsp:spPr>
        <a:xfrm>
          <a:off x="89279" y="311531"/>
          <a:ext cx="1039160" cy="10391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CFD863-2DD8-4427-9E50-14F8CB9AE0C9}">
      <dsp:nvSpPr>
        <dsp:cNvPr id="0" name=""/>
        <dsp:cNvSpPr/>
      </dsp:nvSpPr>
      <dsp:spPr>
        <a:xfrm>
          <a:off x="1085479" y="1662656"/>
          <a:ext cx="6139084" cy="831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9867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право на информацию по ведению дел;</a:t>
          </a:r>
          <a:endParaRPr lang="ru-RU" sz="2600" kern="1200" dirty="0"/>
        </a:p>
      </dsp:txBody>
      <dsp:txXfrm>
        <a:off x="1085479" y="1662656"/>
        <a:ext cx="6139084" cy="831328"/>
      </dsp:txXfrm>
    </dsp:sp>
    <dsp:sp modelId="{40D6E07C-5A80-44BF-85A1-565F2E423E20}">
      <dsp:nvSpPr>
        <dsp:cNvPr id="0" name=""/>
        <dsp:cNvSpPr/>
      </dsp:nvSpPr>
      <dsp:spPr>
        <a:xfrm>
          <a:off x="565899" y="1558740"/>
          <a:ext cx="1039160" cy="10391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32C3B5-C7D4-42E0-9C75-F0F2348E59F1}">
      <dsp:nvSpPr>
        <dsp:cNvPr id="0" name=""/>
        <dsp:cNvSpPr/>
      </dsp:nvSpPr>
      <dsp:spPr>
        <a:xfrm>
          <a:off x="1085479" y="2909865"/>
          <a:ext cx="6139084" cy="831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9867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долевая собственность на общее имущество;</a:t>
          </a:r>
          <a:endParaRPr lang="ru-RU" sz="2600" kern="1200" dirty="0"/>
        </a:p>
      </dsp:txBody>
      <dsp:txXfrm>
        <a:off x="1085479" y="2909865"/>
        <a:ext cx="6139084" cy="831328"/>
      </dsp:txXfrm>
    </dsp:sp>
    <dsp:sp modelId="{F7B29D30-8BE2-4345-B5C1-51353AC9EBEF}">
      <dsp:nvSpPr>
        <dsp:cNvPr id="0" name=""/>
        <dsp:cNvSpPr/>
      </dsp:nvSpPr>
      <dsp:spPr>
        <a:xfrm>
          <a:off x="565899" y="2805949"/>
          <a:ext cx="1039160" cy="10391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556BB7-7122-4D14-9749-2022E443A88E}">
      <dsp:nvSpPr>
        <dsp:cNvPr id="0" name=""/>
        <dsp:cNvSpPr/>
      </dsp:nvSpPr>
      <dsp:spPr>
        <a:xfrm>
          <a:off x="608860" y="4157073"/>
          <a:ext cx="6615703" cy="831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9867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право на получение прибыли. </a:t>
          </a:r>
          <a:endParaRPr lang="ru-RU" sz="2600" kern="1200" dirty="0"/>
        </a:p>
      </dsp:txBody>
      <dsp:txXfrm>
        <a:off x="608860" y="4157073"/>
        <a:ext cx="6615703" cy="831328"/>
      </dsp:txXfrm>
    </dsp:sp>
    <dsp:sp modelId="{89FDDC87-F334-45D6-8DE1-67233E5E53A8}">
      <dsp:nvSpPr>
        <dsp:cNvPr id="0" name=""/>
        <dsp:cNvSpPr/>
      </dsp:nvSpPr>
      <dsp:spPr>
        <a:xfrm>
          <a:off x="89279" y="4053157"/>
          <a:ext cx="1039160" cy="10391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6FC779-EB17-46F1-9C22-FD294A9C4BCF}">
      <dsp:nvSpPr>
        <dsp:cNvPr id="0" name=""/>
        <dsp:cNvSpPr/>
      </dsp:nvSpPr>
      <dsp:spPr>
        <a:xfrm>
          <a:off x="-5093591" y="-786199"/>
          <a:ext cx="6111929" cy="6111929"/>
        </a:xfrm>
        <a:prstGeom prst="blockArc">
          <a:avLst>
            <a:gd name="adj1" fmla="val 18900000"/>
            <a:gd name="adj2" fmla="val 2700000"/>
            <a:gd name="adj3" fmla="val 353"/>
          </a:avLst>
        </a:pr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FBFDAE-5490-4CF0-9115-2726FFA687DD}">
      <dsp:nvSpPr>
        <dsp:cNvPr id="0" name=""/>
        <dsp:cNvSpPr/>
      </dsp:nvSpPr>
      <dsp:spPr>
        <a:xfrm>
          <a:off x="834479" y="648517"/>
          <a:ext cx="6856774" cy="12968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9377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вносить вклады в общее дело;</a:t>
          </a:r>
          <a:endParaRPr lang="ru-RU" sz="2800" kern="1200" dirty="0"/>
        </a:p>
      </dsp:txBody>
      <dsp:txXfrm>
        <a:off x="834479" y="648517"/>
        <a:ext cx="6856774" cy="1296853"/>
      </dsp:txXfrm>
    </dsp:sp>
    <dsp:sp modelId="{4D43F9C1-CDD2-49ED-84E5-A010A13A0F8F}">
      <dsp:nvSpPr>
        <dsp:cNvPr id="0" name=""/>
        <dsp:cNvSpPr/>
      </dsp:nvSpPr>
      <dsp:spPr>
        <a:xfrm>
          <a:off x="23946" y="486410"/>
          <a:ext cx="1621066" cy="16210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4449FB-82BA-438E-90F1-35F944C70BC6}">
      <dsp:nvSpPr>
        <dsp:cNvPr id="0" name=""/>
        <dsp:cNvSpPr/>
      </dsp:nvSpPr>
      <dsp:spPr>
        <a:xfrm>
          <a:off x="834479" y="2594160"/>
          <a:ext cx="6856774" cy="12968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9377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участвовать в ведении предусмотренной договором деятельности.</a:t>
          </a:r>
          <a:endParaRPr lang="ru-RU" sz="2800" kern="1200" dirty="0"/>
        </a:p>
      </dsp:txBody>
      <dsp:txXfrm>
        <a:off x="834479" y="2594160"/>
        <a:ext cx="6856774" cy="1296853"/>
      </dsp:txXfrm>
    </dsp:sp>
    <dsp:sp modelId="{F6A93846-6D50-43BB-860C-1F8A2398B4F5}">
      <dsp:nvSpPr>
        <dsp:cNvPr id="0" name=""/>
        <dsp:cNvSpPr/>
      </dsp:nvSpPr>
      <dsp:spPr>
        <a:xfrm>
          <a:off x="23946" y="2432053"/>
          <a:ext cx="1621066" cy="16210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18E008-6C9B-4A60-9AEB-9647EC99E366}">
      <dsp:nvSpPr>
        <dsp:cNvPr id="0" name=""/>
        <dsp:cNvSpPr/>
      </dsp:nvSpPr>
      <dsp:spPr>
        <a:xfrm>
          <a:off x="2803486" y="1460"/>
          <a:ext cx="3216052" cy="14545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каждым товарищем от имени всех;</a:t>
          </a:r>
          <a:endParaRPr lang="ru-RU" sz="2900" kern="1200" dirty="0"/>
        </a:p>
      </dsp:txBody>
      <dsp:txXfrm>
        <a:off x="2803486" y="1460"/>
        <a:ext cx="3216052" cy="1454569"/>
      </dsp:txXfrm>
    </dsp:sp>
    <dsp:sp modelId="{881A8873-1DE2-4D82-862E-68E293CAB872}">
      <dsp:nvSpPr>
        <dsp:cNvPr id="0" name=""/>
        <dsp:cNvSpPr/>
      </dsp:nvSpPr>
      <dsp:spPr>
        <a:xfrm>
          <a:off x="1219460" y="1460"/>
          <a:ext cx="1440023" cy="14545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8B79C5-6890-4C8F-990D-80E2E115072D}">
      <dsp:nvSpPr>
        <dsp:cNvPr id="0" name=""/>
        <dsp:cNvSpPr/>
      </dsp:nvSpPr>
      <dsp:spPr>
        <a:xfrm>
          <a:off x="1219460" y="1696034"/>
          <a:ext cx="3216052" cy="14545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отдельным товарищем от имени всех;</a:t>
          </a:r>
          <a:endParaRPr lang="ru-RU" sz="2900" kern="1200" dirty="0"/>
        </a:p>
      </dsp:txBody>
      <dsp:txXfrm>
        <a:off x="1219460" y="1696034"/>
        <a:ext cx="3216052" cy="1454569"/>
      </dsp:txXfrm>
    </dsp:sp>
    <dsp:sp modelId="{A30B0B2E-4555-4A4A-AAA9-4958C06F44D0}">
      <dsp:nvSpPr>
        <dsp:cNvPr id="0" name=""/>
        <dsp:cNvSpPr/>
      </dsp:nvSpPr>
      <dsp:spPr>
        <a:xfrm>
          <a:off x="4579515" y="1696034"/>
          <a:ext cx="1440023" cy="14545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23930F-501F-4632-A411-5A2E16413559}">
      <dsp:nvSpPr>
        <dsp:cNvPr id="0" name=""/>
        <dsp:cNvSpPr/>
      </dsp:nvSpPr>
      <dsp:spPr>
        <a:xfrm>
          <a:off x="2803486" y="3390607"/>
          <a:ext cx="3216052" cy="14545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совместно всеми участниками договора.</a:t>
          </a:r>
          <a:endParaRPr lang="ru-RU" sz="2900" kern="1200" dirty="0"/>
        </a:p>
      </dsp:txBody>
      <dsp:txXfrm>
        <a:off x="2803486" y="3390607"/>
        <a:ext cx="3216052" cy="1454569"/>
      </dsp:txXfrm>
    </dsp:sp>
    <dsp:sp modelId="{7B61EB27-E1AE-4338-9FA3-A81BAA993752}">
      <dsp:nvSpPr>
        <dsp:cNvPr id="0" name=""/>
        <dsp:cNvSpPr/>
      </dsp:nvSpPr>
      <dsp:spPr>
        <a:xfrm>
          <a:off x="1219460" y="3390607"/>
          <a:ext cx="1440023" cy="14545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8C44E1-DEC2-4955-AEFA-6AE3C163E197}">
      <dsp:nvSpPr>
        <dsp:cNvPr id="0" name=""/>
        <dsp:cNvSpPr/>
      </dsp:nvSpPr>
      <dsp:spPr>
        <a:xfrm>
          <a:off x="-4124641" y="-637510"/>
          <a:ext cx="4950084" cy="4950084"/>
        </a:xfrm>
        <a:prstGeom prst="blockArc">
          <a:avLst>
            <a:gd name="adj1" fmla="val 18900000"/>
            <a:gd name="adj2" fmla="val 2700000"/>
            <a:gd name="adj3" fmla="val 436"/>
          </a:avLst>
        </a:pr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E8750E-3804-484A-8EC1-D68ED5F16BD2}">
      <dsp:nvSpPr>
        <dsp:cNvPr id="0" name=""/>
        <dsp:cNvSpPr/>
      </dsp:nvSpPr>
      <dsp:spPr>
        <a:xfrm>
          <a:off x="675568" y="525019"/>
          <a:ext cx="6544045" cy="10498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3352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/>
            <a:t>всем своим имуществом пропорционально стоимости его вклада в общее дело по общим договорным обязательствам;</a:t>
          </a:r>
          <a:endParaRPr lang="ru-RU" sz="2200" kern="1200"/>
        </a:p>
      </dsp:txBody>
      <dsp:txXfrm>
        <a:off x="675568" y="525019"/>
        <a:ext cx="6544045" cy="1049891"/>
      </dsp:txXfrm>
    </dsp:sp>
    <dsp:sp modelId="{9BB5B8CA-F930-4FED-BEEC-183470EE5806}">
      <dsp:nvSpPr>
        <dsp:cNvPr id="0" name=""/>
        <dsp:cNvSpPr/>
      </dsp:nvSpPr>
      <dsp:spPr>
        <a:xfrm>
          <a:off x="19385" y="393783"/>
          <a:ext cx="1312364" cy="13123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07A2B8-1F54-45A7-BAD3-4F99A8BD2392}">
      <dsp:nvSpPr>
        <dsp:cNvPr id="0" name=""/>
        <dsp:cNvSpPr/>
      </dsp:nvSpPr>
      <dsp:spPr>
        <a:xfrm>
          <a:off x="675568" y="2100151"/>
          <a:ext cx="6544045" cy="10498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3352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солидарно по общим обязательствам, возникшим не из договора.</a:t>
          </a:r>
          <a:endParaRPr lang="ru-RU" sz="2200" kern="1200" dirty="0"/>
        </a:p>
      </dsp:txBody>
      <dsp:txXfrm>
        <a:off x="675568" y="2100151"/>
        <a:ext cx="6544045" cy="1049891"/>
      </dsp:txXfrm>
    </dsp:sp>
    <dsp:sp modelId="{1A7077EA-46F3-4814-8729-BD66C6E4ADDF}">
      <dsp:nvSpPr>
        <dsp:cNvPr id="0" name=""/>
        <dsp:cNvSpPr/>
      </dsp:nvSpPr>
      <dsp:spPr>
        <a:xfrm>
          <a:off x="19385" y="1968915"/>
          <a:ext cx="1312364" cy="13123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3D71EE-297D-44C8-9F64-28768629B572}">
      <dsp:nvSpPr>
        <dsp:cNvPr id="0" name=""/>
        <dsp:cNvSpPr/>
      </dsp:nvSpPr>
      <dsp:spPr>
        <a:xfrm>
          <a:off x="-6480469" y="-991520"/>
          <a:ext cx="7716296" cy="7716296"/>
        </a:xfrm>
        <a:prstGeom prst="blockArc">
          <a:avLst>
            <a:gd name="adj1" fmla="val 18900000"/>
            <a:gd name="adj2" fmla="val 2700000"/>
            <a:gd name="adj3" fmla="val 280"/>
          </a:avLst>
        </a:pr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600A4E-7ECC-41EE-8F2B-7AB5B05F9429}">
      <dsp:nvSpPr>
        <dsp:cNvPr id="0" name=""/>
        <dsp:cNvSpPr/>
      </dsp:nvSpPr>
      <dsp:spPr>
        <a:xfrm>
          <a:off x="795775" y="421090"/>
          <a:ext cx="7488377" cy="14511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015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1. объявления кого-либо из товарищей недееспособным, ограниченно дееспособным или безвестно отсутствующим, объявления кого-либо из товарищей несостоятельным (банкротом);</a:t>
          </a:r>
          <a:endParaRPr lang="ru-RU" sz="1800" kern="1200" dirty="0"/>
        </a:p>
      </dsp:txBody>
      <dsp:txXfrm>
        <a:off x="795775" y="421090"/>
        <a:ext cx="7488377" cy="1451121"/>
      </dsp:txXfrm>
    </dsp:sp>
    <dsp:sp modelId="{291304E1-91B6-4558-A8F1-4556A4B31F80}">
      <dsp:nvSpPr>
        <dsp:cNvPr id="0" name=""/>
        <dsp:cNvSpPr/>
      </dsp:nvSpPr>
      <dsp:spPr>
        <a:xfrm>
          <a:off x="79118" y="429994"/>
          <a:ext cx="1433314" cy="14333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D101D7-EFA7-4595-BC72-5BA294C7B367}">
      <dsp:nvSpPr>
        <dsp:cNvPr id="0" name=""/>
        <dsp:cNvSpPr/>
      </dsp:nvSpPr>
      <dsp:spPr>
        <a:xfrm>
          <a:off x="1212583" y="2060847"/>
          <a:ext cx="7071569" cy="16115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015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2. смерти товарища, ликвидации либо реорганизации участвующего в договоре простого товарищества юр. л., а также отказа кого-либо из товарищей от дальнейшего участия в бессрочном договоре, выдела доли товарища по требованию его кредитора;</a:t>
          </a:r>
          <a:endParaRPr lang="ru-RU" sz="1800" kern="1200" dirty="0"/>
        </a:p>
      </dsp:txBody>
      <dsp:txXfrm>
        <a:off x="1212583" y="2060847"/>
        <a:ext cx="7071569" cy="1611560"/>
      </dsp:txXfrm>
    </dsp:sp>
    <dsp:sp modelId="{8D5FA421-F30A-4469-837D-565EAAD23876}">
      <dsp:nvSpPr>
        <dsp:cNvPr id="0" name=""/>
        <dsp:cNvSpPr/>
      </dsp:nvSpPr>
      <dsp:spPr>
        <a:xfrm>
          <a:off x="495926" y="2149971"/>
          <a:ext cx="1433314" cy="14333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BA2438-4C0B-47B8-BB90-BAC6641E01B5}">
      <dsp:nvSpPr>
        <dsp:cNvPr id="0" name=""/>
        <dsp:cNvSpPr/>
      </dsp:nvSpPr>
      <dsp:spPr>
        <a:xfrm>
          <a:off x="795775" y="4013279"/>
          <a:ext cx="7488377" cy="11466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0154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3. истечения срока договора простого товарищества.</a:t>
          </a:r>
          <a:endParaRPr lang="ru-RU" sz="2000" kern="1200" dirty="0"/>
        </a:p>
      </dsp:txBody>
      <dsp:txXfrm>
        <a:off x="795775" y="4013279"/>
        <a:ext cx="7488377" cy="1146651"/>
      </dsp:txXfrm>
    </dsp:sp>
    <dsp:sp modelId="{B6B8B6E3-7A91-47BB-839B-8D924410B6E3}">
      <dsp:nvSpPr>
        <dsp:cNvPr id="0" name=""/>
        <dsp:cNvSpPr/>
      </dsp:nvSpPr>
      <dsp:spPr>
        <a:xfrm>
          <a:off x="79118" y="3869947"/>
          <a:ext cx="1433314" cy="14333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A7BACC-5EDB-4EF6-84A8-4CA2678CB8B1}">
      <dsp:nvSpPr>
        <dsp:cNvPr id="0" name=""/>
        <dsp:cNvSpPr/>
      </dsp:nvSpPr>
      <dsp:spPr>
        <a:xfrm rot="5400000">
          <a:off x="-283254" y="438419"/>
          <a:ext cx="1888363" cy="132185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0" kern="1200"/>
        </a:p>
      </dsp:txBody>
      <dsp:txXfrm rot="-5400000">
        <a:off x="1" y="816091"/>
        <a:ext cx="1321854" cy="566509"/>
      </dsp:txXfrm>
    </dsp:sp>
    <dsp:sp modelId="{30A89898-A9DF-4C45-9C76-71F6976C2A49}">
      <dsp:nvSpPr>
        <dsp:cNvPr id="0" name=""/>
        <dsp:cNvSpPr/>
      </dsp:nvSpPr>
      <dsp:spPr>
        <a:xfrm rot="5400000">
          <a:off x="4303453" y="-2944421"/>
          <a:ext cx="1463411" cy="74266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Заявление об отказе товарища от бессрочного договора должно быть сделано им не позднее, чем за 3 месяца до предполагаемого выхода из договора.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Соглашение об ограничении права на отказ от бессрочного договора простого товарищества является ничтожным.</a:t>
          </a:r>
          <a:endParaRPr lang="ru-RU" sz="1600" kern="1200" dirty="0"/>
        </a:p>
      </dsp:txBody>
      <dsp:txXfrm rot="-5400000">
        <a:off x="1321854" y="108616"/>
        <a:ext cx="7355171" cy="1320535"/>
      </dsp:txXfrm>
    </dsp:sp>
    <dsp:sp modelId="{843A3B97-47FD-4C84-9A69-5BDEB9750F9F}">
      <dsp:nvSpPr>
        <dsp:cNvPr id="0" name=""/>
        <dsp:cNvSpPr/>
      </dsp:nvSpPr>
      <dsp:spPr>
        <a:xfrm rot="5400000">
          <a:off x="-283254" y="2365160"/>
          <a:ext cx="1888363" cy="132185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0" kern="1200" dirty="0"/>
        </a:p>
      </dsp:txBody>
      <dsp:txXfrm rot="-5400000">
        <a:off x="1" y="2742832"/>
        <a:ext cx="1321854" cy="566509"/>
      </dsp:txXfrm>
    </dsp:sp>
    <dsp:sp modelId="{70FB39F1-0C6F-409B-8696-C2B6D4A83127}">
      <dsp:nvSpPr>
        <dsp:cNvPr id="0" name=""/>
        <dsp:cNvSpPr/>
      </dsp:nvSpPr>
      <dsp:spPr>
        <a:xfrm rot="5400000">
          <a:off x="4215827" y="-1017680"/>
          <a:ext cx="1638664" cy="74266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Наряду с общими основаниями расторжения договора сторона срочного договора простого товарищества вправе требовать расторжения договора в отношениях между собой и остальными товарищами по уважительной причине.</a:t>
          </a:r>
          <a:endParaRPr lang="ru-RU" sz="1600" kern="1200" dirty="0"/>
        </a:p>
      </dsp:txBody>
      <dsp:txXfrm rot="-5400000">
        <a:off x="1321855" y="1956285"/>
        <a:ext cx="7346616" cy="1478678"/>
      </dsp:txXfrm>
    </dsp:sp>
    <dsp:sp modelId="{81ADE5B3-FF62-41CC-A790-65CCC9EC33F4}">
      <dsp:nvSpPr>
        <dsp:cNvPr id="0" name=""/>
        <dsp:cNvSpPr/>
      </dsp:nvSpPr>
      <dsp:spPr>
        <a:xfrm rot="5400000">
          <a:off x="-283254" y="4406384"/>
          <a:ext cx="1888363" cy="132185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0" kern="1200"/>
        </a:p>
      </dsp:txBody>
      <dsp:txXfrm rot="-5400000">
        <a:off x="1" y="4784056"/>
        <a:ext cx="1321854" cy="566509"/>
      </dsp:txXfrm>
    </dsp:sp>
    <dsp:sp modelId="{C4E7B833-CCC5-401F-AE9C-714EE76E7B6A}">
      <dsp:nvSpPr>
        <dsp:cNvPr id="0" name=""/>
        <dsp:cNvSpPr/>
      </dsp:nvSpPr>
      <dsp:spPr>
        <a:xfrm rot="5400000">
          <a:off x="4101344" y="1023543"/>
          <a:ext cx="1867630" cy="74266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При прекращении договора простого товарищества вещи, переданные в общее владение и (или) пользование товарищей, возвращаются предоставившим их товарищам без вознаграждения, если иное не предусмотрено соглашением сторон.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 момента прекращения договора простого товарищества его участники несут солидарную ответственность по неисполненным общим обязательствам в отношении 3-их лиц.</a:t>
          </a:r>
          <a:endParaRPr lang="ru-RU" sz="1600" kern="1200" dirty="0"/>
        </a:p>
      </dsp:txBody>
      <dsp:txXfrm rot="-5400000">
        <a:off x="1321855" y="3894202"/>
        <a:ext cx="7335439" cy="168529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E9BB44-30D9-4A8B-BCA7-F662D96628A3}">
      <dsp:nvSpPr>
        <dsp:cNvPr id="0" name=""/>
        <dsp:cNvSpPr/>
      </dsp:nvSpPr>
      <dsp:spPr>
        <a:xfrm>
          <a:off x="-4920209" y="-753949"/>
          <a:ext cx="5859931" cy="5859931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493D19-B148-4BFF-9CB9-C0A1508BE763}">
      <dsp:nvSpPr>
        <dsp:cNvPr id="0" name=""/>
        <dsp:cNvSpPr/>
      </dsp:nvSpPr>
      <dsp:spPr>
        <a:xfrm>
          <a:off x="604384" y="372660"/>
          <a:ext cx="7508279" cy="9954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885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каждый из участников негласного товарищества отвечает перед 3-ми лицами всем своим имуществом по сделкам, которые он заключил от своего имени в общих интересах товарищей;</a:t>
          </a:r>
          <a:endParaRPr lang="ru-RU" sz="1800" kern="1200" dirty="0"/>
        </a:p>
      </dsp:txBody>
      <dsp:txXfrm>
        <a:off x="604384" y="372660"/>
        <a:ext cx="7508279" cy="995492"/>
      </dsp:txXfrm>
    </dsp:sp>
    <dsp:sp modelId="{B3F95828-4845-4D8E-AC00-9D07D30CC905}">
      <dsp:nvSpPr>
        <dsp:cNvPr id="0" name=""/>
        <dsp:cNvSpPr/>
      </dsp:nvSpPr>
      <dsp:spPr>
        <a:xfrm>
          <a:off x="60380" y="326402"/>
          <a:ext cx="1088008" cy="10880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F475F3-B13F-42A9-BED8-2C5497253C6C}">
      <dsp:nvSpPr>
        <dsp:cNvPr id="0" name=""/>
        <dsp:cNvSpPr/>
      </dsp:nvSpPr>
      <dsp:spPr>
        <a:xfrm>
          <a:off x="920777" y="1740812"/>
          <a:ext cx="7191887" cy="870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885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обязательства, возникшие в процессе их совместной деятельности, считаются общими для всех товарищей.</a:t>
          </a:r>
          <a:endParaRPr lang="ru-RU" sz="1900" kern="1200" dirty="0"/>
        </a:p>
      </dsp:txBody>
      <dsp:txXfrm>
        <a:off x="920777" y="1740812"/>
        <a:ext cx="7191887" cy="870406"/>
      </dsp:txXfrm>
    </dsp:sp>
    <dsp:sp modelId="{3414EC65-3AF2-4176-9A13-7587D03CB8AA}">
      <dsp:nvSpPr>
        <dsp:cNvPr id="0" name=""/>
        <dsp:cNvSpPr/>
      </dsp:nvSpPr>
      <dsp:spPr>
        <a:xfrm>
          <a:off x="376773" y="1632012"/>
          <a:ext cx="1088008" cy="10880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27EB18-627C-4CFB-B2A4-067B3DD59ACD}">
      <dsp:nvSpPr>
        <dsp:cNvPr id="0" name=""/>
        <dsp:cNvSpPr/>
      </dsp:nvSpPr>
      <dsp:spPr>
        <a:xfrm>
          <a:off x="604384" y="3046422"/>
          <a:ext cx="7508279" cy="870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885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в </a:t>
          </a:r>
          <a:r>
            <a:rPr lang="ru-RU" sz="1900" kern="1200" dirty="0" smtClean="0"/>
            <a:t>отношении негласного товарищества действуют общие для простого товарищества правила.</a:t>
          </a:r>
          <a:endParaRPr lang="ru-RU" sz="1900" kern="1200" dirty="0"/>
        </a:p>
      </dsp:txBody>
      <dsp:txXfrm>
        <a:off x="604384" y="3046422"/>
        <a:ext cx="7508279" cy="870406"/>
      </dsp:txXfrm>
    </dsp:sp>
    <dsp:sp modelId="{2BD27ECD-FCA3-4EAD-8F9E-A5F3BD8BA9BD}">
      <dsp:nvSpPr>
        <dsp:cNvPr id="0" name=""/>
        <dsp:cNvSpPr/>
      </dsp:nvSpPr>
      <dsp:spPr>
        <a:xfrm>
          <a:off x="60380" y="2937621"/>
          <a:ext cx="1088008" cy="10880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856" y="1268760"/>
            <a:ext cx="5105400" cy="2868168"/>
          </a:xfrm>
        </p:spPr>
        <p:txBody>
          <a:bodyPr/>
          <a:lstStyle/>
          <a:p>
            <a:pPr algn="ctr"/>
            <a:r>
              <a:rPr lang="ru-RU" sz="4400" dirty="0" smtClean="0"/>
              <a:t>Договор простого товарищества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29222" y="5744615"/>
            <a:ext cx="5114778" cy="1101248"/>
          </a:xfrm>
        </p:spPr>
        <p:txBody>
          <a:bodyPr/>
          <a:lstStyle/>
          <a:p>
            <a:r>
              <a:rPr lang="ru-RU" dirty="0" err="1" smtClean="0"/>
              <a:t>Борченко</a:t>
            </a:r>
            <a:r>
              <a:rPr lang="ru-RU" dirty="0" smtClean="0"/>
              <a:t> К.Д. </a:t>
            </a:r>
          </a:p>
          <a:p>
            <a:r>
              <a:rPr lang="ru-RU" dirty="0" smtClean="0"/>
              <a:t>ПОЭД-3.1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240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7239000" cy="1143000"/>
          </a:xfrm>
        </p:spPr>
        <p:txBody>
          <a:bodyPr>
            <a:noAutofit/>
          </a:bodyPr>
          <a:lstStyle/>
          <a:p>
            <a:pPr indent="457200" algn="just"/>
            <a:r>
              <a:rPr lang="ru-RU" sz="2400" dirty="0"/>
              <a:t>Ответственность товарищей по общим обязательствам зависит от целей совместной деятельности. Если договор простого товарищества не связан с осуществлением его участниками предпринимательской </a:t>
            </a:r>
            <a:r>
              <a:rPr lang="ru-RU" sz="2400" dirty="0" smtClean="0"/>
              <a:t>деятельности, то товарищи отвечают: 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9337839"/>
              </p:ext>
            </p:extLst>
          </p:nvPr>
        </p:nvGraphicFramePr>
        <p:xfrm>
          <a:off x="457200" y="2781300"/>
          <a:ext cx="7239000" cy="3675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185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7239000" cy="1143000"/>
          </a:xfrm>
        </p:spPr>
        <p:txBody>
          <a:bodyPr/>
          <a:lstStyle/>
          <a:p>
            <a:pPr algn="ctr"/>
            <a:r>
              <a:rPr lang="ru-RU" dirty="0" smtClean="0"/>
              <a:t>Прекращение договора: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3892763"/>
              </p:ext>
            </p:extLst>
          </p:nvPr>
        </p:nvGraphicFramePr>
        <p:xfrm>
          <a:off x="878" y="1124744"/>
          <a:ext cx="8363272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266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4902379"/>
              </p:ext>
            </p:extLst>
          </p:nvPr>
        </p:nvGraphicFramePr>
        <p:xfrm>
          <a:off x="0" y="548680"/>
          <a:ext cx="8748464" cy="60486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922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171400"/>
            <a:ext cx="7239000" cy="1143000"/>
          </a:xfrm>
        </p:spPr>
        <p:txBody>
          <a:bodyPr/>
          <a:lstStyle/>
          <a:p>
            <a:pPr algn="ctr"/>
            <a:r>
              <a:rPr lang="ru-RU" dirty="0" smtClean="0"/>
              <a:t>Негласное товарищество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7560840" cy="4846320"/>
          </a:xfrm>
        </p:spPr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ru-RU" sz="2400" dirty="0"/>
              <a:t>Договором простого товарищества может быть предусмотрено, что его существование не раскрывается для </a:t>
            </a:r>
            <a:r>
              <a:rPr lang="ru-RU" sz="2400" dirty="0" smtClean="0"/>
              <a:t>3-их </a:t>
            </a:r>
            <a:r>
              <a:rPr lang="ru-RU" sz="2400" dirty="0"/>
              <a:t>лиц (негласное товарищество).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0421019"/>
              </p:ext>
            </p:extLst>
          </p:nvPr>
        </p:nvGraphicFramePr>
        <p:xfrm>
          <a:off x="0" y="2348880"/>
          <a:ext cx="8172400" cy="435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670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131840" y="1268760"/>
            <a:ext cx="5105400" cy="2868168"/>
          </a:xfrm>
        </p:spPr>
        <p:txBody>
          <a:bodyPr/>
          <a:lstStyle/>
          <a:p>
            <a:pPr algn="ctr"/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52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76328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По договору простого товарищества (договору о совместной деятельности)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7200" algn="just">
              <a:buNone/>
            </a:pPr>
            <a:endParaRPr lang="ru-RU" dirty="0" smtClean="0"/>
          </a:p>
          <a:p>
            <a:pPr marL="0" indent="457200" algn="just">
              <a:buNone/>
            </a:pPr>
            <a:r>
              <a:rPr lang="ru-RU" dirty="0" smtClean="0"/>
              <a:t>двое </a:t>
            </a:r>
            <a:r>
              <a:rPr lang="ru-RU" dirty="0"/>
              <a:t>или несколько лиц (товарищей) обязуются соединить свои вклады и совместно действовать без образования юридического лица для извлечения прибыли или достижения иной не противоречащей закону цели.</a:t>
            </a:r>
          </a:p>
        </p:txBody>
      </p:sp>
    </p:spTree>
    <p:extLst>
      <p:ext uri="{BB962C8B-B14F-4D97-AF65-F5344CB8AC3E}">
        <p14:creationId xmlns:p14="http://schemas.microsoft.com/office/powerpoint/2010/main" val="286312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Стороны договора: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8175861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190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20040"/>
            <a:ext cx="7704856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По своей юридической природе </a:t>
            </a:r>
            <a:r>
              <a:rPr lang="ru-RU" sz="3200" dirty="0" smtClean="0"/>
              <a:t>договор: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3200" b="1" dirty="0"/>
          </a:p>
        </p:txBody>
      </p:sp>
      <p:sp>
        <p:nvSpPr>
          <p:cNvPr id="4" name="Овал 3"/>
          <p:cNvSpPr/>
          <p:nvPr/>
        </p:nvSpPr>
        <p:spPr>
          <a:xfrm>
            <a:off x="242430" y="1502638"/>
            <a:ext cx="3609489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консенсуальный</a:t>
            </a:r>
            <a:endParaRPr lang="ru-RU" sz="2400" dirty="0"/>
          </a:p>
        </p:txBody>
      </p:sp>
      <p:sp>
        <p:nvSpPr>
          <p:cNvPr id="5" name="Овал 4"/>
          <p:cNvSpPr/>
          <p:nvPr/>
        </p:nvSpPr>
        <p:spPr>
          <a:xfrm>
            <a:off x="2648022" y="3119151"/>
            <a:ext cx="3023308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возмездный</a:t>
            </a:r>
            <a:endParaRPr lang="ru-RU" sz="2400" dirty="0"/>
          </a:p>
        </p:txBody>
      </p:sp>
      <p:sp>
        <p:nvSpPr>
          <p:cNvPr id="6" name="Овал 5"/>
          <p:cNvSpPr/>
          <p:nvPr/>
        </p:nvSpPr>
        <p:spPr>
          <a:xfrm>
            <a:off x="323528" y="4581128"/>
            <a:ext cx="3528391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многосторонний</a:t>
            </a:r>
            <a:endParaRPr lang="ru-RU" sz="2400" dirty="0"/>
          </a:p>
        </p:txBody>
      </p:sp>
      <p:sp>
        <p:nvSpPr>
          <p:cNvPr id="7" name="Овал 6"/>
          <p:cNvSpPr/>
          <p:nvPr/>
        </p:nvSpPr>
        <p:spPr>
          <a:xfrm>
            <a:off x="4627805" y="4435532"/>
            <a:ext cx="3237866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фидуциарный</a:t>
            </a:r>
            <a:endParaRPr lang="ru-RU" sz="2400" dirty="0"/>
          </a:p>
        </p:txBody>
      </p:sp>
      <p:sp>
        <p:nvSpPr>
          <p:cNvPr id="8" name="Овал 7"/>
          <p:cNvSpPr/>
          <p:nvPr/>
        </p:nvSpPr>
        <p:spPr>
          <a:xfrm>
            <a:off x="4159676" y="1528190"/>
            <a:ext cx="3705995" cy="17746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п</a:t>
            </a:r>
            <a:r>
              <a:rPr lang="ru-RU" sz="2400" dirty="0" smtClean="0"/>
              <a:t>о общему правилу срочный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9750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3774"/>
            <a:ext cx="7239000" cy="1143000"/>
          </a:xfrm>
        </p:spPr>
        <p:txBody>
          <a:bodyPr/>
          <a:lstStyle/>
          <a:p>
            <a:pPr algn="ctr"/>
            <a:r>
              <a:rPr lang="ru-RU" dirty="0" smtClean="0"/>
              <a:t>Форма договора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7200" algn="just">
              <a:buNone/>
            </a:pPr>
            <a:endParaRPr lang="ru-RU" dirty="0" smtClean="0"/>
          </a:p>
          <a:p>
            <a:pPr marL="0" indent="457200" algn="just">
              <a:buNone/>
            </a:pPr>
            <a:endParaRPr lang="ru-RU" dirty="0"/>
          </a:p>
          <a:p>
            <a:pPr marL="0" indent="457200" algn="just">
              <a:buNone/>
            </a:pPr>
            <a:endParaRPr lang="ru-RU" dirty="0" smtClean="0"/>
          </a:p>
          <a:p>
            <a:pPr marL="0" indent="457200" algn="just">
              <a:buNone/>
            </a:pPr>
            <a:endParaRPr lang="ru-RU" dirty="0" smtClean="0"/>
          </a:p>
          <a:p>
            <a:pPr marL="0" indent="457200" algn="just">
              <a:buNone/>
            </a:pPr>
            <a:r>
              <a:rPr lang="ru-RU" dirty="0" smtClean="0"/>
              <a:t>В </a:t>
            </a:r>
            <a:r>
              <a:rPr lang="ru-RU" dirty="0"/>
              <a:t>отношениях с </a:t>
            </a:r>
            <a:r>
              <a:rPr lang="ru-RU" dirty="0" smtClean="0"/>
              <a:t>3-ми </a:t>
            </a:r>
            <a:r>
              <a:rPr lang="ru-RU" dirty="0"/>
              <a:t>лицами полномочие товарища совершать сделки от имени всех товарищей удостоверяется доверенностью, выданной ему остальными товарищами, или договором простого товарищества, заключенным в письменной форме (ст. 1044 ГК РФ).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1412776"/>
            <a:ext cx="4176464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Общие требование для сделок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7095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Предмет договора простого товарищества включает: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7427168" cy="5330992"/>
          </a:xfrm>
        </p:spPr>
        <p:txBody>
          <a:bodyPr>
            <a:normAutofit/>
          </a:bodyPr>
          <a:lstStyle/>
          <a:p>
            <a:pPr algn="just"/>
            <a:endParaRPr lang="ru-RU" dirty="0"/>
          </a:p>
          <a:p>
            <a:pPr algn="just"/>
            <a:r>
              <a:rPr lang="ru-RU" dirty="0"/>
              <a:t>соединение вкладов товарищей;</a:t>
            </a:r>
          </a:p>
          <a:p>
            <a:pPr algn="just"/>
            <a:r>
              <a:rPr lang="ru-RU" dirty="0"/>
              <a:t>совместные действия товарищей;</a:t>
            </a:r>
          </a:p>
          <a:p>
            <a:pPr algn="just"/>
            <a:r>
              <a:rPr lang="ru-RU" dirty="0"/>
              <a:t>общую цель, для достижения которой осуществляется совместная деятельность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marL="0" indent="457200" algn="just">
              <a:buNone/>
            </a:pPr>
            <a:r>
              <a:rPr lang="ru-RU" dirty="0"/>
              <a:t>Вкладом товарища признается все то, что он вносит в общее дело, в том числе деньги, иное имущество, профессиональные и иные знания, навыки и умения, а также деловая репутация и деловые связи.</a:t>
            </a:r>
          </a:p>
        </p:txBody>
      </p:sp>
    </p:spTree>
    <p:extLst>
      <p:ext uri="{BB962C8B-B14F-4D97-AF65-F5344CB8AC3E}">
        <p14:creationId xmlns:p14="http://schemas.microsoft.com/office/powerpoint/2010/main" val="333819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Права Участников договора: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1011138"/>
              </p:ext>
            </p:extLst>
          </p:nvPr>
        </p:nvGraphicFramePr>
        <p:xfrm>
          <a:off x="395288" y="1052513"/>
          <a:ext cx="7300912" cy="5403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947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Обязанности участников договора: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731821"/>
              </p:ext>
            </p:extLst>
          </p:nvPr>
        </p:nvGraphicFramePr>
        <p:xfrm>
          <a:off x="457200" y="1916831"/>
          <a:ext cx="7715200" cy="4539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862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Ведение общих дел товарищей может осуществляться: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7137114"/>
              </p:ext>
            </p:extLst>
          </p:nvPr>
        </p:nvGraphicFramePr>
        <p:xfrm>
          <a:off x="611560" y="1772816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463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138</TotalTime>
  <Words>561</Words>
  <Application>Microsoft Office PowerPoint</Application>
  <PresentationFormat>Экран (4:3)</PresentationFormat>
  <Paragraphs>59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Договор простого товарищества</vt:lpstr>
      <vt:lpstr>По договору простого товарищества (договору о совместной деятельности) </vt:lpstr>
      <vt:lpstr>Стороны договора: </vt:lpstr>
      <vt:lpstr>По своей юридической природе договор: </vt:lpstr>
      <vt:lpstr>Форма договора</vt:lpstr>
      <vt:lpstr>Предмет договора простого товарищества включает: </vt:lpstr>
      <vt:lpstr>Права Участников договора:</vt:lpstr>
      <vt:lpstr>Обязанности участников договора:</vt:lpstr>
      <vt:lpstr>Ведение общих дел товарищей может осуществляться:</vt:lpstr>
      <vt:lpstr>Ответственность товарищей по общим обязательствам зависит от целей совместной деятельности. Если договор простого товарищества не связан с осуществлением его участниками предпринимательской деятельности, то товарищи отвечают: </vt:lpstr>
      <vt:lpstr>Прекращение договора:</vt:lpstr>
      <vt:lpstr>Презентация PowerPoint</vt:lpstr>
      <vt:lpstr>Негласное товарищество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Договор простого товарищества</dc:title>
  <dc:creator>Ксюша</dc:creator>
  <cp:lastModifiedBy>Ксюша</cp:lastModifiedBy>
  <cp:revision>7</cp:revision>
  <dcterms:created xsi:type="dcterms:W3CDTF">2020-05-25T09:59:28Z</dcterms:created>
  <dcterms:modified xsi:type="dcterms:W3CDTF">2020-05-25T13:44:03Z</dcterms:modified>
</cp:coreProperties>
</file>