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>
        <p:scale>
          <a:sx n="33" d="100"/>
          <a:sy n="33" d="100"/>
        </p:scale>
        <p:origin x="35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99EC3-49A6-47C3-ABC5-20F2E558E51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2D5C89-4E81-4A8C-B7B2-D534C1F0F8E4}">
      <dgm:prSet phldrT="[Текст]"/>
      <dgm:spPr/>
      <dgm:t>
        <a:bodyPr/>
        <a:lstStyle/>
        <a:p>
          <a:r>
            <a:rPr lang="ru-RU" dirty="0" smtClean="0"/>
            <a:t>Гражданско-правовая характеристика</a:t>
          </a:r>
          <a:endParaRPr lang="ru-RU" dirty="0"/>
        </a:p>
      </dgm:t>
    </dgm:pt>
    <dgm:pt modelId="{8816BCEE-196C-40AD-BAD2-0FD6F4E217DC}" type="parTrans" cxnId="{15FFC5E7-39CF-4520-A728-C5E7FFE16FD3}">
      <dgm:prSet/>
      <dgm:spPr/>
      <dgm:t>
        <a:bodyPr/>
        <a:lstStyle/>
        <a:p>
          <a:endParaRPr lang="ru-RU"/>
        </a:p>
      </dgm:t>
    </dgm:pt>
    <dgm:pt modelId="{50F3529C-FD0E-4231-A537-F62D527DE1CD}" type="sibTrans" cxnId="{15FFC5E7-39CF-4520-A728-C5E7FFE16FD3}">
      <dgm:prSet/>
      <dgm:spPr/>
      <dgm:t>
        <a:bodyPr/>
        <a:lstStyle/>
        <a:p>
          <a:endParaRPr lang="ru-RU"/>
        </a:p>
      </dgm:t>
    </dgm:pt>
    <dgm:pt modelId="{BB9B385C-D41E-4163-A6BD-12BC9B18EA77}">
      <dgm:prSet phldrT="[Текст]"/>
      <dgm:spPr/>
      <dgm:t>
        <a:bodyPr/>
        <a:lstStyle/>
        <a:p>
          <a:r>
            <a:rPr lang="ru-RU" dirty="0" smtClean="0"/>
            <a:t>Многосторонний</a:t>
          </a:r>
          <a:endParaRPr lang="ru-RU" dirty="0"/>
        </a:p>
      </dgm:t>
    </dgm:pt>
    <dgm:pt modelId="{C2B523DE-4248-484C-BDD8-73295F76B80A}" type="parTrans" cxnId="{FF91020E-A1A2-4B23-BBB7-7B38CAA25E07}">
      <dgm:prSet/>
      <dgm:spPr/>
      <dgm:t>
        <a:bodyPr/>
        <a:lstStyle/>
        <a:p>
          <a:endParaRPr lang="ru-RU"/>
        </a:p>
      </dgm:t>
    </dgm:pt>
    <dgm:pt modelId="{0B32CD69-B7F9-4229-9A35-EF6CEDF49E34}" type="sibTrans" cxnId="{FF91020E-A1A2-4B23-BBB7-7B38CAA25E07}">
      <dgm:prSet/>
      <dgm:spPr/>
      <dgm:t>
        <a:bodyPr/>
        <a:lstStyle/>
        <a:p>
          <a:endParaRPr lang="ru-RU"/>
        </a:p>
      </dgm:t>
    </dgm:pt>
    <dgm:pt modelId="{38EBF803-5B01-48CA-8B67-375BA5319A58}">
      <dgm:prSet phldrT="[Текст]"/>
      <dgm:spPr/>
      <dgm:t>
        <a:bodyPr/>
        <a:lstStyle/>
        <a:p>
          <a:r>
            <a:rPr lang="ru-RU" dirty="0" smtClean="0"/>
            <a:t>Консенсуальный</a:t>
          </a:r>
          <a:endParaRPr lang="ru-RU" dirty="0"/>
        </a:p>
      </dgm:t>
    </dgm:pt>
    <dgm:pt modelId="{88533511-C8B3-45A4-B6A1-EEE6CDC74E88}" type="parTrans" cxnId="{69905C4F-43B1-4249-98B3-F2FF40022BEF}">
      <dgm:prSet/>
      <dgm:spPr/>
      <dgm:t>
        <a:bodyPr/>
        <a:lstStyle/>
        <a:p>
          <a:endParaRPr lang="ru-RU"/>
        </a:p>
      </dgm:t>
    </dgm:pt>
    <dgm:pt modelId="{C166FA92-30C1-41AC-B55D-2646EF84AE1C}" type="sibTrans" cxnId="{69905C4F-43B1-4249-98B3-F2FF40022BEF}">
      <dgm:prSet/>
      <dgm:spPr/>
      <dgm:t>
        <a:bodyPr/>
        <a:lstStyle/>
        <a:p>
          <a:endParaRPr lang="ru-RU"/>
        </a:p>
      </dgm:t>
    </dgm:pt>
    <dgm:pt modelId="{2D4FB373-B90D-40D0-BC97-885EF841006B}">
      <dgm:prSet phldrT="[Текст]"/>
      <dgm:spPr/>
      <dgm:t>
        <a:bodyPr/>
        <a:lstStyle/>
        <a:p>
          <a:r>
            <a:rPr lang="ru-RU" dirty="0" smtClean="0"/>
            <a:t>Возмездный</a:t>
          </a:r>
          <a:endParaRPr lang="ru-RU" dirty="0"/>
        </a:p>
      </dgm:t>
    </dgm:pt>
    <dgm:pt modelId="{1B0BD512-EA8C-4823-930F-98DA58875BE5}" type="parTrans" cxnId="{E4967B45-3D6D-474C-B637-EFC69F72ADFE}">
      <dgm:prSet/>
      <dgm:spPr/>
      <dgm:t>
        <a:bodyPr/>
        <a:lstStyle/>
        <a:p>
          <a:endParaRPr lang="ru-RU"/>
        </a:p>
      </dgm:t>
    </dgm:pt>
    <dgm:pt modelId="{07F40436-1537-409E-BB3C-C7FD1BE6C868}" type="sibTrans" cxnId="{E4967B45-3D6D-474C-B637-EFC69F72ADFE}">
      <dgm:prSet/>
      <dgm:spPr/>
      <dgm:t>
        <a:bodyPr/>
        <a:lstStyle/>
        <a:p>
          <a:endParaRPr lang="ru-RU"/>
        </a:p>
      </dgm:t>
    </dgm:pt>
    <dgm:pt modelId="{FABB6AAB-1063-4248-B04B-B2CCA4E35CBB}">
      <dgm:prSet phldrT="[Текст]"/>
      <dgm:spPr/>
      <dgm:t>
        <a:bodyPr/>
        <a:lstStyle/>
        <a:p>
          <a:r>
            <a:rPr lang="ru-RU" dirty="0" smtClean="0"/>
            <a:t>Двусторонний</a:t>
          </a:r>
          <a:endParaRPr lang="ru-RU" dirty="0"/>
        </a:p>
      </dgm:t>
    </dgm:pt>
    <dgm:pt modelId="{03CA0349-D207-4CDD-BBE6-F2AEA547C4F0}" type="parTrans" cxnId="{5C8CD11F-09DD-4F82-944C-D034599B9C98}">
      <dgm:prSet/>
      <dgm:spPr/>
      <dgm:t>
        <a:bodyPr/>
        <a:lstStyle/>
        <a:p>
          <a:endParaRPr lang="ru-RU"/>
        </a:p>
      </dgm:t>
    </dgm:pt>
    <dgm:pt modelId="{B0F14258-93EE-432D-9EE9-8CF743749AA4}" type="sibTrans" cxnId="{5C8CD11F-09DD-4F82-944C-D034599B9C98}">
      <dgm:prSet/>
      <dgm:spPr/>
      <dgm:t>
        <a:bodyPr/>
        <a:lstStyle/>
        <a:p>
          <a:endParaRPr lang="ru-RU"/>
        </a:p>
      </dgm:t>
    </dgm:pt>
    <dgm:pt modelId="{C0619DE2-05E9-4B00-9ED2-73820C6AE069}" type="pres">
      <dgm:prSet presAssocID="{0A799EC3-49A6-47C3-ABC5-20F2E558E51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89ABFAF-DF23-4AED-B6D5-AF9BF3E9722C}" type="pres">
      <dgm:prSet presAssocID="{0A799EC3-49A6-47C3-ABC5-20F2E558E51B}" presName="matrix" presStyleCnt="0"/>
      <dgm:spPr/>
    </dgm:pt>
    <dgm:pt modelId="{DD22196F-6FFA-4334-B3FA-72CBDC8ECCE9}" type="pres">
      <dgm:prSet presAssocID="{0A799EC3-49A6-47C3-ABC5-20F2E558E51B}" presName="tile1" presStyleLbl="node1" presStyleIdx="0" presStyleCnt="4"/>
      <dgm:spPr/>
      <dgm:t>
        <a:bodyPr/>
        <a:lstStyle/>
        <a:p>
          <a:endParaRPr lang="ru-RU"/>
        </a:p>
      </dgm:t>
    </dgm:pt>
    <dgm:pt modelId="{88ECAC1F-A48F-4DA2-99EF-B30B69F91F63}" type="pres">
      <dgm:prSet presAssocID="{0A799EC3-49A6-47C3-ABC5-20F2E558E5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07C48-5A79-4D74-9DDE-8C5D753546BB}" type="pres">
      <dgm:prSet presAssocID="{0A799EC3-49A6-47C3-ABC5-20F2E558E51B}" presName="tile2" presStyleLbl="node1" presStyleIdx="1" presStyleCnt="4"/>
      <dgm:spPr/>
      <dgm:t>
        <a:bodyPr/>
        <a:lstStyle/>
        <a:p>
          <a:endParaRPr lang="ru-RU"/>
        </a:p>
      </dgm:t>
    </dgm:pt>
    <dgm:pt modelId="{D8307ECA-C4C8-4566-AB16-3765E08BA95D}" type="pres">
      <dgm:prSet presAssocID="{0A799EC3-49A6-47C3-ABC5-20F2E558E5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E4C25-4334-45A3-8C09-8BABED73C368}" type="pres">
      <dgm:prSet presAssocID="{0A799EC3-49A6-47C3-ABC5-20F2E558E51B}" presName="tile3" presStyleLbl="node1" presStyleIdx="2" presStyleCnt="4"/>
      <dgm:spPr/>
      <dgm:t>
        <a:bodyPr/>
        <a:lstStyle/>
        <a:p>
          <a:endParaRPr lang="ru-RU"/>
        </a:p>
      </dgm:t>
    </dgm:pt>
    <dgm:pt modelId="{EDD18D11-C548-4F8C-8B74-8F2BCDFE1FCD}" type="pres">
      <dgm:prSet presAssocID="{0A799EC3-49A6-47C3-ABC5-20F2E558E5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76CC6-AD0F-4E28-8C99-FB0A88A53777}" type="pres">
      <dgm:prSet presAssocID="{0A799EC3-49A6-47C3-ABC5-20F2E558E51B}" presName="tile4" presStyleLbl="node1" presStyleIdx="3" presStyleCnt="4"/>
      <dgm:spPr/>
      <dgm:t>
        <a:bodyPr/>
        <a:lstStyle/>
        <a:p>
          <a:endParaRPr lang="ru-RU"/>
        </a:p>
      </dgm:t>
    </dgm:pt>
    <dgm:pt modelId="{056CFFEC-F87F-456B-B590-B3CF8919D374}" type="pres">
      <dgm:prSet presAssocID="{0A799EC3-49A6-47C3-ABC5-20F2E558E5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791F4-B5F2-4C9F-B0A2-B6C3CD8CB92F}" type="pres">
      <dgm:prSet presAssocID="{0A799EC3-49A6-47C3-ABC5-20F2E558E51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0EE3D67-F2DA-4789-9183-CF52376C5794}" type="presOf" srcId="{BB9B385C-D41E-4163-A6BD-12BC9B18EA77}" destId="{88ECAC1F-A48F-4DA2-99EF-B30B69F91F63}" srcOrd="1" destOrd="0" presId="urn:microsoft.com/office/officeart/2005/8/layout/matrix1"/>
    <dgm:cxn modelId="{15FFC5E7-39CF-4520-A728-C5E7FFE16FD3}" srcId="{0A799EC3-49A6-47C3-ABC5-20F2E558E51B}" destId="{FC2D5C89-4E81-4A8C-B7B2-D534C1F0F8E4}" srcOrd="0" destOrd="0" parTransId="{8816BCEE-196C-40AD-BAD2-0FD6F4E217DC}" sibTransId="{50F3529C-FD0E-4231-A537-F62D527DE1CD}"/>
    <dgm:cxn modelId="{4C7D3908-3E16-4AD6-ACBC-288D9DA6D3D5}" type="presOf" srcId="{FABB6AAB-1063-4248-B04B-B2CCA4E35CBB}" destId="{0C276CC6-AD0F-4E28-8C99-FB0A88A53777}" srcOrd="0" destOrd="0" presId="urn:microsoft.com/office/officeart/2005/8/layout/matrix1"/>
    <dgm:cxn modelId="{B86AF34C-AE03-479E-AEE9-8167C505854D}" type="presOf" srcId="{38EBF803-5B01-48CA-8B67-375BA5319A58}" destId="{D8307ECA-C4C8-4566-AB16-3765E08BA95D}" srcOrd="1" destOrd="0" presId="urn:microsoft.com/office/officeart/2005/8/layout/matrix1"/>
    <dgm:cxn modelId="{FF91020E-A1A2-4B23-BBB7-7B38CAA25E07}" srcId="{FC2D5C89-4E81-4A8C-B7B2-D534C1F0F8E4}" destId="{BB9B385C-D41E-4163-A6BD-12BC9B18EA77}" srcOrd="0" destOrd="0" parTransId="{C2B523DE-4248-484C-BDD8-73295F76B80A}" sibTransId="{0B32CD69-B7F9-4229-9A35-EF6CEDF49E34}"/>
    <dgm:cxn modelId="{D9E312BF-EA6D-4695-ADBB-B643ED9E5C4E}" type="presOf" srcId="{FABB6AAB-1063-4248-B04B-B2CCA4E35CBB}" destId="{056CFFEC-F87F-456B-B590-B3CF8919D374}" srcOrd="1" destOrd="0" presId="urn:microsoft.com/office/officeart/2005/8/layout/matrix1"/>
    <dgm:cxn modelId="{69905C4F-43B1-4249-98B3-F2FF40022BEF}" srcId="{FC2D5C89-4E81-4A8C-B7B2-D534C1F0F8E4}" destId="{38EBF803-5B01-48CA-8B67-375BA5319A58}" srcOrd="1" destOrd="0" parTransId="{88533511-C8B3-45A4-B6A1-EEE6CDC74E88}" sibTransId="{C166FA92-30C1-41AC-B55D-2646EF84AE1C}"/>
    <dgm:cxn modelId="{E4967B45-3D6D-474C-B637-EFC69F72ADFE}" srcId="{FC2D5C89-4E81-4A8C-B7B2-D534C1F0F8E4}" destId="{2D4FB373-B90D-40D0-BC97-885EF841006B}" srcOrd="2" destOrd="0" parTransId="{1B0BD512-EA8C-4823-930F-98DA58875BE5}" sibTransId="{07F40436-1537-409E-BB3C-C7FD1BE6C868}"/>
    <dgm:cxn modelId="{1A2806A5-EBE9-4656-B2AA-470849CAB284}" type="presOf" srcId="{38EBF803-5B01-48CA-8B67-375BA5319A58}" destId="{19A07C48-5A79-4D74-9DDE-8C5D753546BB}" srcOrd="0" destOrd="0" presId="urn:microsoft.com/office/officeart/2005/8/layout/matrix1"/>
    <dgm:cxn modelId="{EA02C1CD-B36D-455F-8347-2DB3CA09DB5B}" type="presOf" srcId="{2D4FB373-B90D-40D0-BC97-885EF841006B}" destId="{EDD18D11-C548-4F8C-8B74-8F2BCDFE1FCD}" srcOrd="1" destOrd="0" presId="urn:microsoft.com/office/officeart/2005/8/layout/matrix1"/>
    <dgm:cxn modelId="{6EB0EFA0-AB10-4916-8534-57FAFB2A1056}" type="presOf" srcId="{0A799EC3-49A6-47C3-ABC5-20F2E558E51B}" destId="{C0619DE2-05E9-4B00-9ED2-73820C6AE069}" srcOrd="0" destOrd="0" presId="urn:microsoft.com/office/officeart/2005/8/layout/matrix1"/>
    <dgm:cxn modelId="{72AC052C-06AB-4ACD-8B6B-4CD35318B12B}" type="presOf" srcId="{BB9B385C-D41E-4163-A6BD-12BC9B18EA77}" destId="{DD22196F-6FFA-4334-B3FA-72CBDC8ECCE9}" srcOrd="0" destOrd="0" presId="urn:microsoft.com/office/officeart/2005/8/layout/matrix1"/>
    <dgm:cxn modelId="{FDFDEEE0-AEDE-4DE2-B7BA-F1D965FA8478}" type="presOf" srcId="{2D4FB373-B90D-40D0-BC97-885EF841006B}" destId="{825E4C25-4334-45A3-8C09-8BABED73C368}" srcOrd="0" destOrd="0" presId="urn:microsoft.com/office/officeart/2005/8/layout/matrix1"/>
    <dgm:cxn modelId="{C1254495-8B2B-42CC-BEED-35DC10AE55D4}" type="presOf" srcId="{FC2D5C89-4E81-4A8C-B7B2-D534C1F0F8E4}" destId="{9FE791F4-B5F2-4C9F-B0A2-B6C3CD8CB92F}" srcOrd="0" destOrd="0" presId="urn:microsoft.com/office/officeart/2005/8/layout/matrix1"/>
    <dgm:cxn modelId="{5C8CD11F-09DD-4F82-944C-D034599B9C98}" srcId="{FC2D5C89-4E81-4A8C-B7B2-D534C1F0F8E4}" destId="{FABB6AAB-1063-4248-B04B-B2CCA4E35CBB}" srcOrd="3" destOrd="0" parTransId="{03CA0349-D207-4CDD-BBE6-F2AEA547C4F0}" sibTransId="{B0F14258-93EE-432D-9EE9-8CF743749AA4}"/>
    <dgm:cxn modelId="{26CFC380-0BF9-4D71-9B79-93ACF09B1B14}" type="presParOf" srcId="{C0619DE2-05E9-4B00-9ED2-73820C6AE069}" destId="{589ABFAF-DF23-4AED-B6D5-AF9BF3E9722C}" srcOrd="0" destOrd="0" presId="urn:microsoft.com/office/officeart/2005/8/layout/matrix1"/>
    <dgm:cxn modelId="{FDCC29A7-D20D-42D4-99A1-50ECFD0D49E2}" type="presParOf" srcId="{589ABFAF-DF23-4AED-B6D5-AF9BF3E9722C}" destId="{DD22196F-6FFA-4334-B3FA-72CBDC8ECCE9}" srcOrd="0" destOrd="0" presId="urn:microsoft.com/office/officeart/2005/8/layout/matrix1"/>
    <dgm:cxn modelId="{37516748-1949-4F90-B6E0-6D69EFE6A04A}" type="presParOf" srcId="{589ABFAF-DF23-4AED-B6D5-AF9BF3E9722C}" destId="{88ECAC1F-A48F-4DA2-99EF-B30B69F91F63}" srcOrd="1" destOrd="0" presId="urn:microsoft.com/office/officeart/2005/8/layout/matrix1"/>
    <dgm:cxn modelId="{CF18B5B7-33FD-41D2-99B2-F68CDAA61DC2}" type="presParOf" srcId="{589ABFAF-DF23-4AED-B6D5-AF9BF3E9722C}" destId="{19A07C48-5A79-4D74-9DDE-8C5D753546BB}" srcOrd="2" destOrd="0" presId="urn:microsoft.com/office/officeart/2005/8/layout/matrix1"/>
    <dgm:cxn modelId="{B1AD5E57-4B8A-4C18-BAEF-673D8BA564FD}" type="presParOf" srcId="{589ABFAF-DF23-4AED-B6D5-AF9BF3E9722C}" destId="{D8307ECA-C4C8-4566-AB16-3765E08BA95D}" srcOrd="3" destOrd="0" presId="urn:microsoft.com/office/officeart/2005/8/layout/matrix1"/>
    <dgm:cxn modelId="{FD79930A-4C87-478A-8099-10B4106EDE26}" type="presParOf" srcId="{589ABFAF-DF23-4AED-B6D5-AF9BF3E9722C}" destId="{825E4C25-4334-45A3-8C09-8BABED73C368}" srcOrd="4" destOrd="0" presId="urn:microsoft.com/office/officeart/2005/8/layout/matrix1"/>
    <dgm:cxn modelId="{A689C26C-986A-4BAD-85A2-ED242205F8F9}" type="presParOf" srcId="{589ABFAF-DF23-4AED-B6D5-AF9BF3E9722C}" destId="{EDD18D11-C548-4F8C-8B74-8F2BCDFE1FCD}" srcOrd="5" destOrd="0" presId="urn:microsoft.com/office/officeart/2005/8/layout/matrix1"/>
    <dgm:cxn modelId="{4E1458EF-02F0-4066-A794-ED75600DBC6B}" type="presParOf" srcId="{589ABFAF-DF23-4AED-B6D5-AF9BF3E9722C}" destId="{0C276CC6-AD0F-4E28-8C99-FB0A88A53777}" srcOrd="6" destOrd="0" presId="urn:microsoft.com/office/officeart/2005/8/layout/matrix1"/>
    <dgm:cxn modelId="{88A1780B-BEE4-44BB-89BA-7B1E0C7BB010}" type="presParOf" srcId="{589ABFAF-DF23-4AED-B6D5-AF9BF3E9722C}" destId="{056CFFEC-F87F-456B-B590-B3CF8919D374}" srcOrd="7" destOrd="0" presId="urn:microsoft.com/office/officeart/2005/8/layout/matrix1"/>
    <dgm:cxn modelId="{8E1CCDC2-2521-41CA-99B9-44ED7DBE4E90}" type="presParOf" srcId="{C0619DE2-05E9-4B00-9ED2-73820C6AE069}" destId="{9FE791F4-B5F2-4C9F-B0A2-B6C3CD8CB92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AF4FE7-03DA-4D9E-AB9A-3272789A2D27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A18DCA-46D7-4467-B71E-F64B7973C516}">
      <dgm:prSet phldrT="[Текст]"/>
      <dgm:spPr/>
      <dgm:t>
        <a:bodyPr/>
        <a:lstStyle/>
        <a:p>
          <a:r>
            <a:rPr lang="ru-RU" dirty="0" smtClean="0"/>
            <a:t>Форма: </a:t>
          </a:r>
          <a:r>
            <a:rPr lang="ru-RU" dirty="0" smtClean="0"/>
            <a:t>Письменная</a:t>
          </a:r>
          <a:endParaRPr lang="ru-RU" dirty="0"/>
        </a:p>
      </dgm:t>
    </dgm:pt>
    <dgm:pt modelId="{B3261285-803F-469C-A682-406DCE68233A}" type="parTrans" cxnId="{E4BBDC2B-453C-471D-A430-9B7FBA62A523}">
      <dgm:prSet/>
      <dgm:spPr/>
      <dgm:t>
        <a:bodyPr/>
        <a:lstStyle/>
        <a:p>
          <a:endParaRPr lang="ru-RU"/>
        </a:p>
      </dgm:t>
    </dgm:pt>
    <dgm:pt modelId="{1B40B77D-FED7-466F-8075-E5BCF702C2BE}" type="sibTrans" cxnId="{E4BBDC2B-453C-471D-A430-9B7FBA62A523}">
      <dgm:prSet/>
      <dgm:spPr/>
      <dgm:t>
        <a:bodyPr/>
        <a:lstStyle/>
        <a:p>
          <a:endParaRPr lang="ru-RU"/>
        </a:p>
      </dgm:t>
    </dgm:pt>
    <dgm:pt modelId="{F01F39B4-E40F-4B2B-AE9E-C1456061C29C}">
      <dgm:prSet phldrT="[Текст]"/>
      <dgm:spPr/>
      <dgm:t>
        <a:bodyPr/>
        <a:lstStyle/>
        <a:p>
          <a:r>
            <a:rPr lang="ru-RU" dirty="0" smtClean="0"/>
            <a:t>Срок договора: </a:t>
          </a:r>
        </a:p>
        <a:p>
          <a:r>
            <a:rPr lang="ru-RU" dirty="0" smtClean="0"/>
            <a:t>бессрочный,</a:t>
          </a:r>
        </a:p>
        <a:p>
          <a:r>
            <a:rPr lang="ru-RU" dirty="0" smtClean="0"/>
            <a:t>С указание срока,</a:t>
          </a:r>
        </a:p>
        <a:p>
          <a:r>
            <a:rPr lang="ru-RU" dirty="0" smtClean="0"/>
            <a:t>С указанием цели в качестве </a:t>
          </a:r>
          <a:r>
            <a:rPr lang="ru-RU" dirty="0" err="1" smtClean="0"/>
            <a:t>отменительного</a:t>
          </a:r>
          <a:r>
            <a:rPr lang="ru-RU" dirty="0" smtClean="0"/>
            <a:t> условия</a:t>
          </a:r>
        </a:p>
        <a:p>
          <a:endParaRPr lang="ru-RU" dirty="0"/>
        </a:p>
      </dgm:t>
    </dgm:pt>
    <dgm:pt modelId="{FBBEF9BA-5DB2-4B96-AA02-21164677F4BA}" type="parTrans" cxnId="{46EC6FBE-FC4F-46A3-A963-0FFA8D8CDB2C}">
      <dgm:prSet/>
      <dgm:spPr/>
      <dgm:t>
        <a:bodyPr/>
        <a:lstStyle/>
        <a:p>
          <a:endParaRPr lang="ru-RU"/>
        </a:p>
      </dgm:t>
    </dgm:pt>
    <dgm:pt modelId="{46185167-A40D-41F9-9234-4E4C88C9BDF7}" type="sibTrans" cxnId="{46EC6FBE-FC4F-46A3-A963-0FFA8D8CDB2C}">
      <dgm:prSet/>
      <dgm:spPr/>
      <dgm:t>
        <a:bodyPr/>
        <a:lstStyle/>
        <a:p>
          <a:endParaRPr lang="ru-RU"/>
        </a:p>
      </dgm:t>
    </dgm:pt>
    <dgm:pt modelId="{D69DC0AA-9401-4CC1-9597-B39A84A20B8C}">
      <dgm:prSet phldrT="[Текст]"/>
      <dgm:spPr/>
      <dgm:t>
        <a:bodyPr/>
        <a:lstStyle/>
        <a:p>
          <a:r>
            <a:rPr lang="ru-RU" dirty="0" smtClean="0"/>
            <a:t>Предмет договора: совместное ведение деятельности, направленной к достижению общей для всех участников цели</a:t>
          </a:r>
          <a:endParaRPr lang="ru-RU" dirty="0"/>
        </a:p>
      </dgm:t>
    </dgm:pt>
    <dgm:pt modelId="{402A27BD-447F-49DF-A388-2B85BA86BF20}" type="parTrans" cxnId="{C37800D3-5F6F-4747-982A-409D33D56710}">
      <dgm:prSet/>
      <dgm:spPr/>
      <dgm:t>
        <a:bodyPr/>
        <a:lstStyle/>
        <a:p>
          <a:endParaRPr lang="ru-RU"/>
        </a:p>
      </dgm:t>
    </dgm:pt>
    <dgm:pt modelId="{13249117-7396-4DAA-B431-FFF878EF87DD}" type="sibTrans" cxnId="{C37800D3-5F6F-4747-982A-409D33D56710}">
      <dgm:prSet/>
      <dgm:spPr/>
      <dgm:t>
        <a:bodyPr/>
        <a:lstStyle/>
        <a:p>
          <a:endParaRPr lang="ru-RU"/>
        </a:p>
      </dgm:t>
    </dgm:pt>
    <dgm:pt modelId="{5AA0898D-3AA4-42C1-B8E7-B6FA41981967}">
      <dgm:prSet phldrT="[Текст]"/>
      <dgm:spPr/>
      <dgm:t>
        <a:bodyPr/>
        <a:lstStyle/>
        <a:p>
          <a:r>
            <a:rPr lang="ru-RU" dirty="0" smtClean="0"/>
            <a:t>Стороны договора: </a:t>
          </a:r>
        </a:p>
        <a:p>
          <a:r>
            <a:rPr lang="ru-RU" dirty="0" smtClean="0"/>
            <a:t>Товарищи – индивидуальные предприниматели, коммерческие и некоммерческие организации</a:t>
          </a:r>
          <a:endParaRPr lang="ru-RU" dirty="0"/>
        </a:p>
      </dgm:t>
    </dgm:pt>
    <dgm:pt modelId="{E5DDEC58-1884-4DFE-9EE5-FB94233BC521}" type="parTrans" cxnId="{375CFE16-5CA2-478F-9428-671FA0AA9DC0}">
      <dgm:prSet/>
      <dgm:spPr/>
      <dgm:t>
        <a:bodyPr/>
        <a:lstStyle/>
        <a:p>
          <a:endParaRPr lang="ru-RU"/>
        </a:p>
      </dgm:t>
    </dgm:pt>
    <dgm:pt modelId="{6C0FA1D1-808E-4808-AD7E-87F467543AD3}" type="sibTrans" cxnId="{375CFE16-5CA2-478F-9428-671FA0AA9DC0}">
      <dgm:prSet/>
      <dgm:spPr/>
      <dgm:t>
        <a:bodyPr/>
        <a:lstStyle/>
        <a:p>
          <a:endParaRPr lang="ru-RU"/>
        </a:p>
      </dgm:t>
    </dgm:pt>
    <dgm:pt modelId="{70DDDC3B-A740-450A-A09F-1771C1320976}" type="pres">
      <dgm:prSet presAssocID="{D2AF4FE7-03DA-4D9E-AB9A-3272789A2D27}" presName="matrix" presStyleCnt="0">
        <dgm:presLayoutVars>
          <dgm:chMax val="1"/>
          <dgm:dir/>
          <dgm:resizeHandles val="exact"/>
        </dgm:presLayoutVars>
      </dgm:prSet>
      <dgm:spPr/>
    </dgm:pt>
    <dgm:pt modelId="{54EE271F-3980-4D65-BBF4-804698D6CBF5}" type="pres">
      <dgm:prSet presAssocID="{D2AF4FE7-03DA-4D9E-AB9A-3272789A2D27}" presName="axisShape" presStyleLbl="bgShp" presStyleIdx="0" presStyleCnt="1"/>
      <dgm:spPr/>
    </dgm:pt>
    <dgm:pt modelId="{81C30169-69DD-44EF-96DA-5B0CB7AC347A}" type="pres">
      <dgm:prSet presAssocID="{D2AF4FE7-03DA-4D9E-AB9A-3272789A2D27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D1603-F216-4A54-B258-9860934EDDE7}" type="pres">
      <dgm:prSet presAssocID="{D2AF4FE7-03DA-4D9E-AB9A-3272789A2D27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931AB-DD6B-4573-8F8D-FA2A45BF5E79}" type="pres">
      <dgm:prSet presAssocID="{D2AF4FE7-03DA-4D9E-AB9A-3272789A2D27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C72A3-51E3-4D7D-ABD3-46EA9C5728E6}" type="pres">
      <dgm:prSet presAssocID="{D2AF4FE7-03DA-4D9E-AB9A-3272789A2D27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BBDC2B-453C-471D-A430-9B7FBA62A523}" srcId="{D2AF4FE7-03DA-4D9E-AB9A-3272789A2D27}" destId="{C7A18DCA-46D7-4467-B71E-F64B7973C516}" srcOrd="0" destOrd="0" parTransId="{B3261285-803F-469C-A682-406DCE68233A}" sibTransId="{1B40B77D-FED7-466F-8075-E5BCF702C2BE}"/>
    <dgm:cxn modelId="{46EC6FBE-FC4F-46A3-A963-0FFA8D8CDB2C}" srcId="{D2AF4FE7-03DA-4D9E-AB9A-3272789A2D27}" destId="{F01F39B4-E40F-4B2B-AE9E-C1456061C29C}" srcOrd="1" destOrd="0" parTransId="{FBBEF9BA-5DB2-4B96-AA02-21164677F4BA}" sibTransId="{46185167-A40D-41F9-9234-4E4C88C9BDF7}"/>
    <dgm:cxn modelId="{898179D5-CE07-4017-BEB9-34D42F34CCEE}" type="presOf" srcId="{D69DC0AA-9401-4CC1-9597-B39A84A20B8C}" destId="{C0F931AB-DD6B-4573-8F8D-FA2A45BF5E79}" srcOrd="0" destOrd="0" presId="urn:microsoft.com/office/officeart/2005/8/layout/matrix2"/>
    <dgm:cxn modelId="{375CFE16-5CA2-478F-9428-671FA0AA9DC0}" srcId="{D2AF4FE7-03DA-4D9E-AB9A-3272789A2D27}" destId="{5AA0898D-3AA4-42C1-B8E7-B6FA41981967}" srcOrd="3" destOrd="0" parTransId="{E5DDEC58-1884-4DFE-9EE5-FB94233BC521}" sibTransId="{6C0FA1D1-808E-4808-AD7E-87F467543AD3}"/>
    <dgm:cxn modelId="{C37800D3-5F6F-4747-982A-409D33D56710}" srcId="{D2AF4FE7-03DA-4D9E-AB9A-3272789A2D27}" destId="{D69DC0AA-9401-4CC1-9597-B39A84A20B8C}" srcOrd="2" destOrd="0" parTransId="{402A27BD-447F-49DF-A388-2B85BA86BF20}" sibTransId="{13249117-7396-4DAA-B431-FFF878EF87DD}"/>
    <dgm:cxn modelId="{248C516E-B9DE-4B68-BFDE-A77B9E089A79}" type="presOf" srcId="{F01F39B4-E40F-4B2B-AE9E-C1456061C29C}" destId="{AF3D1603-F216-4A54-B258-9860934EDDE7}" srcOrd="0" destOrd="0" presId="urn:microsoft.com/office/officeart/2005/8/layout/matrix2"/>
    <dgm:cxn modelId="{5A445A0B-4C2B-4B42-9F03-A3E8F09BC0FC}" type="presOf" srcId="{D2AF4FE7-03DA-4D9E-AB9A-3272789A2D27}" destId="{70DDDC3B-A740-450A-A09F-1771C1320976}" srcOrd="0" destOrd="0" presId="urn:microsoft.com/office/officeart/2005/8/layout/matrix2"/>
    <dgm:cxn modelId="{7F4E7BB1-0BFB-4C1B-8093-4165FBD3C8C5}" type="presOf" srcId="{5AA0898D-3AA4-42C1-B8E7-B6FA41981967}" destId="{642C72A3-51E3-4D7D-ABD3-46EA9C5728E6}" srcOrd="0" destOrd="0" presId="urn:microsoft.com/office/officeart/2005/8/layout/matrix2"/>
    <dgm:cxn modelId="{FBCE83FC-AAC2-43AD-B0BB-0A57CBC09E6A}" type="presOf" srcId="{C7A18DCA-46D7-4467-B71E-F64B7973C516}" destId="{81C30169-69DD-44EF-96DA-5B0CB7AC347A}" srcOrd="0" destOrd="0" presId="urn:microsoft.com/office/officeart/2005/8/layout/matrix2"/>
    <dgm:cxn modelId="{D9922C4B-F203-42F3-827D-E406D873A015}" type="presParOf" srcId="{70DDDC3B-A740-450A-A09F-1771C1320976}" destId="{54EE271F-3980-4D65-BBF4-804698D6CBF5}" srcOrd="0" destOrd="0" presId="urn:microsoft.com/office/officeart/2005/8/layout/matrix2"/>
    <dgm:cxn modelId="{E8358898-EE52-4656-973D-EF83646F00DD}" type="presParOf" srcId="{70DDDC3B-A740-450A-A09F-1771C1320976}" destId="{81C30169-69DD-44EF-96DA-5B0CB7AC347A}" srcOrd="1" destOrd="0" presId="urn:microsoft.com/office/officeart/2005/8/layout/matrix2"/>
    <dgm:cxn modelId="{8C45AF41-E22E-45EB-9702-361EC98DF037}" type="presParOf" srcId="{70DDDC3B-A740-450A-A09F-1771C1320976}" destId="{AF3D1603-F216-4A54-B258-9860934EDDE7}" srcOrd="2" destOrd="0" presId="urn:microsoft.com/office/officeart/2005/8/layout/matrix2"/>
    <dgm:cxn modelId="{744CE474-8212-49E5-90F3-171EB052E331}" type="presParOf" srcId="{70DDDC3B-A740-450A-A09F-1771C1320976}" destId="{C0F931AB-DD6B-4573-8F8D-FA2A45BF5E79}" srcOrd="3" destOrd="0" presId="urn:microsoft.com/office/officeart/2005/8/layout/matrix2"/>
    <dgm:cxn modelId="{D8E58E17-2E9A-492A-92C6-E63BDF9006B8}" type="presParOf" srcId="{70DDDC3B-A740-450A-A09F-1771C1320976}" destId="{642C72A3-51E3-4D7D-ABD3-46EA9C5728E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F0A610-5739-459D-9CC8-F4A1E4E95CC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43F3676-E74A-4768-BEC4-64D0802DE6D7}">
      <dgm:prSet phldrT="[Текст]"/>
      <dgm:spPr/>
      <dgm:t>
        <a:bodyPr/>
        <a:lstStyle/>
        <a:p>
          <a:r>
            <a:rPr lang="ru-RU" dirty="0" smtClean="0"/>
            <a:t>Имуществ, принадлежащее им на праве общей долевой собственности, состоящее из:</a:t>
          </a:r>
          <a:endParaRPr lang="ru-RU" dirty="0"/>
        </a:p>
      </dgm:t>
    </dgm:pt>
    <dgm:pt modelId="{AD6EBFD8-2E72-4E60-8229-18A2243AC359}" type="parTrans" cxnId="{C4BF8FA6-FCD0-4083-B00A-1E9E0B6D50D1}">
      <dgm:prSet/>
      <dgm:spPr/>
      <dgm:t>
        <a:bodyPr/>
        <a:lstStyle/>
        <a:p>
          <a:endParaRPr lang="ru-RU"/>
        </a:p>
      </dgm:t>
    </dgm:pt>
    <dgm:pt modelId="{F0FEECC0-9A11-405A-A6EC-E4822CADD744}" type="sibTrans" cxnId="{C4BF8FA6-FCD0-4083-B00A-1E9E0B6D50D1}">
      <dgm:prSet/>
      <dgm:spPr/>
      <dgm:t>
        <a:bodyPr/>
        <a:lstStyle/>
        <a:p>
          <a:endParaRPr lang="ru-RU"/>
        </a:p>
      </dgm:t>
    </dgm:pt>
    <dgm:pt modelId="{12B8F641-BABC-4E7C-8013-A3593E6D504B}">
      <dgm:prSet phldrT="[Текст]"/>
      <dgm:spPr/>
      <dgm:t>
        <a:bodyPr/>
        <a:lstStyle/>
        <a:p>
          <a:r>
            <a:rPr lang="ru-RU" dirty="0" smtClean="0"/>
            <a:t>Внесённого товарищами имущества, принадлежащего им на праве собственности</a:t>
          </a:r>
          <a:endParaRPr lang="ru-RU" dirty="0"/>
        </a:p>
      </dgm:t>
    </dgm:pt>
    <dgm:pt modelId="{855AE8B7-6B1B-43A4-9539-1F08E2B87F9B}" type="parTrans" cxnId="{5E0C3A2E-4373-48CA-B936-E237E0489718}">
      <dgm:prSet/>
      <dgm:spPr/>
      <dgm:t>
        <a:bodyPr/>
        <a:lstStyle/>
        <a:p>
          <a:endParaRPr lang="ru-RU"/>
        </a:p>
      </dgm:t>
    </dgm:pt>
    <dgm:pt modelId="{3CB63507-2976-4B06-8D19-D6A08E658C80}" type="sibTrans" cxnId="{5E0C3A2E-4373-48CA-B936-E237E0489718}">
      <dgm:prSet/>
      <dgm:spPr/>
      <dgm:t>
        <a:bodyPr/>
        <a:lstStyle/>
        <a:p>
          <a:endParaRPr lang="ru-RU"/>
        </a:p>
      </dgm:t>
    </dgm:pt>
    <dgm:pt modelId="{D0C77EFB-8C2E-4C9B-BDC0-684A81EE2476}">
      <dgm:prSet phldrT="[Текст]"/>
      <dgm:spPr/>
      <dgm:t>
        <a:bodyPr/>
        <a:lstStyle/>
        <a:p>
          <a:r>
            <a:rPr lang="ru-RU" dirty="0" smtClean="0"/>
            <a:t>Полученных от совместной деятельности доходов</a:t>
          </a:r>
          <a:endParaRPr lang="ru-RU" dirty="0"/>
        </a:p>
      </dgm:t>
    </dgm:pt>
    <dgm:pt modelId="{2F9CEC0E-A744-409E-BEBF-5314A55F1154}" type="parTrans" cxnId="{2A6BF088-F8E0-4B25-803F-4BE9D4809714}">
      <dgm:prSet/>
      <dgm:spPr/>
      <dgm:t>
        <a:bodyPr/>
        <a:lstStyle/>
        <a:p>
          <a:endParaRPr lang="ru-RU"/>
        </a:p>
      </dgm:t>
    </dgm:pt>
    <dgm:pt modelId="{E27AF3CF-9AA3-45EC-A876-2EBB91C8A063}" type="sibTrans" cxnId="{2A6BF088-F8E0-4B25-803F-4BE9D4809714}">
      <dgm:prSet/>
      <dgm:spPr/>
      <dgm:t>
        <a:bodyPr/>
        <a:lstStyle/>
        <a:p>
          <a:endParaRPr lang="ru-RU"/>
        </a:p>
      </dgm:t>
    </dgm:pt>
    <dgm:pt modelId="{DC28A089-444B-443B-9523-2E3F3C193D6B}">
      <dgm:prSet/>
      <dgm:spPr/>
      <dgm:t>
        <a:bodyPr/>
        <a:lstStyle/>
        <a:p>
          <a:r>
            <a:rPr lang="ru-RU" dirty="0" smtClean="0"/>
            <a:t>Имущество, используемое в интересах всех товарищей, которым они обладают по основаниям, отличным от права собственности</a:t>
          </a:r>
          <a:endParaRPr lang="ru-RU" dirty="0"/>
        </a:p>
      </dgm:t>
    </dgm:pt>
    <dgm:pt modelId="{B711A72F-F6F9-47AE-90F3-57E5E8B41FDF}" type="parTrans" cxnId="{440D1F04-CDE7-4C1A-9384-11873FFDB8F5}">
      <dgm:prSet/>
      <dgm:spPr/>
      <dgm:t>
        <a:bodyPr/>
        <a:lstStyle/>
        <a:p>
          <a:endParaRPr lang="ru-RU"/>
        </a:p>
      </dgm:t>
    </dgm:pt>
    <dgm:pt modelId="{D4DC117B-91F2-4EAA-A48C-E94F23C6F1A7}" type="sibTrans" cxnId="{440D1F04-CDE7-4C1A-9384-11873FFDB8F5}">
      <dgm:prSet/>
      <dgm:spPr/>
      <dgm:t>
        <a:bodyPr/>
        <a:lstStyle/>
        <a:p>
          <a:endParaRPr lang="ru-RU"/>
        </a:p>
      </dgm:t>
    </dgm:pt>
    <dgm:pt modelId="{D361BD5D-F705-4FA6-A572-29B87575E210}" type="pres">
      <dgm:prSet presAssocID="{D5F0A610-5739-459D-9CC8-F4A1E4E95CC9}" presName="CompostProcess" presStyleCnt="0">
        <dgm:presLayoutVars>
          <dgm:dir/>
          <dgm:resizeHandles val="exact"/>
        </dgm:presLayoutVars>
      </dgm:prSet>
      <dgm:spPr/>
    </dgm:pt>
    <dgm:pt modelId="{DDCBB59F-F886-46B9-B2EB-8E4835A6FA93}" type="pres">
      <dgm:prSet presAssocID="{D5F0A610-5739-459D-9CC8-F4A1E4E95CC9}" presName="arrow" presStyleLbl="bgShp" presStyleIdx="0" presStyleCnt="1"/>
      <dgm:spPr/>
    </dgm:pt>
    <dgm:pt modelId="{CDE58684-24E8-44A6-97E1-7ED773352B87}" type="pres">
      <dgm:prSet presAssocID="{D5F0A610-5739-459D-9CC8-F4A1E4E95CC9}" presName="linearProcess" presStyleCnt="0"/>
      <dgm:spPr/>
    </dgm:pt>
    <dgm:pt modelId="{ACE8CA24-BE76-4272-81C6-2C20BDDB2B50}" type="pres">
      <dgm:prSet presAssocID="{743F3676-E74A-4768-BEC4-64D0802DE6D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2418B-964B-4B8D-9424-89753A4C57CB}" type="pres">
      <dgm:prSet presAssocID="{F0FEECC0-9A11-405A-A6EC-E4822CADD744}" presName="sibTrans" presStyleCnt="0"/>
      <dgm:spPr/>
    </dgm:pt>
    <dgm:pt modelId="{83F951EA-1DC9-4354-8518-8FBE5B1A74DC}" type="pres">
      <dgm:prSet presAssocID="{12B8F641-BABC-4E7C-8013-A3593E6D504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0DA81-5C78-4C7A-9FC6-4E1028680969}" type="pres">
      <dgm:prSet presAssocID="{3CB63507-2976-4B06-8D19-D6A08E658C80}" presName="sibTrans" presStyleCnt="0"/>
      <dgm:spPr/>
    </dgm:pt>
    <dgm:pt modelId="{45955319-BCC3-4683-A02B-81EC1A0F7678}" type="pres">
      <dgm:prSet presAssocID="{DC28A089-444B-443B-9523-2E3F3C193D6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93766-D310-47F6-A3A0-27BFB40F8016}" type="pres">
      <dgm:prSet presAssocID="{D4DC117B-91F2-4EAA-A48C-E94F23C6F1A7}" presName="sibTrans" presStyleCnt="0"/>
      <dgm:spPr/>
    </dgm:pt>
    <dgm:pt modelId="{7714CF4C-4748-430B-B39B-E3CCEF102401}" type="pres">
      <dgm:prSet presAssocID="{D0C77EFB-8C2E-4C9B-BDC0-684A81EE247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0C3A2E-4373-48CA-B936-E237E0489718}" srcId="{D5F0A610-5739-459D-9CC8-F4A1E4E95CC9}" destId="{12B8F641-BABC-4E7C-8013-A3593E6D504B}" srcOrd="1" destOrd="0" parTransId="{855AE8B7-6B1B-43A4-9539-1F08E2B87F9B}" sibTransId="{3CB63507-2976-4B06-8D19-D6A08E658C80}"/>
    <dgm:cxn modelId="{2A6BF088-F8E0-4B25-803F-4BE9D4809714}" srcId="{D5F0A610-5739-459D-9CC8-F4A1E4E95CC9}" destId="{D0C77EFB-8C2E-4C9B-BDC0-684A81EE2476}" srcOrd="3" destOrd="0" parTransId="{2F9CEC0E-A744-409E-BEBF-5314A55F1154}" sibTransId="{E27AF3CF-9AA3-45EC-A876-2EBB91C8A063}"/>
    <dgm:cxn modelId="{B2D8F314-C59F-49E1-917F-D5E3924128CB}" type="presOf" srcId="{D5F0A610-5739-459D-9CC8-F4A1E4E95CC9}" destId="{D361BD5D-F705-4FA6-A572-29B87575E210}" srcOrd="0" destOrd="0" presId="urn:microsoft.com/office/officeart/2005/8/layout/hProcess9"/>
    <dgm:cxn modelId="{440D1F04-CDE7-4C1A-9384-11873FFDB8F5}" srcId="{D5F0A610-5739-459D-9CC8-F4A1E4E95CC9}" destId="{DC28A089-444B-443B-9523-2E3F3C193D6B}" srcOrd="2" destOrd="0" parTransId="{B711A72F-F6F9-47AE-90F3-57E5E8B41FDF}" sibTransId="{D4DC117B-91F2-4EAA-A48C-E94F23C6F1A7}"/>
    <dgm:cxn modelId="{16370E81-17E4-45B3-A625-5A01A60AA0A2}" type="presOf" srcId="{D0C77EFB-8C2E-4C9B-BDC0-684A81EE2476}" destId="{7714CF4C-4748-430B-B39B-E3CCEF102401}" srcOrd="0" destOrd="0" presId="urn:microsoft.com/office/officeart/2005/8/layout/hProcess9"/>
    <dgm:cxn modelId="{C4BF8FA6-FCD0-4083-B00A-1E9E0B6D50D1}" srcId="{D5F0A610-5739-459D-9CC8-F4A1E4E95CC9}" destId="{743F3676-E74A-4768-BEC4-64D0802DE6D7}" srcOrd="0" destOrd="0" parTransId="{AD6EBFD8-2E72-4E60-8229-18A2243AC359}" sibTransId="{F0FEECC0-9A11-405A-A6EC-E4822CADD744}"/>
    <dgm:cxn modelId="{39F363E1-3883-4894-975F-E1732F7AF06E}" type="presOf" srcId="{DC28A089-444B-443B-9523-2E3F3C193D6B}" destId="{45955319-BCC3-4683-A02B-81EC1A0F7678}" srcOrd="0" destOrd="0" presId="urn:microsoft.com/office/officeart/2005/8/layout/hProcess9"/>
    <dgm:cxn modelId="{607C5FC3-F64E-45EB-BB3F-E1742FD29A55}" type="presOf" srcId="{743F3676-E74A-4768-BEC4-64D0802DE6D7}" destId="{ACE8CA24-BE76-4272-81C6-2C20BDDB2B50}" srcOrd="0" destOrd="0" presId="urn:microsoft.com/office/officeart/2005/8/layout/hProcess9"/>
    <dgm:cxn modelId="{D6FF0BC4-B246-4D0F-8142-7378FF648DEE}" type="presOf" srcId="{12B8F641-BABC-4E7C-8013-A3593E6D504B}" destId="{83F951EA-1DC9-4354-8518-8FBE5B1A74DC}" srcOrd="0" destOrd="0" presId="urn:microsoft.com/office/officeart/2005/8/layout/hProcess9"/>
    <dgm:cxn modelId="{A6BD613A-B5AC-491A-8D30-E3AF2766597D}" type="presParOf" srcId="{D361BD5D-F705-4FA6-A572-29B87575E210}" destId="{DDCBB59F-F886-46B9-B2EB-8E4835A6FA93}" srcOrd="0" destOrd="0" presId="urn:microsoft.com/office/officeart/2005/8/layout/hProcess9"/>
    <dgm:cxn modelId="{C5167EEB-1C44-4793-A657-B6EDCBCB3573}" type="presParOf" srcId="{D361BD5D-F705-4FA6-A572-29B87575E210}" destId="{CDE58684-24E8-44A6-97E1-7ED773352B87}" srcOrd="1" destOrd="0" presId="urn:microsoft.com/office/officeart/2005/8/layout/hProcess9"/>
    <dgm:cxn modelId="{B467A60C-93A2-4FA0-AF8C-D0888A877415}" type="presParOf" srcId="{CDE58684-24E8-44A6-97E1-7ED773352B87}" destId="{ACE8CA24-BE76-4272-81C6-2C20BDDB2B50}" srcOrd="0" destOrd="0" presId="urn:microsoft.com/office/officeart/2005/8/layout/hProcess9"/>
    <dgm:cxn modelId="{49A12D35-680F-447E-8454-944B5E26DB8E}" type="presParOf" srcId="{CDE58684-24E8-44A6-97E1-7ED773352B87}" destId="{CC62418B-964B-4B8D-9424-89753A4C57CB}" srcOrd="1" destOrd="0" presId="urn:microsoft.com/office/officeart/2005/8/layout/hProcess9"/>
    <dgm:cxn modelId="{D34C2616-86AA-4BC3-888A-15866FBA21CE}" type="presParOf" srcId="{CDE58684-24E8-44A6-97E1-7ED773352B87}" destId="{83F951EA-1DC9-4354-8518-8FBE5B1A74DC}" srcOrd="2" destOrd="0" presId="urn:microsoft.com/office/officeart/2005/8/layout/hProcess9"/>
    <dgm:cxn modelId="{4CB95871-2D65-4AAB-B43E-B1B1653E8B68}" type="presParOf" srcId="{CDE58684-24E8-44A6-97E1-7ED773352B87}" destId="{4490DA81-5C78-4C7A-9FC6-4E1028680969}" srcOrd="3" destOrd="0" presId="urn:microsoft.com/office/officeart/2005/8/layout/hProcess9"/>
    <dgm:cxn modelId="{03414DE4-50A1-4012-93ED-25CA2B4BF39D}" type="presParOf" srcId="{CDE58684-24E8-44A6-97E1-7ED773352B87}" destId="{45955319-BCC3-4683-A02B-81EC1A0F7678}" srcOrd="4" destOrd="0" presId="urn:microsoft.com/office/officeart/2005/8/layout/hProcess9"/>
    <dgm:cxn modelId="{22FECDCE-B754-4408-8B29-545D0CFB527F}" type="presParOf" srcId="{CDE58684-24E8-44A6-97E1-7ED773352B87}" destId="{88C93766-D310-47F6-A3A0-27BFB40F8016}" srcOrd="5" destOrd="0" presId="urn:microsoft.com/office/officeart/2005/8/layout/hProcess9"/>
    <dgm:cxn modelId="{C3A0D674-9698-4242-95FE-22CDE9549CE3}" type="presParOf" srcId="{CDE58684-24E8-44A6-97E1-7ED773352B87}" destId="{7714CF4C-4748-430B-B39B-E3CCEF10240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5C2543-CE84-4F4A-916D-046E187A415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596B2-11C0-46E2-8283-93289886ECAA}">
      <dgm:prSet phldrT="[Текст]"/>
      <dgm:spPr/>
      <dgm:t>
        <a:bodyPr/>
        <a:lstStyle/>
        <a:p>
          <a:r>
            <a:rPr lang="ru-RU" dirty="0" smtClean="0"/>
            <a:t>Обязанности товарищей</a:t>
          </a:r>
          <a:endParaRPr lang="ru-RU" dirty="0"/>
        </a:p>
      </dgm:t>
    </dgm:pt>
    <dgm:pt modelId="{E6A203CF-D815-45F5-8BE6-0BA743DC700D}" type="parTrans" cxnId="{8E0935F5-6391-4401-9709-1E476F287F59}">
      <dgm:prSet/>
      <dgm:spPr/>
      <dgm:t>
        <a:bodyPr/>
        <a:lstStyle/>
        <a:p>
          <a:endParaRPr lang="ru-RU"/>
        </a:p>
      </dgm:t>
    </dgm:pt>
    <dgm:pt modelId="{32F3F6DB-E531-4F40-B791-DDF3F24CECA8}" type="sibTrans" cxnId="{8E0935F5-6391-4401-9709-1E476F287F59}">
      <dgm:prSet/>
      <dgm:spPr/>
      <dgm:t>
        <a:bodyPr/>
        <a:lstStyle/>
        <a:p>
          <a:endParaRPr lang="ru-RU"/>
        </a:p>
      </dgm:t>
    </dgm:pt>
    <dgm:pt modelId="{C3CDCFC8-7D26-47D2-B55A-60BDA895E4DF}">
      <dgm:prSet phldrT="[Текст]"/>
      <dgm:spPr/>
      <dgm:t>
        <a:bodyPr/>
        <a:lstStyle/>
        <a:p>
          <a:r>
            <a:rPr lang="ru-RU" b="0" i="0" dirty="0" smtClean="0"/>
            <a:t>внести вклад (вклады товарищей признаются равными по стоимости</a:t>
          </a:r>
          <a:r>
            <a:rPr lang="ru-RU" b="0" i="1" dirty="0" smtClean="0"/>
            <a:t>,</a:t>
          </a:r>
          <a:br>
            <a:rPr lang="ru-RU" b="0" i="1" dirty="0" smtClean="0"/>
          </a:br>
          <a:r>
            <a:rPr lang="ru-RU" b="0" i="0" dirty="0" smtClean="0"/>
            <a:t>если иное не следует из договора или фактических обстоятельств</a:t>
          </a:r>
          <a:r>
            <a:rPr lang="ru-RU" b="0" i="1" dirty="0" smtClean="0"/>
            <a:t>)</a:t>
          </a:r>
          <a:br>
            <a:rPr lang="ru-RU" b="0" i="1" dirty="0" smtClean="0"/>
          </a:br>
          <a:r>
            <a:rPr lang="ru-RU" b="0" i="0" dirty="0" smtClean="0"/>
            <a:t>в общее дело в форме:</a:t>
          </a:r>
          <a:br>
            <a:rPr lang="ru-RU" b="0" i="0" dirty="0" smtClean="0"/>
          </a:br>
          <a:r>
            <a:rPr lang="ru-RU" b="0" i="0" dirty="0" smtClean="0"/>
            <a:t>имущества или имущественных прав;</a:t>
          </a:r>
          <a:br>
            <a:rPr lang="ru-RU" b="0" i="0" dirty="0" smtClean="0"/>
          </a:br>
          <a:r>
            <a:rPr lang="ru-RU" b="0" i="0" dirty="0" smtClean="0"/>
            <a:t>профессиональных и иных знаний, навыков, умений, деловой репутации и деловых связей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89AA591-B3BD-4B6B-B537-8D6155717CE6}" type="parTrans" cxnId="{2C09C968-988D-447C-B9A1-E2E5571E23F6}">
      <dgm:prSet/>
      <dgm:spPr/>
      <dgm:t>
        <a:bodyPr/>
        <a:lstStyle/>
        <a:p>
          <a:endParaRPr lang="ru-RU"/>
        </a:p>
      </dgm:t>
    </dgm:pt>
    <dgm:pt modelId="{8C71ED19-5863-4176-84B9-16C0A6612658}" type="sibTrans" cxnId="{2C09C968-988D-447C-B9A1-E2E5571E23F6}">
      <dgm:prSet/>
      <dgm:spPr/>
      <dgm:t>
        <a:bodyPr/>
        <a:lstStyle/>
        <a:p>
          <a:endParaRPr lang="ru-RU"/>
        </a:p>
      </dgm:t>
    </dgm:pt>
    <dgm:pt modelId="{A31C835D-B600-4658-B1A0-6BD9E955D431}">
      <dgm:prSet phldrT="[Текст]"/>
      <dgm:spPr/>
      <dgm:t>
        <a:bodyPr/>
        <a:lstStyle/>
        <a:p>
          <a:r>
            <a:rPr lang="ru-RU" b="0" i="0" dirty="0" smtClean="0"/>
            <a:t>нести расходы и убытки пропорционально стоимости их вкладов, если</a:t>
          </a:r>
          <a:br>
            <a:rPr lang="ru-RU" b="0" i="0" dirty="0" smtClean="0"/>
          </a:br>
          <a:r>
            <a:rPr lang="ru-RU" b="0" i="0" dirty="0" smtClean="0"/>
            <a:t>иное не определено соглашением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6ED435FB-4F4C-420C-9B1E-DB009036C162}" type="parTrans" cxnId="{4D20BE68-C398-47DD-A0F6-856014A1A119}">
      <dgm:prSet/>
      <dgm:spPr/>
      <dgm:t>
        <a:bodyPr/>
        <a:lstStyle/>
        <a:p>
          <a:endParaRPr lang="ru-RU"/>
        </a:p>
      </dgm:t>
    </dgm:pt>
    <dgm:pt modelId="{0BE60D0E-4DC1-41D8-B6DD-5055E94E2308}" type="sibTrans" cxnId="{4D20BE68-C398-47DD-A0F6-856014A1A119}">
      <dgm:prSet/>
      <dgm:spPr/>
      <dgm:t>
        <a:bodyPr/>
        <a:lstStyle/>
        <a:p>
          <a:endParaRPr lang="ru-RU"/>
        </a:p>
      </dgm:t>
    </dgm:pt>
    <dgm:pt modelId="{275FC689-9077-45AA-9100-71B91DF87AC6}">
      <dgm:prSet phldrT="[Текст]"/>
      <dgm:spPr/>
      <dgm:t>
        <a:bodyPr/>
        <a:lstStyle/>
        <a:p>
          <a:r>
            <a:rPr lang="ru-RU" b="0" i="0" dirty="0" smtClean="0"/>
            <a:t>участвовать в ведении совместной деятельности в форме личного (трудового) участия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1D473B66-DD65-42E6-BA12-74CE917F651F}" type="parTrans" cxnId="{221CB0AE-7D73-45A6-AB01-E00FF0A765D5}">
      <dgm:prSet/>
      <dgm:spPr/>
      <dgm:t>
        <a:bodyPr/>
        <a:lstStyle/>
        <a:p>
          <a:endParaRPr lang="ru-RU"/>
        </a:p>
      </dgm:t>
    </dgm:pt>
    <dgm:pt modelId="{5B7512EC-6B3E-44E7-A247-B4DF63B5BE57}" type="sibTrans" cxnId="{221CB0AE-7D73-45A6-AB01-E00FF0A765D5}">
      <dgm:prSet/>
      <dgm:spPr/>
      <dgm:t>
        <a:bodyPr/>
        <a:lstStyle/>
        <a:p>
          <a:endParaRPr lang="ru-RU"/>
        </a:p>
      </dgm:t>
    </dgm:pt>
    <dgm:pt modelId="{4529F5F1-6060-493C-B352-B929D67D3C95}" type="pres">
      <dgm:prSet presAssocID="{6F5C2543-CE84-4F4A-916D-046E187A415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AAF4DF-C11D-4203-9503-7E348BDB612B}" type="pres">
      <dgm:prSet presAssocID="{4F6596B2-11C0-46E2-8283-93289886ECAA}" presName="vertOne" presStyleCnt="0"/>
      <dgm:spPr/>
    </dgm:pt>
    <dgm:pt modelId="{22F777ED-10D5-45B1-B3DB-3B5B0AFD0E01}" type="pres">
      <dgm:prSet presAssocID="{4F6596B2-11C0-46E2-8283-93289886ECAA}" presName="txOne" presStyleLbl="node0" presStyleIdx="0" presStyleCnt="1">
        <dgm:presLayoutVars>
          <dgm:chPref val="3"/>
        </dgm:presLayoutVars>
      </dgm:prSet>
      <dgm:spPr/>
    </dgm:pt>
    <dgm:pt modelId="{3C5155EE-E91B-4A7A-AC0D-10F755434E35}" type="pres">
      <dgm:prSet presAssocID="{4F6596B2-11C0-46E2-8283-93289886ECAA}" presName="parTransOne" presStyleCnt="0"/>
      <dgm:spPr/>
    </dgm:pt>
    <dgm:pt modelId="{583F9424-9365-44B0-B09E-C5D44BCBCE8A}" type="pres">
      <dgm:prSet presAssocID="{4F6596B2-11C0-46E2-8283-93289886ECAA}" presName="horzOne" presStyleCnt="0"/>
      <dgm:spPr/>
    </dgm:pt>
    <dgm:pt modelId="{2DD08403-AE19-42AF-9B8D-E54E3A9723D2}" type="pres">
      <dgm:prSet presAssocID="{C3CDCFC8-7D26-47D2-B55A-60BDA895E4DF}" presName="vertTwo" presStyleCnt="0"/>
      <dgm:spPr/>
    </dgm:pt>
    <dgm:pt modelId="{21AD0364-7A48-44CD-9A53-AF2C785F531A}" type="pres">
      <dgm:prSet presAssocID="{C3CDCFC8-7D26-47D2-B55A-60BDA895E4DF}" presName="txTwo" presStyleLbl="node2" presStyleIdx="0" presStyleCnt="2" custScaleY="216701" custLinFactY="33704" custLinFactNeighborX="-28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6A2FF4-62F1-43C4-80D1-69A5D8D8D28D}" type="pres">
      <dgm:prSet presAssocID="{C3CDCFC8-7D26-47D2-B55A-60BDA895E4DF}" presName="parTransTwo" presStyleCnt="0"/>
      <dgm:spPr/>
    </dgm:pt>
    <dgm:pt modelId="{B8AC7729-C3C7-405B-80DD-F320C632C320}" type="pres">
      <dgm:prSet presAssocID="{C3CDCFC8-7D26-47D2-B55A-60BDA895E4DF}" presName="horzTwo" presStyleCnt="0"/>
      <dgm:spPr/>
    </dgm:pt>
    <dgm:pt modelId="{86569655-5D8B-4B62-93A8-783A65A18EA5}" type="pres">
      <dgm:prSet presAssocID="{A31C835D-B600-4658-B1A0-6BD9E955D431}" presName="vertThree" presStyleCnt="0"/>
      <dgm:spPr/>
    </dgm:pt>
    <dgm:pt modelId="{C646C7A8-6366-46CA-BAED-9DB1F6917369}" type="pres">
      <dgm:prSet presAssocID="{A31C835D-B600-4658-B1A0-6BD9E955D431}" presName="txThree" presStyleLbl="node3" presStyleIdx="0" presStyleCnt="1" custLinFactX="8669" custLinFactNeighborX="100000" custLinFactNeighborY="-47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6734BF-1DD3-47D0-8A30-8B9EF4C5BF7A}" type="pres">
      <dgm:prSet presAssocID="{A31C835D-B600-4658-B1A0-6BD9E955D431}" presName="horzThree" presStyleCnt="0"/>
      <dgm:spPr/>
    </dgm:pt>
    <dgm:pt modelId="{684E70FC-8010-4CF2-AD25-CAC147004E02}" type="pres">
      <dgm:prSet presAssocID="{8C71ED19-5863-4176-84B9-16C0A6612658}" presName="sibSpaceTwo" presStyleCnt="0"/>
      <dgm:spPr/>
    </dgm:pt>
    <dgm:pt modelId="{D836B604-A139-44FF-BAD0-333FDA3CF4E0}" type="pres">
      <dgm:prSet presAssocID="{275FC689-9077-45AA-9100-71B91DF87AC6}" presName="vertTwo" presStyleCnt="0"/>
      <dgm:spPr/>
    </dgm:pt>
    <dgm:pt modelId="{29233A00-1CE2-4EF5-8A40-61FC27BBC626}" type="pres">
      <dgm:prSet presAssocID="{275FC689-9077-45AA-9100-71B91DF87AC6}" presName="txTwo" presStyleLbl="node2" presStyleIdx="1" presStyleCnt="2" custLinFactNeighborX="269" custLinFactNeighborY="49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9E7025-319F-49F1-A444-0D8B47509238}" type="pres">
      <dgm:prSet presAssocID="{275FC689-9077-45AA-9100-71B91DF87AC6}" presName="horzTwo" presStyleCnt="0"/>
      <dgm:spPr/>
    </dgm:pt>
  </dgm:ptLst>
  <dgm:cxnLst>
    <dgm:cxn modelId="{09F20034-90F0-4262-B199-CE9324C63A55}" type="presOf" srcId="{4F6596B2-11C0-46E2-8283-93289886ECAA}" destId="{22F777ED-10D5-45B1-B3DB-3B5B0AFD0E01}" srcOrd="0" destOrd="0" presId="urn:microsoft.com/office/officeart/2005/8/layout/hierarchy4"/>
    <dgm:cxn modelId="{221CB0AE-7D73-45A6-AB01-E00FF0A765D5}" srcId="{4F6596B2-11C0-46E2-8283-93289886ECAA}" destId="{275FC689-9077-45AA-9100-71B91DF87AC6}" srcOrd="1" destOrd="0" parTransId="{1D473B66-DD65-42E6-BA12-74CE917F651F}" sibTransId="{5B7512EC-6B3E-44E7-A247-B4DF63B5BE57}"/>
    <dgm:cxn modelId="{4D20BE68-C398-47DD-A0F6-856014A1A119}" srcId="{C3CDCFC8-7D26-47D2-B55A-60BDA895E4DF}" destId="{A31C835D-B600-4658-B1A0-6BD9E955D431}" srcOrd="0" destOrd="0" parTransId="{6ED435FB-4F4C-420C-9B1E-DB009036C162}" sibTransId="{0BE60D0E-4DC1-41D8-B6DD-5055E94E2308}"/>
    <dgm:cxn modelId="{6EC51B53-14CB-409A-B365-47C7F156C875}" type="presOf" srcId="{A31C835D-B600-4658-B1A0-6BD9E955D431}" destId="{C646C7A8-6366-46CA-BAED-9DB1F6917369}" srcOrd="0" destOrd="0" presId="urn:microsoft.com/office/officeart/2005/8/layout/hierarchy4"/>
    <dgm:cxn modelId="{2C72DBBC-D385-43F8-90B8-581D327CA998}" type="presOf" srcId="{275FC689-9077-45AA-9100-71B91DF87AC6}" destId="{29233A00-1CE2-4EF5-8A40-61FC27BBC626}" srcOrd="0" destOrd="0" presId="urn:microsoft.com/office/officeart/2005/8/layout/hierarchy4"/>
    <dgm:cxn modelId="{AEB3CFAA-0726-464F-9D30-283B20EF3267}" type="presOf" srcId="{6F5C2543-CE84-4F4A-916D-046E187A4155}" destId="{4529F5F1-6060-493C-B352-B929D67D3C95}" srcOrd="0" destOrd="0" presId="urn:microsoft.com/office/officeart/2005/8/layout/hierarchy4"/>
    <dgm:cxn modelId="{8E0935F5-6391-4401-9709-1E476F287F59}" srcId="{6F5C2543-CE84-4F4A-916D-046E187A4155}" destId="{4F6596B2-11C0-46E2-8283-93289886ECAA}" srcOrd="0" destOrd="0" parTransId="{E6A203CF-D815-45F5-8BE6-0BA743DC700D}" sibTransId="{32F3F6DB-E531-4F40-B791-DDF3F24CECA8}"/>
    <dgm:cxn modelId="{2C09C968-988D-447C-B9A1-E2E5571E23F6}" srcId="{4F6596B2-11C0-46E2-8283-93289886ECAA}" destId="{C3CDCFC8-7D26-47D2-B55A-60BDA895E4DF}" srcOrd="0" destOrd="0" parTransId="{F89AA591-B3BD-4B6B-B537-8D6155717CE6}" sibTransId="{8C71ED19-5863-4176-84B9-16C0A6612658}"/>
    <dgm:cxn modelId="{A85BC9AF-AB99-49B7-8C1D-0ECE91D36E5A}" type="presOf" srcId="{C3CDCFC8-7D26-47D2-B55A-60BDA895E4DF}" destId="{21AD0364-7A48-44CD-9A53-AF2C785F531A}" srcOrd="0" destOrd="0" presId="urn:microsoft.com/office/officeart/2005/8/layout/hierarchy4"/>
    <dgm:cxn modelId="{0151ADFC-D950-4293-BB8F-9EDD9318A236}" type="presParOf" srcId="{4529F5F1-6060-493C-B352-B929D67D3C95}" destId="{9BAAF4DF-C11D-4203-9503-7E348BDB612B}" srcOrd="0" destOrd="0" presId="urn:microsoft.com/office/officeart/2005/8/layout/hierarchy4"/>
    <dgm:cxn modelId="{A9225AEB-FD56-4826-BD44-774A863806DA}" type="presParOf" srcId="{9BAAF4DF-C11D-4203-9503-7E348BDB612B}" destId="{22F777ED-10D5-45B1-B3DB-3B5B0AFD0E01}" srcOrd="0" destOrd="0" presId="urn:microsoft.com/office/officeart/2005/8/layout/hierarchy4"/>
    <dgm:cxn modelId="{26F1DCAB-864D-40F5-8110-C039BB8A618D}" type="presParOf" srcId="{9BAAF4DF-C11D-4203-9503-7E348BDB612B}" destId="{3C5155EE-E91B-4A7A-AC0D-10F755434E35}" srcOrd="1" destOrd="0" presId="urn:microsoft.com/office/officeart/2005/8/layout/hierarchy4"/>
    <dgm:cxn modelId="{C88B4EF3-E880-480E-9B20-5679FCF5BE4F}" type="presParOf" srcId="{9BAAF4DF-C11D-4203-9503-7E348BDB612B}" destId="{583F9424-9365-44B0-B09E-C5D44BCBCE8A}" srcOrd="2" destOrd="0" presId="urn:microsoft.com/office/officeart/2005/8/layout/hierarchy4"/>
    <dgm:cxn modelId="{5D9EC759-6184-400F-90C0-6897925A402E}" type="presParOf" srcId="{583F9424-9365-44B0-B09E-C5D44BCBCE8A}" destId="{2DD08403-AE19-42AF-9B8D-E54E3A9723D2}" srcOrd="0" destOrd="0" presId="urn:microsoft.com/office/officeart/2005/8/layout/hierarchy4"/>
    <dgm:cxn modelId="{40E3288F-2131-4F38-8D12-7EBE037F02B5}" type="presParOf" srcId="{2DD08403-AE19-42AF-9B8D-E54E3A9723D2}" destId="{21AD0364-7A48-44CD-9A53-AF2C785F531A}" srcOrd="0" destOrd="0" presId="urn:microsoft.com/office/officeart/2005/8/layout/hierarchy4"/>
    <dgm:cxn modelId="{D6481D7F-EB20-4698-BC74-DBD066396A39}" type="presParOf" srcId="{2DD08403-AE19-42AF-9B8D-E54E3A9723D2}" destId="{5C6A2FF4-62F1-43C4-80D1-69A5D8D8D28D}" srcOrd="1" destOrd="0" presId="urn:microsoft.com/office/officeart/2005/8/layout/hierarchy4"/>
    <dgm:cxn modelId="{83950B39-BBDC-4E6C-BA12-86C3453C0960}" type="presParOf" srcId="{2DD08403-AE19-42AF-9B8D-E54E3A9723D2}" destId="{B8AC7729-C3C7-405B-80DD-F320C632C320}" srcOrd="2" destOrd="0" presId="urn:microsoft.com/office/officeart/2005/8/layout/hierarchy4"/>
    <dgm:cxn modelId="{7AD5FA20-BF92-4D02-8DD1-510611DDBBB6}" type="presParOf" srcId="{B8AC7729-C3C7-405B-80DD-F320C632C320}" destId="{86569655-5D8B-4B62-93A8-783A65A18EA5}" srcOrd="0" destOrd="0" presId="urn:microsoft.com/office/officeart/2005/8/layout/hierarchy4"/>
    <dgm:cxn modelId="{544C88B5-7E03-46DD-9369-48BA0CE1279F}" type="presParOf" srcId="{86569655-5D8B-4B62-93A8-783A65A18EA5}" destId="{C646C7A8-6366-46CA-BAED-9DB1F6917369}" srcOrd="0" destOrd="0" presId="urn:microsoft.com/office/officeart/2005/8/layout/hierarchy4"/>
    <dgm:cxn modelId="{B8E63650-FF47-4F3E-9676-DFF6B2C3C24E}" type="presParOf" srcId="{86569655-5D8B-4B62-93A8-783A65A18EA5}" destId="{056734BF-1DD3-47D0-8A30-8B9EF4C5BF7A}" srcOrd="1" destOrd="0" presId="urn:microsoft.com/office/officeart/2005/8/layout/hierarchy4"/>
    <dgm:cxn modelId="{968A5488-6919-478B-BB7D-ED8225FF7E03}" type="presParOf" srcId="{583F9424-9365-44B0-B09E-C5D44BCBCE8A}" destId="{684E70FC-8010-4CF2-AD25-CAC147004E02}" srcOrd="1" destOrd="0" presId="urn:microsoft.com/office/officeart/2005/8/layout/hierarchy4"/>
    <dgm:cxn modelId="{1B2F98FE-5391-4A72-B3BE-9FE0F4D83E7A}" type="presParOf" srcId="{583F9424-9365-44B0-B09E-C5D44BCBCE8A}" destId="{D836B604-A139-44FF-BAD0-333FDA3CF4E0}" srcOrd="2" destOrd="0" presId="urn:microsoft.com/office/officeart/2005/8/layout/hierarchy4"/>
    <dgm:cxn modelId="{FC97D353-1891-4279-B2D2-689003535B22}" type="presParOf" srcId="{D836B604-A139-44FF-BAD0-333FDA3CF4E0}" destId="{29233A00-1CE2-4EF5-8A40-61FC27BBC626}" srcOrd="0" destOrd="0" presId="urn:microsoft.com/office/officeart/2005/8/layout/hierarchy4"/>
    <dgm:cxn modelId="{6D2487AC-7E20-4E72-A702-D2E59D88E4FB}" type="presParOf" srcId="{D836B604-A139-44FF-BAD0-333FDA3CF4E0}" destId="{6E9E7025-319F-49F1-A444-0D8B4750923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E8AAF8-0FD7-4046-A716-B578276D02DF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DE1426-D79A-4BBC-AC74-75E12F59B588}">
      <dgm:prSet phldrT="[Текст]"/>
      <dgm:spPr/>
      <dgm:t>
        <a:bodyPr/>
        <a:lstStyle/>
        <a:p>
          <a:r>
            <a:rPr lang="ru-RU" dirty="0" smtClean="0"/>
            <a:t>Права товарищей</a:t>
          </a:r>
          <a:endParaRPr lang="ru-RU" dirty="0"/>
        </a:p>
      </dgm:t>
    </dgm:pt>
    <dgm:pt modelId="{254F17CA-E04B-4815-B476-B85D7BB2F97F}" type="parTrans" cxnId="{B33A8B59-AAC8-4140-9D5B-29A2FCDB5EB1}">
      <dgm:prSet/>
      <dgm:spPr/>
      <dgm:t>
        <a:bodyPr/>
        <a:lstStyle/>
        <a:p>
          <a:endParaRPr lang="ru-RU"/>
        </a:p>
      </dgm:t>
    </dgm:pt>
    <dgm:pt modelId="{9E9EF3DE-D8EE-4D87-8175-92C288D4FDD1}" type="sibTrans" cxnId="{B33A8B59-AAC8-4140-9D5B-29A2FCDB5EB1}">
      <dgm:prSet/>
      <dgm:spPr/>
      <dgm:t>
        <a:bodyPr/>
        <a:lstStyle/>
        <a:p>
          <a:endParaRPr lang="ru-RU"/>
        </a:p>
      </dgm:t>
    </dgm:pt>
    <dgm:pt modelId="{7C0366E5-7972-4B6C-918A-1AF8DAF16D38}">
      <dgm:prSet phldrT="[Текст]" custT="1"/>
      <dgm:spPr/>
      <dgm:t>
        <a:bodyPr/>
        <a:lstStyle/>
        <a:p>
          <a:r>
            <a:rPr lang="ru-RU" sz="1800" b="0" i="0" dirty="0" smtClean="0"/>
            <a:t>участвовать в ведении общих дел, которое может осуществляться в</a:t>
          </a:r>
          <a:br>
            <a:rPr lang="ru-RU" sz="1800" b="0" i="0" dirty="0" smtClean="0"/>
          </a:br>
          <a:r>
            <a:rPr lang="ru-RU" sz="1800" b="0" i="0" dirty="0" smtClean="0"/>
            <a:t>трех формах (во всех случаях полномочия товарища на совершение</a:t>
          </a:r>
          <a:br>
            <a:rPr lang="ru-RU" sz="1800" b="0" i="0" dirty="0" smtClean="0"/>
          </a:br>
          <a:r>
            <a:rPr lang="ru-RU" sz="1800" b="0" i="0" dirty="0" smtClean="0"/>
            <a:t>сделок удостоверяются либо доверенностью, выданной остальными</a:t>
          </a:r>
          <a:br>
            <a:rPr lang="ru-RU" sz="1800" b="0" i="0" dirty="0" smtClean="0"/>
          </a:br>
          <a:r>
            <a:rPr lang="ru-RU" sz="1800" b="0" i="0" dirty="0" smtClean="0"/>
            <a:t>товарищами, либо договором простого товарищества в письменной</a:t>
          </a:r>
          <a:br>
            <a:rPr lang="ru-RU" sz="1800" b="0" i="0" dirty="0" smtClean="0"/>
          </a:br>
          <a:r>
            <a:rPr lang="ru-RU" sz="1800" b="0" i="0" dirty="0" smtClean="0"/>
            <a:t>форме):</a:t>
          </a:r>
          <a:br>
            <a:rPr lang="ru-RU" sz="1800" b="0" i="0" dirty="0" smtClean="0"/>
          </a:br>
          <a:r>
            <a:rPr lang="ru-RU" sz="1800" b="0" i="0" dirty="0" smtClean="0"/>
            <a:t>— от имени товарищей вправе действовать каждый из них;</a:t>
          </a:r>
          <a:br>
            <a:rPr lang="ru-RU" sz="1800" b="0" i="0" dirty="0" smtClean="0"/>
          </a:br>
          <a:r>
            <a:rPr lang="ru-RU" sz="1800" b="0" i="0" dirty="0" smtClean="0"/>
            <a:t>— дела ведутся специально назначенным товарищем (товарищами);</a:t>
          </a:r>
          <a:br>
            <a:rPr lang="ru-RU" sz="1800" b="0" i="0" dirty="0" smtClean="0"/>
          </a:br>
          <a:r>
            <a:rPr lang="ru-RU" sz="1800" b="0" i="0" dirty="0" smtClean="0"/>
            <a:t>— дела ведутся совместно всеми товарищами</a:t>
          </a: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C5DA5FD0-C3DA-41A4-B003-D646154D48A0}" type="parTrans" cxnId="{41622970-767F-46EE-84FC-F7E4D33D966B}">
      <dgm:prSet/>
      <dgm:spPr/>
      <dgm:t>
        <a:bodyPr/>
        <a:lstStyle/>
        <a:p>
          <a:endParaRPr lang="ru-RU"/>
        </a:p>
      </dgm:t>
    </dgm:pt>
    <dgm:pt modelId="{FCF4B000-12CA-4D9F-AE80-EBC441B505A5}" type="sibTrans" cxnId="{41622970-767F-46EE-84FC-F7E4D33D966B}">
      <dgm:prSet/>
      <dgm:spPr/>
      <dgm:t>
        <a:bodyPr/>
        <a:lstStyle/>
        <a:p>
          <a:endParaRPr lang="ru-RU"/>
        </a:p>
      </dgm:t>
    </dgm:pt>
    <dgm:pt modelId="{4DF511D1-D9E1-402A-B680-6E86329C4730}">
      <dgm:prSet phldrT="[Текст]"/>
      <dgm:spPr/>
      <dgm:t>
        <a:bodyPr/>
        <a:lstStyle/>
        <a:p>
          <a:r>
            <a:rPr lang="ru-RU" b="0" i="0" dirty="0" smtClean="0"/>
            <a:t>участвовать в управлении совместной деятельностью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FACF2DC-81AE-4305-9A64-E99E7CEB995E}" type="parTrans" cxnId="{4F104DA9-8EC6-4581-9DA1-9A68D594B1B8}">
      <dgm:prSet/>
      <dgm:spPr/>
      <dgm:t>
        <a:bodyPr/>
        <a:lstStyle/>
        <a:p>
          <a:endParaRPr lang="ru-RU"/>
        </a:p>
      </dgm:t>
    </dgm:pt>
    <dgm:pt modelId="{48BC5B8E-2493-4023-B428-D30DC2A9CE32}" type="sibTrans" cxnId="{4F104DA9-8EC6-4581-9DA1-9A68D594B1B8}">
      <dgm:prSet/>
      <dgm:spPr/>
      <dgm:t>
        <a:bodyPr/>
        <a:lstStyle/>
        <a:p>
          <a:endParaRPr lang="ru-RU"/>
        </a:p>
      </dgm:t>
    </dgm:pt>
    <dgm:pt modelId="{5747CE50-5CA4-4A46-96E9-3EBE4DE13868}">
      <dgm:prSet phldrT="[Текст]"/>
      <dgm:spPr/>
      <dgm:t>
        <a:bodyPr/>
        <a:lstStyle/>
        <a:p>
          <a:r>
            <a:rPr lang="ru-RU" b="0" i="0" dirty="0" smtClean="0"/>
            <a:t>знакомиться со всей документацией по ведению дел товарищества,</a:t>
          </a:r>
          <a:br>
            <a:rPr lang="ru-RU" b="0" i="0" dirty="0" smtClean="0"/>
          </a:br>
          <a:r>
            <a:rPr lang="ru-RU" b="0" i="0" dirty="0" smtClean="0"/>
            <a:t>а также с любой другой информацией, касающейся совместной деятельности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8EA701F-9ADC-478E-A4CE-048CC7E0789A}" type="parTrans" cxnId="{0C9626D9-5EE0-493B-8CAB-6DECD100CDC9}">
      <dgm:prSet/>
      <dgm:spPr/>
      <dgm:t>
        <a:bodyPr/>
        <a:lstStyle/>
        <a:p>
          <a:endParaRPr lang="ru-RU"/>
        </a:p>
      </dgm:t>
    </dgm:pt>
    <dgm:pt modelId="{E0D41F15-6703-4A32-99CA-C41888F4973B}" type="sibTrans" cxnId="{0C9626D9-5EE0-493B-8CAB-6DECD100CDC9}">
      <dgm:prSet/>
      <dgm:spPr/>
      <dgm:t>
        <a:bodyPr/>
        <a:lstStyle/>
        <a:p>
          <a:endParaRPr lang="ru-RU"/>
        </a:p>
      </dgm:t>
    </dgm:pt>
    <dgm:pt modelId="{B0365AA9-2319-4E76-940A-63E0214FACCE}">
      <dgm:prSet phldrT="[Текст]"/>
      <dgm:spPr/>
      <dgm:t>
        <a:bodyPr/>
        <a:lstStyle/>
        <a:p>
          <a:r>
            <a:rPr lang="ru-RU" b="0" i="0" dirty="0" smtClean="0"/>
            <a:t>получать прибыль пропорционально стоимости внесенного вклада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036DD13-1F56-4430-9F46-A3DDF84C25E9}" type="parTrans" cxnId="{2948CE40-9C22-4E9E-AF28-2DC0FE561994}">
      <dgm:prSet/>
      <dgm:spPr/>
      <dgm:t>
        <a:bodyPr/>
        <a:lstStyle/>
        <a:p>
          <a:endParaRPr lang="ru-RU"/>
        </a:p>
      </dgm:t>
    </dgm:pt>
    <dgm:pt modelId="{86D13A6B-CCAF-4403-B6F8-097CDDFF467B}" type="sibTrans" cxnId="{2948CE40-9C22-4E9E-AF28-2DC0FE561994}">
      <dgm:prSet/>
      <dgm:spPr/>
      <dgm:t>
        <a:bodyPr/>
        <a:lstStyle/>
        <a:p>
          <a:endParaRPr lang="ru-RU"/>
        </a:p>
      </dgm:t>
    </dgm:pt>
    <dgm:pt modelId="{D40AAFFB-3729-4717-B574-3B9E1FBAA541}">
      <dgm:prSet phldrT="[Текст]"/>
      <dgm:spPr/>
      <dgm:t>
        <a:bodyPr/>
        <a:lstStyle/>
        <a:p>
          <a:r>
            <a:rPr lang="ru-RU" b="0" i="0" dirty="0" smtClean="0"/>
            <a:t>требовать компенсации понесенных расходов, если совершил сделку</a:t>
          </a:r>
          <a:br>
            <a:rPr lang="ru-RU" b="0" i="0" dirty="0" smtClean="0"/>
          </a:br>
          <a:r>
            <a:rPr lang="ru-RU" b="0" i="0" dirty="0" smtClean="0"/>
            <a:t>от своего имени в интересах всех товарищей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9BCE53C-0537-4289-830B-7CA729C11AB9}" type="parTrans" cxnId="{B2ADE71C-6806-4A55-B18D-1C2B236EF718}">
      <dgm:prSet/>
      <dgm:spPr/>
      <dgm:t>
        <a:bodyPr/>
        <a:lstStyle/>
        <a:p>
          <a:endParaRPr lang="ru-RU"/>
        </a:p>
      </dgm:t>
    </dgm:pt>
    <dgm:pt modelId="{611EC9A9-0402-4559-B85E-9FAC9DA99DE6}" type="sibTrans" cxnId="{B2ADE71C-6806-4A55-B18D-1C2B236EF718}">
      <dgm:prSet/>
      <dgm:spPr/>
      <dgm:t>
        <a:bodyPr/>
        <a:lstStyle/>
        <a:p>
          <a:endParaRPr lang="ru-RU"/>
        </a:p>
      </dgm:t>
    </dgm:pt>
    <dgm:pt modelId="{80408A0C-EE9F-427C-A0A1-2B930D2AE91A}" type="pres">
      <dgm:prSet presAssocID="{42E8AAF8-0FD7-4046-A716-B578276D02D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138E9F-E44E-4543-B112-A0EF89B83270}" type="pres">
      <dgm:prSet presAssocID="{FDDE1426-D79A-4BBC-AC74-75E12F59B588}" presName="vertOne" presStyleCnt="0"/>
      <dgm:spPr/>
    </dgm:pt>
    <dgm:pt modelId="{7E1C2CC4-FD2A-4455-AAB5-EA23B6AD4E1A}" type="pres">
      <dgm:prSet presAssocID="{FDDE1426-D79A-4BBC-AC74-75E12F59B58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5EA648-6C41-4B54-B9BA-CD57A73805BB}" type="pres">
      <dgm:prSet presAssocID="{FDDE1426-D79A-4BBC-AC74-75E12F59B588}" presName="parTransOne" presStyleCnt="0"/>
      <dgm:spPr/>
    </dgm:pt>
    <dgm:pt modelId="{7408A09B-6B46-405F-B066-69443F2C08CF}" type="pres">
      <dgm:prSet presAssocID="{FDDE1426-D79A-4BBC-AC74-75E12F59B588}" presName="horzOne" presStyleCnt="0"/>
      <dgm:spPr/>
    </dgm:pt>
    <dgm:pt modelId="{6F5E6AAB-8FD8-4806-8BC3-96FBDFD35ADE}" type="pres">
      <dgm:prSet presAssocID="{7C0366E5-7972-4B6C-918A-1AF8DAF16D38}" presName="vertTwo" presStyleCnt="0"/>
      <dgm:spPr/>
    </dgm:pt>
    <dgm:pt modelId="{A545BB99-CEF1-434F-86B1-6A289DB07495}" type="pres">
      <dgm:prSet presAssocID="{7C0366E5-7972-4B6C-918A-1AF8DAF16D3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D9D5AD-07E8-4B56-B36B-A11EA9B6C980}" type="pres">
      <dgm:prSet presAssocID="{7C0366E5-7972-4B6C-918A-1AF8DAF16D38}" presName="parTransTwo" presStyleCnt="0"/>
      <dgm:spPr/>
    </dgm:pt>
    <dgm:pt modelId="{CBA27525-1D27-4E32-8A9D-BBB205B2101B}" type="pres">
      <dgm:prSet presAssocID="{7C0366E5-7972-4B6C-918A-1AF8DAF16D38}" presName="horzTwo" presStyleCnt="0"/>
      <dgm:spPr/>
    </dgm:pt>
    <dgm:pt modelId="{0C0F9D89-CAC7-4DA9-A8D5-BEA05A8727A8}" type="pres">
      <dgm:prSet presAssocID="{4DF511D1-D9E1-402A-B680-6E86329C4730}" presName="vertThree" presStyleCnt="0"/>
      <dgm:spPr/>
    </dgm:pt>
    <dgm:pt modelId="{01FD2D71-2FD3-40FA-920B-CE1D73B484C9}" type="pres">
      <dgm:prSet presAssocID="{4DF511D1-D9E1-402A-B680-6E86329C4730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5E325C-F566-4294-A71F-56455522483D}" type="pres">
      <dgm:prSet presAssocID="{4DF511D1-D9E1-402A-B680-6E86329C4730}" presName="horzThree" presStyleCnt="0"/>
      <dgm:spPr/>
    </dgm:pt>
    <dgm:pt modelId="{4C60666F-A3AD-422B-A93A-5ED51F27DFD7}" type="pres">
      <dgm:prSet presAssocID="{48BC5B8E-2493-4023-B428-D30DC2A9CE32}" presName="sibSpaceThree" presStyleCnt="0"/>
      <dgm:spPr/>
    </dgm:pt>
    <dgm:pt modelId="{2593EB70-AD68-41BB-A6CD-74FAB9B0EE2E}" type="pres">
      <dgm:prSet presAssocID="{5747CE50-5CA4-4A46-96E9-3EBE4DE13868}" presName="vertThree" presStyleCnt="0"/>
      <dgm:spPr/>
    </dgm:pt>
    <dgm:pt modelId="{9F3CC8AB-FFB4-470C-91B2-4AA5E19B2691}" type="pres">
      <dgm:prSet presAssocID="{5747CE50-5CA4-4A46-96E9-3EBE4DE1386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8C1B56-77DF-40BB-A28C-03F26D422F9A}" type="pres">
      <dgm:prSet presAssocID="{5747CE50-5CA4-4A46-96E9-3EBE4DE13868}" presName="horzThree" presStyleCnt="0"/>
      <dgm:spPr/>
    </dgm:pt>
    <dgm:pt modelId="{7839E452-AA3E-4AEB-A619-75D0FBA3DAB6}" type="pres">
      <dgm:prSet presAssocID="{FCF4B000-12CA-4D9F-AE80-EBC441B505A5}" presName="sibSpaceTwo" presStyleCnt="0"/>
      <dgm:spPr/>
    </dgm:pt>
    <dgm:pt modelId="{E9633263-F929-43E4-92F8-B89CC5192B95}" type="pres">
      <dgm:prSet presAssocID="{B0365AA9-2319-4E76-940A-63E0214FACCE}" presName="vertTwo" presStyleCnt="0"/>
      <dgm:spPr/>
    </dgm:pt>
    <dgm:pt modelId="{1CE9C101-DF0B-4CDC-91F6-069FF0E50D65}" type="pres">
      <dgm:prSet presAssocID="{B0365AA9-2319-4E76-940A-63E0214FACC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3809BF-AA5F-46B0-BB82-B3B926E482B6}" type="pres">
      <dgm:prSet presAssocID="{B0365AA9-2319-4E76-940A-63E0214FACCE}" presName="parTransTwo" presStyleCnt="0"/>
      <dgm:spPr/>
    </dgm:pt>
    <dgm:pt modelId="{C001D4C0-A554-45AC-88FF-E3042CB59C7F}" type="pres">
      <dgm:prSet presAssocID="{B0365AA9-2319-4E76-940A-63E0214FACCE}" presName="horzTwo" presStyleCnt="0"/>
      <dgm:spPr/>
    </dgm:pt>
    <dgm:pt modelId="{455684F2-14CF-49C6-927E-D3F1EC294E65}" type="pres">
      <dgm:prSet presAssocID="{D40AAFFB-3729-4717-B574-3B9E1FBAA541}" presName="vertThree" presStyleCnt="0"/>
      <dgm:spPr/>
    </dgm:pt>
    <dgm:pt modelId="{7976335D-EDDA-4367-81E1-9C923C383725}" type="pres">
      <dgm:prSet presAssocID="{D40AAFFB-3729-4717-B574-3B9E1FBAA541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E2DADF-9768-4510-BD0C-C7647D096C3B}" type="pres">
      <dgm:prSet presAssocID="{D40AAFFB-3729-4717-B574-3B9E1FBAA541}" presName="horzThree" presStyleCnt="0"/>
      <dgm:spPr/>
    </dgm:pt>
  </dgm:ptLst>
  <dgm:cxnLst>
    <dgm:cxn modelId="{0C9626D9-5EE0-493B-8CAB-6DECD100CDC9}" srcId="{7C0366E5-7972-4B6C-918A-1AF8DAF16D38}" destId="{5747CE50-5CA4-4A46-96E9-3EBE4DE13868}" srcOrd="1" destOrd="0" parTransId="{F8EA701F-9ADC-478E-A4CE-048CC7E0789A}" sibTransId="{E0D41F15-6703-4A32-99CA-C41888F4973B}"/>
    <dgm:cxn modelId="{EBB89317-EDD1-48C2-A732-BD323270737D}" type="presOf" srcId="{B0365AA9-2319-4E76-940A-63E0214FACCE}" destId="{1CE9C101-DF0B-4CDC-91F6-069FF0E50D65}" srcOrd="0" destOrd="0" presId="urn:microsoft.com/office/officeart/2005/8/layout/hierarchy4"/>
    <dgm:cxn modelId="{4F104DA9-8EC6-4581-9DA1-9A68D594B1B8}" srcId="{7C0366E5-7972-4B6C-918A-1AF8DAF16D38}" destId="{4DF511D1-D9E1-402A-B680-6E86329C4730}" srcOrd="0" destOrd="0" parTransId="{DFACF2DC-81AE-4305-9A64-E99E7CEB995E}" sibTransId="{48BC5B8E-2493-4023-B428-D30DC2A9CE32}"/>
    <dgm:cxn modelId="{68FE2299-9FD4-40DE-9988-97C37348EF81}" type="presOf" srcId="{4DF511D1-D9E1-402A-B680-6E86329C4730}" destId="{01FD2D71-2FD3-40FA-920B-CE1D73B484C9}" srcOrd="0" destOrd="0" presId="urn:microsoft.com/office/officeart/2005/8/layout/hierarchy4"/>
    <dgm:cxn modelId="{A335D066-AB43-4AB1-984B-272A304F4CAE}" type="presOf" srcId="{FDDE1426-D79A-4BBC-AC74-75E12F59B588}" destId="{7E1C2CC4-FD2A-4455-AAB5-EA23B6AD4E1A}" srcOrd="0" destOrd="0" presId="urn:microsoft.com/office/officeart/2005/8/layout/hierarchy4"/>
    <dgm:cxn modelId="{7EA5648E-8E85-43D0-9EFA-84C9913BBB77}" type="presOf" srcId="{5747CE50-5CA4-4A46-96E9-3EBE4DE13868}" destId="{9F3CC8AB-FFB4-470C-91B2-4AA5E19B2691}" srcOrd="0" destOrd="0" presId="urn:microsoft.com/office/officeart/2005/8/layout/hierarchy4"/>
    <dgm:cxn modelId="{A307EFBD-4D13-410B-8B62-4A1C051DC889}" type="presOf" srcId="{42E8AAF8-0FD7-4046-A716-B578276D02DF}" destId="{80408A0C-EE9F-427C-A0A1-2B930D2AE91A}" srcOrd="0" destOrd="0" presId="urn:microsoft.com/office/officeart/2005/8/layout/hierarchy4"/>
    <dgm:cxn modelId="{D60026B6-462E-4C28-9F52-6B2D6C45D4FD}" type="presOf" srcId="{D40AAFFB-3729-4717-B574-3B9E1FBAA541}" destId="{7976335D-EDDA-4367-81E1-9C923C383725}" srcOrd="0" destOrd="0" presId="urn:microsoft.com/office/officeart/2005/8/layout/hierarchy4"/>
    <dgm:cxn modelId="{B33A8B59-AAC8-4140-9D5B-29A2FCDB5EB1}" srcId="{42E8AAF8-0FD7-4046-A716-B578276D02DF}" destId="{FDDE1426-D79A-4BBC-AC74-75E12F59B588}" srcOrd="0" destOrd="0" parTransId="{254F17CA-E04B-4815-B476-B85D7BB2F97F}" sibTransId="{9E9EF3DE-D8EE-4D87-8175-92C288D4FDD1}"/>
    <dgm:cxn modelId="{41622970-767F-46EE-84FC-F7E4D33D966B}" srcId="{FDDE1426-D79A-4BBC-AC74-75E12F59B588}" destId="{7C0366E5-7972-4B6C-918A-1AF8DAF16D38}" srcOrd="0" destOrd="0" parTransId="{C5DA5FD0-C3DA-41A4-B003-D646154D48A0}" sibTransId="{FCF4B000-12CA-4D9F-AE80-EBC441B505A5}"/>
    <dgm:cxn modelId="{57FF56DF-067D-462C-B8AA-6182133EB170}" type="presOf" srcId="{7C0366E5-7972-4B6C-918A-1AF8DAF16D38}" destId="{A545BB99-CEF1-434F-86B1-6A289DB07495}" srcOrd="0" destOrd="0" presId="urn:microsoft.com/office/officeart/2005/8/layout/hierarchy4"/>
    <dgm:cxn modelId="{B2ADE71C-6806-4A55-B18D-1C2B236EF718}" srcId="{B0365AA9-2319-4E76-940A-63E0214FACCE}" destId="{D40AAFFB-3729-4717-B574-3B9E1FBAA541}" srcOrd="0" destOrd="0" parTransId="{59BCE53C-0537-4289-830B-7CA729C11AB9}" sibTransId="{611EC9A9-0402-4559-B85E-9FAC9DA99DE6}"/>
    <dgm:cxn modelId="{2948CE40-9C22-4E9E-AF28-2DC0FE561994}" srcId="{FDDE1426-D79A-4BBC-AC74-75E12F59B588}" destId="{B0365AA9-2319-4E76-940A-63E0214FACCE}" srcOrd="1" destOrd="0" parTransId="{C036DD13-1F56-4430-9F46-A3DDF84C25E9}" sibTransId="{86D13A6B-CCAF-4403-B6F8-097CDDFF467B}"/>
    <dgm:cxn modelId="{298B0A7B-8AE7-4E92-9238-1C3525DC408A}" type="presParOf" srcId="{80408A0C-EE9F-427C-A0A1-2B930D2AE91A}" destId="{13138E9F-E44E-4543-B112-A0EF89B83270}" srcOrd="0" destOrd="0" presId="urn:microsoft.com/office/officeart/2005/8/layout/hierarchy4"/>
    <dgm:cxn modelId="{049EB9F7-22BC-4973-A5EB-FB9853CF7E13}" type="presParOf" srcId="{13138E9F-E44E-4543-B112-A0EF89B83270}" destId="{7E1C2CC4-FD2A-4455-AAB5-EA23B6AD4E1A}" srcOrd="0" destOrd="0" presId="urn:microsoft.com/office/officeart/2005/8/layout/hierarchy4"/>
    <dgm:cxn modelId="{DF49F9DA-DDD2-4520-B5C9-714EEB045B50}" type="presParOf" srcId="{13138E9F-E44E-4543-B112-A0EF89B83270}" destId="{625EA648-6C41-4B54-B9BA-CD57A73805BB}" srcOrd="1" destOrd="0" presId="urn:microsoft.com/office/officeart/2005/8/layout/hierarchy4"/>
    <dgm:cxn modelId="{9444DEDA-E9BF-4E7D-B2D6-645BD8DF7504}" type="presParOf" srcId="{13138E9F-E44E-4543-B112-A0EF89B83270}" destId="{7408A09B-6B46-405F-B066-69443F2C08CF}" srcOrd="2" destOrd="0" presId="urn:microsoft.com/office/officeart/2005/8/layout/hierarchy4"/>
    <dgm:cxn modelId="{6E3977E3-5A18-4899-BFCC-83A22E81D554}" type="presParOf" srcId="{7408A09B-6B46-405F-B066-69443F2C08CF}" destId="{6F5E6AAB-8FD8-4806-8BC3-96FBDFD35ADE}" srcOrd="0" destOrd="0" presId="urn:microsoft.com/office/officeart/2005/8/layout/hierarchy4"/>
    <dgm:cxn modelId="{C433CC8E-7043-4931-9957-582C6795D7AE}" type="presParOf" srcId="{6F5E6AAB-8FD8-4806-8BC3-96FBDFD35ADE}" destId="{A545BB99-CEF1-434F-86B1-6A289DB07495}" srcOrd="0" destOrd="0" presId="urn:microsoft.com/office/officeart/2005/8/layout/hierarchy4"/>
    <dgm:cxn modelId="{3C5ED349-F05F-46BF-9944-64079C2C0361}" type="presParOf" srcId="{6F5E6AAB-8FD8-4806-8BC3-96FBDFD35ADE}" destId="{58D9D5AD-07E8-4B56-B36B-A11EA9B6C980}" srcOrd="1" destOrd="0" presId="urn:microsoft.com/office/officeart/2005/8/layout/hierarchy4"/>
    <dgm:cxn modelId="{96BB52A3-D6DA-4545-8F45-D80BA23CFE2B}" type="presParOf" srcId="{6F5E6AAB-8FD8-4806-8BC3-96FBDFD35ADE}" destId="{CBA27525-1D27-4E32-8A9D-BBB205B2101B}" srcOrd="2" destOrd="0" presId="urn:microsoft.com/office/officeart/2005/8/layout/hierarchy4"/>
    <dgm:cxn modelId="{828C3A9F-85D8-44BC-A097-C4F7369A79B5}" type="presParOf" srcId="{CBA27525-1D27-4E32-8A9D-BBB205B2101B}" destId="{0C0F9D89-CAC7-4DA9-A8D5-BEA05A8727A8}" srcOrd="0" destOrd="0" presId="urn:microsoft.com/office/officeart/2005/8/layout/hierarchy4"/>
    <dgm:cxn modelId="{4A61D842-DF56-4156-B8DB-8CAF51B1F04E}" type="presParOf" srcId="{0C0F9D89-CAC7-4DA9-A8D5-BEA05A8727A8}" destId="{01FD2D71-2FD3-40FA-920B-CE1D73B484C9}" srcOrd="0" destOrd="0" presId="urn:microsoft.com/office/officeart/2005/8/layout/hierarchy4"/>
    <dgm:cxn modelId="{3F9A4218-4FD0-4C9A-8D80-BE7E748006A1}" type="presParOf" srcId="{0C0F9D89-CAC7-4DA9-A8D5-BEA05A8727A8}" destId="{B25E325C-F566-4294-A71F-56455522483D}" srcOrd="1" destOrd="0" presId="urn:microsoft.com/office/officeart/2005/8/layout/hierarchy4"/>
    <dgm:cxn modelId="{F9C1DB50-8EE9-466C-B00F-9135F97C2A24}" type="presParOf" srcId="{CBA27525-1D27-4E32-8A9D-BBB205B2101B}" destId="{4C60666F-A3AD-422B-A93A-5ED51F27DFD7}" srcOrd="1" destOrd="0" presId="urn:microsoft.com/office/officeart/2005/8/layout/hierarchy4"/>
    <dgm:cxn modelId="{96E13A79-45AB-4B35-AE22-3EF70EF5E181}" type="presParOf" srcId="{CBA27525-1D27-4E32-8A9D-BBB205B2101B}" destId="{2593EB70-AD68-41BB-A6CD-74FAB9B0EE2E}" srcOrd="2" destOrd="0" presId="urn:microsoft.com/office/officeart/2005/8/layout/hierarchy4"/>
    <dgm:cxn modelId="{7CB6C7C6-E52B-4EC1-8F9E-3407CEE2C762}" type="presParOf" srcId="{2593EB70-AD68-41BB-A6CD-74FAB9B0EE2E}" destId="{9F3CC8AB-FFB4-470C-91B2-4AA5E19B2691}" srcOrd="0" destOrd="0" presId="urn:microsoft.com/office/officeart/2005/8/layout/hierarchy4"/>
    <dgm:cxn modelId="{BD8E882C-C17B-470C-8893-BF01FD269EB2}" type="presParOf" srcId="{2593EB70-AD68-41BB-A6CD-74FAB9B0EE2E}" destId="{478C1B56-77DF-40BB-A28C-03F26D422F9A}" srcOrd="1" destOrd="0" presId="urn:microsoft.com/office/officeart/2005/8/layout/hierarchy4"/>
    <dgm:cxn modelId="{F720519F-55F2-43C2-AD48-2E92F9DF5688}" type="presParOf" srcId="{7408A09B-6B46-405F-B066-69443F2C08CF}" destId="{7839E452-AA3E-4AEB-A619-75D0FBA3DAB6}" srcOrd="1" destOrd="0" presId="urn:microsoft.com/office/officeart/2005/8/layout/hierarchy4"/>
    <dgm:cxn modelId="{58E86359-0E81-4D05-94BB-75AC0118C68C}" type="presParOf" srcId="{7408A09B-6B46-405F-B066-69443F2C08CF}" destId="{E9633263-F929-43E4-92F8-B89CC5192B95}" srcOrd="2" destOrd="0" presId="urn:microsoft.com/office/officeart/2005/8/layout/hierarchy4"/>
    <dgm:cxn modelId="{517F60F3-2553-4369-BBD9-93770643953C}" type="presParOf" srcId="{E9633263-F929-43E4-92F8-B89CC5192B95}" destId="{1CE9C101-DF0B-4CDC-91F6-069FF0E50D65}" srcOrd="0" destOrd="0" presId="urn:microsoft.com/office/officeart/2005/8/layout/hierarchy4"/>
    <dgm:cxn modelId="{863736F5-2E5F-4DE6-90D5-04BA7214B6E6}" type="presParOf" srcId="{E9633263-F929-43E4-92F8-B89CC5192B95}" destId="{BE3809BF-AA5F-46B0-BB82-B3B926E482B6}" srcOrd="1" destOrd="0" presId="urn:microsoft.com/office/officeart/2005/8/layout/hierarchy4"/>
    <dgm:cxn modelId="{9771FCF6-BB15-4707-BE84-53EB54D1AEE6}" type="presParOf" srcId="{E9633263-F929-43E4-92F8-B89CC5192B95}" destId="{C001D4C0-A554-45AC-88FF-E3042CB59C7F}" srcOrd="2" destOrd="0" presId="urn:microsoft.com/office/officeart/2005/8/layout/hierarchy4"/>
    <dgm:cxn modelId="{7CFF1E5C-1C5C-4CE2-BD14-90C1C590ACA8}" type="presParOf" srcId="{C001D4C0-A554-45AC-88FF-E3042CB59C7F}" destId="{455684F2-14CF-49C6-927E-D3F1EC294E65}" srcOrd="0" destOrd="0" presId="urn:microsoft.com/office/officeart/2005/8/layout/hierarchy4"/>
    <dgm:cxn modelId="{A34A68C2-10BC-41F9-B6D0-D1316338E7DD}" type="presParOf" srcId="{455684F2-14CF-49C6-927E-D3F1EC294E65}" destId="{7976335D-EDDA-4367-81E1-9C923C383725}" srcOrd="0" destOrd="0" presId="urn:microsoft.com/office/officeart/2005/8/layout/hierarchy4"/>
    <dgm:cxn modelId="{3CE008CD-D410-44A3-BDDD-86F440C89AEE}" type="presParOf" srcId="{455684F2-14CF-49C6-927E-D3F1EC294E65}" destId="{E4E2DADF-9768-4510-BD0C-C7647D096C3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0AF747-85C3-40BB-BB67-671F7E7187E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D6196D-4396-4B4D-A837-FA02608204C0}">
      <dgm:prSet phldrT="[Текст]"/>
      <dgm:spPr/>
      <dgm:t>
        <a:bodyPr/>
        <a:lstStyle/>
        <a:p>
          <a:r>
            <a:rPr lang="ru-RU" b="0" i="0" dirty="0" smtClean="0"/>
            <a:t>ответственность в отношениях между товарищами является долевой</a:t>
          </a:r>
          <a:br>
            <a:rPr lang="ru-RU" b="0" i="0" dirty="0" smtClean="0"/>
          </a:br>
          <a:r>
            <a:rPr lang="ru-RU" b="0" i="0" dirty="0" smtClean="0"/>
            <a:t>пропорционально стоимости вкладов в общее дело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FE88D6D-B3E3-4509-B844-05B0AF28ABF4}" type="parTrans" cxnId="{FA739928-A4CF-4122-90C8-B28363FD2AE5}">
      <dgm:prSet/>
      <dgm:spPr/>
      <dgm:t>
        <a:bodyPr/>
        <a:lstStyle/>
        <a:p>
          <a:endParaRPr lang="ru-RU"/>
        </a:p>
      </dgm:t>
    </dgm:pt>
    <dgm:pt modelId="{BBD8EC7C-7B07-435C-B075-1A3BEDD6701B}" type="sibTrans" cxnId="{FA739928-A4CF-4122-90C8-B28363FD2AE5}">
      <dgm:prSet/>
      <dgm:spPr/>
      <dgm:t>
        <a:bodyPr/>
        <a:lstStyle/>
        <a:p>
          <a:endParaRPr lang="ru-RU"/>
        </a:p>
      </dgm:t>
    </dgm:pt>
    <dgm:pt modelId="{B661621F-0F73-4033-9921-E3D08FC064F7}">
      <dgm:prSet phldrT="[Текст]"/>
      <dgm:spPr/>
      <dgm:t>
        <a:bodyPr/>
        <a:lstStyle/>
        <a:p>
          <a:r>
            <a:rPr lang="ru-RU" b="0" i="0" dirty="0" smtClean="0"/>
            <a:t>ответственность товарищей по общим для них обязательствам перед</a:t>
          </a:r>
          <a:br>
            <a:rPr lang="ru-RU" b="0" i="0" dirty="0" smtClean="0"/>
          </a:br>
          <a:r>
            <a:rPr lang="ru-RU" b="0" i="0" dirty="0" smtClean="0"/>
            <a:t>третьими лицами является солидарной (кроме ответственности участников некоммерческого товарищества по договорам, исполненным до</a:t>
          </a:r>
          <a:br>
            <a:rPr lang="ru-RU" b="0" i="0" dirty="0" smtClean="0"/>
          </a:br>
          <a:r>
            <a:rPr lang="ru-RU" b="0" i="0" dirty="0" smtClean="0"/>
            <a:t>момента его прекращения)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FAF04DE-1D77-41A4-A9A8-9CB653742339}" type="parTrans" cxnId="{1417FE62-21BB-42E4-BDD5-826995FF3899}">
      <dgm:prSet/>
      <dgm:spPr/>
      <dgm:t>
        <a:bodyPr/>
        <a:lstStyle/>
        <a:p>
          <a:endParaRPr lang="ru-RU"/>
        </a:p>
      </dgm:t>
    </dgm:pt>
    <dgm:pt modelId="{16A22FFA-E71B-4173-A8F7-B3450DA1B3A5}" type="sibTrans" cxnId="{1417FE62-21BB-42E4-BDD5-826995FF3899}">
      <dgm:prSet/>
      <dgm:spPr/>
      <dgm:t>
        <a:bodyPr/>
        <a:lstStyle/>
        <a:p>
          <a:endParaRPr lang="ru-RU"/>
        </a:p>
      </dgm:t>
    </dgm:pt>
    <dgm:pt modelId="{E9C46386-203A-4E19-9E66-70844357F5E0}">
      <dgm:prSet phldrT="[Текст]"/>
      <dgm:spPr/>
      <dgm:t>
        <a:bodyPr/>
        <a:lstStyle/>
        <a:p>
          <a:r>
            <a:rPr lang="ru-RU" b="0" i="0" dirty="0" smtClean="0"/>
            <a:t>выбывший товарищ продолжает отвечать по обязательствам, возникшим в период его участия в товариществе, как если бы он остался</a:t>
          </a:r>
          <a:br>
            <a:rPr lang="ru-RU" b="0" i="0" dirty="0" smtClean="0"/>
          </a:br>
          <a:r>
            <a:rPr lang="ru-RU" b="0" i="0" dirty="0" smtClean="0"/>
            <a:t>участником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48FF230-E2D4-4E0B-93CC-CA301D883946}" type="parTrans" cxnId="{E62088F8-449B-4F1B-B062-A46D1B43AA6B}">
      <dgm:prSet/>
      <dgm:spPr/>
      <dgm:t>
        <a:bodyPr/>
        <a:lstStyle/>
        <a:p>
          <a:endParaRPr lang="ru-RU"/>
        </a:p>
      </dgm:t>
    </dgm:pt>
    <dgm:pt modelId="{72567CD6-C36D-4597-B0E3-8820C3EBFC40}" type="sibTrans" cxnId="{E62088F8-449B-4F1B-B062-A46D1B43AA6B}">
      <dgm:prSet/>
      <dgm:spPr/>
      <dgm:t>
        <a:bodyPr/>
        <a:lstStyle/>
        <a:p>
          <a:endParaRPr lang="ru-RU"/>
        </a:p>
      </dgm:t>
    </dgm:pt>
    <dgm:pt modelId="{34CD9AD4-7C4A-4344-9D99-DECE6220454F}" type="pres">
      <dgm:prSet presAssocID="{B90AF747-85C3-40BB-BB67-671F7E7187EA}" presName="outerComposite" presStyleCnt="0">
        <dgm:presLayoutVars>
          <dgm:chMax val="5"/>
          <dgm:dir/>
          <dgm:resizeHandles val="exact"/>
        </dgm:presLayoutVars>
      </dgm:prSet>
      <dgm:spPr/>
    </dgm:pt>
    <dgm:pt modelId="{C67E5A76-9F75-400F-8CCF-6F5135D903AC}" type="pres">
      <dgm:prSet presAssocID="{B90AF747-85C3-40BB-BB67-671F7E7187EA}" presName="dummyMaxCanvas" presStyleCnt="0">
        <dgm:presLayoutVars/>
      </dgm:prSet>
      <dgm:spPr/>
    </dgm:pt>
    <dgm:pt modelId="{1FE0B113-C967-4FE5-8F68-A6D52298946F}" type="pres">
      <dgm:prSet presAssocID="{B90AF747-85C3-40BB-BB67-671F7E7187E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5667E-E255-4118-B0FA-09D40C5E598F}" type="pres">
      <dgm:prSet presAssocID="{B90AF747-85C3-40BB-BB67-671F7E7187E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3CD98-CC5F-48FC-9B9F-E3724AC44CB2}" type="pres">
      <dgm:prSet presAssocID="{B90AF747-85C3-40BB-BB67-671F7E7187E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432E4-FD64-4551-9F21-DDA899726C1F}" type="pres">
      <dgm:prSet presAssocID="{B90AF747-85C3-40BB-BB67-671F7E7187EA}" presName="ThreeConn_1-2" presStyleLbl="fgAccFollowNode1" presStyleIdx="0" presStyleCnt="2">
        <dgm:presLayoutVars>
          <dgm:bulletEnabled val="1"/>
        </dgm:presLayoutVars>
      </dgm:prSet>
      <dgm:spPr/>
    </dgm:pt>
    <dgm:pt modelId="{9F675FA0-F88C-4808-B39A-8D1900BA4502}" type="pres">
      <dgm:prSet presAssocID="{B90AF747-85C3-40BB-BB67-671F7E7187EA}" presName="ThreeConn_2-3" presStyleLbl="fgAccFollowNode1" presStyleIdx="1" presStyleCnt="2">
        <dgm:presLayoutVars>
          <dgm:bulletEnabled val="1"/>
        </dgm:presLayoutVars>
      </dgm:prSet>
      <dgm:spPr/>
    </dgm:pt>
    <dgm:pt modelId="{B548F94C-5756-4A39-B3D9-E4DB4DC4C472}" type="pres">
      <dgm:prSet presAssocID="{B90AF747-85C3-40BB-BB67-671F7E7187E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1AD4A-0C7B-43B7-A2B6-2A32E405FB2F}" type="pres">
      <dgm:prSet presAssocID="{B90AF747-85C3-40BB-BB67-671F7E7187E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83FE2-66D1-49DD-BB41-390723007105}" type="pres">
      <dgm:prSet presAssocID="{B90AF747-85C3-40BB-BB67-671F7E7187E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39928-A4CF-4122-90C8-B28363FD2AE5}" srcId="{B90AF747-85C3-40BB-BB67-671F7E7187EA}" destId="{63D6196D-4396-4B4D-A837-FA02608204C0}" srcOrd="0" destOrd="0" parTransId="{9FE88D6D-B3E3-4509-B844-05B0AF28ABF4}" sibTransId="{BBD8EC7C-7B07-435C-B075-1A3BEDD6701B}"/>
    <dgm:cxn modelId="{C1420D6A-9D2A-44B3-9E28-87D19A87EA20}" type="presOf" srcId="{16A22FFA-E71B-4173-A8F7-B3450DA1B3A5}" destId="{9F675FA0-F88C-4808-B39A-8D1900BA4502}" srcOrd="0" destOrd="0" presId="urn:microsoft.com/office/officeart/2005/8/layout/vProcess5"/>
    <dgm:cxn modelId="{11AD1E4B-751C-4866-81FD-50E6C600581E}" type="presOf" srcId="{B90AF747-85C3-40BB-BB67-671F7E7187EA}" destId="{34CD9AD4-7C4A-4344-9D99-DECE6220454F}" srcOrd="0" destOrd="0" presId="urn:microsoft.com/office/officeart/2005/8/layout/vProcess5"/>
    <dgm:cxn modelId="{24238301-B52D-43A4-A758-979194B8E5B3}" type="presOf" srcId="{BBD8EC7C-7B07-435C-B075-1A3BEDD6701B}" destId="{A97432E4-FD64-4551-9F21-DDA899726C1F}" srcOrd="0" destOrd="0" presId="urn:microsoft.com/office/officeart/2005/8/layout/vProcess5"/>
    <dgm:cxn modelId="{7B626078-88FF-42AA-9FF1-8777B882D221}" type="presOf" srcId="{63D6196D-4396-4B4D-A837-FA02608204C0}" destId="{B548F94C-5756-4A39-B3D9-E4DB4DC4C472}" srcOrd="1" destOrd="0" presId="urn:microsoft.com/office/officeart/2005/8/layout/vProcess5"/>
    <dgm:cxn modelId="{302BB5D3-681C-4631-AE25-4164BED99284}" type="presOf" srcId="{E9C46386-203A-4E19-9E66-70844357F5E0}" destId="{34483FE2-66D1-49DD-BB41-390723007105}" srcOrd="1" destOrd="0" presId="urn:microsoft.com/office/officeart/2005/8/layout/vProcess5"/>
    <dgm:cxn modelId="{E62088F8-449B-4F1B-B062-A46D1B43AA6B}" srcId="{B90AF747-85C3-40BB-BB67-671F7E7187EA}" destId="{E9C46386-203A-4E19-9E66-70844357F5E0}" srcOrd="2" destOrd="0" parTransId="{248FF230-E2D4-4E0B-93CC-CA301D883946}" sibTransId="{72567CD6-C36D-4597-B0E3-8820C3EBFC40}"/>
    <dgm:cxn modelId="{427F3142-7937-4EA5-8A18-8C700C42BDC5}" type="presOf" srcId="{B661621F-0F73-4033-9921-E3D08FC064F7}" destId="{4245667E-E255-4118-B0FA-09D40C5E598F}" srcOrd="0" destOrd="0" presId="urn:microsoft.com/office/officeart/2005/8/layout/vProcess5"/>
    <dgm:cxn modelId="{7C730A9F-643A-4DD2-AA9B-B1E0D075F1F9}" type="presOf" srcId="{B661621F-0F73-4033-9921-E3D08FC064F7}" destId="{2281AD4A-0C7B-43B7-A2B6-2A32E405FB2F}" srcOrd="1" destOrd="0" presId="urn:microsoft.com/office/officeart/2005/8/layout/vProcess5"/>
    <dgm:cxn modelId="{1417FE62-21BB-42E4-BDD5-826995FF3899}" srcId="{B90AF747-85C3-40BB-BB67-671F7E7187EA}" destId="{B661621F-0F73-4033-9921-E3D08FC064F7}" srcOrd="1" destOrd="0" parTransId="{7FAF04DE-1D77-41A4-A9A8-9CB653742339}" sibTransId="{16A22FFA-E71B-4173-A8F7-B3450DA1B3A5}"/>
    <dgm:cxn modelId="{2EFFAFFF-C25E-4A7D-91A2-E5B9E99746AF}" type="presOf" srcId="{E9C46386-203A-4E19-9E66-70844357F5E0}" destId="{9CD3CD98-CC5F-48FC-9B9F-E3724AC44CB2}" srcOrd="0" destOrd="0" presId="urn:microsoft.com/office/officeart/2005/8/layout/vProcess5"/>
    <dgm:cxn modelId="{8AAB6DCE-78AA-44B2-A803-194F4154FB08}" type="presOf" srcId="{63D6196D-4396-4B4D-A837-FA02608204C0}" destId="{1FE0B113-C967-4FE5-8F68-A6D52298946F}" srcOrd="0" destOrd="0" presId="urn:microsoft.com/office/officeart/2005/8/layout/vProcess5"/>
    <dgm:cxn modelId="{F1C73507-10B3-4521-87C6-ED0B02539F40}" type="presParOf" srcId="{34CD9AD4-7C4A-4344-9D99-DECE6220454F}" destId="{C67E5A76-9F75-400F-8CCF-6F5135D903AC}" srcOrd="0" destOrd="0" presId="urn:microsoft.com/office/officeart/2005/8/layout/vProcess5"/>
    <dgm:cxn modelId="{FE796407-3D7E-45C7-87D5-BBFA94632347}" type="presParOf" srcId="{34CD9AD4-7C4A-4344-9D99-DECE6220454F}" destId="{1FE0B113-C967-4FE5-8F68-A6D52298946F}" srcOrd="1" destOrd="0" presId="urn:microsoft.com/office/officeart/2005/8/layout/vProcess5"/>
    <dgm:cxn modelId="{D5057DF8-5BA4-4C20-8005-B82F67A2084A}" type="presParOf" srcId="{34CD9AD4-7C4A-4344-9D99-DECE6220454F}" destId="{4245667E-E255-4118-B0FA-09D40C5E598F}" srcOrd="2" destOrd="0" presId="urn:microsoft.com/office/officeart/2005/8/layout/vProcess5"/>
    <dgm:cxn modelId="{7D3CC897-B193-4E03-A174-FBAC7DE08966}" type="presParOf" srcId="{34CD9AD4-7C4A-4344-9D99-DECE6220454F}" destId="{9CD3CD98-CC5F-48FC-9B9F-E3724AC44CB2}" srcOrd="3" destOrd="0" presId="urn:microsoft.com/office/officeart/2005/8/layout/vProcess5"/>
    <dgm:cxn modelId="{9EA9A17A-F01C-4C8E-A8BA-A8FBC3B69274}" type="presParOf" srcId="{34CD9AD4-7C4A-4344-9D99-DECE6220454F}" destId="{A97432E4-FD64-4551-9F21-DDA899726C1F}" srcOrd="4" destOrd="0" presId="urn:microsoft.com/office/officeart/2005/8/layout/vProcess5"/>
    <dgm:cxn modelId="{86E65805-1D42-43CC-94B9-D51B793D1679}" type="presParOf" srcId="{34CD9AD4-7C4A-4344-9D99-DECE6220454F}" destId="{9F675FA0-F88C-4808-B39A-8D1900BA4502}" srcOrd="5" destOrd="0" presId="urn:microsoft.com/office/officeart/2005/8/layout/vProcess5"/>
    <dgm:cxn modelId="{85CED892-1835-41D0-9C6F-2E75D23C5DA4}" type="presParOf" srcId="{34CD9AD4-7C4A-4344-9D99-DECE6220454F}" destId="{B548F94C-5756-4A39-B3D9-E4DB4DC4C472}" srcOrd="6" destOrd="0" presId="urn:microsoft.com/office/officeart/2005/8/layout/vProcess5"/>
    <dgm:cxn modelId="{987B455E-5A73-4D5E-BEEA-2656C87DE379}" type="presParOf" srcId="{34CD9AD4-7C4A-4344-9D99-DECE6220454F}" destId="{2281AD4A-0C7B-43B7-A2B6-2A32E405FB2F}" srcOrd="7" destOrd="0" presId="urn:microsoft.com/office/officeart/2005/8/layout/vProcess5"/>
    <dgm:cxn modelId="{859B138F-44B9-4E10-AEF8-7E248622BA0F}" type="presParOf" srcId="{34CD9AD4-7C4A-4344-9D99-DECE6220454F}" destId="{34483FE2-66D1-49DD-BB41-39072300710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BCDCE2-F2E1-4ED5-87B2-B4F74F43EC9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FA0CBF-8D56-46EA-B109-5D6EBE3D8F64}">
      <dgm:prSet phldrT="[Текст]"/>
      <dgm:spPr/>
      <dgm:t>
        <a:bodyPr/>
        <a:lstStyle/>
        <a:p>
          <a:r>
            <a:rPr lang="ru-RU" dirty="0" smtClean="0"/>
            <a:t>Прекращение договора простого товарищества</a:t>
          </a:r>
          <a:endParaRPr lang="ru-RU" dirty="0"/>
        </a:p>
      </dgm:t>
    </dgm:pt>
    <dgm:pt modelId="{D5B98327-8AB9-46F3-9828-BDBCDC439FD7}" type="parTrans" cxnId="{C401952C-C660-4EC8-A468-C2C82794E773}">
      <dgm:prSet/>
      <dgm:spPr/>
      <dgm:t>
        <a:bodyPr/>
        <a:lstStyle/>
        <a:p>
          <a:endParaRPr lang="ru-RU"/>
        </a:p>
      </dgm:t>
    </dgm:pt>
    <dgm:pt modelId="{B6BD7D69-56ED-4311-967C-CD7D57AEE4A6}" type="sibTrans" cxnId="{C401952C-C660-4EC8-A468-C2C82794E773}">
      <dgm:prSet/>
      <dgm:spPr/>
      <dgm:t>
        <a:bodyPr/>
        <a:lstStyle/>
        <a:p>
          <a:endParaRPr lang="ru-RU"/>
        </a:p>
      </dgm:t>
    </dgm:pt>
    <dgm:pt modelId="{015FA7FE-8137-428F-9DC5-2EB98BDEB47D}">
      <dgm:prSet phldrT="[Текст]"/>
      <dgm:spPr/>
      <dgm:t>
        <a:bodyPr/>
        <a:lstStyle/>
        <a:p>
          <a:r>
            <a:rPr lang="ru-RU" b="0" i="0" dirty="0" smtClean="0"/>
            <a:t>иные правомерные основания прекращения договора:</a:t>
          </a:r>
          <a:br>
            <a:rPr lang="ru-RU" b="0" i="0" dirty="0" smtClean="0"/>
          </a:br>
          <a:r>
            <a:rPr lang="ru-RU" b="0" i="0" dirty="0" smtClean="0"/>
            <a:t>истечение его срока;</a:t>
          </a:r>
          <a:br>
            <a:rPr lang="ru-RU" b="0" i="0" dirty="0" smtClean="0"/>
          </a:br>
          <a:r>
            <a:rPr lang="ru-RU" b="0" i="0" dirty="0" smtClean="0"/>
            <a:t>достижение обусловленной договором цели;</a:t>
          </a:r>
          <a:br>
            <a:rPr lang="ru-RU" b="0" i="0" dirty="0" smtClean="0"/>
          </a:br>
          <a:r>
            <a:rPr lang="ru-RU" b="0" i="0" dirty="0" smtClean="0"/>
            <a:t>общие основания, установленные главой 26 и статьями 450, 451</a:t>
          </a:r>
          <a:br>
            <a:rPr lang="ru-RU" b="0" i="0" dirty="0" smtClean="0"/>
          </a:br>
          <a:r>
            <a:rPr lang="ru-RU" b="0" i="0" dirty="0" smtClean="0"/>
            <a:t>ГК РФ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95B84F9-066B-4D92-BB64-E60934C93FFE}" type="parTrans" cxnId="{C686A148-A489-46CF-8A46-781E20C1A39E}">
      <dgm:prSet/>
      <dgm:spPr/>
      <dgm:t>
        <a:bodyPr/>
        <a:lstStyle/>
        <a:p>
          <a:endParaRPr lang="ru-RU"/>
        </a:p>
      </dgm:t>
    </dgm:pt>
    <dgm:pt modelId="{3B1BFAFC-17C3-429C-827E-1AC3E3A3FA33}" type="sibTrans" cxnId="{C686A148-A489-46CF-8A46-781E20C1A39E}">
      <dgm:prSet/>
      <dgm:spPr/>
      <dgm:t>
        <a:bodyPr/>
        <a:lstStyle/>
        <a:p>
          <a:endParaRPr lang="ru-RU"/>
        </a:p>
      </dgm:t>
    </dgm:pt>
    <dgm:pt modelId="{04EB1A74-F926-4200-8885-4487E4D34313}">
      <dgm:prSet phldrT="[Текст]"/>
      <dgm:spPr/>
      <dgm:t>
        <a:bodyPr/>
        <a:lstStyle/>
        <a:p>
          <a:r>
            <a:rPr lang="ru-RU" b="0" i="0" dirty="0" smtClean="0"/>
            <a:t>Если договором не предусмотрено правопреемство выбывшего</a:t>
          </a:r>
          <a:r>
            <a:rPr lang="ru-RU" b="0" i="1" dirty="0" smtClean="0"/>
            <a:t>, </a:t>
          </a:r>
          <a:r>
            <a:rPr lang="ru-RU" b="0" i="0" dirty="0" smtClean="0"/>
            <a:t>правопреемник имеет право лишь на выдел доли из общего имущества ухудшение финансового положения одного из товарищей в результате объявления его несостоятельным или выдела его доли в общем имуществе по требованию кредитора;</a:t>
          </a:r>
          <a:br>
            <a:rPr lang="ru-RU" b="0" i="0" dirty="0" smtClean="0"/>
          </a:br>
          <a:r>
            <a:rPr lang="ru-RU" b="0" i="0" dirty="0" smtClean="0"/>
            <a:t>досрочный выход одного из товарищей из договора (из бессрочного — не ранее трех месяцев после предупреждения об этом);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16FF752-5DAA-4333-9592-CA09A20AE9B3}" type="parTrans" cxnId="{B758E907-13A1-4DF1-838E-C1A5AD3ACEC0}">
      <dgm:prSet/>
      <dgm:spPr/>
      <dgm:t>
        <a:bodyPr/>
        <a:lstStyle/>
        <a:p>
          <a:endParaRPr lang="ru-RU"/>
        </a:p>
      </dgm:t>
    </dgm:pt>
    <dgm:pt modelId="{57FF6EB6-4893-4E22-AAB9-B139BAFE9450}" type="sibTrans" cxnId="{B758E907-13A1-4DF1-838E-C1A5AD3ACEC0}">
      <dgm:prSet/>
      <dgm:spPr/>
      <dgm:t>
        <a:bodyPr/>
        <a:lstStyle/>
        <a:p>
          <a:endParaRPr lang="ru-RU"/>
        </a:p>
      </dgm:t>
    </dgm:pt>
    <dgm:pt modelId="{30F954CE-1B80-408A-86CA-C3CB66DD991D}">
      <dgm:prSet phldrT="[Текст]"/>
      <dgm:spPr/>
      <dgm:t>
        <a:bodyPr/>
        <a:lstStyle/>
        <a:p>
          <a:r>
            <a:rPr lang="ru-RU" b="0" i="0" dirty="0" smtClean="0"/>
            <a:t>Основания прекращения договора простого товарищества (если</a:t>
          </a:r>
          <a:br>
            <a:rPr lang="ru-RU" b="0" i="0" dirty="0" smtClean="0"/>
          </a:br>
          <a:r>
            <a:rPr lang="ru-RU" b="0" i="0" dirty="0" smtClean="0"/>
            <a:t>договором не установлено его сохранение в таких случаях):</a:t>
          </a:r>
          <a:br>
            <a:rPr lang="ru-RU" b="0" i="0" dirty="0" smtClean="0"/>
          </a:br>
          <a:r>
            <a:rPr lang="ru-RU" b="0" i="0" dirty="0" smtClean="0"/>
            <a:t>прекращение </a:t>
          </a:r>
          <a:r>
            <a:rPr lang="ru-RU" b="0" i="0" dirty="0" err="1" smtClean="0"/>
            <a:t>правосубъектной</a:t>
          </a:r>
          <a:r>
            <a:rPr lang="ru-RU" b="0" i="0" dirty="0" smtClean="0"/>
            <a:t> личности одного из товарищей:</a:t>
          </a:r>
          <a:br>
            <a:rPr lang="ru-RU" b="0" i="0" dirty="0" smtClean="0"/>
          </a:br>
          <a:r>
            <a:rPr lang="ru-RU" b="0" i="0" dirty="0" smtClean="0"/>
            <a:t>реорганизация или ликвидация юридического лица;</a:t>
          </a:r>
          <a:br>
            <a:rPr lang="ru-RU" b="0" i="0" dirty="0" smtClean="0"/>
          </a:br>
          <a:r>
            <a:rPr lang="ru-RU" b="0" i="0" dirty="0" smtClean="0"/>
            <a:t>смерть физического лица;</a:t>
          </a:r>
          <a:br>
            <a:rPr lang="ru-RU" b="0" i="0" dirty="0" smtClean="0"/>
          </a:br>
          <a:r>
            <a:rPr lang="ru-RU" b="0" i="0" dirty="0" smtClean="0"/>
            <a:t>объявление его недееспособным, ограниченно дееспособным</a:t>
          </a:r>
          <a:br>
            <a:rPr lang="ru-RU" b="0" i="0" dirty="0" smtClean="0"/>
          </a:br>
          <a:r>
            <a:rPr lang="ru-RU" b="0" i="0" dirty="0" smtClean="0"/>
            <a:t>или безвестно отсутствующим;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EF357176-0799-4664-A2C9-2CB6A26E075F}" type="parTrans" cxnId="{B7E0B03A-A3D8-4FEC-B059-683154D15A27}">
      <dgm:prSet/>
      <dgm:spPr/>
      <dgm:t>
        <a:bodyPr/>
        <a:lstStyle/>
        <a:p>
          <a:endParaRPr lang="ru-RU"/>
        </a:p>
      </dgm:t>
    </dgm:pt>
    <dgm:pt modelId="{F984D3A2-5C41-414C-8F00-4EFFB0931F6F}" type="sibTrans" cxnId="{B7E0B03A-A3D8-4FEC-B059-683154D15A27}">
      <dgm:prSet/>
      <dgm:spPr/>
      <dgm:t>
        <a:bodyPr/>
        <a:lstStyle/>
        <a:p>
          <a:endParaRPr lang="ru-RU"/>
        </a:p>
      </dgm:t>
    </dgm:pt>
    <dgm:pt modelId="{674B3822-65B3-4B93-9D06-5A572B591BA2}" type="pres">
      <dgm:prSet presAssocID="{04BCDCE2-F2E1-4ED5-87B2-B4F74F43EC9C}" presName="composite" presStyleCnt="0">
        <dgm:presLayoutVars>
          <dgm:chMax val="1"/>
          <dgm:dir/>
          <dgm:resizeHandles val="exact"/>
        </dgm:presLayoutVars>
      </dgm:prSet>
      <dgm:spPr/>
    </dgm:pt>
    <dgm:pt modelId="{0009CABC-D0AD-4E1C-8237-06FF23AC66BC}" type="pres">
      <dgm:prSet presAssocID="{A2FA0CBF-8D56-46EA-B109-5D6EBE3D8F64}" presName="roof" presStyleLbl="dkBgShp" presStyleIdx="0" presStyleCnt="2"/>
      <dgm:spPr/>
      <dgm:t>
        <a:bodyPr/>
        <a:lstStyle/>
        <a:p>
          <a:endParaRPr lang="ru-RU"/>
        </a:p>
      </dgm:t>
    </dgm:pt>
    <dgm:pt modelId="{62F9AB8C-326F-4119-B509-9C6599B94877}" type="pres">
      <dgm:prSet presAssocID="{A2FA0CBF-8D56-46EA-B109-5D6EBE3D8F64}" presName="pillars" presStyleCnt="0"/>
      <dgm:spPr/>
    </dgm:pt>
    <dgm:pt modelId="{0142B0D9-D9C6-4DA2-8B2D-69442B388AF9}" type="pres">
      <dgm:prSet presAssocID="{A2FA0CBF-8D56-46EA-B109-5D6EBE3D8F6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1D598-3B64-4B3A-A01B-B940799F2AF8}" type="pres">
      <dgm:prSet presAssocID="{04EB1A74-F926-4200-8885-4487E4D3431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5DB76-530C-47C2-8DC6-2B33CF876E34}" type="pres">
      <dgm:prSet presAssocID="{30F954CE-1B80-408A-86CA-C3CB66DD991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F28A4-DC52-4E19-B9A8-F42BC48D054D}" type="pres">
      <dgm:prSet presAssocID="{A2FA0CBF-8D56-46EA-B109-5D6EBE3D8F64}" presName="base" presStyleLbl="dkBgShp" presStyleIdx="1" presStyleCnt="2"/>
      <dgm:spPr/>
    </dgm:pt>
  </dgm:ptLst>
  <dgm:cxnLst>
    <dgm:cxn modelId="{043F08B8-45A2-484D-852C-3D759660A3C6}" type="presOf" srcId="{A2FA0CBF-8D56-46EA-B109-5D6EBE3D8F64}" destId="{0009CABC-D0AD-4E1C-8237-06FF23AC66BC}" srcOrd="0" destOrd="0" presId="urn:microsoft.com/office/officeart/2005/8/layout/hList3"/>
    <dgm:cxn modelId="{B758E907-13A1-4DF1-838E-C1A5AD3ACEC0}" srcId="{A2FA0CBF-8D56-46EA-B109-5D6EBE3D8F64}" destId="{04EB1A74-F926-4200-8885-4487E4D34313}" srcOrd="1" destOrd="0" parTransId="{F16FF752-5DAA-4333-9592-CA09A20AE9B3}" sibTransId="{57FF6EB6-4893-4E22-AAB9-B139BAFE9450}"/>
    <dgm:cxn modelId="{57FCAFCE-7AF3-4368-ACAF-6C9259F2CD31}" type="presOf" srcId="{04EB1A74-F926-4200-8885-4487E4D34313}" destId="{3241D598-3B64-4B3A-A01B-B940799F2AF8}" srcOrd="0" destOrd="0" presId="urn:microsoft.com/office/officeart/2005/8/layout/hList3"/>
    <dgm:cxn modelId="{6BB9A97B-9BFA-4387-8570-9DA35CCBA45C}" type="presOf" srcId="{015FA7FE-8137-428F-9DC5-2EB98BDEB47D}" destId="{0142B0D9-D9C6-4DA2-8B2D-69442B388AF9}" srcOrd="0" destOrd="0" presId="urn:microsoft.com/office/officeart/2005/8/layout/hList3"/>
    <dgm:cxn modelId="{15C3BFE3-1041-4E1E-8706-1302B78AB4E1}" type="presOf" srcId="{04BCDCE2-F2E1-4ED5-87B2-B4F74F43EC9C}" destId="{674B3822-65B3-4B93-9D06-5A572B591BA2}" srcOrd="0" destOrd="0" presId="urn:microsoft.com/office/officeart/2005/8/layout/hList3"/>
    <dgm:cxn modelId="{2B3700D8-324D-496F-9652-6D06522DC534}" type="presOf" srcId="{30F954CE-1B80-408A-86CA-C3CB66DD991D}" destId="{0F85DB76-530C-47C2-8DC6-2B33CF876E34}" srcOrd="0" destOrd="0" presId="urn:microsoft.com/office/officeart/2005/8/layout/hList3"/>
    <dgm:cxn modelId="{C686A148-A489-46CF-8A46-781E20C1A39E}" srcId="{A2FA0CBF-8D56-46EA-B109-5D6EBE3D8F64}" destId="{015FA7FE-8137-428F-9DC5-2EB98BDEB47D}" srcOrd="0" destOrd="0" parTransId="{595B84F9-066B-4D92-BB64-E60934C93FFE}" sibTransId="{3B1BFAFC-17C3-429C-827E-1AC3E3A3FA33}"/>
    <dgm:cxn modelId="{C401952C-C660-4EC8-A468-C2C82794E773}" srcId="{04BCDCE2-F2E1-4ED5-87B2-B4F74F43EC9C}" destId="{A2FA0CBF-8D56-46EA-B109-5D6EBE3D8F64}" srcOrd="0" destOrd="0" parTransId="{D5B98327-8AB9-46F3-9828-BDBCDC439FD7}" sibTransId="{B6BD7D69-56ED-4311-967C-CD7D57AEE4A6}"/>
    <dgm:cxn modelId="{B7E0B03A-A3D8-4FEC-B059-683154D15A27}" srcId="{A2FA0CBF-8D56-46EA-B109-5D6EBE3D8F64}" destId="{30F954CE-1B80-408A-86CA-C3CB66DD991D}" srcOrd="2" destOrd="0" parTransId="{EF357176-0799-4664-A2C9-2CB6A26E075F}" sibTransId="{F984D3A2-5C41-414C-8F00-4EFFB0931F6F}"/>
    <dgm:cxn modelId="{3116FD24-285A-4E7B-8604-9D8E7FEBC314}" type="presParOf" srcId="{674B3822-65B3-4B93-9D06-5A572B591BA2}" destId="{0009CABC-D0AD-4E1C-8237-06FF23AC66BC}" srcOrd="0" destOrd="0" presId="urn:microsoft.com/office/officeart/2005/8/layout/hList3"/>
    <dgm:cxn modelId="{CEDEA3FC-8841-4B92-A4C3-7D34E95D9B74}" type="presParOf" srcId="{674B3822-65B3-4B93-9D06-5A572B591BA2}" destId="{62F9AB8C-326F-4119-B509-9C6599B94877}" srcOrd="1" destOrd="0" presId="urn:microsoft.com/office/officeart/2005/8/layout/hList3"/>
    <dgm:cxn modelId="{76A514B2-5462-46DF-936A-526A5B5D5CF4}" type="presParOf" srcId="{62F9AB8C-326F-4119-B509-9C6599B94877}" destId="{0142B0D9-D9C6-4DA2-8B2D-69442B388AF9}" srcOrd="0" destOrd="0" presId="urn:microsoft.com/office/officeart/2005/8/layout/hList3"/>
    <dgm:cxn modelId="{CD0ED24E-322D-4CC2-9F75-5A6E43831709}" type="presParOf" srcId="{62F9AB8C-326F-4119-B509-9C6599B94877}" destId="{3241D598-3B64-4B3A-A01B-B940799F2AF8}" srcOrd="1" destOrd="0" presId="urn:microsoft.com/office/officeart/2005/8/layout/hList3"/>
    <dgm:cxn modelId="{A43843EB-FD32-48EA-A369-7059B790DA09}" type="presParOf" srcId="{62F9AB8C-326F-4119-B509-9C6599B94877}" destId="{0F85DB76-530C-47C2-8DC6-2B33CF876E34}" srcOrd="2" destOrd="0" presId="urn:microsoft.com/office/officeart/2005/8/layout/hList3"/>
    <dgm:cxn modelId="{F5A02FA9-1551-46A1-8F9D-91C83A955975}" type="presParOf" srcId="{674B3822-65B3-4B93-9D06-5A572B591BA2}" destId="{487F28A4-DC52-4E19-B9A8-F42BC48D054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EEA066-2B8E-4D4D-921D-51750515045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7F5D7-4117-46D3-BA6B-7D38122DDA5D}">
      <dgm:prSet phldrT="[Текст]"/>
      <dgm:spPr/>
      <dgm:t>
        <a:bodyPr/>
        <a:lstStyle/>
        <a:p>
          <a:r>
            <a:rPr lang="ru-RU" b="0" i="0" dirty="0" smtClean="0"/>
            <a:t>раздел имущества, находящегося в общей долевой собственности;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1DDA3D36-B57E-4740-B64A-C3C134561DC9}" type="parTrans" cxnId="{7E29B4E9-1FC3-437B-89B9-E7897B4164D4}">
      <dgm:prSet/>
      <dgm:spPr/>
      <dgm:t>
        <a:bodyPr/>
        <a:lstStyle/>
        <a:p>
          <a:endParaRPr lang="ru-RU"/>
        </a:p>
      </dgm:t>
    </dgm:pt>
    <dgm:pt modelId="{DD9A3600-95A1-4D77-939D-CF42E04B4CE0}" type="sibTrans" cxnId="{7E29B4E9-1FC3-437B-89B9-E7897B4164D4}">
      <dgm:prSet/>
      <dgm:spPr/>
      <dgm:t>
        <a:bodyPr/>
        <a:lstStyle/>
        <a:p>
          <a:endParaRPr lang="ru-RU"/>
        </a:p>
      </dgm:t>
    </dgm:pt>
    <dgm:pt modelId="{55E40E73-57F2-43BF-8A66-C67E2C796B7B}">
      <dgm:prSet phldrT="[Текст]"/>
      <dgm:spPr/>
      <dgm:t>
        <a:bodyPr/>
        <a:lstStyle/>
        <a:p>
          <a:r>
            <a:rPr lang="ru-RU" b="0" i="0" dirty="0" smtClean="0"/>
            <a:t>участник, внесший в общую собственность индивидуально-определенную вещь, вправе требовать ее возврата (если она сохранилась в натуре и возврат не ущемит интересов других товарищей);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17E03F6-F1BB-4D2A-85BE-53F5F6C9699C}" type="parTrans" cxnId="{647947B7-A39D-4C39-AE2B-407B2613B2F3}">
      <dgm:prSet/>
      <dgm:spPr/>
      <dgm:t>
        <a:bodyPr/>
        <a:lstStyle/>
        <a:p>
          <a:endParaRPr lang="ru-RU"/>
        </a:p>
      </dgm:t>
    </dgm:pt>
    <dgm:pt modelId="{7739A160-ADC1-40B8-8FB9-D2F524894C08}" type="sibTrans" cxnId="{647947B7-A39D-4C39-AE2B-407B2613B2F3}">
      <dgm:prSet/>
      <dgm:spPr/>
      <dgm:t>
        <a:bodyPr/>
        <a:lstStyle/>
        <a:p>
          <a:endParaRPr lang="ru-RU"/>
        </a:p>
      </dgm:t>
    </dgm:pt>
    <dgm:pt modelId="{2E1D12E3-1BAA-4183-8F54-B45E50AC0732}">
      <dgm:prSet phldrT="[Текст]"/>
      <dgm:spPr/>
      <dgm:t>
        <a:bodyPr/>
        <a:lstStyle/>
        <a:p>
          <a:r>
            <a:rPr lang="ru-RU" b="0" i="0" dirty="0" smtClean="0"/>
            <a:t>с момента прекращения договора его участники несут солидарную ответственность по неисполненным общим обязательствам в отношении</a:t>
          </a:r>
          <a:br>
            <a:rPr lang="ru-RU" b="0" i="0" dirty="0" smtClean="0"/>
          </a:br>
          <a:r>
            <a:rPr lang="ru-RU" b="0" i="0" dirty="0" smtClean="0"/>
            <a:t>третьих лиц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4F20A36-7DDD-4CF5-A304-49E3DB758890}" type="parTrans" cxnId="{7917172F-0114-4D6C-8DB9-D005AC15631F}">
      <dgm:prSet/>
      <dgm:spPr/>
      <dgm:t>
        <a:bodyPr/>
        <a:lstStyle/>
        <a:p>
          <a:endParaRPr lang="ru-RU"/>
        </a:p>
      </dgm:t>
    </dgm:pt>
    <dgm:pt modelId="{395FF674-1FA2-49FD-840B-DC28418F6A4D}" type="sibTrans" cxnId="{7917172F-0114-4D6C-8DB9-D005AC15631F}">
      <dgm:prSet/>
      <dgm:spPr/>
      <dgm:t>
        <a:bodyPr/>
        <a:lstStyle/>
        <a:p>
          <a:endParaRPr lang="ru-RU"/>
        </a:p>
      </dgm:t>
    </dgm:pt>
    <dgm:pt modelId="{5C2348BA-BAAA-4255-ABA5-480A29C1407D}" type="pres">
      <dgm:prSet presAssocID="{33EEA066-2B8E-4D4D-921D-51750515045C}" presName="rootnode" presStyleCnt="0">
        <dgm:presLayoutVars>
          <dgm:chMax/>
          <dgm:chPref/>
          <dgm:dir/>
          <dgm:animLvl val="lvl"/>
        </dgm:presLayoutVars>
      </dgm:prSet>
      <dgm:spPr/>
    </dgm:pt>
    <dgm:pt modelId="{E13E84BE-70C4-40E3-9645-F84BDD373377}" type="pres">
      <dgm:prSet presAssocID="{4D37F5D7-4117-46D3-BA6B-7D38122DDA5D}" presName="composite" presStyleCnt="0"/>
      <dgm:spPr/>
    </dgm:pt>
    <dgm:pt modelId="{6DE55A1B-D27C-42FD-971B-C7B50BFDECE4}" type="pres">
      <dgm:prSet presAssocID="{4D37F5D7-4117-46D3-BA6B-7D38122DDA5D}" presName="bentUpArrow1" presStyleLbl="alignImgPlace1" presStyleIdx="0" presStyleCnt="2"/>
      <dgm:spPr/>
    </dgm:pt>
    <dgm:pt modelId="{5AAE74EE-8DE8-46EC-8391-AB7E93A68D43}" type="pres">
      <dgm:prSet presAssocID="{4D37F5D7-4117-46D3-BA6B-7D38122DDA5D}" presName="ParentText" presStyleLbl="node1" presStyleIdx="0" presStyleCnt="3" custScaleX="3404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D0306-5FC8-4E05-92AC-8978E29328CD}" type="pres">
      <dgm:prSet presAssocID="{4D37F5D7-4117-46D3-BA6B-7D38122DDA5D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CA81E-7A19-4C37-8769-8EA76C59E66C}" type="pres">
      <dgm:prSet presAssocID="{DD9A3600-95A1-4D77-939D-CF42E04B4CE0}" presName="sibTrans" presStyleCnt="0"/>
      <dgm:spPr/>
    </dgm:pt>
    <dgm:pt modelId="{9CB07C12-1FE8-44BA-B9D6-FC4851BC8F84}" type="pres">
      <dgm:prSet presAssocID="{55E40E73-57F2-43BF-8A66-C67E2C796B7B}" presName="composite" presStyleCnt="0"/>
      <dgm:spPr/>
    </dgm:pt>
    <dgm:pt modelId="{FC2764AD-CA25-4AF7-861E-9964CDE31F67}" type="pres">
      <dgm:prSet presAssocID="{55E40E73-57F2-43BF-8A66-C67E2C796B7B}" presName="bentUpArrow1" presStyleLbl="alignImgPlace1" presStyleIdx="1" presStyleCnt="2"/>
      <dgm:spPr/>
    </dgm:pt>
    <dgm:pt modelId="{8E4BD4A4-11D6-448A-91C8-2CDA411481E8}" type="pres">
      <dgm:prSet presAssocID="{55E40E73-57F2-43BF-8A66-C67E2C796B7B}" presName="ParentText" presStyleLbl="node1" presStyleIdx="1" presStyleCnt="3" custScaleX="2840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3C5C2-8A9B-4425-B965-F4F300391293}" type="pres">
      <dgm:prSet presAssocID="{55E40E73-57F2-43BF-8A66-C67E2C796B7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4D253-D0E6-4A4B-BD23-1F4BCF4D268E}" type="pres">
      <dgm:prSet presAssocID="{7739A160-ADC1-40B8-8FB9-D2F524894C08}" presName="sibTrans" presStyleCnt="0"/>
      <dgm:spPr/>
    </dgm:pt>
    <dgm:pt modelId="{BC97E177-E612-44B6-8218-35B1D8259E58}" type="pres">
      <dgm:prSet presAssocID="{2E1D12E3-1BAA-4183-8F54-B45E50AC0732}" presName="composite" presStyleCnt="0"/>
      <dgm:spPr/>
    </dgm:pt>
    <dgm:pt modelId="{AF139FB7-D55A-450E-A659-BF9D394D6FE1}" type="pres">
      <dgm:prSet presAssocID="{2E1D12E3-1BAA-4183-8F54-B45E50AC0732}" presName="ParentText" presStyleLbl="node1" presStyleIdx="2" presStyleCnt="3" custScaleX="2077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67CED4-4837-4E31-8DFB-D402F91A8DBA}" type="presOf" srcId="{33EEA066-2B8E-4D4D-921D-51750515045C}" destId="{5C2348BA-BAAA-4255-ABA5-480A29C1407D}" srcOrd="0" destOrd="0" presId="urn:microsoft.com/office/officeart/2005/8/layout/StepDownProcess"/>
    <dgm:cxn modelId="{7E29B4E9-1FC3-437B-89B9-E7897B4164D4}" srcId="{33EEA066-2B8E-4D4D-921D-51750515045C}" destId="{4D37F5D7-4117-46D3-BA6B-7D38122DDA5D}" srcOrd="0" destOrd="0" parTransId="{1DDA3D36-B57E-4740-B64A-C3C134561DC9}" sibTransId="{DD9A3600-95A1-4D77-939D-CF42E04B4CE0}"/>
    <dgm:cxn modelId="{24F6EA16-EB75-472D-A209-6A782A57202A}" type="presOf" srcId="{2E1D12E3-1BAA-4183-8F54-B45E50AC0732}" destId="{AF139FB7-D55A-450E-A659-BF9D394D6FE1}" srcOrd="0" destOrd="0" presId="urn:microsoft.com/office/officeart/2005/8/layout/StepDownProcess"/>
    <dgm:cxn modelId="{647947B7-A39D-4C39-AE2B-407B2613B2F3}" srcId="{33EEA066-2B8E-4D4D-921D-51750515045C}" destId="{55E40E73-57F2-43BF-8A66-C67E2C796B7B}" srcOrd="1" destOrd="0" parTransId="{217E03F6-F1BB-4D2A-85BE-53F5F6C9699C}" sibTransId="{7739A160-ADC1-40B8-8FB9-D2F524894C08}"/>
    <dgm:cxn modelId="{0DFA40B1-2A5E-453C-8E5B-1D85B36C06EB}" type="presOf" srcId="{55E40E73-57F2-43BF-8A66-C67E2C796B7B}" destId="{8E4BD4A4-11D6-448A-91C8-2CDA411481E8}" srcOrd="0" destOrd="0" presId="urn:microsoft.com/office/officeart/2005/8/layout/StepDownProcess"/>
    <dgm:cxn modelId="{08EC401C-D1EA-49AB-8B0C-442EB7A722FE}" type="presOf" srcId="{4D37F5D7-4117-46D3-BA6B-7D38122DDA5D}" destId="{5AAE74EE-8DE8-46EC-8391-AB7E93A68D43}" srcOrd="0" destOrd="0" presId="urn:microsoft.com/office/officeart/2005/8/layout/StepDownProcess"/>
    <dgm:cxn modelId="{7917172F-0114-4D6C-8DB9-D005AC15631F}" srcId="{33EEA066-2B8E-4D4D-921D-51750515045C}" destId="{2E1D12E3-1BAA-4183-8F54-B45E50AC0732}" srcOrd="2" destOrd="0" parTransId="{94F20A36-7DDD-4CF5-A304-49E3DB758890}" sibTransId="{395FF674-1FA2-49FD-840B-DC28418F6A4D}"/>
    <dgm:cxn modelId="{275F717E-A514-4611-9329-DD22AA6EFD55}" type="presParOf" srcId="{5C2348BA-BAAA-4255-ABA5-480A29C1407D}" destId="{E13E84BE-70C4-40E3-9645-F84BDD373377}" srcOrd="0" destOrd="0" presId="urn:microsoft.com/office/officeart/2005/8/layout/StepDownProcess"/>
    <dgm:cxn modelId="{8F5B362E-8F1A-46F8-9DF1-7363B6071757}" type="presParOf" srcId="{E13E84BE-70C4-40E3-9645-F84BDD373377}" destId="{6DE55A1B-D27C-42FD-971B-C7B50BFDECE4}" srcOrd="0" destOrd="0" presId="urn:microsoft.com/office/officeart/2005/8/layout/StepDownProcess"/>
    <dgm:cxn modelId="{69FD8428-B321-4C3A-9161-87A6F5D1A0D9}" type="presParOf" srcId="{E13E84BE-70C4-40E3-9645-F84BDD373377}" destId="{5AAE74EE-8DE8-46EC-8391-AB7E93A68D43}" srcOrd="1" destOrd="0" presId="urn:microsoft.com/office/officeart/2005/8/layout/StepDownProcess"/>
    <dgm:cxn modelId="{3654F4B7-C0C6-4925-83F5-60E837F921B3}" type="presParOf" srcId="{E13E84BE-70C4-40E3-9645-F84BDD373377}" destId="{A3BD0306-5FC8-4E05-92AC-8978E29328CD}" srcOrd="2" destOrd="0" presId="urn:microsoft.com/office/officeart/2005/8/layout/StepDownProcess"/>
    <dgm:cxn modelId="{3447120C-F788-4118-B5CD-FF25C5B82EE6}" type="presParOf" srcId="{5C2348BA-BAAA-4255-ABA5-480A29C1407D}" destId="{7BBCA81E-7A19-4C37-8769-8EA76C59E66C}" srcOrd="1" destOrd="0" presId="urn:microsoft.com/office/officeart/2005/8/layout/StepDownProcess"/>
    <dgm:cxn modelId="{AED6AA72-92F5-49DD-B835-6D67654C4009}" type="presParOf" srcId="{5C2348BA-BAAA-4255-ABA5-480A29C1407D}" destId="{9CB07C12-1FE8-44BA-B9D6-FC4851BC8F84}" srcOrd="2" destOrd="0" presId="urn:microsoft.com/office/officeart/2005/8/layout/StepDownProcess"/>
    <dgm:cxn modelId="{A977D135-67A9-4A98-83A4-E5F349634931}" type="presParOf" srcId="{9CB07C12-1FE8-44BA-B9D6-FC4851BC8F84}" destId="{FC2764AD-CA25-4AF7-861E-9964CDE31F67}" srcOrd="0" destOrd="0" presId="urn:microsoft.com/office/officeart/2005/8/layout/StepDownProcess"/>
    <dgm:cxn modelId="{2D976A42-0C99-47BE-8B64-B2127A5A95CE}" type="presParOf" srcId="{9CB07C12-1FE8-44BA-B9D6-FC4851BC8F84}" destId="{8E4BD4A4-11D6-448A-91C8-2CDA411481E8}" srcOrd="1" destOrd="0" presId="urn:microsoft.com/office/officeart/2005/8/layout/StepDownProcess"/>
    <dgm:cxn modelId="{E2291F4E-3C54-47B7-B900-141B843A21EC}" type="presParOf" srcId="{9CB07C12-1FE8-44BA-B9D6-FC4851BC8F84}" destId="{E9E3C5C2-8A9B-4425-B965-F4F300391293}" srcOrd="2" destOrd="0" presId="urn:microsoft.com/office/officeart/2005/8/layout/StepDownProcess"/>
    <dgm:cxn modelId="{73479001-0BC8-444B-903E-5DFF3A11DB24}" type="presParOf" srcId="{5C2348BA-BAAA-4255-ABA5-480A29C1407D}" destId="{1604D253-D0E6-4A4B-BD23-1F4BCF4D268E}" srcOrd="3" destOrd="0" presId="urn:microsoft.com/office/officeart/2005/8/layout/StepDownProcess"/>
    <dgm:cxn modelId="{21A6036A-183F-40D1-940C-15E5ACD108D8}" type="presParOf" srcId="{5C2348BA-BAAA-4255-ABA5-480A29C1407D}" destId="{BC97E177-E612-44B6-8218-35B1D8259E58}" srcOrd="4" destOrd="0" presId="urn:microsoft.com/office/officeart/2005/8/layout/StepDownProcess"/>
    <dgm:cxn modelId="{6282F77F-BB6C-498A-977B-2F6F2D0AEA94}" type="presParOf" srcId="{BC97E177-E612-44B6-8218-35B1D8259E58}" destId="{AF139FB7-D55A-450E-A659-BF9D394D6FE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DAE501-AAA5-48DC-9A02-4C8E561C4B7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ED545A-842A-4336-AB58-1F38F2D627E7}">
      <dgm:prSet phldrT="[Текст]"/>
      <dgm:spPr/>
      <dgm:t>
        <a:bodyPr/>
        <a:lstStyle/>
        <a:p>
          <a:r>
            <a:rPr lang="ru-RU" dirty="0" smtClean="0"/>
            <a:t>НЕГЛАСНОЕ ТОВАРИЩЕСТВО </a:t>
          </a:r>
          <a:r>
            <a:rPr lang="ru-RU" b="1" dirty="0" smtClean="0"/>
            <a:t>(</a:t>
          </a:r>
          <a:r>
            <a:rPr lang="ru-RU" dirty="0" smtClean="0"/>
            <a:t>ст</a:t>
          </a:r>
          <a:r>
            <a:rPr lang="ru-RU" b="1" dirty="0" smtClean="0"/>
            <a:t>. 1054 </a:t>
          </a:r>
          <a:r>
            <a:rPr lang="ru-RU" dirty="0" smtClean="0"/>
            <a:t>ГК РФ</a:t>
          </a:r>
          <a:r>
            <a:rPr lang="ru-RU" b="1" dirty="0" smtClean="0"/>
            <a:t>)</a:t>
          </a:r>
          <a:r>
            <a:rPr lang="ru-RU" dirty="0" smtClean="0"/>
            <a:t> </a:t>
          </a:r>
          <a:endParaRPr lang="ru-RU" dirty="0"/>
        </a:p>
      </dgm:t>
    </dgm:pt>
    <dgm:pt modelId="{B7F35723-5CD4-4983-AB68-E8493D9C3EA1}" type="parTrans" cxnId="{12EEF351-7A97-4560-B46C-4F5640320282}">
      <dgm:prSet/>
      <dgm:spPr/>
      <dgm:t>
        <a:bodyPr/>
        <a:lstStyle/>
        <a:p>
          <a:endParaRPr lang="ru-RU"/>
        </a:p>
      </dgm:t>
    </dgm:pt>
    <dgm:pt modelId="{67892811-181A-4BEB-B720-A709BEAA93C8}" type="sibTrans" cxnId="{12EEF351-7A97-4560-B46C-4F5640320282}">
      <dgm:prSet/>
      <dgm:spPr/>
      <dgm:t>
        <a:bodyPr/>
        <a:lstStyle/>
        <a:p>
          <a:endParaRPr lang="ru-RU"/>
        </a:p>
      </dgm:t>
    </dgm:pt>
    <dgm:pt modelId="{F9E682CE-8ECB-4441-93FC-21F15B31512A}">
      <dgm:prSet phldrT="[Текст]"/>
      <dgm:spPr/>
      <dgm:t>
        <a:bodyPr/>
        <a:lstStyle/>
        <a:p>
          <a:r>
            <a:rPr lang="ru-RU" b="0" i="0" dirty="0" smtClean="0"/>
            <a:t>Договором простого товарищества может быть предусмотрено, что</a:t>
          </a:r>
          <a:br>
            <a:rPr lang="ru-RU" b="0" i="0" dirty="0" smtClean="0"/>
          </a:br>
          <a:r>
            <a:rPr lang="ru-RU" b="0" i="0" dirty="0" smtClean="0"/>
            <a:t>его существование не раскрывается для третьих лиц.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40718D6-797C-469A-81FE-40B4516F08B9}" type="parTrans" cxnId="{D00C5EEC-5158-4D26-B917-A1C2FB88673F}">
      <dgm:prSet/>
      <dgm:spPr/>
      <dgm:t>
        <a:bodyPr/>
        <a:lstStyle/>
        <a:p>
          <a:endParaRPr lang="ru-RU"/>
        </a:p>
      </dgm:t>
    </dgm:pt>
    <dgm:pt modelId="{37422C0F-D285-45D8-B28C-7BFB3284A6F8}" type="sibTrans" cxnId="{D00C5EEC-5158-4D26-B917-A1C2FB88673F}">
      <dgm:prSet/>
      <dgm:spPr/>
      <dgm:t>
        <a:bodyPr/>
        <a:lstStyle/>
        <a:p>
          <a:endParaRPr lang="ru-RU"/>
        </a:p>
      </dgm:t>
    </dgm:pt>
    <dgm:pt modelId="{675A6789-0AD0-4C9C-92D5-53F1E30FB414}">
      <dgm:prSet phldrT="[Текст]"/>
      <dgm:spPr/>
      <dgm:t>
        <a:bodyPr/>
        <a:lstStyle/>
        <a:p>
          <a:r>
            <a:rPr lang="ru-RU" b="0" i="0" dirty="0" smtClean="0"/>
            <a:t>В отношениях с третьими лицами каждый из участников негласного</a:t>
          </a:r>
          <a:br>
            <a:rPr lang="ru-RU" b="0" i="0" dirty="0" smtClean="0"/>
          </a:br>
          <a:r>
            <a:rPr lang="ru-RU" b="0" i="0" dirty="0" smtClean="0"/>
            <a:t>товарищества отвечает всем своим имуществом по сделкам, которые</a:t>
          </a:r>
          <a:br>
            <a:rPr lang="ru-RU" b="0" i="0" dirty="0" smtClean="0"/>
          </a:br>
          <a:r>
            <a:rPr lang="ru-RU" b="0" i="0" dirty="0" smtClean="0"/>
            <a:t>он заключил от своего имени в общих интересах товарищей.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BFEDC4F4-02D7-4EBA-834C-A77A537D82A6}" type="parTrans" cxnId="{032EDAB6-4818-4B36-B706-6E36DFE81D79}">
      <dgm:prSet/>
      <dgm:spPr/>
      <dgm:t>
        <a:bodyPr/>
        <a:lstStyle/>
        <a:p>
          <a:endParaRPr lang="ru-RU"/>
        </a:p>
      </dgm:t>
    </dgm:pt>
    <dgm:pt modelId="{1028E5EF-9A6B-470C-BBB4-6F123D989011}" type="sibTrans" cxnId="{032EDAB6-4818-4B36-B706-6E36DFE81D79}">
      <dgm:prSet/>
      <dgm:spPr/>
      <dgm:t>
        <a:bodyPr/>
        <a:lstStyle/>
        <a:p>
          <a:endParaRPr lang="ru-RU"/>
        </a:p>
      </dgm:t>
    </dgm:pt>
    <dgm:pt modelId="{EB019B05-6B91-4C76-AB99-3B7522AE34AA}">
      <dgm:prSet phldrT="[Текст]"/>
      <dgm:spPr/>
      <dgm:t>
        <a:bodyPr/>
        <a:lstStyle/>
        <a:p>
          <a:r>
            <a:rPr lang="ru-RU" b="0" i="0" dirty="0" smtClean="0"/>
            <a:t>В отношениях между товарищами обязательства, возникшие в процессе их совместной деятельности, считаются общими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6DF38DB-5FED-4DD4-9535-B0BAB638CF9A}" type="parTrans" cxnId="{811273E0-988D-4127-9A2C-5A9F9BE47BB3}">
      <dgm:prSet/>
      <dgm:spPr/>
      <dgm:t>
        <a:bodyPr/>
        <a:lstStyle/>
        <a:p>
          <a:endParaRPr lang="ru-RU"/>
        </a:p>
      </dgm:t>
    </dgm:pt>
    <dgm:pt modelId="{A758050F-87A5-435D-8176-59F78469B4CE}" type="sibTrans" cxnId="{811273E0-988D-4127-9A2C-5A9F9BE47BB3}">
      <dgm:prSet/>
      <dgm:spPr/>
      <dgm:t>
        <a:bodyPr/>
        <a:lstStyle/>
        <a:p>
          <a:endParaRPr lang="ru-RU"/>
        </a:p>
      </dgm:t>
    </dgm:pt>
    <dgm:pt modelId="{C36C3B60-8186-4E87-ABA4-42B84623610B}" type="pres">
      <dgm:prSet presAssocID="{6FDAE501-AAA5-48DC-9A02-4C8E561C4B70}" presName="composite" presStyleCnt="0">
        <dgm:presLayoutVars>
          <dgm:chMax val="1"/>
          <dgm:dir/>
          <dgm:resizeHandles val="exact"/>
        </dgm:presLayoutVars>
      </dgm:prSet>
      <dgm:spPr/>
    </dgm:pt>
    <dgm:pt modelId="{8F97DEF7-56FB-4DD2-A8E0-491DE0F6D09A}" type="pres">
      <dgm:prSet presAssocID="{92ED545A-842A-4336-AB58-1F38F2D627E7}" presName="roof" presStyleLbl="dkBgShp" presStyleIdx="0" presStyleCnt="2"/>
      <dgm:spPr/>
      <dgm:t>
        <a:bodyPr/>
        <a:lstStyle/>
        <a:p>
          <a:endParaRPr lang="ru-RU"/>
        </a:p>
      </dgm:t>
    </dgm:pt>
    <dgm:pt modelId="{0E0771CF-82D6-4C2E-B7A2-2A6FF567FBE9}" type="pres">
      <dgm:prSet presAssocID="{92ED545A-842A-4336-AB58-1F38F2D627E7}" presName="pillars" presStyleCnt="0"/>
      <dgm:spPr/>
    </dgm:pt>
    <dgm:pt modelId="{EFED37E8-490B-4EEB-A22B-3626006D8993}" type="pres">
      <dgm:prSet presAssocID="{92ED545A-842A-4336-AB58-1F38F2D627E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D76EF-4200-404C-AD09-44FB7417C0DE}" type="pres">
      <dgm:prSet presAssocID="{675A6789-0AD0-4C9C-92D5-53F1E30FB41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9388B-1443-4875-A4EE-EA172783716E}" type="pres">
      <dgm:prSet presAssocID="{EB019B05-6B91-4C76-AB99-3B7522AE34A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86065-7A82-4882-93C9-7770F8855E2E}" type="pres">
      <dgm:prSet presAssocID="{92ED545A-842A-4336-AB58-1F38F2D627E7}" presName="base" presStyleLbl="dkBgShp" presStyleIdx="1" presStyleCnt="2"/>
      <dgm:spPr/>
    </dgm:pt>
  </dgm:ptLst>
  <dgm:cxnLst>
    <dgm:cxn modelId="{CF230E13-EBE6-46A1-BD04-9A088A21616D}" type="presOf" srcId="{EB019B05-6B91-4C76-AB99-3B7522AE34AA}" destId="{DB09388B-1443-4875-A4EE-EA172783716E}" srcOrd="0" destOrd="0" presId="urn:microsoft.com/office/officeart/2005/8/layout/hList3"/>
    <dgm:cxn modelId="{B4995D98-3C79-4486-A9A2-694395AEA74B}" type="presOf" srcId="{6FDAE501-AAA5-48DC-9A02-4C8E561C4B70}" destId="{C36C3B60-8186-4E87-ABA4-42B84623610B}" srcOrd="0" destOrd="0" presId="urn:microsoft.com/office/officeart/2005/8/layout/hList3"/>
    <dgm:cxn modelId="{811273E0-988D-4127-9A2C-5A9F9BE47BB3}" srcId="{92ED545A-842A-4336-AB58-1F38F2D627E7}" destId="{EB019B05-6B91-4C76-AB99-3B7522AE34AA}" srcOrd="2" destOrd="0" parTransId="{76DF38DB-5FED-4DD4-9535-B0BAB638CF9A}" sibTransId="{A758050F-87A5-435D-8176-59F78469B4CE}"/>
    <dgm:cxn modelId="{032EDAB6-4818-4B36-B706-6E36DFE81D79}" srcId="{92ED545A-842A-4336-AB58-1F38F2D627E7}" destId="{675A6789-0AD0-4C9C-92D5-53F1E30FB414}" srcOrd="1" destOrd="0" parTransId="{BFEDC4F4-02D7-4EBA-834C-A77A537D82A6}" sibTransId="{1028E5EF-9A6B-470C-BBB4-6F123D989011}"/>
    <dgm:cxn modelId="{12EEF351-7A97-4560-B46C-4F5640320282}" srcId="{6FDAE501-AAA5-48DC-9A02-4C8E561C4B70}" destId="{92ED545A-842A-4336-AB58-1F38F2D627E7}" srcOrd="0" destOrd="0" parTransId="{B7F35723-5CD4-4983-AB68-E8493D9C3EA1}" sibTransId="{67892811-181A-4BEB-B720-A709BEAA93C8}"/>
    <dgm:cxn modelId="{D00C5EEC-5158-4D26-B917-A1C2FB88673F}" srcId="{92ED545A-842A-4336-AB58-1F38F2D627E7}" destId="{F9E682CE-8ECB-4441-93FC-21F15B31512A}" srcOrd="0" destOrd="0" parTransId="{040718D6-797C-469A-81FE-40B4516F08B9}" sibTransId="{37422C0F-D285-45D8-B28C-7BFB3284A6F8}"/>
    <dgm:cxn modelId="{32C4A75B-C4DF-46BF-8BEB-E3BD14DFA3C7}" type="presOf" srcId="{F9E682CE-8ECB-4441-93FC-21F15B31512A}" destId="{EFED37E8-490B-4EEB-A22B-3626006D8993}" srcOrd="0" destOrd="0" presId="urn:microsoft.com/office/officeart/2005/8/layout/hList3"/>
    <dgm:cxn modelId="{C2FD65F2-1792-4E3A-A105-7BF13C2B7710}" type="presOf" srcId="{675A6789-0AD0-4C9C-92D5-53F1E30FB414}" destId="{272D76EF-4200-404C-AD09-44FB7417C0DE}" srcOrd="0" destOrd="0" presId="urn:microsoft.com/office/officeart/2005/8/layout/hList3"/>
    <dgm:cxn modelId="{C53E8F5E-7CCC-4634-BF35-5E9E90982055}" type="presOf" srcId="{92ED545A-842A-4336-AB58-1F38F2D627E7}" destId="{8F97DEF7-56FB-4DD2-A8E0-491DE0F6D09A}" srcOrd="0" destOrd="0" presId="urn:microsoft.com/office/officeart/2005/8/layout/hList3"/>
    <dgm:cxn modelId="{4FEE8E52-52E6-49AA-AABC-AB2E50E440D2}" type="presParOf" srcId="{C36C3B60-8186-4E87-ABA4-42B84623610B}" destId="{8F97DEF7-56FB-4DD2-A8E0-491DE0F6D09A}" srcOrd="0" destOrd="0" presId="urn:microsoft.com/office/officeart/2005/8/layout/hList3"/>
    <dgm:cxn modelId="{69A70BF7-AE4F-4E84-8A57-7C99A1C0B877}" type="presParOf" srcId="{C36C3B60-8186-4E87-ABA4-42B84623610B}" destId="{0E0771CF-82D6-4C2E-B7A2-2A6FF567FBE9}" srcOrd="1" destOrd="0" presId="urn:microsoft.com/office/officeart/2005/8/layout/hList3"/>
    <dgm:cxn modelId="{F0DD6725-BD87-4C6E-8D2C-00C1AF69ABA5}" type="presParOf" srcId="{0E0771CF-82D6-4C2E-B7A2-2A6FF567FBE9}" destId="{EFED37E8-490B-4EEB-A22B-3626006D8993}" srcOrd="0" destOrd="0" presId="urn:microsoft.com/office/officeart/2005/8/layout/hList3"/>
    <dgm:cxn modelId="{68183E66-1917-49FE-B4E4-FA66D51F4222}" type="presParOf" srcId="{0E0771CF-82D6-4C2E-B7A2-2A6FF567FBE9}" destId="{272D76EF-4200-404C-AD09-44FB7417C0DE}" srcOrd="1" destOrd="0" presId="urn:microsoft.com/office/officeart/2005/8/layout/hList3"/>
    <dgm:cxn modelId="{CA5E0FFE-4703-4258-AD8C-E4DBE7AB86E0}" type="presParOf" srcId="{0E0771CF-82D6-4C2E-B7A2-2A6FF567FBE9}" destId="{DB09388B-1443-4875-A4EE-EA172783716E}" srcOrd="2" destOrd="0" presId="urn:microsoft.com/office/officeart/2005/8/layout/hList3"/>
    <dgm:cxn modelId="{899FBDA5-BAE4-4305-826A-3B012EAA453D}" type="presParOf" srcId="{C36C3B60-8186-4E87-ABA4-42B84623610B}" destId="{95786065-7A82-4882-93C9-7770F8855E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2196F-6FFA-4334-B3FA-72CBDC8ECCE9}">
      <dsp:nvSpPr>
        <dsp:cNvPr id="0" name=""/>
        <dsp:cNvSpPr/>
      </dsp:nvSpPr>
      <dsp:spPr>
        <a:xfrm rot="16200000">
          <a:off x="1178718" y="-1178718"/>
          <a:ext cx="1940718" cy="42981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Многосторонний</a:t>
          </a:r>
          <a:endParaRPr lang="ru-RU" sz="1800" kern="1200" dirty="0"/>
        </a:p>
      </dsp:txBody>
      <dsp:txXfrm rot="5400000">
        <a:off x="-1" y="1"/>
        <a:ext cx="4298156" cy="1455538"/>
      </dsp:txXfrm>
    </dsp:sp>
    <dsp:sp modelId="{19A07C48-5A79-4D74-9DDE-8C5D753546BB}">
      <dsp:nvSpPr>
        <dsp:cNvPr id="0" name=""/>
        <dsp:cNvSpPr/>
      </dsp:nvSpPr>
      <dsp:spPr>
        <a:xfrm>
          <a:off x="4298156" y="0"/>
          <a:ext cx="4298156" cy="1940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Консенсуальный</a:t>
          </a:r>
          <a:endParaRPr lang="ru-RU" sz="1800" kern="1200" dirty="0"/>
        </a:p>
      </dsp:txBody>
      <dsp:txXfrm>
        <a:off x="4298156" y="0"/>
        <a:ext cx="4298156" cy="1455538"/>
      </dsp:txXfrm>
    </dsp:sp>
    <dsp:sp modelId="{825E4C25-4334-45A3-8C09-8BABED73C368}">
      <dsp:nvSpPr>
        <dsp:cNvPr id="0" name=""/>
        <dsp:cNvSpPr/>
      </dsp:nvSpPr>
      <dsp:spPr>
        <a:xfrm rot="10800000">
          <a:off x="0" y="1940718"/>
          <a:ext cx="4298156" cy="1940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Возмездный</a:t>
          </a:r>
          <a:endParaRPr lang="ru-RU" sz="1800" kern="1200" dirty="0"/>
        </a:p>
      </dsp:txBody>
      <dsp:txXfrm rot="10800000">
        <a:off x="0" y="2425898"/>
        <a:ext cx="4298156" cy="1455538"/>
      </dsp:txXfrm>
    </dsp:sp>
    <dsp:sp modelId="{0C276CC6-AD0F-4E28-8C99-FB0A88A53777}">
      <dsp:nvSpPr>
        <dsp:cNvPr id="0" name=""/>
        <dsp:cNvSpPr/>
      </dsp:nvSpPr>
      <dsp:spPr>
        <a:xfrm rot="5400000">
          <a:off x="5476874" y="761999"/>
          <a:ext cx="1940718" cy="42981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Двусторонний</a:t>
          </a:r>
          <a:endParaRPr lang="ru-RU" sz="1800" kern="1200" dirty="0"/>
        </a:p>
      </dsp:txBody>
      <dsp:txXfrm rot="-5400000">
        <a:off x="4298155" y="2425898"/>
        <a:ext cx="4298156" cy="1455538"/>
      </dsp:txXfrm>
    </dsp:sp>
    <dsp:sp modelId="{9FE791F4-B5F2-4C9F-B0A2-B6C3CD8CB92F}">
      <dsp:nvSpPr>
        <dsp:cNvPr id="0" name=""/>
        <dsp:cNvSpPr/>
      </dsp:nvSpPr>
      <dsp:spPr>
        <a:xfrm>
          <a:off x="3008709" y="1455538"/>
          <a:ext cx="2578893" cy="9703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Гражданско-правовая характеристика</a:t>
          </a:r>
          <a:endParaRPr lang="ru-RU" sz="1800" kern="1200" dirty="0"/>
        </a:p>
      </dsp:txBody>
      <dsp:txXfrm>
        <a:off x="3056078" y="1502907"/>
        <a:ext cx="2484155" cy="8756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E271F-3980-4D65-BBF4-804698D6CBF5}">
      <dsp:nvSpPr>
        <dsp:cNvPr id="0" name=""/>
        <dsp:cNvSpPr/>
      </dsp:nvSpPr>
      <dsp:spPr>
        <a:xfrm>
          <a:off x="3887536" y="0"/>
          <a:ext cx="6277811" cy="627781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30169-69DD-44EF-96DA-5B0CB7AC347A}">
      <dsp:nvSpPr>
        <dsp:cNvPr id="0" name=""/>
        <dsp:cNvSpPr/>
      </dsp:nvSpPr>
      <dsp:spPr>
        <a:xfrm>
          <a:off x="4295594" y="408057"/>
          <a:ext cx="2511124" cy="251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Форма: </a:t>
          </a:r>
          <a:r>
            <a:rPr lang="ru-RU" sz="1600" kern="1200" dirty="0" smtClean="0"/>
            <a:t>Письменная</a:t>
          </a:r>
          <a:endParaRPr lang="ru-RU" sz="1600" kern="1200" dirty="0"/>
        </a:p>
      </dsp:txBody>
      <dsp:txXfrm>
        <a:off x="4418177" y="530640"/>
        <a:ext cx="2265958" cy="2265958"/>
      </dsp:txXfrm>
    </dsp:sp>
    <dsp:sp modelId="{AF3D1603-F216-4A54-B258-9860934EDDE7}">
      <dsp:nvSpPr>
        <dsp:cNvPr id="0" name=""/>
        <dsp:cNvSpPr/>
      </dsp:nvSpPr>
      <dsp:spPr>
        <a:xfrm>
          <a:off x="7246165" y="408057"/>
          <a:ext cx="2511124" cy="251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Срок договора: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бессрочный,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указание срока,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указанием цели в качестве </a:t>
          </a:r>
          <a:r>
            <a:rPr lang="ru-RU" sz="1600" kern="1200" dirty="0" err="1" smtClean="0"/>
            <a:t>отменительного</a:t>
          </a:r>
          <a:r>
            <a:rPr lang="ru-RU" sz="1600" kern="1200" dirty="0" smtClean="0"/>
            <a:t> условия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368748" y="530640"/>
        <a:ext cx="2265958" cy="2265958"/>
      </dsp:txXfrm>
    </dsp:sp>
    <dsp:sp modelId="{C0F931AB-DD6B-4573-8F8D-FA2A45BF5E79}">
      <dsp:nvSpPr>
        <dsp:cNvPr id="0" name=""/>
        <dsp:cNvSpPr/>
      </dsp:nvSpPr>
      <dsp:spPr>
        <a:xfrm>
          <a:off x="4295594" y="3358628"/>
          <a:ext cx="2511124" cy="251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Предмет договора: совместное ведение деятельности, направленной к достижению общей для всех участников цели</a:t>
          </a:r>
          <a:endParaRPr lang="ru-RU" sz="1600" kern="1200" dirty="0"/>
        </a:p>
      </dsp:txBody>
      <dsp:txXfrm>
        <a:off x="4418177" y="3481211"/>
        <a:ext cx="2265958" cy="2265958"/>
      </dsp:txXfrm>
    </dsp:sp>
    <dsp:sp modelId="{642C72A3-51E3-4D7D-ABD3-46EA9C5728E6}">
      <dsp:nvSpPr>
        <dsp:cNvPr id="0" name=""/>
        <dsp:cNvSpPr/>
      </dsp:nvSpPr>
      <dsp:spPr>
        <a:xfrm>
          <a:off x="7246165" y="3358628"/>
          <a:ext cx="2511124" cy="251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Стороны договора: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Товарищи – индивидуальные предприниматели, коммерческие и некоммерческие организации</a:t>
          </a:r>
          <a:endParaRPr lang="ru-RU" sz="1600" kern="1200" dirty="0"/>
        </a:p>
      </dsp:txBody>
      <dsp:txXfrm>
        <a:off x="7368748" y="3481211"/>
        <a:ext cx="2265958" cy="2265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BB59F-F886-46B9-B2EB-8E4835A6FA93}">
      <dsp:nvSpPr>
        <dsp:cNvPr id="0" name=""/>
        <dsp:cNvSpPr/>
      </dsp:nvSpPr>
      <dsp:spPr>
        <a:xfrm>
          <a:off x="914399" y="0"/>
          <a:ext cx="10363200" cy="5588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8CA24-BE76-4272-81C6-2C20BDDB2B50}">
      <dsp:nvSpPr>
        <dsp:cNvPr id="0" name=""/>
        <dsp:cNvSpPr/>
      </dsp:nvSpPr>
      <dsp:spPr>
        <a:xfrm>
          <a:off x="6101" y="1676399"/>
          <a:ext cx="2934890" cy="223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Имуществ, принадлежащее им на праве общей долевой собственности, состоящее из:</a:t>
          </a:r>
          <a:endParaRPr lang="ru-RU" sz="1800" kern="1200" dirty="0"/>
        </a:p>
      </dsp:txBody>
      <dsp:txXfrm>
        <a:off x="115214" y="1785512"/>
        <a:ext cx="2716664" cy="2016974"/>
      </dsp:txXfrm>
    </dsp:sp>
    <dsp:sp modelId="{83F951EA-1DC9-4354-8518-8FBE5B1A74DC}">
      <dsp:nvSpPr>
        <dsp:cNvPr id="0" name=""/>
        <dsp:cNvSpPr/>
      </dsp:nvSpPr>
      <dsp:spPr>
        <a:xfrm>
          <a:off x="3087737" y="1676399"/>
          <a:ext cx="2934890" cy="223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Внесённого товарищами имущества, принадлежащего им на праве собственности</a:t>
          </a:r>
          <a:endParaRPr lang="ru-RU" sz="1800" kern="1200" dirty="0"/>
        </a:p>
      </dsp:txBody>
      <dsp:txXfrm>
        <a:off x="3196850" y="1785512"/>
        <a:ext cx="2716664" cy="2016974"/>
      </dsp:txXfrm>
    </dsp:sp>
    <dsp:sp modelId="{45955319-BCC3-4683-A02B-81EC1A0F7678}">
      <dsp:nvSpPr>
        <dsp:cNvPr id="0" name=""/>
        <dsp:cNvSpPr/>
      </dsp:nvSpPr>
      <dsp:spPr>
        <a:xfrm>
          <a:off x="6169372" y="1676399"/>
          <a:ext cx="2934890" cy="223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Имущество, используемое в интересах всех товарищей, которым они обладают по основаниям, отличным от права собственности</a:t>
          </a:r>
          <a:endParaRPr lang="ru-RU" sz="1800" kern="1200" dirty="0"/>
        </a:p>
      </dsp:txBody>
      <dsp:txXfrm>
        <a:off x="6278485" y="1785512"/>
        <a:ext cx="2716664" cy="2016974"/>
      </dsp:txXfrm>
    </dsp:sp>
    <dsp:sp modelId="{7714CF4C-4748-430B-B39B-E3CCEF102401}">
      <dsp:nvSpPr>
        <dsp:cNvPr id="0" name=""/>
        <dsp:cNvSpPr/>
      </dsp:nvSpPr>
      <dsp:spPr>
        <a:xfrm>
          <a:off x="9251007" y="1676399"/>
          <a:ext cx="2934890" cy="223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Полученных от совместной деятельности доходов</a:t>
          </a:r>
          <a:endParaRPr lang="ru-RU" sz="1800" kern="1200" dirty="0"/>
        </a:p>
      </dsp:txBody>
      <dsp:txXfrm>
        <a:off x="9360120" y="1785512"/>
        <a:ext cx="2716664" cy="20169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777ED-10D5-45B1-B3DB-3B5B0AFD0E01}">
      <dsp:nvSpPr>
        <dsp:cNvPr id="0" name=""/>
        <dsp:cNvSpPr/>
      </dsp:nvSpPr>
      <dsp:spPr>
        <a:xfrm>
          <a:off x="4500" y="484"/>
          <a:ext cx="12182998" cy="1570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Обязанности товарищей</a:t>
          </a:r>
          <a:endParaRPr lang="ru-RU" sz="6500" kern="1200" dirty="0"/>
        </a:p>
      </dsp:txBody>
      <dsp:txXfrm>
        <a:off x="50499" y="46483"/>
        <a:ext cx="12091000" cy="1478510"/>
      </dsp:txXfrm>
    </dsp:sp>
    <dsp:sp modelId="{21AD0364-7A48-44CD-9A53-AF2C785F531A}">
      <dsp:nvSpPr>
        <dsp:cNvPr id="0" name=""/>
        <dsp:cNvSpPr/>
      </dsp:nvSpPr>
      <dsp:spPr>
        <a:xfrm>
          <a:off x="0" y="2413023"/>
          <a:ext cx="5834556" cy="34033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/>
            <a:t>внести вклад (вклады товарищей признаются равными по стоимости</a:t>
          </a:r>
          <a:r>
            <a:rPr lang="ru-RU" sz="2200" b="0" i="1" kern="1200" dirty="0" smtClean="0"/>
            <a:t>,</a:t>
          </a:r>
          <a:br>
            <a:rPr lang="ru-RU" sz="2200" b="0" i="1" kern="1200" dirty="0" smtClean="0"/>
          </a:br>
          <a:r>
            <a:rPr lang="ru-RU" sz="2200" b="0" i="0" kern="1200" dirty="0" smtClean="0"/>
            <a:t>если иное не следует из договора или фактических обстоятельств</a:t>
          </a:r>
          <a:r>
            <a:rPr lang="ru-RU" sz="2200" b="0" i="1" kern="1200" dirty="0" smtClean="0"/>
            <a:t>)</a:t>
          </a:r>
          <a:br>
            <a:rPr lang="ru-RU" sz="2200" b="0" i="1" kern="1200" dirty="0" smtClean="0"/>
          </a:br>
          <a:r>
            <a:rPr lang="ru-RU" sz="2200" b="0" i="0" kern="1200" dirty="0" smtClean="0"/>
            <a:t>в общее дело в форме:</a:t>
          </a:r>
          <a:br>
            <a:rPr lang="ru-RU" sz="2200" b="0" i="0" kern="1200" dirty="0" smtClean="0"/>
          </a:br>
          <a:r>
            <a:rPr lang="ru-RU" sz="2200" b="0" i="0" kern="1200" dirty="0" smtClean="0"/>
            <a:t>имущества или имущественных прав;</a:t>
          </a:r>
          <a:br>
            <a:rPr lang="ru-RU" sz="2200" b="0" i="0" kern="1200" dirty="0" smtClean="0"/>
          </a:br>
          <a:r>
            <a:rPr lang="ru-RU" sz="2200" b="0" i="0" kern="1200" dirty="0" smtClean="0"/>
            <a:t>профессиональных и иных знаний, навыков, умений, деловой репутации и деловых связей</a:t>
          </a:r>
          <a:r>
            <a:rPr lang="ru-RU" sz="2200" kern="1200" dirty="0" smtClean="0"/>
            <a:t/>
          </a:r>
          <a:br>
            <a:rPr lang="ru-RU" sz="2200" kern="1200" dirty="0" smtClean="0"/>
          </a:br>
          <a:endParaRPr lang="ru-RU" sz="2200" kern="1200" dirty="0"/>
        </a:p>
      </dsp:txBody>
      <dsp:txXfrm>
        <a:off x="99679" y="2512702"/>
        <a:ext cx="5635198" cy="3203950"/>
      </dsp:txXfrm>
    </dsp:sp>
    <dsp:sp modelId="{C646C7A8-6366-46CA-BAED-9DB1F6917369}">
      <dsp:nvSpPr>
        <dsp:cNvPr id="0" name=""/>
        <dsp:cNvSpPr/>
      </dsp:nvSpPr>
      <dsp:spPr>
        <a:xfrm>
          <a:off x="6356746" y="4541533"/>
          <a:ext cx="5834556" cy="1570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/>
            <a:t>нести расходы и убытки пропорционально стоимости их вкладов, если</a:t>
          </a:r>
          <a:br>
            <a:rPr lang="ru-RU" sz="2200" b="0" i="0" kern="1200" dirty="0" smtClean="0"/>
          </a:br>
          <a:r>
            <a:rPr lang="ru-RU" sz="2200" b="0" i="0" kern="1200" dirty="0" smtClean="0"/>
            <a:t>иное не определено соглашением</a:t>
          </a:r>
          <a:r>
            <a:rPr lang="ru-RU" sz="2200" kern="1200" dirty="0" smtClean="0"/>
            <a:t/>
          </a:r>
          <a:br>
            <a:rPr lang="ru-RU" sz="2200" kern="1200" dirty="0" smtClean="0"/>
          </a:br>
          <a:endParaRPr lang="ru-RU" sz="2200" kern="1200" dirty="0"/>
        </a:p>
      </dsp:txBody>
      <dsp:txXfrm>
        <a:off x="6402745" y="4587532"/>
        <a:ext cx="5742558" cy="1478510"/>
      </dsp:txXfrm>
    </dsp:sp>
    <dsp:sp modelId="{29233A00-1CE2-4EF5-8A40-61FC27BBC626}">
      <dsp:nvSpPr>
        <dsp:cNvPr id="0" name=""/>
        <dsp:cNvSpPr/>
      </dsp:nvSpPr>
      <dsp:spPr>
        <a:xfrm>
          <a:off x="6356746" y="2497366"/>
          <a:ext cx="5834556" cy="1570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/>
            <a:t>участвовать в ведении совместной деятельности в форме личного (трудового) участия</a:t>
          </a:r>
          <a:r>
            <a:rPr lang="ru-RU" sz="2200" kern="1200" dirty="0" smtClean="0"/>
            <a:t/>
          </a:r>
          <a:br>
            <a:rPr lang="ru-RU" sz="2200" kern="1200" dirty="0" smtClean="0"/>
          </a:br>
          <a:endParaRPr lang="ru-RU" sz="2200" kern="1200" dirty="0"/>
        </a:p>
      </dsp:txBody>
      <dsp:txXfrm>
        <a:off x="6402745" y="2543365"/>
        <a:ext cx="5742558" cy="14785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C2CC4-FD2A-4455-AAB5-EA23B6AD4E1A}">
      <dsp:nvSpPr>
        <dsp:cNvPr id="0" name=""/>
        <dsp:cNvSpPr/>
      </dsp:nvSpPr>
      <dsp:spPr>
        <a:xfrm>
          <a:off x="1398" y="952"/>
          <a:ext cx="12189202" cy="214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Права товарищей</a:t>
          </a:r>
          <a:endParaRPr lang="ru-RU" sz="6500" kern="1200" dirty="0"/>
        </a:p>
      </dsp:txBody>
      <dsp:txXfrm>
        <a:off x="64168" y="63722"/>
        <a:ext cx="12063662" cy="2017585"/>
      </dsp:txXfrm>
    </dsp:sp>
    <dsp:sp modelId="{A545BB99-CEF1-434F-86B1-6A289DB07495}">
      <dsp:nvSpPr>
        <dsp:cNvPr id="0" name=""/>
        <dsp:cNvSpPr/>
      </dsp:nvSpPr>
      <dsp:spPr>
        <a:xfrm>
          <a:off x="1398" y="2357437"/>
          <a:ext cx="7962364" cy="214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участвовать в ведении общих дел, которое может осуществляться в</a:t>
          </a:r>
          <a:br>
            <a:rPr lang="ru-RU" sz="1800" b="0" i="0" kern="1200" dirty="0" smtClean="0"/>
          </a:br>
          <a:r>
            <a:rPr lang="ru-RU" sz="1800" b="0" i="0" kern="1200" dirty="0" smtClean="0"/>
            <a:t>трех формах (во всех случаях полномочия товарища на совершение</a:t>
          </a:r>
          <a:br>
            <a:rPr lang="ru-RU" sz="1800" b="0" i="0" kern="1200" dirty="0" smtClean="0"/>
          </a:br>
          <a:r>
            <a:rPr lang="ru-RU" sz="1800" b="0" i="0" kern="1200" dirty="0" smtClean="0"/>
            <a:t>сделок удостоверяются либо доверенностью, выданной остальными</a:t>
          </a:r>
          <a:br>
            <a:rPr lang="ru-RU" sz="1800" b="0" i="0" kern="1200" dirty="0" smtClean="0"/>
          </a:br>
          <a:r>
            <a:rPr lang="ru-RU" sz="1800" b="0" i="0" kern="1200" dirty="0" smtClean="0"/>
            <a:t>товарищами, либо договором простого товарищества в письменной</a:t>
          </a:r>
          <a:br>
            <a:rPr lang="ru-RU" sz="1800" b="0" i="0" kern="1200" dirty="0" smtClean="0"/>
          </a:br>
          <a:r>
            <a:rPr lang="ru-RU" sz="1800" b="0" i="0" kern="1200" dirty="0" smtClean="0"/>
            <a:t>форме):</a:t>
          </a:r>
          <a:br>
            <a:rPr lang="ru-RU" sz="1800" b="0" i="0" kern="1200" dirty="0" smtClean="0"/>
          </a:br>
          <a:r>
            <a:rPr lang="ru-RU" sz="1800" b="0" i="0" kern="1200" dirty="0" smtClean="0"/>
            <a:t>— от имени товарищей вправе действовать каждый из них;</a:t>
          </a:r>
          <a:br>
            <a:rPr lang="ru-RU" sz="1800" b="0" i="0" kern="1200" dirty="0" smtClean="0"/>
          </a:br>
          <a:r>
            <a:rPr lang="ru-RU" sz="1800" b="0" i="0" kern="1200" dirty="0" smtClean="0"/>
            <a:t>— дела ведутся специально назначенным товарищем (товарищами);</a:t>
          </a:r>
          <a:br>
            <a:rPr lang="ru-RU" sz="1800" b="0" i="0" kern="1200" dirty="0" smtClean="0"/>
          </a:br>
          <a:r>
            <a:rPr lang="ru-RU" sz="1800" b="0" i="0" kern="1200" dirty="0" smtClean="0"/>
            <a:t>— дела ведутся совместно всеми товарищами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64168" y="2420207"/>
        <a:ext cx="7836824" cy="2017585"/>
      </dsp:txXfrm>
    </dsp:sp>
    <dsp:sp modelId="{01FD2D71-2FD3-40FA-920B-CE1D73B484C9}">
      <dsp:nvSpPr>
        <dsp:cNvPr id="0" name=""/>
        <dsp:cNvSpPr/>
      </dsp:nvSpPr>
      <dsp:spPr>
        <a:xfrm>
          <a:off x="1398" y="4713922"/>
          <a:ext cx="3899296" cy="214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участвовать в управлении совместной деятельностью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kern="1200" dirty="0"/>
        </a:p>
      </dsp:txBody>
      <dsp:txXfrm>
        <a:off x="64168" y="4776692"/>
        <a:ext cx="3773756" cy="2017585"/>
      </dsp:txXfrm>
    </dsp:sp>
    <dsp:sp modelId="{9F3CC8AB-FFB4-470C-91B2-4AA5E19B2691}">
      <dsp:nvSpPr>
        <dsp:cNvPr id="0" name=""/>
        <dsp:cNvSpPr/>
      </dsp:nvSpPr>
      <dsp:spPr>
        <a:xfrm>
          <a:off x="4064466" y="4713922"/>
          <a:ext cx="3899296" cy="214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знакомиться со всей документацией по ведению дел товарищества,</a:t>
          </a:r>
          <a:br>
            <a:rPr lang="ru-RU" sz="2000" b="0" i="0" kern="1200" dirty="0" smtClean="0"/>
          </a:br>
          <a:r>
            <a:rPr lang="ru-RU" sz="2000" b="0" i="0" kern="1200" dirty="0" smtClean="0"/>
            <a:t>а также с любой другой информацией, касающейся совместной деятельности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kern="1200" dirty="0"/>
        </a:p>
      </dsp:txBody>
      <dsp:txXfrm>
        <a:off x="4127236" y="4776692"/>
        <a:ext cx="3773756" cy="2017585"/>
      </dsp:txXfrm>
    </dsp:sp>
    <dsp:sp modelId="{1CE9C101-DF0B-4CDC-91F6-069FF0E50D65}">
      <dsp:nvSpPr>
        <dsp:cNvPr id="0" name=""/>
        <dsp:cNvSpPr/>
      </dsp:nvSpPr>
      <dsp:spPr>
        <a:xfrm>
          <a:off x="8291304" y="2357437"/>
          <a:ext cx="3899296" cy="214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получать прибыль пропорционально стоимости внесенного вклада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kern="1200" dirty="0"/>
        </a:p>
      </dsp:txBody>
      <dsp:txXfrm>
        <a:off x="8354074" y="2420207"/>
        <a:ext cx="3773756" cy="2017585"/>
      </dsp:txXfrm>
    </dsp:sp>
    <dsp:sp modelId="{7976335D-EDDA-4367-81E1-9C923C383725}">
      <dsp:nvSpPr>
        <dsp:cNvPr id="0" name=""/>
        <dsp:cNvSpPr/>
      </dsp:nvSpPr>
      <dsp:spPr>
        <a:xfrm>
          <a:off x="8291304" y="4713922"/>
          <a:ext cx="3899296" cy="214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требовать компенсации понесенных расходов, если совершил сделку</a:t>
          </a:r>
          <a:br>
            <a:rPr lang="ru-RU" sz="2000" b="0" i="0" kern="1200" dirty="0" smtClean="0"/>
          </a:br>
          <a:r>
            <a:rPr lang="ru-RU" sz="2000" b="0" i="0" kern="1200" dirty="0" smtClean="0"/>
            <a:t>от своего имени в интересах всех товарищей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kern="1200" dirty="0"/>
        </a:p>
      </dsp:txBody>
      <dsp:txXfrm>
        <a:off x="8354074" y="4776692"/>
        <a:ext cx="3773756" cy="2017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0B113-C967-4FE5-8F68-A6D52298946F}">
      <dsp:nvSpPr>
        <dsp:cNvPr id="0" name=""/>
        <dsp:cNvSpPr/>
      </dsp:nvSpPr>
      <dsp:spPr>
        <a:xfrm>
          <a:off x="0" y="0"/>
          <a:ext cx="10363200" cy="1579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ответственность в отношениях между товарищами является долевой</a:t>
          </a:r>
          <a:br>
            <a:rPr lang="ru-RU" sz="1800" b="0" i="0" kern="1200" dirty="0" smtClean="0"/>
          </a:br>
          <a:r>
            <a:rPr lang="ru-RU" sz="1800" b="0" i="0" kern="1200" dirty="0" smtClean="0"/>
            <a:t>пропорционально стоимости вкладов в общее дело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46257" y="46257"/>
        <a:ext cx="8658964" cy="1486831"/>
      </dsp:txXfrm>
    </dsp:sp>
    <dsp:sp modelId="{4245667E-E255-4118-B0FA-09D40C5E598F}">
      <dsp:nvSpPr>
        <dsp:cNvPr id="0" name=""/>
        <dsp:cNvSpPr/>
      </dsp:nvSpPr>
      <dsp:spPr>
        <a:xfrm>
          <a:off x="914399" y="1842569"/>
          <a:ext cx="10363200" cy="1579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ответственность товарищей по общим для них обязательствам перед</a:t>
          </a:r>
          <a:br>
            <a:rPr lang="ru-RU" sz="1800" b="0" i="0" kern="1200" dirty="0" smtClean="0"/>
          </a:br>
          <a:r>
            <a:rPr lang="ru-RU" sz="1800" b="0" i="0" kern="1200" dirty="0" smtClean="0"/>
            <a:t>третьими лицами является солидарной (кроме ответственности участников некоммерческого товарищества по договорам, исполненным до</a:t>
          </a:r>
          <a:br>
            <a:rPr lang="ru-RU" sz="1800" b="0" i="0" kern="1200" dirty="0" smtClean="0"/>
          </a:br>
          <a:r>
            <a:rPr lang="ru-RU" sz="1800" b="0" i="0" kern="1200" dirty="0" smtClean="0"/>
            <a:t>момента его прекращения)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960656" y="1888826"/>
        <a:ext cx="8329711" cy="1486831"/>
      </dsp:txXfrm>
    </dsp:sp>
    <dsp:sp modelId="{9CD3CD98-CC5F-48FC-9B9F-E3724AC44CB2}">
      <dsp:nvSpPr>
        <dsp:cNvPr id="0" name=""/>
        <dsp:cNvSpPr/>
      </dsp:nvSpPr>
      <dsp:spPr>
        <a:xfrm>
          <a:off x="1828799" y="3685138"/>
          <a:ext cx="10363200" cy="1579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выбывший товарищ продолжает отвечать по обязательствам, возникшим в период его участия в товариществе, как если бы он остался</a:t>
          </a:r>
          <a:br>
            <a:rPr lang="ru-RU" sz="1800" b="0" i="0" kern="1200" dirty="0" smtClean="0"/>
          </a:br>
          <a:r>
            <a:rPr lang="ru-RU" sz="1800" b="0" i="0" kern="1200" dirty="0" smtClean="0"/>
            <a:t>участником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1875056" y="3731395"/>
        <a:ext cx="8329711" cy="1486831"/>
      </dsp:txXfrm>
    </dsp:sp>
    <dsp:sp modelId="{A97432E4-FD64-4551-9F21-DDA899726C1F}">
      <dsp:nvSpPr>
        <dsp:cNvPr id="0" name=""/>
        <dsp:cNvSpPr/>
      </dsp:nvSpPr>
      <dsp:spPr>
        <a:xfrm>
          <a:off x="9336625" y="1197670"/>
          <a:ext cx="1026574" cy="10265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567604" y="1197670"/>
        <a:ext cx="564616" cy="772497"/>
      </dsp:txXfrm>
    </dsp:sp>
    <dsp:sp modelId="{9F675FA0-F88C-4808-B39A-8D1900BA4502}">
      <dsp:nvSpPr>
        <dsp:cNvPr id="0" name=""/>
        <dsp:cNvSpPr/>
      </dsp:nvSpPr>
      <dsp:spPr>
        <a:xfrm>
          <a:off x="10251025" y="3029710"/>
          <a:ext cx="1026574" cy="10265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10482004" y="3029710"/>
        <a:ext cx="564616" cy="7724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9CABC-D0AD-4E1C-8237-06FF23AC66BC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Прекращение договора простого товарищества</a:t>
          </a:r>
          <a:endParaRPr lang="ru-RU" sz="6000" kern="1200" dirty="0"/>
        </a:p>
      </dsp:txBody>
      <dsp:txXfrm>
        <a:off x="0" y="0"/>
        <a:ext cx="12192000" cy="2057400"/>
      </dsp:txXfrm>
    </dsp:sp>
    <dsp:sp modelId="{0142B0D9-D9C6-4DA2-8B2D-69442B388AF9}">
      <dsp:nvSpPr>
        <dsp:cNvPr id="0" name=""/>
        <dsp:cNvSpPr/>
      </dsp:nvSpPr>
      <dsp:spPr>
        <a:xfrm>
          <a:off x="5953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иные правомерные основания прекращения договора:</a:t>
          </a:r>
          <a:br>
            <a:rPr lang="ru-RU" sz="1800" b="0" i="0" kern="1200" dirty="0" smtClean="0"/>
          </a:br>
          <a:r>
            <a:rPr lang="ru-RU" sz="1800" b="0" i="0" kern="1200" dirty="0" smtClean="0"/>
            <a:t>истечение его срока;</a:t>
          </a:r>
          <a:br>
            <a:rPr lang="ru-RU" sz="1800" b="0" i="0" kern="1200" dirty="0" smtClean="0"/>
          </a:br>
          <a:r>
            <a:rPr lang="ru-RU" sz="1800" b="0" i="0" kern="1200" dirty="0" smtClean="0"/>
            <a:t>достижение обусловленной договором цели;</a:t>
          </a:r>
          <a:br>
            <a:rPr lang="ru-RU" sz="1800" b="0" i="0" kern="1200" dirty="0" smtClean="0"/>
          </a:br>
          <a:r>
            <a:rPr lang="ru-RU" sz="1800" b="0" i="0" kern="1200" dirty="0" smtClean="0"/>
            <a:t>общие основания, установленные главой 26 и статьями 450, 451</a:t>
          </a:r>
          <a:br>
            <a:rPr lang="ru-RU" sz="1800" b="0" i="0" kern="1200" dirty="0" smtClean="0"/>
          </a:br>
          <a:r>
            <a:rPr lang="ru-RU" sz="1800" b="0" i="0" kern="1200" dirty="0" smtClean="0"/>
            <a:t>ГК РФ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5953" y="2057400"/>
        <a:ext cx="4060031" cy="4320540"/>
      </dsp:txXfrm>
    </dsp:sp>
    <dsp:sp modelId="{3241D598-3B64-4B3A-A01B-B940799F2AF8}">
      <dsp:nvSpPr>
        <dsp:cNvPr id="0" name=""/>
        <dsp:cNvSpPr/>
      </dsp:nvSpPr>
      <dsp:spPr>
        <a:xfrm>
          <a:off x="4065984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Если договором не предусмотрено правопреемство выбывшего</a:t>
          </a:r>
          <a:r>
            <a:rPr lang="ru-RU" sz="1800" b="0" i="1" kern="1200" dirty="0" smtClean="0"/>
            <a:t>, </a:t>
          </a:r>
          <a:r>
            <a:rPr lang="ru-RU" sz="1800" b="0" i="0" kern="1200" dirty="0" smtClean="0"/>
            <a:t>правопреемник имеет право лишь на выдел доли из общего имущества ухудшение финансового положения одного из товарищей в результате объявления его несостоятельным или выдела его доли в общем имуществе по требованию кредитора;</a:t>
          </a:r>
          <a:br>
            <a:rPr lang="ru-RU" sz="1800" b="0" i="0" kern="1200" dirty="0" smtClean="0"/>
          </a:br>
          <a:r>
            <a:rPr lang="ru-RU" sz="1800" b="0" i="0" kern="1200" dirty="0" smtClean="0"/>
            <a:t>досрочный выход одного из товарищей из договора (из бессрочного — не ранее трех месяцев после предупреждения об этом);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4065984" y="2057400"/>
        <a:ext cx="4060031" cy="4320540"/>
      </dsp:txXfrm>
    </dsp:sp>
    <dsp:sp modelId="{0F85DB76-530C-47C2-8DC6-2B33CF876E34}">
      <dsp:nvSpPr>
        <dsp:cNvPr id="0" name=""/>
        <dsp:cNvSpPr/>
      </dsp:nvSpPr>
      <dsp:spPr>
        <a:xfrm>
          <a:off x="8126015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Основания прекращения договора простого товарищества (если</a:t>
          </a:r>
          <a:br>
            <a:rPr lang="ru-RU" sz="1800" b="0" i="0" kern="1200" dirty="0" smtClean="0"/>
          </a:br>
          <a:r>
            <a:rPr lang="ru-RU" sz="1800" b="0" i="0" kern="1200" dirty="0" smtClean="0"/>
            <a:t>договором не установлено его сохранение в таких случаях):</a:t>
          </a:r>
          <a:br>
            <a:rPr lang="ru-RU" sz="1800" b="0" i="0" kern="1200" dirty="0" smtClean="0"/>
          </a:br>
          <a:r>
            <a:rPr lang="ru-RU" sz="1800" b="0" i="0" kern="1200" dirty="0" smtClean="0"/>
            <a:t>прекращение </a:t>
          </a:r>
          <a:r>
            <a:rPr lang="ru-RU" sz="1800" b="0" i="0" kern="1200" dirty="0" err="1" smtClean="0"/>
            <a:t>правосубъектной</a:t>
          </a:r>
          <a:r>
            <a:rPr lang="ru-RU" sz="1800" b="0" i="0" kern="1200" dirty="0" smtClean="0"/>
            <a:t> личности одного из товарищей:</a:t>
          </a:r>
          <a:br>
            <a:rPr lang="ru-RU" sz="1800" b="0" i="0" kern="1200" dirty="0" smtClean="0"/>
          </a:br>
          <a:r>
            <a:rPr lang="ru-RU" sz="1800" b="0" i="0" kern="1200" dirty="0" smtClean="0"/>
            <a:t>реорганизация или ликвидация юридического лица;</a:t>
          </a:r>
          <a:br>
            <a:rPr lang="ru-RU" sz="1800" b="0" i="0" kern="1200" dirty="0" smtClean="0"/>
          </a:br>
          <a:r>
            <a:rPr lang="ru-RU" sz="1800" b="0" i="0" kern="1200" dirty="0" smtClean="0"/>
            <a:t>смерть физического лица;</a:t>
          </a:r>
          <a:br>
            <a:rPr lang="ru-RU" sz="1800" b="0" i="0" kern="1200" dirty="0" smtClean="0"/>
          </a:br>
          <a:r>
            <a:rPr lang="ru-RU" sz="1800" b="0" i="0" kern="1200" dirty="0" smtClean="0"/>
            <a:t>объявление его недееспособным, ограниченно дееспособным</a:t>
          </a:r>
          <a:br>
            <a:rPr lang="ru-RU" sz="1800" b="0" i="0" kern="1200" dirty="0" smtClean="0"/>
          </a:br>
          <a:r>
            <a:rPr lang="ru-RU" sz="1800" b="0" i="0" kern="1200" dirty="0" smtClean="0"/>
            <a:t>или безвестно отсутствующим;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8126015" y="2057400"/>
        <a:ext cx="4060031" cy="4320540"/>
      </dsp:txXfrm>
    </dsp:sp>
    <dsp:sp modelId="{487F28A4-DC52-4E19-B9A8-F42BC48D054D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55A1B-D27C-42FD-971B-C7B50BFDECE4}">
      <dsp:nvSpPr>
        <dsp:cNvPr id="0" name=""/>
        <dsp:cNvSpPr/>
      </dsp:nvSpPr>
      <dsp:spPr>
        <a:xfrm rot="5400000">
          <a:off x="3101875" y="1617123"/>
          <a:ext cx="1354221" cy="15417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E74EE-8DE8-46EC-8391-AB7E93A68D43}">
      <dsp:nvSpPr>
        <dsp:cNvPr id="0" name=""/>
        <dsp:cNvSpPr/>
      </dsp:nvSpPr>
      <dsp:spPr>
        <a:xfrm>
          <a:off x="2350" y="115941"/>
          <a:ext cx="7761188" cy="15957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раздел имущества, находящегося в общей долевой собственности;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80261" y="193852"/>
        <a:ext cx="7605366" cy="1439902"/>
      </dsp:txXfrm>
    </dsp:sp>
    <dsp:sp modelId="{A3BD0306-5FC8-4E05-92AC-8978E29328CD}">
      <dsp:nvSpPr>
        <dsp:cNvPr id="0" name=""/>
        <dsp:cNvSpPr/>
      </dsp:nvSpPr>
      <dsp:spPr>
        <a:xfrm>
          <a:off x="5022800" y="268130"/>
          <a:ext cx="1658045" cy="1289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764AD-CA25-4AF7-861E-9964CDE31F67}">
      <dsp:nvSpPr>
        <dsp:cNvPr id="0" name=""/>
        <dsp:cNvSpPr/>
      </dsp:nvSpPr>
      <dsp:spPr>
        <a:xfrm rot="5400000">
          <a:off x="6184264" y="3409648"/>
          <a:ext cx="1354221" cy="15417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BD4A4-11D6-448A-91C8-2CDA411481E8}">
      <dsp:nvSpPr>
        <dsp:cNvPr id="0" name=""/>
        <dsp:cNvSpPr/>
      </dsp:nvSpPr>
      <dsp:spPr>
        <a:xfrm>
          <a:off x="3727721" y="1908466"/>
          <a:ext cx="6475225" cy="15957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участник, внесший в общую собственность индивидуально-определенную вещь, вправе требовать ее возврата (если она сохранилась в натуре и возврат не ущемит интересов других товарищей);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3805632" y="1986377"/>
        <a:ext cx="6319403" cy="1439902"/>
      </dsp:txXfrm>
    </dsp:sp>
    <dsp:sp modelId="{E9E3C5C2-8A9B-4425-B965-F4F300391293}">
      <dsp:nvSpPr>
        <dsp:cNvPr id="0" name=""/>
        <dsp:cNvSpPr/>
      </dsp:nvSpPr>
      <dsp:spPr>
        <a:xfrm>
          <a:off x="8105190" y="2060655"/>
          <a:ext cx="1658045" cy="1289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39FB7-D55A-450E-A659-BF9D394D6FE1}">
      <dsp:nvSpPr>
        <dsp:cNvPr id="0" name=""/>
        <dsp:cNvSpPr/>
      </dsp:nvSpPr>
      <dsp:spPr>
        <a:xfrm>
          <a:off x="7453091" y="3700991"/>
          <a:ext cx="4736557" cy="15957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с момента прекращения договора его участники несут солидарную ответственность по неисполненным общим обязательствам в отношении</a:t>
          </a:r>
          <a:br>
            <a:rPr lang="ru-RU" sz="1600" b="0" i="0" kern="1200" dirty="0" smtClean="0"/>
          </a:br>
          <a:r>
            <a:rPr lang="ru-RU" sz="1600" b="0" i="0" kern="1200" dirty="0" smtClean="0"/>
            <a:t>третьих лиц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7531002" y="3778902"/>
        <a:ext cx="4580735" cy="14399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7DEF7-56FB-4DD2-A8E0-491DE0F6D09A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НЕГЛАСНОЕ ТОВАРИЩЕСТВО </a:t>
          </a:r>
          <a:r>
            <a:rPr lang="ru-RU" sz="6000" b="1" kern="1200" dirty="0" smtClean="0"/>
            <a:t>(</a:t>
          </a:r>
          <a:r>
            <a:rPr lang="ru-RU" sz="6000" kern="1200" dirty="0" smtClean="0"/>
            <a:t>ст</a:t>
          </a:r>
          <a:r>
            <a:rPr lang="ru-RU" sz="6000" b="1" kern="1200" dirty="0" smtClean="0"/>
            <a:t>. 1054 </a:t>
          </a:r>
          <a:r>
            <a:rPr lang="ru-RU" sz="6000" kern="1200" dirty="0" smtClean="0"/>
            <a:t>ГК РФ</a:t>
          </a:r>
          <a:r>
            <a:rPr lang="ru-RU" sz="6000" b="1" kern="1200" dirty="0" smtClean="0"/>
            <a:t>)</a:t>
          </a:r>
          <a:r>
            <a:rPr lang="ru-RU" sz="6000" kern="1200" dirty="0" smtClean="0"/>
            <a:t> </a:t>
          </a:r>
          <a:endParaRPr lang="ru-RU" sz="6000" kern="1200" dirty="0"/>
        </a:p>
      </dsp:txBody>
      <dsp:txXfrm>
        <a:off x="0" y="0"/>
        <a:ext cx="12192000" cy="2057400"/>
      </dsp:txXfrm>
    </dsp:sp>
    <dsp:sp modelId="{EFED37E8-490B-4EEB-A22B-3626006D8993}">
      <dsp:nvSpPr>
        <dsp:cNvPr id="0" name=""/>
        <dsp:cNvSpPr/>
      </dsp:nvSpPr>
      <dsp:spPr>
        <a:xfrm>
          <a:off x="5953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Договором простого товарищества может быть предусмотрено, что</a:t>
          </a:r>
          <a:br>
            <a:rPr lang="ru-RU" sz="2600" b="0" i="0" kern="1200" dirty="0" smtClean="0"/>
          </a:br>
          <a:r>
            <a:rPr lang="ru-RU" sz="2600" b="0" i="0" kern="1200" dirty="0" smtClean="0"/>
            <a:t>его существование не раскрывается для третьих лиц.</a:t>
          </a:r>
          <a:r>
            <a:rPr lang="ru-RU" sz="2600" kern="1200" dirty="0" smtClean="0"/>
            <a:t/>
          </a:r>
          <a:br>
            <a:rPr lang="ru-RU" sz="2600" kern="1200" dirty="0" smtClean="0"/>
          </a:br>
          <a:endParaRPr lang="ru-RU" sz="2600" kern="1200" dirty="0"/>
        </a:p>
      </dsp:txBody>
      <dsp:txXfrm>
        <a:off x="5953" y="2057400"/>
        <a:ext cx="4060031" cy="4320540"/>
      </dsp:txXfrm>
    </dsp:sp>
    <dsp:sp modelId="{272D76EF-4200-404C-AD09-44FB7417C0DE}">
      <dsp:nvSpPr>
        <dsp:cNvPr id="0" name=""/>
        <dsp:cNvSpPr/>
      </dsp:nvSpPr>
      <dsp:spPr>
        <a:xfrm>
          <a:off x="4065984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В отношениях с третьими лицами каждый из участников негласного</a:t>
          </a:r>
          <a:br>
            <a:rPr lang="ru-RU" sz="2600" b="0" i="0" kern="1200" dirty="0" smtClean="0"/>
          </a:br>
          <a:r>
            <a:rPr lang="ru-RU" sz="2600" b="0" i="0" kern="1200" dirty="0" smtClean="0"/>
            <a:t>товарищества отвечает всем своим имуществом по сделкам, которые</a:t>
          </a:r>
          <a:br>
            <a:rPr lang="ru-RU" sz="2600" b="0" i="0" kern="1200" dirty="0" smtClean="0"/>
          </a:br>
          <a:r>
            <a:rPr lang="ru-RU" sz="2600" b="0" i="0" kern="1200" dirty="0" smtClean="0"/>
            <a:t>он заключил от своего имени в общих интересах товарищей.</a:t>
          </a:r>
          <a:r>
            <a:rPr lang="ru-RU" sz="2600" kern="1200" dirty="0" smtClean="0"/>
            <a:t/>
          </a:r>
          <a:br>
            <a:rPr lang="ru-RU" sz="2600" kern="1200" dirty="0" smtClean="0"/>
          </a:br>
          <a:endParaRPr lang="ru-RU" sz="2600" kern="1200" dirty="0"/>
        </a:p>
      </dsp:txBody>
      <dsp:txXfrm>
        <a:off x="4065984" y="2057400"/>
        <a:ext cx="4060031" cy="4320540"/>
      </dsp:txXfrm>
    </dsp:sp>
    <dsp:sp modelId="{DB09388B-1443-4875-A4EE-EA172783716E}">
      <dsp:nvSpPr>
        <dsp:cNvPr id="0" name=""/>
        <dsp:cNvSpPr/>
      </dsp:nvSpPr>
      <dsp:spPr>
        <a:xfrm>
          <a:off x="8126015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В отношениях между товарищами обязательства, возникшие в процессе их совместной деятельности, считаются общими</a:t>
          </a:r>
          <a:r>
            <a:rPr lang="ru-RU" sz="2600" kern="1200" dirty="0" smtClean="0"/>
            <a:t/>
          </a:r>
          <a:br>
            <a:rPr lang="ru-RU" sz="2600" kern="1200" dirty="0" smtClean="0"/>
          </a:br>
          <a:endParaRPr lang="ru-RU" sz="2600" kern="1200" dirty="0"/>
        </a:p>
      </dsp:txBody>
      <dsp:txXfrm>
        <a:off x="8126015" y="2057400"/>
        <a:ext cx="4060031" cy="4320540"/>
      </dsp:txXfrm>
    </dsp:sp>
    <dsp:sp modelId="{95786065-7A82-4882-93C9-7770F8855E2E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1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33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824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6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105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008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81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6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2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2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9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0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6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5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6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8927-F104-4A1E-A78F-12F25954D50A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4179F6-BF44-4F89-B805-52F50884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92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Договор простого товарищества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Выполнила: студентка 3 курса, </a:t>
            </a:r>
          </a:p>
          <a:p>
            <a:pPr algn="r"/>
            <a:r>
              <a:rPr lang="ru-RU" dirty="0" smtClean="0"/>
              <a:t>группы ПОЭД-32, Орлова Д.А.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5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2030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3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083473"/>
              </p:ext>
            </p:extLst>
          </p:nvPr>
        </p:nvGraphicFramePr>
        <p:xfrm>
          <a:off x="1086936" y="1462757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8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776" y="176463"/>
            <a:ext cx="8596668" cy="1320800"/>
          </a:xfrm>
        </p:spPr>
        <p:txBody>
          <a:bodyPr/>
          <a:lstStyle/>
          <a:p>
            <a:r>
              <a:rPr lang="ru-RU" dirty="0" smtClean="0"/>
              <a:t>Элементы договора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164754"/>
              </p:ext>
            </p:extLst>
          </p:nvPr>
        </p:nvGraphicFramePr>
        <p:xfrm>
          <a:off x="-1617637" y="267368"/>
          <a:ext cx="14052884" cy="6277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9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Общее имущество товарищей составляет: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72363"/>
              </p:ext>
            </p:extLst>
          </p:nvPr>
        </p:nvGraphicFramePr>
        <p:xfrm>
          <a:off x="0" y="1270000"/>
          <a:ext cx="1219200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5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7050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38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55837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2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272716"/>
            <a:ext cx="10608287" cy="13208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ОТВЕТСТВЕННОСТЬ ТОВАРИЩЕЙ ПО ОБЩИМ</a:t>
            </a:r>
            <a:br>
              <a:rPr lang="ru-RU" dirty="0"/>
            </a:br>
            <a:r>
              <a:rPr lang="ru-RU" dirty="0"/>
              <a:t>ОБЯЗАТЕЛЬСТВАМ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235904"/>
              </p:ext>
            </p:extLst>
          </p:nvPr>
        </p:nvGraphicFramePr>
        <p:xfrm>
          <a:off x="0" y="1593516"/>
          <a:ext cx="12192000" cy="526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9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2824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6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ПОСЛЕДСТВИЯ ПРЕКРАЩЕНИЯ ДОГОВОРА</a:t>
            </a:r>
            <a:br>
              <a:rPr lang="ru-RU" dirty="0"/>
            </a:br>
            <a:r>
              <a:rPr lang="ru-RU" dirty="0"/>
              <a:t>ПРОСТОГО ТОВАРИЩЕСТВА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723011"/>
              </p:ext>
            </p:extLst>
          </p:nvPr>
        </p:nvGraphicFramePr>
        <p:xfrm>
          <a:off x="0" y="1445342"/>
          <a:ext cx="12192000" cy="5412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383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Договор простого товарищества</vt:lpstr>
      <vt:lpstr>Презентация PowerPoint</vt:lpstr>
      <vt:lpstr>Элементы договора</vt:lpstr>
      <vt:lpstr>Общее имущество товарищей составляет: </vt:lpstr>
      <vt:lpstr>Презентация PowerPoint</vt:lpstr>
      <vt:lpstr>Презентация PowerPoint</vt:lpstr>
      <vt:lpstr>ОТВЕТСТВЕННОСТЬ ТОВАРИЩЕЙ ПО ОБЩИМ ОБЯЗАТЕЛЬСТВАМ  </vt:lpstr>
      <vt:lpstr>Презентация PowerPoint</vt:lpstr>
      <vt:lpstr>ПОСЛЕДСТВИЯ ПРЕКРАЩЕНИЯ ДОГОВОРА ПРОСТОГО ТОВАРИЩЕСТВА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простого товарищества</dc:title>
  <dc:creator>Андрей</dc:creator>
  <cp:lastModifiedBy>Андрей</cp:lastModifiedBy>
  <cp:revision>3</cp:revision>
  <dcterms:created xsi:type="dcterms:W3CDTF">2020-05-25T11:44:56Z</dcterms:created>
  <dcterms:modified xsi:type="dcterms:W3CDTF">2020-05-25T12:10:42Z</dcterms:modified>
</cp:coreProperties>
</file>