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DDB31-C322-4BB1-83F6-5AAF16E5881E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2FD7E2-E2BC-4158-B48A-E9B36B1D4300}">
      <dgm:prSet phldrT="[Текст]"/>
      <dgm:spPr/>
      <dgm:t>
        <a:bodyPr/>
        <a:lstStyle/>
        <a:p>
          <a:r>
            <a:rPr lang="ru-RU" dirty="0" smtClean="0"/>
            <a:t>ГП-характеристика</a:t>
          </a:r>
          <a:endParaRPr lang="ru-RU" dirty="0"/>
        </a:p>
      </dgm:t>
    </dgm:pt>
    <dgm:pt modelId="{1EFFF0D3-F242-4C85-B895-DC838D8CBA59}" type="parTrans" cxnId="{C6F996F4-ED44-4DCA-A413-CE1B862DF892}">
      <dgm:prSet/>
      <dgm:spPr/>
      <dgm:t>
        <a:bodyPr/>
        <a:lstStyle/>
        <a:p>
          <a:endParaRPr lang="ru-RU"/>
        </a:p>
      </dgm:t>
    </dgm:pt>
    <dgm:pt modelId="{9124F5F5-25F3-4EB5-AA58-5574739B80AD}" type="sibTrans" cxnId="{C6F996F4-ED44-4DCA-A413-CE1B862DF892}">
      <dgm:prSet/>
      <dgm:spPr/>
      <dgm:t>
        <a:bodyPr/>
        <a:lstStyle/>
        <a:p>
          <a:endParaRPr lang="ru-RU"/>
        </a:p>
      </dgm:t>
    </dgm:pt>
    <dgm:pt modelId="{F12EB3D0-5ACE-40CF-AD2E-063ACE654F5C}">
      <dgm:prSet phldrT="[Текст]"/>
      <dgm:spPr/>
      <dgm:t>
        <a:bodyPr/>
        <a:lstStyle/>
        <a:p>
          <a:r>
            <a:rPr lang="ru-RU" dirty="0" smtClean="0"/>
            <a:t>Многосторонний</a:t>
          </a:r>
          <a:endParaRPr lang="ru-RU" dirty="0"/>
        </a:p>
      </dgm:t>
    </dgm:pt>
    <dgm:pt modelId="{7E0EFDBF-CA98-4755-8081-56A076796F99}" type="parTrans" cxnId="{61A88945-7AAC-49F3-A257-AEAE78CE2EEA}">
      <dgm:prSet/>
      <dgm:spPr/>
      <dgm:t>
        <a:bodyPr/>
        <a:lstStyle/>
        <a:p>
          <a:endParaRPr lang="ru-RU"/>
        </a:p>
      </dgm:t>
    </dgm:pt>
    <dgm:pt modelId="{A63273EC-3662-4888-A5F8-E414B84EDEAA}" type="sibTrans" cxnId="{61A88945-7AAC-49F3-A257-AEAE78CE2EEA}">
      <dgm:prSet/>
      <dgm:spPr/>
      <dgm:t>
        <a:bodyPr/>
        <a:lstStyle/>
        <a:p>
          <a:endParaRPr lang="ru-RU"/>
        </a:p>
      </dgm:t>
    </dgm:pt>
    <dgm:pt modelId="{592B7671-219D-4074-9B01-072778EB82F9}">
      <dgm:prSet phldrT="[Текст]"/>
      <dgm:spPr/>
      <dgm:t>
        <a:bodyPr/>
        <a:lstStyle/>
        <a:p>
          <a:r>
            <a:rPr lang="ru-RU" dirty="0" smtClean="0"/>
            <a:t>Двусторонний</a:t>
          </a:r>
          <a:endParaRPr lang="ru-RU" dirty="0"/>
        </a:p>
      </dgm:t>
    </dgm:pt>
    <dgm:pt modelId="{3D515735-38A4-410E-95DF-1104E85986C3}" type="parTrans" cxnId="{B688BD51-D3AC-4D51-8DB4-566AAF45AC7E}">
      <dgm:prSet/>
      <dgm:spPr/>
      <dgm:t>
        <a:bodyPr/>
        <a:lstStyle/>
        <a:p>
          <a:endParaRPr lang="ru-RU"/>
        </a:p>
      </dgm:t>
    </dgm:pt>
    <dgm:pt modelId="{56A3EE03-7820-4EC6-9B42-DCE929673A2F}" type="sibTrans" cxnId="{B688BD51-D3AC-4D51-8DB4-566AAF45AC7E}">
      <dgm:prSet/>
      <dgm:spPr/>
      <dgm:t>
        <a:bodyPr/>
        <a:lstStyle/>
        <a:p>
          <a:endParaRPr lang="ru-RU"/>
        </a:p>
      </dgm:t>
    </dgm:pt>
    <dgm:pt modelId="{1D1D9D2E-3C2F-4477-B7BE-4E5E914A106C}">
      <dgm:prSet phldrT="[Текст]"/>
      <dgm:spPr/>
      <dgm:t>
        <a:bodyPr/>
        <a:lstStyle/>
        <a:p>
          <a:r>
            <a:rPr lang="ru-RU" dirty="0" smtClean="0"/>
            <a:t>Возмездный</a:t>
          </a:r>
          <a:endParaRPr lang="ru-RU" dirty="0"/>
        </a:p>
      </dgm:t>
    </dgm:pt>
    <dgm:pt modelId="{6BB2FE61-DFF3-4760-AD04-BA2735245F30}" type="parTrans" cxnId="{DE2630F3-4BC5-4F78-A614-8DF586D0F257}">
      <dgm:prSet/>
      <dgm:spPr/>
      <dgm:t>
        <a:bodyPr/>
        <a:lstStyle/>
        <a:p>
          <a:endParaRPr lang="ru-RU"/>
        </a:p>
      </dgm:t>
    </dgm:pt>
    <dgm:pt modelId="{8F8853D9-4254-4C7C-B020-08544B8DCF21}" type="sibTrans" cxnId="{DE2630F3-4BC5-4F78-A614-8DF586D0F257}">
      <dgm:prSet/>
      <dgm:spPr/>
      <dgm:t>
        <a:bodyPr/>
        <a:lstStyle/>
        <a:p>
          <a:endParaRPr lang="ru-RU"/>
        </a:p>
      </dgm:t>
    </dgm:pt>
    <dgm:pt modelId="{81945629-E7D2-4142-8E9E-D964A8792C10}">
      <dgm:prSet/>
      <dgm:spPr/>
      <dgm:t>
        <a:bodyPr/>
        <a:lstStyle/>
        <a:p>
          <a:r>
            <a:rPr lang="ru-RU" dirty="0" smtClean="0"/>
            <a:t>Консенсуальный</a:t>
          </a:r>
          <a:endParaRPr lang="ru-RU" dirty="0"/>
        </a:p>
      </dgm:t>
    </dgm:pt>
    <dgm:pt modelId="{F1FDC1FF-3BCA-439F-9A3A-6A637C4CB51B}" type="parTrans" cxnId="{3D7121F2-6C58-4CDC-A756-A3F852E44F32}">
      <dgm:prSet/>
      <dgm:spPr/>
      <dgm:t>
        <a:bodyPr/>
        <a:lstStyle/>
        <a:p>
          <a:endParaRPr lang="ru-RU"/>
        </a:p>
      </dgm:t>
    </dgm:pt>
    <dgm:pt modelId="{F34DB99F-88FD-4715-B981-E9A2E782D61D}" type="sibTrans" cxnId="{3D7121F2-6C58-4CDC-A756-A3F852E44F32}">
      <dgm:prSet/>
      <dgm:spPr/>
      <dgm:t>
        <a:bodyPr/>
        <a:lstStyle/>
        <a:p>
          <a:endParaRPr lang="ru-RU"/>
        </a:p>
      </dgm:t>
    </dgm:pt>
    <dgm:pt modelId="{8ADBCBB1-2D24-49C3-964C-7F0DF7FF5156}" type="pres">
      <dgm:prSet presAssocID="{70EDDB31-C322-4BB1-83F6-5AAF16E5881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E24C69C-4571-486F-A5A5-3BCFDDB95270}" type="pres">
      <dgm:prSet presAssocID="{B72FD7E2-E2BC-4158-B48A-E9B36B1D4300}" presName="singleCycle" presStyleCnt="0"/>
      <dgm:spPr/>
    </dgm:pt>
    <dgm:pt modelId="{405FE672-D6FF-405E-AD20-05DD51A7AB4D}" type="pres">
      <dgm:prSet presAssocID="{B72FD7E2-E2BC-4158-B48A-E9B36B1D4300}" presName="singleCenter" presStyleLbl="node1" presStyleIdx="0" presStyleCnt="5" custScaleX="190859" custLinFactNeighborY="-11">
        <dgm:presLayoutVars>
          <dgm:chMax val="7"/>
          <dgm:chPref val="7"/>
        </dgm:presLayoutVars>
      </dgm:prSet>
      <dgm:spPr/>
    </dgm:pt>
    <dgm:pt modelId="{1887064D-AF5E-453A-A4FB-7B92CE0C5639}" type="pres">
      <dgm:prSet presAssocID="{7E0EFDBF-CA98-4755-8081-56A076796F99}" presName="Name56" presStyleLbl="parChTrans1D2" presStyleIdx="0" presStyleCnt="4" custSzX="1949148"/>
      <dgm:spPr/>
    </dgm:pt>
    <dgm:pt modelId="{265DA020-07CC-42A3-A1AB-FFF43B09702E}" type="pres">
      <dgm:prSet presAssocID="{F12EB3D0-5ACE-40CF-AD2E-063ACE654F5C}" presName="text0" presStyleLbl="node1" presStyleIdx="1" presStyleCnt="5" custScaleX="190859" custRadScaleRad="100022">
        <dgm:presLayoutVars>
          <dgm:bulletEnabled val="1"/>
        </dgm:presLayoutVars>
      </dgm:prSet>
      <dgm:spPr/>
    </dgm:pt>
    <dgm:pt modelId="{5CC870AF-91CF-49AE-9A43-8C325C90F7DA}" type="pres">
      <dgm:prSet presAssocID="{3D515735-38A4-410E-95DF-1104E85986C3}" presName="Name56" presStyleLbl="parChTrans1D2" presStyleIdx="1" presStyleCnt="4" custSzX="1949148"/>
      <dgm:spPr/>
    </dgm:pt>
    <dgm:pt modelId="{2F0EEC63-2D46-4790-AD12-E264D8348F89}" type="pres">
      <dgm:prSet presAssocID="{592B7671-219D-4074-9B01-072778EB82F9}" presName="text0" presStyleLbl="node1" presStyleIdx="2" presStyleCnt="5" custScaleX="190859" custRadScaleRad="136899" custRadScaleInc="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518A9-B529-42F6-98E8-C7387B6FE4D3}" type="pres">
      <dgm:prSet presAssocID="{6BB2FE61-DFF3-4760-AD04-BA2735245F30}" presName="Name56" presStyleLbl="parChTrans1D2" presStyleIdx="2" presStyleCnt="4" custSzX="1949148"/>
      <dgm:spPr/>
    </dgm:pt>
    <dgm:pt modelId="{D3B7F138-06B5-46B9-8882-AB69284E3AEA}" type="pres">
      <dgm:prSet presAssocID="{1D1D9D2E-3C2F-4477-B7BE-4E5E914A106C}" presName="text0" presStyleLbl="node1" presStyleIdx="3" presStyleCnt="5" custScaleX="190859" custRadScaleRad="99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2CE3A-2189-4DAC-9484-104488765ED6}" type="pres">
      <dgm:prSet presAssocID="{F1FDC1FF-3BCA-439F-9A3A-6A637C4CB51B}" presName="Name56" presStyleLbl="parChTrans1D2" presStyleIdx="3" presStyleCnt="4" custSzX="1949148"/>
      <dgm:spPr/>
    </dgm:pt>
    <dgm:pt modelId="{256D0F4F-2470-4117-AAE7-F4FA6B56BF50}" type="pres">
      <dgm:prSet presAssocID="{81945629-E7D2-4142-8E9E-D964A8792C10}" presName="text0" presStyleLbl="node1" presStyleIdx="4" presStyleCnt="5" custScaleX="190859" custRadScaleRad="139557" custRadScaleInc="2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70D378-E746-4B44-A05D-62AF46B07A97}" type="presOf" srcId="{70EDDB31-C322-4BB1-83F6-5AAF16E5881E}" destId="{8ADBCBB1-2D24-49C3-964C-7F0DF7FF5156}" srcOrd="0" destOrd="0" presId="urn:microsoft.com/office/officeart/2008/layout/RadialCluster"/>
    <dgm:cxn modelId="{C6F996F4-ED44-4DCA-A413-CE1B862DF892}" srcId="{70EDDB31-C322-4BB1-83F6-5AAF16E5881E}" destId="{B72FD7E2-E2BC-4158-B48A-E9B36B1D4300}" srcOrd="0" destOrd="0" parTransId="{1EFFF0D3-F242-4C85-B895-DC838D8CBA59}" sibTransId="{9124F5F5-25F3-4EB5-AA58-5574739B80AD}"/>
    <dgm:cxn modelId="{F64ECE88-2C7B-4DB2-A174-5EEC2D4C1DEC}" type="presOf" srcId="{F1FDC1FF-3BCA-439F-9A3A-6A637C4CB51B}" destId="{AAC2CE3A-2189-4DAC-9484-104488765ED6}" srcOrd="0" destOrd="0" presId="urn:microsoft.com/office/officeart/2008/layout/RadialCluster"/>
    <dgm:cxn modelId="{07DFC273-20B7-4BA3-B406-A40359714FF8}" type="presOf" srcId="{6BB2FE61-DFF3-4760-AD04-BA2735245F30}" destId="{04A518A9-B529-42F6-98E8-C7387B6FE4D3}" srcOrd="0" destOrd="0" presId="urn:microsoft.com/office/officeart/2008/layout/RadialCluster"/>
    <dgm:cxn modelId="{3D7121F2-6C58-4CDC-A756-A3F852E44F32}" srcId="{B72FD7E2-E2BC-4158-B48A-E9B36B1D4300}" destId="{81945629-E7D2-4142-8E9E-D964A8792C10}" srcOrd="3" destOrd="0" parTransId="{F1FDC1FF-3BCA-439F-9A3A-6A637C4CB51B}" sibTransId="{F34DB99F-88FD-4715-B981-E9A2E782D61D}"/>
    <dgm:cxn modelId="{1D17658C-7F76-456B-87DD-5053BCE21BB2}" type="presOf" srcId="{1D1D9D2E-3C2F-4477-B7BE-4E5E914A106C}" destId="{D3B7F138-06B5-46B9-8882-AB69284E3AEA}" srcOrd="0" destOrd="0" presId="urn:microsoft.com/office/officeart/2008/layout/RadialCluster"/>
    <dgm:cxn modelId="{932CC017-5991-4CD3-B40B-B8D7B1A83066}" type="presOf" srcId="{7E0EFDBF-CA98-4755-8081-56A076796F99}" destId="{1887064D-AF5E-453A-A4FB-7B92CE0C5639}" srcOrd="0" destOrd="0" presId="urn:microsoft.com/office/officeart/2008/layout/RadialCluster"/>
    <dgm:cxn modelId="{06CF5B14-BF22-4870-8BD1-E69D3423A031}" type="presOf" srcId="{3D515735-38A4-410E-95DF-1104E85986C3}" destId="{5CC870AF-91CF-49AE-9A43-8C325C90F7DA}" srcOrd="0" destOrd="0" presId="urn:microsoft.com/office/officeart/2008/layout/RadialCluster"/>
    <dgm:cxn modelId="{4AE523C5-0F77-415C-8067-B4CA4039AA40}" type="presOf" srcId="{B72FD7E2-E2BC-4158-B48A-E9B36B1D4300}" destId="{405FE672-D6FF-405E-AD20-05DD51A7AB4D}" srcOrd="0" destOrd="0" presId="urn:microsoft.com/office/officeart/2008/layout/RadialCluster"/>
    <dgm:cxn modelId="{1DFCDCA1-A366-45AC-808C-4AB0019FC57B}" type="presOf" srcId="{F12EB3D0-5ACE-40CF-AD2E-063ACE654F5C}" destId="{265DA020-07CC-42A3-A1AB-FFF43B09702E}" srcOrd="0" destOrd="0" presId="urn:microsoft.com/office/officeart/2008/layout/RadialCluster"/>
    <dgm:cxn modelId="{DE2630F3-4BC5-4F78-A614-8DF586D0F257}" srcId="{B72FD7E2-E2BC-4158-B48A-E9B36B1D4300}" destId="{1D1D9D2E-3C2F-4477-B7BE-4E5E914A106C}" srcOrd="2" destOrd="0" parTransId="{6BB2FE61-DFF3-4760-AD04-BA2735245F30}" sibTransId="{8F8853D9-4254-4C7C-B020-08544B8DCF21}"/>
    <dgm:cxn modelId="{61A88945-7AAC-49F3-A257-AEAE78CE2EEA}" srcId="{B72FD7E2-E2BC-4158-B48A-E9B36B1D4300}" destId="{F12EB3D0-5ACE-40CF-AD2E-063ACE654F5C}" srcOrd="0" destOrd="0" parTransId="{7E0EFDBF-CA98-4755-8081-56A076796F99}" sibTransId="{A63273EC-3662-4888-A5F8-E414B84EDEAA}"/>
    <dgm:cxn modelId="{BF5B1C60-A359-41EB-AA83-970227C94293}" type="presOf" srcId="{81945629-E7D2-4142-8E9E-D964A8792C10}" destId="{256D0F4F-2470-4117-AAE7-F4FA6B56BF50}" srcOrd="0" destOrd="0" presId="urn:microsoft.com/office/officeart/2008/layout/RadialCluster"/>
    <dgm:cxn modelId="{B688BD51-D3AC-4D51-8DB4-566AAF45AC7E}" srcId="{B72FD7E2-E2BC-4158-B48A-E9B36B1D4300}" destId="{592B7671-219D-4074-9B01-072778EB82F9}" srcOrd="1" destOrd="0" parTransId="{3D515735-38A4-410E-95DF-1104E85986C3}" sibTransId="{56A3EE03-7820-4EC6-9B42-DCE929673A2F}"/>
    <dgm:cxn modelId="{ED2E83FC-4A6C-4FAC-85B8-6BA391204A6C}" type="presOf" srcId="{592B7671-219D-4074-9B01-072778EB82F9}" destId="{2F0EEC63-2D46-4790-AD12-E264D8348F89}" srcOrd="0" destOrd="0" presId="urn:microsoft.com/office/officeart/2008/layout/RadialCluster"/>
    <dgm:cxn modelId="{8B01611A-B173-4146-BE8D-4AC6BEF8891C}" type="presParOf" srcId="{8ADBCBB1-2D24-49C3-964C-7F0DF7FF5156}" destId="{CE24C69C-4571-486F-A5A5-3BCFDDB95270}" srcOrd="0" destOrd="0" presId="urn:microsoft.com/office/officeart/2008/layout/RadialCluster"/>
    <dgm:cxn modelId="{22669C01-FF89-4FB8-9D03-96B1F8A69519}" type="presParOf" srcId="{CE24C69C-4571-486F-A5A5-3BCFDDB95270}" destId="{405FE672-D6FF-405E-AD20-05DD51A7AB4D}" srcOrd="0" destOrd="0" presId="urn:microsoft.com/office/officeart/2008/layout/RadialCluster"/>
    <dgm:cxn modelId="{EADC438B-D964-4029-B1E8-348B164C30E2}" type="presParOf" srcId="{CE24C69C-4571-486F-A5A5-3BCFDDB95270}" destId="{1887064D-AF5E-453A-A4FB-7B92CE0C5639}" srcOrd="1" destOrd="0" presId="urn:microsoft.com/office/officeart/2008/layout/RadialCluster"/>
    <dgm:cxn modelId="{B0DA80A8-BC1E-4A4B-9766-62C91911B621}" type="presParOf" srcId="{CE24C69C-4571-486F-A5A5-3BCFDDB95270}" destId="{265DA020-07CC-42A3-A1AB-FFF43B09702E}" srcOrd="2" destOrd="0" presId="urn:microsoft.com/office/officeart/2008/layout/RadialCluster"/>
    <dgm:cxn modelId="{6551419F-781E-4E05-87BF-1282F85F2122}" type="presParOf" srcId="{CE24C69C-4571-486F-A5A5-3BCFDDB95270}" destId="{5CC870AF-91CF-49AE-9A43-8C325C90F7DA}" srcOrd="3" destOrd="0" presId="urn:microsoft.com/office/officeart/2008/layout/RadialCluster"/>
    <dgm:cxn modelId="{C103D540-A708-404C-8FF4-BA8BBA0559F4}" type="presParOf" srcId="{CE24C69C-4571-486F-A5A5-3BCFDDB95270}" destId="{2F0EEC63-2D46-4790-AD12-E264D8348F89}" srcOrd="4" destOrd="0" presId="urn:microsoft.com/office/officeart/2008/layout/RadialCluster"/>
    <dgm:cxn modelId="{E2DF6EE2-910F-4F10-B301-7A9C74F3277C}" type="presParOf" srcId="{CE24C69C-4571-486F-A5A5-3BCFDDB95270}" destId="{04A518A9-B529-42F6-98E8-C7387B6FE4D3}" srcOrd="5" destOrd="0" presId="urn:microsoft.com/office/officeart/2008/layout/RadialCluster"/>
    <dgm:cxn modelId="{CB1D1C54-8B59-419C-ADFA-2ECFE3B5F2A0}" type="presParOf" srcId="{CE24C69C-4571-486F-A5A5-3BCFDDB95270}" destId="{D3B7F138-06B5-46B9-8882-AB69284E3AEA}" srcOrd="6" destOrd="0" presId="urn:microsoft.com/office/officeart/2008/layout/RadialCluster"/>
    <dgm:cxn modelId="{447BA9F7-2130-48C3-9D04-72AADC8BC30C}" type="presParOf" srcId="{CE24C69C-4571-486F-A5A5-3BCFDDB95270}" destId="{AAC2CE3A-2189-4DAC-9484-104488765ED6}" srcOrd="7" destOrd="0" presId="urn:microsoft.com/office/officeart/2008/layout/RadialCluster"/>
    <dgm:cxn modelId="{93D560F9-AEED-4FEF-B0B2-D214EA5A785D}" type="presParOf" srcId="{CE24C69C-4571-486F-A5A5-3BCFDDB95270}" destId="{256D0F4F-2470-4117-AAE7-F4FA6B56BF50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670C91-E1A3-44CA-8CE8-09BF5554A4D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6E7888-72A0-49CF-AAC3-68F428CAF3CE}">
      <dgm:prSet phldrT="[Текст]" custT="1"/>
      <dgm:spPr/>
      <dgm:t>
        <a:bodyPr/>
        <a:lstStyle/>
        <a:p>
          <a:r>
            <a:rPr lang="ru-RU" sz="4400" dirty="0" smtClean="0"/>
            <a:t>Элементы договора</a:t>
          </a:r>
          <a:endParaRPr lang="ru-RU" sz="4400" dirty="0"/>
        </a:p>
      </dgm:t>
    </dgm:pt>
    <dgm:pt modelId="{03C608D3-B34B-4D95-8627-031C4337D20C}" type="parTrans" cxnId="{5826EF72-6F1C-4D7B-8AB5-CAF7B795B5BC}">
      <dgm:prSet/>
      <dgm:spPr/>
      <dgm:t>
        <a:bodyPr/>
        <a:lstStyle/>
        <a:p>
          <a:endParaRPr lang="ru-RU"/>
        </a:p>
      </dgm:t>
    </dgm:pt>
    <dgm:pt modelId="{DE770C73-6B04-4147-8FBF-A81FBD72B353}" type="sibTrans" cxnId="{5826EF72-6F1C-4D7B-8AB5-CAF7B795B5BC}">
      <dgm:prSet/>
      <dgm:spPr/>
      <dgm:t>
        <a:bodyPr/>
        <a:lstStyle/>
        <a:p>
          <a:endParaRPr lang="ru-RU"/>
        </a:p>
      </dgm:t>
    </dgm:pt>
    <dgm:pt modelId="{3345BC32-884E-48F6-8461-D18EF79E9BC2}">
      <dgm:prSet phldrT="[Текст]" custT="1"/>
      <dgm:spPr/>
      <dgm:t>
        <a:bodyPr/>
        <a:lstStyle/>
        <a:p>
          <a:r>
            <a:rPr lang="ru-RU" sz="2400" dirty="0" smtClean="0"/>
            <a:t>Стороны договора: </a:t>
          </a:r>
        </a:p>
        <a:p>
          <a:r>
            <a:rPr lang="ru-RU" sz="2400" dirty="0" smtClean="0"/>
            <a:t>Товарищи – индивидуальные предприниматели, коммерческие и некоммерческие организации</a:t>
          </a:r>
          <a:endParaRPr lang="ru-RU" sz="2400" dirty="0"/>
        </a:p>
      </dgm:t>
    </dgm:pt>
    <dgm:pt modelId="{4471780E-536C-420C-B14B-3D8423CF92E8}" type="parTrans" cxnId="{FFD7E40F-F570-4A17-A322-2B50B3440FB7}">
      <dgm:prSet/>
      <dgm:spPr/>
      <dgm:t>
        <a:bodyPr/>
        <a:lstStyle/>
        <a:p>
          <a:endParaRPr lang="ru-RU"/>
        </a:p>
      </dgm:t>
    </dgm:pt>
    <dgm:pt modelId="{21BE5CCB-BB93-46DF-8E72-5068B04C2954}" type="sibTrans" cxnId="{FFD7E40F-F570-4A17-A322-2B50B3440FB7}">
      <dgm:prSet/>
      <dgm:spPr/>
      <dgm:t>
        <a:bodyPr/>
        <a:lstStyle/>
        <a:p>
          <a:endParaRPr lang="ru-RU"/>
        </a:p>
      </dgm:t>
    </dgm:pt>
    <dgm:pt modelId="{45323E6E-9341-4DD7-86EB-24A40A3E8A85}">
      <dgm:prSet phldrT="[Текст]" custT="1"/>
      <dgm:spPr/>
      <dgm:t>
        <a:bodyPr/>
        <a:lstStyle/>
        <a:p>
          <a:r>
            <a:rPr lang="ru-RU" sz="2400" dirty="0" smtClean="0"/>
            <a:t>Предмет договора: совместное ведение деятельности, направленной к достижению общей для всех участников цели</a:t>
          </a:r>
          <a:endParaRPr lang="ru-RU" sz="2400" dirty="0"/>
        </a:p>
      </dgm:t>
    </dgm:pt>
    <dgm:pt modelId="{70648074-291C-4EBC-BBF1-2C7D788683A0}" type="parTrans" cxnId="{36A489FE-09EE-4C78-9C30-FF6468A4E19E}">
      <dgm:prSet/>
      <dgm:spPr/>
      <dgm:t>
        <a:bodyPr/>
        <a:lstStyle/>
        <a:p>
          <a:endParaRPr lang="ru-RU"/>
        </a:p>
      </dgm:t>
    </dgm:pt>
    <dgm:pt modelId="{77A9F8E6-AFCA-4AC9-98CD-FC65D0C6B171}" type="sibTrans" cxnId="{36A489FE-09EE-4C78-9C30-FF6468A4E19E}">
      <dgm:prSet/>
      <dgm:spPr/>
      <dgm:t>
        <a:bodyPr/>
        <a:lstStyle/>
        <a:p>
          <a:endParaRPr lang="ru-RU"/>
        </a:p>
      </dgm:t>
    </dgm:pt>
    <dgm:pt modelId="{15F77DD8-689B-4E03-B1C8-FF219342C9D6}">
      <dgm:prSet phldrT="[Текст]" custT="1"/>
      <dgm:spPr/>
      <dgm:t>
        <a:bodyPr/>
        <a:lstStyle/>
        <a:p>
          <a:r>
            <a:rPr lang="ru-RU" sz="2400" dirty="0" smtClean="0"/>
            <a:t>Срок договора: </a:t>
          </a:r>
        </a:p>
        <a:p>
          <a:r>
            <a:rPr lang="ru-RU" sz="2400" dirty="0" smtClean="0"/>
            <a:t>бессрочный,</a:t>
          </a:r>
        </a:p>
        <a:p>
          <a:r>
            <a:rPr lang="ru-RU" sz="2400" dirty="0" smtClean="0"/>
            <a:t>С указание срока,</a:t>
          </a:r>
        </a:p>
        <a:p>
          <a:r>
            <a:rPr lang="ru-RU" sz="2400" dirty="0" smtClean="0"/>
            <a:t>С указанием цели в качестве </a:t>
          </a:r>
          <a:r>
            <a:rPr lang="ru-RU" sz="2400" dirty="0" err="1" smtClean="0"/>
            <a:t>отменительного</a:t>
          </a:r>
          <a:r>
            <a:rPr lang="ru-RU" sz="2400" dirty="0" smtClean="0"/>
            <a:t> условия</a:t>
          </a:r>
        </a:p>
        <a:p>
          <a:endParaRPr lang="ru-RU" sz="2400" dirty="0"/>
        </a:p>
      </dgm:t>
    </dgm:pt>
    <dgm:pt modelId="{B8548C7F-6D12-4C24-A373-0F303D92FF1D}" type="parTrans" cxnId="{9E5CAF72-747E-42AC-B42F-A3B01CD4D201}">
      <dgm:prSet/>
      <dgm:spPr/>
      <dgm:t>
        <a:bodyPr/>
        <a:lstStyle/>
        <a:p>
          <a:endParaRPr lang="ru-RU"/>
        </a:p>
      </dgm:t>
    </dgm:pt>
    <dgm:pt modelId="{26072643-67BB-4A10-89B4-B9F46B54FCF8}" type="sibTrans" cxnId="{9E5CAF72-747E-42AC-B42F-A3B01CD4D201}">
      <dgm:prSet/>
      <dgm:spPr/>
      <dgm:t>
        <a:bodyPr/>
        <a:lstStyle/>
        <a:p>
          <a:endParaRPr lang="ru-RU"/>
        </a:p>
      </dgm:t>
    </dgm:pt>
    <dgm:pt modelId="{CC1035CF-D9D7-404C-B484-92473DD6D7F6}">
      <dgm:prSet phldrT="[Текст]" custT="1"/>
      <dgm:spPr/>
      <dgm:t>
        <a:bodyPr anchor="t"/>
        <a:lstStyle/>
        <a:p>
          <a:r>
            <a:rPr lang="ru-RU" sz="2400" dirty="0" smtClean="0"/>
            <a:t>Письменная</a:t>
          </a:r>
          <a:endParaRPr lang="ru-RU" sz="2400" dirty="0"/>
        </a:p>
      </dgm:t>
    </dgm:pt>
    <dgm:pt modelId="{A12FCC1A-75BA-4EFD-94BD-78845D0BAEC9}" type="parTrans" cxnId="{ED8D94C9-DA76-4091-91C8-114156B1787E}">
      <dgm:prSet/>
      <dgm:spPr/>
      <dgm:t>
        <a:bodyPr/>
        <a:lstStyle/>
        <a:p>
          <a:endParaRPr lang="ru-RU"/>
        </a:p>
      </dgm:t>
    </dgm:pt>
    <dgm:pt modelId="{14F75390-3373-4D39-9ECA-A9F59C2C4715}" type="sibTrans" cxnId="{ED8D94C9-DA76-4091-91C8-114156B1787E}">
      <dgm:prSet/>
      <dgm:spPr/>
      <dgm:t>
        <a:bodyPr/>
        <a:lstStyle/>
        <a:p>
          <a:endParaRPr lang="ru-RU"/>
        </a:p>
      </dgm:t>
    </dgm:pt>
    <dgm:pt modelId="{0F15F8FB-FAF9-4A7D-B1E2-AB84449ADCA4}" type="pres">
      <dgm:prSet presAssocID="{7A670C91-E1A3-44CA-8CE8-09BF5554A4D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57EF3D-05EB-4FC1-A718-858219E2153C}" type="pres">
      <dgm:prSet presAssocID="{7A670C91-E1A3-44CA-8CE8-09BF5554A4D8}" presName="matrix" presStyleCnt="0"/>
      <dgm:spPr/>
    </dgm:pt>
    <dgm:pt modelId="{2B6BA01E-C598-4017-A3E6-EC9799C2BE51}" type="pres">
      <dgm:prSet presAssocID="{7A670C91-E1A3-44CA-8CE8-09BF5554A4D8}" presName="tile1" presStyleLbl="node1" presStyleIdx="0" presStyleCnt="4"/>
      <dgm:spPr/>
      <dgm:t>
        <a:bodyPr/>
        <a:lstStyle/>
        <a:p>
          <a:endParaRPr lang="ru-RU"/>
        </a:p>
      </dgm:t>
    </dgm:pt>
    <dgm:pt modelId="{B9B7AFE3-B364-4F86-AB8E-26CF8C83BA68}" type="pres">
      <dgm:prSet presAssocID="{7A670C91-E1A3-44CA-8CE8-09BF5554A4D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699EF-455D-45C2-8952-95926D64DC5B}" type="pres">
      <dgm:prSet presAssocID="{7A670C91-E1A3-44CA-8CE8-09BF5554A4D8}" presName="tile2" presStyleLbl="node1" presStyleIdx="1" presStyleCnt="4"/>
      <dgm:spPr/>
      <dgm:t>
        <a:bodyPr/>
        <a:lstStyle/>
        <a:p>
          <a:endParaRPr lang="ru-RU"/>
        </a:p>
      </dgm:t>
    </dgm:pt>
    <dgm:pt modelId="{46A0E65F-6167-4F79-ABB8-1E86CDB5D906}" type="pres">
      <dgm:prSet presAssocID="{7A670C91-E1A3-44CA-8CE8-09BF5554A4D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9CC5B-22A8-46A2-B2A1-43AF2F84103B}" type="pres">
      <dgm:prSet presAssocID="{7A670C91-E1A3-44CA-8CE8-09BF5554A4D8}" presName="tile3" presStyleLbl="node1" presStyleIdx="2" presStyleCnt="4"/>
      <dgm:spPr/>
      <dgm:t>
        <a:bodyPr/>
        <a:lstStyle/>
        <a:p>
          <a:endParaRPr lang="ru-RU"/>
        </a:p>
      </dgm:t>
    </dgm:pt>
    <dgm:pt modelId="{1DED7C24-054B-4B24-A843-AC04D364FFFA}" type="pres">
      <dgm:prSet presAssocID="{7A670C91-E1A3-44CA-8CE8-09BF5554A4D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52B41-30F1-42A0-B951-5EE513AE0AE4}" type="pres">
      <dgm:prSet presAssocID="{7A670C91-E1A3-44CA-8CE8-09BF5554A4D8}" presName="tile4" presStyleLbl="node1" presStyleIdx="3" presStyleCnt="4" custLinFactNeighborX="0"/>
      <dgm:spPr/>
      <dgm:t>
        <a:bodyPr/>
        <a:lstStyle/>
        <a:p>
          <a:endParaRPr lang="ru-RU"/>
        </a:p>
      </dgm:t>
    </dgm:pt>
    <dgm:pt modelId="{84291BB6-E5C4-4FE6-A1C2-F83196B311A5}" type="pres">
      <dgm:prSet presAssocID="{7A670C91-E1A3-44CA-8CE8-09BF5554A4D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A2D6B-C15B-40EB-8A9A-60E3E086D287}" type="pres">
      <dgm:prSet presAssocID="{7A670C91-E1A3-44CA-8CE8-09BF5554A4D8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359A6355-A88D-4B5C-BC34-F03500480D96}" type="presOf" srcId="{976E7888-72A0-49CF-AAC3-68F428CAF3CE}" destId="{058A2D6B-C15B-40EB-8A9A-60E3E086D287}" srcOrd="0" destOrd="0" presId="urn:microsoft.com/office/officeart/2005/8/layout/matrix1"/>
    <dgm:cxn modelId="{DC1E13F5-7D4E-4120-B794-B4067B71CAA6}" type="presOf" srcId="{3345BC32-884E-48F6-8461-D18EF79E9BC2}" destId="{2B6BA01E-C598-4017-A3E6-EC9799C2BE51}" srcOrd="0" destOrd="0" presId="urn:microsoft.com/office/officeart/2005/8/layout/matrix1"/>
    <dgm:cxn modelId="{5826EF72-6F1C-4D7B-8AB5-CAF7B795B5BC}" srcId="{7A670C91-E1A3-44CA-8CE8-09BF5554A4D8}" destId="{976E7888-72A0-49CF-AAC3-68F428CAF3CE}" srcOrd="0" destOrd="0" parTransId="{03C608D3-B34B-4D95-8627-031C4337D20C}" sibTransId="{DE770C73-6B04-4147-8FBF-A81FBD72B353}"/>
    <dgm:cxn modelId="{0B2987FE-E31A-4501-A2DB-31DCB939572D}" type="presOf" srcId="{15F77DD8-689B-4E03-B1C8-FF219342C9D6}" destId="{E2D9CC5B-22A8-46A2-B2A1-43AF2F84103B}" srcOrd="0" destOrd="0" presId="urn:microsoft.com/office/officeart/2005/8/layout/matrix1"/>
    <dgm:cxn modelId="{9D2F14E6-AAAC-4EE1-A255-4D9D41ABF2CA}" type="presOf" srcId="{CC1035CF-D9D7-404C-B484-92473DD6D7F6}" destId="{DED52B41-30F1-42A0-B951-5EE513AE0AE4}" srcOrd="0" destOrd="0" presId="urn:microsoft.com/office/officeart/2005/8/layout/matrix1"/>
    <dgm:cxn modelId="{ED8D94C9-DA76-4091-91C8-114156B1787E}" srcId="{976E7888-72A0-49CF-AAC3-68F428CAF3CE}" destId="{CC1035CF-D9D7-404C-B484-92473DD6D7F6}" srcOrd="3" destOrd="0" parTransId="{A12FCC1A-75BA-4EFD-94BD-78845D0BAEC9}" sibTransId="{14F75390-3373-4D39-9ECA-A9F59C2C4715}"/>
    <dgm:cxn modelId="{012EC5AD-5A43-45D0-BB95-1E077417961D}" type="presOf" srcId="{45323E6E-9341-4DD7-86EB-24A40A3E8A85}" destId="{A07699EF-455D-45C2-8952-95926D64DC5B}" srcOrd="0" destOrd="0" presId="urn:microsoft.com/office/officeart/2005/8/layout/matrix1"/>
    <dgm:cxn modelId="{443936FC-BF41-46A6-BF31-A64498024827}" type="presOf" srcId="{7A670C91-E1A3-44CA-8CE8-09BF5554A4D8}" destId="{0F15F8FB-FAF9-4A7D-B1E2-AB84449ADCA4}" srcOrd="0" destOrd="0" presId="urn:microsoft.com/office/officeart/2005/8/layout/matrix1"/>
    <dgm:cxn modelId="{36A489FE-09EE-4C78-9C30-FF6468A4E19E}" srcId="{976E7888-72A0-49CF-AAC3-68F428CAF3CE}" destId="{45323E6E-9341-4DD7-86EB-24A40A3E8A85}" srcOrd="1" destOrd="0" parTransId="{70648074-291C-4EBC-BBF1-2C7D788683A0}" sibTransId="{77A9F8E6-AFCA-4AC9-98CD-FC65D0C6B171}"/>
    <dgm:cxn modelId="{A26826AF-705A-41B2-856F-08E972DA26AF}" type="presOf" srcId="{45323E6E-9341-4DD7-86EB-24A40A3E8A85}" destId="{46A0E65F-6167-4F79-ABB8-1E86CDB5D906}" srcOrd="1" destOrd="0" presId="urn:microsoft.com/office/officeart/2005/8/layout/matrix1"/>
    <dgm:cxn modelId="{FFD7E40F-F570-4A17-A322-2B50B3440FB7}" srcId="{976E7888-72A0-49CF-AAC3-68F428CAF3CE}" destId="{3345BC32-884E-48F6-8461-D18EF79E9BC2}" srcOrd="0" destOrd="0" parTransId="{4471780E-536C-420C-B14B-3D8423CF92E8}" sibTransId="{21BE5CCB-BB93-46DF-8E72-5068B04C2954}"/>
    <dgm:cxn modelId="{9FC771C8-4217-47C3-9464-05BCB4617370}" type="presOf" srcId="{CC1035CF-D9D7-404C-B484-92473DD6D7F6}" destId="{84291BB6-E5C4-4FE6-A1C2-F83196B311A5}" srcOrd="1" destOrd="0" presId="urn:microsoft.com/office/officeart/2005/8/layout/matrix1"/>
    <dgm:cxn modelId="{9E5CAF72-747E-42AC-B42F-A3B01CD4D201}" srcId="{976E7888-72A0-49CF-AAC3-68F428CAF3CE}" destId="{15F77DD8-689B-4E03-B1C8-FF219342C9D6}" srcOrd="2" destOrd="0" parTransId="{B8548C7F-6D12-4C24-A373-0F303D92FF1D}" sibTransId="{26072643-67BB-4A10-89B4-B9F46B54FCF8}"/>
    <dgm:cxn modelId="{AFE4C9BC-908C-44D0-8963-91DC5F7507AE}" type="presOf" srcId="{15F77DD8-689B-4E03-B1C8-FF219342C9D6}" destId="{1DED7C24-054B-4B24-A843-AC04D364FFFA}" srcOrd="1" destOrd="0" presId="urn:microsoft.com/office/officeart/2005/8/layout/matrix1"/>
    <dgm:cxn modelId="{19C22F47-FB65-4524-9A01-7EEFF36F58DA}" type="presOf" srcId="{3345BC32-884E-48F6-8461-D18EF79E9BC2}" destId="{B9B7AFE3-B364-4F86-AB8E-26CF8C83BA68}" srcOrd="1" destOrd="0" presId="urn:microsoft.com/office/officeart/2005/8/layout/matrix1"/>
    <dgm:cxn modelId="{4E5B5CE9-29A4-4EEC-B1AE-8EC63E8BE27B}" type="presParOf" srcId="{0F15F8FB-FAF9-4A7D-B1E2-AB84449ADCA4}" destId="{AD57EF3D-05EB-4FC1-A718-858219E2153C}" srcOrd="0" destOrd="0" presId="urn:microsoft.com/office/officeart/2005/8/layout/matrix1"/>
    <dgm:cxn modelId="{765F76BF-4438-4A69-B183-85BD7E9BE526}" type="presParOf" srcId="{AD57EF3D-05EB-4FC1-A718-858219E2153C}" destId="{2B6BA01E-C598-4017-A3E6-EC9799C2BE51}" srcOrd="0" destOrd="0" presId="urn:microsoft.com/office/officeart/2005/8/layout/matrix1"/>
    <dgm:cxn modelId="{9D000CAB-5837-413C-9B89-C9EFD31C4429}" type="presParOf" srcId="{AD57EF3D-05EB-4FC1-A718-858219E2153C}" destId="{B9B7AFE3-B364-4F86-AB8E-26CF8C83BA68}" srcOrd="1" destOrd="0" presId="urn:microsoft.com/office/officeart/2005/8/layout/matrix1"/>
    <dgm:cxn modelId="{844581A4-37AB-428C-9077-18CF42EFD02D}" type="presParOf" srcId="{AD57EF3D-05EB-4FC1-A718-858219E2153C}" destId="{A07699EF-455D-45C2-8952-95926D64DC5B}" srcOrd="2" destOrd="0" presId="urn:microsoft.com/office/officeart/2005/8/layout/matrix1"/>
    <dgm:cxn modelId="{491A6792-095E-457D-BF26-19F09DDFCFF3}" type="presParOf" srcId="{AD57EF3D-05EB-4FC1-A718-858219E2153C}" destId="{46A0E65F-6167-4F79-ABB8-1E86CDB5D906}" srcOrd="3" destOrd="0" presId="urn:microsoft.com/office/officeart/2005/8/layout/matrix1"/>
    <dgm:cxn modelId="{2B7F3E79-378D-496C-B4A4-B5EE274DC1B9}" type="presParOf" srcId="{AD57EF3D-05EB-4FC1-A718-858219E2153C}" destId="{E2D9CC5B-22A8-46A2-B2A1-43AF2F84103B}" srcOrd="4" destOrd="0" presId="urn:microsoft.com/office/officeart/2005/8/layout/matrix1"/>
    <dgm:cxn modelId="{96D05E6F-B071-49C9-BD32-BDD12561643C}" type="presParOf" srcId="{AD57EF3D-05EB-4FC1-A718-858219E2153C}" destId="{1DED7C24-054B-4B24-A843-AC04D364FFFA}" srcOrd="5" destOrd="0" presId="urn:microsoft.com/office/officeart/2005/8/layout/matrix1"/>
    <dgm:cxn modelId="{AF79B1C7-B1FC-48C2-B2CC-39A0F99E32B6}" type="presParOf" srcId="{AD57EF3D-05EB-4FC1-A718-858219E2153C}" destId="{DED52B41-30F1-42A0-B951-5EE513AE0AE4}" srcOrd="6" destOrd="0" presId="urn:microsoft.com/office/officeart/2005/8/layout/matrix1"/>
    <dgm:cxn modelId="{4FD01DA5-B789-4B2B-B003-4CF9E5389A2C}" type="presParOf" srcId="{AD57EF3D-05EB-4FC1-A718-858219E2153C}" destId="{84291BB6-E5C4-4FE6-A1C2-F83196B311A5}" srcOrd="7" destOrd="0" presId="urn:microsoft.com/office/officeart/2005/8/layout/matrix1"/>
    <dgm:cxn modelId="{640F5004-2B40-448E-A2B2-3403C162467A}" type="presParOf" srcId="{0F15F8FB-FAF9-4A7D-B1E2-AB84449ADCA4}" destId="{058A2D6B-C15B-40EB-8A9A-60E3E086D28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9DFEE9-2402-4F0C-B6ED-99907DE589A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023AE9-DC05-498E-8C0B-27831566EBF8}">
      <dgm:prSet phldrT="[Текст]"/>
      <dgm:spPr/>
      <dgm:t>
        <a:bodyPr/>
        <a:lstStyle/>
        <a:p>
          <a:r>
            <a:rPr lang="ru-RU" dirty="0" smtClean="0"/>
            <a:t>Общее имущество товарищей составляет:</a:t>
          </a:r>
          <a:endParaRPr lang="ru-RU" dirty="0"/>
        </a:p>
      </dgm:t>
    </dgm:pt>
    <dgm:pt modelId="{132BEE66-0515-4C91-BEFC-FFA3E5805DC7}" type="parTrans" cxnId="{546A0947-5577-49F5-ACD0-DADDA8BC0399}">
      <dgm:prSet/>
      <dgm:spPr/>
      <dgm:t>
        <a:bodyPr/>
        <a:lstStyle/>
        <a:p>
          <a:endParaRPr lang="ru-RU"/>
        </a:p>
      </dgm:t>
    </dgm:pt>
    <dgm:pt modelId="{DEAEBE39-742E-41A4-9C96-6386CC098C01}" type="sibTrans" cxnId="{546A0947-5577-49F5-ACD0-DADDA8BC0399}">
      <dgm:prSet/>
      <dgm:spPr/>
      <dgm:t>
        <a:bodyPr/>
        <a:lstStyle/>
        <a:p>
          <a:endParaRPr lang="ru-RU"/>
        </a:p>
      </dgm:t>
    </dgm:pt>
    <dgm:pt modelId="{9E3F6FD2-BF65-4C9E-8B02-5B43E31ECC5D}">
      <dgm:prSet phldrT="[Текст]"/>
      <dgm:spPr/>
      <dgm:t>
        <a:bodyPr/>
        <a:lstStyle/>
        <a:p>
          <a:r>
            <a:rPr lang="ru-RU" dirty="0" smtClean="0"/>
            <a:t>Имуществ, принадлежащее им на праве общей долевой собственности, состоящее из:</a:t>
          </a:r>
          <a:endParaRPr lang="ru-RU" dirty="0"/>
        </a:p>
      </dgm:t>
    </dgm:pt>
    <dgm:pt modelId="{0789AF2B-120B-4A15-9513-FF97D0EE6032}" type="parTrans" cxnId="{E58E1F55-99F8-484A-B4C2-BF7D006281D1}">
      <dgm:prSet/>
      <dgm:spPr/>
      <dgm:t>
        <a:bodyPr/>
        <a:lstStyle/>
        <a:p>
          <a:endParaRPr lang="ru-RU"/>
        </a:p>
      </dgm:t>
    </dgm:pt>
    <dgm:pt modelId="{99EBEDDE-A241-41CF-BBCE-86ED6D2ACBCF}" type="sibTrans" cxnId="{E58E1F55-99F8-484A-B4C2-BF7D006281D1}">
      <dgm:prSet/>
      <dgm:spPr/>
      <dgm:t>
        <a:bodyPr/>
        <a:lstStyle/>
        <a:p>
          <a:endParaRPr lang="ru-RU"/>
        </a:p>
      </dgm:t>
    </dgm:pt>
    <dgm:pt modelId="{3CBBDD33-D0CD-4E6D-9360-6E0E7579C4A8}">
      <dgm:prSet phldrT="[Текст]"/>
      <dgm:spPr/>
      <dgm:t>
        <a:bodyPr/>
        <a:lstStyle/>
        <a:p>
          <a:r>
            <a:rPr lang="ru-RU" dirty="0" smtClean="0"/>
            <a:t>Внесённого товарищами имущества, принадлежащего им на праве собственности</a:t>
          </a:r>
          <a:endParaRPr lang="ru-RU" dirty="0"/>
        </a:p>
      </dgm:t>
    </dgm:pt>
    <dgm:pt modelId="{B838613C-F82B-4FDF-821A-40DFF9586C16}" type="parTrans" cxnId="{0A252E7B-392E-419B-BB63-F3B7DA11BBF5}">
      <dgm:prSet/>
      <dgm:spPr/>
      <dgm:t>
        <a:bodyPr/>
        <a:lstStyle/>
        <a:p>
          <a:endParaRPr lang="ru-RU"/>
        </a:p>
      </dgm:t>
    </dgm:pt>
    <dgm:pt modelId="{FC1562C6-E7EA-4419-8DAD-4509D65A5524}" type="sibTrans" cxnId="{0A252E7B-392E-419B-BB63-F3B7DA11BBF5}">
      <dgm:prSet/>
      <dgm:spPr/>
      <dgm:t>
        <a:bodyPr/>
        <a:lstStyle/>
        <a:p>
          <a:endParaRPr lang="ru-RU"/>
        </a:p>
      </dgm:t>
    </dgm:pt>
    <dgm:pt modelId="{1B09504D-3A75-42D9-A907-9381C1D80B45}">
      <dgm:prSet phldrT="[Текст]"/>
      <dgm:spPr/>
      <dgm:t>
        <a:bodyPr/>
        <a:lstStyle/>
        <a:p>
          <a:r>
            <a:rPr lang="ru-RU" dirty="0" smtClean="0"/>
            <a:t>Полученных от совместной деятельности доходов</a:t>
          </a:r>
          <a:endParaRPr lang="ru-RU" dirty="0"/>
        </a:p>
      </dgm:t>
    </dgm:pt>
    <dgm:pt modelId="{52DC095A-764D-4A0C-A3A3-03F1555F19B7}" type="parTrans" cxnId="{40E017EF-3D90-4CC3-9102-544199EFDE75}">
      <dgm:prSet/>
      <dgm:spPr/>
      <dgm:t>
        <a:bodyPr/>
        <a:lstStyle/>
        <a:p>
          <a:endParaRPr lang="ru-RU"/>
        </a:p>
      </dgm:t>
    </dgm:pt>
    <dgm:pt modelId="{142142BD-7C46-430D-859C-1D26D7FA05D4}" type="sibTrans" cxnId="{40E017EF-3D90-4CC3-9102-544199EFDE75}">
      <dgm:prSet/>
      <dgm:spPr/>
      <dgm:t>
        <a:bodyPr/>
        <a:lstStyle/>
        <a:p>
          <a:endParaRPr lang="ru-RU"/>
        </a:p>
      </dgm:t>
    </dgm:pt>
    <dgm:pt modelId="{36FDA56E-ACE6-464C-B96B-F566D455C2FB}">
      <dgm:prSet phldrT="[Текст]"/>
      <dgm:spPr/>
      <dgm:t>
        <a:bodyPr/>
        <a:lstStyle/>
        <a:p>
          <a:r>
            <a:rPr lang="ru-RU" dirty="0" smtClean="0"/>
            <a:t>Имущество, используемое в интересах всех товарищей, которым они обладают по основаниям, отличным от права собственности</a:t>
          </a:r>
          <a:endParaRPr lang="ru-RU" dirty="0"/>
        </a:p>
      </dgm:t>
    </dgm:pt>
    <dgm:pt modelId="{430EDE8B-C694-4C0C-B57D-2176071E35F9}" type="parTrans" cxnId="{9DAA370F-A1BE-4746-931A-FC483BC0E6BF}">
      <dgm:prSet/>
      <dgm:spPr/>
      <dgm:t>
        <a:bodyPr/>
        <a:lstStyle/>
        <a:p>
          <a:endParaRPr lang="ru-RU"/>
        </a:p>
      </dgm:t>
    </dgm:pt>
    <dgm:pt modelId="{BDF223EB-60DE-447E-9F19-05D55CC08497}" type="sibTrans" cxnId="{9DAA370F-A1BE-4746-931A-FC483BC0E6BF}">
      <dgm:prSet/>
      <dgm:spPr/>
      <dgm:t>
        <a:bodyPr/>
        <a:lstStyle/>
        <a:p>
          <a:endParaRPr lang="ru-RU"/>
        </a:p>
      </dgm:t>
    </dgm:pt>
    <dgm:pt modelId="{C037A065-F8CE-40E4-B761-2C8FF2F95A14}" type="pres">
      <dgm:prSet presAssocID="{009DFEE9-2402-4F0C-B6ED-99907DE589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8BE5E2-2746-4624-AF94-9E8C1BFCD4BA}" type="pres">
      <dgm:prSet presAssocID="{68023AE9-DC05-498E-8C0B-27831566EBF8}" presName="vertOne" presStyleCnt="0"/>
      <dgm:spPr/>
    </dgm:pt>
    <dgm:pt modelId="{DE210D22-7377-4266-B158-445B489FFD61}" type="pres">
      <dgm:prSet presAssocID="{68023AE9-DC05-498E-8C0B-27831566EBF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3F9497-3677-4F04-B9B3-4F8EFE9E1D00}" type="pres">
      <dgm:prSet presAssocID="{68023AE9-DC05-498E-8C0B-27831566EBF8}" presName="parTransOne" presStyleCnt="0"/>
      <dgm:spPr/>
    </dgm:pt>
    <dgm:pt modelId="{FF0ED349-FE36-4B5D-BC47-62DA2B483F04}" type="pres">
      <dgm:prSet presAssocID="{68023AE9-DC05-498E-8C0B-27831566EBF8}" presName="horzOne" presStyleCnt="0"/>
      <dgm:spPr/>
    </dgm:pt>
    <dgm:pt modelId="{86AF8C89-8EF7-43F0-AC69-8DA7E1E5D608}" type="pres">
      <dgm:prSet presAssocID="{9E3F6FD2-BF65-4C9E-8B02-5B43E31ECC5D}" presName="vertTwo" presStyleCnt="0"/>
      <dgm:spPr/>
    </dgm:pt>
    <dgm:pt modelId="{3EF0A80C-3F1F-42F3-983A-CA83F95B7240}" type="pres">
      <dgm:prSet presAssocID="{9E3F6FD2-BF65-4C9E-8B02-5B43E31ECC5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A294C7-17ED-48E8-AFE7-156620842038}" type="pres">
      <dgm:prSet presAssocID="{9E3F6FD2-BF65-4C9E-8B02-5B43E31ECC5D}" presName="parTransTwo" presStyleCnt="0"/>
      <dgm:spPr/>
    </dgm:pt>
    <dgm:pt modelId="{05D2469C-DD26-42CB-B9FF-9AECABFAFB2A}" type="pres">
      <dgm:prSet presAssocID="{9E3F6FD2-BF65-4C9E-8B02-5B43E31ECC5D}" presName="horzTwo" presStyleCnt="0"/>
      <dgm:spPr/>
    </dgm:pt>
    <dgm:pt modelId="{8C66398A-EDD6-42B5-A9D4-8F585BA8F8A5}" type="pres">
      <dgm:prSet presAssocID="{3CBBDD33-D0CD-4E6D-9360-6E0E7579C4A8}" presName="vertThree" presStyleCnt="0"/>
      <dgm:spPr/>
    </dgm:pt>
    <dgm:pt modelId="{86A091E3-4BAC-4CBC-A9FA-9D47EF3C145F}" type="pres">
      <dgm:prSet presAssocID="{3CBBDD33-D0CD-4E6D-9360-6E0E7579C4A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AA2EB-B938-4FB2-AE69-DAC64AEE3DA7}" type="pres">
      <dgm:prSet presAssocID="{3CBBDD33-D0CD-4E6D-9360-6E0E7579C4A8}" presName="horzThree" presStyleCnt="0"/>
      <dgm:spPr/>
    </dgm:pt>
    <dgm:pt modelId="{1645B513-FE12-4EFB-B6A4-D58F99866C87}" type="pres">
      <dgm:prSet presAssocID="{FC1562C6-E7EA-4419-8DAD-4509D65A5524}" presName="sibSpaceThree" presStyleCnt="0"/>
      <dgm:spPr/>
    </dgm:pt>
    <dgm:pt modelId="{CDD8DA0B-18EA-4AE5-86F4-3B4FDF2F06F2}" type="pres">
      <dgm:prSet presAssocID="{1B09504D-3A75-42D9-A907-9381C1D80B45}" presName="vertThree" presStyleCnt="0"/>
      <dgm:spPr/>
    </dgm:pt>
    <dgm:pt modelId="{13E1F262-2851-4EB3-A677-5E8828910821}" type="pres">
      <dgm:prSet presAssocID="{1B09504D-3A75-42D9-A907-9381C1D80B45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82EE-9485-485E-BAC4-6723590990C3}" type="pres">
      <dgm:prSet presAssocID="{1B09504D-3A75-42D9-A907-9381C1D80B45}" presName="horzThree" presStyleCnt="0"/>
      <dgm:spPr/>
    </dgm:pt>
    <dgm:pt modelId="{5D24BE0C-5366-41D4-A327-1F02897BA416}" type="pres">
      <dgm:prSet presAssocID="{99EBEDDE-A241-41CF-BBCE-86ED6D2ACBCF}" presName="sibSpaceTwo" presStyleCnt="0"/>
      <dgm:spPr/>
    </dgm:pt>
    <dgm:pt modelId="{482571E6-047C-4FDA-ACF6-69C97CE5B568}" type="pres">
      <dgm:prSet presAssocID="{36FDA56E-ACE6-464C-B96B-F566D455C2FB}" presName="vertTwo" presStyleCnt="0"/>
      <dgm:spPr/>
    </dgm:pt>
    <dgm:pt modelId="{C089EA77-7C04-420F-8DD1-01BC373D7C49}" type="pres">
      <dgm:prSet presAssocID="{36FDA56E-ACE6-464C-B96B-F566D455C2FB}" presName="txTwo" presStyleLbl="node2" presStyleIdx="1" presStyleCnt="2" custScaleX="98508" custScaleY="216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CDF2D8-4858-4D53-87EF-FA4FC7F9E40C}" type="pres">
      <dgm:prSet presAssocID="{36FDA56E-ACE6-464C-B96B-F566D455C2FB}" presName="horzTwo" presStyleCnt="0"/>
      <dgm:spPr/>
    </dgm:pt>
  </dgm:ptLst>
  <dgm:cxnLst>
    <dgm:cxn modelId="{E58E1F55-99F8-484A-B4C2-BF7D006281D1}" srcId="{68023AE9-DC05-498E-8C0B-27831566EBF8}" destId="{9E3F6FD2-BF65-4C9E-8B02-5B43E31ECC5D}" srcOrd="0" destOrd="0" parTransId="{0789AF2B-120B-4A15-9513-FF97D0EE6032}" sibTransId="{99EBEDDE-A241-41CF-BBCE-86ED6D2ACBCF}"/>
    <dgm:cxn modelId="{0A252E7B-392E-419B-BB63-F3B7DA11BBF5}" srcId="{9E3F6FD2-BF65-4C9E-8B02-5B43E31ECC5D}" destId="{3CBBDD33-D0CD-4E6D-9360-6E0E7579C4A8}" srcOrd="0" destOrd="0" parTransId="{B838613C-F82B-4FDF-821A-40DFF9586C16}" sibTransId="{FC1562C6-E7EA-4419-8DAD-4509D65A5524}"/>
    <dgm:cxn modelId="{9DAA370F-A1BE-4746-931A-FC483BC0E6BF}" srcId="{68023AE9-DC05-498E-8C0B-27831566EBF8}" destId="{36FDA56E-ACE6-464C-B96B-F566D455C2FB}" srcOrd="1" destOrd="0" parTransId="{430EDE8B-C694-4C0C-B57D-2176071E35F9}" sibTransId="{BDF223EB-60DE-447E-9F19-05D55CC08497}"/>
    <dgm:cxn modelId="{40E017EF-3D90-4CC3-9102-544199EFDE75}" srcId="{9E3F6FD2-BF65-4C9E-8B02-5B43E31ECC5D}" destId="{1B09504D-3A75-42D9-A907-9381C1D80B45}" srcOrd="1" destOrd="0" parTransId="{52DC095A-764D-4A0C-A3A3-03F1555F19B7}" sibTransId="{142142BD-7C46-430D-859C-1D26D7FA05D4}"/>
    <dgm:cxn modelId="{546A0947-5577-49F5-ACD0-DADDA8BC0399}" srcId="{009DFEE9-2402-4F0C-B6ED-99907DE589AE}" destId="{68023AE9-DC05-498E-8C0B-27831566EBF8}" srcOrd="0" destOrd="0" parTransId="{132BEE66-0515-4C91-BEFC-FFA3E5805DC7}" sibTransId="{DEAEBE39-742E-41A4-9C96-6386CC098C01}"/>
    <dgm:cxn modelId="{EA6B083E-24C5-4AF4-ADF2-3C5FF274F127}" type="presOf" srcId="{3CBBDD33-D0CD-4E6D-9360-6E0E7579C4A8}" destId="{86A091E3-4BAC-4CBC-A9FA-9D47EF3C145F}" srcOrd="0" destOrd="0" presId="urn:microsoft.com/office/officeart/2005/8/layout/hierarchy4"/>
    <dgm:cxn modelId="{662E16B5-FC70-46A9-8EC5-CAACC89D4A73}" type="presOf" srcId="{1B09504D-3A75-42D9-A907-9381C1D80B45}" destId="{13E1F262-2851-4EB3-A677-5E8828910821}" srcOrd="0" destOrd="0" presId="urn:microsoft.com/office/officeart/2005/8/layout/hierarchy4"/>
    <dgm:cxn modelId="{3727E8AD-B345-49D4-86BF-567FF547F364}" type="presOf" srcId="{36FDA56E-ACE6-464C-B96B-F566D455C2FB}" destId="{C089EA77-7C04-420F-8DD1-01BC373D7C49}" srcOrd="0" destOrd="0" presId="urn:microsoft.com/office/officeart/2005/8/layout/hierarchy4"/>
    <dgm:cxn modelId="{9CE81940-D45E-4079-A11E-228F6742C882}" type="presOf" srcId="{9E3F6FD2-BF65-4C9E-8B02-5B43E31ECC5D}" destId="{3EF0A80C-3F1F-42F3-983A-CA83F95B7240}" srcOrd="0" destOrd="0" presId="urn:microsoft.com/office/officeart/2005/8/layout/hierarchy4"/>
    <dgm:cxn modelId="{82A4B764-462C-439B-BD83-9836CAC3548D}" type="presOf" srcId="{009DFEE9-2402-4F0C-B6ED-99907DE589AE}" destId="{C037A065-F8CE-40E4-B761-2C8FF2F95A14}" srcOrd="0" destOrd="0" presId="urn:microsoft.com/office/officeart/2005/8/layout/hierarchy4"/>
    <dgm:cxn modelId="{2BBEEB34-B91B-4187-ABAC-BC42E80D1067}" type="presOf" srcId="{68023AE9-DC05-498E-8C0B-27831566EBF8}" destId="{DE210D22-7377-4266-B158-445B489FFD61}" srcOrd="0" destOrd="0" presId="urn:microsoft.com/office/officeart/2005/8/layout/hierarchy4"/>
    <dgm:cxn modelId="{EB83EDAA-75DA-46D1-BD9C-338604C60BBF}" type="presParOf" srcId="{C037A065-F8CE-40E4-B761-2C8FF2F95A14}" destId="{778BE5E2-2746-4624-AF94-9E8C1BFCD4BA}" srcOrd="0" destOrd="0" presId="urn:microsoft.com/office/officeart/2005/8/layout/hierarchy4"/>
    <dgm:cxn modelId="{E0365CB0-5871-46B6-AE3C-9DB0AEA46DB6}" type="presParOf" srcId="{778BE5E2-2746-4624-AF94-9E8C1BFCD4BA}" destId="{DE210D22-7377-4266-B158-445B489FFD61}" srcOrd="0" destOrd="0" presId="urn:microsoft.com/office/officeart/2005/8/layout/hierarchy4"/>
    <dgm:cxn modelId="{B1F94FD9-7AFA-48D9-BC21-62EBD2D73EB5}" type="presParOf" srcId="{778BE5E2-2746-4624-AF94-9E8C1BFCD4BA}" destId="{6A3F9497-3677-4F04-B9B3-4F8EFE9E1D00}" srcOrd="1" destOrd="0" presId="urn:microsoft.com/office/officeart/2005/8/layout/hierarchy4"/>
    <dgm:cxn modelId="{4B716C37-8EEB-4EFF-B281-0561D5CF2008}" type="presParOf" srcId="{778BE5E2-2746-4624-AF94-9E8C1BFCD4BA}" destId="{FF0ED349-FE36-4B5D-BC47-62DA2B483F04}" srcOrd="2" destOrd="0" presId="urn:microsoft.com/office/officeart/2005/8/layout/hierarchy4"/>
    <dgm:cxn modelId="{2B021A57-DDE9-4388-82E5-3FB7315BB21E}" type="presParOf" srcId="{FF0ED349-FE36-4B5D-BC47-62DA2B483F04}" destId="{86AF8C89-8EF7-43F0-AC69-8DA7E1E5D608}" srcOrd="0" destOrd="0" presId="urn:microsoft.com/office/officeart/2005/8/layout/hierarchy4"/>
    <dgm:cxn modelId="{80822770-EE19-477E-9F78-30B84487C5C0}" type="presParOf" srcId="{86AF8C89-8EF7-43F0-AC69-8DA7E1E5D608}" destId="{3EF0A80C-3F1F-42F3-983A-CA83F95B7240}" srcOrd="0" destOrd="0" presId="urn:microsoft.com/office/officeart/2005/8/layout/hierarchy4"/>
    <dgm:cxn modelId="{0451979D-83D8-4D32-BC7E-88C629233226}" type="presParOf" srcId="{86AF8C89-8EF7-43F0-AC69-8DA7E1E5D608}" destId="{C4A294C7-17ED-48E8-AFE7-156620842038}" srcOrd="1" destOrd="0" presId="urn:microsoft.com/office/officeart/2005/8/layout/hierarchy4"/>
    <dgm:cxn modelId="{F5B10E3A-81D6-4B59-A57C-A05927C6FCCA}" type="presParOf" srcId="{86AF8C89-8EF7-43F0-AC69-8DA7E1E5D608}" destId="{05D2469C-DD26-42CB-B9FF-9AECABFAFB2A}" srcOrd="2" destOrd="0" presId="urn:microsoft.com/office/officeart/2005/8/layout/hierarchy4"/>
    <dgm:cxn modelId="{EB9EEC85-A100-446F-9B41-559B487567AA}" type="presParOf" srcId="{05D2469C-DD26-42CB-B9FF-9AECABFAFB2A}" destId="{8C66398A-EDD6-42B5-A9D4-8F585BA8F8A5}" srcOrd="0" destOrd="0" presId="urn:microsoft.com/office/officeart/2005/8/layout/hierarchy4"/>
    <dgm:cxn modelId="{4A92B3FC-722E-425F-A96A-A211FEBF482B}" type="presParOf" srcId="{8C66398A-EDD6-42B5-A9D4-8F585BA8F8A5}" destId="{86A091E3-4BAC-4CBC-A9FA-9D47EF3C145F}" srcOrd="0" destOrd="0" presId="urn:microsoft.com/office/officeart/2005/8/layout/hierarchy4"/>
    <dgm:cxn modelId="{8E443DBA-8F77-4E03-9CD4-A1153F360B8B}" type="presParOf" srcId="{8C66398A-EDD6-42B5-A9D4-8F585BA8F8A5}" destId="{682AA2EB-B938-4FB2-AE69-DAC64AEE3DA7}" srcOrd="1" destOrd="0" presId="urn:microsoft.com/office/officeart/2005/8/layout/hierarchy4"/>
    <dgm:cxn modelId="{6DE00B7B-3DC0-4897-8AAE-E6C046AC3652}" type="presParOf" srcId="{05D2469C-DD26-42CB-B9FF-9AECABFAFB2A}" destId="{1645B513-FE12-4EFB-B6A4-D58F99866C87}" srcOrd="1" destOrd="0" presId="urn:microsoft.com/office/officeart/2005/8/layout/hierarchy4"/>
    <dgm:cxn modelId="{9AE40817-C28B-4975-BFA3-1A92826E9DCC}" type="presParOf" srcId="{05D2469C-DD26-42CB-B9FF-9AECABFAFB2A}" destId="{CDD8DA0B-18EA-4AE5-86F4-3B4FDF2F06F2}" srcOrd="2" destOrd="0" presId="urn:microsoft.com/office/officeart/2005/8/layout/hierarchy4"/>
    <dgm:cxn modelId="{FD22989A-D512-4C30-B336-7F4939EA3ED5}" type="presParOf" srcId="{CDD8DA0B-18EA-4AE5-86F4-3B4FDF2F06F2}" destId="{13E1F262-2851-4EB3-A677-5E8828910821}" srcOrd="0" destOrd="0" presId="urn:microsoft.com/office/officeart/2005/8/layout/hierarchy4"/>
    <dgm:cxn modelId="{DBA031B2-A619-4659-A0C7-ACF8263D7260}" type="presParOf" srcId="{CDD8DA0B-18EA-4AE5-86F4-3B4FDF2F06F2}" destId="{383282EE-9485-485E-BAC4-6723590990C3}" srcOrd="1" destOrd="0" presId="urn:microsoft.com/office/officeart/2005/8/layout/hierarchy4"/>
    <dgm:cxn modelId="{91009840-B17B-4DA0-A247-5C494799F997}" type="presParOf" srcId="{FF0ED349-FE36-4B5D-BC47-62DA2B483F04}" destId="{5D24BE0C-5366-41D4-A327-1F02897BA416}" srcOrd="1" destOrd="0" presId="urn:microsoft.com/office/officeart/2005/8/layout/hierarchy4"/>
    <dgm:cxn modelId="{003160BB-87DE-495C-BA4D-4850B026B038}" type="presParOf" srcId="{FF0ED349-FE36-4B5D-BC47-62DA2B483F04}" destId="{482571E6-047C-4FDA-ACF6-69C97CE5B568}" srcOrd="2" destOrd="0" presId="urn:microsoft.com/office/officeart/2005/8/layout/hierarchy4"/>
    <dgm:cxn modelId="{72CCF415-ACD8-41CF-860E-B45F8A833C9C}" type="presParOf" srcId="{482571E6-047C-4FDA-ACF6-69C97CE5B568}" destId="{C089EA77-7C04-420F-8DD1-01BC373D7C49}" srcOrd="0" destOrd="0" presId="urn:microsoft.com/office/officeart/2005/8/layout/hierarchy4"/>
    <dgm:cxn modelId="{3E1F98E0-FD87-4218-B7DC-113F63B8C854}" type="presParOf" srcId="{482571E6-047C-4FDA-ACF6-69C97CE5B568}" destId="{49CDF2D8-4858-4D53-87EF-FA4FC7F9E40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EA5904-9FF5-4315-8679-93562783003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E37079-A3A6-4BFF-B24A-DE91F9553E62}">
      <dgm:prSet phldrT="[Текст]"/>
      <dgm:spPr/>
      <dgm:t>
        <a:bodyPr/>
        <a:lstStyle/>
        <a:p>
          <a:r>
            <a:rPr lang="ru-RU" dirty="0" smtClean="0"/>
            <a:t>Товарищ вправе</a:t>
          </a:r>
          <a:endParaRPr lang="ru-RU" dirty="0"/>
        </a:p>
      </dgm:t>
    </dgm:pt>
    <dgm:pt modelId="{E8788836-CDC4-49D0-92C6-F679303DA413}" type="parTrans" cxnId="{89256F18-15BC-4D9A-9488-61317D4A9F4E}">
      <dgm:prSet/>
      <dgm:spPr/>
      <dgm:t>
        <a:bodyPr/>
        <a:lstStyle/>
        <a:p>
          <a:endParaRPr lang="ru-RU"/>
        </a:p>
      </dgm:t>
    </dgm:pt>
    <dgm:pt modelId="{41CDBCC0-5ADD-4225-816C-E03E2EEBE498}" type="sibTrans" cxnId="{89256F18-15BC-4D9A-9488-61317D4A9F4E}">
      <dgm:prSet/>
      <dgm:spPr/>
      <dgm:t>
        <a:bodyPr/>
        <a:lstStyle/>
        <a:p>
          <a:endParaRPr lang="ru-RU"/>
        </a:p>
      </dgm:t>
    </dgm:pt>
    <dgm:pt modelId="{82D96F51-4B4B-4A65-B2CE-A6613254D8ED}">
      <dgm:prSet phldrT="[Текст]"/>
      <dgm:spPr/>
      <dgm:t>
        <a:bodyPr/>
        <a:lstStyle/>
        <a:p>
          <a:r>
            <a:rPr lang="ru-RU" b="0" i="0" dirty="0" smtClean="0"/>
            <a:t>участвовать в управлении совместной деятельностью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FF47CD33-5FBC-4431-A099-9615E9D8C089}" type="parTrans" cxnId="{7DBB957F-C733-4E46-961D-B16F44301D63}">
      <dgm:prSet/>
      <dgm:spPr/>
      <dgm:t>
        <a:bodyPr/>
        <a:lstStyle/>
        <a:p>
          <a:endParaRPr lang="ru-RU"/>
        </a:p>
      </dgm:t>
    </dgm:pt>
    <dgm:pt modelId="{A705F046-B9A9-4B4B-A9C3-BCC67FC855A9}" type="sibTrans" cxnId="{7DBB957F-C733-4E46-961D-B16F44301D63}">
      <dgm:prSet/>
      <dgm:spPr/>
      <dgm:t>
        <a:bodyPr/>
        <a:lstStyle/>
        <a:p>
          <a:endParaRPr lang="ru-RU"/>
        </a:p>
      </dgm:t>
    </dgm:pt>
    <dgm:pt modelId="{A498DC76-FAFA-4B18-8FFA-56F0B46D34EF}">
      <dgm:prSet phldrT="[Текст]"/>
      <dgm:spPr/>
      <dgm:t>
        <a:bodyPr/>
        <a:lstStyle/>
        <a:p>
          <a:r>
            <a:rPr lang="ru-RU" b="0" i="0" dirty="0" smtClean="0"/>
            <a:t>участвовать в ведении общих дел, которое может осуществляться в</a:t>
          </a:r>
          <a:br>
            <a:rPr lang="ru-RU" b="0" i="0" dirty="0" smtClean="0"/>
          </a:br>
          <a:r>
            <a:rPr lang="ru-RU" b="0" i="0" dirty="0" smtClean="0"/>
            <a:t>трех формах (во всех случаях полномочия товарища на совершение</a:t>
          </a:r>
          <a:br>
            <a:rPr lang="ru-RU" b="0" i="0" dirty="0" smtClean="0"/>
          </a:br>
          <a:r>
            <a:rPr lang="ru-RU" b="0" i="0" dirty="0" smtClean="0"/>
            <a:t>сделок удостоверяются либо доверенностью, выданной остальными</a:t>
          </a:r>
          <a:br>
            <a:rPr lang="ru-RU" b="0" i="0" dirty="0" smtClean="0"/>
          </a:br>
          <a:r>
            <a:rPr lang="ru-RU" b="0" i="0" dirty="0" smtClean="0"/>
            <a:t>товарищами, либо договором простого товарищества в письменной</a:t>
          </a:r>
          <a:br>
            <a:rPr lang="ru-RU" b="0" i="0" dirty="0" smtClean="0"/>
          </a:br>
          <a:r>
            <a:rPr lang="ru-RU" b="0" i="0" dirty="0" smtClean="0"/>
            <a:t>форме):</a:t>
          </a:r>
          <a:br>
            <a:rPr lang="ru-RU" b="0" i="0" dirty="0" smtClean="0"/>
          </a:br>
          <a:r>
            <a:rPr lang="ru-RU" b="0" i="0" dirty="0" smtClean="0"/>
            <a:t>— от имени товарищей вправе действовать каждый из них;</a:t>
          </a:r>
          <a:br>
            <a:rPr lang="ru-RU" b="0" i="0" dirty="0" smtClean="0"/>
          </a:br>
          <a:r>
            <a:rPr lang="ru-RU" b="0" i="0" dirty="0" smtClean="0"/>
            <a:t>— дела ведутся специально назначенным товарищем (товарищами);</a:t>
          </a:r>
          <a:br>
            <a:rPr lang="ru-RU" b="0" i="0" dirty="0" smtClean="0"/>
          </a:br>
          <a:r>
            <a:rPr lang="ru-RU" b="0" i="0" dirty="0" smtClean="0"/>
            <a:t>— дела ведутся совместно всеми товарищами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F5BF5A0-2E3C-420F-AA99-CA889608BF20}" type="parTrans" cxnId="{5D09E963-30B7-48FC-B340-86CC0424BACA}">
      <dgm:prSet/>
      <dgm:spPr/>
      <dgm:t>
        <a:bodyPr/>
        <a:lstStyle/>
        <a:p>
          <a:endParaRPr lang="ru-RU"/>
        </a:p>
      </dgm:t>
    </dgm:pt>
    <dgm:pt modelId="{74D92329-98F0-44CB-8331-DCBE7DDC5B1F}" type="sibTrans" cxnId="{5D09E963-30B7-48FC-B340-86CC0424BACA}">
      <dgm:prSet/>
      <dgm:spPr/>
      <dgm:t>
        <a:bodyPr/>
        <a:lstStyle/>
        <a:p>
          <a:endParaRPr lang="ru-RU"/>
        </a:p>
      </dgm:t>
    </dgm:pt>
    <dgm:pt modelId="{06CFD980-E1E3-42CF-8877-12D145EC5DC6}">
      <dgm:prSet phldrT="[Текст]"/>
      <dgm:spPr/>
      <dgm:t>
        <a:bodyPr/>
        <a:lstStyle/>
        <a:p>
          <a:r>
            <a:rPr lang="ru-RU" b="0" i="0" dirty="0" smtClean="0"/>
            <a:t>требовать компенсации понесенных расходов, если совершил сделку</a:t>
          </a:r>
          <a:br>
            <a:rPr lang="ru-RU" b="0" i="0" dirty="0" smtClean="0"/>
          </a:br>
          <a:r>
            <a:rPr lang="ru-RU" b="0" i="0" dirty="0" smtClean="0"/>
            <a:t>от своего имени в интересах всех товарищей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6939DE2B-5F37-42F8-B53E-A712ACF38530}" type="parTrans" cxnId="{6334D579-AF37-4FE0-8580-1953A5C34481}">
      <dgm:prSet/>
      <dgm:spPr/>
      <dgm:t>
        <a:bodyPr/>
        <a:lstStyle/>
        <a:p>
          <a:endParaRPr lang="ru-RU"/>
        </a:p>
      </dgm:t>
    </dgm:pt>
    <dgm:pt modelId="{73240B5E-9B08-4CA9-9332-6391B65EE25E}" type="sibTrans" cxnId="{6334D579-AF37-4FE0-8580-1953A5C34481}">
      <dgm:prSet/>
      <dgm:spPr/>
      <dgm:t>
        <a:bodyPr/>
        <a:lstStyle/>
        <a:p>
          <a:endParaRPr lang="ru-RU"/>
        </a:p>
      </dgm:t>
    </dgm:pt>
    <dgm:pt modelId="{0F3898D2-A991-4F2A-BF09-C50B80DA46D7}">
      <dgm:prSet/>
      <dgm:spPr/>
      <dgm:t>
        <a:bodyPr/>
        <a:lstStyle/>
        <a:p>
          <a:r>
            <a:rPr lang="ru-RU" b="0" i="0" dirty="0" smtClean="0"/>
            <a:t>знакомиться со всей документацией по ведению дел товарищества,</a:t>
          </a:r>
          <a:br>
            <a:rPr lang="ru-RU" b="0" i="0" dirty="0" smtClean="0"/>
          </a:br>
          <a:r>
            <a:rPr lang="ru-RU" b="0" i="0" dirty="0" smtClean="0"/>
            <a:t>а также с любой другой информацией, касающейся совместной деятельности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35B4F9B6-0531-4A22-93AA-11FCC3D5CC4E}" type="parTrans" cxnId="{6F28A8A3-E24E-412B-8FC7-5DF8D4A59C71}">
      <dgm:prSet/>
      <dgm:spPr/>
      <dgm:t>
        <a:bodyPr/>
        <a:lstStyle/>
        <a:p>
          <a:endParaRPr lang="ru-RU"/>
        </a:p>
      </dgm:t>
    </dgm:pt>
    <dgm:pt modelId="{EBD2F0A7-2936-48A1-AB4A-8AD3E8E534A0}" type="sibTrans" cxnId="{6F28A8A3-E24E-412B-8FC7-5DF8D4A59C71}">
      <dgm:prSet/>
      <dgm:spPr/>
      <dgm:t>
        <a:bodyPr/>
        <a:lstStyle/>
        <a:p>
          <a:endParaRPr lang="ru-RU"/>
        </a:p>
      </dgm:t>
    </dgm:pt>
    <dgm:pt modelId="{EF1CC7AB-B124-42B7-BCFC-013BE43E674A}">
      <dgm:prSet/>
      <dgm:spPr/>
      <dgm:t>
        <a:bodyPr/>
        <a:lstStyle/>
        <a:p>
          <a:r>
            <a:rPr lang="ru-RU" b="0" i="0" dirty="0" smtClean="0"/>
            <a:t>получать прибыль пропорционально стоимости внесенного вклада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39EF5604-F357-4E8B-84B6-90A3B3F5C69B}" type="parTrans" cxnId="{A39FD4D0-E709-4D51-9B1F-4D4B00C278E6}">
      <dgm:prSet/>
      <dgm:spPr/>
      <dgm:t>
        <a:bodyPr/>
        <a:lstStyle/>
        <a:p>
          <a:endParaRPr lang="ru-RU"/>
        </a:p>
      </dgm:t>
    </dgm:pt>
    <dgm:pt modelId="{23C63F76-643D-40D9-AD35-54F651D08616}" type="sibTrans" cxnId="{A39FD4D0-E709-4D51-9B1F-4D4B00C278E6}">
      <dgm:prSet/>
      <dgm:spPr/>
      <dgm:t>
        <a:bodyPr/>
        <a:lstStyle/>
        <a:p>
          <a:endParaRPr lang="ru-RU"/>
        </a:p>
      </dgm:t>
    </dgm:pt>
    <dgm:pt modelId="{93DC70BB-710D-41D3-AA34-1DA59C1E54E4}" type="pres">
      <dgm:prSet presAssocID="{DAEA5904-9FF5-4315-8679-935627830036}" presName="composite" presStyleCnt="0">
        <dgm:presLayoutVars>
          <dgm:chMax val="1"/>
          <dgm:dir/>
          <dgm:resizeHandles val="exact"/>
        </dgm:presLayoutVars>
      </dgm:prSet>
      <dgm:spPr/>
    </dgm:pt>
    <dgm:pt modelId="{D4EF24AB-B81D-43E9-AD62-39658B02320B}" type="pres">
      <dgm:prSet presAssocID="{3CE37079-A3A6-4BFF-B24A-DE91F9553E62}" presName="roof" presStyleLbl="dkBgShp" presStyleIdx="0" presStyleCnt="2"/>
      <dgm:spPr/>
    </dgm:pt>
    <dgm:pt modelId="{9E14C89E-FCA9-4741-B74D-3A1042B45B02}" type="pres">
      <dgm:prSet presAssocID="{3CE37079-A3A6-4BFF-B24A-DE91F9553E62}" presName="pillars" presStyleCnt="0"/>
      <dgm:spPr/>
    </dgm:pt>
    <dgm:pt modelId="{3AD999D8-C5FD-49F9-81C9-7E9E63706791}" type="pres">
      <dgm:prSet presAssocID="{3CE37079-A3A6-4BFF-B24A-DE91F9553E62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4E5A5-2C66-4E3B-B831-6429FE8EC072}" type="pres">
      <dgm:prSet presAssocID="{A498DC76-FAFA-4B18-8FFA-56F0B46D34EF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088B4-D395-49E9-A994-6BC1E85B6841}" type="pres">
      <dgm:prSet presAssocID="{EF1CC7AB-B124-42B7-BCFC-013BE43E674A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E8484-08F7-4104-B622-A62790EA33B6}" type="pres">
      <dgm:prSet presAssocID="{0F3898D2-A991-4F2A-BF09-C50B80DA46D7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7A008-C370-4E3A-B7E8-12B0B2223BE5}" type="pres">
      <dgm:prSet presAssocID="{06CFD980-E1E3-42CF-8877-12D145EC5DC6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6DA88-22A4-4AA4-8D56-90E85357C32F}" type="pres">
      <dgm:prSet presAssocID="{3CE37079-A3A6-4BFF-B24A-DE91F9553E62}" presName="base" presStyleLbl="dkBgShp" presStyleIdx="1" presStyleCnt="2"/>
      <dgm:spPr/>
    </dgm:pt>
  </dgm:ptLst>
  <dgm:cxnLst>
    <dgm:cxn modelId="{5D09E963-30B7-48FC-B340-86CC0424BACA}" srcId="{3CE37079-A3A6-4BFF-B24A-DE91F9553E62}" destId="{A498DC76-FAFA-4B18-8FFA-56F0B46D34EF}" srcOrd="1" destOrd="0" parTransId="{DF5BF5A0-2E3C-420F-AA99-CA889608BF20}" sibTransId="{74D92329-98F0-44CB-8331-DCBE7DDC5B1F}"/>
    <dgm:cxn modelId="{6F28A8A3-E24E-412B-8FC7-5DF8D4A59C71}" srcId="{3CE37079-A3A6-4BFF-B24A-DE91F9553E62}" destId="{0F3898D2-A991-4F2A-BF09-C50B80DA46D7}" srcOrd="3" destOrd="0" parTransId="{35B4F9B6-0531-4A22-93AA-11FCC3D5CC4E}" sibTransId="{EBD2F0A7-2936-48A1-AB4A-8AD3E8E534A0}"/>
    <dgm:cxn modelId="{7DBB957F-C733-4E46-961D-B16F44301D63}" srcId="{3CE37079-A3A6-4BFF-B24A-DE91F9553E62}" destId="{82D96F51-4B4B-4A65-B2CE-A6613254D8ED}" srcOrd="0" destOrd="0" parTransId="{FF47CD33-5FBC-4431-A099-9615E9D8C089}" sibTransId="{A705F046-B9A9-4B4B-A9C3-BCC67FC855A9}"/>
    <dgm:cxn modelId="{202B716B-5E56-4D37-BE18-CCF5719F8321}" type="presOf" srcId="{0F3898D2-A991-4F2A-BF09-C50B80DA46D7}" destId="{F57E8484-08F7-4104-B622-A62790EA33B6}" srcOrd="0" destOrd="0" presId="urn:microsoft.com/office/officeart/2005/8/layout/hList3"/>
    <dgm:cxn modelId="{6334D579-AF37-4FE0-8580-1953A5C34481}" srcId="{3CE37079-A3A6-4BFF-B24A-DE91F9553E62}" destId="{06CFD980-E1E3-42CF-8877-12D145EC5DC6}" srcOrd="4" destOrd="0" parTransId="{6939DE2B-5F37-42F8-B53E-A712ACF38530}" sibTransId="{73240B5E-9B08-4CA9-9332-6391B65EE25E}"/>
    <dgm:cxn modelId="{89256F18-15BC-4D9A-9488-61317D4A9F4E}" srcId="{DAEA5904-9FF5-4315-8679-935627830036}" destId="{3CE37079-A3A6-4BFF-B24A-DE91F9553E62}" srcOrd="0" destOrd="0" parTransId="{E8788836-CDC4-49D0-92C6-F679303DA413}" sibTransId="{41CDBCC0-5ADD-4225-816C-E03E2EEBE498}"/>
    <dgm:cxn modelId="{73E5283A-EBD4-44B8-A98F-6BE985D73318}" type="presOf" srcId="{82D96F51-4B4B-4A65-B2CE-A6613254D8ED}" destId="{3AD999D8-C5FD-49F9-81C9-7E9E63706791}" srcOrd="0" destOrd="0" presId="urn:microsoft.com/office/officeart/2005/8/layout/hList3"/>
    <dgm:cxn modelId="{ED20EA93-AFFC-493A-920A-3D65B57E5C7C}" type="presOf" srcId="{EF1CC7AB-B124-42B7-BCFC-013BE43E674A}" destId="{295088B4-D395-49E9-A994-6BC1E85B6841}" srcOrd="0" destOrd="0" presId="urn:microsoft.com/office/officeart/2005/8/layout/hList3"/>
    <dgm:cxn modelId="{A39FD4D0-E709-4D51-9B1F-4D4B00C278E6}" srcId="{3CE37079-A3A6-4BFF-B24A-DE91F9553E62}" destId="{EF1CC7AB-B124-42B7-BCFC-013BE43E674A}" srcOrd="2" destOrd="0" parTransId="{39EF5604-F357-4E8B-84B6-90A3B3F5C69B}" sibTransId="{23C63F76-643D-40D9-AD35-54F651D08616}"/>
    <dgm:cxn modelId="{C78F2A07-4F4A-4133-9E53-921A155C25CE}" type="presOf" srcId="{3CE37079-A3A6-4BFF-B24A-DE91F9553E62}" destId="{D4EF24AB-B81D-43E9-AD62-39658B02320B}" srcOrd="0" destOrd="0" presId="urn:microsoft.com/office/officeart/2005/8/layout/hList3"/>
    <dgm:cxn modelId="{2C692E2E-23B7-485E-A20A-87AF587AE360}" type="presOf" srcId="{A498DC76-FAFA-4B18-8FFA-56F0B46D34EF}" destId="{E644E5A5-2C66-4E3B-B831-6429FE8EC072}" srcOrd="0" destOrd="0" presId="urn:microsoft.com/office/officeart/2005/8/layout/hList3"/>
    <dgm:cxn modelId="{16100CFE-7CEE-45BB-A69D-0CCEA2BF0943}" type="presOf" srcId="{DAEA5904-9FF5-4315-8679-935627830036}" destId="{93DC70BB-710D-41D3-AA34-1DA59C1E54E4}" srcOrd="0" destOrd="0" presId="urn:microsoft.com/office/officeart/2005/8/layout/hList3"/>
    <dgm:cxn modelId="{A51EBA3C-EE48-490B-B324-A7B36D3BFF7D}" type="presOf" srcId="{06CFD980-E1E3-42CF-8877-12D145EC5DC6}" destId="{A717A008-C370-4E3A-B7E8-12B0B2223BE5}" srcOrd="0" destOrd="0" presId="urn:microsoft.com/office/officeart/2005/8/layout/hList3"/>
    <dgm:cxn modelId="{97BAAAC3-EB0B-465C-A401-54539D22C7BB}" type="presParOf" srcId="{93DC70BB-710D-41D3-AA34-1DA59C1E54E4}" destId="{D4EF24AB-B81D-43E9-AD62-39658B02320B}" srcOrd="0" destOrd="0" presId="urn:microsoft.com/office/officeart/2005/8/layout/hList3"/>
    <dgm:cxn modelId="{F6034D71-3515-4EA8-B008-35696423D9B6}" type="presParOf" srcId="{93DC70BB-710D-41D3-AA34-1DA59C1E54E4}" destId="{9E14C89E-FCA9-4741-B74D-3A1042B45B02}" srcOrd="1" destOrd="0" presId="urn:microsoft.com/office/officeart/2005/8/layout/hList3"/>
    <dgm:cxn modelId="{4EFDD2CF-2063-40F9-8E99-C81FA67FE9A9}" type="presParOf" srcId="{9E14C89E-FCA9-4741-B74D-3A1042B45B02}" destId="{3AD999D8-C5FD-49F9-81C9-7E9E63706791}" srcOrd="0" destOrd="0" presId="urn:microsoft.com/office/officeart/2005/8/layout/hList3"/>
    <dgm:cxn modelId="{D45D565A-9B4D-4A6F-89F0-F5B93E315B7D}" type="presParOf" srcId="{9E14C89E-FCA9-4741-B74D-3A1042B45B02}" destId="{E644E5A5-2C66-4E3B-B831-6429FE8EC072}" srcOrd="1" destOrd="0" presId="urn:microsoft.com/office/officeart/2005/8/layout/hList3"/>
    <dgm:cxn modelId="{872A52D6-3C61-4BD1-98D5-C93ABB716E24}" type="presParOf" srcId="{9E14C89E-FCA9-4741-B74D-3A1042B45B02}" destId="{295088B4-D395-49E9-A994-6BC1E85B6841}" srcOrd="2" destOrd="0" presId="urn:microsoft.com/office/officeart/2005/8/layout/hList3"/>
    <dgm:cxn modelId="{41D86C5F-081E-410B-95CB-2FF804AA9AF0}" type="presParOf" srcId="{9E14C89E-FCA9-4741-B74D-3A1042B45B02}" destId="{F57E8484-08F7-4104-B622-A62790EA33B6}" srcOrd="3" destOrd="0" presId="urn:microsoft.com/office/officeart/2005/8/layout/hList3"/>
    <dgm:cxn modelId="{94780449-8B9C-4E50-A45F-C1E31C721572}" type="presParOf" srcId="{9E14C89E-FCA9-4741-B74D-3A1042B45B02}" destId="{A717A008-C370-4E3A-B7E8-12B0B2223BE5}" srcOrd="4" destOrd="0" presId="urn:microsoft.com/office/officeart/2005/8/layout/hList3"/>
    <dgm:cxn modelId="{A9A411C7-F5E1-4732-869E-BE50F455554F}" type="presParOf" srcId="{93DC70BB-710D-41D3-AA34-1DA59C1E54E4}" destId="{9806DA88-22A4-4AA4-8D56-90E85357C3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5FFFA-3317-4D5E-8EB1-F7E02D5606B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2A7D52-FFC3-49E9-8304-DC8CA87907B9}">
      <dgm:prSet phldrT="[Текст]"/>
      <dgm:spPr/>
      <dgm:t>
        <a:bodyPr/>
        <a:lstStyle/>
        <a:p>
          <a:r>
            <a:rPr lang="ru-RU" dirty="0" smtClean="0"/>
            <a:t>Товарищ обязан</a:t>
          </a:r>
          <a:endParaRPr lang="ru-RU" dirty="0"/>
        </a:p>
      </dgm:t>
    </dgm:pt>
    <dgm:pt modelId="{8D2AF4FA-2AC8-41D9-BE51-610E01B77220}" type="parTrans" cxnId="{AB132569-8E04-4868-8B1E-3B231A194E68}">
      <dgm:prSet/>
      <dgm:spPr/>
      <dgm:t>
        <a:bodyPr/>
        <a:lstStyle/>
        <a:p>
          <a:endParaRPr lang="ru-RU"/>
        </a:p>
      </dgm:t>
    </dgm:pt>
    <dgm:pt modelId="{BA028FD2-7716-46AB-B4DD-5C979E0A5B5B}" type="sibTrans" cxnId="{AB132569-8E04-4868-8B1E-3B231A194E68}">
      <dgm:prSet/>
      <dgm:spPr/>
      <dgm:t>
        <a:bodyPr/>
        <a:lstStyle/>
        <a:p>
          <a:endParaRPr lang="ru-RU"/>
        </a:p>
      </dgm:t>
    </dgm:pt>
    <dgm:pt modelId="{98D67F72-86C8-47B9-8CDA-724ED1A60A38}">
      <dgm:prSet phldrT="[Текст]"/>
      <dgm:spPr/>
      <dgm:t>
        <a:bodyPr/>
        <a:lstStyle/>
        <a:p>
          <a:r>
            <a:rPr lang="ru-RU" b="0" i="0" dirty="0" smtClean="0"/>
            <a:t>внести вклад (вклады товарищей признаются равными по стоимости</a:t>
          </a:r>
          <a:r>
            <a:rPr lang="ru-RU" b="0" i="1" dirty="0" smtClean="0"/>
            <a:t>,</a:t>
          </a:r>
          <a:br>
            <a:rPr lang="ru-RU" b="0" i="1" dirty="0" smtClean="0"/>
          </a:br>
          <a:r>
            <a:rPr lang="ru-RU" b="0" i="0" dirty="0" smtClean="0"/>
            <a:t>если иное не следует из договора или фактических обстоятельств</a:t>
          </a:r>
          <a:r>
            <a:rPr lang="ru-RU" b="0" i="1" dirty="0" smtClean="0"/>
            <a:t>)</a:t>
          </a:r>
          <a:br>
            <a:rPr lang="ru-RU" b="0" i="1" dirty="0" smtClean="0"/>
          </a:br>
          <a:r>
            <a:rPr lang="ru-RU" b="0" i="0" dirty="0" smtClean="0"/>
            <a:t>в общее дело в форме:</a:t>
          </a:r>
          <a:br>
            <a:rPr lang="ru-RU" b="0" i="0" dirty="0" smtClean="0"/>
          </a:br>
          <a:r>
            <a:rPr lang="ru-RU" b="0" i="0" dirty="0" smtClean="0"/>
            <a:t>имущества или имущественных прав;</a:t>
          </a:r>
          <a:br>
            <a:rPr lang="ru-RU" b="0" i="0" dirty="0" smtClean="0"/>
          </a:br>
          <a:r>
            <a:rPr lang="ru-RU" b="0" i="0" dirty="0" smtClean="0"/>
            <a:t>профессиональных и иных знаний, навыков, умений, деловой репутации и деловых связей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45523E3C-A43E-40CB-9B7C-21A9000C1129}" type="parTrans" cxnId="{77547697-F5BF-4ABA-84F6-7CE423D89E56}">
      <dgm:prSet/>
      <dgm:spPr/>
      <dgm:t>
        <a:bodyPr/>
        <a:lstStyle/>
        <a:p>
          <a:endParaRPr lang="ru-RU"/>
        </a:p>
      </dgm:t>
    </dgm:pt>
    <dgm:pt modelId="{B456D570-144B-47EC-BA4B-AAC7BE65E88B}" type="sibTrans" cxnId="{77547697-F5BF-4ABA-84F6-7CE423D89E56}">
      <dgm:prSet/>
      <dgm:spPr/>
      <dgm:t>
        <a:bodyPr/>
        <a:lstStyle/>
        <a:p>
          <a:endParaRPr lang="ru-RU"/>
        </a:p>
      </dgm:t>
    </dgm:pt>
    <dgm:pt modelId="{6A53FABB-ED74-4C38-B32C-F2512E2E2C5B}">
      <dgm:prSet phldrT="[Текст]"/>
      <dgm:spPr/>
      <dgm:t>
        <a:bodyPr/>
        <a:lstStyle/>
        <a:p>
          <a:r>
            <a:rPr lang="ru-RU" b="0" i="0" dirty="0" smtClean="0"/>
            <a:t>участвовать в ведении совместной деятельности в форме личного (трудового) участия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CE3C118-A86B-4667-95A0-7048AA970EAC}" type="parTrans" cxnId="{9ACFC6C2-1B89-427C-88A3-44DE6CB190D3}">
      <dgm:prSet/>
      <dgm:spPr/>
      <dgm:t>
        <a:bodyPr/>
        <a:lstStyle/>
        <a:p>
          <a:endParaRPr lang="ru-RU"/>
        </a:p>
      </dgm:t>
    </dgm:pt>
    <dgm:pt modelId="{3D7D461E-C9FC-4F63-8156-B995CF688D3B}" type="sibTrans" cxnId="{9ACFC6C2-1B89-427C-88A3-44DE6CB190D3}">
      <dgm:prSet/>
      <dgm:spPr/>
      <dgm:t>
        <a:bodyPr/>
        <a:lstStyle/>
        <a:p>
          <a:endParaRPr lang="ru-RU"/>
        </a:p>
      </dgm:t>
    </dgm:pt>
    <dgm:pt modelId="{26D95415-BE9F-467B-A403-9CA503AD1818}">
      <dgm:prSet phldrT="[Текст]"/>
      <dgm:spPr/>
      <dgm:t>
        <a:bodyPr/>
        <a:lstStyle/>
        <a:p>
          <a:r>
            <a:rPr lang="ru-RU" b="0" i="0" dirty="0" smtClean="0"/>
            <a:t>нести расходы и убытки пропорционально стоимости их вкладов, если</a:t>
          </a:r>
          <a:br>
            <a:rPr lang="ru-RU" b="0" i="0" dirty="0" smtClean="0"/>
          </a:br>
          <a:r>
            <a:rPr lang="ru-RU" b="0" i="0" dirty="0" smtClean="0"/>
            <a:t>иное не определено соглашением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3F6B38E3-20AD-4634-A574-B0C73A634FFB}" type="parTrans" cxnId="{FD23CD8C-0A50-40E6-B302-00FFB08CED57}">
      <dgm:prSet/>
      <dgm:spPr/>
      <dgm:t>
        <a:bodyPr/>
        <a:lstStyle/>
        <a:p>
          <a:endParaRPr lang="ru-RU"/>
        </a:p>
      </dgm:t>
    </dgm:pt>
    <dgm:pt modelId="{8BE1FE77-5AD0-4C5D-9305-8229A9BF47E2}" type="sibTrans" cxnId="{FD23CD8C-0A50-40E6-B302-00FFB08CED57}">
      <dgm:prSet/>
      <dgm:spPr/>
      <dgm:t>
        <a:bodyPr/>
        <a:lstStyle/>
        <a:p>
          <a:endParaRPr lang="ru-RU"/>
        </a:p>
      </dgm:t>
    </dgm:pt>
    <dgm:pt modelId="{B65EF3A0-CD73-47C9-80B0-A7D87BD800FA}" type="pres">
      <dgm:prSet presAssocID="{2DD5FFFA-3317-4D5E-8EB1-F7E02D5606BC}" presName="composite" presStyleCnt="0">
        <dgm:presLayoutVars>
          <dgm:chMax val="1"/>
          <dgm:dir/>
          <dgm:resizeHandles val="exact"/>
        </dgm:presLayoutVars>
      </dgm:prSet>
      <dgm:spPr/>
    </dgm:pt>
    <dgm:pt modelId="{360FF163-D77C-4C35-B419-A2C1C3ABD2DA}" type="pres">
      <dgm:prSet presAssocID="{4D2A7D52-FFC3-49E9-8304-DC8CA87907B9}" presName="roof" presStyleLbl="dkBgShp" presStyleIdx="0" presStyleCnt="2" custLinFactNeighborX="-687" custLinFactNeighborY="3687"/>
      <dgm:spPr/>
    </dgm:pt>
    <dgm:pt modelId="{45353E31-4BC9-4E85-8A09-FEFA5B06CDE0}" type="pres">
      <dgm:prSet presAssocID="{4D2A7D52-FFC3-49E9-8304-DC8CA87907B9}" presName="pillars" presStyleCnt="0"/>
      <dgm:spPr/>
    </dgm:pt>
    <dgm:pt modelId="{16850D7A-6FC3-4C68-8E27-50C0B707C9B5}" type="pres">
      <dgm:prSet presAssocID="{4D2A7D52-FFC3-49E9-8304-DC8CA87907B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AC48-3C09-4A8E-AC7C-CD15522D22CF}" type="pres">
      <dgm:prSet presAssocID="{6A53FABB-ED74-4C38-B32C-F2512E2E2C5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7DCF7-6DAA-4995-98D3-FAC3EF8B9540}" type="pres">
      <dgm:prSet presAssocID="{26D95415-BE9F-467B-A403-9CA503AD181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49AEE-FEC5-4003-B0DD-16B8AF445F8F}" type="pres">
      <dgm:prSet presAssocID="{4D2A7D52-FFC3-49E9-8304-DC8CA87907B9}" presName="base" presStyleLbl="dkBgShp" presStyleIdx="1" presStyleCnt="2"/>
      <dgm:spPr/>
    </dgm:pt>
  </dgm:ptLst>
  <dgm:cxnLst>
    <dgm:cxn modelId="{FD23CD8C-0A50-40E6-B302-00FFB08CED57}" srcId="{4D2A7D52-FFC3-49E9-8304-DC8CA87907B9}" destId="{26D95415-BE9F-467B-A403-9CA503AD1818}" srcOrd="2" destOrd="0" parTransId="{3F6B38E3-20AD-4634-A574-B0C73A634FFB}" sibTransId="{8BE1FE77-5AD0-4C5D-9305-8229A9BF47E2}"/>
    <dgm:cxn modelId="{9ACFC6C2-1B89-427C-88A3-44DE6CB190D3}" srcId="{4D2A7D52-FFC3-49E9-8304-DC8CA87907B9}" destId="{6A53FABB-ED74-4C38-B32C-F2512E2E2C5B}" srcOrd="1" destOrd="0" parTransId="{CCE3C118-A86B-4667-95A0-7048AA970EAC}" sibTransId="{3D7D461E-C9FC-4F63-8156-B995CF688D3B}"/>
    <dgm:cxn modelId="{4897E75D-6F8C-4AD6-8E6B-3A64814F5824}" type="presOf" srcId="{4D2A7D52-FFC3-49E9-8304-DC8CA87907B9}" destId="{360FF163-D77C-4C35-B419-A2C1C3ABD2DA}" srcOrd="0" destOrd="0" presId="urn:microsoft.com/office/officeart/2005/8/layout/hList3"/>
    <dgm:cxn modelId="{77547697-F5BF-4ABA-84F6-7CE423D89E56}" srcId="{4D2A7D52-FFC3-49E9-8304-DC8CA87907B9}" destId="{98D67F72-86C8-47B9-8CDA-724ED1A60A38}" srcOrd="0" destOrd="0" parTransId="{45523E3C-A43E-40CB-9B7C-21A9000C1129}" sibTransId="{B456D570-144B-47EC-BA4B-AAC7BE65E88B}"/>
    <dgm:cxn modelId="{2C9B66CC-471D-448A-80C8-F6F77B10C5A5}" type="presOf" srcId="{2DD5FFFA-3317-4D5E-8EB1-F7E02D5606BC}" destId="{B65EF3A0-CD73-47C9-80B0-A7D87BD800FA}" srcOrd="0" destOrd="0" presId="urn:microsoft.com/office/officeart/2005/8/layout/hList3"/>
    <dgm:cxn modelId="{DCF82236-0D04-44C9-8B6A-5A68135D62DC}" type="presOf" srcId="{26D95415-BE9F-467B-A403-9CA503AD1818}" destId="{3B97DCF7-6DAA-4995-98D3-FAC3EF8B9540}" srcOrd="0" destOrd="0" presId="urn:microsoft.com/office/officeart/2005/8/layout/hList3"/>
    <dgm:cxn modelId="{AB132569-8E04-4868-8B1E-3B231A194E68}" srcId="{2DD5FFFA-3317-4D5E-8EB1-F7E02D5606BC}" destId="{4D2A7D52-FFC3-49E9-8304-DC8CA87907B9}" srcOrd="0" destOrd="0" parTransId="{8D2AF4FA-2AC8-41D9-BE51-610E01B77220}" sibTransId="{BA028FD2-7716-46AB-B4DD-5C979E0A5B5B}"/>
    <dgm:cxn modelId="{19D19D46-4546-44C5-8B34-6B4927E8364D}" type="presOf" srcId="{98D67F72-86C8-47B9-8CDA-724ED1A60A38}" destId="{16850D7A-6FC3-4C68-8E27-50C0B707C9B5}" srcOrd="0" destOrd="0" presId="urn:microsoft.com/office/officeart/2005/8/layout/hList3"/>
    <dgm:cxn modelId="{76448F2C-7E93-4623-AA3D-FC5D85C75DB9}" type="presOf" srcId="{6A53FABB-ED74-4C38-B32C-F2512E2E2C5B}" destId="{2B61AC48-3C09-4A8E-AC7C-CD15522D22CF}" srcOrd="0" destOrd="0" presId="urn:microsoft.com/office/officeart/2005/8/layout/hList3"/>
    <dgm:cxn modelId="{C403CC8B-5643-4B7A-899F-D3AC5F2CA59D}" type="presParOf" srcId="{B65EF3A0-CD73-47C9-80B0-A7D87BD800FA}" destId="{360FF163-D77C-4C35-B419-A2C1C3ABD2DA}" srcOrd="0" destOrd="0" presId="urn:microsoft.com/office/officeart/2005/8/layout/hList3"/>
    <dgm:cxn modelId="{AECD2FD5-C327-4B3C-AE54-688C60DF5962}" type="presParOf" srcId="{B65EF3A0-CD73-47C9-80B0-A7D87BD800FA}" destId="{45353E31-4BC9-4E85-8A09-FEFA5B06CDE0}" srcOrd="1" destOrd="0" presId="urn:microsoft.com/office/officeart/2005/8/layout/hList3"/>
    <dgm:cxn modelId="{DA5900AD-6485-47B1-A461-8A275246978A}" type="presParOf" srcId="{45353E31-4BC9-4E85-8A09-FEFA5B06CDE0}" destId="{16850D7A-6FC3-4C68-8E27-50C0B707C9B5}" srcOrd="0" destOrd="0" presId="urn:microsoft.com/office/officeart/2005/8/layout/hList3"/>
    <dgm:cxn modelId="{7AD3CF0B-0A02-4EEA-9ACF-F4332BB94FD4}" type="presParOf" srcId="{45353E31-4BC9-4E85-8A09-FEFA5B06CDE0}" destId="{2B61AC48-3C09-4A8E-AC7C-CD15522D22CF}" srcOrd="1" destOrd="0" presId="urn:microsoft.com/office/officeart/2005/8/layout/hList3"/>
    <dgm:cxn modelId="{C3562498-893A-4346-9086-5E9D1AC2E232}" type="presParOf" srcId="{45353E31-4BC9-4E85-8A09-FEFA5B06CDE0}" destId="{3B97DCF7-6DAA-4995-98D3-FAC3EF8B9540}" srcOrd="2" destOrd="0" presId="urn:microsoft.com/office/officeart/2005/8/layout/hList3"/>
    <dgm:cxn modelId="{03BD9F75-E490-4ECA-A904-F5AC3D575BA0}" type="presParOf" srcId="{B65EF3A0-CD73-47C9-80B0-A7D87BD800FA}" destId="{E7649AEE-FEC5-4003-B0DD-16B8AF445F8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8B894A-56CF-4183-B4B7-8AE046FEACC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941FA-FD2A-4D28-8BD8-9FAB6E9C24A9}">
      <dgm:prSet phldrT="[Текст]"/>
      <dgm:spPr/>
      <dgm:t>
        <a:bodyPr/>
        <a:lstStyle/>
        <a:p>
          <a:r>
            <a:rPr lang="ru-RU" b="0" i="0" dirty="0" smtClean="0"/>
            <a:t>ОТВЕТСТВЕННОСТЬ ТОВАРИЩЕЙ ПО ОБЩИМ</a:t>
          </a:r>
          <a:br>
            <a:rPr lang="ru-RU" b="0" i="0" dirty="0" smtClean="0"/>
          </a:br>
          <a:r>
            <a:rPr lang="ru-RU" b="0" i="0" dirty="0" smtClean="0"/>
            <a:t>ОБЯЗАТЕЛЬСТВАМ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84948275-E760-4E54-9A71-D9A8CDB6DB19}" type="parTrans" cxnId="{458B26CF-8FEF-4C36-981A-B63CF58FC28D}">
      <dgm:prSet/>
      <dgm:spPr/>
      <dgm:t>
        <a:bodyPr/>
        <a:lstStyle/>
        <a:p>
          <a:endParaRPr lang="ru-RU"/>
        </a:p>
      </dgm:t>
    </dgm:pt>
    <dgm:pt modelId="{30356C7C-2E20-4380-BA32-F90EDC2D363C}" type="sibTrans" cxnId="{458B26CF-8FEF-4C36-981A-B63CF58FC28D}">
      <dgm:prSet/>
      <dgm:spPr/>
      <dgm:t>
        <a:bodyPr/>
        <a:lstStyle/>
        <a:p>
          <a:endParaRPr lang="ru-RU"/>
        </a:p>
      </dgm:t>
    </dgm:pt>
    <dgm:pt modelId="{CF1C8E2E-F5E6-4081-8366-0E61A39DB9BE}">
      <dgm:prSet phldrT="[Текст]"/>
      <dgm:spPr/>
      <dgm:t>
        <a:bodyPr/>
        <a:lstStyle/>
        <a:p>
          <a:r>
            <a:rPr lang="ru-RU" b="0" i="0" dirty="0" smtClean="0"/>
            <a:t>ответственность в отношениях между товарищами является долевой</a:t>
          </a:r>
          <a:br>
            <a:rPr lang="ru-RU" b="0" i="0" dirty="0" smtClean="0"/>
          </a:br>
          <a:r>
            <a:rPr lang="ru-RU" b="0" i="0" dirty="0" smtClean="0"/>
            <a:t>пропорционально стоимости вкладов в общее дело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EBB74414-40D6-4E2D-A842-97F5001ED022}" type="parTrans" cxnId="{C83C41C6-F093-407D-B684-FE4EB3CEDACF}">
      <dgm:prSet/>
      <dgm:spPr/>
      <dgm:t>
        <a:bodyPr/>
        <a:lstStyle/>
        <a:p>
          <a:endParaRPr lang="ru-RU"/>
        </a:p>
      </dgm:t>
    </dgm:pt>
    <dgm:pt modelId="{5F6F04CE-AAB1-410D-96DC-C9BE5006EF95}" type="sibTrans" cxnId="{C83C41C6-F093-407D-B684-FE4EB3CEDACF}">
      <dgm:prSet/>
      <dgm:spPr/>
      <dgm:t>
        <a:bodyPr/>
        <a:lstStyle/>
        <a:p>
          <a:endParaRPr lang="ru-RU"/>
        </a:p>
      </dgm:t>
    </dgm:pt>
    <dgm:pt modelId="{D4BA6ED8-4D1F-43F4-9E7E-C7AB6836E442}">
      <dgm:prSet phldrT="[Текст]"/>
      <dgm:spPr/>
      <dgm:t>
        <a:bodyPr/>
        <a:lstStyle/>
        <a:p>
          <a:r>
            <a:rPr lang="ru-RU" b="0" i="0" dirty="0" smtClean="0"/>
            <a:t>ответственность товарищей по общим для них обязательствам перед</a:t>
          </a:r>
          <a:br>
            <a:rPr lang="ru-RU" b="0" i="0" dirty="0" smtClean="0"/>
          </a:br>
          <a:r>
            <a:rPr lang="ru-RU" b="0" i="0" dirty="0" smtClean="0"/>
            <a:t>третьими лицами является солидарной (кроме ответственности участников некоммерческого товарищества по договорам, исполненным до</a:t>
          </a:r>
          <a:br>
            <a:rPr lang="ru-RU" b="0" i="0" dirty="0" smtClean="0"/>
          </a:br>
          <a:r>
            <a:rPr lang="ru-RU" b="0" i="0" dirty="0" smtClean="0"/>
            <a:t>момента его прекращения)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57AEE66-3499-40A9-AA3A-C0A518278912}" type="parTrans" cxnId="{2DE5BD32-F990-408F-940B-B4180959DCBC}">
      <dgm:prSet/>
      <dgm:spPr/>
      <dgm:t>
        <a:bodyPr/>
        <a:lstStyle/>
        <a:p>
          <a:endParaRPr lang="ru-RU"/>
        </a:p>
      </dgm:t>
    </dgm:pt>
    <dgm:pt modelId="{40C88CCD-938D-4A19-B797-88AA246B15F3}" type="sibTrans" cxnId="{2DE5BD32-F990-408F-940B-B4180959DCBC}">
      <dgm:prSet/>
      <dgm:spPr/>
      <dgm:t>
        <a:bodyPr/>
        <a:lstStyle/>
        <a:p>
          <a:endParaRPr lang="ru-RU"/>
        </a:p>
      </dgm:t>
    </dgm:pt>
    <dgm:pt modelId="{9CA60518-9237-4B87-A835-3DAFE3598853}">
      <dgm:prSet phldrT="[Текст]"/>
      <dgm:spPr/>
      <dgm:t>
        <a:bodyPr/>
        <a:lstStyle/>
        <a:p>
          <a:r>
            <a:rPr lang="ru-RU" b="0" i="0" dirty="0" smtClean="0"/>
            <a:t>выбывший товарищ продолжает отвечать по обязательствам, возникшим в период его участия в товариществе, как если бы он остался</a:t>
          </a:r>
          <a:br>
            <a:rPr lang="ru-RU" b="0" i="0" dirty="0" smtClean="0"/>
          </a:br>
          <a:r>
            <a:rPr lang="ru-RU" b="0" i="0" dirty="0" smtClean="0"/>
            <a:t>участником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7629F5E-6AD2-430A-A84D-9C0A02B38385}" type="parTrans" cxnId="{05504099-343F-47E9-B019-7173F7D19A12}">
      <dgm:prSet/>
      <dgm:spPr/>
      <dgm:t>
        <a:bodyPr/>
        <a:lstStyle/>
        <a:p>
          <a:endParaRPr lang="ru-RU"/>
        </a:p>
      </dgm:t>
    </dgm:pt>
    <dgm:pt modelId="{FF8949B8-62EB-48D9-B954-8056D2884112}" type="sibTrans" cxnId="{05504099-343F-47E9-B019-7173F7D19A12}">
      <dgm:prSet/>
      <dgm:spPr/>
      <dgm:t>
        <a:bodyPr/>
        <a:lstStyle/>
        <a:p>
          <a:endParaRPr lang="ru-RU"/>
        </a:p>
      </dgm:t>
    </dgm:pt>
    <dgm:pt modelId="{4729DDA0-BA1F-49B0-9410-F28B0B437D50}" type="pres">
      <dgm:prSet presAssocID="{D28B894A-56CF-4183-B4B7-8AE046FEACC3}" presName="composite" presStyleCnt="0">
        <dgm:presLayoutVars>
          <dgm:chMax val="1"/>
          <dgm:dir/>
          <dgm:resizeHandles val="exact"/>
        </dgm:presLayoutVars>
      </dgm:prSet>
      <dgm:spPr/>
    </dgm:pt>
    <dgm:pt modelId="{ACB07DB5-7EA6-40B2-9FAA-913969B2DC60}" type="pres">
      <dgm:prSet presAssocID="{A0A941FA-FD2A-4D28-8BD8-9FAB6E9C24A9}" presName="roof" presStyleLbl="dkBgShp" presStyleIdx="0" presStyleCnt="2"/>
      <dgm:spPr/>
      <dgm:t>
        <a:bodyPr/>
        <a:lstStyle/>
        <a:p>
          <a:endParaRPr lang="ru-RU"/>
        </a:p>
      </dgm:t>
    </dgm:pt>
    <dgm:pt modelId="{196E2F9C-3BF3-4AF6-8452-F176410F271F}" type="pres">
      <dgm:prSet presAssocID="{A0A941FA-FD2A-4D28-8BD8-9FAB6E9C24A9}" presName="pillars" presStyleCnt="0"/>
      <dgm:spPr/>
    </dgm:pt>
    <dgm:pt modelId="{EC18826F-5E82-496D-BED7-FB0F86DBF9F9}" type="pres">
      <dgm:prSet presAssocID="{A0A941FA-FD2A-4D28-8BD8-9FAB6E9C24A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42F5C-C5B6-45A2-8927-539F54DA05E6}" type="pres">
      <dgm:prSet presAssocID="{D4BA6ED8-4D1F-43F4-9E7E-C7AB6836E44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06C7B-CE30-4576-A381-5BF138E99DB3}" type="pres">
      <dgm:prSet presAssocID="{9CA60518-9237-4B87-A835-3DAFE359885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7D1DA-7617-4FF1-B322-14643B45BB97}" type="pres">
      <dgm:prSet presAssocID="{A0A941FA-FD2A-4D28-8BD8-9FAB6E9C24A9}" presName="base" presStyleLbl="dkBgShp" presStyleIdx="1" presStyleCnt="2"/>
      <dgm:spPr/>
    </dgm:pt>
  </dgm:ptLst>
  <dgm:cxnLst>
    <dgm:cxn modelId="{458B26CF-8FEF-4C36-981A-B63CF58FC28D}" srcId="{D28B894A-56CF-4183-B4B7-8AE046FEACC3}" destId="{A0A941FA-FD2A-4D28-8BD8-9FAB6E9C24A9}" srcOrd="0" destOrd="0" parTransId="{84948275-E760-4E54-9A71-D9A8CDB6DB19}" sibTransId="{30356C7C-2E20-4380-BA32-F90EDC2D363C}"/>
    <dgm:cxn modelId="{070F3A82-0234-4863-8239-27BB6B769451}" type="presOf" srcId="{CF1C8E2E-F5E6-4081-8366-0E61A39DB9BE}" destId="{EC18826F-5E82-496D-BED7-FB0F86DBF9F9}" srcOrd="0" destOrd="0" presId="urn:microsoft.com/office/officeart/2005/8/layout/hList3"/>
    <dgm:cxn modelId="{A8DB10D5-2653-4C22-ACD0-C36A6306199C}" type="presOf" srcId="{9CA60518-9237-4B87-A835-3DAFE3598853}" destId="{71306C7B-CE30-4576-A381-5BF138E99DB3}" srcOrd="0" destOrd="0" presId="urn:microsoft.com/office/officeart/2005/8/layout/hList3"/>
    <dgm:cxn modelId="{C83C41C6-F093-407D-B684-FE4EB3CEDACF}" srcId="{A0A941FA-FD2A-4D28-8BD8-9FAB6E9C24A9}" destId="{CF1C8E2E-F5E6-4081-8366-0E61A39DB9BE}" srcOrd="0" destOrd="0" parTransId="{EBB74414-40D6-4E2D-A842-97F5001ED022}" sibTransId="{5F6F04CE-AAB1-410D-96DC-C9BE5006EF95}"/>
    <dgm:cxn modelId="{B0B30D18-B8E4-482B-95C1-E276DC4B664B}" type="presOf" srcId="{D4BA6ED8-4D1F-43F4-9E7E-C7AB6836E442}" destId="{2C042F5C-C5B6-45A2-8927-539F54DA05E6}" srcOrd="0" destOrd="0" presId="urn:microsoft.com/office/officeart/2005/8/layout/hList3"/>
    <dgm:cxn modelId="{2DE5BD32-F990-408F-940B-B4180959DCBC}" srcId="{A0A941FA-FD2A-4D28-8BD8-9FAB6E9C24A9}" destId="{D4BA6ED8-4D1F-43F4-9E7E-C7AB6836E442}" srcOrd="1" destOrd="0" parTransId="{157AEE66-3499-40A9-AA3A-C0A518278912}" sibTransId="{40C88CCD-938D-4A19-B797-88AA246B15F3}"/>
    <dgm:cxn modelId="{42B44E44-D5AA-4BC8-8880-7B21B48D9974}" type="presOf" srcId="{D28B894A-56CF-4183-B4B7-8AE046FEACC3}" destId="{4729DDA0-BA1F-49B0-9410-F28B0B437D50}" srcOrd="0" destOrd="0" presId="urn:microsoft.com/office/officeart/2005/8/layout/hList3"/>
    <dgm:cxn modelId="{05504099-343F-47E9-B019-7173F7D19A12}" srcId="{A0A941FA-FD2A-4D28-8BD8-9FAB6E9C24A9}" destId="{9CA60518-9237-4B87-A835-3DAFE3598853}" srcOrd="2" destOrd="0" parTransId="{57629F5E-6AD2-430A-A84D-9C0A02B38385}" sibTransId="{FF8949B8-62EB-48D9-B954-8056D2884112}"/>
    <dgm:cxn modelId="{E41BAC36-770A-4B21-B76A-3A351A91A2C8}" type="presOf" srcId="{A0A941FA-FD2A-4D28-8BD8-9FAB6E9C24A9}" destId="{ACB07DB5-7EA6-40B2-9FAA-913969B2DC60}" srcOrd="0" destOrd="0" presId="urn:microsoft.com/office/officeart/2005/8/layout/hList3"/>
    <dgm:cxn modelId="{1CD49066-B14C-46C9-8B58-9641CCA81E91}" type="presParOf" srcId="{4729DDA0-BA1F-49B0-9410-F28B0B437D50}" destId="{ACB07DB5-7EA6-40B2-9FAA-913969B2DC60}" srcOrd="0" destOrd="0" presId="urn:microsoft.com/office/officeart/2005/8/layout/hList3"/>
    <dgm:cxn modelId="{B7500FA1-7271-4C67-B800-3C0D4F615F9B}" type="presParOf" srcId="{4729DDA0-BA1F-49B0-9410-F28B0B437D50}" destId="{196E2F9C-3BF3-4AF6-8452-F176410F271F}" srcOrd="1" destOrd="0" presId="urn:microsoft.com/office/officeart/2005/8/layout/hList3"/>
    <dgm:cxn modelId="{9F59F49F-9FFC-42B2-9A43-E7023A3AA33C}" type="presParOf" srcId="{196E2F9C-3BF3-4AF6-8452-F176410F271F}" destId="{EC18826F-5E82-496D-BED7-FB0F86DBF9F9}" srcOrd="0" destOrd="0" presId="urn:microsoft.com/office/officeart/2005/8/layout/hList3"/>
    <dgm:cxn modelId="{8BDCBED3-0D7C-471C-83CD-03A717A51633}" type="presParOf" srcId="{196E2F9C-3BF3-4AF6-8452-F176410F271F}" destId="{2C042F5C-C5B6-45A2-8927-539F54DA05E6}" srcOrd="1" destOrd="0" presId="urn:microsoft.com/office/officeart/2005/8/layout/hList3"/>
    <dgm:cxn modelId="{A8E60893-96BF-45F1-89D3-BA2AD0268E6A}" type="presParOf" srcId="{196E2F9C-3BF3-4AF6-8452-F176410F271F}" destId="{71306C7B-CE30-4576-A381-5BF138E99DB3}" srcOrd="2" destOrd="0" presId="urn:microsoft.com/office/officeart/2005/8/layout/hList3"/>
    <dgm:cxn modelId="{F380F530-85CA-4A1B-AAEE-B515F840A66D}" type="presParOf" srcId="{4729DDA0-BA1F-49B0-9410-F28B0B437D50}" destId="{C877D1DA-7617-4FF1-B322-14643B45BB9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6C2353-94DD-4DE0-887A-1779297BC0A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018E0-D7FB-4E8A-B7D0-DAC9B7D68B5A}">
      <dgm:prSet phldrT="[Текст]"/>
      <dgm:spPr/>
      <dgm:t>
        <a:bodyPr/>
        <a:lstStyle/>
        <a:p>
          <a:r>
            <a:rPr lang="ru-RU" dirty="0" smtClean="0"/>
            <a:t>Прекращение договора простого товарищества</a:t>
          </a:r>
          <a:endParaRPr lang="ru-RU" dirty="0"/>
        </a:p>
      </dgm:t>
    </dgm:pt>
    <dgm:pt modelId="{8308BD55-9A6F-4DE9-A928-4643D00BA2AB}" type="parTrans" cxnId="{2B0C9826-499F-4977-A59E-EF3FD4A62EC0}">
      <dgm:prSet/>
      <dgm:spPr/>
      <dgm:t>
        <a:bodyPr/>
        <a:lstStyle/>
        <a:p>
          <a:endParaRPr lang="ru-RU"/>
        </a:p>
      </dgm:t>
    </dgm:pt>
    <dgm:pt modelId="{B57BC348-32BE-4DCA-BC36-53F9832E15C6}" type="sibTrans" cxnId="{2B0C9826-499F-4977-A59E-EF3FD4A62EC0}">
      <dgm:prSet/>
      <dgm:spPr/>
      <dgm:t>
        <a:bodyPr/>
        <a:lstStyle/>
        <a:p>
          <a:endParaRPr lang="ru-RU"/>
        </a:p>
      </dgm:t>
    </dgm:pt>
    <dgm:pt modelId="{0A82D1FC-7F40-4948-A461-0FB7F0464D37}">
      <dgm:prSet phldrT="[Текст]"/>
      <dgm:spPr/>
      <dgm:t>
        <a:bodyPr/>
        <a:lstStyle/>
        <a:p>
          <a:r>
            <a:rPr lang="ru-RU" b="0" i="0" dirty="0" smtClean="0"/>
            <a:t>Основания прекращения договора простого товарищества (если</a:t>
          </a:r>
          <a:br>
            <a:rPr lang="ru-RU" b="0" i="0" dirty="0" smtClean="0"/>
          </a:br>
          <a:r>
            <a:rPr lang="ru-RU" b="0" i="0" dirty="0" smtClean="0"/>
            <a:t>договором не установлено его сохранение в таких случаях):</a:t>
          </a:r>
          <a:br>
            <a:rPr lang="ru-RU" b="0" i="0" dirty="0" smtClean="0"/>
          </a:br>
          <a:r>
            <a:rPr lang="ru-RU" b="0" i="0" dirty="0" smtClean="0"/>
            <a:t>прекращение </a:t>
          </a:r>
          <a:r>
            <a:rPr lang="ru-RU" b="0" i="0" dirty="0" err="1" smtClean="0"/>
            <a:t>правосубъектной</a:t>
          </a:r>
          <a:r>
            <a:rPr lang="ru-RU" b="0" i="0" dirty="0" smtClean="0"/>
            <a:t> личности одного из товарищей:</a:t>
          </a:r>
          <a:br>
            <a:rPr lang="ru-RU" b="0" i="0" dirty="0" smtClean="0"/>
          </a:br>
          <a:r>
            <a:rPr lang="ru-RU" b="0" i="0" dirty="0" smtClean="0"/>
            <a:t>реорганизация или ликвидация юридического лица;</a:t>
          </a:r>
          <a:br>
            <a:rPr lang="ru-RU" b="0" i="0" dirty="0" smtClean="0"/>
          </a:br>
          <a:r>
            <a:rPr lang="ru-RU" b="0" i="0" dirty="0" smtClean="0"/>
            <a:t>смерть физического лица;</a:t>
          </a:r>
          <a:br>
            <a:rPr lang="ru-RU" b="0" i="0" dirty="0" smtClean="0"/>
          </a:br>
          <a:r>
            <a:rPr lang="ru-RU" b="0" i="0" dirty="0" smtClean="0"/>
            <a:t>объявление его недееспособным, ограниченно дееспособным</a:t>
          </a:r>
          <a:br>
            <a:rPr lang="ru-RU" b="0" i="0" dirty="0" smtClean="0"/>
          </a:br>
          <a:r>
            <a:rPr lang="ru-RU" b="0" i="0" dirty="0" smtClean="0"/>
            <a:t>или безвестно отсутствующим;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5C244D44-BA1B-430C-8DD5-DBEA7CFB14B4}" type="parTrans" cxnId="{1A0F28C7-F288-4175-B796-78610CC714EB}">
      <dgm:prSet/>
      <dgm:spPr/>
      <dgm:t>
        <a:bodyPr/>
        <a:lstStyle/>
        <a:p>
          <a:endParaRPr lang="ru-RU"/>
        </a:p>
      </dgm:t>
    </dgm:pt>
    <dgm:pt modelId="{44D1A86E-3C5A-4AAD-A50A-D93A7EAEEE07}" type="sibTrans" cxnId="{1A0F28C7-F288-4175-B796-78610CC714EB}">
      <dgm:prSet/>
      <dgm:spPr/>
      <dgm:t>
        <a:bodyPr/>
        <a:lstStyle/>
        <a:p>
          <a:endParaRPr lang="ru-RU"/>
        </a:p>
      </dgm:t>
    </dgm:pt>
    <dgm:pt modelId="{FD223648-6A53-40CC-8FE7-8560EDE08FC1}">
      <dgm:prSet phldrT="[Текст]"/>
      <dgm:spPr/>
      <dgm:t>
        <a:bodyPr/>
        <a:lstStyle/>
        <a:p>
          <a:r>
            <a:rPr lang="ru-RU" b="0" i="0" dirty="0" smtClean="0"/>
            <a:t>Если договором не предусмотрено правопреемство выбывшего</a:t>
          </a:r>
          <a:r>
            <a:rPr lang="ru-RU" b="0" i="1" dirty="0" smtClean="0"/>
            <a:t>, </a:t>
          </a:r>
          <a:r>
            <a:rPr lang="ru-RU" b="0" i="0" dirty="0" smtClean="0"/>
            <a:t>правопреемник имеет право лишь на выдел доли из общего имущества</a:t>
          </a:r>
          <a:br>
            <a:rPr lang="ru-RU" b="0" i="0" dirty="0" smtClean="0"/>
          </a:br>
          <a:r>
            <a:rPr lang="ru-RU" b="0" i="0" dirty="0" smtClean="0"/>
            <a:t>ухудшение финансового положения одного из товарищей в результате объявления его несостоятельным или выдела его доли</a:t>
          </a:r>
          <a:br>
            <a:rPr lang="ru-RU" b="0" i="0" dirty="0" smtClean="0"/>
          </a:br>
          <a:r>
            <a:rPr lang="ru-RU" b="0" i="0" dirty="0" smtClean="0"/>
            <a:t>в общем имуществе по требованию кредитора;</a:t>
          </a:r>
          <a:br>
            <a:rPr lang="ru-RU" b="0" i="0" dirty="0" smtClean="0"/>
          </a:br>
          <a:r>
            <a:rPr lang="ru-RU" b="0" i="0" dirty="0" smtClean="0"/>
            <a:t>досрочный выход одного из товарищей из договора (из бессрочного — не ранее трех месяцев после предупреждения об этом);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BDA48563-15A3-43D7-9A18-58E727177DE7}" type="parTrans" cxnId="{F50DB68E-BFBA-46EB-AC4C-46889538CEEE}">
      <dgm:prSet/>
      <dgm:spPr/>
      <dgm:t>
        <a:bodyPr/>
        <a:lstStyle/>
        <a:p>
          <a:endParaRPr lang="ru-RU"/>
        </a:p>
      </dgm:t>
    </dgm:pt>
    <dgm:pt modelId="{0221EE93-5C97-4A8F-901B-8BF2E37CF514}" type="sibTrans" cxnId="{F50DB68E-BFBA-46EB-AC4C-46889538CEEE}">
      <dgm:prSet/>
      <dgm:spPr/>
      <dgm:t>
        <a:bodyPr/>
        <a:lstStyle/>
        <a:p>
          <a:endParaRPr lang="ru-RU"/>
        </a:p>
      </dgm:t>
    </dgm:pt>
    <dgm:pt modelId="{167E2DA5-DDC3-49B2-88BD-E3B62270265B}">
      <dgm:prSet phldrT="[Текст]"/>
      <dgm:spPr/>
      <dgm:t>
        <a:bodyPr/>
        <a:lstStyle/>
        <a:p>
          <a:r>
            <a:rPr lang="ru-RU" b="0" i="0" dirty="0" smtClean="0"/>
            <a:t>иные правомерные основания прекращения договора:</a:t>
          </a:r>
          <a:br>
            <a:rPr lang="ru-RU" b="0" i="0" dirty="0" smtClean="0"/>
          </a:br>
          <a:r>
            <a:rPr lang="ru-RU" b="0" i="0" dirty="0" smtClean="0"/>
            <a:t>истечение его срока;</a:t>
          </a:r>
          <a:br>
            <a:rPr lang="ru-RU" b="0" i="0" dirty="0" smtClean="0"/>
          </a:br>
          <a:r>
            <a:rPr lang="ru-RU" b="0" i="0" dirty="0" smtClean="0"/>
            <a:t>достижение обусловленной договором цели;</a:t>
          </a:r>
          <a:br>
            <a:rPr lang="ru-RU" b="0" i="0" dirty="0" smtClean="0"/>
          </a:br>
          <a:r>
            <a:rPr lang="ru-RU" b="0" i="0" dirty="0" smtClean="0"/>
            <a:t>общие основания, установленные главой 26 и статьями 450, 451</a:t>
          </a:r>
          <a:br>
            <a:rPr lang="ru-RU" b="0" i="0" dirty="0" smtClean="0"/>
          </a:br>
          <a:r>
            <a:rPr lang="ru-RU" b="0" i="0" dirty="0" smtClean="0"/>
            <a:t>ГК РФ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639BB4B-AE90-43AD-8456-98CEB41F14AD}" type="parTrans" cxnId="{CD005168-EF1C-4FFF-8A0F-060E2BBD90E3}">
      <dgm:prSet/>
      <dgm:spPr/>
      <dgm:t>
        <a:bodyPr/>
        <a:lstStyle/>
        <a:p>
          <a:endParaRPr lang="ru-RU"/>
        </a:p>
      </dgm:t>
    </dgm:pt>
    <dgm:pt modelId="{55BAEC7E-AB61-45DD-A5CE-04770753B720}" type="sibTrans" cxnId="{CD005168-EF1C-4FFF-8A0F-060E2BBD90E3}">
      <dgm:prSet/>
      <dgm:spPr/>
      <dgm:t>
        <a:bodyPr/>
        <a:lstStyle/>
        <a:p>
          <a:endParaRPr lang="ru-RU"/>
        </a:p>
      </dgm:t>
    </dgm:pt>
    <dgm:pt modelId="{7F02C5A0-E72A-442B-9CBA-D4A7A1BCD4D3}" type="pres">
      <dgm:prSet presAssocID="{406C2353-94DD-4DE0-887A-1779297BC0A3}" presName="composite" presStyleCnt="0">
        <dgm:presLayoutVars>
          <dgm:chMax val="1"/>
          <dgm:dir/>
          <dgm:resizeHandles val="exact"/>
        </dgm:presLayoutVars>
      </dgm:prSet>
      <dgm:spPr/>
    </dgm:pt>
    <dgm:pt modelId="{65FCCB95-3504-4AC4-A7B5-75EE5F76455B}" type="pres">
      <dgm:prSet presAssocID="{4F8018E0-D7FB-4E8A-B7D0-DAC9B7D68B5A}" presName="roof" presStyleLbl="dkBgShp" presStyleIdx="0" presStyleCnt="2"/>
      <dgm:spPr/>
      <dgm:t>
        <a:bodyPr/>
        <a:lstStyle/>
        <a:p>
          <a:endParaRPr lang="ru-RU"/>
        </a:p>
      </dgm:t>
    </dgm:pt>
    <dgm:pt modelId="{897ED39A-F902-4D14-9905-A0DCD6DA951F}" type="pres">
      <dgm:prSet presAssocID="{4F8018E0-D7FB-4E8A-B7D0-DAC9B7D68B5A}" presName="pillars" presStyleCnt="0"/>
      <dgm:spPr/>
    </dgm:pt>
    <dgm:pt modelId="{746F8F34-12DC-4472-B185-8C42D1897A79}" type="pres">
      <dgm:prSet presAssocID="{4F8018E0-D7FB-4E8A-B7D0-DAC9B7D68B5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872DF-B9EE-4BCB-A375-D444A42AF949}" type="pres">
      <dgm:prSet presAssocID="{FD223648-6A53-40CC-8FE7-8560EDE08FC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BC010-DB92-4B68-B33A-E0A668CECB59}" type="pres">
      <dgm:prSet presAssocID="{167E2DA5-DDC3-49B2-88BD-E3B62270265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49AD5-9B69-4010-8572-5769341FE292}" type="pres">
      <dgm:prSet presAssocID="{4F8018E0-D7FB-4E8A-B7D0-DAC9B7D68B5A}" presName="base" presStyleLbl="dkBgShp" presStyleIdx="1" presStyleCnt="2"/>
      <dgm:spPr/>
    </dgm:pt>
  </dgm:ptLst>
  <dgm:cxnLst>
    <dgm:cxn modelId="{CD005168-EF1C-4FFF-8A0F-060E2BBD90E3}" srcId="{4F8018E0-D7FB-4E8A-B7D0-DAC9B7D68B5A}" destId="{167E2DA5-DDC3-49B2-88BD-E3B62270265B}" srcOrd="2" destOrd="0" parTransId="{1639BB4B-AE90-43AD-8456-98CEB41F14AD}" sibTransId="{55BAEC7E-AB61-45DD-A5CE-04770753B720}"/>
    <dgm:cxn modelId="{2B0C9826-499F-4977-A59E-EF3FD4A62EC0}" srcId="{406C2353-94DD-4DE0-887A-1779297BC0A3}" destId="{4F8018E0-D7FB-4E8A-B7D0-DAC9B7D68B5A}" srcOrd="0" destOrd="0" parTransId="{8308BD55-9A6F-4DE9-A928-4643D00BA2AB}" sibTransId="{B57BC348-32BE-4DCA-BC36-53F9832E15C6}"/>
    <dgm:cxn modelId="{15584911-D5BD-46BA-8C30-04D906970D5C}" type="presOf" srcId="{167E2DA5-DDC3-49B2-88BD-E3B62270265B}" destId="{3A4BC010-DB92-4B68-B33A-E0A668CECB59}" srcOrd="0" destOrd="0" presId="urn:microsoft.com/office/officeart/2005/8/layout/hList3"/>
    <dgm:cxn modelId="{F50DB68E-BFBA-46EB-AC4C-46889538CEEE}" srcId="{4F8018E0-D7FB-4E8A-B7D0-DAC9B7D68B5A}" destId="{FD223648-6A53-40CC-8FE7-8560EDE08FC1}" srcOrd="1" destOrd="0" parTransId="{BDA48563-15A3-43D7-9A18-58E727177DE7}" sibTransId="{0221EE93-5C97-4A8F-901B-8BF2E37CF514}"/>
    <dgm:cxn modelId="{721A159A-9037-4238-BC02-F01126CF262B}" type="presOf" srcId="{0A82D1FC-7F40-4948-A461-0FB7F0464D37}" destId="{746F8F34-12DC-4472-B185-8C42D1897A79}" srcOrd="0" destOrd="0" presId="urn:microsoft.com/office/officeart/2005/8/layout/hList3"/>
    <dgm:cxn modelId="{1A0F28C7-F288-4175-B796-78610CC714EB}" srcId="{4F8018E0-D7FB-4E8A-B7D0-DAC9B7D68B5A}" destId="{0A82D1FC-7F40-4948-A461-0FB7F0464D37}" srcOrd="0" destOrd="0" parTransId="{5C244D44-BA1B-430C-8DD5-DBEA7CFB14B4}" sibTransId="{44D1A86E-3C5A-4AAD-A50A-D93A7EAEEE07}"/>
    <dgm:cxn modelId="{6BF3DDA5-CA5E-414D-BEF5-0812B97719A6}" type="presOf" srcId="{FD223648-6A53-40CC-8FE7-8560EDE08FC1}" destId="{92B872DF-B9EE-4BCB-A375-D444A42AF949}" srcOrd="0" destOrd="0" presId="urn:microsoft.com/office/officeart/2005/8/layout/hList3"/>
    <dgm:cxn modelId="{0F212E93-9525-438E-812E-90DA7D5BE6ED}" type="presOf" srcId="{406C2353-94DD-4DE0-887A-1779297BC0A3}" destId="{7F02C5A0-E72A-442B-9CBA-D4A7A1BCD4D3}" srcOrd="0" destOrd="0" presId="urn:microsoft.com/office/officeart/2005/8/layout/hList3"/>
    <dgm:cxn modelId="{47917FAB-7FA2-4F68-8056-50C03CADE0D9}" type="presOf" srcId="{4F8018E0-D7FB-4E8A-B7D0-DAC9B7D68B5A}" destId="{65FCCB95-3504-4AC4-A7B5-75EE5F76455B}" srcOrd="0" destOrd="0" presId="urn:microsoft.com/office/officeart/2005/8/layout/hList3"/>
    <dgm:cxn modelId="{855E8352-2DE2-421C-90B3-7D2C2D08F782}" type="presParOf" srcId="{7F02C5A0-E72A-442B-9CBA-D4A7A1BCD4D3}" destId="{65FCCB95-3504-4AC4-A7B5-75EE5F76455B}" srcOrd="0" destOrd="0" presId="urn:microsoft.com/office/officeart/2005/8/layout/hList3"/>
    <dgm:cxn modelId="{B79BBA3D-1D23-4F7B-BC02-989F8F3981FB}" type="presParOf" srcId="{7F02C5A0-E72A-442B-9CBA-D4A7A1BCD4D3}" destId="{897ED39A-F902-4D14-9905-A0DCD6DA951F}" srcOrd="1" destOrd="0" presId="urn:microsoft.com/office/officeart/2005/8/layout/hList3"/>
    <dgm:cxn modelId="{3C363CDD-33E1-421A-B309-D995EF81D567}" type="presParOf" srcId="{897ED39A-F902-4D14-9905-A0DCD6DA951F}" destId="{746F8F34-12DC-4472-B185-8C42D1897A79}" srcOrd="0" destOrd="0" presId="urn:microsoft.com/office/officeart/2005/8/layout/hList3"/>
    <dgm:cxn modelId="{604A52B1-DFC1-4CA2-8610-C5CFBD98BDB3}" type="presParOf" srcId="{897ED39A-F902-4D14-9905-A0DCD6DA951F}" destId="{92B872DF-B9EE-4BCB-A375-D444A42AF949}" srcOrd="1" destOrd="0" presId="urn:microsoft.com/office/officeart/2005/8/layout/hList3"/>
    <dgm:cxn modelId="{6329F38F-3EF5-4D7A-8767-A4849994BFCE}" type="presParOf" srcId="{897ED39A-F902-4D14-9905-A0DCD6DA951F}" destId="{3A4BC010-DB92-4B68-B33A-E0A668CECB59}" srcOrd="2" destOrd="0" presId="urn:microsoft.com/office/officeart/2005/8/layout/hList3"/>
    <dgm:cxn modelId="{ED5710CA-BB55-4759-A9D7-702DF003E885}" type="presParOf" srcId="{7F02C5A0-E72A-442B-9CBA-D4A7A1BCD4D3}" destId="{D3549AD5-9B69-4010-8572-5769341FE29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011BDF-7F3C-4750-9E8B-6705BA88E37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457924-18DC-4E96-AC0A-55E662673293}">
      <dgm:prSet phldrT="[Текст]"/>
      <dgm:spPr/>
      <dgm:t>
        <a:bodyPr/>
        <a:lstStyle/>
        <a:p>
          <a:r>
            <a:rPr lang="ru-RU" b="0" i="0" dirty="0" smtClean="0"/>
            <a:t>ПОСЛЕДСТВИЯ ПРЕКРАЩЕНИЯ ДОГОВОРА</a:t>
          </a:r>
          <a:br>
            <a:rPr lang="ru-RU" b="0" i="0" dirty="0" smtClean="0"/>
          </a:br>
          <a:r>
            <a:rPr lang="ru-RU" b="0" i="0" dirty="0" smtClean="0"/>
            <a:t>ПРОСТОГО ТОВАРИЩЕСТВА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529A326-075E-444A-9C6B-B42648CA052A}" type="parTrans" cxnId="{F20E2D8D-DAF2-4BC0-9FDE-C18738FB4CEC}">
      <dgm:prSet/>
      <dgm:spPr/>
      <dgm:t>
        <a:bodyPr/>
        <a:lstStyle/>
        <a:p>
          <a:endParaRPr lang="ru-RU"/>
        </a:p>
      </dgm:t>
    </dgm:pt>
    <dgm:pt modelId="{6A28272C-9BE9-4C56-B574-0BCCE33AC453}" type="sibTrans" cxnId="{F20E2D8D-DAF2-4BC0-9FDE-C18738FB4CEC}">
      <dgm:prSet/>
      <dgm:spPr/>
      <dgm:t>
        <a:bodyPr/>
        <a:lstStyle/>
        <a:p>
          <a:endParaRPr lang="ru-RU"/>
        </a:p>
      </dgm:t>
    </dgm:pt>
    <dgm:pt modelId="{17B539F5-630F-4D7C-943F-40E2F6CEA5EC}">
      <dgm:prSet phldrT="[Текст]"/>
      <dgm:spPr/>
      <dgm:t>
        <a:bodyPr/>
        <a:lstStyle/>
        <a:p>
          <a:r>
            <a:rPr lang="ru-RU" b="0" i="0" dirty="0" smtClean="0"/>
            <a:t>раздел имущества, находящегося в общей долевой собственности;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EB92E36-60C5-4930-AF35-A09948545F09}" type="parTrans" cxnId="{D1061262-BF55-49A6-97AE-828387B2DA6B}">
      <dgm:prSet/>
      <dgm:spPr/>
      <dgm:t>
        <a:bodyPr/>
        <a:lstStyle/>
        <a:p>
          <a:endParaRPr lang="ru-RU"/>
        </a:p>
      </dgm:t>
    </dgm:pt>
    <dgm:pt modelId="{B8A51887-ED00-4EDA-B90D-8B286B128B2F}" type="sibTrans" cxnId="{D1061262-BF55-49A6-97AE-828387B2DA6B}">
      <dgm:prSet/>
      <dgm:spPr/>
      <dgm:t>
        <a:bodyPr/>
        <a:lstStyle/>
        <a:p>
          <a:endParaRPr lang="ru-RU"/>
        </a:p>
      </dgm:t>
    </dgm:pt>
    <dgm:pt modelId="{177856BC-01B8-44CF-9338-CCD25A5CEEED}">
      <dgm:prSet phldrT="[Текст]"/>
      <dgm:spPr/>
      <dgm:t>
        <a:bodyPr/>
        <a:lstStyle/>
        <a:p>
          <a:r>
            <a:rPr lang="ru-RU" b="0" i="0" dirty="0" smtClean="0"/>
            <a:t>участник, внесший в общую собственность индивидуально-определенную вещь, вправе требовать ее возврата (если она сохранилась в натуре и возврат не ущемит интересов других товарищей);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D5C67C31-57A1-4C9B-87C5-7A4B3E155935}" type="parTrans" cxnId="{481CBC9F-5EBD-4B52-9351-7E7552A560A0}">
      <dgm:prSet/>
      <dgm:spPr/>
      <dgm:t>
        <a:bodyPr/>
        <a:lstStyle/>
        <a:p>
          <a:endParaRPr lang="ru-RU"/>
        </a:p>
      </dgm:t>
    </dgm:pt>
    <dgm:pt modelId="{E8B04726-90E1-4B84-881A-AA4263F67192}" type="sibTrans" cxnId="{481CBC9F-5EBD-4B52-9351-7E7552A560A0}">
      <dgm:prSet/>
      <dgm:spPr/>
      <dgm:t>
        <a:bodyPr/>
        <a:lstStyle/>
        <a:p>
          <a:endParaRPr lang="ru-RU"/>
        </a:p>
      </dgm:t>
    </dgm:pt>
    <dgm:pt modelId="{4D3A82AD-7156-43BF-A3D1-C0DE20A752B3}">
      <dgm:prSet phldrT="[Текст]"/>
      <dgm:spPr/>
      <dgm:t>
        <a:bodyPr/>
        <a:lstStyle/>
        <a:p>
          <a:r>
            <a:rPr lang="ru-RU" b="0" i="0" dirty="0" smtClean="0"/>
            <a:t>вещи, переданные в общее владение и (или) пользование товарищей,</a:t>
          </a:r>
          <a:br>
            <a:rPr lang="ru-RU" b="0" i="0" dirty="0" smtClean="0"/>
          </a:br>
          <a:r>
            <a:rPr lang="ru-RU" b="0" i="0" dirty="0" smtClean="0"/>
            <a:t>возвращаются без вознаграждения (если иное не предусмотрено договором);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47A38F7-91DB-42F9-8D83-EFCD3BF9E6E5}" type="parTrans" cxnId="{748B8CF7-29F3-4656-9CA6-CC1DC980098B}">
      <dgm:prSet/>
      <dgm:spPr/>
      <dgm:t>
        <a:bodyPr/>
        <a:lstStyle/>
        <a:p>
          <a:endParaRPr lang="ru-RU"/>
        </a:p>
      </dgm:t>
    </dgm:pt>
    <dgm:pt modelId="{6BE4F7C4-81EB-48F7-A888-5763CFDD61E3}" type="sibTrans" cxnId="{748B8CF7-29F3-4656-9CA6-CC1DC980098B}">
      <dgm:prSet/>
      <dgm:spPr/>
      <dgm:t>
        <a:bodyPr/>
        <a:lstStyle/>
        <a:p>
          <a:endParaRPr lang="ru-RU"/>
        </a:p>
      </dgm:t>
    </dgm:pt>
    <dgm:pt modelId="{BF3AE13D-69DB-4764-B200-6BDA87641777}">
      <dgm:prSet/>
      <dgm:spPr/>
      <dgm:t>
        <a:bodyPr/>
        <a:lstStyle/>
        <a:p>
          <a:r>
            <a:rPr lang="ru-RU" b="0" i="0" dirty="0" smtClean="0"/>
            <a:t>с момента прекращения договора его участники несут солидарную ответственность по неисполненным общим обязательствам в отношении</a:t>
          </a:r>
          <a:br>
            <a:rPr lang="ru-RU" b="0" i="0" dirty="0" smtClean="0"/>
          </a:br>
          <a:r>
            <a:rPr lang="ru-RU" b="0" i="0" dirty="0" smtClean="0"/>
            <a:t>третьих лиц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52368CF-4216-4133-B2D7-5B329E4FBD95}" type="parTrans" cxnId="{FA5F3C47-57D0-4C8F-B888-F4E8F49ECCF5}">
      <dgm:prSet/>
      <dgm:spPr/>
      <dgm:t>
        <a:bodyPr/>
        <a:lstStyle/>
        <a:p>
          <a:endParaRPr lang="ru-RU"/>
        </a:p>
      </dgm:t>
    </dgm:pt>
    <dgm:pt modelId="{52AE8D62-990B-4EA1-914C-0989D15E9495}" type="sibTrans" cxnId="{FA5F3C47-57D0-4C8F-B888-F4E8F49ECCF5}">
      <dgm:prSet/>
      <dgm:spPr/>
      <dgm:t>
        <a:bodyPr/>
        <a:lstStyle/>
        <a:p>
          <a:endParaRPr lang="ru-RU"/>
        </a:p>
      </dgm:t>
    </dgm:pt>
    <dgm:pt modelId="{982171CD-9F46-4E38-88D3-430FCC919EE6}" type="pres">
      <dgm:prSet presAssocID="{BC011BDF-7F3C-4750-9E8B-6705BA88E37A}" presName="composite" presStyleCnt="0">
        <dgm:presLayoutVars>
          <dgm:chMax val="1"/>
          <dgm:dir/>
          <dgm:resizeHandles val="exact"/>
        </dgm:presLayoutVars>
      </dgm:prSet>
      <dgm:spPr/>
    </dgm:pt>
    <dgm:pt modelId="{E9DE6BB6-AB31-4D9F-9304-6F3203935471}" type="pres">
      <dgm:prSet presAssocID="{E8457924-18DC-4E96-AC0A-55E662673293}" presName="roof" presStyleLbl="dkBgShp" presStyleIdx="0" presStyleCnt="2"/>
      <dgm:spPr/>
      <dgm:t>
        <a:bodyPr/>
        <a:lstStyle/>
        <a:p>
          <a:endParaRPr lang="ru-RU"/>
        </a:p>
      </dgm:t>
    </dgm:pt>
    <dgm:pt modelId="{7DA536FD-542F-4EBB-A719-152D7E630EFB}" type="pres">
      <dgm:prSet presAssocID="{E8457924-18DC-4E96-AC0A-55E662673293}" presName="pillars" presStyleCnt="0"/>
      <dgm:spPr/>
    </dgm:pt>
    <dgm:pt modelId="{889EF573-657C-4F2F-B178-47368BDAE476}" type="pres">
      <dgm:prSet presAssocID="{E8457924-18DC-4E96-AC0A-55E66267329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6D7CD-630C-4BFC-8BCB-7F92D549D190}" type="pres">
      <dgm:prSet presAssocID="{177856BC-01B8-44CF-9338-CCD25A5CEEE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755DC-23D7-4192-B284-0ACB61A3F1DA}" type="pres">
      <dgm:prSet presAssocID="{BF3AE13D-69DB-4764-B200-6BDA8764177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F3ADE-B8AC-4861-A71D-FAAF59277E3C}" type="pres">
      <dgm:prSet presAssocID="{4D3A82AD-7156-43BF-A3D1-C0DE20A752B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D98BE-2E19-46A9-B7E3-AA2652DDAD1F}" type="pres">
      <dgm:prSet presAssocID="{E8457924-18DC-4E96-AC0A-55E662673293}" presName="base" presStyleLbl="dkBgShp" presStyleIdx="1" presStyleCnt="2"/>
      <dgm:spPr/>
    </dgm:pt>
  </dgm:ptLst>
  <dgm:cxnLst>
    <dgm:cxn modelId="{D1061262-BF55-49A6-97AE-828387B2DA6B}" srcId="{E8457924-18DC-4E96-AC0A-55E662673293}" destId="{17B539F5-630F-4D7C-943F-40E2F6CEA5EC}" srcOrd="0" destOrd="0" parTransId="{1EB92E36-60C5-4930-AF35-A09948545F09}" sibTransId="{B8A51887-ED00-4EDA-B90D-8B286B128B2F}"/>
    <dgm:cxn modelId="{3D4FCA6E-B747-4DDC-895D-32A0EEDFD307}" type="presOf" srcId="{17B539F5-630F-4D7C-943F-40E2F6CEA5EC}" destId="{889EF573-657C-4F2F-B178-47368BDAE476}" srcOrd="0" destOrd="0" presId="urn:microsoft.com/office/officeart/2005/8/layout/hList3"/>
    <dgm:cxn modelId="{481CBC9F-5EBD-4B52-9351-7E7552A560A0}" srcId="{E8457924-18DC-4E96-AC0A-55E662673293}" destId="{177856BC-01B8-44CF-9338-CCD25A5CEEED}" srcOrd="1" destOrd="0" parTransId="{D5C67C31-57A1-4C9B-87C5-7A4B3E155935}" sibTransId="{E8B04726-90E1-4B84-881A-AA4263F67192}"/>
    <dgm:cxn modelId="{FA5F3C47-57D0-4C8F-B888-F4E8F49ECCF5}" srcId="{E8457924-18DC-4E96-AC0A-55E662673293}" destId="{BF3AE13D-69DB-4764-B200-6BDA87641777}" srcOrd="2" destOrd="0" parTransId="{A52368CF-4216-4133-B2D7-5B329E4FBD95}" sibTransId="{52AE8D62-990B-4EA1-914C-0989D15E9495}"/>
    <dgm:cxn modelId="{07FFFE75-3F9A-4430-9CED-F8BA5DFA1CA1}" type="presOf" srcId="{177856BC-01B8-44CF-9338-CCD25A5CEEED}" destId="{12E6D7CD-630C-4BFC-8BCB-7F92D549D190}" srcOrd="0" destOrd="0" presId="urn:microsoft.com/office/officeart/2005/8/layout/hList3"/>
    <dgm:cxn modelId="{F20E2D8D-DAF2-4BC0-9FDE-C18738FB4CEC}" srcId="{BC011BDF-7F3C-4750-9E8B-6705BA88E37A}" destId="{E8457924-18DC-4E96-AC0A-55E662673293}" srcOrd="0" destOrd="0" parTransId="{9529A326-075E-444A-9C6B-B42648CA052A}" sibTransId="{6A28272C-9BE9-4C56-B574-0BCCE33AC453}"/>
    <dgm:cxn modelId="{E685EA78-CCB1-4D16-8570-131E67F929DA}" type="presOf" srcId="{BC011BDF-7F3C-4750-9E8B-6705BA88E37A}" destId="{982171CD-9F46-4E38-88D3-430FCC919EE6}" srcOrd="0" destOrd="0" presId="urn:microsoft.com/office/officeart/2005/8/layout/hList3"/>
    <dgm:cxn modelId="{748B8CF7-29F3-4656-9CA6-CC1DC980098B}" srcId="{E8457924-18DC-4E96-AC0A-55E662673293}" destId="{4D3A82AD-7156-43BF-A3D1-C0DE20A752B3}" srcOrd="3" destOrd="0" parTransId="{247A38F7-91DB-42F9-8D83-EFCD3BF9E6E5}" sibTransId="{6BE4F7C4-81EB-48F7-A888-5763CFDD61E3}"/>
    <dgm:cxn modelId="{1878E9A0-E147-4A8F-8ED8-996FC0B54B27}" type="presOf" srcId="{E8457924-18DC-4E96-AC0A-55E662673293}" destId="{E9DE6BB6-AB31-4D9F-9304-6F3203935471}" srcOrd="0" destOrd="0" presId="urn:microsoft.com/office/officeart/2005/8/layout/hList3"/>
    <dgm:cxn modelId="{81F4460B-D9AD-40F9-B5CB-41CF939716D0}" type="presOf" srcId="{BF3AE13D-69DB-4764-B200-6BDA87641777}" destId="{405755DC-23D7-4192-B284-0ACB61A3F1DA}" srcOrd="0" destOrd="0" presId="urn:microsoft.com/office/officeart/2005/8/layout/hList3"/>
    <dgm:cxn modelId="{25AFB1C9-18FE-4895-B820-64DAF6DDA075}" type="presOf" srcId="{4D3A82AD-7156-43BF-A3D1-C0DE20A752B3}" destId="{62FF3ADE-B8AC-4861-A71D-FAAF59277E3C}" srcOrd="0" destOrd="0" presId="urn:microsoft.com/office/officeart/2005/8/layout/hList3"/>
    <dgm:cxn modelId="{C1FA5088-5B18-4CEF-918D-064CA1C71E35}" type="presParOf" srcId="{982171CD-9F46-4E38-88D3-430FCC919EE6}" destId="{E9DE6BB6-AB31-4D9F-9304-6F3203935471}" srcOrd="0" destOrd="0" presId="urn:microsoft.com/office/officeart/2005/8/layout/hList3"/>
    <dgm:cxn modelId="{899E064F-C3D0-45A0-98EA-2B5C1737CB76}" type="presParOf" srcId="{982171CD-9F46-4E38-88D3-430FCC919EE6}" destId="{7DA536FD-542F-4EBB-A719-152D7E630EFB}" srcOrd="1" destOrd="0" presId="urn:microsoft.com/office/officeart/2005/8/layout/hList3"/>
    <dgm:cxn modelId="{188B9BD6-F97D-4AB3-8446-2833E80B5F9E}" type="presParOf" srcId="{7DA536FD-542F-4EBB-A719-152D7E630EFB}" destId="{889EF573-657C-4F2F-B178-47368BDAE476}" srcOrd="0" destOrd="0" presId="urn:microsoft.com/office/officeart/2005/8/layout/hList3"/>
    <dgm:cxn modelId="{31122052-9A19-4035-92BB-118EC7E2E66F}" type="presParOf" srcId="{7DA536FD-542F-4EBB-A719-152D7E630EFB}" destId="{12E6D7CD-630C-4BFC-8BCB-7F92D549D190}" srcOrd="1" destOrd="0" presId="urn:microsoft.com/office/officeart/2005/8/layout/hList3"/>
    <dgm:cxn modelId="{3ABF8A4E-2068-4E7A-AEA6-B659C910105E}" type="presParOf" srcId="{7DA536FD-542F-4EBB-A719-152D7E630EFB}" destId="{405755DC-23D7-4192-B284-0ACB61A3F1DA}" srcOrd="2" destOrd="0" presId="urn:microsoft.com/office/officeart/2005/8/layout/hList3"/>
    <dgm:cxn modelId="{E6C271CB-9A42-4537-9F39-6E45557E1243}" type="presParOf" srcId="{7DA536FD-542F-4EBB-A719-152D7E630EFB}" destId="{62FF3ADE-B8AC-4861-A71D-FAAF59277E3C}" srcOrd="3" destOrd="0" presId="urn:microsoft.com/office/officeart/2005/8/layout/hList3"/>
    <dgm:cxn modelId="{A8223ED4-E637-4068-A1B4-5017E7A3D3B2}" type="presParOf" srcId="{982171CD-9F46-4E38-88D3-430FCC919EE6}" destId="{4DFD98BE-2E19-46A9-B7E3-AA2652DDAD1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FCE3CB-9A7F-4570-8D48-F91CE9B40D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23B9178-6309-4EA3-9DAF-30C9540B0E04}">
      <dgm:prSet phldrT="[Текст]"/>
      <dgm:spPr/>
      <dgm:t>
        <a:bodyPr/>
        <a:lstStyle/>
        <a:p>
          <a:r>
            <a:rPr lang="ru-RU" b="0" i="0" dirty="0" smtClean="0"/>
            <a:t>Договором простого товарищества может быть предусмотрено, что</a:t>
          </a:r>
          <a:br>
            <a:rPr lang="ru-RU" b="0" i="0" dirty="0" smtClean="0"/>
          </a:br>
          <a:r>
            <a:rPr lang="ru-RU" b="0" i="0" dirty="0" smtClean="0"/>
            <a:t>его существование не раскрывается для третьих лиц.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E613A45-815F-4507-B8F5-3F5FCA912DB5}" type="parTrans" cxnId="{B460C422-C14B-4E37-9090-2E273CC53ADA}">
      <dgm:prSet/>
      <dgm:spPr/>
      <dgm:t>
        <a:bodyPr/>
        <a:lstStyle/>
        <a:p>
          <a:endParaRPr lang="ru-RU"/>
        </a:p>
      </dgm:t>
    </dgm:pt>
    <dgm:pt modelId="{B13BE9A8-3B5D-4438-B0BD-FEADC853B98D}" type="sibTrans" cxnId="{B460C422-C14B-4E37-9090-2E273CC53ADA}">
      <dgm:prSet/>
      <dgm:spPr/>
      <dgm:t>
        <a:bodyPr/>
        <a:lstStyle/>
        <a:p>
          <a:endParaRPr lang="ru-RU"/>
        </a:p>
      </dgm:t>
    </dgm:pt>
    <dgm:pt modelId="{468850D1-1B1B-4FE5-A7EB-760BEB669F0F}">
      <dgm:prSet phldrT="[Текст]"/>
      <dgm:spPr/>
      <dgm:t>
        <a:bodyPr/>
        <a:lstStyle/>
        <a:p>
          <a:r>
            <a:rPr lang="ru-RU" b="0" i="0" dirty="0" smtClean="0"/>
            <a:t>В отношениях с третьими лицами каждый из участников негласного</a:t>
          </a:r>
          <a:br>
            <a:rPr lang="ru-RU" b="0" i="0" dirty="0" smtClean="0"/>
          </a:br>
          <a:r>
            <a:rPr lang="ru-RU" b="0" i="0" dirty="0" smtClean="0"/>
            <a:t>товарищества отвечает всем своим имуществом по сделкам, которые</a:t>
          </a:r>
          <a:br>
            <a:rPr lang="ru-RU" b="0" i="0" dirty="0" smtClean="0"/>
          </a:br>
          <a:r>
            <a:rPr lang="ru-RU" b="0" i="0" dirty="0" smtClean="0"/>
            <a:t>он заключил от своего имени в общих интересах товарищей.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27ADEE1F-63E0-4CF5-8341-798F360F5585}" type="parTrans" cxnId="{E7F2ED61-0252-4678-8260-9A8C75D39136}">
      <dgm:prSet/>
      <dgm:spPr/>
      <dgm:t>
        <a:bodyPr/>
        <a:lstStyle/>
        <a:p>
          <a:endParaRPr lang="ru-RU"/>
        </a:p>
      </dgm:t>
    </dgm:pt>
    <dgm:pt modelId="{6FDB53A5-5239-4019-AEA4-A958DF7BB2D5}" type="sibTrans" cxnId="{E7F2ED61-0252-4678-8260-9A8C75D39136}">
      <dgm:prSet/>
      <dgm:spPr/>
      <dgm:t>
        <a:bodyPr/>
        <a:lstStyle/>
        <a:p>
          <a:endParaRPr lang="ru-RU"/>
        </a:p>
      </dgm:t>
    </dgm:pt>
    <dgm:pt modelId="{BA7F01CD-1A6C-468A-BDEE-747E6AE5164C}">
      <dgm:prSet phldrT="[Текст]"/>
      <dgm:spPr/>
      <dgm:t>
        <a:bodyPr/>
        <a:lstStyle/>
        <a:p>
          <a:r>
            <a:rPr lang="ru-RU" b="0" i="0" dirty="0" smtClean="0"/>
            <a:t>В отношениях между товарищами обязательства, возникшие в процессе их совместной деятельности, считаются общими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8BAC749-1B67-4488-AD31-ECB388CAC33A}" type="parTrans" cxnId="{F3E72EC1-BDC3-4D01-B2C0-02ABC4FABFB9}">
      <dgm:prSet/>
      <dgm:spPr/>
      <dgm:t>
        <a:bodyPr/>
        <a:lstStyle/>
        <a:p>
          <a:endParaRPr lang="ru-RU"/>
        </a:p>
      </dgm:t>
    </dgm:pt>
    <dgm:pt modelId="{8722A8C9-563D-4560-B0C9-2F2296A8EB34}" type="sibTrans" cxnId="{F3E72EC1-BDC3-4D01-B2C0-02ABC4FABFB9}">
      <dgm:prSet/>
      <dgm:spPr/>
      <dgm:t>
        <a:bodyPr/>
        <a:lstStyle/>
        <a:p>
          <a:endParaRPr lang="ru-RU"/>
        </a:p>
      </dgm:t>
    </dgm:pt>
    <dgm:pt modelId="{59730F16-EB57-47CD-A8BF-12A44F15D7B4}" type="pres">
      <dgm:prSet presAssocID="{FBFCE3CB-9A7F-4570-8D48-F91CE9B40DEC}" presName="CompostProcess" presStyleCnt="0">
        <dgm:presLayoutVars>
          <dgm:dir/>
          <dgm:resizeHandles val="exact"/>
        </dgm:presLayoutVars>
      </dgm:prSet>
      <dgm:spPr/>
    </dgm:pt>
    <dgm:pt modelId="{7DAC5277-E954-439B-87DB-320E6FC56CFB}" type="pres">
      <dgm:prSet presAssocID="{FBFCE3CB-9A7F-4570-8D48-F91CE9B40DEC}" presName="arrow" presStyleLbl="bgShp" presStyleIdx="0" presStyleCnt="1" custLinFactNeighborX="0" custLinFactNeighborY="-3101"/>
      <dgm:spPr/>
    </dgm:pt>
    <dgm:pt modelId="{EEC29DC6-C103-4A64-B22B-084969B54CC2}" type="pres">
      <dgm:prSet presAssocID="{FBFCE3CB-9A7F-4570-8D48-F91CE9B40DEC}" presName="linearProcess" presStyleCnt="0"/>
      <dgm:spPr/>
    </dgm:pt>
    <dgm:pt modelId="{D22D7335-4E02-42B1-8CA3-C0B569AB4E83}" type="pres">
      <dgm:prSet presAssocID="{323B9178-6309-4EA3-9DAF-30C9540B0E0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13FAD2-926C-4F69-98EE-95DF972975FD}" type="pres">
      <dgm:prSet presAssocID="{B13BE9A8-3B5D-4438-B0BD-FEADC853B98D}" presName="sibTrans" presStyleCnt="0"/>
      <dgm:spPr/>
    </dgm:pt>
    <dgm:pt modelId="{271467B1-D374-493F-BBE0-BE67F694FA5B}" type="pres">
      <dgm:prSet presAssocID="{468850D1-1B1B-4FE5-A7EB-760BEB669F0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5F8ED-31B5-4555-B110-7DB62C0FEB9E}" type="pres">
      <dgm:prSet presAssocID="{6FDB53A5-5239-4019-AEA4-A958DF7BB2D5}" presName="sibTrans" presStyleCnt="0"/>
      <dgm:spPr/>
    </dgm:pt>
    <dgm:pt modelId="{598E56DE-119F-4CEC-8D43-2D8AD6C38EF1}" type="pres">
      <dgm:prSet presAssocID="{BA7F01CD-1A6C-468A-BDEE-747E6AE516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A7504F-B81C-49F5-A03C-8B252BA82DAB}" type="presOf" srcId="{323B9178-6309-4EA3-9DAF-30C9540B0E04}" destId="{D22D7335-4E02-42B1-8CA3-C0B569AB4E83}" srcOrd="0" destOrd="0" presId="urn:microsoft.com/office/officeart/2005/8/layout/hProcess9"/>
    <dgm:cxn modelId="{B460C422-C14B-4E37-9090-2E273CC53ADA}" srcId="{FBFCE3CB-9A7F-4570-8D48-F91CE9B40DEC}" destId="{323B9178-6309-4EA3-9DAF-30C9540B0E04}" srcOrd="0" destOrd="0" parTransId="{0E613A45-815F-4507-B8F5-3F5FCA912DB5}" sibTransId="{B13BE9A8-3B5D-4438-B0BD-FEADC853B98D}"/>
    <dgm:cxn modelId="{E7F2ED61-0252-4678-8260-9A8C75D39136}" srcId="{FBFCE3CB-9A7F-4570-8D48-F91CE9B40DEC}" destId="{468850D1-1B1B-4FE5-A7EB-760BEB669F0F}" srcOrd="1" destOrd="0" parTransId="{27ADEE1F-63E0-4CF5-8341-798F360F5585}" sibTransId="{6FDB53A5-5239-4019-AEA4-A958DF7BB2D5}"/>
    <dgm:cxn modelId="{F3E72EC1-BDC3-4D01-B2C0-02ABC4FABFB9}" srcId="{FBFCE3CB-9A7F-4570-8D48-F91CE9B40DEC}" destId="{BA7F01CD-1A6C-468A-BDEE-747E6AE5164C}" srcOrd="2" destOrd="0" parTransId="{98BAC749-1B67-4488-AD31-ECB388CAC33A}" sibTransId="{8722A8C9-563D-4560-B0C9-2F2296A8EB34}"/>
    <dgm:cxn modelId="{CA787D08-2C39-4F8D-B500-63B292C802D7}" type="presOf" srcId="{468850D1-1B1B-4FE5-A7EB-760BEB669F0F}" destId="{271467B1-D374-493F-BBE0-BE67F694FA5B}" srcOrd="0" destOrd="0" presId="urn:microsoft.com/office/officeart/2005/8/layout/hProcess9"/>
    <dgm:cxn modelId="{F1DAD523-B428-49BA-AFD6-30CB1CE09EC0}" type="presOf" srcId="{FBFCE3CB-9A7F-4570-8D48-F91CE9B40DEC}" destId="{59730F16-EB57-47CD-A8BF-12A44F15D7B4}" srcOrd="0" destOrd="0" presId="urn:microsoft.com/office/officeart/2005/8/layout/hProcess9"/>
    <dgm:cxn modelId="{257A1C1B-3765-4882-86B6-BCD5ED6E434C}" type="presOf" srcId="{BA7F01CD-1A6C-468A-BDEE-747E6AE5164C}" destId="{598E56DE-119F-4CEC-8D43-2D8AD6C38EF1}" srcOrd="0" destOrd="0" presId="urn:microsoft.com/office/officeart/2005/8/layout/hProcess9"/>
    <dgm:cxn modelId="{F2D18C13-3E83-43FF-B418-9912A985AF9B}" type="presParOf" srcId="{59730F16-EB57-47CD-A8BF-12A44F15D7B4}" destId="{7DAC5277-E954-439B-87DB-320E6FC56CFB}" srcOrd="0" destOrd="0" presId="urn:microsoft.com/office/officeart/2005/8/layout/hProcess9"/>
    <dgm:cxn modelId="{58F7D0A3-8ABD-4BC9-BEB3-250C4EAD5E51}" type="presParOf" srcId="{59730F16-EB57-47CD-A8BF-12A44F15D7B4}" destId="{EEC29DC6-C103-4A64-B22B-084969B54CC2}" srcOrd="1" destOrd="0" presId="urn:microsoft.com/office/officeart/2005/8/layout/hProcess9"/>
    <dgm:cxn modelId="{52B22D66-5C0C-41F8-86D4-CB2C4B625F05}" type="presParOf" srcId="{EEC29DC6-C103-4A64-B22B-084969B54CC2}" destId="{D22D7335-4E02-42B1-8CA3-C0B569AB4E83}" srcOrd="0" destOrd="0" presId="urn:microsoft.com/office/officeart/2005/8/layout/hProcess9"/>
    <dgm:cxn modelId="{FDD5376B-A399-4BD7-B6C5-37BDFD30F291}" type="presParOf" srcId="{EEC29DC6-C103-4A64-B22B-084969B54CC2}" destId="{A513FAD2-926C-4F69-98EE-95DF972975FD}" srcOrd="1" destOrd="0" presId="urn:microsoft.com/office/officeart/2005/8/layout/hProcess9"/>
    <dgm:cxn modelId="{E792FFC7-3012-41FD-BC61-A06090C9DDC9}" type="presParOf" srcId="{EEC29DC6-C103-4A64-B22B-084969B54CC2}" destId="{271467B1-D374-493F-BBE0-BE67F694FA5B}" srcOrd="2" destOrd="0" presId="urn:microsoft.com/office/officeart/2005/8/layout/hProcess9"/>
    <dgm:cxn modelId="{152C3A2B-268D-4A3F-B539-BAA3C410C0B6}" type="presParOf" srcId="{EEC29DC6-C103-4A64-B22B-084969B54CC2}" destId="{0925F8ED-31B5-4555-B110-7DB62C0FEB9E}" srcOrd="3" destOrd="0" presId="urn:microsoft.com/office/officeart/2005/8/layout/hProcess9"/>
    <dgm:cxn modelId="{C97AA032-C4BC-46E2-9003-96E216717AB8}" type="presParOf" srcId="{EEC29DC6-C103-4A64-B22B-084969B54CC2}" destId="{598E56DE-119F-4CEC-8D43-2D8AD6C38E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FE672-D6FF-405E-AD20-05DD51A7AB4D}">
      <dsp:nvSpPr>
        <dsp:cNvPr id="0" name=""/>
        <dsp:cNvSpPr/>
      </dsp:nvSpPr>
      <dsp:spPr>
        <a:xfrm>
          <a:off x="4132633" y="2399697"/>
          <a:ext cx="3926733" cy="205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ГП-характеристика</a:t>
          </a:r>
          <a:endParaRPr lang="ru-RU" sz="3500" kern="1200" dirty="0"/>
        </a:p>
      </dsp:txBody>
      <dsp:txXfrm>
        <a:off x="4233067" y="2500131"/>
        <a:ext cx="3725865" cy="1856532"/>
      </dsp:txXfrm>
    </dsp:sp>
    <dsp:sp modelId="{1887064D-AF5E-453A-A4FB-7B92CE0C5639}">
      <dsp:nvSpPr>
        <dsp:cNvPr id="0" name=""/>
        <dsp:cNvSpPr/>
      </dsp:nvSpPr>
      <dsp:spPr>
        <a:xfrm rot="16200000">
          <a:off x="5585380" y="1889077"/>
          <a:ext cx="10212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3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DA020-07CC-42A3-A1AB-FFF43B09702E}">
      <dsp:nvSpPr>
        <dsp:cNvPr id="0" name=""/>
        <dsp:cNvSpPr/>
      </dsp:nvSpPr>
      <dsp:spPr>
        <a:xfrm>
          <a:off x="4780544" y="0"/>
          <a:ext cx="2630911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Многосторонний</a:t>
          </a:r>
          <a:endParaRPr lang="ru-RU" sz="2500" kern="1200" dirty="0"/>
        </a:p>
      </dsp:txBody>
      <dsp:txXfrm>
        <a:off x="4847835" y="67291"/>
        <a:ext cx="2496329" cy="1243876"/>
      </dsp:txXfrm>
    </dsp:sp>
    <dsp:sp modelId="{5CC870AF-91CF-49AE-9A43-8C325C90F7DA}">
      <dsp:nvSpPr>
        <dsp:cNvPr id="0" name=""/>
        <dsp:cNvSpPr/>
      </dsp:nvSpPr>
      <dsp:spPr>
        <a:xfrm rot="22071">
          <a:off x="8059361" y="3442515"/>
          <a:ext cx="4710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102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EEC63-2D46-4790-AD12-E264D8348F89}">
      <dsp:nvSpPr>
        <dsp:cNvPr id="0" name=""/>
        <dsp:cNvSpPr/>
      </dsp:nvSpPr>
      <dsp:spPr>
        <a:xfrm>
          <a:off x="8530383" y="2763243"/>
          <a:ext cx="2630911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Двусторонний</a:t>
          </a:r>
          <a:endParaRPr lang="ru-RU" sz="3000" kern="1200" dirty="0"/>
        </a:p>
      </dsp:txBody>
      <dsp:txXfrm>
        <a:off x="8597674" y="2830534"/>
        <a:ext cx="2496329" cy="1243876"/>
      </dsp:txXfrm>
    </dsp:sp>
    <dsp:sp modelId="{04A518A9-B529-42F6-98E8-C7387B6FE4D3}">
      <dsp:nvSpPr>
        <dsp:cNvPr id="0" name=""/>
        <dsp:cNvSpPr/>
      </dsp:nvSpPr>
      <dsp:spPr>
        <a:xfrm rot="5400000">
          <a:off x="5585373" y="4967723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7F138-06B5-46B9-8882-AB69284E3AEA}">
      <dsp:nvSpPr>
        <dsp:cNvPr id="0" name=""/>
        <dsp:cNvSpPr/>
      </dsp:nvSpPr>
      <dsp:spPr>
        <a:xfrm>
          <a:off x="4780544" y="5478350"/>
          <a:ext cx="2630911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Возмездный</a:t>
          </a:r>
          <a:endParaRPr lang="ru-RU" sz="3300" kern="1200" dirty="0"/>
        </a:p>
      </dsp:txBody>
      <dsp:txXfrm>
        <a:off x="4847835" y="5545641"/>
        <a:ext cx="2496329" cy="1243876"/>
      </dsp:txXfrm>
    </dsp:sp>
    <dsp:sp modelId="{AAC2CE3A-2189-4DAC-9484-104488765ED6}">
      <dsp:nvSpPr>
        <dsp:cNvPr id="0" name=""/>
        <dsp:cNvSpPr/>
      </dsp:nvSpPr>
      <dsp:spPr>
        <a:xfrm rot="10864906">
          <a:off x="3589380" y="3386195"/>
          <a:ext cx="5433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33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D0F4F-2470-4117-AAE7-F4FA6B56BF50}">
      <dsp:nvSpPr>
        <dsp:cNvPr id="0" name=""/>
        <dsp:cNvSpPr/>
      </dsp:nvSpPr>
      <dsp:spPr>
        <a:xfrm>
          <a:off x="958517" y="2666998"/>
          <a:ext cx="2630911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Консенсуальный</a:t>
          </a:r>
          <a:endParaRPr lang="ru-RU" sz="2600" kern="1200" dirty="0"/>
        </a:p>
      </dsp:txBody>
      <dsp:txXfrm>
        <a:off x="1025808" y="2734289"/>
        <a:ext cx="2496329" cy="1243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BA01E-C598-4017-A3E6-EC9799C2BE51}">
      <dsp:nvSpPr>
        <dsp:cNvPr id="0" name=""/>
        <dsp:cNvSpPr/>
      </dsp:nvSpPr>
      <dsp:spPr>
        <a:xfrm rot="16200000">
          <a:off x="1333500" y="-1333500"/>
          <a:ext cx="3429000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Стороны договора: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Товарищи – индивидуальные предприниматели, коммерческие и некоммерческие организации</a:t>
          </a:r>
          <a:endParaRPr lang="ru-RU" sz="2400" kern="1200" dirty="0"/>
        </a:p>
      </dsp:txBody>
      <dsp:txXfrm rot="5400000">
        <a:off x="0" y="0"/>
        <a:ext cx="6096000" cy="2571750"/>
      </dsp:txXfrm>
    </dsp:sp>
    <dsp:sp modelId="{A07699EF-455D-45C2-8952-95926D64DC5B}">
      <dsp:nvSpPr>
        <dsp:cNvPr id="0" name=""/>
        <dsp:cNvSpPr/>
      </dsp:nvSpPr>
      <dsp:spPr>
        <a:xfrm>
          <a:off x="6096000" y="0"/>
          <a:ext cx="6096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Предмет договора: совместное ведение деятельности, направленной к достижению общей для всех участников цели</a:t>
          </a:r>
          <a:endParaRPr lang="ru-RU" sz="2400" kern="1200" dirty="0"/>
        </a:p>
      </dsp:txBody>
      <dsp:txXfrm>
        <a:off x="6096000" y="0"/>
        <a:ext cx="6096000" cy="2571750"/>
      </dsp:txXfrm>
    </dsp:sp>
    <dsp:sp modelId="{E2D9CC5B-22A8-46A2-B2A1-43AF2F84103B}">
      <dsp:nvSpPr>
        <dsp:cNvPr id="0" name=""/>
        <dsp:cNvSpPr/>
      </dsp:nvSpPr>
      <dsp:spPr>
        <a:xfrm rot="10800000">
          <a:off x="0" y="3429000"/>
          <a:ext cx="6096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Срок договора: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бессрочный,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указание срока,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указанием цели в качестве </a:t>
          </a:r>
          <a:r>
            <a:rPr lang="ru-RU" sz="2400" kern="1200" dirty="0" err="1" smtClean="0"/>
            <a:t>отменительного</a:t>
          </a:r>
          <a:r>
            <a:rPr lang="ru-RU" sz="2400" kern="1200" dirty="0" smtClean="0"/>
            <a:t> условия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10800000">
        <a:off x="0" y="4286249"/>
        <a:ext cx="6096000" cy="2571750"/>
      </dsp:txXfrm>
    </dsp:sp>
    <dsp:sp modelId="{DED52B41-30F1-42A0-B951-5EE513AE0AE4}">
      <dsp:nvSpPr>
        <dsp:cNvPr id="0" name=""/>
        <dsp:cNvSpPr/>
      </dsp:nvSpPr>
      <dsp:spPr>
        <a:xfrm rot="5400000">
          <a:off x="7429500" y="2095500"/>
          <a:ext cx="3429000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Письменная</a:t>
          </a:r>
          <a:endParaRPr lang="ru-RU" sz="2400" kern="1200" dirty="0"/>
        </a:p>
      </dsp:txBody>
      <dsp:txXfrm rot="-5400000">
        <a:off x="6096000" y="4286249"/>
        <a:ext cx="6096000" cy="2571750"/>
      </dsp:txXfrm>
    </dsp:sp>
    <dsp:sp modelId="{058A2D6B-C15B-40EB-8A9A-60E3E086D287}">
      <dsp:nvSpPr>
        <dsp:cNvPr id="0" name=""/>
        <dsp:cNvSpPr/>
      </dsp:nvSpPr>
      <dsp:spPr>
        <a:xfrm>
          <a:off x="4267200" y="2571750"/>
          <a:ext cx="3657600" cy="17145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Элементы договора</a:t>
          </a:r>
          <a:endParaRPr lang="ru-RU" sz="4400" kern="1200" dirty="0"/>
        </a:p>
      </dsp:txBody>
      <dsp:txXfrm>
        <a:off x="4350895" y="2655445"/>
        <a:ext cx="3490210" cy="1547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10D22-7377-4266-B158-445B489FFD61}">
      <dsp:nvSpPr>
        <dsp:cNvPr id="0" name=""/>
        <dsp:cNvSpPr/>
      </dsp:nvSpPr>
      <dsp:spPr>
        <a:xfrm>
          <a:off x="2706" y="1723"/>
          <a:ext cx="12186586" cy="209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Общее имущество товарищей составляет:</a:t>
          </a:r>
          <a:endParaRPr lang="ru-RU" sz="5500" kern="1200" dirty="0"/>
        </a:p>
      </dsp:txBody>
      <dsp:txXfrm>
        <a:off x="64201" y="63218"/>
        <a:ext cx="12063596" cy="1976602"/>
      </dsp:txXfrm>
    </dsp:sp>
    <dsp:sp modelId="{3EF0A80C-3F1F-42F3-983A-CA83F95B7240}">
      <dsp:nvSpPr>
        <dsp:cNvPr id="0" name=""/>
        <dsp:cNvSpPr/>
      </dsp:nvSpPr>
      <dsp:spPr>
        <a:xfrm>
          <a:off x="14601" y="2310342"/>
          <a:ext cx="7983217" cy="209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Имуществ, принадлежащее им на праве общей долевой собственности, состоящее из:</a:t>
          </a:r>
          <a:endParaRPr lang="ru-RU" sz="3200" kern="1200" dirty="0"/>
        </a:p>
      </dsp:txBody>
      <dsp:txXfrm>
        <a:off x="76096" y="2371837"/>
        <a:ext cx="7860227" cy="1976602"/>
      </dsp:txXfrm>
    </dsp:sp>
    <dsp:sp modelId="{86A091E3-4BAC-4CBC-A9FA-9D47EF3C145F}">
      <dsp:nvSpPr>
        <dsp:cNvPr id="0" name=""/>
        <dsp:cNvSpPr/>
      </dsp:nvSpPr>
      <dsp:spPr>
        <a:xfrm>
          <a:off x="14601" y="4618961"/>
          <a:ext cx="3909509" cy="209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Внесённого товарищами имущества, принадлежащего им на праве собственности</a:t>
          </a:r>
          <a:endParaRPr lang="ru-RU" sz="2600" kern="1200" dirty="0"/>
        </a:p>
      </dsp:txBody>
      <dsp:txXfrm>
        <a:off x="76096" y="4680456"/>
        <a:ext cx="3786519" cy="1976602"/>
      </dsp:txXfrm>
    </dsp:sp>
    <dsp:sp modelId="{13E1F262-2851-4EB3-A677-5E8828910821}">
      <dsp:nvSpPr>
        <dsp:cNvPr id="0" name=""/>
        <dsp:cNvSpPr/>
      </dsp:nvSpPr>
      <dsp:spPr>
        <a:xfrm>
          <a:off x="4088310" y="4618961"/>
          <a:ext cx="3909509" cy="2099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Полученных от совместной деятельности доходов</a:t>
          </a:r>
          <a:endParaRPr lang="ru-RU" sz="2600" kern="1200" dirty="0"/>
        </a:p>
      </dsp:txBody>
      <dsp:txXfrm>
        <a:off x="4149805" y="4680456"/>
        <a:ext cx="3786519" cy="1976602"/>
      </dsp:txXfrm>
    </dsp:sp>
    <dsp:sp modelId="{C089EA77-7C04-420F-8DD1-01BC373D7C49}">
      <dsp:nvSpPr>
        <dsp:cNvPr id="0" name=""/>
        <dsp:cNvSpPr/>
      </dsp:nvSpPr>
      <dsp:spPr>
        <a:xfrm>
          <a:off x="8326218" y="2310342"/>
          <a:ext cx="3851179" cy="4545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Имущество, используемое в интересах всех товарищей, которым они обладают по основаниям, отличным от права собственности</a:t>
          </a:r>
          <a:endParaRPr lang="ru-RU" sz="3200" kern="1200" dirty="0"/>
        </a:p>
      </dsp:txBody>
      <dsp:txXfrm>
        <a:off x="8439015" y="2423139"/>
        <a:ext cx="3625585" cy="4320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F24AB-B81D-43E9-AD62-39658B02320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Товарищ вправе</a:t>
          </a:r>
          <a:endParaRPr lang="ru-RU" sz="6500" kern="1200" dirty="0"/>
        </a:p>
      </dsp:txBody>
      <dsp:txXfrm>
        <a:off x="0" y="0"/>
        <a:ext cx="12192000" cy="2057400"/>
      </dsp:txXfrm>
    </dsp:sp>
    <dsp:sp modelId="{3AD999D8-C5FD-49F9-81C9-7E9E63706791}">
      <dsp:nvSpPr>
        <dsp:cNvPr id="0" name=""/>
        <dsp:cNvSpPr/>
      </dsp:nvSpPr>
      <dsp:spPr>
        <a:xfrm>
          <a:off x="1488" y="2057400"/>
          <a:ext cx="2437804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участвовать в управлении совместной деятельностью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1488" y="2057400"/>
        <a:ext cx="2437804" cy="4320540"/>
      </dsp:txXfrm>
    </dsp:sp>
    <dsp:sp modelId="{E644E5A5-2C66-4E3B-B831-6429FE8EC072}">
      <dsp:nvSpPr>
        <dsp:cNvPr id="0" name=""/>
        <dsp:cNvSpPr/>
      </dsp:nvSpPr>
      <dsp:spPr>
        <a:xfrm>
          <a:off x="2439292" y="2057400"/>
          <a:ext cx="2437804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участвовать в ведении общих дел, которое может осуществляться в</a:t>
          </a:r>
          <a:br>
            <a:rPr lang="ru-RU" sz="1300" b="0" i="0" kern="1200" dirty="0" smtClean="0"/>
          </a:br>
          <a:r>
            <a:rPr lang="ru-RU" sz="1300" b="0" i="0" kern="1200" dirty="0" smtClean="0"/>
            <a:t>трех формах (во всех случаях полномочия товарища на совершение</a:t>
          </a:r>
          <a:br>
            <a:rPr lang="ru-RU" sz="1300" b="0" i="0" kern="1200" dirty="0" smtClean="0"/>
          </a:br>
          <a:r>
            <a:rPr lang="ru-RU" sz="1300" b="0" i="0" kern="1200" dirty="0" smtClean="0"/>
            <a:t>сделок удостоверяются либо доверенностью, выданной остальными</a:t>
          </a:r>
          <a:br>
            <a:rPr lang="ru-RU" sz="1300" b="0" i="0" kern="1200" dirty="0" smtClean="0"/>
          </a:br>
          <a:r>
            <a:rPr lang="ru-RU" sz="1300" b="0" i="0" kern="1200" dirty="0" smtClean="0"/>
            <a:t>товарищами, либо договором простого товарищества в письменной</a:t>
          </a:r>
          <a:br>
            <a:rPr lang="ru-RU" sz="1300" b="0" i="0" kern="1200" dirty="0" smtClean="0"/>
          </a:br>
          <a:r>
            <a:rPr lang="ru-RU" sz="1300" b="0" i="0" kern="1200" dirty="0" smtClean="0"/>
            <a:t>форме):</a:t>
          </a:r>
          <a:br>
            <a:rPr lang="ru-RU" sz="1300" b="0" i="0" kern="1200" dirty="0" smtClean="0"/>
          </a:br>
          <a:r>
            <a:rPr lang="ru-RU" sz="1300" b="0" i="0" kern="1200" dirty="0" smtClean="0"/>
            <a:t>— от имени товарищей вправе действовать каждый из них;</a:t>
          </a:r>
          <a:br>
            <a:rPr lang="ru-RU" sz="1300" b="0" i="0" kern="1200" dirty="0" smtClean="0"/>
          </a:br>
          <a:r>
            <a:rPr lang="ru-RU" sz="1300" b="0" i="0" kern="1200" dirty="0" smtClean="0"/>
            <a:t>— дела ведутся специально назначенным товарищем (товарищами);</a:t>
          </a:r>
          <a:br>
            <a:rPr lang="ru-RU" sz="1300" b="0" i="0" kern="1200" dirty="0" smtClean="0"/>
          </a:br>
          <a:r>
            <a:rPr lang="ru-RU" sz="1300" b="0" i="0" kern="1200" dirty="0" smtClean="0"/>
            <a:t>— дела ведутся совместно всеми товарищами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2439292" y="2057400"/>
        <a:ext cx="2437804" cy="4320540"/>
      </dsp:txXfrm>
    </dsp:sp>
    <dsp:sp modelId="{295088B4-D395-49E9-A994-6BC1E85B6841}">
      <dsp:nvSpPr>
        <dsp:cNvPr id="0" name=""/>
        <dsp:cNvSpPr/>
      </dsp:nvSpPr>
      <dsp:spPr>
        <a:xfrm>
          <a:off x="4877097" y="2057400"/>
          <a:ext cx="2437804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получать прибыль пропорционально стоимости внесенного вклада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4877097" y="2057400"/>
        <a:ext cx="2437804" cy="4320540"/>
      </dsp:txXfrm>
    </dsp:sp>
    <dsp:sp modelId="{F57E8484-08F7-4104-B622-A62790EA33B6}">
      <dsp:nvSpPr>
        <dsp:cNvPr id="0" name=""/>
        <dsp:cNvSpPr/>
      </dsp:nvSpPr>
      <dsp:spPr>
        <a:xfrm>
          <a:off x="7314902" y="2057400"/>
          <a:ext cx="2437804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знакомиться со всей документацией по ведению дел товарищества,</a:t>
          </a:r>
          <a:br>
            <a:rPr lang="ru-RU" sz="1300" b="0" i="0" kern="1200" dirty="0" smtClean="0"/>
          </a:br>
          <a:r>
            <a:rPr lang="ru-RU" sz="1300" b="0" i="0" kern="1200" dirty="0" smtClean="0"/>
            <a:t>а также с любой другой информацией, касающейся совместной деятельности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7314902" y="2057400"/>
        <a:ext cx="2437804" cy="4320540"/>
      </dsp:txXfrm>
    </dsp:sp>
    <dsp:sp modelId="{A717A008-C370-4E3A-B7E8-12B0B2223BE5}">
      <dsp:nvSpPr>
        <dsp:cNvPr id="0" name=""/>
        <dsp:cNvSpPr/>
      </dsp:nvSpPr>
      <dsp:spPr>
        <a:xfrm>
          <a:off x="9752707" y="2057400"/>
          <a:ext cx="2437804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требовать компенсации понесенных расходов, если совершил сделку</a:t>
          </a:r>
          <a:br>
            <a:rPr lang="ru-RU" sz="1300" b="0" i="0" kern="1200" dirty="0" smtClean="0"/>
          </a:br>
          <a:r>
            <a:rPr lang="ru-RU" sz="1300" b="0" i="0" kern="1200" dirty="0" smtClean="0"/>
            <a:t>от своего имени в интересах всех товарищей</a:t>
          </a:r>
          <a:r>
            <a:rPr lang="ru-RU" sz="1300" kern="1200" dirty="0" smtClean="0"/>
            <a:t/>
          </a:r>
          <a:br>
            <a:rPr lang="ru-RU" sz="1300" kern="1200" dirty="0" smtClean="0"/>
          </a:br>
          <a:endParaRPr lang="ru-RU" sz="1300" kern="1200" dirty="0"/>
        </a:p>
      </dsp:txBody>
      <dsp:txXfrm>
        <a:off x="9752707" y="2057400"/>
        <a:ext cx="2437804" cy="4320540"/>
      </dsp:txXfrm>
    </dsp:sp>
    <dsp:sp modelId="{9806DA88-22A4-4AA4-8D56-90E85357C32F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FF163-D77C-4C35-B419-A2C1C3ABD2DA}">
      <dsp:nvSpPr>
        <dsp:cNvPr id="0" name=""/>
        <dsp:cNvSpPr/>
      </dsp:nvSpPr>
      <dsp:spPr>
        <a:xfrm>
          <a:off x="0" y="75856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Товарищ обязан</a:t>
          </a:r>
          <a:endParaRPr lang="ru-RU" sz="6500" kern="1200" dirty="0"/>
        </a:p>
      </dsp:txBody>
      <dsp:txXfrm>
        <a:off x="0" y="75856"/>
        <a:ext cx="12192000" cy="2057400"/>
      </dsp:txXfrm>
    </dsp:sp>
    <dsp:sp modelId="{16850D7A-6FC3-4C68-8E27-50C0B707C9B5}">
      <dsp:nvSpPr>
        <dsp:cNvPr id="0" name=""/>
        <dsp:cNvSpPr/>
      </dsp:nvSpPr>
      <dsp:spPr>
        <a:xfrm>
          <a:off x="5953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внести вклад (вклады товарищей признаются равными по стоимости</a:t>
          </a:r>
          <a:r>
            <a:rPr lang="ru-RU" sz="2100" b="0" i="1" kern="1200" dirty="0" smtClean="0"/>
            <a:t>,</a:t>
          </a:r>
          <a:br>
            <a:rPr lang="ru-RU" sz="2100" b="0" i="1" kern="1200" dirty="0" smtClean="0"/>
          </a:br>
          <a:r>
            <a:rPr lang="ru-RU" sz="2100" b="0" i="0" kern="1200" dirty="0" smtClean="0"/>
            <a:t>если иное не следует из договора или фактических обстоятельств</a:t>
          </a:r>
          <a:r>
            <a:rPr lang="ru-RU" sz="2100" b="0" i="1" kern="1200" dirty="0" smtClean="0"/>
            <a:t>)</a:t>
          </a:r>
          <a:br>
            <a:rPr lang="ru-RU" sz="2100" b="0" i="1" kern="1200" dirty="0" smtClean="0"/>
          </a:br>
          <a:r>
            <a:rPr lang="ru-RU" sz="2100" b="0" i="0" kern="1200" dirty="0" smtClean="0"/>
            <a:t>в общее дело в форме:</a:t>
          </a:r>
          <a:br>
            <a:rPr lang="ru-RU" sz="2100" b="0" i="0" kern="1200" dirty="0" smtClean="0"/>
          </a:br>
          <a:r>
            <a:rPr lang="ru-RU" sz="2100" b="0" i="0" kern="1200" dirty="0" smtClean="0"/>
            <a:t>имущества или имущественных прав;</a:t>
          </a:r>
          <a:br>
            <a:rPr lang="ru-RU" sz="2100" b="0" i="0" kern="1200" dirty="0" smtClean="0"/>
          </a:br>
          <a:r>
            <a:rPr lang="ru-RU" sz="2100" b="0" i="0" kern="1200" dirty="0" smtClean="0"/>
            <a:t>профессиональных и иных знаний, навыков, умений, деловой репутации и деловых связей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5953" y="2057400"/>
        <a:ext cx="4060031" cy="4320540"/>
      </dsp:txXfrm>
    </dsp:sp>
    <dsp:sp modelId="{2B61AC48-3C09-4A8E-AC7C-CD15522D22CF}">
      <dsp:nvSpPr>
        <dsp:cNvPr id="0" name=""/>
        <dsp:cNvSpPr/>
      </dsp:nvSpPr>
      <dsp:spPr>
        <a:xfrm>
          <a:off x="4065984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участвовать в ведении совместной деятельности в форме личного (трудового) участия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4065984" y="2057400"/>
        <a:ext cx="4060031" cy="4320540"/>
      </dsp:txXfrm>
    </dsp:sp>
    <dsp:sp modelId="{3B97DCF7-6DAA-4995-98D3-FAC3EF8B9540}">
      <dsp:nvSpPr>
        <dsp:cNvPr id="0" name=""/>
        <dsp:cNvSpPr/>
      </dsp:nvSpPr>
      <dsp:spPr>
        <a:xfrm>
          <a:off x="8126015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нести расходы и убытки пропорционально стоимости их вкладов, если</a:t>
          </a:r>
          <a:br>
            <a:rPr lang="ru-RU" sz="2100" b="0" i="0" kern="1200" dirty="0" smtClean="0"/>
          </a:br>
          <a:r>
            <a:rPr lang="ru-RU" sz="2100" b="0" i="0" kern="1200" dirty="0" smtClean="0"/>
            <a:t>иное не определено соглашением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8126015" y="2057400"/>
        <a:ext cx="4060031" cy="4320540"/>
      </dsp:txXfrm>
    </dsp:sp>
    <dsp:sp modelId="{E7649AEE-FEC5-4003-B0DD-16B8AF445F8F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07DB5-7EA6-40B2-9FAA-913969B2DC60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smtClean="0"/>
            <a:t>ОТВЕТСТВЕННОСТЬ ТОВАРИЩЕЙ ПО ОБЩИМ</a:t>
          </a:r>
          <a:br>
            <a:rPr lang="ru-RU" sz="4100" b="0" i="0" kern="1200" dirty="0" smtClean="0"/>
          </a:br>
          <a:r>
            <a:rPr lang="ru-RU" sz="4100" b="0" i="0" kern="1200" dirty="0" smtClean="0"/>
            <a:t>ОБЯЗАТЕЛЬСТВАМ</a:t>
          </a:r>
          <a:r>
            <a:rPr lang="ru-RU" sz="4100" kern="1200" dirty="0" smtClean="0"/>
            <a:t/>
          </a:r>
          <a:br>
            <a:rPr lang="ru-RU" sz="4100" kern="1200" dirty="0" smtClean="0"/>
          </a:br>
          <a:endParaRPr lang="ru-RU" sz="4100" kern="1200" dirty="0"/>
        </a:p>
      </dsp:txBody>
      <dsp:txXfrm>
        <a:off x="0" y="0"/>
        <a:ext cx="12192000" cy="2057400"/>
      </dsp:txXfrm>
    </dsp:sp>
    <dsp:sp modelId="{EC18826F-5E82-496D-BED7-FB0F86DBF9F9}">
      <dsp:nvSpPr>
        <dsp:cNvPr id="0" name=""/>
        <dsp:cNvSpPr/>
      </dsp:nvSpPr>
      <dsp:spPr>
        <a:xfrm>
          <a:off x="5953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ответственность в отношениях между товарищами является долевой</a:t>
          </a:r>
          <a:br>
            <a:rPr lang="ru-RU" sz="2400" b="0" i="0" kern="1200" dirty="0" smtClean="0"/>
          </a:br>
          <a:r>
            <a:rPr lang="ru-RU" sz="2400" b="0" i="0" kern="1200" dirty="0" smtClean="0"/>
            <a:t>пропорционально стоимости вкладов в общее дело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5953" y="2057400"/>
        <a:ext cx="4060031" cy="4320540"/>
      </dsp:txXfrm>
    </dsp:sp>
    <dsp:sp modelId="{2C042F5C-C5B6-45A2-8927-539F54DA05E6}">
      <dsp:nvSpPr>
        <dsp:cNvPr id="0" name=""/>
        <dsp:cNvSpPr/>
      </dsp:nvSpPr>
      <dsp:spPr>
        <a:xfrm>
          <a:off x="4065984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ответственность товарищей по общим для них обязательствам перед</a:t>
          </a:r>
          <a:br>
            <a:rPr lang="ru-RU" sz="2400" b="0" i="0" kern="1200" dirty="0" smtClean="0"/>
          </a:br>
          <a:r>
            <a:rPr lang="ru-RU" sz="2400" b="0" i="0" kern="1200" dirty="0" smtClean="0"/>
            <a:t>третьими лицами является солидарной (кроме ответственности участников некоммерческого товарищества по договорам, исполненным до</a:t>
          </a:r>
          <a:br>
            <a:rPr lang="ru-RU" sz="2400" b="0" i="0" kern="1200" dirty="0" smtClean="0"/>
          </a:br>
          <a:r>
            <a:rPr lang="ru-RU" sz="2400" b="0" i="0" kern="1200" dirty="0" smtClean="0"/>
            <a:t>момента его прекращения)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4065984" y="2057400"/>
        <a:ext cx="4060031" cy="4320540"/>
      </dsp:txXfrm>
    </dsp:sp>
    <dsp:sp modelId="{71306C7B-CE30-4576-A381-5BF138E99DB3}">
      <dsp:nvSpPr>
        <dsp:cNvPr id="0" name=""/>
        <dsp:cNvSpPr/>
      </dsp:nvSpPr>
      <dsp:spPr>
        <a:xfrm>
          <a:off x="8126015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выбывший товарищ продолжает отвечать по обязательствам, возникшим в период его участия в товариществе, как если бы он остался</a:t>
          </a:r>
          <a:br>
            <a:rPr lang="ru-RU" sz="2400" b="0" i="0" kern="1200" dirty="0" smtClean="0"/>
          </a:br>
          <a:r>
            <a:rPr lang="ru-RU" sz="2400" b="0" i="0" kern="1200" dirty="0" smtClean="0"/>
            <a:t>участником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8126015" y="2057400"/>
        <a:ext cx="4060031" cy="4320540"/>
      </dsp:txXfrm>
    </dsp:sp>
    <dsp:sp modelId="{C877D1DA-7617-4FF1-B322-14643B45BB97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CCB95-3504-4AC4-A7B5-75EE5F76455B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Прекращение договора простого товарищества</a:t>
          </a:r>
          <a:endParaRPr lang="ru-RU" sz="5700" kern="1200" dirty="0"/>
        </a:p>
      </dsp:txBody>
      <dsp:txXfrm>
        <a:off x="0" y="0"/>
        <a:ext cx="12192000" cy="2057400"/>
      </dsp:txXfrm>
    </dsp:sp>
    <dsp:sp modelId="{746F8F34-12DC-4472-B185-8C42D1897A79}">
      <dsp:nvSpPr>
        <dsp:cNvPr id="0" name=""/>
        <dsp:cNvSpPr/>
      </dsp:nvSpPr>
      <dsp:spPr>
        <a:xfrm>
          <a:off x="5953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Основания прекращения договора простого товарищества (если</a:t>
          </a:r>
          <a:br>
            <a:rPr lang="ru-RU" sz="1800" b="0" i="0" kern="1200" dirty="0" smtClean="0"/>
          </a:br>
          <a:r>
            <a:rPr lang="ru-RU" sz="1800" b="0" i="0" kern="1200" dirty="0" smtClean="0"/>
            <a:t>договором не установлено его сохранение в таких случаях):</a:t>
          </a:r>
          <a:br>
            <a:rPr lang="ru-RU" sz="1800" b="0" i="0" kern="1200" dirty="0" smtClean="0"/>
          </a:br>
          <a:r>
            <a:rPr lang="ru-RU" sz="1800" b="0" i="0" kern="1200" dirty="0" smtClean="0"/>
            <a:t>прекращение </a:t>
          </a:r>
          <a:r>
            <a:rPr lang="ru-RU" sz="1800" b="0" i="0" kern="1200" dirty="0" err="1" smtClean="0"/>
            <a:t>правосубъектной</a:t>
          </a:r>
          <a:r>
            <a:rPr lang="ru-RU" sz="1800" b="0" i="0" kern="1200" dirty="0" smtClean="0"/>
            <a:t> личности одного из товарищей:</a:t>
          </a:r>
          <a:br>
            <a:rPr lang="ru-RU" sz="1800" b="0" i="0" kern="1200" dirty="0" smtClean="0"/>
          </a:br>
          <a:r>
            <a:rPr lang="ru-RU" sz="1800" b="0" i="0" kern="1200" dirty="0" smtClean="0"/>
            <a:t>реорганизация или ликвидация юридического лица;</a:t>
          </a:r>
          <a:br>
            <a:rPr lang="ru-RU" sz="1800" b="0" i="0" kern="1200" dirty="0" smtClean="0"/>
          </a:br>
          <a:r>
            <a:rPr lang="ru-RU" sz="1800" b="0" i="0" kern="1200" dirty="0" smtClean="0"/>
            <a:t>смерть физического лица;</a:t>
          </a:r>
          <a:br>
            <a:rPr lang="ru-RU" sz="1800" b="0" i="0" kern="1200" dirty="0" smtClean="0"/>
          </a:br>
          <a:r>
            <a:rPr lang="ru-RU" sz="1800" b="0" i="0" kern="1200" dirty="0" smtClean="0"/>
            <a:t>объявление его недееспособным, ограниченно дееспособным</a:t>
          </a:r>
          <a:br>
            <a:rPr lang="ru-RU" sz="1800" b="0" i="0" kern="1200" dirty="0" smtClean="0"/>
          </a:br>
          <a:r>
            <a:rPr lang="ru-RU" sz="1800" b="0" i="0" kern="1200" dirty="0" smtClean="0"/>
            <a:t>или безвестно отсутствующим;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5953" y="2057400"/>
        <a:ext cx="4060031" cy="4320540"/>
      </dsp:txXfrm>
    </dsp:sp>
    <dsp:sp modelId="{92B872DF-B9EE-4BCB-A375-D444A42AF949}">
      <dsp:nvSpPr>
        <dsp:cNvPr id="0" name=""/>
        <dsp:cNvSpPr/>
      </dsp:nvSpPr>
      <dsp:spPr>
        <a:xfrm>
          <a:off x="4065984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Если договором не предусмотрено правопреемство выбывшего</a:t>
          </a:r>
          <a:r>
            <a:rPr lang="ru-RU" sz="1800" b="0" i="1" kern="1200" dirty="0" smtClean="0"/>
            <a:t>, </a:t>
          </a:r>
          <a:r>
            <a:rPr lang="ru-RU" sz="1800" b="0" i="0" kern="1200" dirty="0" smtClean="0"/>
            <a:t>правопреемник имеет право лишь на выдел доли из общего имущества</a:t>
          </a:r>
          <a:br>
            <a:rPr lang="ru-RU" sz="1800" b="0" i="0" kern="1200" dirty="0" smtClean="0"/>
          </a:br>
          <a:r>
            <a:rPr lang="ru-RU" sz="1800" b="0" i="0" kern="1200" dirty="0" smtClean="0"/>
            <a:t>ухудшение финансового положения одного из товарищей в результате объявления его несостоятельным или выдела его доли</a:t>
          </a:r>
          <a:br>
            <a:rPr lang="ru-RU" sz="1800" b="0" i="0" kern="1200" dirty="0" smtClean="0"/>
          </a:br>
          <a:r>
            <a:rPr lang="ru-RU" sz="1800" b="0" i="0" kern="1200" dirty="0" smtClean="0"/>
            <a:t>в общем имуществе по требованию кредитора;</a:t>
          </a:r>
          <a:br>
            <a:rPr lang="ru-RU" sz="1800" b="0" i="0" kern="1200" dirty="0" smtClean="0"/>
          </a:br>
          <a:r>
            <a:rPr lang="ru-RU" sz="1800" b="0" i="0" kern="1200" dirty="0" smtClean="0"/>
            <a:t>досрочный выход одного из товарищей из договора (из бессрочного — не ранее трех месяцев после предупреждения об этом);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4065984" y="2057400"/>
        <a:ext cx="4060031" cy="4320540"/>
      </dsp:txXfrm>
    </dsp:sp>
    <dsp:sp modelId="{3A4BC010-DB92-4B68-B33A-E0A668CECB59}">
      <dsp:nvSpPr>
        <dsp:cNvPr id="0" name=""/>
        <dsp:cNvSpPr/>
      </dsp:nvSpPr>
      <dsp:spPr>
        <a:xfrm>
          <a:off x="8126015" y="2057400"/>
          <a:ext cx="4060031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иные правомерные основания прекращения договора:</a:t>
          </a:r>
          <a:br>
            <a:rPr lang="ru-RU" sz="1800" b="0" i="0" kern="1200" dirty="0" smtClean="0"/>
          </a:br>
          <a:r>
            <a:rPr lang="ru-RU" sz="1800" b="0" i="0" kern="1200" dirty="0" smtClean="0"/>
            <a:t>истечение его срока;</a:t>
          </a:r>
          <a:br>
            <a:rPr lang="ru-RU" sz="1800" b="0" i="0" kern="1200" dirty="0" smtClean="0"/>
          </a:br>
          <a:r>
            <a:rPr lang="ru-RU" sz="1800" b="0" i="0" kern="1200" dirty="0" smtClean="0"/>
            <a:t>достижение обусловленной договором цели;</a:t>
          </a:r>
          <a:br>
            <a:rPr lang="ru-RU" sz="1800" b="0" i="0" kern="1200" dirty="0" smtClean="0"/>
          </a:br>
          <a:r>
            <a:rPr lang="ru-RU" sz="1800" b="0" i="0" kern="1200" dirty="0" smtClean="0"/>
            <a:t>общие основания, установленные главой 26 и статьями 450, 451</a:t>
          </a:r>
          <a:br>
            <a:rPr lang="ru-RU" sz="1800" b="0" i="0" kern="1200" dirty="0" smtClean="0"/>
          </a:br>
          <a:r>
            <a:rPr lang="ru-RU" sz="1800" b="0" i="0" kern="1200" dirty="0" smtClean="0"/>
            <a:t>ГК РФ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8126015" y="2057400"/>
        <a:ext cx="4060031" cy="4320540"/>
      </dsp:txXfrm>
    </dsp:sp>
    <dsp:sp modelId="{D3549AD5-9B69-4010-8572-5769341FE292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E6BB6-AB31-4D9F-9304-6F3203935471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smtClean="0"/>
            <a:t>ПОСЛЕДСТВИЯ ПРЕКРАЩЕНИЯ ДОГОВОРА</a:t>
          </a:r>
          <a:br>
            <a:rPr lang="ru-RU" sz="4100" b="0" i="0" kern="1200" dirty="0" smtClean="0"/>
          </a:br>
          <a:r>
            <a:rPr lang="ru-RU" sz="4100" b="0" i="0" kern="1200" dirty="0" smtClean="0"/>
            <a:t>ПРОСТОГО ТОВАРИЩЕСТВА</a:t>
          </a:r>
          <a:r>
            <a:rPr lang="ru-RU" sz="4100" kern="1200" dirty="0" smtClean="0"/>
            <a:t/>
          </a:r>
          <a:br>
            <a:rPr lang="ru-RU" sz="4100" kern="1200" dirty="0" smtClean="0"/>
          </a:br>
          <a:endParaRPr lang="ru-RU" sz="4100" kern="1200" dirty="0"/>
        </a:p>
      </dsp:txBody>
      <dsp:txXfrm>
        <a:off x="0" y="0"/>
        <a:ext cx="12192000" cy="2057400"/>
      </dsp:txXfrm>
    </dsp:sp>
    <dsp:sp modelId="{889EF573-657C-4F2F-B178-47368BDAE476}">
      <dsp:nvSpPr>
        <dsp:cNvPr id="0" name=""/>
        <dsp:cNvSpPr/>
      </dsp:nvSpPr>
      <dsp:spPr>
        <a:xfrm>
          <a:off x="0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раздел имущества, находящегося в общей долевой собственности;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0" y="2057400"/>
        <a:ext cx="3047999" cy="4320540"/>
      </dsp:txXfrm>
    </dsp:sp>
    <dsp:sp modelId="{12E6D7CD-630C-4BFC-8BCB-7F92D549D190}">
      <dsp:nvSpPr>
        <dsp:cNvPr id="0" name=""/>
        <dsp:cNvSpPr/>
      </dsp:nvSpPr>
      <dsp:spPr>
        <a:xfrm>
          <a:off x="3047999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участник, внесший в общую собственность индивидуально-определенную вещь, вправе требовать ее возврата (если она сохранилась в натуре и возврат не ущемит интересов других товарищей);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3047999" y="2057400"/>
        <a:ext cx="3047999" cy="4320540"/>
      </dsp:txXfrm>
    </dsp:sp>
    <dsp:sp modelId="{405755DC-23D7-4192-B284-0ACB61A3F1DA}">
      <dsp:nvSpPr>
        <dsp:cNvPr id="0" name=""/>
        <dsp:cNvSpPr/>
      </dsp:nvSpPr>
      <dsp:spPr>
        <a:xfrm>
          <a:off x="6095999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с момента прекращения договора его участники несут солидарную ответственность по неисполненным общим обязательствам в отношении</a:t>
          </a:r>
          <a:br>
            <a:rPr lang="ru-RU" sz="2400" b="0" i="0" kern="1200" dirty="0" smtClean="0"/>
          </a:br>
          <a:r>
            <a:rPr lang="ru-RU" sz="2400" b="0" i="0" kern="1200" dirty="0" smtClean="0"/>
            <a:t>третьих лиц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6095999" y="2057400"/>
        <a:ext cx="3047999" cy="4320540"/>
      </dsp:txXfrm>
    </dsp:sp>
    <dsp:sp modelId="{62FF3ADE-B8AC-4861-A71D-FAAF59277E3C}">
      <dsp:nvSpPr>
        <dsp:cNvPr id="0" name=""/>
        <dsp:cNvSpPr/>
      </dsp:nvSpPr>
      <dsp:spPr>
        <a:xfrm>
          <a:off x="9144000" y="2057400"/>
          <a:ext cx="3047999" cy="4320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вещи, переданные в общее владение и (или) пользование товарищей,</a:t>
          </a:r>
          <a:br>
            <a:rPr lang="ru-RU" sz="2400" b="0" i="0" kern="1200" dirty="0" smtClean="0"/>
          </a:br>
          <a:r>
            <a:rPr lang="ru-RU" sz="2400" b="0" i="0" kern="1200" dirty="0" smtClean="0"/>
            <a:t>возвращаются без вознаграждения (если иное не предусмотрено договором);</a:t>
          </a: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9144000" y="2057400"/>
        <a:ext cx="3047999" cy="4320540"/>
      </dsp:txXfrm>
    </dsp:sp>
    <dsp:sp modelId="{4DFD98BE-2E19-46A9-B7E3-AA2652DDAD1F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C5277-E954-439B-87DB-320E6FC56CFB}">
      <dsp:nvSpPr>
        <dsp:cNvPr id="0" name=""/>
        <dsp:cNvSpPr/>
      </dsp:nvSpPr>
      <dsp:spPr>
        <a:xfrm>
          <a:off x="914399" y="0"/>
          <a:ext cx="10363200" cy="53660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D7335-4E02-42B1-8CA3-C0B569AB4E83}">
      <dsp:nvSpPr>
        <dsp:cNvPr id="0" name=""/>
        <dsp:cNvSpPr/>
      </dsp:nvSpPr>
      <dsp:spPr>
        <a:xfrm>
          <a:off x="13096" y="1609825"/>
          <a:ext cx="3924300" cy="2146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Договором простого товарищества может быть предусмотрено, что</a:t>
          </a:r>
          <a:br>
            <a:rPr lang="ru-RU" sz="1800" b="0" i="0" kern="1200" dirty="0" smtClean="0"/>
          </a:br>
          <a:r>
            <a:rPr lang="ru-RU" sz="1800" b="0" i="0" kern="1200" dirty="0" smtClean="0"/>
            <a:t>его существование не раскрывается для третьих лиц.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117876" y="1714605"/>
        <a:ext cx="3714740" cy="1936873"/>
      </dsp:txXfrm>
    </dsp:sp>
    <dsp:sp modelId="{271467B1-D374-493F-BBE0-BE67F694FA5B}">
      <dsp:nvSpPr>
        <dsp:cNvPr id="0" name=""/>
        <dsp:cNvSpPr/>
      </dsp:nvSpPr>
      <dsp:spPr>
        <a:xfrm>
          <a:off x="4133850" y="1609825"/>
          <a:ext cx="3924300" cy="2146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 отношениях с третьими лицами каждый из участников негласного</a:t>
          </a:r>
          <a:br>
            <a:rPr lang="ru-RU" sz="1800" b="0" i="0" kern="1200" dirty="0" smtClean="0"/>
          </a:br>
          <a:r>
            <a:rPr lang="ru-RU" sz="1800" b="0" i="0" kern="1200" dirty="0" smtClean="0"/>
            <a:t>товарищества отвечает всем своим имуществом по сделкам, которые</a:t>
          </a:r>
          <a:br>
            <a:rPr lang="ru-RU" sz="1800" b="0" i="0" kern="1200" dirty="0" smtClean="0"/>
          </a:br>
          <a:r>
            <a:rPr lang="ru-RU" sz="1800" b="0" i="0" kern="1200" dirty="0" smtClean="0"/>
            <a:t>он заключил от своего имени в общих интересах товарищей.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4238630" y="1714605"/>
        <a:ext cx="3714740" cy="1936873"/>
      </dsp:txXfrm>
    </dsp:sp>
    <dsp:sp modelId="{598E56DE-119F-4CEC-8D43-2D8AD6C38EF1}">
      <dsp:nvSpPr>
        <dsp:cNvPr id="0" name=""/>
        <dsp:cNvSpPr/>
      </dsp:nvSpPr>
      <dsp:spPr>
        <a:xfrm>
          <a:off x="8254603" y="1609825"/>
          <a:ext cx="3924300" cy="2146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В отношениях между товарищами обязательства, возникшие в процессе их совместной деятельности, считаются общими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8359383" y="1714605"/>
        <a:ext cx="3714740" cy="1936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4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4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88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7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0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4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38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5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6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A7C5-B863-43FB-9A8B-0474E0B4700B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3380-443E-4E93-B941-F9C4DAAA3B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9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Договор простого товарищества (гл. 55 ГК РФ)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Выполнил: студент 3 курса, </a:t>
            </a:r>
          </a:p>
          <a:p>
            <a:pPr algn="r"/>
            <a:r>
              <a:rPr lang="ru-RU" dirty="0" smtClean="0"/>
              <a:t>группы ПОЭД-32, Росляков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3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24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8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НЕГЛАСНОЕ ТОВАРИЩЕСТВО </a:t>
            </a:r>
            <a:r>
              <a:rPr lang="ru-RU" b="1" dirty="0"/>
              <a:t>(</a:t>
            </a:r>
            <a:r>
              <a:rPr lang="ru-RU" dirty="0"/>
              <a:t>ст</a:t>
            </a:r>
            <a:r>
              <a:rPr lang="ru-RU" b="1" dirty="0"/>
              <a:t>. 1054 </a:t>
            </a:r>
            <a:r>
              <a:rPr lang="ru-RU" dirty="0"/>
              <a:t>ГК РФ</a:t>
            </a:r>
            <a:r>
              <a:rPr lang="ru-RU" b="1" dirty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210312"/>
              </p:ext>
            </p:extLst>
          </p:nvPr>
        </p:nvGraphicFramePr>
        <p:xfrm>
          <a:off x="0" y="1491916"/>
          <a:ext cx="12192000" cy="5366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1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и элементы договора простого товарищества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договору простого товарищества двое или несколько лиц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3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1644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8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75848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575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48160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8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7874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03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9212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2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0808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12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1578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3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414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Договор простого товарищества (гл. 55 ГК РФ)</vt:lpstr>
      <vt:lpstr>Понятие и элементы договора простого товарищества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НЕГЛАСНОЕ ТОВАРИЩЕСТВО (ст. 1054 ГК РФ)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 (гл. 55 ГК РФ)</dc:title>
  <dc:creator>Андрей</dc:creator>
  <cp:lastModifiedBy>Андрей</cp:lastModifiedBy>
  <cp:revision>3</cp:revision>
  <dcterms:created xsi:type="dcterms:W3CDTF">2020-05-25T11:23:10Z</dcterms:created>
  <dcterms:modified xsi:type="dcterms:W3CDTF">2020-05-25T11:44:40Z</dcterms:modified>
</cp:coreProperties>
</file>