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0807D07-0ABC-459B-89DE-FF92C64948ED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Кузьмина Алина, ПОЭД - 32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/>
              <a:t>Договор простого товарищества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48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539552" y="188640"/>
            <a:ext cx="8208912" cy="2160240"/>
          </a:xfrm>
          <a:prstGeom prst="ribbon">
            <a:avLst>
              <a:gd name="adj1" fmla="val 6393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 договору простого товарищества </a:t>
            </a:r>
            <a:r>
              <a:rPr lang="ru-RU" sz="1600" dirty="0" smtClean="0"/>
              <a:t>двое </a:t>
            </a:r>
            <a:r>
              <a:rPr lang="ru-RU" sz="1600" dirty="0"/>
              <a:t>или несколько лиц </a:t>
            </a:r>
            <a:r>
              <a:rPr lang="ru-RU" sz="1600" dirty="0" smtClean="0"/>
              <a:t>обязуются </a:t>
            </a:r>
            <a:r>
              <a:rPr lang="ru-RU" sz="1600" dirty="0"/>
              <a:t>соединить свои вклады и совместно действовать без образования </a:t>
            </a:r>
            <a:r>
              <a:rPr lang="ru-RU" sz="1600" dirty="0" smtClean="0"/>
              <a:t>юр. </a:t>
            </a:r>
            <a:r>
              <a:rPr lang="ru-RU" sz="1600" dirty="0"/>
              <a:t>лица для извлечения прибыли или достижения иной не противоречащей закону </a:t>
            </a:r>
            <a:r>
              <a:rPr lang="ru-RU" sz="1600" dirty="0" smtClean="0"/>
              <a:t>цели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51820" y="2852936"/>
            <a:ext cx="3384376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Гражданско-правовая характеристика договора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509120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Консунсуальный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7207" y="4510357"/>
            <a:ext cx="19077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Возмездный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4510357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Многосторонний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4509120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Двусторонний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295636" y="3645024"/>
            <a:ext cx="118813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689902" y="39330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52120" y="39330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588224" y="3573016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8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19872" y="2492896"/>
            <a:ext cx="2736304" cy="108012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Элементы договора простого товарищества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1700809"/>
            <a:ext cx="2512374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Стороны договора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4128" y="1689213"/>
            <a:ext cx="2512374" cy="5760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 договора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4588" y="4221088"/>
            <a:ext cx="2511394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договора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30415" y="4221088"/>
            <a:ext cx="2511394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 договора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9678" y="219446"/>
            <a:ext cx="3180194" cy="11161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Индивидуальные предприниматели и</a:t>
            </a:r>
            <a:r>
              <a:rPr lang="en-US" sz="1400" dirty="0" smtClean="0"/>
              <a:t>/</a:t>
            </a:r>
            <a:r>
              <a:rPr lang="ru-RU" sz="1400" dirty="0" smtClean="0"/>
              <a:t>или коммерческие организации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174080"/>
            <a:ext cx="3444049" cy="11161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Совместное ведение деятельности, направленной к достижению общей для всех участников цели 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9678" y="5445224"/>
            <a:ext cx="3180194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400" dirty="0" smtClean="0"/>
              <a:t>Бессрочный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С указанием срока</a:t>
            </a:r>
          </a:p>
          <a:p>
            <a:pPr marL="342900" indent="-342900" algn="just">
              <a:buAutoNum type="arabicPeriod"/>
            </a:pPr>
            <a:r>
              <a:rPr lang="ru-RU" sz="1400" dirty="0" smtClean="0"/>
              <a:t>С указанием целя в качестве </a:t>
            </a:r>
            <a:r>
              <a:rPr lang="ru-RU" sz="1400" dirty="0" err="1" smtClean="0"/>
              <a:t>отменительного</a:t>
            </a:r>
            <a:r>
              <a:rPr lang="ru-RU" sz="1400" dirty="0" smtClean="0"/>
              <a:t> условия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5445224"/>
            <a:ext cx="3444049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Письменная форма договора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8964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864096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Общее имущество товарищей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8229" y="2636912"/>
            <a:ext cx="3456384" cy="39604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/>
              <a:t>Имущество, принадлежащее им на праве общей долевой собственности, состоящее из: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внесенного товарищами имущества, принадлежащего им на праве собственности</a:t>
            </a:r>
          </a:p>
          <a:p>
            <a:pPr marL="285750" indent="-285750"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олученных от совместной деятельности доходов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2996952"/>
            <a:ext cx="3096344" cy="2952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2. Имущество, используемое в интересах всех товарищей, которым они обладают по основаниям, отличным от права собственности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26421" y="134076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732240" y="1340768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50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4896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Прекращение договора простого товарищества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16832"/>
            <a:ext cx="41044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объявления кого-либо из товарищей недееспособным, ограниченно </a:t>
            </a:r>
            <a:r>
              <a:rPr lang="ru-RU" sz="1200" dirty="0" smtClean="0"/>
              <a:t>дееспособным, </a:t>
            </a:r>
            <a:r>
              <a:rPr lang="ru-RU" sz="1200" dirty="0"/>
              <a:t>безвестно отсутствующим, если договором </a:t>
            </a:r>
            <a:r>
              <a:rPr lang="ru-RU" sz="1200" dirty="0" smtClean="0"/>
              <a:t>не </a:t>
            </a:r>
            <a:r>
              <a:rPr lang="ru-RU" sz="1200" dirty="0"/>
              <a:t>предусмотрено сохранение договора в отношениях между остальными товарищами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573016"/>
            <a:ext cx="50405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смерть </a:t>
            </a:r>
            <a:r>
              <a:rPr lang="ru-RU" sz="1200" dirty="0"/>
              <a:t>товарища или ликвидации либо реорганизации участвующего в договоре </a:t>
            </a:r>
            <a:endParaRPr lang="ru-RU" sz="1200" dirty="0" smtClean="0"/>
          </a:p>
          <a:p>
            <a:pPr algn="ctr"/>
            <a:r>
              <a:rPr lang="ru-RU" sz="1200" dirty="0" smtClean="0"/>
              <a:t>юр. </a:t>
            </a:r>
            <a:r>
              <a:rPr lang="ru-RU" sz="1200" dirty="0"/>
              <a:t>лица, если договором </a:t>
            </a:r>
            <a:r>
              <a:rPr lang="ru-RU" sz="1200" dirty="0" smtClean="0"/>
              <a:t>не </a:t>
            </a:r>
            <a:r>
              <a:rPr lang="ru-RU" sz="1200" dirty="0"/>
              <a:t>предусмотрено сохранение договора в отношениях между остальными товарищами либо замещение умершего </a:t>
            </a:r>
            <a:r>
              <a:rPr lang="ru-RU" sz="1200" dirty="0" smtClean="0"/>
              <a:t>товарища </a:t>
            </a:r>
            <a:r>
              <a:rPr lang="ru-RU" sz="1200" dirty="0"/>
              <a:t>его наследниками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941168"/>
            <a:ext cx="205222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объявления кого-либо из товарищей </a:t>
            </a:r>
            <a:r>
              <a:rPr lang="ru-RU" sz="1400" dirty="0" smtClean="0"/>
              <a:t>несостоятельным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1916832"/>
            <a:ext cx="30243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отказа кого-либо из товарищей от дальнейшего участия в бессрочном договоре простого товарищества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3701496"/>
            <a:ext cx="30963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расторжения договора простого товарищества, заключенного с указанием срока, по требованию одного из товарищей в отношениях между ним и остальными товарищами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5085184"/>
            <a:ext cx="30963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выдела доли товарища по требованию его кредитора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47793" y="5373216"/>
            <a:ext cx="25202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истечения срока договора простого товарищества</a:t>
            </a:r>
          </a:p>
        </p:txBody>
      </p:sp>
    </p:spTree>
    <p:extLst>
      <p:ext uri="{BB962C8B-B14F-4D97-AF65-F5344CB8AC3E}">
        <p14:creationId xmlns:p14="http://schemas.microsoft.com/office/powerpoint/2010/main" val="367004794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251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Договор простого товарищества</vt:lpstr>
      <vt:lpstr>Презентация PowerPoint</vt:lpstr>
      <vt:lpstr>Презентация PowerPoint</vt:lpstr>
      <vt:lpstr>Общее имущество товарищей</vt:lpstr>
      <vt:lpstr>Прекращение договора простого товарищества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простого товарищества</dc:title>
  <dc:creator>Алина</dc:creator>
  <cp:lastModifiedBy>Алина</cp:lastModifiedBy>
  <cp:revision>7</cp:revision>
  <dcterms:created xsi:type="dcterms:W3CDTF">2020-05-25T06:16:00Z</dcterms:created>
  <dcterms:modified xsi:type="dcterms:W3CDTF">2020-05-25T07:09:26Z</dcterms:modified>
</cp:coreProperties>
</file>