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wmf" ContentType="image/x-wm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0.3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761" r:id="rId1"/>
  </p:sldMasterIdLst>
  <p:handoutMasterIdLst>
    <p:handoutMasterId r:id="rId2"/>
  </p:handoutMasterIdLst>
  <p:sldIdLst>
    <p:sldId id="256" r:id="rId3"/>
    <p:sldId id="259" r:id="rId4"/>
    <p:sldId id="275" r:id="rId5"/>
    <p:sldId id="261" r:id="rId6"/>
    <p:sldId id="300" r:id="rId7"/>
    <p:sldId id="301" r:id="rId8"/>
    <p:sldId id="306" r:id="rId9"/>
    <p:sldId id="304" r:id="rId10"/>
    <p:sldId id="307" r:id="rId11"/>
    <p:sldId id="288" r:id="rId12"/>
    <p:sldId id="308" r:id="rId13"/>
    <p:sldId id="309" r:id="rId14"/>
    <p:sldId id="291" r:id="rId15"/>
    <p:sldId id="310" r:id="rId16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4000" b="0" i="0" u="none" baseline="0">
        <a:solidFill>
          <a:srgbClr val="FF0303"/>
        </a:solidFill>
        <a:effectLst/>
        <a:latin typeface="Arial Black" pitchFamily="34" charset="0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4000" b="0" i="0" u="none" baseline="0">
        <a:solidFill>
          <a:srgbClr val="FF0303"/>
        </a:solidFill>
        <a:effectLst/>
        <a:latin typeface="Arial Black" pitchFamily="34" charset="0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4000" b="0" i="0" u="none" baseline="0">
        <a:solidFill>
          <a:srgbClr val="FF0303"/>
        </a:solidFill>
        <a:effectLst/>
        <a:latin typeface="Arial Black" pitchFamily="34" charset="0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4000" b="0" i="0" u="none" baseline="0">
        <a:solidFill>
          <a:srgbClr val="FF0303"/>
        </a:solidFill>
        <a:effectLst/>
        <a:latin typeface="Arial Black" pitchFamily="34" charset="0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4000" b="0" i="0" u="none" baseline="0">
        <a:solidFill>
          <a:srgbClr val="FF0303"/>
        </a:solidFill>
        <a:effectLst/>
        <a:latin typeface="Arial Black" pitchFamily="34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0" autoAdjust="0"/>
    <p:restoredTop sz="94660"/>
  </p:normalViewPr>
  <p:slideViewPr>
    <p:cSldViewPr>
      <p:cViewPr varScale="1">
        <p:scale>
          <a:sx n="110" d="100"/>
          <a:sy n="110" d="100"/>
        </p:scale>
        <p:origin x="0" y="0"/>
      </p:cViewPr>
    </p:cSldViewPr>
  </p:slideViewPr>
  <p:notesViewPr>
    <p:cSldViewPr>
      <p:cViewPr varScale="1">
        <p:scale>
          <a:sx n="66" d="100"/>
          <a:sy n="66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tags" Target="tags/tag1.xml" /><Relationship Id="rId18" Type="http://schemas.openxmlformats.org/officeDocument/2006/relationships/presProps" Target="presProps.xml" /><Relationship Id="rId19" Type="http://schemas.openxmlformats.org/officeDocument/2006/relationships/viewProps" Target="viewProps.xml" /><Relationship Id="rId2" Type="http://schemas.openxmlformats.org/officeDocument/2006/relationships/handoutMaster" Target="handoutMasters/handoutMaster1.xml" /><Relationship Id="rId20" Type="http://schemas.openxmlformats.org/officeDocument/2006/relationships/theme" Target="theme/theme1.xml" /><Relationship Id="rId21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782A656-C52C-4863-8025-559C8AB8E5ED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>
  <p:cSld name="Титульный слайд"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/>
      <p:sp>
        <p:nvSpPr>
          <p:cNvPr id="2053" name="Freeform 8"/>
          <p:cNvSpPr/>
          <p:nvPr/>
        </p:nvSpPr>
        <p:spPr bwMode="auto">
          <a:xfrm>
            <a:off x="-31750" y="4321175"/>
            <a:ext cx="1395413" cy="781050"/>
          </a:xfrm>
          <a:custGeom>
            <a:cxnLst>
              <a:cxn ang="0">
                <a:pos x="1006217" y="781050"/>
              </a:cxn>
              <a:cxn ang="0">
                <a:pos x="1034327" y="771677"/>
              </a:cxn>
              <a:cxn ang="0">
                <a:pos x="1039012" y="766991"/>
              </a:cxn>
              <a:cxn ang="0">
                <a:pos x="1395413" y="410832"/>
              </a:cxn>
              <a:cxn ang="0">
                <a:pos x="1395413" y="368734"/>
              </a:cxn>
              <a:cxn ang="0">
                <a:pos x="1039012" y="17261"/>
              </a:cxn>
              <a:cxn ang="0">
                <a:pos x="1034327" y="12497"/>
              </a:cxn>
              <a:cxn ang="0">
                <a:pos x="1006217" y="3202"/>
              </a:cxn>
              <a:cxn ang="0">
                <a:pos x="3123" y="0"/>
              </a:cxn>
              <a:cxn ang="0">
                <a:pos x="0" y="780347"/>
              </a:cxn>
              <a:cxn ang="0">
                <a:pos x="1006217" y="781050"/>
              </a:cxn>
            </a:cxnLst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056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0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058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423863" y="4529138"/>
            <a:ext cx="5842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5pPr>
          </a:lstStyle>
          <a:p>
            <a:pPr marL="0" lvl="0" indent="0" algn="r" eaLnBrk="1" hangingPunct="1"/>
            <a:fld id="{2DB5AE5D-E229-4567-B427-F092BE401DCF}" type="slidenum">
              <a:rPr lang="ru-RU" altLang="ru-RU" sz="2000">
                <a:solidFill>
                  <a:srgbClr val="FEFFFF"/>
                </a:solidFill>
              </a:rPr>
              <a:t>*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  <p:transition>
    <p:random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Заголовок и подпись"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/>
      <p:sp>
        <p:nvSpPr>
          <p:cNvPr id="11269" name="Freeform 11"/>
          <p:cNvSpPr/>
          <p:nvPr/>
        </p:nvSpPr>
        <p:spPr bwMode="auto">
          <a:xfrm flipV="1">
            <a:off x="0" y="3167063"/>
            <a:ext cx="1358900" cy="508000"/>
          </a:xfrm>
          <a:custGeom>
            <a:cxnLst>
              <a:cxn ang="0">
                <a:pos x="1358900" y="238455"/>
              </a:cxn>
              <a:cxn ang="0">
                <a:pos x="1129839" y="9550"/>
              </a:cxn>
              <a:cxn ang="0">
                <a:pos x="1124856" y="4775"/>
              </a:cxn>
              <a:cxn ang="0">
                <a:pos x="1110593" y="0"/>
              </a:cxn>
              <a:cxn ang="0">
                <a:pos x="1019862" y="0"/>
              </a:cxn>
              <a:cxn ang="0">
                <a:pos x="0" y="3150"/>
              </a:cxn>
              <a:cxn ang="0">
                <a:pos x="0" y="508000"/>
              </a:cxn>
              <a:cxn ang="0">
                <a:pos x="1019862" y="505562"/>
              </a:cxn>
              <a:cxn ang="0">
                <a:pos x="1110593" y="505562"/>
              </a:cxn>
              <a:cxn ang="0">
                <a:pos x="1124856" y="500837"/>
              </a:cxn>
              <a:cxn ang="0">
                <a:pos x="1129839" y="496011"/>
              </a:cxn>
              <a:cxn ang="0">
                <a:pos x="1358900" y="267106"/>
              </a:cxn>
              <a:cxn ang="0">
                <a:pos x="1358900" y="238455"/>
              </a:cxn>
            </a:cxnLst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272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127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1274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11175" y="3244850"/>
            <a:ext cx="585788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5pPr>
          </a:lstStyle>
          <a:p>
            <a:pPr marL="0" lvl="0" indent="0" algn="r" eaLnBrk="1" hangingPunct="1"/>
            <a:fld id="{B767E4C2-607D-4231-8DDB-8D63A3823256}" type="slidenum">
              <a:rPr lang="ru-RU" altLang="ru-RU" sz="2000">
                <a:solidFill>
                  <a:srgbClr val="FEFFFF"/>
                </a:solidFill>
              </a:rPr>
              <a:t>*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  <p:transition>
    <p:random/>
  </p:transition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Цитата с подписью"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/>
      <p:sp>
        <p:nvSpPr>
          <p:cNvPr id="12293" name="Freeform 11"/>
          <p:cNvSpPr/>
          <p:nvPr/>
        </p:nvSpPr>
        <p:spPr bwMode="auto">
          <a:xfrm flipV="1">
            <a:off x="0" y="3167063"/>
            <a:ext cx="1358900" cy="508000"/>
          </a:xfrm>
          <a:custGeom>
            <a:cxnLst>
              <a:cxn ang="0">
                <a:pos x="1358900" y="238455"/>
              </a:cxn>
              <a:cxn ang="0">
                <a:pos x="1129839" y="9550"/>
              </a:cxn>
              <a:cxn ang="0">
                <a:pos x="1124856" y="4775"/>
              </a:cxn>
              <a:cxn ang="0">
                <a:pos x="1110593" y="0"/>
              </a:cxn>
              <a:cxn ang="0">
                <a:pos x="1019862" y="0"/>
              </a:cxn>
              <a:cxn ang="0">
                <a:pos x="0" y="3150"/>
              </a:cxn>
              <a:cxn ang="0">
                <a:pos x="0" y="508000"/>
              </a:cxn>
              <a:cxn ang="0">
                <a:pos x="1019862" y="505562"/>
              </a:cxn>
              <a:cxn ang="0">
                <a:pos x="1110593" y="505562"/>
              </a:cxn>
              <a:cxn ang="0">
                <a:pos x="1124856" y="500837"/>
              </a:cxn>
              <a:cxn ang="0">
                <a:pos x="1129839" y="496011"/>
              </a:cxn>
              <a:cxn ang="0">
                <a:pos x="1358900" y="267106"/>
              </a:cxn>
              <a:cxn ang="0">
                <a:pos x="1358900" y="238455"/>
              </a:cxn>
            </a:cxnLst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</p:sp>
      <p:sp>
        <p:nvSpPr>
          <p:cNvPr id="12294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000">
                <a:solidFill>
                  <a:srgbClr val="FF0303"/>
                </a:solidFill>
                <a:latin typeface="Arial Black" pitchFamily="34" charset="0"/>
              </a:defRPr>
            </a:lvl1pPr>
            <a:lvl2pPr marL="742950" indent="-285750" algn="ctr">
              <a:defRPr sz="4000">
                <a:solidFill>
                  <a:srgbClr val="FF0303"/>
                </a:solidFill>
                <a:latin typeface="Arial Black" pitchFamily="34" charset="0"/>
              </a:defRPr>
            </a:lvl2pPr>
            <a:lvl3pPr marL="1143000" indent="-228600" algn="ctr">
              <a:defRPr sz="4000">
                <a:solidFill>
                  <a:srgbClr val="FF0303"/>
                </a:solidFill>
                <a:latin typeface="Arial Black" pitchFamily="34" charset="0"/>
              </a:defRPr>
            </a:lvl3pPr>
            <a:lvl4pPr marL="1600200" indent="-228600" algn="ctr">
              <a:defRPr sz="4000">
                <a:solidFill>
                  <a:srgbClr val="FF0303"/>
                </a:solidFill>
                <a:latin typeface="Arial Black" pitchFamily="34" charset="0"/>
              </a:defRPr>
            </a:lvl4pPr>
            <a:lvl5pPr marL="2057400" indent="-228600" algn="ctr">
              <a:defRPr sz="4000">
                <a:solidFill>
                  <a:srgbClr val="FF0303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ru-RU" sz="8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“</a:t>
            </a:r>
          </a:p>
        </p:txBody>
      </p:sp>
      <p:sp>
        <p:nvSpPr>
          <p:cNvPr id="12295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000">
                <a:solidFill>
                  <a:srgbClr val="FF0303"/>
                </a:solidFill>
                <a:latin typeface="Arial Black" pitchFamily="34" charset="0"/>
              </a:defRPr>
            </a:lvl1pPr>
            <a:lvl2pPr marL="742950" indent="-285750" algn="ctr">
              <a:defRPr sz="4000">
                <a:solidFill>
                  <a:srgbClr val="FF0303"/>
                </a:solidFill>
                <a:latin typeface="Arial Black" pitchFamily="34" charset="0"/>
              </a:defRPr>
            </a:lvl2pPr>
            <a:lvl3pPr marL="1143000" indent="-228600" algn="ctr">
              <a:defRPr sz="4000">
                <a:solidFill>
                  <a:srgbClr val="FF0303"/>
                </a:solidFill>
                <a:latin typeface="Arial Black" pitchFamily="34" charset="0"/>
              </a:defRPr>
            </a:lvl3pPr>
            <a:lvl4pPr marL="1600200" indent="-228600" algn="ctr">
              <a:defRPr sz="4000">
                <a:solidFill>
                  <a:srgbClr val="FF0303"/>
                </a:solidFill>
                <a:latin typeface="Arial Black" pitchFamily="34" charset="0"/>
              </a:defRPr>
            </a:lvl4pPr>
            <a:lvl5pPr marL="2057400" indent="-228600" algn="ctr">
              <a:defRPr sz="4000">
                <a:solidFill>
                  <a:srgbClr val="FF0303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ru-RU" sz="8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298" name="Date Placeholder 3"/>
          <p:cNvSpPr>
            <a:spLocks noGrp="1"/>
          </p:cNvSpPr>
          <p:nvPr>
            <p:ph type="dt" sz="half" idx="14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229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2300" name="Slide Number Placeholder 5"/>
          <p:cNvSpPr>
            <a:spLocks noGrp="1"/>
          </p:cNvSpPr>
          <p:nvPr>
            <p:ph type="sldNum" sz="quarter" idx="16"/>
          </p:nvPr>
        </p:nvSpPr>
        <p:spPr bwMode="gray">
          <a:xfrm>
            <a:off x="511175" y="3244850"/>
            <a:ext cx="585788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5pPr>
          </a:lstStyle>
          <a:p>
            <a:pPr marL="0" lvl="0" indent="0" algn="r" eaLnBrk="1" hangingPunct="1"/>
            <a:fld id="{C331AD41-BFE6-4A5A-ABC0-695511752623}" type="slidenum">
              <a:rPr lang="ru-RU" altLang="ru-RU" sz="2000">
                <a:solidFill>
                  <a:srgbClr val="FEFFFF"/>
                </a:solidFill>
              </a:rPr>
              <a:t>*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  <p:transition>
    <p:random/>
  </p:transition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Карточка имени"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/>
      <p:sp>
        <p:nvSpPr>
          <p:cNvPr id="13317" name="Freeform 11"/>
          <p:cNvSpPr/>
          <p:nvPr/>
        </p:nvSpPr>
        <p:spPr bwMode="auto">
          <a:xfrm flipV="1">
            <a:off x="0" y="4910138"/>
            <a:ext cx="1358900" cy="508000"/>
          </a:xfrm>
          <a:custGeom>
            <a:cxnLst>
              <a:cxn ang="0">
                <a:pos x="1358900" y="238455"/>
              </a:cxn>
              <a:cxn ang="0">
                <a:pos x="1129839" y="9550"/>
              </a:cxn>
              <a:cxn ang="0">
                <a:pos x="1124856" y="4775"/>
              </a:cxn>
              <a:cxn ang="0">
                <a:pos x="1110593" y="0"/>
              </a:cxn>
              <a:cxn ang="0">
                <a:pos x="1019862" y="0"/>
              </a:cxn>
              <a:cxn ang="0">
                <a:pos x="0" y="3150"/>
              </a:cxn>
              <a:cxn ang="0">
                <a:pos x="0" y="508000"/>
              </a:cxn>
              <a:cxn ang="0">
                <a:pos x="1019862" y="505562"/>
              </a:cxn>
              <a:cxn ang="0">
                <a:pos x="1110593" y="505562"/>
              </a:cxn>
              <a:cxn ang="0">
                <a:pos x="1124856" y="500837"/>
              </a:cxn>
              <a:cxn ang="0">
                <a:pos x="1129839" y="496011"/>
              </a:cxn>
              <a:cxn ang="0">
                <a:pos x="1358900" y="267106"/>
              </a:cxn>
              <a:cxn ang="0">
                <a:pos x="1358900" y="238455"/>
              </a:cxn>
            </a:cxnLst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320" name="Date Placeholder 4"/>
          <p:cNvSpPr>
            <a:spLocks noGrp="1"/>
          </p:cNvSpPr>
          <p:nvPr>
            <p:ph type="dt" sz="half" idx="10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33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3322" name="Slide Number Placeholder 6"/>
          <p:cNvSpPr>
            <a:spLocks noGrp="1"/>
          </p:cNvSpPr>
          <p:nvPr>
            <p:ph type="sldNum" sz="quarter" idx="12"/>
          </p:nvPr>
        </p:nvSpPr>
        <p:spPr bwMode="gray">
          <a:xfrm>
            <a:off x="511175" y="4983163"/>
            <a:ext cx="585788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5pPr>
          </a:lstStyle>
          <a:p>
            <a:pPr marL="0" lvl="0" indent="0" algn="r" eaLnBrk="1" hangingPunct="1"/>
            <a:fld id="{48E9262D-BACD-491A-8323-05A2BAD4CB30}" type="slidenum">
              <a:rPr lang="ru-RU" altLang="ru-RU" sz="2000">
                <a:solidFill>
                  <a:srgbClr val="FEFFFF"/>
                </a:solidFill>
              </a:rPr>
              <a:t>*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  <p:transition>
    <p:random/>
  </p:transition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Цитата карточки имени"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/>
      <p:sp>
        <p:nvSpPr>
          <p:cNvPr id="14341" name="Freeform 11"/>
          <p:cNvSpPr/>
          <p:nvPr/>
        </p:nvSpPr>
        <p:spPr bwMode="auto">
          <a:xfrm flipV="1">
            <a:off x="0" y="4910138"/>
            <a:ext cx="1358900" cy="508000"/>
          </a:xfrm>
          <a:custGeom>
            <a:cxnLst>
              <a:cxn ang="0">
                <a:pos x="1358900" y="238455"/>
              </a:cxn>
              <a:cxn ang="0">
                <a:pos x="1129839" y="9550"/>
              </a:cxn>
              <a:cxn ang="0">
                <a:pos x="1124856" y="4775"/>
              </a:cxn>
              <a:cxn ang="0">
                <a:pos x="1110593" y="0"/>
              </a:cxn>
              <a:cxn ang="0">
                <a:pos x="1019862" y="0"/>
              </a:cxn>
              <a:cxn ang="0">
                <a:pos x="0" y="3150"/>
              </a:cxn>
              <a:cxn ang="0">
                <a:pos x="0" y="508000"/>
              </a:cxn>
              <a:cxn ang="0">
                <a:pos x="1019862" y="505562"/>
              </a:cxn>
              <a:cxn ang="0">
                <a:pos x="1110593" y="505562"/>
              </a:cxn>
              <a:cxn ang="0">
                <a:pos x="1124856" y="500837"/>
              </a:cxn>
              <a:cxn ang="0">
                <a:pos x="1129839" y="496011"/>
              </a:cxn>
              <a:cxn ang="0">
                <a:pos x="1358900" y="267106"/>
              </a:cxn>
              <a:cxn ang="0">
                <a:pos x="1358900" y="238455"/>
              </a:cxn>
            </a:cxnLst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</p:sp>
      <p:sp>
        <p:nvSpPr>
          <p:cNvPr id="14342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000">
                <a:solidFill>
                  <a:srgbClr val="FF0303"/>
                </a:solidFill>
                <a:latin typeface="Arial Black" pitchFamily="34" charset="0"/>
              </a:defRPr>
            </a:lvl1pPr>
            <a:lvl2pPr marL="742950" indent="-285750" algn="ctr">
              <a:defRPr sz="4000">
                <a:solidFill>
                  <a:srgbClr val="FF0303"/>
                </a:solidFill>
                <a:latin typeface="Arial Black" pitchFamily="34" charset="0"/>
              </a:defRPr>
            </a:lvl2pPr>
            <a:lvl3pPr marL="1143000" indent="-228600" algn="ctr">
              <a:defRPr sz="4000">
                <a:solidFill>
                  <a:srgbClr val="FF0303"/>
                </a:solidFill>
                <a:latin typeface="Arial Black" pitchFamily="34" charset="0"/>
              </a:defRPr>
            </a:lvl3pPr>
            <a:lvl4pPr marL="1600200" indent="-228600" algn="ctr">
              <a:defRPr sz="4000">
                <a:solidFill>
                  <a:srgbClr val="FF0303"/>
                </a:solidFill>
                <a:latin typeface="Arial Black" pitchFamily="34" charset="0"/>
              </a:defRPr>
            </a:lvl4pPr>
            <a:lvl5pPr marL="2057400" indent="-228600" algn="ctr">
              <a:defRPr sz="4000">
                <a:solidFill>
                  <a:srgbClr val="FF0303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ru-RU" sz="8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“</a:t>
            </a:r>
          </a:p>
        </p:txBody>
      </p:sp>
      <p:sp>
        <p:nvSpPr>
          <p:cNvPr id="14343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000">
                <a:solidFill>
                  <a:srgbClr val="FF0303"/>
                </a:solidFill>
                <a:latin typeface="Arial Black" pitchFamily="34" charset="0"/>
              </a:defRPr>
            </a:lvl1pPr>
            <a:lvl2pPr marL="742950" indent="-285750" algn="ctr">
              <a:defRPr sz="4000">
                <a:solidFill>
                  <a:srgbClr val="FF0303"/>
                </a:solidFill>
                <a:latin typeface="Arial Black" pitchFamily="34" charset="0"/>
              </a:defRPr>
            </a:lvl2pPr>
            <a:lvl3pPr marL="1143000" indent="-228600" algn="ctr">
              <a:defRPr sz="4000">
                <a:solidFill>
                  <a:srgbClr val="FF0303"/>
                </a:solidFill>
                <a:latin typeface="Arial Black" pitchFamily="34" charset="0"/>
              </a:defRPr>
            </a:lvl3pPr>
            <a:lvl4pPr marL="1600200" indent="-228600" algn="ctr">
              <a:defRPr sz="4000">
                <a:solidFill>
                  <a:srgbClr val="FF0303"/>
                </a:solidFill>
                <a:latin typeface="Arial Black" pitchFamily="34" charset="0"/>
              </a:defRPr>
            </a:lvl4pPr>
            <a:lvl5pPr marL="2057400" indent="-228600" algn="ctr">
              <a:defRPr sz="4000">
                <a:solidFill>
                  <a:srgbClr val="FF0303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ru-RU" sz="8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346" name="Date Placeholder 4"/>
          <p:cNvSpPr>
            <a:spLocks noGrp="1"/>
          </p:cNvSpPr>
          <p:nvPr>
            <p:ph type="dt" sz="half" idx="14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434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4348" name="Slide Number Placeholder 6"/>
          <p:cNvSpPr>
            <a:spLocks noGrp="1"/>
          </p:cNvSpPr>
          <p:nvPr>
            <p:ph type="sldNum" sz="quarter" idx="16"/>
          </p:nvPr>
        </p:nvSpPr>
        <p:spPr bwMode="gray">
          <a:xfrm>
            <a:off x="511175" y="4983163"/>
            <a:ext cx="585788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5pPr>
          </a:lstStyle>
          <a:p>
            <a:pPr marL="0" lvl="0" indent="0" algn="r" eaLnBrk="1" hangingPunct="1"/>
            <a:fld id="{7FBB608C-FE08-4E81-A152-83D95901AD9A}" type="slidenum">
              <a:rPr lang="ru-RU" altLang="ru-RU" sz="2000">
                <a:solidFill>
                  <a:srgbClr val="FEFFFF"/>
                </a:solidFill>
              </a:rPr>
              <a:t>*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  <p:transition>
    <p:random/>
  </p:transition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Истина или ложь"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/>
      <p:sp>
        <p:nvSpPr>
          <p:cNvPr id="15365" name="Freeform 11"/>
          <p:cNvSpPr/>
          <p:nvPr/>
        </p:nvSpPr>
        <p:spPr bwMode="auto">
          <a:xfrm flipV="1">
            <a:off x="0" y="4910138"/>
            <a:ext cx="1358900" cy="508000"/>
          </a:xfrm>
          <a:custGeom>
            <a:cxnLst>
              <a:cxn ang="0">
                <a:pos x="1358900" y="238455"/>
              </a:cxn>
              <a:cxn ang="0">
                <a:pos x="1129839" y="9550"/>
              </a:cxn>
              <a:cxn ang="0">
                <a:pos x="1124856" y="4775"/>
              </a:cxn>
              <a:cxn ang="0">
                <a:pos x="1110593" y="0"/>
              </a:cxn>
              <a:cxn ang="0">
                <a:pos x="1019862" y="0"/>
              </a:cxn>
              <a:cxn ang="0">
                <a:pos x="0" y="3150"/>
              </a:cxn>
              <a:cxn ang="0">
                <a:pos x="0" y="508000"/>
              </a:cxn>
              <a:cxn ang="0">
                <a:pos x="1019862" y="505562"/>
              </a:cxn>
              <a:cxn ang="0">
                <a:pos x="1110593" y="505562"/>
              </a:cxn>
              <a:cxn ang="0">
                <a:pos x="1124856" y="500837"/>
              </a:cxn>
              <a:cxn ang="0">
                <a:pos x="1129839" y="496011"/>
              </a:cxn>
              <a:cxn ang="0">
                <a:pos x="1358900" y="267106"/>
              </a:cxn>
              <a:cxn ang="0">
                <a:pos x="1358900" y="238455"/>
              </a:cxn>
            </a:cxnLst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368" name="Date Placeholder 4"/>
          <p:cNvSpPr>
            <a:spLocks noGrp="1"/>
          </p:cNvSpPr>
          <p:nvPr>
            <p:ph type="dt" sz="half" idx="14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5369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5370" name="Slide Number Placeholder 6"/>
          <p:cNvSpPr>
            <a:spLocks noGrp="1"/>
          </p:cNvSpPr>
          <p:nvPr>
            <p:ph type="sldNum" sz="quarter" idx="16"/>
          </p:nvPr>
        </p:nvSpPr>
        <p:spPr bwMode="gray">
          <a:xfrm>
            <a:off x="511175" y="4983163"/>
            <a:ext cx="585788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5pPr>
          </a:lstStyle>
          <a:p>
            <a:pPr marL="0" lvl="0" indent="0" algn="r" eaLnBrk="1" hangingPunct="1"/>
            <a:fld id="{28A9885D-19B8-4C2C-B0CA-246F81579BDB}" type="slidenum">
              <a:rPr lang="ru-RU" altLang="ru-RU" sz="2000">
                <a:solidFill>
                  <a:srgbClr val="FEFFFF"/>
                </a:solidFill>
              </a:rPr>
              <a:t>*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  <p:transition>
    <p:random/>
  </p:transition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>
  <p:cSld name="Заголовок и вертикальный текст"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/>
      <p:sp>
        <p:nvSpPr>
          <p:cNvPr id="16389" name="Freeform 11"/>
          <p:cNvSpPr/>
          <p:nvPr/>
        </p:nvSpPr>
        <p:spPr bwMode="auto">
          <a:xfrm flipV="1">
            <a:off x="0" y="711200"/>
            <a:ext cx="1358900" cy="508000"/>
          </a:xfrm>
          <a:custGeom>
            <a:cxnLst>
              <a:cxn ang="0">
                <a:pos x="1358900" y="238455"/>
              </a:cxn>
              <a:cxn ang="0">
                <a:pos x="1129839" y="9550"/>
              </a:cxn>
              <a:cxn ang="0">
                <a:pos x="1124856" y="4775"/>
              </a:cxn>
              <a:cxn ang="0">
                <a:pos x="1110593" y="0"/>
              </a:cxn>
              <a:cxn ang="0">
                <a:pos x="1019862" y="0"/>
              </a:cxn>
              <a:cxn ang="0">
                <a:pos x="0" y="3150"/>
              </a:cxn>
              <a:cxn ang="0">
                <a:pos x="0" y="508000"/>
              </a:cxn>
              <a:cxn ang="0">
                <a:pos x="1019862" y="505562"/>
              </a:cxn>
              <a:cxn ang="0">
                <a:pos x="1110593" y="505562"/>
              </a:cxn>
              <a:cxn ang="0">
                <a:pos x="1124856" y="500837"/>
              </a:cxn>
              <a:cxn ang="0">
                <a:pos x="1129839" y="496011"/>
              </a:cxn>
              <a:cxn ang="0">
                <a:pos x="1358900" y="267106"/>
              </a:cxn>
              <a:cxn ang="0">
                <a:pos x="1358900" y="238455"/>
              </a:cxn>
            </a:cxnLst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392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639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6394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5pPr>
          </a:lstStyle>
          <a:p>
            <a:pPr marL="0" lvl="0" indent="0" algn="r" eaLnBrk="1" hangingPunct="1"/>
            <a:fld id="{A26F39E8-88E5-45A0-9AF1-E32D0134E853}" type="slidenum">
              <a:rPr lang="ru-RU" altLang="ru-RU" sz="2000">
                <a:solidFill>
                  <a:srgbClr val="FEFFFF"/>
                </a:solidFill>
              </a:rPr>
              <a:t>*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  <p:transition>
    <p:random/>
  </p:transition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>
  <p:cSld name="Вертикальный заголовок и текст"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/>
      <p:sp>
        <p:nvSpPr>
          <p:cNvPr id="17413" name="Freeform 11"/>
          <p:cNvSpPr/>
          <p:nvPr/>
        </p:nvSpPr>
        <p:spPr bwMode="auto">
          <a:xfrm flipV="1">
            <a:off x="0" y="711200"/>
            <a:ext cx="1358900" cy="508000"/>
          </a:xfrm>
          <a:custGeom>
            <a:cxnLst>
              <a:cxn ang="0">
                <a:pos x="1358900" y="238455"/>
              </a:cxn>
              <a:cxn ang="0">
                <a:pos x="1129839" y="9550"/>
              </a:cxn>
              <a:cxn ang="0">
                <a:pos x="1124856" y="4775"/>
              </a:cxn>
              <a:cxn ang="0">
                <a:pos x="1110593" y="0"/>
              </a:cxn>
              <a:cxn ang="0">
                <a:pos x="1019862" y="0"/>
              </a:cxn>
              <a:cxn ang="0">
                <a:pos x="0" y="3150"/>
              </a:cxn>
              <a:cxn ang="0">
                <a:pos x="0" y="508000"/>
              </a:cxn>
              <a:cxn ang="0">
                <a:pos x="1019862" y="505562"/>
              </a:cxn>
              <a:cxn ang="0">
                <a:pos x="1110593" y="505562"/>
              </a:cxn>
              <a:cxn ang="0">
                <a:pos x="1124856" y="500837"/>
              </a:cxn>
              <a:cxn ang="0">
                <a:pos x="1129839" y="496011"/>
              </a:cxn>
              <a:cxn ang="0">
                <a:pos x="1358900" y="267106"/>
              </a:cxn>
              <a:cxn ang="0">
                <a:pos x="1358900" y="238455"/>
              </a:cxn>
            </a:cxnLst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416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74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7418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5pPr>
          </a:lstStyle>
          <a:p>
            <a:pPr marL="0" lvl="0" indent="0" algn="r" eaLnBrk="1" hangingPunct="1"/>
            <a:fld id="{A08FCC6D-857C-4002-8B45-384CF1627376}" type="slidenum">
              <a:rPr lang="ru-RU" altLang="ru-RU" sz="2000">
                <a:solidFill>
                  <a:srgbClr val="FEFFFF"/>
                </a:solidFill>
              </a:rPr>
              <a:t>*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  <p:transition>
    <p:random/>
  </p:transition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9388" y="1989138"/>
            <a:ext cx="4291012" cy="4868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2800" y="1989138"/>
            <a:ext cx="4291013" cy="4868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5pPr>
          </a:lstStyle>
          <a:p>
            <a:pPr marL="0" lvl="0" indent="0" algn="r" eaLnBrk="1" hangingPunct="1"/>
            <a:fld id="{E6E776CE-D9A6-4B95-B87A-0D851BE6DD97}" type="slidenum">
              <a:rPr lang="ru-RU" altLang="ru-RU" sz="2000">
                <a:solidFill>
                  <a:srgbClr val="FEFFFF"/>
                </a:solidFill>
              </a:rPr>
              <a:t>*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  <p:transition>
    <p:random/>
  </p:transition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>
  <p:cSld name="Заголовок и объект"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/>
      <p:sp>
        <p:nvSpPr>
          <p:cNvPr id="3077" name="Freeform 11"/>
          <p:cNvSpPr/>
          <p:nvPr/>
        </p:nvSpPr>
        <p:spPr bwMode="auto">
          <a:xfrm flipV="1">
            <a:off x="0" y="711200"/>
            <a:ext cx="1358900" cy="508000"/>
          </a:xfrm>
          <a:custGeom>
            <a:cxnLst>
              <a:cxn ang="0">
                <a:pos x="1358900" y="238455"/>
              </a:cxn>
              <a:cxn ang="0">
                <a:pos x="1129839" y="9550"/>
              </a:cxn>
              <a:cxn ang="0">
                <a:pos x="1124856" y="4775"/>
              </a:cxn>
              <a:cxn ang="0">
                <a:pos x="1110593" y="0"/>
              </a:cxn>
              <a:cxn ang="0">
                <a:pos x="1019862" y="0"/>
              </a:cxn>
              <a:cxn ang="0">
                <a:pos x="0" y="3150"/>
              </a:cxn>
              <a:cxn ang="0">
                <a:pos x="0" y="508000"/>
              </a:cxn>
              <a:cxn ang="0">
                <a:pos x="1019862" y="505562"/>
              </a:cxn>
              <a:cxn ang="0">
                <a:pos x="1110593" y="505562"/>
              </a:cxn>
              <a:cxn ang="0">
                <a:pos x="1124856" y="500837"/>
              </a:cxn>
              <a:cxn ang="0">
                <a:pos x="1129839" y="496011"/>
              </a:cxn>
              <a:cxn ang="0">
                <a:pos x="1358900" y="267106"/>
              </a:cxn>
              <a:cxn ang="0">
                <a:pos x="1358900" y="238455"/>
              </a:cxn>
            </a:cxnLst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080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08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082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5pPr>
          </a:lstStyle>
          <a:p>
            <a:pPr marL="0" lvl="0" indent="0" algn="r" eaLnBrk="1" hangingPunct="1"/>
            <a:fld id="{2E13393E-D5A5-4EB9-86D9-B348453E3FDC}" type="slidenum">
              <a:rPr lang="ru-RU" altLang="ru-RU" sz="2000">
                <a:solidFill>
                  <a:srgbClr val="FEFFFF"/>
                </a:solidFill>
              </a:rPr>
              <a:t>*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  <p:transition>
    <p:random/>
  </p:transition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>
  <p:cSld name="Заголовок раздела"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/>
      <p:sp>
        <p:nvSpPr>
          <p:cNvPr id="4101" name="Freeform 11"/>
          <p:cNvSpPr/>
          <p:nvPr/>
        </p:nvSpPr>
        <p:spPr bwMode="auto">
          <a:xfrm flipV="1">
            <a:off x="0" y="3167063"/>
            <a:ext cx="1358900" cy="508000"/>
          </a:xfrm>
          <a:custGeom>
            <a:cxnLst>
              <a:cxn ang="0">
                <a:pos x="1358900" y="238455"/>
              </a:cxn>
              <a:cxn ang="0">
                <a:pos x="1129839" y="9550"/>
              </a:cxn>
              <a:cxn ang="0">
                <a:pos x="1124856" y="4775"/>
              </a:cxn>
              <a:cxn ang="0">
                <a:pos x="1110593" y="0"/>
              </a:cxn>
              <a:cxn ang="0">
                <a:pos x="1019862" y="0"/>
              </a:cxn>
              <a:cxn ang="0">
                <a:pos x="0" y="3150"/>
              </a:cxn>
              <a:cxn ang="0">
                <a:pos x="0" y="508000"/>
              </a:cxn>
              <a:cxn ang="0">
                <a:pos x="1019862" y="505562"/>
              </a:cxn>
              <a:cxn ang="0">
                <a:pos x="1110593" y="505562"/>
              </a:cxn>
              <a:cxn ang="0">
                <a:pos x="1124856" y="500837"/>
              </a:cxn>
              <a:cxn ang="0">
                <a:pos x="1129839" y="496011"/>
              </a:cxn>
              <a:cxn ang="0">
                <a:pos x="1358900" y="267106"/>
              </a:cxn>
              <a:cxn ang="0">
                <a:pos x="1358900" y="238455"/>
              </a:cxn>
            </a:cxnLst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0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10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10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11175" y="3244850"/>
            <a:ext cx="585788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5pPr>
          </a:lstStyle>
          <a:p>
            <a:pPr marL="0" lvl="0" indent="0" algn="r" eaLnBrk="1" hangingPunct="1"/>
            <a:fld id="{76B2EDEF-8542-4EC6-91C1-BEB70C836512}" type="slidenum">
              <a:rPr lang="ru-RU" altLang="ru-RU" sz="2000">
                <a:solidFill>
                  <a:srgbClr val="FEFFFF"/>
                </a:solidFill>
              </a:rPr>
              <a:t>*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  <p:transition>
    <p:random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>
  <p:cSld name="Два объекта"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/>
      <p:sp>
        <p:nvSpPr>
          <p:cNvPr id="5125" name="Freeform 11"/>
          <p:cNvSpPr/>
          <p:nvPr/>
        </p:nvSpPr>
        <p:spPr bwMode="auto">
          <a:xfrm flipV="1">
            <a:off x="0" y="711200"/>
            <a:ext cx="1358900" cy="508000"/>
          </a:xfrm>
          <a:custGeom>
            <a:cxnLst>
              <a:cxn ang="0">
                <a:pos x="1358900" y="238455"/>
              </a:cxn>
              <a:cxn ang="0">
                <a:pos x="1129839" y="9550"/>
              </a:cxn>
              <a:cxn ang="0">
                <a:pos x="1124856" y="4775"/>
              </a:cxn>
              <a:cxn ang="0">
                <a:pos x="1110593" y="0"/>
              </a:cxn>
              <a:cxn ang="0">
                <a:pos x="1019862" y="0"/>
              </a:cxn>
              <a:cxn ang="0">
                <a:pos x="0" y="3150"/>
              </a:cxn>
              <a:cxn ang="0">
                <a:pos x="0" y="508000"/>
              </a:cxn>
              <a:cxn ang="0">
                <a:pos x="1019862" y="505562"/>
              </a:cxn>
              <a:cxn ang="0">
                <a:pos x="1110593" y="505562"/>
              </a:cxn>
              <a:cxn ang="0">
                <a:pos x="1124856" y="500837"/>
              </a:cxn>
              <a:cxn ang="0">
                <a:pos x="1129839" y="496011"/>
              </a:cxn>
              <a:cxn ang="0">
                <a:pos x="1358900" y="267106"/>
              </a:cxn>
              <a:cxn ang="0">
                <a:pos x="1358900" y="238455"/>
              </a:cxn>
            </a:cxnLst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128" name="Date Placeholder 4"/>
          <p:cNvSpPr>
            <a:spLocks noGrp="1"/>
          </p:cNvSpPr>
          <p:nvPr>
            <p:ph type="dt" sz="half" idx="10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12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130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5pPr>
          </a:lstStyle>
          <a:p>
            <a:pPr marL="0" lvl="0" indent="0" algn="r" eaLnBrk="1" hangingPunct="1"/>
            <a:fld id="{0D2E48B9-8947-43CF-9CAC-C19250398504}" type="slidenum">
              <a:rPr lang="ru-RU" altLang="ru-RU" sz="2000">
                <a:solidFill>
                  <a:srgbClr val="FEFFFF"/>
                </a:solidFill>
              </a:rPr>
              <a:t>*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  <p:transition>
    <p:random/>
  </p:transition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>
  <p:cSld name="Сравнение"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/>
      <p:sp>
        <p:nvSpPr>
          <p:cNvPr id="6149" name="Freeform 11"/>
          <p:cNvSpPr/>
          <p:nvPr/>
        </p:nvSpPr>
        <p:spPr bwMode="auto">
          <a:xfrm flipV="1">
            <a:off x="0" y="711200"/>
            <a:ext cx="1358900" cy="508000"/>
          </a:xfrm>
          <a:custGeom>
            <a:cxnLst>
              <a:cxn ang="0">
                <a:pos x="1358900" y="238455"/>
              </a:cxn>
              <a:cxn ang="0">
                <a:pos x="1129839" y="9550"/>
              </a:cxn>
              <a:cxn ang="0">
                <a:pos x="1124856" y="4775"/>
              </a:cxn>
              <a:cxn ang="0">
                <a:pos x="1110593" y="0"/>
              </a:cxn>
              <a:cxn ang="0">
                <a:pos x="1019862" y="0"/>
              </a:cxn>
              <a:cxn ang="0">
                <a:pos x="0" y="3150"/>
              </a:cxn>
              <a:cxn ang="0">
                <a:pos x="0" y="508000"/>
              </a:cxn>
              <a:cxn ang="0">
                <a:pos x="1019862" y="505562"/>
              </a:cxn>
              <a:cxn ang="0">
                <a:pos x="1110593" y="505562"/>
              </a:cxn>
              <a:cxn ang="0">
                <a:pos x="1124856" y="500837"/>
              </a:cxn>
              <a:cxn ang="0">
                <a:pos x="1129839" y="496011"/>
              </a:cxn>
              <a:cxn ang="0">
                <a:pos x="1358900" y="267106"/>
              </a:cxn>
              <a:cxn ang="0">
                <a:pos x="1358900" y="238455"/>
              </a:cxn>
            </a:cxnLst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152" name="Date Placeholder 6"/>
          <p:cNvSpPr>
            <a:spLocks noGrp="1"/>
          </p:cNvSpPr>
          <p:nvPr>
            <p:ph type="dt" sz="half" idx="10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15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154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5pPr>
          </a:lstStyle>
          <a:p>
            <a:pPr marL="0" lvl="0" indent="0" algn="r" eaLnBrk="1" hangingPunct="1"/>
            <a:fld id="{B31D308E-C76B-4620-ADF7-D4E4A3A735FE}" type="slidenum">
              <a:rPr lang="ru-RU" altLang="ru-RU" sz="2000">
                <a:solidFill>
                  <a:srgbClr val="FEFFFF"/>
                </a:solidFill>
              </a:rPr>
              <a:t>*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  <p:transition>
    <p:random/>
  </p:transition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>
  <p:cSld name="Только заголовок"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/>
      <p:sp>
        <p:nvSpPr>
          <p:cNvPr id="7173" name="Freeform 11"/>
          <p:cNvSpPr/>
          <p:nvPr/>
        </p:nvSpPr>
        <p:spPr bwMode="auto">
          <a:xfrm flipV="1">
            <a:off x="0" y="711200"/>
            <a:ext cx="1358900" cy="508000"/>
          </a:xfrm>
          <a:custGeom>
            <a:cxnLst>
              <a:cxn ang="0">
                <a:pos x="1358900" y="238455"/>
              </a:cxn>
              <a:cxn ang="0">
                <a:pos x="1129839" y="9550"/>
              </a:cxn>
              <a:cxn ang="0">
                <a:pos x="1124856" y="4775"/>
              </a:cxn>
              <a:cxn ang="0">
                <a:pos x="1110593" y="0"/>
              </a:cxn>
              <a:cxn ang="0">
                <a:pos x="1019862" y="0"/>
              </a:cxn>
              <a:cxn ang="0">
                <a:pos x="0" y="3150"/>
              </a:cxn>
              <a:cxn ang="0">
                <a:pos x="0" y="508000"/>
              </a:cxn>
              <a:cxn ang="0">
                <a:pos x="1019862" y="505562"/>
              </a:cxn>
              <a:cxn ang="0">
                <a:pos x="1110593" y="505562"/>
              </a:cxn>
              <a:cxn ang="0">
                <a:pos x="1124856" y="500837"/>
              </a:cxn>
              <a:cxn ang="0">
                <a:pos x="1129839" y="496011"/>
              </a:cxn>
              <a:cxn ang="0">
                <a:pos x="1358900" y="267106"/>
              </a:cxn>
              <a:cxn ang="0">
                <a:pos x="1358900" y="238455"/>
              </a:cxn>
            </a:cxnLst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176" name="Date Placeholder 2"/>
          <p:cNvSpPr>
            <a:spLocks noGrp="1"/>
          </p:cNvSpPr>
          <p:nvPr>
            <p:ph type="dt" sz="half" idx="10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17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178" name="Slide Number Placeholder 4"/>
          <p:cNvSpPr>
            <a:spLocks noGrp="1"/>
          </p:cNvSpPr>
          <p:nvPr>
            <p:ph type="sldNum" sz="quarter" idx="12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5pPr>
          </a:lstStyle>
          <a:p>
            <a:pPr marL="0" lvl="0" indent="0" algn="r" eaLnBrk="1" hangingPunct="1"/>
            <a:fld id="{8FDFA4DC-D0E4-4A2B-80FE-65B1DD5F477C}" type="slidenum">
              <a:rPr lang="ru-RU" altLang="ru-RU" sz="2000">
                <a:solidFill>
                  <a:srgbClr val="FEFFFF"/>
                </a:solidFill>
              </a:rPr>
              <a:t>*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  <p:transition>
    <p:random/>
  </p:transition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>
  <p:cSld name="Пустой слайд"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/>
      <p:sp>
        <p:nvSpPr>
          <p:cNvPr id="8197" name="Freeform 11"/>
          <p:cNvSpPr/>
          <p:nvPr/>
        </p:nvSpPr>
        <p:spPr bwMode="auto">
          <a:xfrm flipV="1">
            <a:off x="0" y="711200"/>
            <a:ext cx="1358900" cy="508000"/>
          </a:xfrm>
          <a:custGeom>
            <a:cxnLst>
              <a:cxn ang="0">
                <a:pos x="1358900" y="238455"/>
              </a:cxn>
              <a:cxn ang="0">
                <a:pos x="1129839" y="9550"/>
              </a:cxn>
              <a:cxn ang="0">
                <a:pos x="1124856" y="4775"/>
              </a:cxn>
              <a:cxn ang="0">
                <a:pos x="1110593" y="0"/>
              </a:cxn>
              <a:cxn ang="0">
                <a:pos x="1019862" y="0"/>
              </a:cxn>
              <a:cxn ang="0">
                <a:pos x="0" y="3150"/>
              </a:cxn>
              <a:cxn ang="0">
                <a:pos x="0" y="508000"/>
              </a:cxn>
              <a:cxn ang="0">
                <a:pos x="1019862" y="505562"/>
              </a:cxn>
              <a:cxn ang="0">
                <a:pos x="1110593" y="505562"/>
              </a:cxn>
              <a:cxn ang="0">
                <a:pos x="1124856" y="500837"/>
              </a:cxn>
              <a:cxn ang="0">
                <a:pos x="1129839" y="496011"/>
              </a:cxn>
              <a:cxn ang="0">
                <a:pos x="1358900" y="267106"/>
              </a:cxn>
              <a:cxn ang="0">
                <a:pos x="1358900" y="238455"/>
              </a:cxn>
            </a:cxnLst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</p:sp>
      <p:sp>
        <p:nvSpPr>
          <p:cNvPr id="8200" name="Date Placeholder 1"/>
          <p:cNvSpPr>
            <a:spLocks noGrp="1"/>
          </p:cNvSpPr>
          <p:nvPr>
            <p:ph type="dt" sz="half" idx="10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820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8202" name="Slide Number Placeholder 3"/>
          <p:cNvSpPr>
            <a:spLocks noGrp="1"/>
          </p:cNvSpPr>
          <p:nvPr>
            <p:ph type="sldNum" sz="quarter" idx="12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5pPr>
          </a:lstStyle>
          <a:p>
            <a:pPr marL="0" lvl="0" indent="0" algn="r" eaLnBrk="1" hangingPunct="1"/>
            <a:fld id="{54B5BB62-8380-43B8-B341-DD56CD14D605}" type="slidenum">
              <a:rPr lang="ru-RU" altLang="ru-RU" sz="2000">
                <a:solidFill>
                  <a:srgbClr val="FEFFFF"/>
                </a:solidFill>
              </a:rPr>
              <a:t>*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  <p:transition>
    <p:random/>
  </p:transition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>
  <p:cSld name="Объект с подписью"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/>
      <p:sp>
        <p:nvSpPr>
          <p:cNvPr id="9221" name="Freeform 11"/>
          <p:cNvSpPr/>
          <p:nvPr/>
        </p:nvSpPr>
        <p:spPr bwMode="auto">
          <a:xfrm flipV="1">
            <a:off x="0" y="711200"/>
            <a:ext cx="1358900" cy="508000"/>
          </a:xfrm>
          <a:custGeom>
            <a:cxnLst>
              <a:cxn ang="0">
                <a:pos x="1358900" y="238455"/>
              </a:cxn>
              <a:cxn ang="0">
                <a:pos x="1129839" y="9550"/>
              </a:cxn>
              <a:cxn ang="0">
                <a:pos x="1124856" y="4775"/>
              </a:cxn>
              <a:cxn ang="0">
                <a:pos x="1110593" y="0"/>
              </a:cxn>
              <a:cxn ang="0">
                <a:pos x="1019862" y="0"/>
              </a:cxn>
              <a:cxn ang="0">
                <a:pos x="0" y="3150"/>
              </a:cxn>
              <a:cxn ang="0">
                <a:pos x="0" y="508000"/>
              </a:cxn>
              <a:cxn ang="0">
                <a:pos x="1019862" y="505562"/>
              </a:cxn>
              <a:cxn ang="0">
                <a:pos x="1110593" y="505562"/>
              </a:cxn>
              <a:cxn ang="0">
                <a:pos x="1124856" y="500837"/>
              </a:cxn>
              <a:cxn ang="0">
                <a:pos x="1129839" y="496011"/>
              </a:cxn>
              <a:cxn ang="0">
                <a:pos x="1358900" y="267106"/>
              </a:cxn>
              <a:cxn ang="0">
                <a:pos x="1358900" y="238455"/>
              </a:cxn>
            </a:cxnLst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224" name="Date Placeholder 4"/>
          <p:cNvSpPr>
            <a:spLocks noGrp="1"/>
          </p:cNvSpPr>
          <p:nvPr>
            <p:ph type="dt" sz="half" idx="10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922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9226" name="Slide Number Placeholder 6"/>
          <p:cNvSpPr>
            <a:spLocks noGrp="1"/>
          </p:cNvSpPr>
          <p:nvPr>
            <p:ph type="sldNum" sz="quarter" idx="12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5pPr>
          </a:lstStyle>
          <a:p>
            <a:pPr marL="0" lvl="0" indent="0" algn="r" eaLnBrk="1" hangingPunct="1"/>
            <a:fld id="{39A8E026-F6DB-4FFB-A876-3DFFC5F9F0F1}" type="slidenum">
              <a:rPr lang="ru-RU" altLang="ru-RU" sz="2000">
                <a:solidFill>
                  <a:srgbClr val="FEFFFF"/>
                </a:solidFill>
              </a:rPr>
              <a:t>*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  <p:transition>
    <p:random/>
  </p:transition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>
  <p:cSld name="Рисунок с подписью"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/>
      <p:sp>
        <p:nvSpPr>
          <p:cNvPr id="10245" name="Freeform 11"/>
          <p:cNvSpPr/>
          <p:nvPr/>
        </p:nvSpPr>
        <p:spPr bwMode="auto">
          <a:xfrm flipV="1">
            <a:off x="0" y="4910138"/>
            <a:ext cx="1358900" cy="508000"/>
          </a:xfrm>
          <a:custGeom>
            <a:cxnLst>
              <a:cxn ang="0">
                <a:pos x="1358900" y="238455"/>
              </a:cxn>
              <a:cxn ang="0">
                <a:pos x="1129839" y="9550"/>
              </a:cxn>
              <a:cxn ang="0">
                <a:pos x="1124856" y="4775"/>
              </a:cxn>
              <a:cxn ang="0">
                <a:pos x="1110593" y="0"/>
              </a:cxn>
              <a:cxn ang="0">
                <a:pos x="1019862" y="0"/>
              </a:cxn>
              <a:cxn ang="0">
                <a:pos x="0" y="3150"/>
              </a:cxn>
              <a:cxn ang="0">
                <a:pos x="0" y="508000"/>
              </a:cxn>
              <a:cxn ang="0">
                <a:pos x="1019862" y="505562"/>
              </a:cxn>
              <a:cxn ang="0">
                <a:pos x="1110593" y="505562"/>
              </a:cxn>
              <a:cxn ang="0">
                <a:pos x="1124856" y="500837"/>
              </a:cxn>
              <a:cxn ang="0">
                <a:pos x="1129839" y="496011"/>
              </a:cxn>
              <a:cxn ang="0">
                <a:pos x="1358900" y="267106"/>
              </a:cxn>
              <a:cxn ang="0">
                <a:pos x="1358900" y="238455"/>
              </a:cxn>
            </a:cxnLst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None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248" name="Date Placeholder 4"/>
          <p:cNvSpPr>
            <a:spLocks noGrp="1"/>
          </p:cNvSpPr>
          <p:nvPr>
            <p:ph type="dt" sz="half" idx="10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02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0250" name="Slide Number Placeholder 6"/>
          <p:cNvSpPr>
            <a:spLocks noGrp="1"/>
          </p:cNvSpPr>
          <p:nvPr>
            <p:ph type="sldNum" sz="quarter" idx="12"/>
          </p:nvPr>
        </p:nvSpPr>
        <p:spPr bwMode="gray">
          <a:xfrm>
            <a:off x="511175" y="4983163"/>
            <a:ext cx="585788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5pPr>
          </a:lstStyle>
          <a:p>
            <a:pPr marL="0" lvl="0" indent="0" algn="r" eaLnBrk="1" hangingPunct="1"/>
            <a:fld id="{7622DFAC-8AA6-4B05-AA21-B6410987A037}" type="slidenum">
              <a:rPr lang="ru-RU" altLang="ru-RU" sz="2000">
                <a:solidFill>
                  <a:srgbClr val="FEFFFF"/>
                </a:solidFill>
              </a:rPr>
              <a:t>*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Ovr>
    <a:masterClrMapping/>
  </p:clrMapOvr>
  <p:transition>
    <p:random/>
  </p:transition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slideLayout" Target="../slideLayouts/slideLayout17.xml" /><Relationship Id="rId18" Type="http://schemas.openxmlformats.org/officeDocument/2006/relationships/image" Target="../media/image1.jpeg" /><Relationship Id="rId19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rotWithShape="0">
          <a:blip r:embed="rId18"/>
          <a:stretch>
            <a:fillRect/>
          </a:stretch>
        </a:blipFill>
      </p:bgPr>
    </p:bg>
    <p:spTree>
      <p:nvGrpSpPr>
        <p:cNvPr id="1" name=""/>
        <p:cNvGrpSpPr/>
        <p:nvPr/>
      </p:nvGrpSpPr>
      <p:grpSpPr/>
      <p:grpSp>
        <p:nvGrpSpPr>
          <p:cNvPr id="1026" name="Group 35"/>
          <p:cNvGrpSpPr/>
          <p:nvPr/>
        </p:nvGrpSpPr>
        <p:grpSpPr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cxnLst>
                <a:cxn ang="0">
                  <a:pos x="85725" y="533400"/>
                </a:cxn>
                <a:cxn ang="0">
                  <a:pos x="66242" y="313765"/>
                </a:cxn>
                <a:cxn ang="0">
                  <a:pos x="0" y="0"/>
                </a:cxn>
                <a:cxn ang="0">
                  <a:pos x="0" y="137272"/>
                </a:cxn>
                <a:cxn ang="0">
                  <a:pos x="77932" y="486335"/>
                </a:cxn>
                <a:cxn ang="0">
                  <a:pos x="85725" y="533400"/>
                </a:cxn>
              </a:cxnLst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</a:ln>
          </p:spPr>
        </p:sp>
        <p:sp>
          <p:nvSpPr>
            <p:cNvPr id="1047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cxnLst>
                <a:cxn ang="0">
                  <a:pos x="338387" y="1373628"/>
                </a:cxn>
                <a:cxn ang="0">
                  <a:pos x="546928" y="1978025"/>
                </a:cxn>
                <a:cxn ang="0">
                  <a:pos x="550863" y="1875984"/>
                </a:cxn>
                <a:cxn ang="0">
                  <a:pos x="373800" y="1361855"/>
                </a:cxn>
                <a:cxn ang="0">
                  <a:pos x="0" y="0"/>
                </a:cxn>
                <a:cxn ang="0">
                  <a:pos x="23608" y="239404"/>
                </a:cxn>
                <a:cxn ang="0">
                  <a:pos x="338387" y="1373628"/>
                </a:cxn>
              </a:cxnLst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</a:ln>
          </p:spPr>
        </p:sp>
        <p:sp>
          <p:nvSpPr>
            <p:cNvPr id="1048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cxnLst>
                <a:cxn ang="0">
                  <a:pos x="31461" y="86405"/>
                </a:cxn>
                <a:cxn ang="0">
                  <a:pos x="0" y="0"/>
                </a:cxn>
                <a:cxn ang="0">
                  <a:pos x="0" y="113898"/>
                </a:cxn>
                <a:cxn ang="0">
                  <a:pos x="267422" y="761938"/>
                </a:cxn>
                <a:cxn ang="0">
                  <a:pos x="483719" y="1209675"/>
                </a:cxn>
                <a:cxn ang="0">
                  <a:pos x="519113" y="1209675"/>
                </a:cxn>
                <a:cxn ang="0">
                  <a:pos x="302816" y="746228"/>
                </a:cxn>
                <a:cxn ang="0">
                  <a:pos x="31461" y="86405"/>
                </a:cxn>
              </a:cxnLst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</a:ln>
          </p:spPr>
        </p:sp>
        <p:sp>
          <p:nvSpPr>
            <p:cNvPr id="1049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cxnLst>
                <a:cxn ang="0">
                  <a:pos x="110524" y="309563"/>
                </a:cxn>
                <a:cxn ang="0">
                  <a:pos x="146050" y="309563"/>
                </a:cxn>
                <a:cxn ang="0">
                  <a:pos x="0" y="0"/>
                </a:cxn>
                <a:cxn ang="0">
                  <a:pos x="110524" y="309563"/>
                </a:cxn>
              </a:cxnLst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</a:ln>
          </p:spPr>
        </p:sp>
        <p:sp>
          <p:nvSpPr>
            <p:cNvPr id="1050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cxnLst>
                <a:cxn ang="0">
                  <a:pos x="637159" y="2591803"/>
                </a:cxn>
                <a:cxn ang="0">
                  <a:pos x="456237" y="2097004"/>
                </a:cxn>
                <a:cxn ang="0">
                  <a:pos x="157323" y="926766"/>
                </a:cxn>
                <a:cxn ang="0">
                  <a:pos x="47197" y="200276"/>
                </a:cxn>
                <a:cxn ang="0">
                  <a:pos x="0" y="0"/>
                </a:cxn>
                <a:cxn ang="0">
                  <a:pos x="129792" y="930693"/>
                </a:cxn>
                <a:cxn ang="0">
                  <a:pos x="420839" y="2108785"/>
                </a:cxn>
                <a:cxn ang="0">
                  <a:pos x="629293" y="2674269"/>
                </a:cxn>
                <a:cxn ang="0">
                  <a:pos x="700088" y="2835275"/>
                </a:cxn>
                <a:cxn ang="0">
                  <a:pos x="684356" y="2780297"/>
                </a:cxn>
                <a:cxn ang="0">
                  <a:pos x="637159" y="2591803"/>
                </a:cxn>
              </a:cxnLst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</a:ln>
          </p:spPr>
        </p:sp>
        <p:sp>
          <p:nvSpPr>
            <p:cNvPr id="1051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cxnLst>
                <a:cxn ang="0">
                  <a:pos x="43277" y="2266168"/>
                </a:cxn>
                <a:cxn ang="0">
                  <a:pos x="47211" y="2313298"/>
                </a:cxn>
                <a:cxn ang="0">
                  <a:pos x="86554" y="2482180"/>
                </a:cxn>
                <a:cxn ang="0">
                  <a:pos x="90488" y="2493963"/>
                </a:cxn>
                <a:cxn ang="0">
                  <a:pos x="66882" y="2262240"/>
                </a:cxn>
                <a:cxn ang="0">
                  <a:pos x="19671" y="1056498"/>
                </a:cxn>
                <a:cxn ang="0">
                  <a:pos x="59014" y="0"/>
                </a:cxn>
                <a:cxn ang="0">
                  <a:pos x="47211" y="0"/>
                </a:cxn>
                <a:cxn ang="0">
                  <a:pos x="3934" y="1056498"/>
                </a:cxn>
                <a:cxn ang="0">
                  <a:pos x="43277" y="2266168"/>
                </a:cxn>
              </a:cxnLst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</a:ln>
          </p:spPr>
        </p:sp>
        <p:sp>
          <p:nvSpPr>
            <p:cNvPr id="1052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cxnLst>
                <a:cxn ang="0">
                  <a:pos x="0" y="0"/>
                </a:cxn>
                <a:cxn ang="0">
                  <a:pos x="19610" y="220173"/>
                </a:cxn>
                <a:cxn ang="0">
                  <a:pos x="66675" y="420688"/>
                </a:cxn>
                <a:cxn ang="0">
                  <a:pos x="43143" y="180857"/>
                </a:cxn>
                <a:cxn ang="0">
                  <a:pos x="39221" y="169062"/>
                </a:cxn>
                <a:cxn ang="0">
                  <a:pos x="0" y="0"/>
                </a:cxn>
              </a:cxnLst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</a:ln>
          </p:spPr>
        </p:sp>
        <p:sp>
          <p:nvSpPr>
            <p:cNvPr id="1053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cxnLst>
                <a:cxn ang="0">
                  <a:pos x="0" y="0"/>
                </a:cxn>
                <a:cxn ang="0">
                  <a:pos x="19747" y="365769"/>
                </a:cxn>
                <a:cxn ang="0">
                  <a:pos x="67140" y="652877"/>
                </a:cxn>
                <a:cxn ang="0">
                  <a:pos x="94785" y="723671"/>
                </a:cxn>
                <a:cxn ang="0">
                  <a:pos x="161925" y="873125"/>
                </a:cxn>
                <a:cxn ang="0">
                  <a:pos x="150077" y="833795"/>
                </a:cxn>
                <a:cxn ang="0">
                  <a:pos x="51342" y="361836"/>
                </a:cxn>
                <a:cxn ang="0">
                  <a:pos x="31595" y="86526"/>
                </a:cxn>
                <a:cxn ang="0">
                  <a:pos x="27646" y="70794"/>
                </a:cxn>
                <a:cxn ang="0">
                  <a:pos x="0" y="0"/>
                </a:cxn>
              </a:cxnLst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</a:ln>
          </p:spPr>
        </p:sp>
        <p:sp>
          <p:nvSpPr>
            <p:cNvPr id="1054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cxnLst>
                <a:cxn ang="0">
                  <a:pos x="27510" y="3353798"/>
                </a:cxn>
                <a:cxn ang="0">
                  <a:pos x="196497" y="2407352"/>
                </a:cxn>
                <a:cxn ang="0">
                  <a:pos x="585562" y="1523740"/>
                </a:cxn>
                <a:cxn ang="0">
                  <a:pos x="1120034" y="718671"/>
                </a:cxn>
                <a:cxn ang="0">
                  <a:pos x="1430500" y="349518"/>
                </a:cxn>
                <a:cxn ang="0">
                  <a:pos x="1595557" y="172795"/>
                </a:cxn>
                <a:cxn ang="0">
                  <a:pos x="1768475" y="3927"/>
                </a:cxn>
                <a:cxn ang="0">
                  <a:pos x="1768475" y="0"/>
                </a:cxn>
                <a:cxn ang="0">
                  <a:pos x="1591628" y="168868"/>
                </a:cxn>
                <a:cxn ang="0">
                  <a:pos x="1426570" y="345590"/>
                </a:cxn>
                <a:cxn ang="0">
                  <a:pos x="1112174" y="710817"/>
                </a:cxn>
                <a:cxn ang="0">
                  <a:pos x="569842" y="1515885"/>
                </a:cxn>
                <a:cxn ang="0">
                  <a:pos x="176848" y="2399497"/>
                </a:cxn>
                <a:cxn ang="0">
                  <a:pos x="0" y="3353798"/>
                </a:cxn>
                <a:cxn ang="0">
                  <a:pos x="0" y="3373434"/>
                </a:cxn>
                <a:cxn ang="0">
                  <a:pos x="27510" y="3448050"/>
                </a:cxn>
                <a:cxn ang="0">
                  <a:pos x="27510" y="3353798"/>
                </a:cxn>
              </a:cxnLst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</a:ln>
          </p:spPr>
        </p:sp>
        <p:sp>
          <p:nvSpPr>
            <p:cNvPr id="1055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cxnLst>
                <a:cxn ang="0">
                  <a:pos x="0" y="0"/>
                </a:cxn>
                <a:cxn ang="0">
                  <a:pos x="102598" y="287338"/>
                </a:cxn>
                <a:cxn ang="0">
                  <a:pos x="138113" y="287338"/>
                </a:cxn>
                <a:cxn ang="0">
                  <a:pos x="0" y="0"/>
                </a:cxn>
              </a:cxnLst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</a:ln>
          </p:spPr>
        </p:sp>
        <p:sp>
          <p:nvSpPr>
            <p:cNvPr id="1056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cxnLst>
                <a:cxn ang="0">
                  <a:pos x="27781" y="173170"/>
                </a:cxn>
                <a:cxn ang="0">
                  <a:pos x="31750" y="188913"/>
                </a:cxn>
                <a:cxn ang="0">
                  <a:pos x="31750" y="74778"/>
                </a:cxn>
                <a:cxn ang="0">
                  <a:pos x="3969" y="0"/>
                </a:cxn>
                <a:cxn ang="0">
                  <a:pos x="0" y="102328"/>
                </a:cxn>
                <a:cxn ang="0">
                  <a:pos x="27781" y="173170"/>
                </a:cxn>
              </a:cxnLst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</a:ln>
          </p:spPr>
        </p:sp>
        <p:sp>
          <p:nvSpPr>
            <p:cNvPr id="1057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cxnLst>
                <a:cxn ang="0">
                  <a:pos x="27354" y="70697"/>
                </a:cxn>
                <a:cxn ang="0">
                  <a:pos x="0" y="0"/>
                </a:cxn>
                <a:cxn ang="0">
                  <a:pos x="46892" y="188524"/>
                </a:cxn>
                <a:cxn ang="0">
                  <a:pos x="62523" y="243511"/>
                </a:cxn>
                <a:cxn ang="0">
                  <a:pos x="199292" y="530225"/>
                </a:cxn>
                <a:cxn ang="0">
                  <a:pos x="203200" y="530225"/>
                </a:cxn>
                <a:cxn ang="0">
                  <a:pos x="93785" y="219945"/>
                </a:cxn>
                <a:cxn ang="0">
                  <a:pos x="27354" y="70697"/>
                </a:cxn>
              </a:cxnLst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</a:ln>
          </p:spPr>
        </p:sp>
      </p:grpSp>
      <p:grpSp>
        <p:nvGrpSpPr>
          <p:cNvPr id="1027" name="Group 48"/>
          <p:cNvGrpSpPr/>
          <p:nvPr/>
        </p:nvGrpSpPr>
        <p:grpSpPr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cxnLst>
                <a:cxn ang="0">
                  <a:pos x="27835" y="832351"/>
                </a:cxn>
                <a:cxn ang="0">
                  <a:pos x="103388" y="1763790"/>
                </a:cxn>
                <a:cxn ang="0">
                  <a:pos x="226658" y="2691267"/>
                </a:cxn>
                <a:cxn ang="0">
                  <a:pos x="401622" y="3610816"/>
                </a:cxn>
                <a:cxn ang="0">
                  <a:pos x="409575" y="3646488"/>
                </a:cxn>
                <a:cxn ang="0">
                  <a:pos x="393669" y="3464164"/>
                </a:cxn>
                <a:cxn ang="0">
                  <a:pos x="393669" y="3432455"/>
                </a:cxn>
                <a:cxn ang="0">
                  <a:pos x="250517" y="2687303"/>
                </a:cxn>
                <a:cxn ang="0">
                  <a:pos x="119294" y="1759827"/>
                </a:cxn>
                <a:cxn ang="0">
                  <a:pos x="35788" y="828387"/>
                </a:cxn>
                <a:cxn ang="0">
                  <a:pos x="11929" y="364649"/>
                </a:cxn>
                <a:cxn ang="0">
                  <a:pos x="3976" y="0"/>
                </a:cxn>
                <a:cxn ang="0">
                  <a:pos x="0" y="0"/>
                </a:cxn>
                <a:cxn ang="0">
                  <a:pos x="3976" y="364649"/>
                </a:cxn>
                <a:cxn ang="0">
                  <a:pos x="27835" y="832351"/>
                </a:cxn>
              </a:cxnLst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</p:sp>
        <p:sp>
          <p:nvSpPr>
            <p:cNvPr id="1035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cxnLst>
                <a:cxn ang="0">
                  <a:pos x="211300" y="908844"/>
                </a:cxn>
                <a:cxn ang="0">
                  <a:pos x="350838" y="1309688"/>
                </a:cxn>
                <a:cxn ang="0">
                  <a:pos x="350838" y="1222375"/>
                </a:cxn>
                <a:cxn ang="0">
                  <a:pos x="350838" y="1206500"/>
                </a:cxn>
                <a:cxn ang="0">
                  <a:pos x="247181" y="896938"/>
                </a:cxn>
                <a:cxn ang="0">
                  <a:pos x="0" y="0"/>
                </a:cxn>
                <a:cxn ang="0">
                  <a:pos x="27908" y="250031"/>
                </a:cxn>
                <a:cxn ang="0">
                  <a:pos x="211300" y="908844"/>
                </a:cxn>
              </a:cxnLst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</p:sp>
        <p:sp>
          <p:nvSpPr>
            <p:cNvPr id="1036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cxnLst>
                <a:cxn ang="0">
                  <a:pos x="23813" y="59474"/>
                </a:cxn>
                <a:cxn ang="0">
                  <a:pos x="0" y="0"/>
                </a:cxn>
                <a:cxn ang="0">
                  <a:pos x="3969" y="114983"/>
                </a:cxn>
                <a:cxn ang="0">
                  <a:pos x="166688" y="503545"/>
                </a:cxn>
                <a:cxn ang="0">
                  <a:pos x="317500" y="820738"/>
                </a:cxn>
                <a:cxn ang="0">
                  <a:pos x="357188" y="820738"/>
                </a:cxn>
                <a:cxn ang="0">
                  <a:pos x="198438" y="487685"/>
                </a:cxn>
                <a:cxn ang="0">
                  <a:pos x="23813" y="59474"/>
                </a:cxn>
              </a:cxnLst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</p:sp>
        <p:sp>
          <p:nvSpPr>
            <p:cNvPr id="1037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cxnLst>
                <a:cxn ang="0">
                  <a:pos x="401541" y="1622524"/>
                </a:cxn>
                <a:cxn ang="0">
                  <a:pos x="310101" y="1364666"/>
                </a:cxn>
                <a:cxn ang="0">
                  <a:pos x="115294" y="599025"/>
                </a:cxn>
                <a:cxn ang="0">
                  <a:pos x="51683" y="210254"/>
                </a:cxn>
                <a:cxn ang="0">
                  <a:pos x="0" y="0"/>
                </a:cxn>
                <a:cxn ang="0">
                  <a:pos x="83489" y="602992"/>
                </a:cxn>
                <a:cxn ang="0">
                  <a:pos x="274320" y="1376567"/>
                </a:cxn>
                <a:cxn ang="0">
                  <a:pos x="409492" y="1749470"/>
                </a:cxn>
                <a:cxn ang="0">
                  <a:pos x="457200" y="1852613"/>
                </a:cxn>
                <a:cxn ang="0">
                  <a:pos x="445273" y="1816910"/>
                </a:cxn>
                <a:cxn ang="0">
                  <a:pos x="401541" y="1622524"/>
                </a:cxn>
              </a:cxnLst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</p:sp>
        <p:sp>
          <p:nvSpPr>
            <p:cNvPr id="1038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cxnLst>
                <a:cxn ang="0">
                  <a:pos x="68219" y="2508250"/>
                </a:cxn>
                <a:cxn ang="0">
                  <a:pos x="52167" y="2365601"/>
                </a:cxn>
                <a:cxn ang="0">
                  <a:pos x="20064" y="1577067"/>
                </a:cxn>
                <a:cxn ang="0">
                  <a:pos x="52167" y="784571"/>
                </a:cxn>
                <a:cxn ang="0">
                  <a:pos x="88283" y="392286"/>
                </a:cxn>
                <a:cxn ang="0">
                  <a:pos x="144463" y="0"/>
                </a:cxn>
                <a:cxn ang="0">
                  <a:pos x="140450" y="0"/>
                </a:cxn>
                <a:cxn ang="0">
                  <a:pos x="80257" y="392286"/>
                </a:cxn>
                <a:cxn ang="0">
                  <a:pos x="40129" y="784571"/>
                </a:cxn>
                <a:cxn ang="0">
                  <a:pos x="4013" y="1577067"/>
                </a:cxn>
                <a:cxn ang="0">
                  <a:pos x="28090" y="2333901"/>
                </a:cxn>
                <a:cxn ang="0">
                  <a:pos x="64206" y="2504288"/>
                </a:cxn>
                <a:cxn ang="0">
                  <a:pos x="68219" y="2508250"/>
                </a:cxn>
              </a:cxnLst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</p:sp>
        <p:sp>
          <p:nvSpPr>
            <p:cNvPr id="1039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cxnLst>
                <a:cxn ang="0">
                  <a:pos x="87313" y="233363"/>
                </a:cxn>
                <a:cxn ang="0">
                  <a:pos x="111125" y="233363"/>
                </a:cxn>
                <a:cxn ang="0">
                  <a:pos x="0" y="0"/>
                </a:cxn>
                <a:cxn ang="0">
                  <a:pos x="87313" y="233363"/>
                </a:cxn>
              </a:cxnLst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</p:sp>
        <p:sp>
          <p:nvSpPr>
            <p:cNvPr id="1040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cxnLst>
                <a:cxn ang="0">
                  <a:pos x="16062" y="213912"/>
                </a:cxn>
                <a:cxn ang="0">
                  <a:pos x="68263" y="423863"/>
                </a:cxn>
                <a:cxn ang="0">
                  <a:pos x="40155" y="174299"/>
                </a:cxn>
                <a:cxn ang="0">
                  <a:pos x="36139" y="170337"/>
                </a:cxn>
                <a:cxn ang="0">
                  <a:pos x="0" y="0"/>
                </a:cxn>
                <a:cxn ang="0">
                  <a:pos x="0" y="31691"/>
                </a:cxn>
                <a:cxn ang="0">
                  <a:pos x="16062" y="213912"/>
                </a:cxn>
              </a:cxnLst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</p:sp>
        <p:sp>
          <p:nvSpPr>
            <p:cNvPr id="1041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cxnLst>
                <a:cxn ang="0">
                  <a:pos x="31793" y="2191628"/>
                </a:cxn>
                <a:cxn ang="0">
                  <a:pos x="139095" y="1573375"/>
                </a:cxn>
                <a:cxn ang="0">
                  <a:pos x="393441" y="998716"/>
                </a:cxn>
                <a:cxn ang="0">
                  <a:pos x="743166" y="471616"/>
                </a:cxn>
                <a:cxn ang="0">
                  <a:pos x="945848" y="229863"/>
                </a:cxn>
                <a:cxn ang="0">
                  <a:pos x="1053150" y="110968"/>
                </a:cxn>
                <a:cxn ang="0">
                  <a:pos x="1168400" y="0"/>
                </a:cxn>
                <a:cxn ang="0">
                  <a:pos x="1164426" y="0"/>
                </a:cxn>
                <a:cxn ang="0">
                  <a:pos x="1049176" y="107005"/>
                </a:cxn>
                <a:cxn ang="0">
                  <a:pos x="941873" y="221937"/>
                </a:cxn>
                <a:cxn ang="0">
                  <a:pos x="735218" y="463690"/>
                </a:cxn>
                <a:cxn ang="0">
                  <a:pos x="377544" y="986827"/>
                </a:cxn>
                <a:cxn ang="0">
                  <a:pos x="119224" y="1569411"/>
                </a:cxn>
                <a:cxn ang="0">
                  <a:pos x="0" y="2175775"/>
                </a:cxn>
                <a:cxn ang="0">
                  <a:pos x="27819" y="2251075"/>
                </a:cxn>
                <a:cxn ang="0">
                  <a:pos x="31793" y="2191628"/>
                </a:cxn>
              </a:cxnLst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</p:sp>
        <p:sp>
          <p:nvSpPr>
            <p:cNvPr id="1042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cxnLst>
                <a:cxn ang="0">
                  <a:pos x="0" y="0"/>
                </a:cxn>
                <a:cxn ang="0">
                  <a:pos x="76010" y="209550"/>
                </a:cxn>
                <a:cxn ang="0">
                  <a:pos x="100013" y="209550"/>
                </a:cxn>
                <a:cxn ang="0">
                  <a:pos x="0" y="0"/>
                </a:cxn>
              </a:cxnLst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</p:sp>
        <p:sp>
          <p:nvSpPr>
            <p:cNvPr id="1043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cxnLst>
                <a:cxn ang="0">
                  <a:pos x="0" y="0"/>
                </a:cxn>
                <a:cxn ang="0">
                  <a:pos x="27590" y="352718"/>
                </a:cxn>
                <a:cxn ang="0">
                  <a:pos x="70945" y="463685"/>
                </a:cxn>
                <a:cxn ang="0">
                  <a:pos x="114300" y="558800"/>
                </a:cxn>
                <a:cxn ang="0">
                  <a:pos x="106417" y="535021"/>
                </a:cxn>
                <a:cxn ang="0">
                  <a:pos x="31531" y="87189"/>
                </a:cxn>
                <a:cxn ang="0">
                  <a:pos x="15766" y="43594"/>
                </a:cxn>
                <a:cxn ang="0">
                  <a:pos x="0" y="0"/>
                </a:cxn>
              </a:cxnLst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</p:sp>
        <p:sp>
          <p:nvSpPr>
            <p:cNvPr id="1044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cxnLst>
                <a:cxn ang="0">
                  <a:pos x="0" y="102328"/>
                </a:cxn>
                <a:cxn ang="0">
                  <a:pos x="15875" y="145620"/>
                </a:cxn>
                <a:cxn ang="0">
                  <a:pos x="31750" y="188913"/>
                </a:cxn>
                <a:cxn ang="0">
                  <a:pos x="27781" y="74778"/>
                </a:cxn>
                <a:cxn ang="0">
                  <a:pos x="0" y="0"/>
                </a:cxn>
                <a:cxn ang="0">
                  <a:pos x="0" y="15743"/>
                </a:cxn>
                <a:cxn ang="0">
                  <a:pos x="0" y="102328"/>
                </a:cxn>
              </a:cxnLst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</p:sp>
        <p:sp>
          <p:nvSpPr>
            <p:cNvPr id="1045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cxnLst>
                <a:cxn ang="0">
                  <a:pos x="43656" y="110925"/>
                </a:cxn>
                <a:cxn ang="0">
                  <a:pos x="0" y="0"/>
                </a:cxn>
                <a:cxn ang="0">
                  <a:pos x="43656" y="194119"/>
                </a:cxn>
                <a:cxn ang="0">
                  <a:pos x="55563" y="229773"/>
                </a:cxn>
                <a:cxn ang="0">
                  <a:pos x="154781" y="439738"/>
                </a:cxn>
                <a:cxn ang="0">
                  <a:pos x="174625" y="439738"/>
                </a:cxn>
                <a:cxn ang="0">
                  <a:pos x="87313" y="206003"/>
                </a:cxn>
                <a:cxn ang="0">
                  <a:pos x="43656" y="110925"/>
                </a:cxn>
              </a:cxnLst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</p:sp>
      </p:grpSp>
      <p:sp>
        <p:nvSpPr>
          <p:cNvPr id="1028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3600" b="0" i="0" u="none" kern="1200" baseline="0">
                <a:solidFill>
                  <a:srgbClr val="26262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lvl="0"/>
            <a:r>
              <a:t>Образец заголовка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031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0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0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000" b="0" i="0" u="none" baseline="0">
                <a:solidFill>
                  <a:srgbClr val="FF0303"/>
                </a:solidFill>
                <a:effectLst/>
                <a:latin typeface="Arial Black" pitchFamily="34" charset="0"/>
              </a:defRPr>
            </a:lvl5pPr>
          </a:lstStyle>
          <a:p>
            <a:pPr marL="0" lvl="0" indent="0" algn="r" eaLnBrk="1" hangingPunct="1"/>
            <a:fld id="{E6E776CE-D9A6-4B95-B87A-0D851BE6DD97}" type="slidenum">
              <a:rPr lang="ru-RU" altLang="ru-RU" sz="2000">
                <a:solidFill>
                  <a:srgbClr val="FEFFFF"/>
                </a:solidFill>
              </a:rPr>
              <a:t>*</a:t>
            </a:fld>
            <a:endParaRPr lang="ru-RU" altLang="ru-RU" sz="2000">
              <a:solidFill>
                <a:srgbClr val="FE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2" r:id="rId2"/>
    <p:sldLayoutId id="2147483834" r:id="rId3"/>
    <p:sldLayoutId id="2147483836" r:id="rId4"/>
    <p:sldLayoutId id="2147483838" r:id="rId5"/>
    <p:sldLayoutId id="2147483840" r:id="rId6"/>
    <p:sldLayoutId id="2147483842" r:id="rId7"/>
    <p:sldLayoutId id="2147483844" r:id="rId8"/>
    <p:sldLayoutId id="2147483846" r:id="rId9"/>
    <p:sldLayoutId id="2147483848" r:id="rId10"/>
    <p:sldLayoutId id="2147483850" r:id="rId11"/>
    <p:sldLayoutId id="2147483852" r:id="rId12"/>
    <p:sldLayoutId id="2147483854" r:id="rId13"/>
    <p:sldLayoutId id="2147483856" r:id="rId14"/>
    <p:sldLayoutId id="2147483858" r:id="rId15"/>
    <p:sldLayoutId id="2147483860" r:id="rId16"/>
    <p:sldLayoutId id="2147483861" r:id="rId17"/>
  </p:sldLayoutIdLst>
  <p:transition>
    <p:random/>
  </p:transition>
  <p:timing/>
  <p:txStyles>
    <p:titleStyle>
      <a:lvl1pPr marL="0" indent="0"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3600" b="0" i="0" u="none" kern="1200" baseline="0">
          <a:solidFill>
            <a:srgbClr val="262626"/>
          </a:solidFill>
          <a:effectLst/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457200" rtl="0" eaLnBrk="0" fontAlgn="base" hangingPunct="0">
        <a:lnSpc>
          <a:spcPct val="100000"/>
        </a:lnSpc>
        <a:spcBef>
          <a:spcPts val="1000"/>
        </a:spcBef>
        <a:spcAft>
          <a:spcPct val="0"/>
        </a:spcAft>
        <a:buClr>
          <a:schemeClr val="accent1"/>
        </a:buClr>
        <a:buSzTx/>
        <a:buFont typeface="Wingdings 3" pitchFamily="18" charset="2"/>
        <a:buChar char=""/>
        <a:defRPr kumimoji="0" sz="1800" b="0" i="0" u="none" kern="1200" baseline="0">
          <a:solidFill>
            <a:srgbClr val="404040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00000"/>
        </a:lnSpc>
        <a:spcBef>
          <a:spcPts val="1000"/>
        </a:spcBef>
        <a:spcAft>
          <a:spcPct val="0"/>
        </a:spcAft>
        <a:buClr>
          <a:schemeClr val="accent1"/>
        </a:buClr>
        <a:buSzTx/>
        <a:buFont typeface="Wingdings 3" pitchFamily="18" charset="2"/>
        <a:buChar char=""/>
        <a:defRPr kumimoji="0" sz="1600" b="0" i="0" u="none" kern="1200" baseline="0">
          <a:solidFill>
            <a:srgbClr val="404040"/>
          </a:solidFill>
          <a:effectLst/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ts val="1000"/>
        </a:spcBef>
        <a:spcAft>
          <a:spcPct val="0"/>
        </a:spcAft>
        <a:buClr>
          <a:schemeClr val="accent1"/>
        </a:buClr>
        <a:buSzTx/>
        <a:buFont typeface="Wingdings 3" pitchFamily="18" charset="2"/>
        <a:buChar char=""/>
        <a:defRPr kumimoji="0" sz="1400" b="0" i="0" u="none" kern="1200" baseline="0">
          <a:solidFill>
            <a:srgbClr val="404040"/>
          </a:solidFill>
          <a:effectLst/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ts val="1000"/>
        </a:spcBef>
        <a:spcAft>
          <a:spcPct val="0"/>
        </a:spcAft>
        <a:buClr>
          <a:schemeClr val="accent1"/>
        </a:buClr>
        <a:buSzTx/>
        <a:buFont typeface="Wingdings 3" pitchFamily="18" charset="2"/>
        <a:buChar char=""/>
        <a:defRPr kumimoji="0" sz="1200" b="0" i="0" u="none" kern="1200" baseline="0">
          <a:solidFill>
            <a:srgbClr val="404040"/>
          </a:solidFill>
          <a:effectLst/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ts val="1000"/>
        </a:spcBef>
        <a:spcAft>
          <a:spcPct val="0"/>
        </a:spcAft>
        <a:buClr>
          <a:schemeClr val="accent1"/>
        </a:buClr>
        <a:buSzTx/>
        <a:buFont typeface="Wingdings 3" pitchFamily="18" charset="2"/>
        <a:buChar char=""/>
        <a:defRPr kumimoji="0" sz="1200" b="0" i="0" u="none" kern="1200" baseline="0">
          <a:solidFill>
            <a:srgbClr val="404040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 /><Relationship Id="rId2" Type="http://schemas.openxmlformats.org/officeDocument/2006/relationships/image" Target="../media/image4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wm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 /><Relationship Id="rId2" Type="http://schemas.openxmlformats.org/officeDocument/2006/relationships/image" Target="../media/image2.wm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3068638"/>
            <a:ext cx="8451850" cy="2209800"/>
          </a:xfrm>
          <a:prstGeom prst="rect">
            <a:avLst/>
          </a:prstGeo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ru-RU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 pitchFamily="34" charset="0"/>
                <a:ea typeface="+mj-ea"/>
                <a:cs typeface="+mj-cs"/>
              </a:rPr>
              <a:t>Т Е М А ПРЕЗЕНТАЦИИ :</a:t>
            </a:r>
            <a:br>
              <a:rPr kumimoji="0" lang="ru-RU" altLang="ru-RU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 pitchFamily="34" charset="0"/>
                <a:ea typeface="+mj-ea"/>
                <a:cs typeface="+mj-cs"/>
              </a:rPr>
            </a:br>
            <a:br>
              <a:rPr kumimoji="0" lang="ru-RU" altLang="ru-RU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 pitchFamily="34" charset="0"/>
                <a:ea typeface="+mj-ea"/>
                <a:cs typeface="+mj-cs"/>
              </a:rPr>
            </a:br>
            <a:r>
              <a:rPr kumimoji="0" lang="ru-RU" altLang="ru-RU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 pitchFamily="34" charset="0"/>
                <a:ea typeface="+mj-ea"/>
                <a:cs typeface="+mj-cs"/>
              </a:rPr>
              <a:t>«КОММЕРЧЕСКАЯ КОНЦЕССИЯ»</a:t>
            </a:r>
          </a:p>
        </p:txBody>
      </p:sp>
      <p:sp>
        <p:nvSpPr>
          <p:cNvPr id="19459" name="TextBox 1"/>
          <p:cNvSpPr/>
          <p:nvPr/>
        </p:nvSpPr>
        <p:spPr>
          <a:xfrm>
            <a:off x="6156325" y="5661025"/>
            <a:ext cx="2592388" cy="3381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Павлов А. СИНД-32</a:t>
            </a:r>
            <a:endParaRPr lang="ru-RU" altLang="ru-RU" sz="1600">
              <a:solidFill>
                <a:schemeClr val="tx1"/>
              </a:solidFill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0017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3600" b="0" i="0" u="none" kern="1200" baseline="0">
                <a:solidFill>
                  <a:srgbClr val="26262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ru-RU" altLang="ru-RU"/>
              <a:t>ПРАВА И ОБЯЗАННОСТИ ПРАВООБЛАДАТЕЛЯ</a:t>
            </a:r>
            <a:endParaRPr lang="ru-RU" alt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16113"/>
            <a:ext cx="9396413" cy="494188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533400" marR="0" lvl="0" indent="-5334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defRPr/>
            </a:pPr>
            <a:r>
              <a:rPr kumimoji="0" lang="ru-RU" altLang="ru-RU" sz="1800" b="1" i="1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Императивные:</a:t>
            </a:r>
            <a:endParaRPr kumimoji="0" lang="ru-RU" altLang="ru-RU" sz="1800" b="1" i="1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533400" marR="0" lvl="0" indent="-5334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defRPr/>
            </a:pPr>
            <a:endParaRPr kumimoji="0" lang="ru-RU" altLang="ru-RU" sz="1800" b="1" i="1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533400" marR="0" lvl="0" indent="-5334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1)     </a:t>
            </a: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Передать пользователю техническую и коммерческую</a:t>
            </a: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документацию и иную необходимую информацию;</a:t>
            </a:r>
            <a:endParaRPr kumimoji="0" lang="ru-RU" altLang="ru-RU" sz="1800" b="1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533400" marR="0" lvl="0" indent="-5334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defRPr/>
            </a:pPr>
            <a:endParaRPr kumimoji="0" lang="ru-RU" altLang="ru-RU" sz="1800" b="1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533400" marR="0" lvl="0" indent="-5334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2)   Проинструктировать пользователя и его работников по вопросам, </a:t>
            </a:r>
            <a:endParaRPr kumimoji="0" lang="ru-RU" altLang="ru-RU" sz="1800" b="1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533400" marR="0" lvl="0" indent="-5334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</a:t>
            </a: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связанным с осуществлением переданных прав</a:t>
            </a:r>
          </a:p>
          <a:p>
            <a:pPr marL="533400" marR="0" lvl="0" indent="-5334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defRPr/>
            </a:pPr>
            <a:endParaRPr kumimoji="0" lang="ru-RU" altLang="ru-RU" sz="1800" b="1" i="1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defRPr/>
            </a:pPr>
            <a:r>
              <a:rPr kumimoji="0" lang="ru-RU" altLang="ru-RU" sz="1800" b="1" i="1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Если иное не предусмотрено договором:</a:t>
            </a:r>
            <a:endParaRPr kumimoji="0" lang="ru-RU" altLang="ru-RU" sz="1800" b="1" i="1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533400" marR="0" lvl="0" indent="-5334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defRPr/>
            </a:pPr>
            <a:endParaRPr kumimoji="0" lang="ru-RU" altLang="ru-RU" sz="1800" b="1" i="1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533400" marR="0" lvl="0" indent="-5334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1818FF"/>
              </a:buClr>
              <a:buSzTx/>
              <a:buFont typeface="Bookman Old Style" pitchFamily="18" charset="0"/>
              <a:buNone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1)    Оказывать пользователю техническое и консультативное содействие, в том числе в обучении и повышении квалификации работников</a:t>
            </a: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;</a:t>
            </a:r>
          </a:p>
          <a:p>
            <a:pPr marL="533400" marR="0" lvl="0" indent="-5334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1818FF"/>
              </a:buClr>
              <a:buSzTx/>
              <a:buFont typeface="Bookman Old Style" pitchFamily="18" charset="0"/>
              <a:buNone/>
              <a:defRPr/>
            </a:pPr>
            <a:endParaRPr kumimoji="0" lang="ru-RU" altLang="ru-RU" sz="1800" b="1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533400" marR="0" lvl="0" indent="-5334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1818FF"/>
              </a:buClr>
              <a:buSzTx/>
              <a:buFont typeface="Bookman Old Style" pitchFamily="18" charset="0"/>
              <a:buNone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2)   Обеспечить государственную регистрацию договора;</a:t>
            </a:r>
            <a:endParaRPr kumimoji="0" lang="ru-RU" altLang="ru-RU" sz="1800" b="1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533400" marR="0" lvl="0" indent="-5334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1818FF"/>
              </a:buClr>
              <a:buSzTx/>
              <a:buFont typeface="Bookman Old Style" pitchFamily="18" charset="0"/>
              <a:buNone/>
              <a:defRPr/>
            </a:pPr>
            <a:endParaRPr kumimoji="0" lang="ru-RU" altLang="ru-RU" sz="1800" b="1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533400" marR="0" lvl="0" indent="-5334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1818FF"/>
              </a:buClr>
              <a:buSzTx/>
              <a:buFont typeface="Bookman Old Style" pitchFamily="18" charset="0"/>
              <a:buNone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3)   Контролировать качество товаров, производимых пользователем </a:t>
            </a:r>
          </a:p>
          <a:p>
            <a:pPr marL="533400" marR="0" lvl="0" indent="-5334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1818FF"/>
              </a:buClr>
              <a:buSzTx/>
              <a:buFont typeface="Bookman Old Style" pitchFamily="18" charset="0"/>
              <a:buNone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       </a:t>
            </a:r>
            <a:r>
              <a: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(п. 2 ст.1031 ГК РФ)</a:t>
            </a:r>
          </a:p>
          <a:p>
            <a:pPr marL="533400" marR="0" lvl="0" indent="-5334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1818FF"/>
              </a:buClr>
              <a:buSzTx/>
              <a:buFont typeface="Wingdings" pitchFamily="2" charset="2"/>
              <a:buNone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676" name="Picture 8" descr="i?id=51540999&amp;tov=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9925" y="495300"/>
            <a:ext cx="1800225" cy="1392238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0017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3600" b="0" i="0" u="none" kern="1200" baseline="0">
                <a:solidFill>
                  <a:srgbClr val="26262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ru-RU" altLang="ru-RU"/>
              <a:t>ПРАВА И ОБЯЗАННОСТИ ПОЛЬЗОВАТЕЛЯ</a:t>
            </a:r>
            <a:endParaRPr lang="ru-RU" altLang="ru-RU"/>
          </a:p>
        </p:txBody>
      </p:sp>
      <p:sp>
        <p:nvSpPr>
          <p:cNvPr id="29699" name="Rectangle 3"/>
          <p:cNvSpPr>
            <a:spLocks noGrp="1"/>
          </p:cNvSpPr>
          <p:nvPr>
            <p:ph type="body" sz="half" idx="1"/>
          </p:nvPr>
        </p:nvSpPr>
        <p:spPr>
          <a:xfrm>
            <a:off x="285750" y="1846263"/>
            <a:ext cx="8785225" cy="4868862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baseline="0">
                <a:solidFill>
                  <a:srgbClr val="404040"/>
                </a:solidFill>
                <a:effectLst/>
                <a:latin typeface="Century Gothic" pitchFamily="34" charset="0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baseline="0">
                <a:solidFill>
                  <a:srgbClr val="404040"/>
                </a:solidFill>
                <a:effectLst/>
                <a:latin typeface="Century Gothic" pitchFamily="34" charset="0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baseline="0">
                <a:solidFill>
                  <a:srgbClr val="404040"/>
                </a:solidFill>
                <a:effectLst/>
                <a:latin typeface="Century Gothic" pitchFamily="34" charset="0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000" b="0" i="0" u="none" baseline="0">
                <a:solidFill>
                  <a:srgbClr val="404040"/>
                </a:solidFill>
                <a:effectLst/>
                <a:latin typeface="Century Gothic" pitchFamily="34" charset="0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000" b="0" i="0" u="none" baseline="0">
                <a:solidFill>
                  <a:srgbClr val="404040"/>
                </a:solidFill>
                <a:effectLst/>
                <a:latin typeface="Century Gothic" pitchFamily="34" charset="0"/>
              </a:defRPr>
            </a:lvl5pPr>
          </a:lstStyle>
          <a:p>
            <a:pPr marL="533400" lvl="0" indent="-533400" eaLnBrk="1" hangingPunct="1">
              <a:lnSpc>
                <a:spcPct val="90000"/>
              </a:lnSpc>
              <a:buClr>
                <a:srgbClr val="1818FF"/>
              </a:buClr>
              <a:buFont typeface="Bookman Old Style" pitchFamily="18" charset="0"/>
              <a:buAutoNum type="arabicParenR"/>
            </a:pPr>
            <a:r>
              <a:rPr lang="ru-RU" altLang="ru-RU" sz="2300" b="1"/>
              <a:t>Использовать при осуществлении деятельности коммерческое обозначение, товарный знак, знак обслуживания или иное средство индивидуализации правообладателя</a:t>
            </a:r>
            <a:endParaRPr lang="ru-RU" altLang="ru-RU" sz="2300" b="1"/>
          </a:p>
          <a:p>
            <a:pPr marL="533400" lvl="0" indent="-533400" eaLnBrk="1" hangingPunct="1">
              <a:lnSpc>
                <a:spcPct val="90000"/>
              </a:lnSpc>
              <a:buClr>
                <a:srgbClr val="1818FF"/>
              </a:buClr>
              <a:buFont typeface="Bookman Old Style" pitchFamily="18" charset="0"/>
              <a:buAutoNum type="arabicParenR"/>
            </a:pPr>
            <a:endParaRPr lang="ru-RU" altLang="ru-RU" sz="800" b="1"/>
          </a:p>
          <a:p>
            <a:pPr marL="533400" lvl="0" indent="-533400" eaLnBrk="1" hangingPunct="1">
              <a:lnSpc>
                <a:spcPct val="90000"/>
              </a:lnSpc>
              <a:buClr>
                <a:srgbClr val="1818FF"/>
              </a:buClr>
              <a:buFont typeface="Bookman Old Style" pitchFamily="18" charset="0"/>
              <a:buAutoNum type="arabicParenR"/>
            </a:pPr>
            <a:r>
              <a:rPr lang="ru-RU" altLang="ru-RU" sz="2300" b="1"/>
              <a:t>Обеспечить соответствие качества выпускаемых им товаров качеству товаров, производимых правообладателем</a:t>
            </a:r>
            <a:endParaRPr lang="ru-RU" altLang="ru-RU" sz="2300" b="1"/>
          </a:p>
          <a:p>
            <a:pPr marL="533400" lvl="0" indent="-533400" eaLnBrk="1" hangingPunct="1">
              <a:lnSpc>
                <a:spcPct val="90000"/>
              </a:lnSpc>
              <a:buClr>
                <a:srgbClr val="1818FF"/>
              </a:buClr>
              <a:buFont typeface="Bookman Old Style" pitchFamily="18" charset="0"/>
              <a:buAutoNum type="arabicParenR"/>
            </a:pPr>
            <a:endParaRPr lang="ru-RU" altLang="ru-RU" sz="800" b="1"/>
          </a:p>
          <a:p>
            <a:pPr marL="533400" lvl="0" indent="-533400" eaLnBrk="1" hangingPunct="1">
              <a:lnSpc>
                <a:spcPct val="90000"/>
              </a:lnSpc>
              <a:buClr>
                <a:srgbClr val="1818FF"/>
              </a:buClr>
              <a:buFont typeface="Bookman Old Style" pitchFamily="18" charset="0"/>
              <a:buAutoNum type="arabicParenR"/>
            </a:pPr>
            <a:r>
              <a:rPr lang="ru-RU" altLang="ru-RU" sz="2300" b="1"/>
              <a:t>Соблюдать инструкции и указания правообладателя относительно характера, способов, условий использования исключительных прав</a:t>
            </a:r>
            <a:endParaRPr lang="ru-RU" altLang="ru-RU" sz="2300" b="1"/>
          </a:p>
          <a:p>
            <a:pPr marL="533400" lvl="0" indent="-533400" eaLnBrk="1" hangingPunct="1">
              <a:lnSpc>
                <a:spcPct val="90000"/>
              </a:lnSpc>
              <a:buClr>
                <a:srgbClr val="1818FF"/>
              </a:buClr>
              <a:buFont typeface="Bookman Old Style" pitchFamily="18" charset="0"/>
              <a:buAutoNum type="arabicParenR"/>
            </a:pPr>
            <a:endParaRPr lang="ru-RU" altLang="ru-RU" sz="800" b="1"/>
          </a:p>
          <a:p>
            <a:pPr marL="533400" lvl="0" indent="-533400" eaLnBrk="1" hangingPunct="1">
              <a:lnSpc>
                <a:spcPct val="90000"/>
              </a:lnSpc>
              <a:buClr>
                <a:srgbClr val="1818FF"/>
              </a:buClr>
              <a:buFont typeface="Bookman Old Style" pitchFamily="18" charset="0"/>
              <a:buAutoNum type="arabicParenR"/>
            </a:pPr>
            <a:r>
              <a:rPr lang="ru-RU" altLang="ru-RU" sz="2300" b="1"/>
              <a:t>Оказывать покупателям все дополнительные услуги</a:t>
            </a:r>
            <a:endParaRPr lang="ru-RU" altLang="ru-RU" sz="2300" b="1"/>
          </a:p>
          <a:p>
            <a:pPr marL="533400" lvl="0" indent="-533400" eaLnBrk="1" hangingPunct="1">
              <a:lnSpc>
                <a:spcPct val="90000"/>
              </a:lnSpc>
              <a:buClr>
                <a:srgbClr val="1818FF"/>
              </a:buClr>
              <a:buFont typeface="Wingdings" pitchFamily="2" charset="2"/>
              <a:buNone/>
            </a:pPr>
            <a:endParaRPr lang="ru-RU" altLang="ru-RU" sz="2300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0722" name="Rectangle 3"/>
          <p:cNvSpPr>
            <a:spLocks noGrp="1"/>
          </p:cNvSpPr>
          <p:nvPr>
            <p:ph type="body" sz="half" idx="1"/>
          </p:nvPr>
        </p:nvSpPr>
        <p:spPr>
          <a:xfrm>
            <a:off x="250825" y="1700213"/>
            <a:ext cx="8785225" cy="4868862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baseline="0">
                <a:solidFill>
                  <a:srgbClr val="404040"/>
                </a:solidFill>
                <a:effectLst/>
                <a:latin typeface="Century Gothic" pitchFamily="34" charset="0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baseline="0">
                <a:solidFill>
                  <a:srgbClr val="404040"/>
                </a:solidFill>
                <a:effectLst/>
                <a:latin typeface="Century Gothic" pitchFamily="34" charset="0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baseline="0">
                <a:solidFill>
                  <a:srgbClr val="404040"/>
                </a:solidFill>
                <a:effectLst/>
                <a:latin typeface="Century Gothic" pitchFamily="34" charset="0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000" b="0" i="0" u="none" baseline="0">
                <a:solidFill>
                  <a:srgbClr val="404040"/>
                </a:solidFill>
                <a:effectLst/>
                <a:latin typeface="Century Gothic" pitchFamily="34" charset="0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000" b="0" i="0" u="none" baseline="0">
                <a:solidFill>
                  <a:srgbClr val="404040"/>
                </a:solidFill>
                <a:effectLst/>
                <a:latin typeface="Century Gothic" pitchFamily="34" charset="0"/>
              </a:defRPr>
            </a:lvl5pPr>
          </a:lstStyle>
          <a:p>
            <a:pPr marL="533400" lvl="0" indent="-533400" eaLnBrk="1" hangingPunct="1">
              <a:lnSpc>
                <a:spcPct val="80000"/>
              </a:lnSpc>
              <a:buClr>
                <a:srgbClr val="1818FF"/>
              </a:buClr>
              <a:buFont typeface="Bookman Old Style" pitchFamily="18" charset="0"/>
              <a:buAutoNum type="arabicParenR" startAt="5"/>
            </a:pPr>
            <a:r>
              <a:rPr lang="ru-RU" altLang="ru-RU" sz="2000" b="1"/>
              <a:t>Не разглашать секреты производства правообладателя и др. полученную от него конфиденциальную коммерческую информацию</a:t>
            </a:r>
            <a:endParaRPr lang="ru-RU" altLang="ru-RU" sz="2000" b="1"/>
          </a:p>
          <a:p>
            <a:pPr marL="533400" lvl="0" indent="-533400" eaLnBrk="1" hangingPunct="1">
              <a:lnSpc>
                <a:spcPct val="80000"/>
              </a:lnSpc>
              <a:buClr>
                <a:srgbClr val="1818FF"/>
              </a:buClr>
              <a:buFont typeface="Bookman Old Style" pitchFamily="18" charset="0"/>
              <a:buAutoNum type="arabicParenR" startAt="5"/>
            </a:pPr>
            <a:endParaRPr lang="ru-RU" altLang="ru-RU" sz="600" b="1"/>
          </a:p>
          <a:p>
            <a:pPr marL="533400" lvl="0" indent="-533400" eaLnBrk="1" hangingPunct="1">
              <a:lnSpc>
                <a:spcPct val="80000"/>
              </a:lnSpc>
              <a:buClr>
                <a:srgbClr val="1818FF"/>
              </a:buClr>
              <a:buFont typeface="Bookman Old Style" pitchFamily="18" charset="0"/>
              <a:buAutoNum type="arabicParenR" startAt="5"/>
            </a:pPr>
            <a:r>
              <a:rPr lang="ru-RU" altLang="ru-RU" sz="2000" b="1"/>
              <a:t>Информировать покупателей о том, что использует коммерческое обозначение, товарный знак, знак обслуживания или иное средство индивидуализации</a:t>
            </a:r>
            <a:endParaRPr lang="ru-RU" altLang="ru-RU" sz="2000" b="1"/>
          </a:p>
          <a:p>
            <a:pPr marL="533400" lvl="0" indent="-533400" eaLnBrk="1" hangingPunct="1">
              <a:lnSpc>
                <a:spcPct val="80000"/>
              </a:lnSpc>
              <a:buClr>
                <a:srgbClr val="1818FF"/>
              </a:buClr>
              <a:buFont typeface="Bookman Old Style" pitchFamily="18" charset="0"/>
              <a:buAutoNum type="arabicParenR" startAt="5"/>
            </a:pPr>
            <a:endParaRPr lang="ru-RU" altLang="ru-RU" sz="600" b="1"/>
          </a:p>
          <a:p>
            <a:pPr marL="533400" lvl="0" indent="-533400" eaLnBrk="1" hangingPunct="1">
              <a:lnSpc>
                <a:spcPct val="80000"/>
              </a:lnSpc>
              <a:buClr>
                <a:srgbClr val="1818FF"/>
              </a:buClr>
              <a:buFont typeface="Bookman Old Style" pitchFamily="18" charset="0"/>
              <a:buAutoNum type="arabicParenR" startAt="5"/>
            </a:pPr>
            <a:r>
              <a:rPr lang="ru-RU" altLang="ru-RU" sz="2000" b="1"/>
              <a:t>Своевременно выплачивать вознаграждение правообладателю</a:t>
            </a:r>
            <a:endParaRPr lang="ru-RU" altLang="ru-RU" sz="2000" b="1"/>
          </a:p>
          <a:p>
            <a:pPr marL="533400" lvl="0" indent="-533400" eaLnBrk="1" hangingPunct="1">
              <a:lnSpc>
                <a:spcPct val="80000"/>
              </a:lnSpc>
              <a:buClr>
                <a:srgbClr val="1818FF"/>
              </a:buClr>
              <a:buFont typeface="Bookman Old Style" pitchFamily="18" charset="0"/>
              <a:buAutoNum type="arabicParenR" startAt="5"/>
            </a:pPr>
            <a:endParaRPr lang="ru-RU" altLang="ru-RU" sz="600" b="1"/>
          </a:p>
          <a:p>
            <a:pPr marL="533400" lvl="0" indent="-533400" eaLnBrk="1" hangingPunct="1">
              <a:lnSpc>
                <a:spcPct val="80000"/>
              </a:lnSpc>
              <a:buClr>
                <a:srgbClr val="1818FF"/>
              </a:buClr>
              <a:buFont typeface="Bookman Old Style" pitchFamily="18" charset="0"/>
              <a:buAutoNum type="arabicParenR" startAt="5"/>
            </a:pPr>
            <a:r>
              <a:rPr lang="ru-RU" altLang="ru-RU" sz="2000" b="1"/>
              <a:t>Предоставить оговоренное количество субконцессий, если такая обязанность предусмотрена договором</a:t>
            </a:r>
            <a:endParaRPr lang="ru-RU" altLang="ru-RU" sz="2000" b="1"/>
          </a:p>
          <a:p>
            <a:pPr marL="533400" lvl="0" indent="-533400" eaLnBrk="1" hangingPunct="1">
              <a:lnSpc>
                <a:spcPct val="80000"/>
              </a:lnSpc>
              <a:buClr>
                <a:srgbClr val="1818FF"/>
              </a:buClr>
              <a:buFont typeface="Bookman Old Style" pitchFamily="18" charset="0"/>
              <a:buAutoNum type="arabicParenR" startAt="5"/>
            </a:pPr>
            <a:endParaRPr lang="ru-RU" altLang="ru-RU" sz="2000" b="1"/>
          </a:p>
          <a:p>
            <a:pPr marL="533400" lvl="0" indent="-533400" eaLnBrk="1" hangingPunct="1">
              <a:lnSpc>
                <a:spcPct val="80000"/>
              </a:lnSpc>
              <a:buClr>
                <a:srgbClr val="1818FF"/>
              </a:buClr>
              <a:buFont typeface="Bookman Old Style" pitchFamily="18" charset="0"/>
              <a:buAutoNum type="arabicParenR" startAt="5"/>
            </a:pPr>
            <a:r>
              <a:rPr lang="ru-RU" altLang="ru-RU" sz="2000" b="1"/>
              <a:t>Имеет право по истечении срока договора на заключение договора на новый срок на тех же условиях</a:t>
            </a:r>
            <a:endParaRPr lang="ru-RU" altLang="ru-RU" sz="2000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642938"/>
            <a:ext cx="8229600" cy="1027112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 pitchFamily="34" charset="0"/>
                <a:ea typeface="+mj-ea"/>
                <a:cs typeface="+mj-cs"/>
              </a:rPr>
              <a:t>        ОТВЕТСТЕННОСТЬ ПО ДОГОВОРУ</a:t>
            </a:r>
            <a:endParaRPr kumimoji="0" lang="ru-RU" sz="28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747" name="Содержимое 16"/>
          <p:cNvSpPr>
            <a:spLocks noGrp="1"/>
          </p:cNvSpPr>
          <p:nvPr>
            <p:ph idx="1"/>
          </p:nvPr>
        </p:nvSpPr>
        <p:spPr>
          <a:xfrm>
            <a:off x="179388" y="1989138"/>
            <a:ext cx="8734425" cy="4011612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>
              <a:buFont typeface="Wingdings" pitchFamily="2" charset="2"/>
              <a:buNone/>
            </a:pPr>
            <a:r>
              <a:rPr lang="ru-RU" altLang="ru-RU" sz="2400" b="1" i="1">
                <a:solidFill>
                  <a:srgbClr val="FF0303"/>
                </a:solidFill>
              </a:rPr>
              <a:t>Правообладатель несет:</a:t>
            </a:r>
            <a:endParaRPr lang="ru-RU" altLang="ru-RU" sz="2400" b="1" i="1">
              <a:solidFill>
                <a:srgbClr val="FF0303"/>
              </a:solidFill>
            </a:endParaRPr>
          </a:p>
          <a:p>
            <a:pPr lvl="0" eaLnBrk="1" hangingPunct="1">
              <a:buFont typeface="Wingdings" pitchFamily="2" charset="2"/>
              <a:buChar char="v"/>
            </a:pPr>
            <a:r>
              <a:rPr lang="ru-RU" altLang="ru-RU" sz="2400" b="1">
                <a:solidFill>
                  <a:srgbClr val="FF0303"/>
                </a:solidFill>
              </a:rPr>
              <a:t>субсидиарную</a:t>
            </a:r>
            <a:r>
              <a:rPr lang="ru-RU" altLang="ru-RU" sz="2400" b="1"/>
              <a:t> ответственность по требованиям, предъявляемым к пользователю, о несоответствии качества продаваемых им товаров (выполняемых работ, оказываемых услуг);</a:t>
            </a:r>
            <a:endParaRPr lang="ru-RU" altLang="ru-RU" sz="2400" b="1"/>
          </a:p>
          <a:p>
            <a:pPr lvl="0" eaLnBrk="1" hangingPunct="1">
              <a:buFont typeface="Wingdings" pitchFamily="2" charset="2"/>
              <a:buChar char="v"/>
            </a:pPr>
            <a:endParaRPr lang="ru-RU" altLang="ru-RU" sz="2400" b="1">
              <a:solidFill>
                <a:srgbClr val="FF0303"/>
              </a:solidFill>
            </a:endParaRPr>
          </a:p>
          <a:p>
            <a:pPr lvl="0" eaLnBrk="1" hangingPunct="1">
              <a:buFont typeface="Wingdings" pitchFamily="2" charset="2"/>
              <a:buChar char="v"/>
            </a:pPr>
            <a:r>
              <a:rPr lang="ru-RU" altLang="ru-RU" sz="2400" b="1">
                <a:solidFill>
                  <a:srgbClr val="FF0303"/>
                </a:solidFill>
              </a:rPr>
              <a:t>солидарную</a:t>
            </a:r>
            <a:r>
              <a:rPr lang="ru-RU" altLang="ru-RU" sz="2400" b="1"/>
              <a:t> ответственность по требованиям, предъявляемым к пользователю как изготовителю продукции</a:t>
            </a:r>
            <a:r>
              <a:rPr lang="ru-RU" altLang="ru-RU" sz="2400"/>
              <a:t> (ст. 1034 ГК РФ)</a:t>
            </a:r>
            <a:endParaRPr lang="ru-RU" altLang="ru-RU" sz="2400"/>
          </a:p>
        </p:txBody>
      </p:sp>
      <p:cxnSp>
        <p:nvCxnSpPr>
          <p:cNvPr id="31748" name="Line 4"/>
          <p:cNvCxnSpPr/>
          <p:nvPr/>
        </p:nvCxnSpPr>
        <p:spPr>
          <a:xfrm flipV="1">
            <a:off x="2484438" y="1557338"/>
            <a:ext cx="1079500" cy="647700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31749" name="Line 5"/>
          <p:cNvCxnSpPr/>
          <p:nvPr/>
        </p:nvCxnSpPr>
        <p:spPr>
          <a:xfrm>
            <a:off x="5580063" y="3644900"/>
            <a:ext cx="1152525" cy="2376488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31750" name="Line 6"/>
          <p:cNvCxnSpPr/>
          <p:nvPr/>
        </p:nvCxnSpPr>
        <p:spPr>
          <a:xfrm flipH="1">
            <a:off x="4643438" y="1844675"/>
            <a:ext cx="1368425" cy="5400675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31751" name="Line 7"/>
          <p:cNvCxnSpPr/>
          <p:nvPr/>
        </p:nvCxnSpPr>
        <p:spPr>
          <a:xfrm flipV="1">
            <a:off x="4067175" y="4076700"/>
            <a:ext cx="1800225" cy="792163"/>
          </a:xfrm>
          <a:prstGeom prst="line">
            <a:avLst/>
          </a:prstGeom>
          <a:noFill/>
          <a:ln>
            <a:noFill/>
            <a:miter lim="800000"/>
          </a:ln>
        </p:spPr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500063" y="258763"/>
            <a:ext cx="8229600" cy="1027112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3600" b="0" i="0" u="none" kern="1200" baseline="0">
                <a:solidFill>
                  <a:srgbClr val="26262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ru-RU" altLang="ru-RU"/>
              <a:t>         ПРЕКРАЩЕНИЕ ДОГОВОРА</a:t>
            </a:r>
            <a:endParaRPr lang="ru-RU" altLang="ru-RU" sz="2800"/>
          </a:p>
        </p:txBody>
      </p:sp>
      <p:sp>
        <p:nvSpPr>
          <p:cNvPr id="32771" name="Содержимое 16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4951412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ü"/>
              <a:defRPr/>
            </a:pPr>
            <a:r>
              <a:rPr kumimoji="0" lang="ru-RU" altLang="ru-RU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Каждая из сторон договора, заключенного без указания срока, вправе в любое время отказаться от договора, уведомив др. сторону за 6 месяцев, если договором не предусмотрен более продолжительный срок;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defRPr/>
            </a:pPr>
            <a:endParaRPr kumimoji="0" lang="ru-RU" altLang="ru-RU" sz="1600" b="1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ü"/>
              <a:defRPr/>
            </a:pPr>
            <a:r>
              <a:rPr kumimoji="0" lang="ru-RU" altLang="ru-RU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Прекращение принадлежащего правообладателю права на товарный знак, знак обслуживания или на коммерческое обозначение без их замены новым аналогичным правом;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defRPr/>
            </a:pPr>
            <a:endParaRPr kumimoji="0" lang="ru-RU" altLang="ru-RU" sz="1600" b="1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ü"/>
              <a:defRPr/>
            </a:pPr>
            <a:r>
              <a:rPr kumimoji="0" lang="ru-RU" altLang="ru-RU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При объявлении правообладателя или пользователя несостоятельным (банкротом</a:t>
            </a:r>
            <a:r>
              <a:rPr kumimoji="0" lang="ru-RU" alt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) (ст. 1037 ГК РФ);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defRPr/>
            </a:pPr>
            <a:endParaRPr kumimoji="0" lang="ru-RU" altLang="ru-RU" sz="16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ü"/>
              <a:defRPr/>
            </a:pPr>
            <a:r>
              <a:rPr kumimoji="0" lang="ru-RU" altLang="ru-RU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Если наследник правообладателя – инд. предпринимателя не зарегистрирован в качестве инд. предпринимателя и не зарегистрируется в этом качестве в течение 6 месяцев со дня открытия наследства (п. 2 ст. 1038 ГК РФ);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defRPr/>
            </a:pPr>
            <a:endParaRPr kumimoji="0" lang="ru-RU" altLang="ru-RU" sz="1600" b="1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ü"/>
              <a:defRPr/>
            </a:pPr>
            <a:r>
              <a:rPr kumimoji="0" lang="ru-RU" altLang="ru-RU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При изменении коммерческого обозначения пользователь вправе потребовать расторжения договора</a:t>
            </a:r>
            <a:r>
              <a:rPr kumimoji="0" lang="ru-RU" alt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 </a:t>
            </a:r>
            <a:r>
              <a:rPr kumimoji="0" lang="ru-RU" altLang="ru-RU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и возмещения убытков</a:t>
            </a:r>
            <a:r>
              <a:rPr kumimoji="0" lang="ru-RU" alt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 (ст. 1039 ГК РФ)</a:t>
            </a:r>
          </a:p>
        </p:txBody>
      </p:sp>
      <p:cxnSp>
        <p:nvCxnSpPr>
          <p:cNvPr id="32772" name="Line 4"/>
          <p:cNvCxnSpPr/>
          <p:nvPr/>
        </p:nvCxnSpPr>
        <p:spPr>
          <a:xfrm flipV="1">
            <a:off x="2484438" y="1557338"/>
            <a:ext cx="1079500" cy="647700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32773" name="Line 5"/>
          <p:cNvCxnSpPr/>
          <p:nvPr/>
        </p:nvCxnSpPr>
        <p:spPr>
          <a:xfrm>
            <a:off x="5580063" y="3644900"/>
            <a:ext cx="1152525" cy="2376488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32774" name="Line 6"/>
          <p:cNvCxnSpPr/>
          <p:nvPr/>
        </p:nvCxnSpPr>
        <p:spPr>
          <a:xfrm flipH="1">
            <a:off x="4643438" y="1844675"/>
            <a:ext cx="1368425" cy="5400675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32775" name="Line 7"/>
          <p:cNvCxnSpPr/>
          <p:nvPr/>
        </p:nvCxnSpPr>
        <p:spPr>
          <a:xfrm flipV="1">
            <a:off x="4067175" y="4076700"/>
            <a:ext cx="1800225" cy="792163"/>
          </a:xfrm>
          <a:prstGeom prst="line">
            <a:avLst/>
          </a:prstGeom>
          <a:noFill/>
          <a:ln>
            <a:noFill/>
            <a:miter lim="800000"/>
          </a:ln>
        </p:spPr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457200" y="112713"/>
            <a:ext cx="8229600" cy="1371600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3600" b="0" i="0" u="none" kern="1200" baseline="0">
                <a:solidFill>
                  <a:srgbClr val="26262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ru-RU" altLang="ru-RU" sz="4000"/>
              <a:t>ПОНЯТИЕ ДОГОВОРА</a:t>
            </a:r>
            <a:endParaRPr lang="ru-RU" altLang="ru-RU" sz="4000"/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457200" y="2063750"/>
            <a:ext cx="8229600" cy="3886200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/>
              <a:t>      </a:t>
            </a:r>
            <a:endParaRPr lang="ru-RU" altLang="ru-RU" sz="2800"/>
          </a:p>
        </p:txBody>
      </p:sp>
      <p:pic>
        <p:nvPicPr>
          <p:cNvPr id="20484" name="Picture 5" descr="j02991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7988" y="4581525"/>
            <a:ext cx="836612" cy="13731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0485" name="Rectangle 7"/>
          <p:cNvSpPr/>
          <p:nvPr/>
        </p:nvSpPr>
        <p:spPr>
          <a:xfrm>
            <a:off x="142875" y="1214438"/>
            <a:ext cx="8985250" cy="48688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defTabSz="914400" eaLnBrk="1" hangingPunct="1">
              <a:spcBef>
                <a:spcPct val="20000"/>
              </a:spcBef>
              <a:buClr>
                <a:srgbClr val="FF0303"/>
              </a:buClr>
              <a:buFont typeface="Wingdings" pitchFamily="2" charset="2"/>
              <a:buNone/>
            </a:pPr>
            <a:r>
              <a:rPr lang="ru-RU" altLang="ru-RU" sz="2800">
                <a:solidFill>
                  <a:schemeClr val="tx1"/>
                </a:solidFill>
                <a:latin typeface="Bookman Old Style" pitchFamily="18" charset="0"/>
              </a:rPr>
              <a:t>   	</a:t>
            </a:r>
            <a:r>
              <a:rPr lang="en-GB" altLang="ru-RU" sz="2400" b="1">
                <a:solidFill>
                  <a:schemeClr val="tx1"/>
                </a:solidFill>
                <a:latin typeface="Bookman Old Style" pitchFamily="18" charset="0"/>
              </a:rPr>
              <a:t>По договору коммерческой концессии одна сторона (</a:t>
            </a:r>
            <a:r>
              <a:rPr lang="en-GB" altLang="ru-RU" sz="2400" b="1" i="1">
                <a:solidFill>
                  <a:schemeClr val="tx1"/>
                </a:solidFill>
                <a:latin typeface="Bookman Old Style" pitchFamily="18" charset="0"/>
              </a:rPr>
              <a:t>правообладатель</a:t>
            </a:r>
            <a:r>
              <a:rPr lang="en-GB" altLang="ru-RU" sz="2400" b="1">
                <a:solidFill>
                  <a:schemeClr val="tx1"/>
                </a:solidFill>
                <a:latin typeface="Bookman Old Style" pitchFamily="18" charset="0"/>
              </a:rPr>
              <a:t>) обязуется предоставить другой стороне (</a:t>
            </a:r>
            <a:r>
              <a:rPr lang="en-GB" altLang="ru-RU" sz="2400" b="1" i="1">
                <a:solidFill>
                  <a:schemeClr val="tx1"/>
                </a:solidFill>
                <a:latin typeface="Bookman Old Style" pitchFamily="18" charset="0"/>
              </a:rPr>
              <a:t>пользователю</a:t>
            </a:r>
            <a:r>
              <a:rPr lang="en-GB" altLang="ru-RU" sz="2400" b="1">
                <a:solidFill>
                  <a:schemeClr val="tx1"/>
                </a:solidFill>
                <a:latin typeface="Bookman Old Style" pitchFamily="18" charset="0"/>
              </a:rPr>
              <a:t>) за вознаграждение на срок или без указания срока право использовать в предпринимательской деятельности пользователя комплекс исключительных прав, принадлежащих правообладателю,</a:t>
            </a:r>
            <a:r>
              <a:rPr lang="ru-RU" altLang="ru-RU" sz="2400" b="1">
                <a:solidFill>
                  <a:schemeClr val="tx1"/>
                </a:solidFill>
                <a:latin typeface="Bookman Old Style" pitchFamily="18" charset="0"/>
              </a:rPr>
              <a:t> со соблюдением ограничений, возложенных на пользователя законом или договором </a:t>
            </a:r>
            <a:r>
              <a:rPr lang="ru-RU" altLang="ru-RU" sz="2400">
                <a:solidFill>
                  <a:schemeClr val="tx1"/>
                </a:solidFill>
                <a:latin typeface="Bookman Old Style" pitchFamily="18" charset="0"/>
              </a:rPr>
              <a:t>(п. 1 ст. 1027 ГК РФ).</a:t>
            </a:r>
            <a:endParaRPr lang="ru-RU" altLang="ru-RU" sz="2800" b="1">
              <a:solidFill>
                <a:schemeClr val="tx1"/>
              </a:solidFill>
              <a:latin typeface="Arial Black" pitchFamily="34" charset="0"/>
            </a:endParaRPr>
          </a:p>
          <a:p>
            <a:pPr marL="342900" lvl="0" indent="-342900" defTabSz="914400" eaLnBrk="1" hangingPunct="1">
              <a:spcBef>
                <a:spcPct val="20000"/>
              </a:spcBef>
              <a:buClr>
                <a:srgbClr val="FF0303"/>
              </a:buClr>
              <a:buFont typeface="Wingdings" pitchFamily="2" charset="2"/>
              <a:buNone/>
            </a:pPr>
            <a:r>
              <a:rPr lang="ru-RU" altLang="ru-RU" sz="2800" b="1">
                <a:solidFill>
                  <a:schemeClr val="tx1"/>
                </a:solidFill>
                <a:latin typeface="Arial Black" pitchFamily="34" charset="0"/>
              </a:rPr>
              <a:t>    </a:t>
            </a:r>
            <a:r>
              <a:rPr lang="ru-RU" altLang="ru-RU" sz="2000" b="1">
                <a:solidFill>
                  <a:srgbClr val="FF0303"/>
                </a:solidFill>
                <a:latin typeface="Bookman Old Style" pitchFamily="18" charset="0"/>
              </a:rPr>
              <a:t>КОММЕРЧЕСКАЯ</a:t>
            </a:r>
            <a:r>
              <a:rPr lang="ru-RU" altLang="ru-RU" sz="2800" b="1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altLang="ru-RU" sz="2000" b="1">
                <a:solidFill>
                  <a:srgbClr val="FF0303"/>
                </a:solidFill>
                <a:latin typeface="Bookman Old Style" pitchFamily="18" charset="0"/>
              </a:rPr>
              <a:t>КОНЦЕССИЯ </a:t>
            </a:r>
            <a:endParaRPr lang="ru-RU" altLang="ru-RU" sz="2000" b="1">
              <a:solidFill>
                <a:srgbClr val="FF0303"/>
              </a:solidFill>
              <a:latin typeface="Bookman Old Style" pitchFamily="18" charset="0"/>
            </a:endParaRPr>
          </a:p>
          <a:p>
            <a:pPr marL="342900" lvl="0" indent="-342900" defTabSz="914400" eaLnBrk="1" hangingPunct="1">
              <a:spcBef>
                <a:spcPct val="20000"/>
              </a:spcBef>
              <a:buClr>
                <a:srgbClr val="FF0303"/>
              </a:buClr>
              <a:buFont typeface="Wingdings" pitchFamily="2" charset="2"/>
              <a:buNone/>
            </a:pPr>
            <a:r>
              <a:rPr lang="ru-RU" altLang="ru-RU" sz="2000" b="1">
                <a:solidFill>
                  <a:srgbClr val="FF0303"/>
                </a:solidFill>
                <a:latin typeface="Bookman Old Style" pitchFamily="18" charset="0"/>
              </a:rPr>
              <a:t>     (ФРАНЧАЙЗИНГ, ФРАНШИЗА)</a:t>
            </a:r>
            <a:endParaRPr lang="ru-RU" altLang="ru-RU" sz="2000" b="1">
              <a:solidFill>
                <a:srgbClr val="FF0303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371600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3600" b="0" i="0" u="none" kern="1200" baseline="0">
                <a:solidFill>
                  <a:srgbClr val="26262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ru-RU" altLang="ru-RU" sz="4000"/>
              <a:t>ОБЩАЯ ХАРАКТЕРИСТИКА ДОГОВОРА</a:t>
            </a:r>
            <a:endParaRPr lang="ru-RU" altLang="ru-RU" sz="4000"/>
          </a:p>
        </p:txBody>
      </p:sp>
      <p:sp>
        <p:nvSpPr>
          <p:cNvPr id="21507" name="Rectangle 3"/>
          <p:cNvSpPr/>
          <p:nvPr/>
        </p:nvSpPr>
        <p:spPr>
          <a:xfrm>
            <a:off x="2286000" y="5281613"/>
            <a:ext cx="4591050" cy="1004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defTabSz="914400" eaLnBrk="1" hangingPunct="1">
              <a:spcBef>
                <a:spcPct val="20000"/>
              </a:spcBef>
              <a:buClr>
                <a:srgbClr val="FF0303"/>
              </a:buClr>
              <a:buFont typeface="Wingdings" pitchFamily="2" charset="2"/>
            </a:pPr>
            <a:r>
              <a:rPr lang="ru-RU" altLang="ru-RU" sz="3200" b="1">
                <a:solidFill>
                  <a:schemeClr val="tx1"/>
                </a:solidFill>
                <a:latin typeface="Bookman Old Style" pitchFamily="18" charset="0"/>
              </a:rPr>
              <a:t>Консенсуальный</a:t>
            </a:r>
            <a:endParaRPr lang="ru-RU" altLang="ru-RU" sz="3200" b="1">
              <a:solidFill>
                <a:schemeClr val="tx1"/>
              </a:solidFill>
              <a:latin typeface="Bookman Old Style" pitchFamily="18" charset="0"/>
            </a:endParaRPr>
          </a:p>
          <a:p>
            <a:pPr marL="342900" lvl="0" indent="-342900" defTabSz="914400" eaLnBrk="1" hangingPunct="1">
              <a:spcBef>
                <a:spcPct val="20000"/>
              </a:spcBef>
              <a:buClr>
                <a:srgbClr val="FF0303"/>
              </a:buClr>
              <a:buFont typeface="Wingdings" pitchFamily="2" charset="2"/>
            </a:pPr>
            <a:endParaRPr lang="ru-RU" altLang="ru-RU" sz="320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1508" name="Rectangle 4"/>
          <p:cNvSpPr/>
          <p:nvPr/>
        </p:nvSpPr>
        <p:spPr>
          <a:xfrm>
            <a:off x="-252412" y="3644900"/>
            <a:ext cx="4321175" cy="576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lvl="0" indent="-609600" algn="ctr" defTabSz="914400" eaLnBrk="1" hangingPunct="1">
              <a:spcBef>
                <a:spcPct val="20000"/>
              </a:spcBef>
              <a:buClr>
                <a:srgbClr val="FF0303"/>
              </a:buClr>
              <a:buFont typeface="Wingdings" pitchFamily="2" charset="2"/>
            </a:pPr>
            <a:r>
              <a:rPr lang="ru-RU" altLang="ru-RU" sz="3200" b="1">
                <a:solidFill>
                  <a:schemeClr val="tx1"/>
                </a:solidFill>
                <a:latin typeface="Bookman Old Style" pitchFamily="18" charset="0"/>
              </a:rPr>
              <a:t>Взаимный </a:t>
            </a:r>
            <a:endParaRPr lang="ru-RU" altLang="ru-RU" sz="3200" b="1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1509" name="Rectangle 5"/>
          <p:cNvSpPr/>
          <p:nvPr/>
        </p:nvSpPr>
        <p:spPr>
          <a:xfrm>
            <a:off x="4932363" y="3644900"/>
            <a:ext cx="4321175" cy="10048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ctr" defTabSz="914400" eaLnBrk="1" hangingPunct="1">
              <a:spcBef>
                <a:spcPct val="20000"/>
              </a:spcBef>
              <a:buClr>
                <a:srgbClr val="FF0303"/>
              </a:buClr>
              <a:buFont typeface="Wingdings" pitchFamily="2" charset="2"/>
            </a:pPr>
            <a:r>
              <a:rPr lang="ru-RU" altLang="ru-RU" sz="3200" b="1">
                <a:solidFill>
                  <a:schemeClr val="tx1"/>
                </a:solidFill>
                <a:latin typeface="Bookman Old Style" pitchFamily="18" charset="0"/>
              </a:rPr>
              <a:t>Возмездный</a:t>
            </a:r>
            <a:endParaRPr lang="ru-RU" altLang="ru-RU" sz="3200" b="1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1510" name="AutoShape 6" descr="Плетенка"/>
          <p:cNvSpPr/>
          <p:nvPr/>
        </p:nvSpPr>
        <p:spPr bwMode="auto">
          <a:xfrm rot="5400000">
            <a:off x="1116806" y="2566194"/>
            <a:ext cx="1582738" cy="863600"/>
          </a:xfrm>
          <a:custGeom>
            <a:gdLst>
              <a:gd name="GT0" fmla="*/ 3375 w 21600"/>
              <a:gd name="GT1" fmla="+- l GT0 0"/>
              <a:gd name="GT2" fmla="*/ 4605 h 21600"/>
              <a:gd name="GT3" fmla="+- t GT2 0"/>
              <a:gd name="GT4" fmla="*/ 19599 w 21600"/>
              <a:gd name="GT5" fmla="+- l GT4 0"/>
              <a:gd name="GT6" fmla="*/ 16995 h 21600"/>
              <a:gd name="GT7" fmla="+- t GT6 0"/>
            </a:gdLst>
            <a:cxnLst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GT1" t="GT3" r="GT5" b="GT7"/>
            <a:pathLst>
              <a:path w="21600" h="21600">
                <a:moveTo>
                  <a:pt x="18111" y="0"/>
                </a:moveTo>
                <a:lnTo>
                  <a:pt x="18111" y="4605"/>
                </a:lnTo>
                <a:lnTo>
                  <a:pt x="3375" y="4605"/>
                </a:lnTo>
                <a:lnTo>
                  <a:pt x="3375" y="16995"/>
                </a:lnTo>
                <a:lnTo>
                  <a:pt x="18111" y="16995"/>
                </a:lnTo>
                <a:lnTo>
                  <a:pt x="18111" y="21600"/>
                </a:lnTo>
                <a:lnTo>
                  <a:pt x="21600" y="10800"/>
                </a:lnTo>
                <a:lnTo>
                  <a:pt x="18111" y="0"/>
                </a:lnTo>
                <a:close/>
              </a:path>
              <a:path w="21600" h="21600">
                <a:moveTo>
                  <a:pt x="1350" y="4605"/>
                </a:moveTo>
                <a:lnTo>
                  <a:pt x="1350" y="16995"/>
                </a:lnTo>
                <a:lnTo>
                  <a:pt x="2700" y="16995"/>
                </a:lnTo>
                <a:lnTo>
                  <a:pt x="2700" y="4605"/>
                </a:lnTo>
                <a:lnTo>
                  <a:pt x="1350" y="4605"/>
                </a:lnTo>
                <a:close/>
              </a:path>
              <a:path w="21600" h="21600">
                <a:moveTo>
                  <a:pt x="0" y="4605"/>
                </a:moveTo>
                <a:lnTo>
                  <a:pt x="0" y="16995"/>
                </a:lnTo>
                <a:lnTo>
                  <a:pt x="675" y="16995"/>
                </a:lnTo>
                <a:lnTo>
                  <a:pt x="675" y="4605"/>
                </a:lnTo>
                <a:lnTo>
                  <a:pt x="0" y="4605"/>
                </a:lnTo>
                <a:close/>
              </a:path>
            </a:pathLst>
          </a:custGeom>
          <a:pattFill prst="weave">
            <a:fgClr>
              <a:srgbClr val="FF006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</a:ln>
        </p:spPr>
      </p:sp>
      <p:sp>
        <p:nvSpPr>
          <p:cNvPr id="21511" name="AutoShape 7" descr="Мелкая клетка"/>
          <p:cNvSpPr/>
          <p:nvPr/>
        </p:nvSpPr>
        <p:spPr bwMode="auto">
          <a:xfrm rot="5400000">
            <a:off x="6301581" y="2564607"/>
            <a:ext cx="1582737" cy="863600"/>
          </a:xfrm>
          <a:custGeom>
            <a:gdLst>
              <a:gd name="GT0" fmla="*/ 3375 w 21600"/>
              <a:gd name="GT1" fmla="+- l GT0 0"/>
              <a:gd name="GT2" fmla="*/ 4605 h 21600"/>
              <a:gd name="GT3" fmla="+- t GT2 0"/>
              <a:gd name="GT4" fmla="*/ 19599 w 21600"/>
              <a:gd name="GT5" fmla="+- l GT4 0"/>
              <a:gd name="GT6" fmla="*/ 16995 h 21600"/>
              <a:gd name="GT7" fmla="+- t GT6 0"/>
            </a:gdLst>
            <a:cxnLst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GT1" t="GT3" r="GT5" b="GT7"/>
            <a:pathLst>
              <a:path w="21600" h="21600">
                <a:moveTo>
                  <a:pt x="18111" y="0"/>
                </a:moveTo>
                <a:lnTo>
                  <a:pt x="18111" y="4605"/>
                </a:lnTo>
                <a:lnTo>
                  <a:pt x="3375" y="4605"/>
                </a:lnTo>
                <a:lnTo>
                  <a:pt x="3375" y="16995"/>
                </a:lnTo>
                <a:lnTo>
                  <a:pt x="18111" y="16995"/>
                </a:lnTo>
                <a:lnTo>
                  <a:pt x="18111" y="21600"/>
                </a:lnTo>
                <a:lnTo>
                  <a:pt x="21600" y="10800"/>
                </a:lnTo>
                <a:lnTo>
                  <a:pt x="18111" y="0"/>
                </a:lnTo>
                <a:close/>
              </a:path>
              <a:path w="21600" h="21600">
                <a:moveTo>
                  <a:pt x="1350" y="4605"/>
                </a:moveTo>
                <a:lnTo>
                  <a:pt x="1350" y="16995"/>
                </a:lnTo>
                <a:lnTo>
                  <a:pt x="2700" y="16995"/>
                </a:lnTo>
                <a:lnTo>
                  <a:pt x="2700" y="4605"/>
                </a:lnTo>
                <a:lnTo>
                  <a:pt x="1350" y="4605"/>
                </a:lnTo>
                <a:close/>
              </a:path>
              <a:path w="21600" h="21600">
                <a:moveTo>
                  <a:pt x="0" y="4605"/>
                </a:moveTo>
                <a:lnTo>
                  <a:pt x="0" y="16995"/>
                </a:lnTo>
                <a:lnTo>
                  <a:pt x="675" y="16995"/>
                </a:lnTo>
                <a:lnTo>
                  <a:pt x="675" y="4605"/>
                </a:lnTo>
                <a:lnTo>
                  <a:pt x="0" y="4605"/>
                </a:lnTo>
                <a:close/>
              </a:path>
            </a:pathLst>
          </a:custGeom>
          <a:pattFill prst="smCheck">
            <a:fgClr>
              <a:srgbClr val="FF006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</a:ln>
        </p:spPr>
      </p:sp>
      <p:sp>
        <p:nvSpPr>
          <p:cNvPr id="21512" name="AutoShape 8" descr="Сферы"/>
          <p:cNvSpPr/>
          <p:nvPr/>
        </p:nvSpPr>
        <p:spPr bwMode="auto">
          <a:xfrm rot="5400000">
            <a:off x="3563144" y="4006057"/>
            <a:ext cx="1582737" cy="863600"/>
          </a:xfrm>
          <a:custGeom>
            <a:gdLst>
              <a:gd name="GT0" fmla="*/ 3375 w 21600"/>
              <a:gd name="GT1" fmla="+- l GT0 0"/>
              <a:gd name="GT2" fmla="*/ 4605 h 21600"/>
              <a:gd name="GT3" fmla="+- t GT2 0"/>
              <a:gd name="GT4" fmla="*/ 19599 w 21600"/>
              <a:gd name="GT5" fmla="+- l GT4 0"/>
              <a:gd name="GT6" fmla="*/ 16995 h 21600"/>
              <a:gd name="GT7" fmla="+- t GT6 0"/>
            </a:gdLst>
            <a:cxnLst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GT1" t="GT3" r="GT5" b="GT7"/>
            <a:pathLst>
              <a:path w="21600" h="21600">
                <a:moveTo>
                  <a:pt x="18111" y="0"/>
                </a:moveTo>
                <a:lnTo>
                  <a:pt x="18111" y="4605"/>
                </a:lnTo>
                <a:lnTo>
                  <a:pt x="3375" y="4605"/>
                </a:lnTo>
                <a:lnTo>
                  <a:pt x="3375" y="16995"/>
                </a:lnTo>
                <a:lnTo>
                  <a:pt x="18111" y="16995"/>
                </a:lnTo>
                <a:lnTo>
                  <a:pt x="18111" y="21600"/>
                </a:lnTo>
                <a:lnTo>
                  <a:pt x="21600" y="10800"/>
                </a:lnTo>
                <a:lnTo>
                  <a:pt x="18111" y="0"/>
                </a:lnTo>
                <a:close/>
              </a:path>
              <a:path w="21600" h="21600">
                <a:moveTo>
                  <a:pt x="1350" y="4605"/>
                </a:moveTo>
                <a:lnTo>
                  <a:pt x="1350" y="16995"/>
                </a:lnTo>
                <a:lnTo>
                  <a:pt x="2700" y="16995"/>
                </a:lnTo>
                <a:lnTo>
                  <a:pt x="2700" y="4605"/>
                </a:lnTo>
                <a:lnTo>
                  <a:pt x="1350" y="4605"/>
                </a:lnTo>
                <a:close/>
              </a:path>
              <a:path w="21600" h="21600">
                <a:moveTo>
                  <a:pt x="0" y="4605"/>
                </a:moveTo>
                <a:lnTo>
                  <a:pt x="0" y="16995"/>
                </a:lnTo>
                <a:lnTo>
                  <a:pt x="675" y="16995"/>
                </a:lnTo>
                <a:lnTo>
                  <a:pt x="675" y="4605"/>
                </a:lnTo>
                <a:lnTo>
                  <a:pt x="0" y="4605"/>
                </a:lnTo>
                <a:close/>
              </a:path>
            </a:pathLst>
          </a:custGeom>
          <a:pattFill prst="sphere">
            <a:fgClr>
              <a:srgbClr val="FF006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</a:ln>
        </p:spPr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3600" b="0" i="0" u="none" kern="1200" baseline="0">
                <a:solidFill>
                  <a:srgbClr val="26262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ru-RU" altLang="ru-RU" sz="4000"/>
              <a:t>НОРМАТИВНЫЕ ПРАВОВЫЕ АКТЫ И ИСТОЧНИКИ</a:t>
            </a:r>
            <a:endParaRPr lang="ru-RU" altLang="ru-RU" sz="4000"/>
          </a:p>
        </p:txBody>
      </p:sp>
      <p:sp>
        <p:nvSpPr>
          <p:cNvPr id="22531" name="Rectangle 3"/>
          <p:cNvSpPr>
            <a:spLocks noGrp="1"/>
          </p:cNvSpPr>
          <p:nvPr>
            <p:ph type="body" sz="half" idx="1"/>
          </p:nvPr>
        </p:nvSpPr>
        <p:spPr>
          <a:xfrm>
            <a:off x="652463" y="2016125"/>
            <a:ext cx="7705725" cy="4868863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baseline="0">
                <a:solidFill>
                  <a:srgbClr val="404040"/>
                </a:solidFill>
                <a:effectLst/>
                <a:latin typeface="Century Gothic" pitchFamily="34" charset="0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baseline="0">
                <a:solidFill>
                  <a:srgbClr val="404040"/>
                </a:solidFill>
                <a:effectLst/>
                <a:latin typeface="Century Gothic" pitchFamily="34" charset="0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baseline="0">
                <a:solidFill>
                  <a:srgbClr val="404040"/>
                </a:solidFill>
                <a:effectLst/>
                <a:latin typeface="Century Gothic" pitchFamily="34" charset="0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000" b="0" i="0" u="none" baseline="0">
                <a:solidFill>
                  <a:srgbClr val="404040"/>
                </a:solidFill>
                <a:effectLst/>
                <a:latin typeface="Century Gothic" pitchFamily="34" charset="0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000" b="0" i="0" u="none" baseline="0">
                <a:solidFill>
                  <a:srgbClr val="404040"/>
                </a:solidFill>
                <a:effectLst/>
                <a:latin typeface="Century Gothic" pitchFamily="34" charset="0"/>
              </a:defRPr>
            </a:lvl5pPr>
          </a:lstStyle>
          <a:p>
            <a:pPr marL="0" lvl="0" indent="0" eaLnBrk="1" hangingPunct="1">
              <a:buFont typeface="Wingdings" pitchFamily="2" charset="2"/>
              <a:buChar char="Ø"/>
            </a:pPr>
            <a:r>
              <a:rPr lang="ru-RU" altLang="ru-RU" sz="1800"/>
              <a:t> </a:t>
            </a:r>
            <a:r>
              <a:rPr lang="ru-RU" altLang="ru-RU" sz="1800" b="1"/>
              <a:t>глава 54 ГК РФ;</a:t>
            </a:r>
            <a:endParaRPr lang="ru-RU" altLang="ru-RU" sz="1800" b="1"/>
          </a:p>
          <a:p>
            <a:pPr marL="0" lvl="0" indent="0" eaLnBrk="1" hangingPunct="1">
              <a:buFont typeface="Wingdings" pitchFamily="2" charset="2"/>
              <a:buChar char="Ø"/>
            </a:pPr>
            <a:r>
              <a:rPr lang="ru-RU" altLang="ru-RU" sz="1800" b="1"/>
              <a:t> Правила раздела </a:t>
            </a:r>
            <a:r>
              <a:rPr lang="en-US" altLang="ru-RU" sz="1800" b="1"/>
              <a:t>VII </a:t>
            </a:r>
            <a:r>
              <a:rPr lang="ru-RU" altLang="ru-RU" sz="1800" b="1"/>
              <a:t>ч.</a:t>
            </a:r>
            <a:r>
              <a:rPr lang="en-US" altLang="ru-RU" sz="1800" b="1"/>
              <a:t> IV</a:t>
            </a:r>
            <a:r>
              <a:rPr lang="ru-RU" altLang="ru-RU" sz="1800" b="1"/>
              <a:t> ГК </a:t>
            </a:r>
            <a:endParaRPr lang="ru-RU" altLang="ru-RU" sz="1800" b="1"/>
          </a:p>
          <a:p>
            <a:pPr marL="0" lvl="0" indent="0" eaLnBrk="1" hangingPunct="1">
              <a:buFont typeface="Wingdings" pitchFamily="2" charset="2"/>
              <a:buNone/>
            </a:pPr>
            <a:r>
              <a:rPr lang="ru-RU" altLang="ru-RU" sz="1800" b="1"/>
              <a:t>    о лицензионном договоре</a:t>
            </a:r>
            <a:endParaRPr lang="ru-RU" altLang="ru-RU" sz="1800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3554" name="Oval 2" descr="90%"/>
          <p:cNvSpPr/>
          <p:nvPr/>
        </p:nvSpPr>
        <p:spPr>
          <a:xfrm>
            <a:off x="323850" y="4437063"/>
            <a:ext cx="8643938" cy="1439862"/>
          </a:xfrm>
          <a:prstGeom prst="ellipse">
            <a:avLst/>
          </a:prstGeom>
          <a:solidFill>
            <a:srgbClr val="FFFF00">
              <a:alpha val="41960"/>
            </a:srgbClr>
          </a:solidFill>
          <a:ln w="76200">
            <a:solidFill>
              <a:schemeClr val="tx1"/>
            </a:solidFill>
            <a:miter lim="800000"/>
          </a:ln>
        </p:spPr>
        <p:txBody>
          <a:bodyPr wrap="none" anchor="ctr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4000">
              <a:solidFill>
                <a:srgbClr val="FF0303"/>
              </a:solidFill>
              <a:latin typeface="Arial Black" pitchFamily="34" charset="0"/>
            </a:endParaRPr>
          </a:p>
        </p:txBody>
      </p:sp>
      <p:sp>
        <p:nvSpPr>
          <p:cNvPr id="23555" name="Oval 2" descr="90%"/>
          <p:cNvSpPr/>
          <p:nvPr/>
        </p:nvSpPr>
        <p:spPr>
          <a:xfrm>
            <a:off x="384175" y="1785938"/>
            <a:ext cx="4116388" cy="1914525"/>
          </a:xfrm>
          <a:prstGeom prst="ellipse">
            <a:avLst/>
          </a:prstGeom>
          <a:pattFill prst="pct90">
            <a:fgClr>
              <a:srgbClr val="FF0303">
                <a:alpha val="39999"/>
              </a:srgbClr>
            </a:fgClr>
            <a:bgClr>
              <a:srgbClr val="FFFFFF">
                <a:alpha val="39999"/>
              </a:srgbClr>
            </a:bgClr>
          </a:pattFill>
          <a:ln w="76200">
            <a:solidFill>
              <a:schemeClr val="tx1"/>
            </a:solidFill>
            <a:miter lim="800000"/>
          </a:ln>
        </p:spPr>
        <p:txBody>
          <a:bodyPr wrap="none" anchor="ctr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4000">
              <a:solidFill>
                <a:srgbClr val="FF0303"/>
              </a:solidFill>
              <a:latin typeface="Arial Black" pitchFamily="34" charset="0"/>
            </a:endParaRPr>
          </a:p>
        </p:txBody>
      </p:sp>
      <p:sp>
        <p:nvSpPr>
          <p:cNvPr id="23556" name="Rectangle 3"/>
          <p:cNvSpPr>
            <a:spLocks noGrp="1"/>
          </p:cNvSpPr>
          <p:nvPr>
            <p:ph type="title"/>
          </p:nvPr>
        </p:nvSpPr>
        <p:spPr>
          <a:xfrm>
            <a:off x="1681163" y="388938"/>
            <a:ext cx="8229600" cy="1027112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3600" b="0" i="0" u="none" kern="1200" baseline="0">
                <a:solidFill>
                  <a:srgbClr val="26262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ru-RU" altLang="ru-RU"/>
              <a:t>СТОРОНЫ ДОГОВОРА</a:t>
            </a:r>
            <a:endParaRPr lang="ru-RU" altLang="ru-RU"/>
          </a:p>
        </p:txBody>
      </p:sp>
      <p:sp>
        <p:nvSpPr>
          <p:cNvPr id="23557" name="Rectangle 4"/>
          <p:cNvSpPr>
            <a:spLocks noGrp="1"/>
          </p:cNvSpPr>
          <p:nvPr>
            <p:ph idx="1"/>
          </p:nvPr>
        </p:nvSpPr>
        <p:spPr>
          <a:xfrm>
            <a:off x="314325" y="2365375"/>
            <a:ext cx="4114800" cy="863600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hangingPunct="1">
              <a:buFont typeface="Wingdings" pitchFamily="2" charset="2"/>
              <a:buNone/>
            </a:pPr>
            <a:r>
              <a:rPr lang="ru-RU" altLang="ru-RU" b="1"/>
              <a:t>Правообладатель</a:t>
            </a:r>
            <a:endParaRPr lang="ru-RU" altLang="ru-RU" b="1"/>
          </a:p>
          <a:p>
            <a:pPr lvl="0" eaLnBrk="1" hangingPunct="1">
              <a:buFontTx/>
              <a:buNone/>
            </a:pPr>
            <a:endParaRPr lang="ru-RU" altLang="ru-RU"/>
          </a:p>
        </p:txBody>
      </p:sp>
      <p:cxnSp>
        <p:nvCxnSpPr>
          <p:cNvPr id="23558" name="Line 5"/>
          <p:cNvCxnSpPr/>
          <p:nvPr/>
        </p:nvCxnSpPr>
        <p:spPr>
          <a:xfrm flipV="1">
            <a:off x="2484438" y="1557338"/>
            <a:ext cx="1079500" cy="647700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23559" name="Line 7"/>
          <p:cNvCxnSpPr/>
          <p:nvPr/>
        </p:nvCxnSpPr>
        <p:spPr>
          <a:xfrm flipH="1">
            <a:off x="4643438" y="1844675"/>
            <a:ext cx="1368425" cy="5400675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23560" name="Line 8"/>
          <p:cNvCxnSpPr/>
          <p:nvPr/>
        </p:nvCxnSpPr>
        <p:spPr>
          <a:xfrm flipV="1">
            <a:off x="3995738" y="4184650"/>
            <a:ext cx="1800225" cy="792163"/>
          </a:xfrm>
          <a:prstGeom prst="line">
            <a:avLst/>
          </a:prstGeom>
          <a:noFill/>
          <a:ln>
            <a:noFill/>
            <a:miter lim="800000"/>
          </a:ln>
        </p:spPr>
      </p:cxnSp>
      <p:cxnSp>
        <p:nvCxnSpPr>
          <p:cNvPr id="23561" name="Line 9"/>
          <p:cNvCxnSpPr/>
          <p:nvPr/>
        </p:nvCxnSpPr>
        <p:spPr>
          <a:xfrm flipH="1">
            <a:off x="2857500" y="1268413"/>
            <a:ext cx="419100" cy="588962"/>
          </a:xfrm>
          <a:prstGeom prst="line">
            <a:avLst/>
          </a:prstGeom>
          <a:noFill/>
          <a:ln w="76200">
            <a:solidFill>
              <a:srgbClr val="FF9999"/>
            </a:solidFill>
            <a:miter lim="800000"/>
            <a:tailEnd type="triangle" w="lg" len="lg"/>
          </a:ln>
        </p:spPr>
      </p:cxnSp>
      <p:cxnSp>
        <p:nvCxnSpPr>
          <p:cNvPr id="23562" name="Line 10"/>
          <p:cNvCxnSpPr/>
          <p:nvPr/>
        </p:nvCxnSpPr>
        <p:spPr>
          <a:xfrm>
            <a:off x="5795963" y="1268413"/>
            <a:ext cx="419100" cy="588962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tailEnd type="triangle" w="lg" len="lg"/>
          </a:ln>
        </p:spPr>
      </p:cxnSp>
      <p:sp>
        <p:nvSpPr>
          <p:cNvPr id="23563" name="Oval 14" descr="Джинсовая ткань"/>
          <p:cNvSpPr/>
          <p:nvPr/>
        </p:nvSpPr>
        <p:spPr>
          <a:xfrm>
            <a:off x="4848225" y="1828800"/>
            <a:ext cx="3600450" cy="1870075"/>
          </a:xfrm>
          <a:prstGeom prst="ellipse">
            <a:avLst/>
          </a:prstGeom>
          <a:blipFill rotWithShape="1">
            <a:blip r:embed="rId2">
              <a:alphaModFix amt="39999"/>
            </a:blip>
            <a:tile tx="0" ty="0" sx="100000" sy="100000" flip="none" algn="tl"/>
          </a:blipFill>
          <a:ln w="76200">
            <a:solidFill>
              <a:schemeClr val="tx1"/>
            </a:solidFill>
            <a:miter lim="800000"/>
          </a:ln>
        </p:spPr>
        <p:txBody>
          <a:bodyPr wrap="none" anchor="ctr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4000">
              <a:solidFill>
                <a:srgbClr val="FF0303"/>
              </a:solidFill>
              <a:latin typeface="Arial Black" pitchFamily="34" charset="0"/>
            </a:endParaRPr>
          </a:p>
        </p:txBody>
      </p:sp>
      <p:sp>
        <p:nvSpPr>
          <p:cNvPr id="23564" name="Rectangle 16"/>
          <p:cNvSpPr/>
          <p:nvPr/>
        </p:nvSpPr>
        <p:spPr>
          <a:xfrm>
            <a:off x="4357688" y="2357438"/>
            <a:ext cx="4619625" cy="40401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lvl="0" indent="-609600" algn="ctr" defTabSz="914400" eaLnBrk="1" hangingPunct="1">
              <a:spcBef>
                <a:spcPct val="20000"/>
              </a:spcBef>
              <a:buClr>
                <a:srgbClr val="FF0303"/>
              </a:buClr>
              <a:buFont typeface="Wingdings" pitchFamily="2" charset="2"/>
              <a:buNone/>
            </a:pPr>
            <a:r>
              <a:rPr lang="ru-RU" altLang="ru-RU" sz="3200" b="1">
                <a:solidFill>
                  <a:schemeClr val="tx1"/>
                </a:solidFill>
                <a:latin typeface="Bookman Old Style" pitchFamily="18" charset="0"/>
              </a:rPr>
              <a:t>Пользователь</a:t>
            </a:r>
            <a:endParaRPr lang="ru-RU" altLang="ru-RU" sz="2000">
              <a:solidFill>
                <a:schemeClr val="tx1"/>
              </a:solidFill>
              <a:latin typeface="Bookman Old Style" pitchFamily="18" charset="0"/>
            </a:endParaRPr>
          </a:p>
          <a:p>
            <a:pPr marL="609600" lvl="0" indent="-609600" defTabSz="914400" eaLnBrk="1" hangingPunct="1">
              <a:spcBef>
                <a:spcPct val="20000"/>
              </a:spcBef>
              <a:buClr>
                <a:srgbClr val="FF0303"/>
              </a:buClr>
              <a:buFontTx/>
              <a:buNone/>
            </a:pPr>
            <a:endParaRPr lang="ru-RU" altLang="ru-RU" sz="3200">
              <a:solidFill>
                <a:schemeClr val="tx1"/>
              </a:solidFill>
              <a:latin typeface="Bookman Old Style" pitchFamily="18" charset="0"/>
            </a:endParaRPr>
          </a:p>
        </p:txBody>
      </p:sp>
      <p:cxnSp>
        <p:nvCxnSpPr>
          <p:cNvPr id="23565" name="Line 9"/>
          <p:cNvCxnSpPr/>
          <p:nvPr/>
        </p:nvCxnSpPr>
        <p:spPr>
          <a:xfrm>
            <a:off x="2484438" y="3716338"/>
            <a:ext cx="223837" cy="788987"/>
          </a:xfrm>
          <a:prstGeom prst="line">
            <a:avLst/>
          </a:prstGeom>
          <a:noFill/>
          <a:ln w="76200">
            <a:solidFill>
              <a:srgbClr val="FF0066"/>
            </a:solidFill>
            <a:miter lim="800000"/>
            <a:tailEnd type="triangle" w="lg" len="lg"/>
          </a:ln>
        </p:spPr>
      </p:cxnSp>
      <p:cxnSp>
        <p:nvCxnSpPr>
          <p:cNvPr id="23566" name="Line 10"/>
          <p:cNvCxnSpPr/>
          <p:nvPr/>
        </p:nvCxnSpPr>
        <p:spPr>
          <a:xfrm flipH="1">
            <a:off x="6227763" y="3716338"/>
            <a:ext cx="288925" cy="714375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tailEnd type="triangle" w="lg" len="lg"/>
          </a:ln>
        </p:spPr>
      </p:cxnSp>
      <p:sp>
        <p:nvSpPr>
          <p:cNvPr id="23567" name="Rectangle 4"/>
          <p:cNvSpPr/>
          <p:nvPr/>
        </p:nvSpPr>
        <p:spPr>
          <a:xfrm>
            <a:off x="323850" y="4581525"/>
            <a:ext cx="82867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lvl="0" indent="-609600" algn="ctr" defTabSz="914400" eaLnBrk="1" hangingPunct="1">
              <a:spcBef>
                <a:spcPct val="20000"/>
              </a:spcBef>
              <a:buClr>
                <a:srgbClr val="FF0303"/>
              </a:buClr>
              <a:buFont typeface="Wingdings" pitchFamily="2" charset="2"/>
              <a:buNone/>
            </a:pPr>
            <a:r>
              <a:rPr lang="ru-RU" altLang="ru-RU" sz="2400" b="1">
                <a:solidFill>
                  <a:schemeClr val="tx1"/>
                </a:solidFill>
                <a:latin typeface="Bookman Old Style" pitchFamily="18" charset="0"/>
              </a:rPr>
              <a:t> Коммерческие организации и индивидуальные предприниматели </a:t>
            </a:r>
            <a:endParaRPr lang="ru-RU" altLang="ru-RU" sz="2400" b="1">
              <a:solidFill>
                <a:schemeClr val="tx1"/>
              </a:solidFill>
              <a:latin typeface="Bookman Old Style" pitchFamily="18" charset="0"/>
            </a:endParaRPr>
          </a:p>
          <a:p>
            <a:pPr marL="609600" lvl="0" indent="-609600" algn="ctr" defTabSz="914400" eaLnBrk="1" hangingPunct="1">
              <a:spcBef>
                <a:spcPct val="20000"/>
              </a:spcBef>
              <a:buClr>
                <a:srgbClr val="FF0303"/>
              </a:buClr>
              <a:buFont typeface="Wingdings" pitchFamily="2" charset="2"/>
              <a:buNone/>
            </a:pPr>
            <a:r>
              <a:rPr lang="ru-RU" altLang="ru-RU" sz="2400" b="1">
                <a:solidFill>
                  <a:schemeClr val="tx1"/>
                </a:solidFill>
                <a:latin typeface="Bookman Old Style" pitchFamily="18" charset="0"/>
              </a:rPr>
              <a:t>(п. 3 ст.1027 ГК РФ)</a:t>
            </a:r>
            <a:endParaRPr lang="ru-RU" altLang="ru-RU" sz="2400" b="1">
              <a:solidFill>
                <a:schemeClr val="tx1"/>
              </a:solidFill>
              <a:latin typeface="Bookman Old Style" pitchFamily="18" charset="0"/>
            </a:endParaRPr>
          </a:p>
          <a:p>
            <a:pPr marL="609600" lvl="0" indent="-609600" defTabSz="914400" eaLnBrk="1" hangingPunct="1">
              <a:spcBef>
                <a:spcPct val="20000"/>
              </a:spcBef>
              <a:buClr>
                <a:srgbClr val="FF0303"/>
              </a:buClr>
              <a:buFontTx/>
              <a:buNone/>
            </a:pPr>
            <a:endParaRPr lang="ru-RU" altLang="ru-RU" sz="240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7" grpId="0" build="p"/>
      <p:bldP spid="235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4578" name="Стрелка вниз 17" descr="Темный диагональный 2"/>
          <p:cNvSpPr/>
          <p:nvPr/>
        </p:nvSpPr>
        <p:spPr>
          <a:xfrm>
            <a:off x="3635375" y="1268413"/>
            <a:ext cx="2357438" cy="1643062"/>
          </a:xfrm>
          <a:prstGeom prst="downArrow">
            <a:avLst>
              <a:gd name="adj1" fmla="val 50000"/>
              <a:gd name="adj2" fmla="val 50000"/>
            </a:avLst>
          </a:prstGeom>
          <a:pattFill prst="dkUpDiag">
            <a:fgClr>
              <a:schemeClr val="accent2"/>
            </a:fgClr>
            <a:bgClr>
              <a:srgbClr val="FFFFFF"/>
            </a:bgClr>
          </a:pattFill>
          <a:ln>
            <a:solidFill>
              <a:schemeClr val="tx1"/>
            </a:solidFill>
            <a:round/>
          </a:ln>
        </p:spPr>
        <p:txBody>
          <a:bodyPr wrap="none" anchor="ctr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4000">
              <a:solidFill>
                <a:srgbClr val="FF0303"/>
              </a:solidFill>
              <a:latin typeface="Arial Black" pitchFamily="34" charset="0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371600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3600" b="0" i="0" u="none" kern="1200" baseline="0">
                <a:solidFill>
                  <a:srgbClr val="26262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ru-RU" altLang="ru-RU"/>
              <a:t>ПРЕДМЕТ ДОГОВОРА</a:t>
            </a:r>
            <a:endParaRPr lang="ru-RU" altLang="ru-RU"/>
          </a:p>
        </p:txBody>
      </p:sp>
      <p:pic>
        <p:nvPicPr>
          <p:cNvPr id="24580" name="Picture 18" descr="j029912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8313" y="4797425"/>
            <a:ext cx="1100137" cy="1804988"/>
          </a:xfrm>
          <a:prstGeom prst="rect">
            <a:avLst/>
          </a:prstGeom>
          <a:noFill/>
          <a:ln>
            <a:miter lim="800000"/>
          </a:ln>
        </p:spPr>
      </p:pic>
      <p:cxnSp>
        <p:nvCxnSpPr>
          <p:cNvPr id="24581" name="Line 5"/>
          <p:cNvCxnSpPr/>
          <p:nvPr/>
        </p:nvCxnSpPr>
        <p:spPr>
          <a:xfrm flipV="1">
            <a:off x="2484438" y="1557338"/>
            <a:ext cx="1079500" cy="647700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24582" name="Line 6"/>
          <p:cNvCxnSpPr/>
          <p:nvPr/>
        </p:nvCxnSpPr>
        <p:spPr>
          <a:xfrm>
            <a:off x="5580063" y="3644900"/>
            <a:ext cx="1152525" cy="2376488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24583" name="Line 7"/>
          <p:cNvCxnSpPr/>
          <p:nvPr/>
        </p:nvCxnSpPr>
        <p:spPr>
          <a:xfrm flipH="1">
            <a:off x="4643438" y="1844675"/>
            <a:ext cx="1368425" cy="5400675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24584" name="Line 8"/>
          <p:cNvCxnSpPr/>
          <p:nvPr/>
        </p:nvCxnSpPr>
        <p:spPr>
          <a:xfrm flipV="1">
            <a:off x="4067175" y="4076700"/>
            <a:ext cx="1800225" cy="792163"/>
          </a:xfrm>
          <a:prstGeom prst="line">
            <a:avLst/>
          </a:prstGeom>
          <a:noFill/>
          <a:ln>
            <a:noFill/>
            <a:miter lim="800000"/>
          </a:ln>
        </p:spPr>
      </p:cxnSp>
      <p:sp>
        <p:nvSpPr>
          <p:cNvPr id="24585" name="AutoShape 11"/>
          <p:cNvSpPr/>
          <p:nvPr/>
        </p:nvSpPr>
        <p:spPr>
          <a:xfrm>
            <a:off x="971550" y="693738"/>
            <a:ext cx="7345363" cy="574675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tx1"/>
            </a:solidFill>
            <a:miter lim="800000"/>
          </a:ln>
        </p:spPr>
        <p:txBody>
          <a:bodyPr wrap="none" anchor="ctr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4000">
              <a:solidFill>
                <a:srgbClr val="FF0303"/>
              </a:solidFill>
              <a:latin typeface="Arial Black" pitchFamily="34" charset="0"/>
            </a:endParaRPr>
          </a:p>
        </p:txBody>
      </p:sp>
      <p:sp>
        <p:nvSpPr>
          <p:cNvPr id="24586" name="Oval 13" descr="Плетенка"/>
          <p:cNvSpPr/>
          <p:nvPr/>
        </p:nvSpPr>
        <p:spPr>
          <a:xfrm>
            <a:off x="1116013" y="2924175"/>
            <a:ext cx="7286625" cy="2620963"/>
          </a:xfrm>
          <a:prstGeom prst="ellipse">
            <a:avLst/>
          </a:prstGeom>
          <a:pattFill prst="weave">
            <a:fgClr>
              <a:srgbClr val="FFFF00">
                <a:alpha val="52940"/>
              </a:srgbClr>
            </a:fgClr>
            <a:bgClr>
              <a:srgbClr val="FFFFFF">
                <a:alpha val="52940"/>
              </a:srgbClr>
            </a:bgClr>
          </a:pattFill>
          <a:ln w="76200">
            <a:solidFill>
              <a:schemeClr val="tx1"/>
            </a:solidFill>
            <a:miter lim="800000"/>
          </a:ln>
        </p:spPr>
        <p:txBody>
          <a:bodyPr wrap="none" anchor="ctr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4000">
              <a:solidFill>
                <a:srgbClr val="FF0303"/>
              </a:solidFill>
              <a:latin typeface="Arial Black" pitchFamily="34" charset="0"/>
            </a:endParaRPr>
          </a:p>
        </p:txBody>
      </p:sp>
      <p:sp>
        <p:nvSpPr>
          <p:cNvPr id="24587" name="Rectangle 14"/>
          <p:cNvSpPr/>
          <p:nvPr/>
        </p:nvSpPr>
        <p:spPr>
          <a:xfrm>
            <a:off x="1042988" y="2997200"/>
            <a:ext cx="6858000" cy="40401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lvl="0" indent="-609600" algn="ctr" defTabSz="914400" eaLnBrk="1" hangingPunct="1">
              <a:spcBef>
                <a:spcPct val="20000"/>
              </a:spcBef>
              <a:buClr>
                <a:srgbClr val="FF0303"/>
              </a:buClr>
              <a:buFont typeface="Wingdings" pitchFamily="2" charset="2"/>
              <a:buNone/>
            </a:pPr>
            <a:r>
              <a:rPr lang="ru-RU" altLang="ru-RU" sz="3200" b="1" i="1">
                <a:solidFill>
                  <a:schemeClr val="tx1"/>
                </a:solidFill>
                <a:latin typeface="Bookman Old Style" pitchFamily="18" charset="0"/>
              </a:rPr>
              <a:t>    Предоставление правообладателем пользователю комплекса исключительных прав</a:t>
            </a:r>
            <a:endParaRPr lang="ru-RU" altLang="ru-RU" sz="3200" b="1" i="1">
              <a:solidFill>
                <a:schemeClr val="tx1"/>
              </a:solidFill>
              <a:latin typeface="Bookman Old Style" pitchFamily="18" charset="0"/>
            </a:endParaRPr>
          </a:p>
          <a:p>
            <a:pPr marL="609600" lvl="0" indent="-609600" algn="ctr" defTabSz="914400" eaLnBrk="1" hangingPunct="1">
              <a:spcBef>
                <a:spcPct val="20000"/>
              </a:spcBef>
              <a:buClr>
                <a:srgbClr val="FF0303"/>
              </a:buClr>
              <a:buFontTx/>
              <a:buNone/>
            </a:pPr>
            <a:endParaRPr lang="ru-RU" altLang="ru-RU" sz="3200" b="1" i="1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5602" name="Oval 2" descr="90%"/>
          <p:cNvSpPr/>
          <p:nvPr/>
        </p:nvSpPr>
        <p:spPr>
          <a:xfrm>
            <a:off x="214313" y="1714500"/>
            <a:ext cx="4143375" cy="2500313"/>
          </a:xfrm>
          <a:prstGeom prst="ellipse">
            <a:avLst/>
          </a:prstGeom>
          <a:pattFill prst="pct90">
            <a:fgClr>
              <a:srgbClr val="0000FF">
                <a:alpha val="39999"/>
              </a:srgbClr>
            </a:fgClr>
            <a:bgClr>
              <a:srgbClr val="FFFFFF">
                <a:alpha val="39999"/>
              </a:srgbClr>
            </a:bgClr>
          </a:pattFill>
          <a:ln w="76200">
            <a:solidFill>
              <a:schemeClr val="tx1"/>
            </a:solidFill>
            <a:miter lim="800000"/>
          </a:ln>
        </p:spPr>
        <p:txBody>
          <a:bodyPr wrap="none" anchor="ctr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4000">
              <a:solidFill>
                <a:srgbClr val="FF0303"/>
              </a:solidFill>
              <a:latin typeface="Arial Black" pitchFamily="34" charset="0"/>
            </a:endParaRPr>
          </a:p>
        </p:txBody>
      </p:sp>
      <p:sp>
        <p:nvSpPr>
          <p:cNvPr id="25603" name="Rectangle 4"/>
          <p:cNvSpPr>
            <a:spLocks noGrp="1"/>
          </p:cNvSpPr>
          <p:nvPr>
            <p:ph type="title"/>
          </p:nvPr>
        </p:nvSpPr>
        <p:spPr>
          <a:xfrm>
            <a:off x="771525" y="92075"/>
            <a:ext cx="8229600" cy="1371600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3600" b="0" i="0" u="none" kern="1200" baseline="0">
                <a:solidFill>
                  <a:srgbClr val="26262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ru-RU" altLang="ru-RU" sz="3200"/>
              <a:t>КОМПЛЕКС ИСКЛЮЧИТЕЛЬНЫХ ПРАВ ВКЛЮЧАЕТ:</a:t>
            </a:r>
            <a:endParaRPr lang="ru-RU" altLang="ru-RU" sz="3200"/>
          </a:p>
        </p:txBody>
      </p:sp>
      <p:cxnSp>
        <p:nvCxnSpPr>
          <p:cNvPr id="25604" name="Line 6"/>
          <p:cNvCxnSpPr/>
          <p:nvPr/>
        </p:nvCxnSpPr>
        <p:spPr>
          <a:xfrm flipV="1">
            <a:off x="2484438" y="1557338"/>
            <a:ext cx="1079500" cy="647700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25605" name="Line 7"/>
          <p:cNvCxnSpPr/>
          <p:nvPr/>
        </p:nvCxnSpPr>
        <p:spPr>
          <a:xfrm>
            <a:off x="5580063" y="3644900"/>
            <a:ext cx="1152525" cy="2376488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25606" name="Line 8"/>
          <p:cNvCxnSpPr/>
          <p:nvPr/>
        </p:nvCxnSpPr>
        <p:spPr>
          <a:xfrm flipH="1">
            <a:off x="4643438" y="1844675"/>
            <a:ext cx="1368425" cy="5400675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25607" name="Line 9"/>
          <p:cNvCxnSpPr/>
          <p:nvPr/>
        </p:nvCxnSpPr>
        <p:spPr>
          <a:xfrm flipV="1">
            <a:off x="4067175" y="4076700"/>
            <a:ext cx="1800225" cy="792163"/>
          </a:xfrm>
          <a:prstGeom prst="line">
            <a:avLst/>
          </a:prstGeom>
          <a:noFill/>
          <a:ln>
            <a:noFill/>
            <a:miter lim="800000"/>
          </a:ln>
        </p:spPr>
      </p:cxnSp>
      <p:cxnSp>
        <p:nvCxnSpPr>
          <p:cNvPr id="25608" name="Line 10"/>
          <p:cNvCxnSpPr/>
          <p:nvPr/>
        </p:nvCxnSpPr>
        <p:spPr>
          <a:xfrm>
            <a:off x="5643563" y="1285875"/>
            <a:ext cx="285750" cy="357188"/>
          </a:xfrm>
          <a:prstGeom prst="line">
            <a:avLst/>
          </a:prstGeom>
          <a:noFill/>
          <a:ln w="57150">
            <a:solidFill>
              <a:srgbClr val="FF0066"/>
            </a:solidFill>
            <a:miter lim="800000"/>
            <a:tailEnd type="triangle" w="lg" len="lg"/>
          </a:ln>
        </p:spPr>
      </p:cxnSp>
      <p:cxnSp>
        <p:nvCxnSpPr>
          <p:cNvPr id="25609" name="Line 11"/>
          <p:cNvCxnSpPr/>
          <p:nvPr/>
        </p:nvCxnSpPr>
        <p:spPr>
          <a:xfrm flipH="1">
            <a:off x="2428875" y="1285875"/>
            <a:ext cx="214313" cy="428625"/>
          </a:xfrm>
          <a:prstGeom prst="line">
            <a:avLst/>
          </a:prstGeom>
          <a:noFill/>
          <a:ln w="57150">
            <a:solidFill>
              <a:schemeClr val="accent1"/>
            </a:solidFill>
            <a:miter lim="800000"/>
            <a:tailEnd type="triangle" w="lg" len="lg"/>
          </a:ln>
        </p:spPr>
      </p:cxnSp>
      <p:sp>
        <p:nvSpPr>
          <p:cNvPr id="25610" name="Rectangle 14"/>
          <p:cNvSpPr/>
          <p:nvPr/>
        </p:nvSpPr>
        <p:spPr>
          <a:xfrm>
            <a:off x="-214312" y="1928813"/>
            <a:ext cx="4929187" cy="576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lvl="0" indent="-609600" algn="ctr"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2800" b="1">
                <a:solidFill>
                  <a:schemeClr val="tx1"/>
                </a:solidFill>
                <a:latin typeface="Bookman Old Style" pitchFamily="18" charset="0"/>
              </a:rPr>
              <a:t>Право на</a:t>
            </a:r>
            <a:r>
              <a:rPr lang="ru-RU" altLang="ru-RU" sz="2800">
                <a:solidFill>
                  <a:schemeClr val="tx1"/>
                </a:solidFill>
                <a:latin typeface="Bookman Old Style" pitchFamily="18" charset="0"/>
              </a:rPr>
              <a:t> </a:t>
            </a:r>
            <a:endParaRPr lang="ru-RU" altLang="ru-RU" sz="2800">
              <a:solidFill>
                <a:schemeClr val="tx1"/>
              </a:solidFill>
              <a:latin typeface="Bookman Old Style" pitchFamily="18" charset="0"/>
            </a:endParaRPr>
          </a:p>
          <a:p>
            <a:pPr marL="609600" lvl="0" indent="-609600" algn="ctr"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2800" b="1">
                <a:solidFill>
                  <a:schemeClr val="tx1"/>
                </a:solidFill>
                <a:latin typeface="Bookman Old Style" pitchFamily="18" charset="0"/>
              </a:rPr>
              <a:t>товарный знак, </a:t>
            </a:r>
            <a:endParaRPr lang="ru-RU" altLang="ru-RU" sz="2800" b="1">
              <a:solidFill>
                <a:schemeClr val="tx1"/>
              </a:solidFill>
              <a:latin typeface="Bookman Old Style" pitchFamily="18" charset="0"/>
            </a:endParaRPr>
          </a:p>
          <a:p>
            <a:pPr marL="609600" lvl="0" indent="-609600" algn="ctr"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2800" b="1">
                <a:solidFill>
                  <a:schemeClr val="tx1"/>
                </a:solidFill>
                <a:latin typeface="Bookman Old Style" pitchFamily="18" charset="0"/>
              </a:rPr>
              <a:t>знак обслуживания</a:t>
            </a:r>
            <a:endParaRPr lang="ru-RU" altLang="ru-RU" sz="2800" b="1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5611" name="Oval 3" descr="90%"/>
          <p:cNvSpPr/>
          <p:nvPr/>
        </p:nvSpPr>
        <p:spPr>
          <a:xfrm>
            <a:off x="4500563" y="1500188"/>
            <a:ext cx="4214812" cy="3000375"/>
          </a:xfrm>
          <a:prstGeom prst="ellipse">
            <a:avLst/>
          </a:prstGeom>
          <a:pattFill prst="pct90">
            <a:fgClr>
              <a:srgbClr val="FF0303">
                <a:alpha val="39999"/>
              </a:srgbClr>
            </a:fgClr>
            <a:bgClr>
              <a:srgbClr val="FFFFFF">
                <a:alpha val="39999"/>
              </a:srgbClr>
            </a:bgClr>
          </a:pattFill>
          <a:ln w="76200">
            <a:solidFill>
              <a:schemeClr val="tx1"/>
            </a:solidFill>
            <a:miter lim="800000"/>
          </a:ln>
        </p:spPr>
        <p:txBody>
          <a:bodyPr wrap="none" anchor="ctr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4000">
              <a:solidFill>
                <a:srgbClr val="FF0303"/>
              </a:solidFill>
              <a:latin typeface="Arial Black" pitchFamily="34" charset="0"/>
            </a:endParaRPr>
          </a:p>
        </p:txBody>
      </p:sp>
      <p:sp>
        <p:nvSpPr>
          <p:cNvPr id="25612" name="Rectangle 14"/>
          <p:cNvSpPr>
            <a:spLocks noChangeArrowheads="1"/>
          </p:cNvSpPr>
          <p:nvPr/>
        </p:nvSpPr>
        <p:spPr bwMode="auto">
          <a:xfrm>
            <a:off x="3929063" y="1781175"/>
            <a:ext cx="47148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4000">
                <a:solidFill>
                  <a:srgbClr val="FF0303"/>
                </a:solidFill>
                <a:latin typeface="Arial Black" pitchFamily="34" charset="0"/>
              </a:defRPr>
            </a:lvl1pPr>
            <a:lvl2pPr marL="742950" indent="-285750" eaLnBrk="0" hangingPunct="0">
              <a:defRPr sz="4000">
                <a:solidFill>
                  <a:srgbClr val="FF0303"/>
                </a:solidFill>
                <a:latin typeface="Arial Black" pitchFamily="34" charset="0"/>
              </a:defRPr>
            </a:lvl2pPr>
            <a:lvl3pPr marL="1143000" indent="-228600" eaLnBrk="0" hangingPunct="0">
              <a:defRPr sz="4000">
                <a:solidFill>
                  <a:srgbClr val="FF0303"/>
                </a:solidFill>
                <a:latin typeface="Arial Black" pitchFamily="34" charset="0"/>
              </a:defRPr>
            </a:lvl3pPr>
            <a:lvl4pPr marL="1600200" indent="-228600" eaLnBrk="0" hangingPunct="0">
              <a:defRPr sz="4000">
                <a:solidFill>
                  <a:srgbClr val="FF0303"/>
                </a:solidFill>
                <a:latin typeface="Arial Black" pitchFamily="34" charset="0"/>
              </a:defRPr>
            </a:lvl4pPr>
            <a:lvl5pPr marL="2057400" indent="-228600" eaLnBrk="0" hangingPunct="0">
              <a:defRPr sz="4000">
                <a:solidFill>
                  <a:srgbClr val="FF0303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303"/>
                </a:solidFill>
                <a:latin typeface="Arial Black" pitchFamily="34" charset="0"/>
              </a:defRPr>
            </a:lvl9pPr>
          </a:lstStyle>
          <a:p>
            <a:pPr marL="609600" marR="0" lvl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   </a:t>
            </a:r>
            <a:r>
              <a:rPr kumimoji="0" lang="ru-RU" alt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Права на</a:t>
            </a:r>
            <a:r>
              <a:rPr kumimoji="0" lang="ru-RU" alt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ru-RU" alt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др. предусмотренные договором</a:t>
            </a:r>
            <a:r>
              <a:rPr kumimoji="0" lang="ru-RU" alt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ru-RU" alt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объекты исключительных прав</a:t>
            </a:r>
            <a:r>
              <a:rPr kumimoji="0" lang="ru-RU" alt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, </a:t>
            </a:r>
            <a:r>
              <a:rPr kumimoji="0" lang="ru-RU" alt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ITC Bookman Demi" pitchFamily="18" charset="0"/>
                <a:ea typeface="+mn-ea"/>
                <a:cs typeface="+mn-cs"/>
              </a:rPr>
              <a:t>в частности</a:t>
            </a:r>
          </a:p>
        </p:txBody>
      </p:sp>
      <p:cxnSp>
        <p:nvCxnSpPr>
          <p:cNvPr id="25613" name="Line 10"/>
          <p:cNvCxnSpPr/>
          <p:nvPr/>
        </p:nvCxnSpPr>
        <p:spPr>
          <a:xfrm flipH="1">
            <a:off x="4000500" y="4143375"/>
            <a:ext cx="1214438" cy="5715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tailEnd type="triangle" w="lg" len="lg"/>
          </a:ln>
        </p:spPr>
      </p:cxnSp>
      <p:cxnSp>
        <p:nvCxnSpPr>
          <p:cNvPr id="25614" name="Line 10"/>
          <p:cNvCxnSpPr/>
          <p:nvPr/>
        </p:nvCxnSpPr>
        <p:spPr>
          <a:xfrm>
            <a:off x="6883400" y="4500563"/>
            <a:ext cx="46038" cy="714375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tailEnd type="triangle" w="lg" len="lg"/>
          </a:ln>
        </p:spPr>
      </p:cxnSp>
      <p:sp>
        <p:nvSpPr>
          <p:cNvPr id="25615" name="Oval 2" descr="90%"/>
          <p:cNvSpPr/>
          <p:nvPr/>
        </p:nvSpPr>
        <p:spPr>
          <a:xfrm>
            <a:off x="1857375" y="4714875"/>
            <a:ext cx="3857625" cy="1285875"/>
          </a:xfrm>
          <a:prstGeom prst="ellipse">
            <a:avLst/>
          </a:prstGeom>
          <a:solidFill>
            <a:srgbClr val="FF0000">
              <a:alpha val="32941"/>
            </a:srgbClr>
          </a:solidFill>
          <a:ln w="76200">
            <a:solidFill>
              <a:schemeClr val="tx1"/>
            </a:solidFill>
            <a:miter lim="800000"/>
          </a:ln>
        </p:spPr>
        <p:txBody>
          <a:bodyPr wrap="none" anchor="ctr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4000">
              <a:solidFill>
                <a:srgbClr val="FF0303"/>
              </a:solidFill>
              <a:latin typeface="Arial Black" pitchFamily="34" charset="0"/>
            </a:endParaRPr>
          </a:p>
        </p:txBody>
      </p:sp>
      <p:sp>
        <p:nvSpPr>
          <p:cNvPr id="25616" name="Oval 2" descr="90%"/>
          <p:cNvSpPr/>
          <p:nvPr/>
        </p:nvSpPr>
        <p:spPr>
          <a:xfrm>
            <a:off x="5357813" y="5143500"/>
            <a:ext cx="3643312" cy="1643063"/>
          </a:xfrm>
          <a:prstGeom prst="ellipse">
            <a:avLst/>
          </a:prstGeom>
          <a:solidFill>
            <a:srgbClr val="FF0000">
              <a:alpha val="32941"/>
            </a:srgbClr>
          </a:solidFill>
          <a:ln w="76200">
            <a:solidFill>
              <a:schemeClr val="tx1"/>
            </a:solidFill>
            <a:miter lim="800000"/>
          </a:ln>
        </p:spPr>
        <p:txBody>
          <a:bodyPr wrap="none" anchor="ctr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4000">
              <a:solidFill>
                <a:srgbClr val="FF0303"/>
              </a:solidFill>
              <a:latin typeface="Arial Black" pitchFamily="34" charset="0"/>
            </a:endParaRPr>
          </a:p>
        </p:txBody>
      </p:sp>
      <p:sp>
        <p:nvSpPr>
          <p:cNvPr id="25617" name="Rectangle 14"/>
          <p:cNvSpPr/>
          <p:nvPr/>
        </p:nvSpPr>
        <p:spPr>
          <a:xfrm>
            <a:off x="1428750" y="4924425"/>
            <a:ext cx="4214813" cy="576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lvl="0" indent="-609600" algn="ctr"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2400" b="1">
                <a:solidFill>
                  <a:schemeClr val="tx1"/>
                </a:solidFill>
                <a:latin typeface="Bookman Old Style" pitchFamily="18" charset="0"/>
              </a:rPr>
              <a:t>    </a:t>
            </a:r>
            <a:r>
              <a:rPr lang="ru-RU" altLang="ru-RU" sz="2800" b="1">
                <a:solidFill>
                  <a:schemeClr val="tx1"/>
                </a:solidFill>
                <a:latin typeface="Bookman Old Style" pitchFamily="18" charset="0"/>
              </a:rPr>
              <a:t>на коммерческое обозначение</a:t>
            </a:r>
            <a:endParaRPr lang="ru-RU" altLang="ru-RU" sz="2800" b="1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5618" name="Rectangle 14"/>
          <p:cNvSpPr/>
          <p:nvPr/>
        </p:nvSpPr>
        <p:spPr>
          <a:xfrm>
            <a:off x="5143500" y="5210175"/>
            <a:ext cx="3643313" cy="576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lvl="0" indent="-609600" algn="ctr"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2400">
                <a:solidFill>
                  <a:schemeClr val="tx1"/>
                </a:solidFill>
                <a:latin typeface="Bookman Old Style" pitchFamily="18" charset="0"/>
              </a:rPr>
              <a:t>      </a:t>
            </a:r>
            <a:r>
              <a:rPr lang="ru-RU" altLang="ru-RU" sz="2800" b="1">
                <a:solidFill>
                  <a:schemeClr val="tx1"/>
                </a:solidFill>
                <a:latin typeface="Bookman Old Style" pitchFamily="18" charset="0"/>
              </a:rPr>
              <a:t>на секрет производства</a:t>
            </a:r>
            <a:endParaRPr lang="ru-RU" altLang="ru-RU" sz="2800" b="1">
              <a:solidFill>
                <a:schemeClr val="tx1"/>
              </a:solidFill>
              <a:latin typeface="Bookman Old Style" pitchFamily="18" charset="0"/>
            </a:endParaRPr>
          </a:p>
          <a:p>
            <a:pPr marL="609600" lvl="0" indent="-609600" algn="ctr"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2800" b="1">
                <a:solidFill>
                  <a:schemeClr val="tx1"/>
                </a:solidFill>
                <a:latin typeface="Bookman Old Style" pitchFamily="18" charset="0"/>
              </a:rPr>
              <a:t>    (ноу-хау)</a:t>
            </a:r>
            <a:endParaRPr lang="ru-RU" altLang="ru-RU" sz="2800" b="1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10" grpId="0"/>
      <p:bldP spid="25611" grpId="0"/>
      <p:bldP spid="25612" grpId="0"/>
      <p:bldP spid="25615" grpId="0"/>
      <p:bldP spid="25616" grpId="0"/>
      <p:bldP spid="25617" grpId="0"/>
      <p:bldP spid="256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6626" name="Oval 2" descr="90%"/>
          <p:cNvSpPr/>
          <p:nvPr/>
        </p:nvSpPr>
        <p:spPr>
          <a:xfrm>
            <a:off x="384175" y="2420938"/>
            <a:ext cx="3902075" cy="1914525"/>
          </a:xfrm>
          <a:prstGeom prst="ellipse">
            <a:avLst/>
          </a:prstGeom>
          <a:pattFill prst="pct90">
            <a:fgClr>
              <a:srgbClr val="FF0303">
                <a:alpha val="39999"/>
              </a:srgbClr>
            </a:fgClr>
            <a:bgClr>
              <a:srgbClr val="FFFFFF">
                <a:alpha val="39999"/>
              </a:srgbClr>
            </a:bgClr>
          </a:pattFill>
          <a:ln w="76200">
            <a:solidFill>
              <a:schemeClr val="tx1"/>
            </a:solidFill>
            <a:miter lim="800000"/>
          </a:ln>
        </p:spPr>
        <p:txBody>
          <a:bodyPr wrap="none" anchor="ctr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4000">
              <a:solidFill>
                <a:srgbClr val="FF0303"/>
              </a:solidFill>
              <a:latin typeface="Arial Black" pitchFamily="34" charset="0"/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27113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3600" b="0" i="0" u="none" kern="1200" baseline="0">
                <a:solidFill>
                  <a:srgbClr val="26262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ru-RU" altLang="ru-RU"/>
              <a:t>                    СРОК ДОГОВОРА</a:t>
            </a:r>
            <a:endParaRPr lang="ru-RU" altLang="ru-RU" sz="2400"/>
          </a:p>
        </p:txBody>
      </p:sp>
      <p:sp>
        <p:nvSpPr>
          <p:cNvPr id="26628" name="Rectangle 4"/>
          <p:cNvSpPr>
            <a:spLocks noGrp="1" noChangeArrowheads="1"/>
          </p:cNvSpPr>
          <p:nvPr>
            <p:ph idx="1"/>
          </p:nvPr>
        </p:nvSpPr>
        <p:spPr>
          <a:xfrm>
            <a:off x="-1214438" y="2422525"/>
            <a:ext cx="6972301" cy="863600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На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определенный 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срок</a:t>
            </a:r>
          </a:p>
        </p:txBody>
      </p:sp>
      <p:cxnSp>
        <p:nvCxnSpPr>
          <p:cNvPr id="26629" name="Line 5"/>
          <p:cNvCxnSpPr/>
          <p:nvPr/>
        </p:nvCxnSpPr>
        <p:spPr>
          <a:xfrm flipV="1">
            <a:off x="2484438" y="1557338"/>
            <a:ext cx="1079500" cy="647700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26630" name="Line 6"/>
          <p:cNvCxnSpPr/>
          <p:nvPr/>
        </p:nvCxnSpPr>
        <p:spPr>
          <a:xfrm>
            <a:off x="5580063" y="3644900"/>
            <a:ext cx="1152525" cy="2376488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26631" name="Line 7"/>
          <p:cNvCxnSpPr/>
          <p:nvPr/>
        </p:nvCxnSpPr>
        <p:spPr>
          <a:xfrm flipH="1">
            <a:off x="4643438" y="1844675"/>
            <a:ext cx="1368425" cy="5400675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26632" name="Line 8"/>
          <p:cNvCxnSpPr/>
          <p:nvPr/>
        </p:nvCxnSpPr>
        <p:spPr>
          <a:xfrm flipV="1">
            <a:off x="4067175" y="4076700"/>
            <a:ext cx="1800225" cy="792163"/>
          </a:xfrm>
          <a:prstGeom prst="line">
            <a:avLst/>
          </a:prstGeom>
          <a:noFill/>
          <a:ln>
            <a:noFill/>
            <a:miter lim="800000"/>
          </a:ln>
        </p:spPr>
      </p:cxnSp>
      <p:cxnSp>
        <p:nvCxnSpPr>
          <p:cNvPr id="26633" name="Line 9"/>
          <p:cNvCxnSpPr/>
          <p:nvPr/>
        </p:nvCxnSpPr>
        <p:spPr>
          <a:xfrm flipH="1">
            <a:off x="2214563" y="1285875"/>
            <a:ext cx="1071562" cy="1143000"/>
          </a:xfrm>
          <a:prstGeom prst="line">
            <a:avLst/>
          </a:prstGeom>
          <a:noFill/>
          <a:ln w="76200">
            <a:solidFill>
              <a:srgbClr val="FF0066"/>
            </a:solidFill>
            <a:miter lim="800000"/>
            <a:tailEnd type="triangle" w="lg" len="lg"/>
          </a:ln>
        </p:spPr>
      </p:cxnSp>
      <p:cxnSp>
        <p:nvCxnSpPr>
          <p:cNvPr id="26634" name="Line 10"/>
          <p:cNvCxnSpPr/>
          <p:nvPr/>
        </p:nvCxnSpPr>
        <p:spPr>
          <a:xfrm>
            <a:off x="5786438" y="1285875"/>
            <a:ext cx="844550" cy="1177925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tailEnd type="triangle" w="lg" len="lg"/>
          </a:ln>
        </p:spPr>
      </p:cxnSp>
      <p:sp>
        <p:nvSpPr>
          <p:cNvPr id="26635" name="Oval 14" descr="Джинсовая ткань"/>
          <p:cNvSpPr/>
          <p:nvPr/>
        </p:nvSpPr>
        <p:spPr>
          <a:xfrm>
            <a:off x="4357688" y="2463800"/>
            <a:ext cx="4572000" cy="1870075"/>
          </a:xfrm>
          <a:prstGeom prst="ellipse">
            <a:avLst/>
          </a:prstGeom>
          <a:blipFill rotWithShape="1">
            <a:blip r:embed="rId2">
              <a:alphaModFix amt="39999"/>
            </a:blip>
            <a:tile tx="0" ty="0" sx="100000" sy="100000" flip="none" algn="tl"/>
          </a:blipFill>
          <a:ln w="76200">
            <a:solidFill>
              <a:schemeClr val="tx1"/>
            </a:solidFill>
            <a:miter lim="800000"/>
          </a:ln>
        </p:spPr>
        <p:txBody>
          <a:bodyPr wrap="none" anchor="ctr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4000">
              <a:solidFill>
                <a:srgbClr val="FF0303"/>
              </a:solidFill>
              <a:latin typeface="Arial Black" pitchFamily="34" charset="0"/>
            </a:endParaRPr>
          </a:p>
        </p:txBody>
      </p:sp>
      <p:sp>
        <p:nvSpPr>
          <p:cNvPr id="26636" name="Rectangle 16"/>
          <p:cNvSpPr/>
          <p:nvPr/>
        </p:nvSpPr>
        <p:spPr>
          <a:xfrm>
            <a:off x="4344988" y="3000375"/>
            <a:ext cx="4619625" cy="40401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lvl="0" indent="-609600" algn="ctr" defTabSz="914400" eaLnBrk="1" hangingPunct="1">
              <a:spcBef>
                <a:spcPct val="20000"/>
              </a:spcBef>
              <a:buClr>
                <a:srgbClr val="FF0303"/>
              </a:buClr>
              <a:buFont typeface="Wingdings" pitchFamily="2" charset="2"/>
              <a:buNone/>
            </a:pPr>
            <a:r>
              <a:rPr lang="ru-RU" altLang="ru-RU" sz="3200" b="1">
                <a:solidFill>
                  <a:schemeClr val="tx1"/>
                </a:solidFill>
                <a:latin typeface="Bookman Old Style" pitchFamily="18" charset="0"/>
              </a:rPr>
              <a:t>Без указания срока</a:t>
            </a:r>
            <a:endParaRPr lang="ru-RU" altLang="ru-RU" sz="3200">
              <a:solidFill>
                <a:schemeClr val="tx1"/>
              </a:solidFill>
              <a:latin typeface="Bookman Old Style" pitchFamily="18" charset="0"/>
            </a:endParaRPr>
          </a:p>
          <a:p>
            <a:pPr marL="609600" lvl="0" indent="-609600" defTabSz="914400" eaLnBrk="1" hangingPunct="1">
              <a:spcBef>
                <a:spcPct val="20000"/>
              </a:spcBef>
              <a:buClr>
                <a:srgbClr val="FF0303"/>
              </a:buClr>
              <a:buFontTx/>
              <a:buNone/>
            </a:pPr>
            <a:endParaRPr lang="ru-RU" altLang="ru-RU" sz="320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8" grpId="0" uiExpand="1" build="p"/>
      <p:bldP spid="266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7650" name="Oval 2" descr="90%"/>
          <p:cNvSpPr/>
          <p:nvPr/>
        </p:nvSpPr>
        <p:spPr>
          <a:xfrm>
            <a:off x="500063" y="1714500"/>
            <a:ext cx="2643187" cy="928688"/>
          </a:xfrm>
          <a:prstGeom prst="ellipse">
            <a:avLst/>
          </a:prstGeom>
          <a:pattFill prst="pct90">
            <a:fgClr>
              <a:srgbClr val="0000FF">
                <a:alpha val="39999"/>
              </a:srgbClr>
            </a:fgClr>
            <a:bgClr>
              <a:srgbClr val="FFFFFF">
                <a:alpha val="39999"/>
              </a:srgbClr>
            </a:bgClr>
          </a:pattFill>
          <a:ln w="76200">
            <a:solidFill>
              <a:schemeClr val="tx1"/>
            </a:solidFill>
            <a:miter lim="800000"/>
          </a:ln>
        </p:spPr>
        <p:txBody>
          <a:bodyPr wrap="none" anchor="ctr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4000">
              <a:solidFill>
                <a:srgbClr val="FF0303"/>
              </a:solidFill>
              <a:latin typeface="Arial Black" pitchFamily="34" charset="0"/>
            </a:endParaRPr>
          </a:p>
        </p:txBody>
      </p:sp>
      <p:sp>
        <p:nvSpPr>
          <p:cNvPr id="27651" name="Rectangle 4"/>
          <p:cNvSpPr>
            <a:spLocks noGrp="1"/>
          </p:cNvSpPr>
          <p:nvPr>
            <p:ph type="title"/>
          </p:nvPr>
        </p:nvSpPr>
        <p:spPr>
          <a:xfrm>
            <a:off x="485775" y="142875"/>
            <a:ext cx="8229600" cy="1371600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3600" b="0" i="0" u="none" kern="1200" baseline="0">
                <a:solidFill>
                  <a:srgbClr val="26262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ru-RU" altLang="ru-RU" sz="3200"/>
              <a:t>ФОРМА ДОГОВОРА И ЕГО РЕГИСТРАЦИЯ (ст. 1028 ГК РФ)</a:t>
            </a:r>
            <a:endParaRPr lang="ru-RU" altLang="ru-RU" sz="3200"/>
          </a:p>
        </p:txBody>
      </p:sp>
      <p:cxnSp>
        <p:nvCxnSpPr>
          <p:cNvPr id="27652" name="Line 6"/>
          <p:cNvCxnSpPr/>
          <p:nvPr/>
        </p:nvCxnSpPr>
        <p:spPr>
          <a:xfrm flipV="1">
            <a:off x="2484438" y="1557338"/>
            <a:ext cx="1079500" cy="647700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27653" name="Line 7"/>
          <p:cNvCxnSpPr/>
          <p:nvPr/>
        </p:nvCxnSpPr>
        <p:spPr>
          <a:xfrm>
            <a:off x="5580063" y="3644900"/>
            <a:ext cx="1152525" cy="2376488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27654" name="Line 8"/>
          <p:cNvCxnSpPr/>
          <p:nvPr/>
        </p:nvCxnSpPr>
        <p:spPr>
          <a:xfrm flipH="1">
            <a:off x="4643438" y="1844675"/>
            <a:ext cx="1368425" cy="5400675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cxnSp>
        <p:nvCxnSpPr>
          <p:cNvPr id="27655" name="Line 9"/>
          <p:cNvCxnSpPr/>
          <p:nvPr/>
        </p:nvCxnSpPr>
        <p:spPr>
          <a:xfrm flipV="1">
            <a:off x="4067175" y="4076700"/>
            <a:ext cx="1800225" cy="792163"/>
          </a:xfrm>
          <a:prstGeom prst="line">
            <a:avLst/>
          </a:prstGeom>
          <a:noFill/>
          <a:ln>
            <a:noFill/>
            <a:miter lim="800000"/>
          </a:ln>
        </p:spPr>
      </p:cxnSp>
      <p:cxnSp>
        <p:nvCxnSpPr>
          <p:cNvPr id="27656" name="Line 10"/>
          <p:cNvCxnSpPr/>
          <p:nvPr/>
        </p:nvCxnSpPr>
        <p:spPr>
          <a:xfrm>
            <a:off x="5076825" y="1268413"/>
            <a:ext cx="285750" cy="357187"/>
          </a:xfrm>
          <a:prstGeom prst="line">
            <a:avLst/>
          </a:prstGeom>
          <a:noFill/>
          <a:ln w="57150">
            <a:solidFill>
              <a:srgbClr val="FF0066"/>
            </a:solidFill>
            <a:miter lim="800000"/>
            <a:tailEnd type="triangle" w="lg" len="lg"/>
          </a:ln>
        </p:spPr>
      </p:cxnSp>
      <p:sp>
        <p:nvSpPr>
          <p:cNvPr id="27657" name="Rectangle 14"/>
          <p:cNvSpPr/>
          <p:nvPr/>
        </p:nvSpPr>
        <p:spPr>
          <a:xfrm>
            <a:off x="-642937" y="1924050"/>
            <a:ext cx="4929187" cy="576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lvl="0" indent="-609600" algn="ctr"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2800" b="1">
                <a:solidFill>
                  <a:schemeClr val="tx1"/>
                </a:solidFill>
                <a:latin typeface="Bookman Old Style" pitchFamily="18" charset="0"/>
              </a:rPr>
              <a:t>Письменная</a:t>
            </a:r>
            <a:endParaRPr lang="ru-RU" altLang="ru-RU" sz="2800" b="1">
              <a:solidFill>
                <a:schemeClr val="tx1"/>
              </a:solidFill>
              <a:latin typeface="Bookman Old Style" pitchFamily="18" charset="0"/>
            </a:endParaRPr>
          </a:p>
        </p:txBody>
      </p:sp>
      <p:cxnSp>
        <p:nvCxnSpPr>
          <p:cNvPr id="27658" name="Line 16"/>
          <p:cNvCxnSpPr/>
          <p:nvPr/>
        </p:nvCxnSpPr>
        <p:spPr>
          <a:xfrm flipH="1">
            <a:off x="4500563" y="1268413"/>
            <a:ext cx="0" cy="2447925"/>
          </a:xfrm>
          <a:prstGeom prst="line">
            <a:avLst/>
          </a:prstGeom>
          <a:noFill/>
          <a:ln>
            <a:noFill/>
            <a:miter lim="800000"/>
            <a:tailEnd type="triangle"/>
          </a:ln>
        </p:spPr>
      </p:cxnSp>
      <p:sp>
        <p:nvSpPr>
          <p:cNvPr id="27659" name="Oval 3" descr="90%"/>
          <p:cNvSpPr/>
          <p:nvPr/>
        </p:nvSpPr>
        <p:spPr>
          <a:xfrm>
            <a:off x="3286125" y="1571625"/>
            <a:ext cx="5500688" cy="2143125"/>
          </a:xfrm>
          <a:prstGeom prst="ellipse">
            <a:avLst/>
          </a:prstGeom>
          <a:pattFill prst="pct90">
            <a:fgClr>
              <a:srgbClr val="FF0303">
                <a:alpha val="39999"/>
              </a:srgbClr>
            </a:fgClr>
            <a:bgClr>
              <a:srgbClr val="FFFFFF">
                <a:alpha val="39999"/>
              </a:srgbClr>
            </a:bgClr>
          </a:pattFill>
          <a:ln w="76200">
            <a:solidFill>
              <a:schemeClr val="tx1"/>
            </a:solidFill>
            <a:miter lim="800000"/>
          </a:ln>
        </p:spPr>
        <p:txBody>
          <a:bodyPr wrap="none" anchor="ctr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4000">
              <a:solidFill>
                <a:srgbClr val="FF0303"/>
              </a:solidFill>
              <a:latin typeface="Arial Black" pitchFamily="34" charset="0"/>
            </a:endParaRPr>
          </a:p>
        </p:txBody>
      </p:sp>
      <p:sp>
        <p:nvSpPr>
          <p:cNvPr id="27660" name="Rectangle 14"/>
          <p:cNvSpPr/>
          <p:nvPr/>
        </p:nvSpPr>
        <p:spPr>
          <a:xfrm>
            <a:off x="2786063" y="1785938"/>
            <a:ext cx="6143625" cy="576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lvl="0" indent="-609600" algn="ctr"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2800">
                <a:solidFill>
                  <a:schemeClr val="tx1"/>
                </a:solidFill>
                <a:latin typeface="Bookman Old Style" pitchFamily="18" charset="0"/>
              </a:rPr>
              <a:t>      </a:t>
            </a:r>
            <a:r>
              <a:rPr lang="ru-RU" altLang="ru-RU" sz="2400" b="1">
                <a:solidFill>
                  <a:schemeClr val="tx1"/>
                </a:solidFill>
                <a:latin typeface="Bookman Old Style" pitchFamily="18" charset="0"/>
              </a:rPr>
              <a:t>В федеральном органе исполнительной власти по интеллектуальной собственности</a:t>
            </a:r>
            <a:endParaRPr lang="ru-RU" altLang="ru-RU" sz="2400" b="1">
              <a:solidFill>
                <a:schemeClr val="tx1"/>
              </a:solidFill>
              <a:latin typeface="Bookman Old Style" pitchFamily="18" charset="0"/>
            </a:endParaRPr>
          </a:p>
        </p:txBody>
      </p:sp>
      <p:cxnSp>
        <p:nvCxnSpPr>
          <p:cNvPr id="27661" name="Line 10"/>
          <p:cNvCxnSpPr/>
          <p:nvPr/>
        </p:nvCxnSpPr>
        <p:spPr>
          <a:xfrm>
            <a:off x="1857375" y="2643188"/>
            <a:ext cx="769938" cy="1433512"/>
          </a:xfrm>
          <a:prstGeom prst="line">
            <a:avLst/>
          </a:prstGeom>
          <a:noFill/>
          <a:ln w="76200">
            <a:solidFill>
              <a:schemeClr val="accent2"/>
            </a:solidFill>
            <a:miter lim="800000"/>
            <a:tailEnd type="triangle" w="lg" len="lg"/>
          </a:ln>
        </p:spPr>
      </p:cxnSp>
      <p:cxnSp>
        <p:nvCxnSpPr>
          <p:cNvPr id="27662" name="Line 10"/>
          <p:cNvCxnSpPr/>
          <p:nvPr/>
        </p:nvCxnSpPr>
        <p:spPr>
          <a:xfrm flipH="1">
            <a:off x="5429250" y="3714750"/>
            <a:ext cx="357188" cy="500063"/>
          </a:xfrm>
          <a:prstGeom prst="line">
            <a:avLst/>
          </a:prstGeom>
          <a:noFill/>
          <a:ln w="76200">
            <a:solidFill>
              <a:srgbClr val="FF0066"/>
            </a:solidFill>
            <a:miter lim="800000"/>
            <a:tailEnd type="triangle" w="lg" len="lg"/>
          </a:ln>
        </p:spPr>
      </p:cxnSp>
      <p:sp>
        <p:nvSpPr>
          <p:cNvPr id="27663" name="Oval 2" descr="90%"/>
          <p:cNvSpPr/>
          <p:nvPr/>
        </p:nvSpPr>
        <p:spPr>
          <a:xfrm>
            <a:off x="0" y="4076700"/>
            <a:ext cx="6858000" cy="1643063"/>
          </a:xfrm>
          <a:prstGeom prst="ellipse">
            <a:avLst/>
          </a:prstGeom>
          <a:pattFill prst="weave">
            <a:fgClr>
              <a:srgbClr val="FFFF00">
                <a:alpha val="32941"/>
              </a:srgbClr>
            </a:fgClr>
            <a:bgClr>
              <a:srgbClr val="FFFFFF">
                <a:alpha val="32941"/>
              </a:srgbClr>
            </a:bgClr>
          </a:pattFill>
          <a:ln w="76200">
            <a:solidFill>
              <a:schemeClr val="tx1"/>
            </a:solidFill>
            <a:miter lim="800000"/>
          </a:ln>
        </p:spPr>
        <p:txBody>
          <a:bodyPr wrap="none" anchor="ctr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4000">
              <a:solidFill>
                <a:srgbClr val="FF0303"/>
              </a:solidFill>
              <a:latin typeface="Arial Black" pitchFamily="34" charset="0"/>
            </a:endParaRPr>
          </a:p>
        </p:txBody>
      </p:sp>
      <p:sp>
        <p:nvSpPr>
          <p:cNvPr id="27664" name="Rectangle 14"/>
          <p:cNvSpPr/>
          <p:nvPr/>
        </p:nvSpPr>
        <p:spPr>
          <a:xfrm>
            <a:off x="-357187" y="4429125"/>
            <a:ext cx="7358062" cy="576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8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6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4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 kumimoji="0" lang="ru-RU" altLang="en-US" sz="1200" b="0" i="0" u="none" kern="1200" baseline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charset="2"/>
              <a:buChar char=""/>
              <a:defRPr lang="ru-RU" alt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lvl="0" indent="-609600" algn="ctr"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2800">
                <a:solidFill>
                  <a:schemeClr val="tx1"/>
                </a:solidFill>
                <a:latin typeface="Bookman Old Style" pitchFamily="18" charset="0"/>
              </a:rPr>
              <a:t>    </a:t>
            </a:r>
            <a:r>
              <a:rPr lang="ru-RU" altLang="ru-RU" sz="2400" b="1">
                <a:solidFill>
                  <a:schemeClr val="tx1"/>
                </a:solidFill>
                <a:latin typeface="Bookman Old Style" pitchFamily="18" charset="0"/>
              </a:rPr>
              <a:t>Несоблюдение данных требований – договор считается ничтожным</a:t>
            </a:r>
            <a:endParaRPr lang="ru-RU" altLang="ru-RU" sz="2400" b="1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7" grpId="0"/>
      <p:bldP spid="27659" grpId="0"/>
      <p:bldP spid="27660" grpId="0"/>
      <p:bldP spid="27663" grpId="0"/>
      <p:bldP spid="27664" grpId="0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3.14"/>
  <p:tag name="AS_TITLE" val="Aspose.Slides for .NET 2.0"/>
  <p:tag name="AS_VERSION" val="20.3"/>
</p:tagLst>
</file>

<file path=ppt/theme/theme1.xml><?xml version="1.0" encoding="utf-8"?>
<a:theme xmlns:r="http://schemas.openxmlformats.org/officeDocument/2006/relationships"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Дом</Company>
  <PresentationFormat>On-screen Show (4:3)</PresentationFormat>
  <Paragraphs>69</Paragraphs>
  <Slides>14</Slides>
  <Notes>0</Notes>
  <TotalTime>1448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baseType="lpstr" size="23">
      <vt:lpstr>Arial</vt:lpstr>
      <vt:lpstr>Arial Black</vt:lpstr>
      <vt:lpstr>Century Gothic</vt:lpstr>
      <vt:lpstr>Wingdings 3</vt:lpstr>
      <vt:lpstr>Calibri</vt:lpstr>
      <vt:lpstr>Wingdings</vt:lpstr>
      <vt:lpstr>Bookman Old Style</vt:lpstr>
      <vt:lpstr>ITC Bookman Demi</vt:lpstr>
      <vt:lpstr>Легкий дым</vt:lpstr>
      <vt:lpstr>Т Е М А ПРЕЗЕНТАЦИИ :«КОММЕРЧЕСКАЯ КОНЦЕССИЯ»</vt:lpstr>
      <vt:lpstr>ПОНЯТИЕ ДОГОВОРА</vt:lpstr>
      <vt:lpstr>ОБЩАЯ ХАРАКТЕРИСТИКА ДОГОВОРА</vt:lpstr>
      <vt:lpstr>НОРМАТИВНЫЕ ПРАВОВЫЕ АКТЫ И ИСТОЧНИКИ</vt:lpstr>
      <vt:lpstr>СТОРОНЫ ДОГОВОРА</vt:lpstr>
      <vt:lpstr>ПРЕДМЕТ ДОГОВОРА</vt:lpstr>
      <vt:lpstr>КОМПЛЕКС ИСКЛЮЧИТЕЛЬНЫХ ПРАВ ВКЛЮЧАЕТ:</vt:lpstr>
      <vt:lpstr>                    СРОК ДОГОВОРА</vt:lpstr>
      <vt:lpstr>ФОРМА ДОГОВОРА И ЕГО РЕГИСТРАЦИЯ (ст. 1028 ГК РФ)</vt:lpstr>
      <vt:lpstr>ПРАВА И ОБЯЗАННОСТИ ПРАВООБЛАДАТЕЛЯ</vt:lpstr>
      <vt:lpstr>ПРАВА И ОБЯЗАННОСТИ ПОЛЬЗОВАТЕЛЯ</vt:lpstr>
      <vt:lpstr>PowerPoint Presentation</vt:lpstr>
      <vt:lpstr>        ОТВЕТСТЕННОСТЬ ПО ДОГОВОРУ</vt:lpstr>
      <vt:lpstr>         ПРЕКРАЩЕНИЕ ДОГОВОРА</vt:lpstr>
    </vt:vector>
  </TitlesOfParts>
  <LinksUpToDate>0</LinksUpToDate>
  <SharedDoc>0</SharedDoc>
  <HyperlinksChanged>0</HyperlinksChanged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Т Е М А :   « ОБЩИЕ ПОЛОЖЕНИЯ  ОБ АРЕНДЕ»</dc:title>
  <cp:revision>67</cp:revision>
  <dcterms:created xsi:type="dcterms:W3CDTF">2007-08-16T17:59:09Z</dcterms:created>
  <dcterms:modified xsi:type="dcterms:W3CDTF">2020-05-27T08:40:22Z</dcterms:modified>
</cp:coreProperties>
</file>