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0CFCB-F868-406F-82F7-3ED271C1C6A4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39B621EA-281D-4DFE-9133-C730806E1A97}">
      <dgm:prSet custT="1"/>
      <dgm:spPr/>
      <dgm:t>
        <a:bodyPr/>
        <a:lstStyle/>
        <a:p>
          <a:r>
            <a:rPr lang="ru-RU" sz="1100" b="1" i="0" dirty="0" smtClean="0">
              <a:solidFill>
                <a:schemeClr val="tx1"/>
              </a:solidFill>
            </a:rPr>
            <a:t>одна сторона (правообладатель) обязуется предоставить другой стороне (пользователю) за вознаграждение на срок или без указания срока право использовать в предпринимательской деятельности пользователя комплекс принадлежащих правообладателю исключительных прав, включающий право на товарный знак, знак обслуживания, а также права на другие предусмотренные договором объекты исключительных прав, в частности на коммерческое обозначение, секрет производства (ноу-хау).</a:t>
          </a:r>
          <a:endParaRPr lang="ru-RU" sz="1100" b="1" dirty="0">
            <a:solidFill>
              <a:schemeClr val="tx1"/>
            </a:solidFill>
          </a:endParaRPr>
        </a:p>
      </dgm:t>
    </dgm:pt>
    <dgm:pt modelId="{B0CA2105-55B5-4EE1-9A84-37938A30D791}" type="parTrans" cxnId="{A52467AA-AD02-4CFA-8B19-30199AA15117}">
      <dgm:prSet/>
      <dgm:spPr/>
      <dgm:t>
        <a:bodyPr/>
        <a:lstStyle/>
        <a:p>
          <a:endParaRPr lang="ru-RU"/>
        </a:p>
      </dgm:t>
    </dgm:pt>
    <dgm:pt modelId="{48F169D7-88E3-4E25-B605-E291979BACBA}" type="sibTrans" cxnId="{A52467AA-AD02-4CFA-8B19-30199AA15117}">
      <dgm:prSet/>
      <dgm:spPr/>
      <dgm:t>
        <a:bodyPr/>
        <a:lstStyle/>
        <a:p>
          <a:endParaRPr lang="ru-RU"/>
        </a:p>
      </dgm:t>
    </dgm:pt>
    <dgm:pt modelId="{FDAAA16C-BC7B-47D2-B7D9-37CD1228F712}">
      <dgm:prSet/>
      <dgm:spPr/>
      <dgm:t>
        <a:bodyPr/>
        <a:lstStyle/>
        <a:p>
          <a:r>
            <a:rPr lang="ru-RU" b="1" i="0" smtClean="0">
              <a:solidFill>
                <a:schemeClr val="tx1"/>
              </a:solidFill>
            </a:rPr>
            <a:t>другой стороне (пользователю)</a:t>
          </a:r>
          <a:endParaRPr lang="ru-RU"/>
        </a:p>
      </dgm:t>
    </dgm:pt>
    <dgm:pt modelId="{4D7365B9-A7DB-4AEC-8B86-049321B662CE}" type="parTrans" cxnId="{BA9C9A74-8EDC-4335-9796-A3A0E38A4D96}">
      <dgm:prSet/>
      <dgm:spPr/>
      <dgm:t>
        <a:bodyPr/>
        <a:lstStyle/>
        <a:p>
          <a:endParaRPr lang="ru-RU"/>
        </a:p>
      </dgm:t>
    </dgm:pt>
    <dgm:pt modelId="{4DF64330-1F36-4E08-AF38-2FD139EC872C}" type="sibTrans" cxnId="{BA9C9A74-8EDC-4335-9796-A3A0E38A4D96}">
      <dgm:prSet/>
      <dgm:spPr/>
      <dgm:t>
        <a:bodyPr/>
        <a:lstStyle/>
        <a:p>
          <a:endParaRPr lang="ru-RU"/>
        </a:p>
      </dgm:t>
    </dgm:pt>
    <dgm:pt modelId="{C412F4E7-2CCC-46FF-BD35-854C8968AC6E}" type="pres">
      <dgm:prSet presAssocID="{8410CFCB-F868-406F-82F7-3ED271C1C6A4}" presName="Name0" presStyleCnt="0">
        <dgm:presLayoutVars>
          <dgm:dir/>
          <dgm:resizeHandles val="exact"/>
        </dgm:presLayoutVars>
      </dgm:prSet>
      <dgm:spPr/>
    </dgm:pt>
    <dgm:pt modelId="{83F884D2-AC76-4A2F-BCB3-BEBF569DAD7C}" type="pres">
      <dgm:prSet presAssocID="{8410CFCB-F868-406F-82F7-3ED271C1C6A4}" presName="fgShape" presStyleLbl="fgShp" presStyleIdx="0" presStyleCnt="1" custLinFactNeighborX="-40" custLinFactNeighborY="65684"/>
      <dgm:spPr/>
    </dgm:pt>
    <dgm:pt modelId="{C1D731FD-BDC4-4D20-B715-25694AF10635}" type="pres">
      <dgm:prSet presAssocID="{8410CFCB-F868-406F-82F7-3ED271C1C6A4}" presName="linComp" presStyleCnt="0"/>
      <dgm:spPr/>
    </dgm:pt>
    <dgm:pt modelId="{1B0A7169-C52D-4508-9D0B-FC240CCFD474}" type="pres">
      <dgm:prSet presAssocID="{39B621EA-281D-4DFE-9133-C730806E1A97}" presName="compNode" presStyleCnt="0"/>
      <dgm:spPr/>
    </dgm:pt>
    <dgm:pt modelId="{66E2ABE4-58A9-44F2-976B-5547F5BF4E3B}" type="pres">
      <dgm:prSet presAssocID="{39B621EA-281D-4DFE-9133-C730806E1A97}" presName="bkgdShape" presStyleLbl="node1" presStyleIdx="0" presStyleCnt="2" custLinFactNeighborX="814" custLinFactNeighborY="441"/>
      <dgm:spPr/>
    </dgm:pt>
    <dgm:pt modelId="{16B51486-9D28-4F3D-9CA5-B32E6B56F198}" type="pres">
      <dgm:prSet presAssocID="{39B621EA-281D-4DFE-9133-C730806E1A97}" presName="nodeTx" presStyleLbl="node1" presStyleIdx="0" presStyleCnt="2">
        <dgm:presLayoutVars>
          <dgm:bulletEnabled val="1"/>
        </dgm:presLayoutVars>
      </dgm:prSet>
      <dgm:spPr/>
    </dgm:pt>
    <dgm:pt modelId="{6963996D-953B-480A-8674-9020FD4C0813}" type="pres">
      <dgm:prSet presAssocID="{39B621EA-281D-4DFE-9133-C730806E1A97}" presName="invisiNode" presStyleLbl="node1" presStyleIdx="0" presStyleCnt="2"/>
      <dgm:spPr/>
    </dgm:pt>
    <dgm:pt modelId="{541BF944-DC83-4F34-A0B6-9FF9DC21434E}" type="pres">
      <dgm:prSet presAssocID="{39B621EA-281D-4DFE-9133-C730806E1A97}" presName="imagNode" presStyleLbl="fgImgPlace1" presStyleIdx="0" presStyleCnt="2" custLinFactNeighborX="881" custLinFactNeighborY="-27022"/>
      <dgm:spPr>
        <a:solidFill>
          <a:schemeClr val="accent2"/>
        </a:solidFill>
      </dgm:spPr>
    </dgm:pt>
    <dgm:pt modelId="{CA56CD2D-481E-4D44-A6C0-B98417461E20}" type="pres">
      <dgm:prSet presAssocID="{48F169D7-88E3-4E25-B605-E291979BACBA}" presName="sibTrans" presStyleLbl="sibTrans2D1" presStyleIdx="0" presStyleCnt="0"/>
      <dgm:spPr/>
    </dgm:pt>
    <dgm:pt modelId="{1DAF699F-89BF-44B5-9874-09493DE5B341}" type="pres">
      <dgm:prSet presAssocID="{FDAAA16C-BC7B-47D2-B7D9-37CD1228F712}" presName="compNode" presStyleCnt="0"/>
      <dgm:spPr/>
    </dgm:pt>
    <dgm:pt modelId="{CCE1ADE0-818F-4DC1-9719-71150ED1F343}" type="pres">
      <dgm:prSet presAssocID="{FDAAA16C-BC7B-47D2-B7D9-37CD1228F712}" presName="bkgdShape" presStyleLbl="node1" presStyleIdx="1" presStyleCnt="2"/>
      <dgm:spPr/>
    </dgm:pt>
    <dgm:pt modelId="{6DE904F3-7841-4C32-B1A3-E4E1D9AFA8D5}" type="pres">
      <dgm:prSet presAssocID="{FDAAA16C-BC7B-47D2-B7D9-37CD1228F712}" presName="nodeTx" presStyleLbl="node1" presStyleIdx="1" presStyleCnt="2">
        <dgm:presLayoutVars>
          <dgm:bulletEnabled val="1"/>
        </dgm:presLayoutVars>
      </dgm:prSet>
      <dgm:spPr/>
    </dgm:pt>
    <dgm:pt modelId="{6CD47096-9AD2-4EED-A9BF-C10CAB96EAEB}" type="pres">
      <dgm:prSet presAssocID="{FDAAA16C-BC7B-47D2-B7D9-37CD1228F712}" presName="invisiNode" presStyleLbl="node1" presStyleIdx="1" presStyleCnt="2"/>
      <dgm:spPr/>
    </dgm:pt>
    <dgm:pt modelId="{9885FFC2-D0CF-4844-843C-B31B4CD9F953}" type="pres">
      <dgm:prSet presAssocID="{FDAAA16C-BC7B-47D2-B7D9-37CD1228F712}" presName="imagNode" presStyleLbl="fgImgPlace1" presStyleIdx="1" presStyleCnt="2" custLinFactNeighborX="2874" custLinFactNeighborY="-21858"/>
      <dgm:spPr>
        <a:solidFill>
          <a:schemeClr val="accent2"/>
        </a:solidFill>
      </dgm:spPr>
    </dgm:pt>
  </dgm:ptLst>
  <dgm:cxnLst>
    <dgm:cxn modelId="{CDDF9D81-E095-4E45-BC46-D65AC35F6BAE}" type="presOf" srcId="{FDAAA16C-BC7B-47D2-B7D9-37CD1228F712}" destId="{6DE904F3-7841-4C32-B1A3-E4E1D9AFA8D5}" srcOrd="1" destOrd="0" presId="urn:microsoft.com/office/officeart/2005/8/layout/hList7"/>
    <dgm:cxn modelId="{EAFD2024-CC5E-48EC-B0B4-75E5D106E1EB}" type="presOf" srcId="{FDAAA16C-BC7B-47D2-B7D9-37CD1228F712}" destId="{CCE1ADE0-818F-4DC1-9719-71150ED1F343}" srcOrd="0" destOrd="0" presId="urn:microsoft.com/office/officeart/2005/8/layout/hList7"/>
    <dgm:cxn modelId="{BA9C9A74-8EDC-4335-9796-A3A0E38A4D96}" srcId="{8410CFCB-F868-406F-82F7-3ED271C1C6A4}" destId="{FDAAA16C-BC7B-47D2-B7D9-37CD1228F712}" srcOrd="1" destOrd="0" parTransId="{4D7365B9-A7DB-4AEC-8B86-049321B662CE}" sibTransId="{4DF64330-1F36-4E08-AF38-2FD139EC872C}"/>
    <dgm:cxn modelId="{3CF64F2A-6F1A-450E-9F82-8EF48104069A}" type="presOf" srcId="{8410CFCB-F868-406F-82F7-3ED271C1C6A4}" destId="{C412F4E7-2CCC-46FF-BD35-854C8968AC6E}" srcOrd="0" destOrd="0" presId="urn:microsoft.com/office/officeart/2005/8/layout/hList7"/>
    <dgm:cxn modelId="{D935FCA0-8EFD-4A1E-A480-6B62A0854CF5}" type="presOf" srcId="{48F169D7-88E3-4E25-B605-E291979BACBA}" destId="{CA56CD2D-481E-4D44-A6C0-B98417461E20}" srcOrd="0" destOrd="0" presId="urn:microsoft.com/office/officeart/2005/8/layout/hList7"/>
    <dgm:cxn modelId="{5EAF9012-E4B1-47EB-8B25-D8BE4FE3A204}" type="presOf" srcId="{39B621EA-281D-4DFE-9133-C730806E1A97}" destId="{66E2ABE4-58A9-44F2-976B-5547F5BF4E3B}" srcOrd="0" destOrd="0" presId="urn:microsoft.com/office/officeart/2005/8/layout/hList7"/>
    <dgm:cxn modelId="{FC46E1B4-4039-4CA7-BE62-B7FBF105A072}" type="presOf" srcId="{39B621EA-281D-4DFE-9133-C730806E1A97}" destId="{16B51486-9D28-4F3D-9CA5-B32E6B56F198}" srcOrd="1" destOrd="0" presId="urn:microsoft.com/office/officeart/2005/8/layout/hList7"/>
    <dgm:cxn modelId="{A52467AA-AD02-4CFA-8B19-30199AA15117}" srcId="{8410CFCB-F868-406F-82F7-3ED271C1C6A4}" destId="{39B621EA-281D-4DFE-9133-C730806E1A97}" srcOrd="0" destOrd="0" parTransId="{B0CA2105-55B5-4EE1-9A84-37938A30D791}" sibTransId="{48F169D7-88E3-4E25-B605-E291979BACBA}"/>
    <dgm:cxn modelId="{8F199728-E4C3-4B77-BCA4-AB2C2922ED41}" type="presParOf" srcId="{C412F4E7-2CCC-46FF-BD35-854C8968AC6E}" destId="{83F884D2-AC76-4A2F-BCB3-BEBF569DAD7C}" srcOrd="0" destOrd="0" presId="urn:microsoft.com/office/officeart/2005/8/layout/hList7"/>
    <dgm:cxn modelId="{657B60BB-E8CA-48B9-B938-1AC6382416A8}" type="presParOf" srcId="{C412F4E7-2CCC-46FF-BD35-854C8968AC6E}" destId="{C1D731FD-BDC4-4D20-B715-25694AF10635}" srcOrd="1" destOrd="0" presId="urn:microsoft.com/office/officeart/2005/8/layout/hList7"/>
    <dgm:cxn modelId="{2EE08ADA-3BE0-4FA0-881F-71A64B4C2BE4}" type="presParOf" srcId="{C1D731FD-BDC4-4D20-B715-25694AF10635}" destId="{1B0A7169-C52D-4508-9D0B-FC240CCFD474}" srcOrd="0" destOrd="0" presId="urn:microsoft.com/office/officeart/2005/8/layout/hList7"/>
    <dgm:cxn modelId="{2FED548C-A89B-4130-A644-1250796B8E7A}" type="presParOf" srcId="{1B0A7169-C52D-4508-9D0B-FC240CCFD474}" destId="{66E2ABE4-58A9-44F2-976B-5547F5BF4E3B}" srcOrd="0" destOrd="0" presId="urn:microsoft.com/office/officeart/2005/8/layout/hList7"/>
    <dgm:cxn modelId="{2CDB0FA5-142E-440C-B5FB-CB63B8A575CF}" type="presParOf" srcId="{1B0A7169-C52D-4508-9D0B-FC240CCFD474}" destId="{16B51486-9D28-4F3D-9CA5-B32E6B56F198}" srcOrd="1" destOrd="0" presId="urn:microsoft.com/office/officeart/2005/8/layout/hList7"/>
    <dgm:cxn modelId="{03A70C66-F411-42E6-A7A0-9030B97CBA20}" type="presParOf" srcId="{1B0A7169-C52D-4508-9D0B-FC240CCFD474}" destId="{6963996D-953B-480A-8674-9020FD4C0813}" srcOrd="2" destOrd="0" presId="urn:microsoft.com/office/officeart/2005/8/layout/hList7"/>
    <dgm:cxn modelId="{00784002-AD79-42B2-A143-699D3CF641EA}" type="presParOf" srcId="{1B0A7169-C52D-4508-9D0B-FC240CCFD474}" destId="{541BF944-DC83-4F34-A0B6-9FF9DC21434E}" srcOrd="3" destOrd="0" presId="urn:microsoft.com/office/officeart/2005/8/layout/hList7"/>
    <dgm:cxn modelId="{052119C0-DA25-4976-9BC2-F9486077CF6B}" type="presParOf" srcId="{C1D731FD-BDC4-4D20-B715-25694AF10635}" destId="{CA56CD2D-481E-4D44-A6C0-B98417461E20}" srcOrd="1" destOrd="0" presId="urn:microsoft.com/office/officeart/2005/8/layout/hList7"/>
    <dgm:cxn modelId="{C6AD9B1E-60C0-47CC-B2B4-1E56FE24B61F}" type="presParOf" srcId="{C1D731FD-BDC4-4D20-B715-25694AF10635}" destId="{1DAF699F-89BF-44B5-9874-09493DE5B341}" srcOrd="2" destOrd="0" presId="urn:microsoft.com/office/officeart/2005/8/layout/hList7"/>
    <dgm:cxn modelId="{780DA0FA-94B4-4DE8-A5A8-1FD15F3A16D6}" type="presParOf" srcId="{1DAF699F-89BF-44B5-9874-09493DE5B341}" destId="{CCE1ADE0-818F-4DC1-9719-71150ED1F343}" srcOrd="0" destOrd="0" presId="urn:microsoft.com/office/officeart/2005/8/layout/hList7"/>
    <dgm:cxn modelId="{CF5899DE-152F-45D9-A5E9-F1277CE77C20}" type="presParOf" srcId="{1DAF699F-89BF-44B5-9874-09493DE5B341}" destId="{6DE904F3-7841-4C32-B1A3-E4E1D9AFA8D5}" srcOrd="1" destOrd="0" presId="urn:microsoft.com/office/officeart/2005/8/layout/hList7"/>
    <dgm:cxn modelId="{BDDED1E0-E39B-493C-B684-70538B7C97DC}" type="presParOf" srcId="{1DAF699F-89BF-44B5-9874-09493DE5B341}" destId="{6CD47096-9AD2-4EED-A9BF-C10CAB96EAEB}" srcOrd="2" destOrd="0" presId="urn:microsoft.com/office/officeart/2005/8/layout/hList7"/>
    <dgm:cxn modelId="{9E31D325-B39F-40DD-81C2-AC92DFAFD737}" type="presParOf" srcId="{1DAF699F-89BF-44B5-9874-09493DE5B341}" destId="{9885FFC2-D0CF-4844-843C-B31B4CD9F95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431B6B-1AF7-4FFB-B144-1FF92544E9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91F406-28C7-4F77-874A-06073C0821D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24368E8-9C48-4B68-835E-F5B55CAF4E57}" type="parTrans" cxnId="{ADFFC634-02F8-403E-9BFD-D34727964BE4}">
      <dgm:prSet/>
      <dgm:spPr/>
      <dgm:t>
        <a:bodyPr/>
        <a:lstStyle/>
        <a:p>
          <a:endParaRPr lang="ru-RU"/>
        </a:p>
      </dgm:t>
    </dgm:pt>
    <dgm:pt modelId="{EB38C275-09A0-46E9-B445-D209813D586F}" type="sibTrans" cxnId="{ADFFC634-02F8-403E-9BFD-D34727964BE4}">
      <dgm:prSet/>
      <dgm:spPr/>
      <dgm:t>
        <a:bodyPr/>
        <a:lstStyle/>
        <a:p>
          <a:endParaRPr lang="ru-RU"/>
        </a:p>
      </dgm:t>
    </dgm:pt>
    <dgm:pt modelId="{CE583548-57CC-4596-9419-7697D45BB1DA}">
      <dgm:prSet phldrT="[Текст]"/>
      <dgm:spPr/>
      <dgm:t>
        <a:bodyPr/>
        <a:lstStyle/>
        <a:p>
          <a:r>
            <a:rPr lang="ru-RU" b="0" i="0" dirty="0" smtClean="0"/>
            <a:t>как правило, при прекращении основного договора права и обязанности вторичного правообладателя по договору коммерческой </a:t>
          </a:r>
          <a:r>
            <a:rPr lang="ru-RU" b="0" i="0" dirty="0" err="1" smtClean="0"/>
            <a:t>субконцессии</a:t>
          </a:r>
          <a:r>
            <a:rPr lang="ru-RU" b="0" i="0" dirty="0" smtClean="0"/>
            <a:t> (пользователя по основному договору) переходят к правообладателю, если он не откажется от принятия на себя прав и обязанностей по этому договору;</a:t>
          </a:r>
          <a:endParaRPr lang="ru-RU" dirty="0"/>
        </a:p>
      </dgm:t>
    </dgm:pt>
    <dgm:pt modelId="{F531904E-EAE3-4926-A018-8A6803EEE970}" type="parTrans" cxnId="{458691D1-1422-488E-909E-845CE4C0CE22}">
      <dgm:prSet/>
      <dgm:spPr/>
      <dgm:t>
        <a:bodyPr/>
        <a:lstStyle/>
        <a:p>
          <a:endParaRPr lang="ru-RU"/>
        </a:p>
      </dgm:t>
    </dgm:pt>
    <dgm:pt modelId="{DC8B178C-638C-4A10-B983-CE24B7EAF24B}" type="sibTrans" cxnId="{458691D1-1422-488E-909E-845CE4C0CE22}">
      <dgm:prSet/>
      <dgm:spPr/>
      <dgm:t>
        <a:bodyPr/>
        <a:lstStyle/>
        <a:p>
          <a:endParaRPr lang="ru-RU"/>
        </a:p>
      </dgm:t>
    </dgm:pt>
    <dgm:pt modelId="{30388990-1974-4D02-924E-08FDC7349F6D}">
      <dgm:prSet phldrT="[Текст]"/>
      <dgm:spPr/>
      <dgm:t>
        <a:bodyPr/>
        <a:lstStyle/>
        <a:p>
          <a:r>
            <a:rPr lang="ru-RU" b="0" i="0" dirty="0" smtClean="0"/>
            <a:t>пользователь несет субсидиарную ответственность за вред, причиненный правообладателю действиями вторичных пользователей, если иное не предусмотрено договором коммерческой концессии.</a:t>
          </a:r>
          <a:endParaRPr lang="ru-RU" dirty="0"/>
        </a:p>
      </dgm:t>
    </dgm:pt>
    <dgm:pt modelId="{DB1CD376-1983-45EC-9772-3C95F730D68F}" type="parTrans" cxnId="{B8300C6C-A71B-464B-B218-9C62C7812B55}">
      <dgm:prSet/>
      <dgm:spPr/>
      <dgm:t>
        <a:bodyPr/>
        <a:lstStyle/>
        <a:p>
          <a:endParaRPr lang="ru-RU"/>
        </a:p>
      </dgm:t>
    </dgm:pt>
    <dgm:pt modelId="{B71FC5A8-A7D3-4D53-B318-2BF5608D7BBC}" type="sibTrans" cxnId="{B8300C6C-A71B-464B-B218-9C62C7812B55}">
      <dgm:prSet/>
      <dgm:spPr/>
      <dgm:t>
        <a:bodyPr/>
        <a:lstStyle/>
        <a:p>
          <a:endParaRPr lang="ru-RU"/>
        </a:p>
      </dgm:t>
    </dgm:pt>
    <dgm:pt modelId="{8D31F42C-0D6B-480D-B636-6AB868FA370B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27EE22A-17AC-4774-936F-05207938239D}" type="parTrans" cxnId="{12FB947D-7FE0-419D-8519-065045CD342A}">
      <dgm:prSet/>
      <dgm:spPr/>
      <dgm:t>
        <a:bodyPr/>
        <a:lstStyle/>
        <a:p>
          <a:endParaRPr lang="ru-RU"/>
        </a:p>
      </dgm:t>
    </dgm:pt>
    <dgm:pt modelId="{9E6D9DB1-160A-40F5-90B8-387F20860CCB}" type="sibTrans" cxnId="{12FB947D-7FE0-419D-8519-065045CD342A}">
      <dgm:prSet/>
      <dgm:spPr/>
      <dgm:t>
        <a:bodyPr/>
        <a:lstStyle/>
        <a:p>
          <a:endParaRPr lang="ru-RU"/>
        </a:p>
      </dgm:t>
    </dgm:pt>
    <dgm:pt modelId="{206FAA00-6CC7-4784-9AB1-77ACD3231BCB}">
      <dgm:prSet phldrT="[Текст]"/>
      <dgm:spPr/>
      <dgm:t>
        <a:bodyPr/>
        <a:lstStyle/>
        <a:p>
          <a:r>
            <a:rPr lang="ru-RU" b="0" i="0" dirty="0" smtClean="0"/>
            <a:t>является недействительным, если недействителен основной договор коммерческой концессии;</a:t>
          </a:r>
          <a:endParaRPr lang="ru-RU" dirty="0"/>
        </a:p>
      </dgm:t>
    </dgm:pt>
    <dgm:pt modelId="{DAB751B7-3D69-4DDB-8FA0-7795A6086E84}" type="parTrans" cxnId="{14AE7875-46E0-4F6C-8F5D-A6D868CDD2FA}">
      <dgm:prSet/>
      <dgm:spPr/>
      <dgm:t>
        <a:bodyPr/>
        <a:lstStyle/>
        <a:p>
          <a:endParaRPr lang="ru-RU"/>
        </a:p>
      </dgm:t>
    </dgm:pt>
    <dgm:pt modelId="{864C595B-E711-4AD7-9260-CF34F9052306}" type="sibTrans" cxnId="{14AE7875-46E0-4F6C-8F5D-A6D868CDD2FA}">
      <dgm:prSet/>
      <dgm:spPr/>
      <dgm:t>
        <a:bodyPr/>
        <a:lstStyle/>
        <a:p>
          <a:endParaRPr lang="ru-RU"/>
        </a:p>
      </dgm:t>
    </dgm:pt>
    <dgm:pt modelId="{7F9B8636-4C3E-4B9B-AC9B-071CCF3A7CE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6F5BE8BB-9816-428D-BC53-95C208AB824A}" type="parTrans" cxnId="{E98B767E-D3AE-4D94-A9DE-EC849961D90F}">
      <dgm:prSet/>
      <dgm:spPr/>
      <dgm:t>
        <a:bodyPr/>
        <a:lstStyle/>
        <a:p>
          <a:endParaRPr lang="ru-RU"/>
        </a:p>
      </dgm:t>
    </dgm:pt>
    <dgm:pt modelId="{AC164554-1FA2-4C0D-A374-D440F3601AE4}" type="sibTrans" cxnId="{E98B767E-D3AE-4D94-A9DE-EC849961D90F}">
      <dgm:prSet/>
      <dgm:spPr/>
      <dgm:t>
        <a:bodyPr/>
        <a:lstStyle/>
        <a:p>
          <a:endParaRPr lang="ru-RU"/>
        </a:p>
      </dgm:t>
    </dgm:pt>
    <dgm:pt modelId="{4A6C9D45-FB93-4CE3-91CA-43456ADD5432}">
      <dgm:prSet phldrT="[Текст]"/>
      <dgm:spPr/>
      <dgm:t>
        <a:bodyPr/>
        <a:lstStyle/>
        <a:p>
          <a:r>
            <a:rPr lang="ru-RU" b="0" i="0" dirty="0" smtClean="0"/>
            <a:t>не может быть заключен на более длительный срок, чем договор коммерческой концессии, на основании которого он заключается;</a:t>
          </a:r>
          <a:endParaRPr lang="ru-RU" dirty="0"/>
        </a:p>
      </dgm:t>
    </dgm:pt>
    <dgm:pt modelId="{B981BDB8-CD9D-40B5-B28E-A1FF521F1527}" type="parTrans" cxnId="{6EE5D10F-48F4-405A-B4DD-9D8C519F7157}">
      <dgm:prSet/>
      <dgm:spPr/>
      <dgm:t>
        <a:bodyPr/>
        <a:lstStyle/>
        <a:p>
          <a:endParaRPr lang="ru-RU"/>
        </a:p>
      </dgm:t>
    </dgm:pt>
    <dgm:pt modelId="{F430BF4B-E298-4592-99D9-D92F22153FF0}" type="sibTrans" cxnId="{6EE5D10F-48F4-405A-B4DD-9D8C519F7157}">
      <dgm:prSet/>
      <dgm:spPr/>
      <dgm:t>
        <a:bodyPr/>
        <a:lstStyle/>
        <a:p>
          <a:endParaRPr lang="ru-RU"/>
        </a:p>
      </dgm:t>
    </dgm:pt>
    <dgm:pt modelId="{26F80B41-C325-4123-8219-D3543011006F}" type="pres">
      <dgm:prSet presAssocID="{CE431B6B-1AF7-4FFB-B144-1FF92544E90E}" presName="linearFlow" presStyleCnt="0">
        <dgm:presLayoutVars>
          <dgm:dir/>
          <dgm:animLvl val="lvl"/>
          <dgm:resizeHandles val="exact"/>
        </dgm:presLayoutVars>
      </dgm:prSet>
      <dgm:spPr/>
    </dgm:pt>
    <dgm:pt modelId="{4555CB7B-6F7B-44B5-8D68-B081A3473D56}" type="pres">
      <dgm:prSet presAssocID="{E591F406-28C7-4F77-874A-06073C0821DC}" presName="composite" presStyleCnt="0"/>
      <dgm:spPr/>
    </dgm:pt>
    <dgm:pt modelId="{9814D547-FD20-41FF-94D6-7ADE221D6074}" type="pres">
      <dgm:prSet presAssocID="{E591F406-28C7-4F77-874A-06073C0821D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CF541B2-213B-4B97-B07E-10F4C8166B38}" type="pres">
      <dgm:prSet presAssocID="{E591F406-28C7-4F77-874A-06073C0821DC}" presName="descendantText" presStyleLbl="alignAcc1" presStyleIdx="0" presStyleCnt="3" custScaleY="142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2AA45-9209-4B82-91BA-4647D620C8AD}" type="pres">
      <dgm:prSet presAssocID="{EB38C275-09A0-46E9-B445-D209813D586F}" presName="sp" presStyleCnt="0"/>
      <dgm:spPr/>
    </dgm:pt>
    <dgm:pt modelId="{F34CB713-F67D-4995-952C-E117794162CF}" type="pres">
      <dgm:prSet presAssocID="{8D31F42C-0D6B-480D-B636-6AB868FA370B}" presName="composite" presStyleCnt="0"/>
      <dgm:spPr/>
    </dgm:pt>
    <dgm:pt modelId="{EEAADC26-289B-4AAA-B67E-2895AECCABF2}" type="pres">
      <dgm:prSet presAssocID="{8D31F42C-0D6B-480D-B636-6AB868FA370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3CC0F6F-C233-4150-8FB5-4942DEAE010E}" type="pres">
      <dgm:prSet presAssocID="{8D31F42C-0D6B-480D-B636-6AB868FA37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A1E53-1EEC-4531-9CE2-73623DB97133}" type="pres">
      <dgm:prSet presAssocID="{9E6D9DB1-160A-40F5-90B8-387F20860CCB}" presName="sp" presStyleCnt="0"/>
      <dgm:spPr/>
    </dgm:pt>
    <dgm:pt modelId="{630E80E7-C95C-477B-B810-AA16416DD68B}" type="pres">
      <dgm:prSet presAssocID="{7F9B8636-4C3E-4B9B-AC9B-071CCF3A7CE6}" presName="composite" presStyleCnt="0"/>
      <dgm:spPr/>
    </dgm:pt>
    <dgm:pt modelId="{7F0A75E0-CF8C-4CB7-BC93-9CF6F8B7AD72}" type="pres">
      <dgm:prSet presAssocID="{7F9B8636-4C3E-4B9B-AC9B-071CCF3A7CE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5544DFF-2830-4BC6-8AA3-86FE012491AC}" type="pres">
      <dgm:prSet presAssocID="{7F9B8636-4C3E-4B9B-AC9B-071CCF3A7CE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CE8E34-B2A5-49AD-9A2B-AD236379D9D0}" type="presOf" srcId="{206FAA00-6CC7-4784-9AB1-77ACD3231BCB}" destId="{F3CC0F6F-C233-4150-8FB5-4942DEAE010E}" srcOrd="0" destOrd="0" presId="urn:microsoft.com/office/officeart/2005/8/layout/chevron2"/>
    <dgm:cxn modelId="{502067EB-659D-4EB0-B2CB-9A9789989DCF}" type="presOf" srcId="{4A6C9D45-FB93-4CE3-91CA-43456ADD5432}" destId="{B5544DFF-2830-4BC6-8AA3-86FE012491AC}" srcOrd="0" destOrd="0" presId="urn:microsoft.com/office/officeart/2005/8/layout/chevron2"/>
    <dgm:cxn modelId="{2456F2AB-7BA2-404C-B49D-7C9A50EE5185}" type="presOf" srcId="{CE583548-57CC-4596-9419-7697D45BB1DA}" destId="{4CF541B2-213B-4B97-B07E-10F4C8166B38}" srcOrd="0" destOrd="0" presId="urn:microsoft.com/office/officeart/2005/8/layout/chevron2"/>
    <dgm:cxn modelId="{14AE7875-46E0-4F6C-8F5D-A6D868CDD2FA}" srcId="{8D31F42C-0D6B-480D-B636-6AB868FA370B}" destId="{206FAA00-6CC7-4784-9AB1-77ACD3231BCB}" srcOrd="0" destOrd="0" parTransId="{DAB751B7-3D69-4DDB-8FA0-7795A6086E84}" sibTransId="{864C595B-E711-4AD7-9260-CF34F9052306}"/>
    <dgm:cxn modelId="{FFFB38A4-DCB7-4199-BF04-89353621F7D3}" type="presOf" srcId="{8D31F42C-0D6B-480D-B636-6AB868FA370B}" destId="{EEAADC26-289B-4AAA-B67E-2895AECCABF2}" srcOrd="0" destOrd="0" presId="urn:microsoft.com/office/officeart/2005/8/layout/chevron2"/>
    <dgm:cxn modelId="{458691D1-1422-488E-909E-845CE4C0CE22}" srcId="{E591F406-28C7-4F77-874A-06073C0821DC}" destId="{CE583548-57CC-4596-9419-7697D45BB1DA}" srcOrd="0" destOrd="0" parTransId="{F531904E-EAE3-4926-A018-8A6803EEE970}" sibTransId="{DC8B178C-638C-4A10-B983-CE24B7EAF24B}"/>
    <dgm:cxn modelId="{AC8316C0-CDC8-4F38-B825-E5DF7F7C9237}" type="presOf" srcId="{7F9B8636-4C3E-4B9B-AC9B-071CCF3A7CE6}" destId="{7F0A75E0-CF8C-4CB7-BC93-9CF6F8B7AD72}" srcOrd="0" destOrd="0" presId="urn:microsoft.com/office/officeart/2005/8/layout/chevron2"/>
    <dgm:cxn modelId="{60F54DD6-262E-4EA7-B69B-92C63F8B1B5D}" type="presOf" srcId="{30388990-1974-4D02-924E-08FDC7349F6D}" destId="{4CF541B2-213B-4B97-B07E-10F4C8166B38}" srcOrd="0" destOrd="1" presId="urn:microsoft.com/office/officeart/2005/8/layout/chevron2"/>
    <dgm:cxn modelId="{E98B767E-D3AE-4D94-A9DE-EC849961D90F}" srcId="{CE431B6B-1AF7-4FFB-B144-1FF92544E90E}" destId="{7F9B8636-4C3E-4B9B-AC9B-071CCF3A7CE6}" srcOrd="2" destOrd="0" parTransId="{6F5BE8BB-9816-428D-BC53-95C208AB824A}" sibTransId="{AC164554-1FA2-4C0D-A374-D440F3601AE4}"/>
    <dgm:cxn modelId="{12FB947D-7FE0-419D-8519-065045CD342A}" srcId="{CE431B6B-1AF7-4FFB-B144-1FF92544E90E}" destId="{8D31F42C-0D6B-480D-B636-6AB868FA370B}" srcOrd="1" destOrd="0" parTransId="{227EE22A-17AC-4774-936F-05207938239D}" sibTransId="{9E6D9DB1-160A-40F5-90B8-387F20860CCB}"/>
    <dgm:cxn modelId="{BCD74895-95A5-4F62-B937-3AD18C34DD10}" type="presOf" srcId="{CE431B6B-1AF7-4FFB-B144-1FF92544E90E}" destId="{26F80B41-C325-4123-8219-D3543011006F}" srcOrd="0" destOrd="0" presId="urn:microsoft.com/office/officeart/2005/8/layout/chevron2"/>
    <dgm:cxn modelId="{6EE5D10F-48F4-405A-B4DD-9D8C519F7157}" srcId="{7F9B8636-4C3E-4B9B-AC9B-071CCF3A7CE6}" destId="{4A6C9D45-FB93-4CE3-91CA-43456ADD5432}" srcOrd="0" destOrd="0" parTransId="{B981BDB8-CD9D-40B5-B28E-A1FF521F1527}" sibTransId="{F430BF4B-E298-4592-99D9-D92F22153FF0}"/>
    <dgm:cxn modelId="{ADFFC634-02F8-403E-9BFD-D34727964BE4}" srcId="{CE431B6B-1AF7-4FFB-B144-1FF92544E90E}" destId="{E591F406-28C7-4F77-874A-06073C0821DC}" srcOrd="0" destOrd="0" parTransId="{324368E8-9C48-4B68-835E-F5B55CAF4E57}" sibTransId="{EB38C275-09A0-46E9-B445-D209813D586F}"/>
    <dgm:cxn modelId="{924000E8-A3A8-4002-ADC4-2A537C54594D}" type="presOf" srcId="{E591F406-28C7-4F77-874A-06073C0821DC}" destId="{9814D547-FD20-41FF-94D6-7ADE221D6074}" srcOrd="0" destOrd="0" presId="urn:microsoft.com/office/officeart/2005/8/layout/chevron2"/>
    <dgm:cxn modelId="{B8300C6C-A71B-464B-B218-9C62C7812B55}" srcId="{E591F406-28C7-4F77-874A-06073C0821DC}" destId="{30388990-1974-4D02-924E-08FDC7349F6D}" srcOrd="1" destOrd="0" parTransId="{DB1CD376-1983-45EC-9772-3C95F730D68F}" sibTransId="{B71FC5A8-A7D3-4D53-B318-2BF5608D7BBC}"/>
    <dgm:cxn modelId="{1C6FBF4F-C219-4891-934E-0C2A2102EB8E}" type="presParOf" srcId="{26F80B41-C325-4123-8219-D3543011006F}" destId="{4555CB7B-6F7B-44B5-8D68-B081A3473D56}" srcOrd="0" destOrd="0" presId="urn:microsoft.com/office/officeart/2005/8/layout/chevron2"/>
    <dgm:cxn modelId="{1BF4B567-5D93-4C26-BC24-30B2E0AB60D9}" type="presParOf" srcId="{4555CB7B-6F7B-44B5-8D68-B081A3473D56}" destId="{9814D547-FD20-41FF-94D6-7ADE221D6074}" srcOrd="0" destOrd="0" presId="urn:microsoft.com/office/officeart/2005/8/layout/chevron2"/>
    <dgm:cxn modelId="{3B435DEA-826F-453A-B311-1329B2BBB9D9}" type="presParOf" srcId="{4555CB7B-6F7B-44B5-8D68-B081A3473D56}" destId="{4CF541B2-213B-4B97-B07E-10F4C8166B38}" srcOrd="1" destOrd="0" presId="urn:microsoft.com/office/officeart/2005/8/layout/chevron2"/>
    <dgm:cxn modelId="{82FD1694-AEBE-49D1-9EEA-DEC3DDAAE715}" type="presParOf" srcId="{26F80B41-C325-4123-8219-D3543011006F}" destId="{4EA2AA45-9209-4B82-91BA-4647D620C8AD}" srcOrd="1" destOrd="0" presId="urn:microsoft.com/office/officeart/2005/8/layout/chevron2"/>
    <dgm:cxn modelId="{F5CD8DCE-7A31-4ECA-AFA0-71F2C1295E2F}" type="presParOf" srcId="{26F80B41-C325-4123-8219-D3543011006F}" destId="{F34CB713-F67D-4995-952C-E117794162CF}" srcOrd="2" destOrd="0" presId="urn:microsoft.com/office/officeart/2005/8/layout/chevron2"/>
    <dgm:cxn modelId="{9A097039-BC18-425F-99BD-11AE5D90A173}" type="presParOf" srcId="{F34CB713-F67D-4995-952C-E117794162CF}" destId="{EEAADC26-289B-4AAA-B67E-2895AECCABF2}" srcOrd="0" destOrd="0" presId="urn:microsoft.com/office/officeart/2005/8/layout/chevron2"/>
    <dgm:cxn modelId="{210E319F-D05C-4444-9454-652F09C75E85}" type="presParOf" srcId="{F34CB713-F67D-4995-952C-E117794162CF}" destId="{F3CC0F6F-C233-4150-8FB5-4942DEAE010E}" srcOrd="1" destOrd="0" presId="urn:microsoft.com/office/officeart/2005/8/layout/chevron2"/>
    <dgm:cxn modelId="{4C5D2C05-79C1-4573-B6CF-CFCF86B3011E}" type="presParOf" srcId="{26F80B41-C325-4123-8219-D3543011006F}" destId="{576A1E53-1EEC-4531-9CE2-73623DB97133}" srcOrd="3" destOrd="0" presId="urn:microsoft.com/office/officeart/2005/8/layout/chevron2"/>
    <dgm:cxn modelId="{5EB842F5-E786-4827-BF07-F3086DE0AC45}" type="presParOf" srcId="{26F80B41-C325-4123-8219-D3543011006F}" destId="{630E80E7-C95C-477B-B810-AA16416DD68B}" srcOrd="4" destOrd="0" presId="urn:microsoft.com/office/officeart/2005/8/layout/chevron2"/>
    <dgm:cxn modelId="{80F189AA-5B9B-4F78-B70B-006735B60296}" type="presParOf" srcId="{630E80E7-C95C-477B-B810-AA16416DD68B}" destId="{7F0A75E0-CF8C-4CB7-BC93-9CF6F8B7AD72}" srcOrd="0" destOrd="0" presId="urn:microsoft.com/office/officeart/2005/8/layout/chevron2"/>
    <dgm:cxn modelId="{F14349B8-8354-45FA-B8C5-CEE48E082749}" type="presParOf" srcId="{630E80E7-C95C-477B-B810-AA16416DD68B}" destId="{B5544DFF-2830-4BC6-8AA3-86FE012491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03CE4-A926-4E28-A693-A7FFCE12226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E7224F7-D017-4E7B-9B90-6F6DD6B6DE08}">
      <dgm:prSet/>
      <dgm:spPr/>
      <dgm:t>
        <a:bodyPr/>
        <a:lstStyle/>
        <a:p>
          <a:r>
            <a:rPr lang="ru-RU" b="0" i="0" dirty="0" smtClean="0"/>
            <a:t>коммерческие организации</a:t>
          </a:r>
          <a:endParaRPr lang="ru-RU" dirty="0"/>
        </a:p>
      </dgm:t>
    </dgm:pt>
    <dgm:pt modelId="{4F07B92A-E1D6-439F-8117-9CE837F62F00}" type="parTrans" cxnId="{76EEC086-599A-4690-A612-D17AB2973C4C}">
      <dgm:prSet/>
      <dgm:spPr/>
      <dgm:t>
        <a:bodyPr/>
        <a:lstStyle/>
        <a:p>
          <a:endParaRPr lang="ru-RU"/>
        </a:p>
      </dgm:t>
    </dgm:pt>
    <dgm:pt modelId="{AB8D6F87-BC25-4D72-ABE8-9F89296D2BDC}" type="sibTrans" cxnId="{76EEC086-599A-4690-A612-D17AB2973C4C}">
      <dgm:prSet/>
      <dgm:spPr/>
      <dgm:t>
        <a:bodyPr/>
        <a:lstStyle/>
        <a:p>
          <a:endParaRPr lang="ru-RU"/>
        </a:p>
      </dgm:t>
    </dgm:pt>
    <dgm:pt modelId="{3DAAB909-1C1A-4B62-A5A8-74265ACA78EA}">
      <dgm:prSet/>
      <dgm:spPr/>
      <dgm:t>
        <a:bodyPr/>
        <a:lstStyle/>
        <a:p>
          <a:r>
            <a:rPr lang="ru-RU" b="0" i="0" dirty="0" smtClean="0"/>
            <a:t>граждане, зарегистрированные в качестве индивидуальных предпринимателей.</a:t>
          </a:r>
          <a:endParaRPr lang="ru-RU" dirty="0"/>
        </a:p>
      </dgm:t>
    </dgm:pt>
    <dgm:pt modelId="{F3C34EC5-D40B-4FEC-B24D-2469715A11EC}" type="parTrans" cxnId="{73F133CA-7FB6-4476-9C17-85C4253B3A8F}">
      <dgm:prSet/>
      <dgm:spPr/>
      <dgm:t>
        <a:bodyPr/>
        <a:lstStyle/>
        <a:p>
          <a:endParaRPr lang="ru-RU"/>
        </a:p>
      </dgm:t>
    </dgm:pt>
    <dgm:pt modelId="{4F8B8B87-C7F6-43D7-A55D-DDB7C46A33F0}" type="sibTrans" cxnId="{73F133CA-7FB6-4476-9C17-85C4253B3A8F}">
      <dgm:prSet/>
      <dgm:spPr/>
      <dgm:t>
        <a:bodyPr/>
        <a:lstStyle/>
        <a:p>
          <a:endParaRPr lang="ru-RU"/>
        </a:p>
      </dgm:t>
    </dgm:pt>
    <dgm:pt modelId="{1181034D-06A5-4671-A5A4-A9210E2C0112}" type="pres">
      <dgm:prSet presAssocID="{E1203CE4-A926-4E28-A693-A7FFCE12226F}" presName="linearFlow" presStyleCnt="0">
        <dgm:presLayoutVars>
          <dgm:dir/>
          <dgm:resizeHandles val="exact"/>
        </dgm:presLayoutVars>
      </dgm:prSet>
      <dgm:spPr/>
    </dgm:pt>
    <dgm:pt modelId="{DB933A0C-9637-48FC-8841-BA1CA7C4BB55}" type="pres">
      <dgm:prSet presAssocID="{3E7224F7-D017-4E7B-9B90-6F6DD6B6DE08}" presName="composite" presStyleCnt="0"/>
      <dgm:spPr/>
    </dgm:pt>
    <dgm:pt modelId="{4B5EE90A-673A-43DE-ABD3-EA23D0C524A7}" type="pres">
      <dgm:prSet presAssocID="{3E7224F7-D017-4E7B-9B90-6F6DD6B6DE08}" presName="imgShp" presStyleLbl="fgImgPlace1" presStyleIdx="0" presStyleCnt="2"/>
      <dgm:spPr>
        <a:solidFill>
          <a:schemeClr val="accent2"/>
        </a:solidFill>
      </dgm:spPr>
    </dgm:pt>
    <dgm:pt modelId="{0266353B-B002-4D3E-91A1-FF39836DA011}" type="pres">
      <dgm:prSet presAssocID="{3E7224F7-D017-4E7B-9B90-6F6DD6B6DE08}" presName="txShp" presStyleLbl="node1" presStyleIdx="0" presStyleCnt="2">
        <dgm:presLayoutVars>
          <dgm:bulletEnabled val="1"/>
        </dgm:presLayoutVars>
      </dgm:prSet>
      <dgm:spPr/>
    </dgm:pt>
    <dgm:pt modelId="{02263780-9AC3-4ACB-9ABD-38E11FA1F7F1}" type="pres">
      <dgm:prSet presAssocID="{AB8D6F87-BC25-4D72-ABE8-9F89296D2BDC}" presName="spacing" presStyleCnt="0"/>
      <dgm:spPr/>
    </dgm:pt>
    <dgm:pt modelId="{0E6CCF85-6511-4BE2-BF94-06926C98455D}" type="pres">
      <dgm:prSet presAssocID="{3DAAB909-1C1A-4B62-A5A8-74265ACA78EA}" presName="composite" presStyleCnt="0"/>
      <dgm:spPr/>
    </dgm:pt>
    <dgm:pt modelId="{5D05CF88-6B35-4584-A3E6-372AB9976D48}" type="pres">
      <dgm:prSet presAssocID="{3DAAB909-1C1A-4B62-A5A8-74265ACA78EA}" presName="imgShp" presStyleLbl="fgImgPlace1" presStyleIdx="1" presStyleCnt="2"/>
      <dgm:spPr>
        <a:solidFill>
          <a:schemeClr val="accent2"/>
        </a:solidFill>
      </dgm:spPr>
    </dgm:pt>
    <dgm:pt modelId="{FA12643A-6DEA-4209-A2CE-7B5E8CDB920D}" type="pres">
      <dgm:prSet presAssocID="{3DAAB909-1C1A-4B62-A5A8-74265ACA78EA}" presName="txShp" presStyleLbl="node1" presStyleIdx="1" presStyleCnt="2">
        <dgm:presLayoutVars>
          <dgm:bulletEnabled val="1"/>
        </dgm:presLayoutVars>
      </dgm:prSet>
      <dgm:spPr/>
    </dgm:pt>
  </dgm:ptLst>
  <dgm:cxnLst>
    <dgm:cxn modelId="{25EE32BF-5C1E-44CF-87A0-58A580F65D36}" type="presOf" srcId="{E1203CE4-A926-4E28-A693-A7FFCE12226F}" destId="{1181034D-06A5-4671-A5A4-A9210E2C0112}" srcOrd="0" destOrd="0" presId="urn:microsoft.com/office/officeart/2005/8/layout/vList3"/>
    <dgm:cxn modelId="{76EEC086-599A-4690-A612-D17AB2973C4C}" srcId="{E1203CE4-A926-4E28-A693-A7FFCE12226F}" destId="{3E7224F7-D017-4E7B-9B90-6F6DD6B6DE08}" srcOrd="0" destOrd="0" parTransId="{4F07B92A-E1D6-439F-8117-9CE837F62F00}" sibTransId="{AB8D6F87-BC25-4D72-ABE8-9F89296D2BDC}"/>
    <dgm:cxn modelId="{73F133CA-7FB6-4476-9C17-85C4253B3A8F}" srcId="{E1203CE4-A926-4E28-A693-A7FFCE12226F}" destId="{3DAAB909-1C1A-4B62-A5A8-74265ACA78EA}" srcOrd="1" destOrd="0" parTransId="{F3C34EC5-D40B-4FEC-B24D-2469715A11EC}" sibTransId="{4F8B8B87-C7F6-43D7-A55D-DDB7C46A33F0}"/>
    <dgm:cxn modelId="{FF9BAFE8-CBDB-4905-B693-AC3C943FEF90}" type="presOf" srcId="{3E7224F7-D017-4E7B-9B90-6F6DD6B6DE08}" destId="{0266353B-B002-4D3E-91A1-FF39836DA011}" srcOrd="0" destOrd="0" presId="urn:microsoft.com/office/officeart/2005/8/layout/vList3"/>
    <dgm:cxn modelId="{B2C4B3FB-9F7D-498E-A439-D9F2FAB28EFE}" type="presOf" srcId="{3DAAB909-1C1A-4B62-A5A8-74265ACA78EA}" destId="{FA12643A-6DEA-4209-A2CE-7B5E8CDB920D}" srcOrd="0" destOrd="0" presId="urn:microsoft.com/office/officeart/2005/8/layout/vList3"/>
    <dgm:cxn modelId="{4B03C0E6-5317-43C2-9E37-D827ADD0C4CD}" type="presParOf" srcId="{1181034D-06A5-4671-A5A4-A9210E2C0112}" destId="{DB933A0C-9637-48FC-8841-BA1CA7C4BB55}" srcOrd="0" destOrd="0" presId="urn:microsoft.com/office/officeart/2005/8/layout/vList3"/>
    <dgm:cxn modelId="{6513DD7D-1A87-4287-978E-1434A30933AC}" type="presParOf" srcId="{DB933A0C-9637-48FC-8841-BA1CA7C4BB55}" destId="{4B5EE90A-673A-43DE-ABD3-EA23D0C524A7}" srcOrd="0" destOrd="0" presId="urn:microsoft.com/office/officeart/2005/8/layout/vList3"/>
    <dgm:cxn modelId="{504A972F-A76C-4629-AFBD-F6B923F435FD}" type="presParOf" srcId="{DB933A0C-9637-48FC-8841-BA1CA7C4BB55}" destId="{0266353B-B002-4D3E-91A1-FF39836DA011}" srcOrd="1" destOrd="0" presId="urn:microsoft.com/office/officeart/2005/8/layout/vList3"/>
    <dgm:cxn modelId="{D9869DE8-E475-4DC8-862B-867CE48172C8}" type="presParOf" srcId="{1181034D-06A5-4671-A5A4-A9210E2C0112}" destId="{02263780-9AC3-4ACB-9ABD-38E11FA1F7F1}" srcOrd="1" destOrd="0" presId="urn:microsoft.com/office/officeart/2005/8/layout/vList3"/>
    <dgm:cxn modelId="{09F98A34-69DF-4B45-B158-1E9F55D4324B}" type="presParOf" srcId="{1181034D-06A5-4671-A5A4-A9210E2C0112}" destId="{0E6CCF85-6511-4BE2-BF94-06926C98455D}" srcOrd="2" destOrd="0" presId="urn:microsoft.com/office/officeart/2005/8/layout/vList3"/>
    <dgm:cxn modelId="{5AD3DE56-A266-47B0-9134-E90E90EADBF8}" type="presParOf" srcId="{0E6CCF85-6511-4BE2-BF94-06926C98455D}" destId="{5D05CF88-6B35-4584-A3E6-372AB9976D48}" srcOrd="0" destOrd="0" presId="urn:microsoft.com/office/officeart/2005/8/layout/vList3"/>
    <dgm:cxn modelId="{05412D2F-2E6D-4E94-9EB5-51F878E03450}" type="presParOf" srcId="{0E6CCF85-6511-4BE2-BF94-06926C98455D}" destId="{FA12643A-6DEA-4209-A2CE-7B5E8CDB92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EA101C-540F-4F5B-B78F-A2824795734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589950-8D0F-4390-9466-C1A5863A3FE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0E8A3A6-5EFC-432A-9683-476FA2E9AF03}" type="parTrans" cxnId="{51DB0723-6BD9-47A4-98D6-830303C92EAD}">
      <dgm:prSet/>
      <dgm:spPr/>
      <dgm:t>
        <a:bodyPr/>
        <a:lstStyle/>
        <a:p>
          <a:endParaRPr lang="ru-RU"/>
        </a:p>
      </dgm:t>
    </dgm:pt>
    <dgm:pt modelId="{D1E4D611-835F-4DFC-9F3B-45DEEF34A111}" type="sibTrans" cxnId="{51DB0723-6BD9-47A4-98D6-830303C92EAD}">
      <dgm:prSet/>
      <dgm:spPr/>
      <dgm:t>
        <a:bodyPr/>
        <a:lstStyle/>
        <a:p>
          <a:endParaRPr lang="ru-RU"/>
        </a:p>
      </dgm:t>
    </dgm:pt>
    <dgm:pt modelId="{899B172B-CCC2-43D5-9DF0-A7F95039C18D}">
      <dgm:prSet phldrT="[Текст]"/>
      <dgm:spPr/>
      <dgm:t>
        <a:bodyPr/>
        <a:lstStyle/>
        <a:p>
          <a:r>
            <a:rPr lang="ru-RU" b="0" i="0" dirty="0" smtClean="0"/>
            <a:t>При несоблюдении требования о государственной регистрации предоставление права использования считается несостоявшимся.</a:t>
          </a:r>
          <a:endParaRPr lang="ru-RU" dirty="0"/>
        </a:p>
      </dgm:t>
    </dgm:pt>
    <dgm:pt modelId="{156A03F8-8D2D-4839-8CBD-5AFC5E6C3C62}" type="parTrans" cxnId="{CE3FB66D-CAC7-4C09-BECB-64C15579DA93}">
      <dgm:prSet/>
      <dgm:spPr/>
      <dgm:t>
        <a:bodyPr/>
        <a:lstStyle/>
        <a:p>
          <a:endParaRPr lang="ru-RU"/>
        </a:p>
      </dgm:t>
    </dgm:pt>
    <dgm:pt modelId="{899879DD-357B-44CA-9293-741B78EECAAE}" type="sibTrans" cxnId="{CE3FB66D-CAC7-4C09-BECB-64C15579DA93}">
      <dgm:prSet/>
      <dgm:spPr/>
      <dgm:t>
        <a:bodyPr/>
        <a:lstStyle/>
        <a:p>
          <a:endParaRPr lang="ru-RU"/>
        </a:p>
      </dgm:t>
    </dgm:pt>
    <dgm:pt modelId="{64ED1FF3-4554-4417-A871-E88DC012632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35CA906-AA93-449C-8008-31BE1D3A7D3C}" type="parTrans" cxnId="{FBC39539-C470-4400-A959-722603B19BEF}">
      <dgm:prSet/>
      <dgm:spPr/>
      <dgm:t>
        <a:bodyPr/>
        <a:lstStyle/>
        <a:p>
          <a:endParaRPr lang="ru-RU"/>
        </a:p>
      </dgm:t>
    </dgm:pt>
    <dgm:pt modelId="{DA991927-0BF8-4359-9929-390CB5FF9CA8}" type="sibTrans" cxnId="{FBC39539-C470-4400-A959-722603B19BEF}">
      <dgm:prSet/>
      <dgm:spPr/>
      <dgm:t>
        <a:bodyPr/>
        <a:lstStyle/>
        <a:p>
          <a:endParaRPr lang="ru-RU"/>
        </a:p>
      </dgm:t>
    </dgm:pt>
    <dgm:pt modelId="{623D1C45-28F6-458D-AFCF-150C9B429EB2}">
      <dgm:prSet phldrT="[Текст]"/>
      <dgm:spPr/>
      <dgm:t>
        <a:bodyPr/>
        <a:lstStyle/>
        <a:p>
          <a:r>
            <a:rPr lang="ru-RU" b="0" i="0" dirty="0" smtClean="0"/>
            <a:t>Предоставление права 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 подлежит государственной регистрации в федеральном органе исполнительной власти по интеллектуальной собственности.</a:t>
          </a:r>
          <a:endParaRPr lang="ru-RU" dirty="0"/>
        </a:p>
      </dgm:t>
    </dgm:pt>
    <dgm:pt modelId="{00E4CFB1-C150-475B-9085-FD4D34E40EBB}" type="parTrans" cxnId="{420FB9E3-AA1D-45AC-8903-00EA1C1E6019}">
      <dgm:prSet/>
      <dgm:spPr/>
      <dgm:t>
        <a:bodyPr/>
        <a:lstStyle/>
        <a:p>
          <a:endParaRPr lang="ru-RU"/>
        </a:p>
      </dgm:t>
    </dgm:pt>
    <dgm:pt modelId="{E230E82A-1978-42A4-8840-01F0173FEEFE}" type="sibTrans" cxnId="{420FB9E3-AA1D-45AC-8903-00EA1C1E6019}">
      <dgm:prSet/>
      <dgm:spPr/>
      <dgm:t>
        <a:bodyPr/>
        <a:lstStyle/>
        <a:p>
          <a:endParaRPr lang="ru-RU"/>
        </a:p>
      </dgm:t>
    </dgm:pt>
    <dgm:pt modelId="{B1868269-292E-4911-A89C-50BDBBADBF9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2F2C3ECF-FF04-44C2-B292-29B56646F5CB}" type="parTrans" cxnId="{61DA6A62-00C4-4C21-AA75-0535AE1EC32C}">
      <dgm:prSet/>
      <dgm:spPr/>
      <dgm:t>
        <a:bodyPr/>
        <a:lstStyle/>
        <a:p>
          <a:endParaRPr lang="ru-RU"/>
        </a:p>
      </dgm:t>
    </dgm:pt>
    <dgm:pt modelId="{E147E95F-3024-4FDC-8482-62C88284C853}" type="sibTrans" cxnId="{61DA6A62-00C4-4C21-AA75-0535AE1EC32C}">
      <dgm:prSet/>
      <dgm:spPr/>
      <dgm:t>
        <a:bodyPr/>
        <a:lstStyle/>
        <a:p>
          <a:endParaRPr lang="ru-RU"/>
        </a:p>
      </dgm:t>
    </dgm:pt>
    <dgm:pt modelId="{ABDBD170-8BEB-4F72-9FD0-72A89B262F06}">
      <dgm:prSet phldrT="[Текст]"/>
      <dgm:spPr/>
      <dgm:t>
        <a:bodyPr/>
        <a:lstStyle/>
        <a:p>
          <a:r>
            <a:rPr lang="ru-RU" b="0" i="0" dirty="0" smtClean="0"/>
            <a:t>Договор коммерческой концессии должен быть заключен в письменной форме.</a:t>
          </a:r>
          <a:endParaRPr lang="ru-RU" dirty="0"/>
        </a:p>
      </dgm:t>
    </dgm:pt>
    <dgm:pt modelId="{7B769AF8-A38F-40D2-8000-B961BCED2A5F}" type="parTrans" cxnId="{FB376869-54E9-4505-BEEA-6737CA93C1B6}">
      <dgm:prSet/>
      <dgm:spPr/>
      <dgm:t>
        <a:bodyPr/>
        <a:lstStyle/>
        <a:p>
          <a:endParaRPr lang="ru-RU"/>
        </a:p>
      </dgm:t>
    </dgm:pt>
    <dgm:pt modelId="{35C208F4-1D80-4184-816C-437D24C7BC0C}" type="sibTrans" cxnId="{FB376869-54E9-4505-BEEA-6737CA93C1B6}">
      <dgm:prSet/>
      <dgm:spPr/>
      <dgm:t>
        <a:bodyPr/>
        <a:lstStyle/>
        <a:p>
          <a:endParaRPr lang="ru-RU"/>
        </a:p>
      </dgm:t>
    </dgm:pt>
    <dgm:pt modelId="{8C7D723F-132E-4EA2-BB06-DAC337096F70}" type="pres">
      <dgm:prSet presAssocID="{EBEA101C-540F-4F5B-B78F-A28247957341}" presName="linearFlow" presStyleCnt="0">
        <dgm:presLayoutVars>
          <dgm:dir/>
          <dgm:animLvl val="lvl"/>
          <dgm:resizeHandles val="exact"/>
        </dgm:presLayoutVars>
      </dgm:prSet>
      <dgm:spPr/>
    </dgm:pt>
    <dgm:pt modelId="{AC299EC7-FDD8-40E2-BA62-7C05B1B0D467}" type="pres">
      <dgm:prSet presAssocID="{43589950-8D0F-4390-9466-C1A5863A3FE9}" presName="composite" presStyleCnt="0"/>
      <dgm:spPr/>
    </dgm:pt>
    <dgm:pt modelId="{729D29EE-ADDC-444B-8840-4F6CC0498816}" type="pres">
      <dgm:prSet presAssocID="{43589950-8D0F-4390-9466-C1A5863A3FE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FA92EB3-48DD-47F1-91E9-3CCD42F03C06}" type="pres">
      <dgm:prSet presAssocID="{43589950-8D0F-4390-9466-C1A5863A3FE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B46C1-D3A9-4E95-B70D-B1050A02E94E}" type="pres">
      <dgm:prSet presAssocID="{D1E4D611-835F-4DFC-9F3B-45DEEF34A111}" presName="sp" presStyleCnt="0"/>
      <dgm:spPr/>
    </dgm:pt>
    <dgm:pt modelId="{1C32D0A5-1424-4A13-99CB-71CF35FD7F3D}" type="pres">
      <dgm:prSet presAssocID="{64ED1FF3-4554-4417-A871-E88DC0126328}" presName="composite" presStyleCnt="0"/>
      <dgm:spPr/>
    </dgm:pt>
    <dgm:pt modelId="{AA9DAB3C-9574-48DC-9243-149E3E0330F2}" type="pres">
      <dgm:prSet presAssocID="{64ED1FF3-4554-4417-A871-E88DC012632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6AA3E5B-9695-420E-89E8-74C8456731C3}" type="pres">
      <dgm:prSet presAssocID="{64ED1FF3-4554-4417-A871-E88DC012632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117DA-BBAA-403F-BE9B-3D07E9D3A580}" type="pres">
      <dgm:prSet presAssocID="{DA991927-0BF8-4359-9929-390CB5FF9CA8}" presName="sp" presStyleCnt="0"/>
      <dgm:spPr/>
    </dgm:pt>
    <dgm:pt modelId="{9FF03638-9F65-4C81-A4AB-14DAC3873858}" type="pres">
      <dgm:prSet presAssocID="{B1868269-292E-4911-A89C-50BDBBADBF95}" presName="composite" presStyleCnt="0"/>
      <dgm:spPr/>
    </dgm:pt>
    <dgm:pt modelId="{A7B5BF21-4124-4588-BED8-BDA7D6FD8C10}" type="pres">
      <dgm:prSet presAssocID="{B1868269-292E-4911-A89C-50BDBBADBF9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9F8540E-0C84-4B3D-A677-549899E55D98}" type="pres">
      <dgm:prSet presAssocID="{B1868269-292E-4911-A89C-50BDBBADBF9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31DF18-6182-4574-B035-5F1B65CB1E04}" type="presOf" srcId="{899B172B-CCC2-43D5-9DF0-A7F95039C18D}" destId="{1FA92EB3-48DD-47F1-91E9-3CCD42F03C06}" srcOrd="0" destOrd="0" presId="urn:microsoft.com/office/officeart/2005/8/layout/chevron2"/>
    <dgm:cxn modelId="{EC80F84D-1E67-4F45-AD96-BF2682C8914C}" type="presOf" srcId="{ABDBD170-8BEB-4F72-9FD0-72A89B262F06}" destId="{59F8540E-0C84-4B3D-A677-549899E55D98}" srcOrd="0" destOrd="0" presId="urn:microsoft.com/office/officeart/2005/8/layout/chevron2"/>
    <dgm:cxn modelId="{7AA23838-7714-4678-962E-EA580CA5E785}" type="presOf" srcId="{43589950-8D0F-4390-9466-C1A5863A3FE9}" destId="{729D29EE-ADDC-444B-8840-4F6CC0498816}" srcOrd="0" destOrd="0" presId="urn:microsoft.com/office/officeart/2005/8/layout/chevron2"/>
    <dgm:cxn modelId="{48B3819B-21BF-44DF-87B3-AAC2B36DF353}" type="presOf" srcId="{B1868269-292E-4911-A89C-50BDBBADBF95}" destId="{A7B5BF21-4124-4588-BED8-BDA7D6FD8C10}" srcOrd="0" destOrd="0" presId="urn:microsoft.com/office/officeart/2005/8/layout/chevron2"/>
    <dgm:cxn modelId="{2BFA93D5-2FDC-419C-AAA1-112CAF83E2F4}" type="presOf" srcId="{623D1C45-28F6-458D-AFCF-150C9B429EB2}" destId="{26AA3E5B-9695-420E-89E8-74C8456731C3}" srcOrd="0" destOrd="0" presId="urn:microsoft.com/office/officeart/2005/8/layout/chevron2"/>
    <dgm:cxn modelId="{FB376869-54E9-4505-BEEA-6737CA93C1B6}" srcId="{B1868269-292E-4911-A89C-50BDBBADBF95}" destId="{ABDBD170-8BEB-4F72-9FD0-72A89B262F06}" srcOrd="0" destOrd="0" parTransId="{7B769AF8-A38F-40D2-8000-B961BCED2A5F}" sibTransId="{35C208F4-1D80-4184-816C-437D24C7BC0C}"/>
    <dgm:cxn modelId="{420FB9E3-AA1D-45AC-8903-00EA1C1E6019}" srcId="{64ED1FF3-4554-4417-A871-E88DC0126328}" destId="{623D1C45-28F6-458D-AFCF-150C9B429EB2}" srcOrd="0" destOrd="0" parTransId="{00E4CFB1-C150-475B-9085-FD4D34E40EBB}" sibTransId="{E230E82A-1978-42A4-8840-01F0173FEEFE}"/>
    <dgm:cxn modelId="{FBC39539-C470-4400-A959-722603B19BEF}" srcId="{EBEA101C-540F-4F5B-B78F-A28247957341}" destId="{64ED1FF3-4554-4417-A871-E88DC0126328}" srcOrd="1" destOrd="0" parTransId="{635CA906-AA93-449C-8008-31BE1D3A7D3C}" sibTransId="{DA991927-0BF8-4359-9929-390CB5FF9CA8}"/>
    <dgm:cxn modelId="{3D21D5C3-D2CC-4D70-8AF0-3DA5038BE598}" type="presOf" srcId="{64ED1FF3-4554-4417-A871-E88DC0126328}" destId="{AA9DAB3C-9574-48DC-9243-149E3E0330F2}" srcOrd="0" destOrd="0" presId="urn:microsoft.com/office/officeart/2005/8/layout/chevron2"/>
    <dgm:cxn modelId="{51DB0723-6BD9-47A4-98D6-830303C92EAD}" srcId="{EBEA101C-540F-4F5B-B78F-A28247957341}" destId="{43589950-8D0F-4390-9466-C1A5863A3FE9}" srcOrd="0" destOrd="0" parTransId="{C0E8A3A6-5EFC-432A-9683-476FA2E9AF03}" sibTransId="{D1E4D611-835F-4DFC-9F3B-45DEEF34A111}"/>
    <dgm:cxn modelId="{CE3FB66D-CAC7-4C09-BECB-64C15579DA93}" srcId="{43589950-8D0F-4390-9466-C1A5863A3FE9}" destId="{899B172B-CCC2-43D5-9DF0-A7F95039C18D}" srcOrd="0" destOrd="0" parTransId="{156A03F8-8D2D-4839-8CBD-5AFC5E6C3C62}" sibTransId="{899879DD-357B-44CA-9293-741B78EECAAE}"/>
    <dgm:cxn modelId="{BB00A88E-CEA8-4C0E-9E60-49F9468D3B8E}" type="presOf" srcId="{EBEA101C-540F-4F5B-B78F-A28247957341}" destId="{8C7D723F-132E-4EA2-BB06-DAC337096F70}" srcOrd="0" destOrd="0" presId="urn:microsoft.com/office/officeart/2005/8/layout/chevron2"/>
    <dgm:cxn modelId="{61DA6A62-00C4-4C21-AA75-0535AE1EC32C}" srcId="{EBEA101C-540F-4F5B-B78F-A28247957341}" destId="{B1868269-292E-4911-A89C-50BDBBADBF95}" srcOrd="2" destOrd="0" parTransId="{2F2C3ECF-FF04-44C2-B292-29B56646F5CB}" sibTransId="{E147E95F-3024-4FDC-8482-62C88284C853}"/>
    <dgm:cxn modelId="{0DAB302B-15C6-4182-80B5-79B705C2241D}" type="presParOf" srcId="{8C7D723F-132E-4EA2-BB06-DAC337096F70}" destId="{AC299EC7-FDD8-40E2-BA62-7C05B1B0D467}" srcOrd="0" destOrd="0" presId="urn:microsoft.com/office/officeart/2005/8/layout/chevron2"/>
    <dgm:cxn modelId="{FCA9CF8E-B4C2-4203-AE40-E43823459388}" type="presParOf" srcId="{AC299EC7-FDD8-40E2-BA62-7C05B1B0D467}" destId="{729D29EE-ADDC-444B-8840-4F6CC0498816}" srcOrd="0" destOrd="0" presId="urn:microsoft.com/office/officeart/2005/8/layout/chevron2"/>
    <dgm:cxn modelId="{24A81610-24F4-4F1B-9633-EF85CAB0D926}" type="presParOf" srcId="{AC299EC7-FDD8-40E2-BA62-7C05B1B0D467}" destId="{1FA92EB3-48DD-47F1-91E9-3CCD42F03C06}" srcOrd="1" destOrd="0" presId="urn:microsoft.com/office/officeart/2005/8/layout/chevron2"/>
    <dgm:cxn modelId="{322FC7EC-E9E7-4F41-8229-4A8E51A8CA0A}" type="presParOf" srcId="{8C7D723F-132E-4EA2-BB06-DAC337096F70}" destId="{C20B46C1-D3A9-4E95-B70D-B1050A02E94E}" srcOrd="1" destOrd="0" presId="urn:microsoft.com/office/officeart/2005/8/layout/chevron2"/>
    <dgm:cxn modelId="{98B04A6E-D882-4722-96EF-B8D35A24F19E}" type="presParOf" srcId="{8C7D723F-132E-4EA2-BB06-DAC337096F70}" destId="{1C32D0A5-1424-4A13-99CB-71CF35FD7F3D}" srcOrd="2" destOrd="0" presId="urn:microsoft.com/office/officeart/2005/8/layout/chevron2"/>
    <dgm:cxn modelId="{5447C568-F2D6-4F46-A011-D13EBA9A999C}" type="presParOf" srcId="{1C32D0A5-1424-4A13-99CB-71CF35FD7F3D}" destId="{AA9DAB3C-9574-48DC-9243-149E3E0330F2}" srcOrd="0" destOrd="0" presId="urn:microsoft.com/office/officeart/2005/8/layout/chevron2"/>
    <dgm:cxn modelId="{70B3D672-F63E-4387-8D8E-3098EDEEDA56}" type="presParOf" srcId="{1C32D0A5-1424-4A13-99CB-71CF35FD7F3D}" destId="{26AA3E5B-9695-420E-89E8-74C8456731C3}" srcOrd="1" destOrd="0" presId="urn:microsoft.com/office/officeart/2005/8/layout/chevron2"/>
    <dgm:cxn modelId="{0EF9B630-019D-4F87-B3DD-B146EB3A6790}" type="presParOf" srcId="{8C7D723F-132E-4EA2-BB06-DAC337096F70}" destId="{F56117DA-BBAA-403F-BE9B-3D07E9D3A580}" srcOrd="3" destOrd="0" presId="urn:microsoft.com/office/officeart/2005/8/layout/chevron2"/>
    <dgm:cxn modelId="{93CCD09F-7D86-429E-A5FC-186D513CD3F9}" type="presParOf" srcId="{8C7D723F-132E-4EA2-BB06-DAC337096F70}" destId="{9FF03638-9F65-4C81-A4AB-14DAC3873858}" srcOrd="4" destOrd="0" presId="urn:microsoft.com/office/officeart/2005/8/layout/chevron2"/>
    <dgm:cxn modelId="{6B387BB6-950A-4D52-865A-FEC3655FFC15}" type="presParOf" srcId="{9FF03638-9F65-4C81-A4AB-14DAC3873858}" destId="{A7B5BF21-4124-4588-BED8-BDA7D6FD8C10}" srcOrd="0" destOrd="0" presId="urn:microsoft.com/office/officeart/2005/8/layout/chevron2"/>
    <dgm:cxn modelId="{B8A0DFFE-278B-45A0-A0F3-9B401681809B}" type="presParOf" srcId="{9FF03638-9F65-4C81-A4AB-14DAC3873858}" destId="{59F8540E-0C84-4B3D-A677-549899E55D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7A76C9-6CA0-4D4A-818E-5E78C7F0201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2C6E8EB-9628-44EF-93B6-FB4DB22D433F}">
      <dgm:prSet phldrT="[Текст]"/>
      <dgm:spPr/>
      <dgm:t>
        <a:bodyPr/>
        <a:lstStyle/>
        <a:p>
          <a:r>
            <a:rPr lang="ru-RU" dirty="0" smtClean="0"/>
            <a:t>Консенсуальным</a:t>
          </a:r>
          <a:endParaRPr lang="ru-RU" dirty="0"/>
        </a:p>
      </dgm:t>
    </dgm:pt>
    <dgm:pt modelId="{9714A76A-D614-454B-BF3D-1D16F8259D4A}" type="parTrans" cxnId="{F2AEB0D2-052C-4187-BC2A-F57583CBEDDA}">
      <dgm:prSet/>
      <dgm:spPr/>
    </dgm:pt>
    <dgm:pt modelId="{C0267097-741D-487C-A973-1A4A23CC5CDB}" type="sibTrans" cxnId="{F2AEB0D2-052C-4187-BC2A-F57583CBEDDA}">
      <dgm:prSet/>
      <dgm:spPr/>
    </dgm:pt>
    <dgm:pt modelId="{B04C810A-6A11-4040-B7AE-CAB553CDC026}">
      <dgm:prSet phldrT="[Текст]"/>
      <dgm:spPr/>
      <dgm:t>
        <a:bodyPr/>
        <a:lstStyle/>
        <a:p>
          <a:r>
            <a:rPr lang="ru-RU" dirty="0" smtClean="0"/>
            <a:t>Возмездным </a:t>
          </a:r>
          <a:endParaRPr lang="ru-RU" dirty="0"/>
        </a:p>
      </dgm:t>
    </dgm:pt>
    <dgm:pt modelId="{09DA08C0-C828-4452-B752-EBD155C34E8E}" type="parTrans" cxnId="{3C91A81D-AFA0-4254-98AE-E448DCADC37F}">
      <dgm:prSet/>
      <dgm:spPr/>
    </dgm:pt>
    <dgm:pt modelId="{8B0F382F-FCB8-4195-A338-541924A43D0F}" type="sibTrans" cxnId="{3C91A81D-AFA0-4254-98AE-E448DCADC37F}">
      <dgm:prSet/>
      <dgm:spPr/>
    </dgm:pt>
    <dgm:pt modelId="{747E56C5-0CAB-47C7-9931-BF233BA62B6E}">
      <dgm:prSet phldrT="[Текст]"/>
      <dgm:spPr/>
      <dgm:t>
        <a:bodyPr/>
        <a:lstStyle/>
        <a:p>
          <a:r>
            <a:rPr lang="ru-RU" dirty="0" smtClean="0"/>
            <a:t>Двусторонним</a:t>
          </a:r>
          <a:endParaRPr lang="ru-RU" dirty="0"/>
        </a:p>
      </dgm:t>
    </dgm:pt>
    <dgm:pt modelId="{84150B81-A474-44BF-84A6-2E8321D5A1EE}" type="parTrans" cxnId="{18935007-4422-4F28-B1BD-8536A3A6C251}">
      <dgm:prSet/>
      <dgm:spPr/>
    </dgm:pt>
    <dgm:pt modelId="{53B3D3E5-14FB-4DA7-BDB4-7874D159137A}" type="sibTrans" cxnId="{18935007-4422-4F28-B1BD-8536A3A6C251}">
      <dgm:prSet/>
      <dgm:spPr/>
    </dgm:pt>
    <dgm:pt modelId="{9D459506-1F07-4535-A099-894115DBF72D}" type="pres">
      <dgm:prSet presAssocID="{D97A76C9-6CA0-4D4A-818E-5E78C7F0201F}" presName="linearFlow" presStyleCnt="0">
        <dgm:presLayoutVars>
          <dgm:dir/>
          <dgm:resizeHandles val="exact"/>
        </dgm:presLayoutVars>
      </dgm:prSet>
      <dgm:spPr/>
    </dgm:pt>
    <dgm:pt modelId="{4BB535BF-04DC-4849-BC99-ADD824DB26BE}" type="pres">
      <dgm:prSet presAssocID="{62C6E8EB-9628-44EF-93B6-FB4DB22D433F}" presName="composite" presStyleCnt="0"/>
      <dgm:spPr/>
    </dgm:pt>
    <dgm:pt modelId="{7BFCDFF5-3A65-4A09-8891-7C048B5469F4}" type="pres">
      <dgm:prSet presAssocID="{62C6E8EB-9628-44EF-93B6-FB4DB22D433F}" presName="imgShp" presStyleLbl="fgImgPlace1" presStyleIdx="0" presStyleCnt="3"/>
      <dgm:spPr>
        <a:solidFill>
          <a:schemeClr val="accent2"/>
        </a:solidFill>
      </dgm:spPr>
    </dgm:pt>
    <dgm:pt modelId="{0E691ED7-E5DB-4F5C-B726-F502747DAA43}" type="pres">
      <dgm:prSet presAssocID="{62C6E8EB-9628-44EF-93B6-FB4DB22D433F}" presName="txShp" presStyleLbl="node1" presStyleIdx="0" presStyleCnt="3">
        <dgm:presLayoutVars>
          <dgm:bulletEnabled val="1"/>
        </dgm:presLayoutVars>
      </dgm:prSet>
      <dgm:spPr/>
    </dgm:pt>
    <dgm:pt modelId="{6F8F5672-1D34-4262-939B-5496170E4E8B}" type="pres">
      <dgm:prSet presAssocID="{C0267097-741D-487C-A973-1A4A23CC5CDB}" presName="spacing" presStyleCnt="0"/>
      <dgm:spPr/>
    </dgm:pt>
    <dgm:pt modelId="{C5E90545-6C93-4922-BD05-1CE3E857D6AB}" type="pres">
      <dgm:prSet presAssocID="{B04C810A-6A11-4040-B7AE-CAB553CDC026}" presName="composite" presStyleCnt="0"/>
      <dgm:spPr/>
    </dgm:pt>
    <dgm:pt modelId="{9887A267-4FA2-4930-BA8F-24CC154ACAF7}" type="pres">
      <dgm:prSet presAssocID="{B04C810A-6A11-4040-B7AE-CAB553CDC026}" presName="imgShp" presStyleLbl="fgImgPlace1" presStyleIdx="1" presStyleCnt="3"/>
      <dgm:spPr>
        <a:solidFill>
          <a:schemeClr val="accent2"/>
        </a:solidFill>
      </dgm:spPr>
    </dgm:pt>
    <dgm:pt modelId="{971DEF67-2588-4569-978B-3EC7D752DD4E}" type="pres">
      <dgm:prSet presAssocID="{B04C810A-6A11-4040-B7AE-CAB553CDC026}" presName="txShp" presStyleLbl="node1" presStyleIdx="1" presStyleCnt="3">
        <dgm:presLayoutVars>
          <dgm:bulletEnabled val="1"/>
        </dgm:presLayoutVars>
      </dgm:prSet>
      <dgm:spPr/>
    </dgm:pt>
    <dgm:pt modelId="{A4BD0A0E-26D8-4C26-98BA-8DFD0CABCB06}" type="pres">
      <dgm:prSet presAssocID="{8B0F382F-FCB8-4195-A338-541924A43D0F}" presName="spacing" presStyleCnt="0"/>
      <dgm:spPr/>
    </dgm:pt>
    <dgm:pt modelId="{1ED23C3A-8E95-42C6-8E82-26422FEDC54F}" type="pres">
      <dgm:prSet presAssocID="{747E56C5-0CAB-47C7-9931-BF233BA62B6E}" presName="composite" presStyleCnt="0"/>
      <dgm:spPr/>
    </dgm:pt>
    <dgm:pt modelId="{515543E4-FB8E-4C4D-8F53-97554B660232}" type="pres">
      <dgm:prSet presAssocID="{747E56C5-0CAB-47C7-9931-BF233BA62B6E}" presName="imgShp" presStyleLbl="fgImgPlace1" presStyleIdx="2" presStyleCnt="3"/>
      <dgm:spPr>
        <a:solidFill>
          <a:schemeClr val="accent2"/>
        </a:solidFill>
      </dgm:spPr>
    </dgm:pt>
    <dgm:pt modelId="{A619A1C9-2D5F-4029-8F05-C3A3B796C51C}" type="pres">
      <dgm:prSet presAssocID="{747E56C5-0CAB-47C7-9931-BF233BA62B6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9ACBD1-7432-4C38-8C3E-8450E35E2B9C}" type="presOf" srcId="{D97A76C9-6CA0-4D4A-818E-5E78C7F0201F}" destId="{9D459506-1F07-4535-A099-894115DBF72D}" srcOrd="0" destOrd="0" presId="urn:microsoft.com/office/officeart/2005/8/layout/vList3"/>
    <dgm:cxn modelId="{F2AEB0D2-052C-4187-BC2A-F57583CBEDDA}" srcId="{D97A76C9-6CA0-4D4A-818E-5E78C7F0201F}" destId="{62C6E8EB-9628-44EF-93B6-FB4DB22D433F}" srcOrd="0" destOrd="0" parTransId="{9714A76A-D614-454B-BF3D-1D16F8259D4A}" sibTransId="{C0267097-741D-487C-A973-1A4A23CC5CDB}"/>
    <dgm:cxn modelId="{3C91A81D-AFA0-4254-98AE-E448DCADC37F}" srcId="{D97A76C9-6CA0-4D4A-818E-5E78C7F0201F}" destId="{B04C810A-6A11-4040-B7AE-CAB553CDC026}" srcOrd="1" destOrd="0" parTransId="{09DA08C0-C828-4452-B752-EBD155C34E8E}" sibTransId="{8B0F382F-FCB8-4195-A338-541924A43D0F}"/>
    <dgm:cxn modelId="{EEE37304-DDB6-4597-9894-251B7F808A0A}" type="presOf" srcId="{B04C810A-6A11-4040-B7AE-CAB553CDC026}" destId="{971DEF67-2588-4569-978B-3EC7D752DD4E}" srcOrd="0" destOrd="0" presId="urn:microsoft.com/office/officeart/2005/8/layout/vList3"/>
    <dgm:cxn modelId="{18935007-4422-4F28-B1BD-8536A3A6C251}" srcId="{D97A76C9-6CA0-4D4A-818E-5E78C7F0201F}" destId="{747E56C5-0CAB-47C7-9931-BF233BA62B6E}" srcOrd="2" destOrd="0" parTransId="{84150B81-A474-44BF-84A6-2E8321D5A1EE}" sibTransId="{53B3D3E5-14FB-4DA7-BDB4-7874D159137A}"/>
    <dgm:cxn modelId="{FD52D275-11B5-416D-9DEE-C4D9618CB7B1}" type="presOf" srcId="{62C6E8EB-9628-44EF-93B6-FB4DB22D433F}" destId="{0E691ED7-E5DB-4F5C-B726-F502747DAA43}" srcOrd="0" destOrd="0" presId="urn:microsoft.com/office/officeart/2005/8/layout/vList3"/>
    <dgm:cxn modelId="{633B92C2-2A53-4178-8A1B-7C11498C764D}" type="presOf" srcId="{747E56C5-0CAB-47C7-9931-BF233BA62B6E}" destId="{A619A1C9-2D5F-4029-8F05-C3A3B796C51C}" srcOrd="0" destOrd="0" presId="urn:microsoft.com/office/officeart/2005/8/layout/vList3"/>
    <dgm:cxn modelId="{3A700CE4-8731-401C-ABFA-F7CA2A4B1B7F}" type="presParOf" srcId="{9D459506-1F07-4535-A099-894115DBF72D}" destId="{4BB535BF-04DC-4849-BC99-ADD824DB26BE}" srcOrd="0" destOrd="0" presId="urn:microsoft.com/office/officeart/2005/8/layout/vList3"/>
    <dgm:cxn modelId="{A3818AC7-081F-44C4-92D2-10A4BD1C7A43}" type="presParOf" srcId="{4BB535BF-04DC-4849-BC99-ADD824DB26BE}" destId="{7BFCDFF5-3A65-4A09-8891-7C048B5469F4}" srcOrd="0" destOrd="0" presId="urn:microsoft.com/office/officeart/2005/8/layout/vList3"/>
    <dgm:cxn modelId="{0D340AD8-BFDC-4E2F-8E90-CF15DB174FED}" type="presParOf" srcId="{4BB535BF-04DC-4849-BC99-ADD824DB26BE}" destId="{0E691ED7-E5DB-4F5C-B726-F502747DAA43}" srcOrd="1" destOrd="0" presId="urn:microsoft.com/office/officeart/2005/8/layout/vList3"/>
    <dgm:cxn modelId="{25C28E41-49C2-432E-B781-5EABE96FE593}" type="presParOf" srcId="{9D459506-1F07-4535-A099-894115DBF72D}" destId="{6F8F5672-1D34-4262-939B-5496170E4E8B}" srcOrd="1" destOrd="0" presId="urn:microsoft.com/office/officeart/2005/8/layout/vList3"/>
    <dgm:cxn modelId="{E8CEF25C-07FC-4060-B20E-FC3B74C22398}" type="presParOf" srcId="{9D459506-1F07-4535-A099-894115DBF72D}" destId="{C5E90545-6C93-4922-BD05-1CE3E857D6AB}" srcOrd="2" destOrd="0" presId="urn:microsoft.com/office/officeart/2005/8/layout/vList3"/>
    <dgm:cxn modelId="{20F7BCC1-250C-43EB-8719-FEEB21B85433}" type="presParOf" srcId="{C5E90545-6C93-4922-BD05-1CE3E857D6AB}" destId="{9887A267-4FA2-4930-BA8F-24CC154ACAF7}" srcOrd="0" destOrd="0" presId="urn:microsoft.com/office/officeart/2005/8/layout/vList3"/>
    <dgm:cxn modelId="{58A194EB-59D5-4027-B3A5-1F482EC5C32F}" type="presParOf" srcId="{C5E90545-6C93-4922-BD05-1CE3E857D6AB}" destId="{971DEF67-2588-4569-978B-3EC7D752DD4E}" srcOrd="1" destOrd="0" presId="urn:microsoft.com/office/officeart/2005/8/layout/vList3"/>
    <dgm:cxn modelId="{64DBD497-4126-465F-9CD3-DDB77F7F8CAE}" type="presParOf" srcId="{9D459506-1F07-4535-A099-894115DBF72D}" destId="{A4BD0A0E-26D8-4C26-98BA-8DFD0CABCB06}" srcOrd="3" destOrd="0" presId="urn:microsoft.com/office/officeart/2005/8/layout/vList3"/>
    <dgm:cxn modelId="{D584A7D5-26AF-4DBC-8CAC-A68A5D97CAFA}" type="presParOf" srcId="{9D459506-1F07-4535-A099-894115DBF72D}" destId="{1ED23C3A-8E95-42C6-8E82-26422FEDC54F}" srcOrd="4" destOrd="0" presId="urn:microsoft.com/office/officeart/2005/8/layout/vList3"/>
    <dgm:cxn modelId="{6C59714B-2E29-43AA-AAD2-391D3FF21442}" type="presParOf" srcId="{1ED23C3A-8E95-42C6-8E82-26422FEDC54F}" destId="{515543E4-FB8E-4C4D-8F53-97554B660232}" srcOrd="0" destOrd="0" presId="urn:microsoft.com/office/officeart/2005/8/layout/vList3"/>
    <dgm:cxn modelId="{792B398B-C9D8-4CB8-B1EB-9FE64CDE39C7}" type="presParOf" srcId="{1ED23C3A-8E95-42C6-8E82-26422FEDC54F}" destId="{A619A1C9-2D5F-4029-8F05-C3A3B796C51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A94D77-6755-4926-A963-CC1B08E5D0C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4230BE4-20EB-46CB-BB7B-A146B17FF323}">
      <dgm:prSet phldrT="[Текст]"/>
      <dgm:spPr/>
      <dgm:t>
        <a:bodyPr/>
        <a:lstStyle/>
        <a:p>
          <a:r>
            <a:rPr lang="ru-RU" dirty="0" smtClean="0"/>
            <a:t>Или без определения срока;</a:t>
          </a:r>
          <a:endParaRPr lang="ru-RU" dirty="0"/>
        </a:p>
      </dgm:t>
    </dgm:pt>
    <dgm:pt modelId="{35DEDB05-B0A0-4D8B-9679-A0F63BDFFED7}" type="parTrans" cxnId="{03D532C7-FC4C-47B9-8F9B-26993438B58E}">
      <dgm:prSet/>
      <dgm:spPr/>
    </dgm:pt>
    <dgm:pt modelId="{397DE93D-1FD1-4A91-AD86-B1113A72AEEC}" type="sibTrans" cxnId="{03D532C7-FC4C-47B9-8F9B-26993438B58E}">
      <dgm:prSet/>
      <dgm:spPr/>
    </dgm:pt>
    <dgm:pt modelId="{722AFC9B-B9F7-4204-925E-147B20465C26}">
      <dgm:prSet/>
      <dgm:spPr/>
      <dgm:t>
        <a:bodyPr/>
        <a:lstStyle/>
        <a:p>
          <a:r>
            <a:rPr lang="ru-RU" b="0" i="0" dirty="0" smtClean="0"/>
            <a:t>Договор коммерческой концессии заключается на определенный срок; </a:t>
          </a:r>
          <a:endParaRPr lang="ru-RU" dirty="0"/>
        </a:p>
      </dgm:t>
    </dgm:pt>
    <dgm:pt modelId="{F76BBE48-453A-4C5B-9701-DEE26EA2CAFA}" type="parTrans" cxnId="{06F352CB-70D6-4B65-BBCA-48EB4E69CFA6}">
      <dgm:prSet/>
      <dgm:spPr/>
      <dgm:t>
        <a:bodyPr/>
        <a:lstStyle/>
        <a:p>
          <a:endParaRPr lang="ru-RU"/>
        </a:p>
      </dgm:t>
    </dgm:pt>
    <dgm:pt modelId="{3AB6112B-F656-4062-B623-6A8E393867AF}" type="sibTrans" cxnId="{06F352CB-70D6-4B65-BBCA-48EB4E69CFA6}">
      <dgm:prSet/>
      <dgm:spPr/>
      <dgm:t>
        <a:bodyPr/>
        <a:lstStyle/>
        <a:p>
          <a:endParaRPr lang="ru-RU"/>
        </a:p>
      </dgm:t>
    </dgm:pt>
    <dgm:pt modelId="{891B064E-1EB1-4CAF-A84F-980772B672AD}" type="pres">
      <dgm:prSet presAssocID="{D7A94D77-6755-4926-A963-CC1B08E5D0C4}" presName="linearFlow" presStyleCnt="0">
        <dgm:presLayoutVars>
          <dgm:dir/>
          <dgm:resizeHandles val="exact"/>
        </dgm:presLayoutVars>
      </dgm:prSet>
      <dgm:spPr/>
    </dgm:pt>
    <dgm:pt modelId="{C060C7D7-9714-4844-88BB-E1351764C98C}" type="pres">
      <dgm:prSet presAssocID="{722AFC9B-B9F7-4204-925E-147B20465C26}" presName="composite" presStyleCnt="0"/>
      <dgm:spPr/>
    </dgm:pt>
    <dgm:pt modelId="{3A8303C9-3F44-44F4-95E0-C37316293651}" type="pres">
      <dgm:prSet presAssocID="{722AFC9B-B9F7-4204-925E-147B20465C26}" presName="imgShp" presStyleLbl="fgImgPlace1" presStyleIdx="0" presStyleCnt="2"/>
      <dgm:spPr>
        <a:solidFill>
          <a:schemeClr val="accent2"/>
        </a:solidFill>
      </dgm:spPr>
    </dgm:pt>
    <dgm:pt modelId="{3B2E114A-F08B-4E8B-84C9-640B5C8C4F1A}" type="pres">
      <dgm:prSet presAssocID="{722AFC9B-B9F7-4204-925E-147B20465C26}" presName="txShp" presStyleLbl="node1" presStyleIdx="0" presStyleCnt="2">
        <dgm:presLayoutVars>
          <dgm:bulletEnabled val="1"/>
        </dgm:presLayoutVars>
      </dgm:prSet>
      <dgm:spPr/>
    </dgm:pt>
    <dgm:pt modelId="{AF89604D-06F7-4CEB-8929-A191E0E91957}" type="pres">
      <dgm:prSet presAssocID="{3AB6112B-F656-4062-B623-6A8E393867AF}" presName="spacing" presStyleCnt="0"/>
      <dgm:spPr/>
    </dgm:pt>
    <dgm:pt modelId="{B3F0E02F-8F2F-4C82-95EC-B07B2715B317}" type="pres">
      <dgm:prSet presAssocID="{E4230BE4-20EB-46CB-BB7B-A146B17FF323}" presName="composite" presStyleCnt="0"/>
      <dgm:spPr/>
    </dgm:pt>
    <dgm:pt modelId="{49FF1C89-614F-449D-B3A4-64A6E1249779}" type="pres">
      <dgm:prSet presAssocID="{E4230BE4-20EB-46CB-BB7B-A146B17FF323}" presName="imgShp" presStyleLbl="fgImgPlace1" presStyleIdx="1" presStyleCnt="2"/>
      <dgm:spPr>
        <a:solidFill>
          <a:schemeClr val="accent2"/>
        </a:solidFill>
        <a:ln>
          <a:solidFill>
            <a:schemeClr val="accent1"/>
          </a:solidFill>
        </a:ln>
      </dgm:spPr>
    </dgm:pt>
    <dgm:pt modelId="{1B42D9CA-D922-4064-9171-DCDDB244AB56}" type="pres">
      <dgm:prSet presAssocID="{E4230BE4-20EB-46CB-BB7B-A146B17FF323}" presName="txShp" presStyleLbl="node1" presStyleIdx="1" presStyleCnt="2">
        <dgm:presLayoutVars>
          <dgm:bulletEnabled val="1"/>
        </dgm:presLayoutVars>
      </dgm:prSet>
      <dgm:spPr/>
    </dgm:pt>
  </dgm:ptLst>
  <dgm:cxnLst>
    <dgm:cxn modelId="{03D532C7-FC4C-47B9-8F9B-26993438B58E}" srcId="{D7A94D77-6755-4926-A963-CC1B08E5D0C4}" destId="{E4230BE4-20EB-46CB-BB7B-A146B17FF323}" srcOrd="1" destOrd="0" parTransId="{35DEDB05-B0A0-4D8B-9679-A0F63BDFFED7}" sibTransId="{397DE93D-1FD1-4A91-AD86-B1113A72AEEC}"/>
    <dgm:cxn modelId="{8D3E03E6-F2A0-4BCA-8A36-C7DB061A4156}" type="presOf" srcId="{D7A94D77-6755-4926-A963-CC1B08E5D0C4}" destId="{891B064E-1EB1-4CAF-A84F-980772B672AD}" srcOrd="0" destOrd="0" presId="urn:microsoft.com/office/officeart/2005/8/layout/vList3"/>
    <dgm:cxn modelId="{42469670-FD9D-4733-9419-05232EB9645F}" type="presOf" srcId="{E4230BE4-20EB-46CB-BB7B-A146B17FF323}" destId="{1B42D9CA-D922-4064-9171-DCDDB244AB56}" srcOrd="0" destOrd="0" presId="urn:microsoft.com/office/officeart/2005/8/layout/vList3"/>
    <dgm:cxn modelId="{06F352CB-70D6-4B65-BBCA-48EB4E69CFA6}" srcId="{D7A94D77-6755-4926-A963-CC1B08E5D0C4}" destId="{722AFC9B-B9F7-4204-925E-147B20465C26}" srcOrd="0" destOrd="0" parTransId="{F76BBE48-453A-4C5B-9701-DEE26EA2CAFA}" sibTransId="{3AB6112B-F656-4062-B623-6A8E393867AF}"/>
    <dgm:cxn modelId="{6BBC7B69-96D9-48FE-B7BC-CF3DC00FAE98}" type="presOf" srcId="{722AFC9B-B9F7-4204-925E-147B20465C26}" destId="{3B2E114A-F08B-4E8B-84C9-640B5C8C4F1A}" srcOrd="0" destOrd="0" presId="urn:microsoft.com/office/officeart/2005/8/layout/vList3"/>
    <dgm:cxn modelId="{6F3A9177-941B-461A-99E3-E61453CA637D}" type="presParOf" srcId="{891B064E-1EB1-4CAF-A84F-980772B672AD}" destId="{C060C7D7-9714-4844-88BB-E1351764C98C}" srcOrd="0" destOrd="0" presId="urn:microsoft.com/office/officeart/2005/8/layout/vList3"/>
    <dgm:cxn modelId="{FC363256-A52D-472A-9191-CA228AC2084F}" type="presParOf" srcId="{C060C7D7-9714-4844-88BB-E1351764C98C}" destId="{3A8303C9-3F44-44F4-95E0-C37316293651}" srcOrd="0" destOrd="0" presId="urn:microsoft.com/office/officeart/2005/8/layout/vList3"/>
    <dgm:cxn modelId="{732222EF-E68D-4379-BD1B-078B3005E816}" type="presParOf" srcId="{C060C7D7-9714-4844-88BB-E1351764C98C}" destId="{3B2E114A-F08B-4E8B-84C9-640B5C8C4F1A}" srcOrd="1" destOrd="0" presId="urn:microsoft.com/office/officeart/2005/8/layout/vList3"/>
    <dgm:cxn modelId="{45D9DAFF-C0B0-49D5-AC05-CEDC1BA0FF47}" type="presParOf" srcId="{891B064E-1EB1-4CAF-A84F-980772B672AD}" destId="{AF89604D-06F7-4CEB-8929-A191E0E91957}" srcOrd="1" destOrd="0" presId="urn:microsoft.com/office/officeart/2005/8/layout/vList3"/>
    <dgm:cxn modelId="{293DA66E-4180-4D8F-8D41-2E7CD99C8D52}" type="presParOf" srcId="{891B064E-1EB1-4CAF-A84F-980772B672AD}" destId="{B3F0E02F-8F2F-4C82-95EC-B07B2715B317}" srcOrd="2" destOrd="0" presId="urn:microsoft.com/office/officeart/2005/8/layout/vList3"/>
    <dgm:cxn modelId="{F1639750-E908-4497-95D3-CB48E6286AEA}" type="presParOf" srcId="{B3F0E02F-8F2F-4C82-95EC-B07B2715B317}" destId="{49FF1C89-614F-449D-B3A4-64A6E1249779}" srcOrd="0" destOrd="0" presId="urn:microsoft.com/office/officeart/2005/8/layout/vList3"/>
    <dgm:cxn modelId="{B7C970C1-7416-4A4D-B64B-5CFED183BA94}" type="presParOf" srcId="{B3F0E02F-8F2F-4C82-95EC-B07B2715B317}" destId="{1B42D9CA-D922-4064-9171-DCDDB244AB5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3CE042-BF30-4238-A0B5-F2C0D6D8AE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C9F55D-1CBB-4FB2-A457-8508DF039112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989B0E5-CD5C-40FD-AE58-85AB5F138D7B}" type="parTrans" cxnId="{EAABB191-A974-49E2-8103-4F19C5C537C8}">
      <dgm:prSet/>
      <dgm:spPr/>
      <dgm:t>
        <a:bodyPr/>
        <a:lstStyle/>
        <a:p>
          <a:endParaRPr lang="ru-RU"/>
        </a:p>
      </dgm:t>
    </dgm:pt>
    <dgm:pt modelId="{E7AE9962-CB6B-400B-BA21-C689490F227A}" type="sibTrans" cxnId="{EAABB191-A974-49E2-8103-4F19C5C537C8}">
      <dgm:prSet/>
      <dgm:spPr/>
      <dgm:t>
        <a:bodyPr/>
        <a:lstStyle/>
        <a:p>
          <a:endParaRPr lang="ru-RU"/>
        </a:p>
      </dgm:t>
    </dgm:pt>
    <dgm:pt modelId="{6A11EAF5-F954-445A-A8F6-6AF4153BCE49}">
      <dgm:prSet phldrT="[Текст]" custT="1"/>
      <dgm:spPr/>
      <dgm:t>
        <a:bodyPr/>
        <a:lstStyle/>
        <a:p>
          <a:r>
            <a:rPr lang="ru-RU" sz="1200" b="0" i="0" dirty="0" smtClean="0"/>
            <a:t>обеспечить 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 (п. 2 ст. 1028);</a:t>
          </a:r>
          <a:endParaRPr lang="ru-RU" sz="1200" dirty="0"/>
        </a:p>
      </dgm:t>
    </dgm:pt>
    <dgm:pt modelId="{9621083E-3E0A-4007-B0D7-FDDA52E7CB28}" type="parTrans" cxnId="{B9091956-9E0F-4F80-8877-7EB67F6400D3}">
      <dgm:prSet/>
      <dgm:spPr/>
      <dgm:t>
        <a:bodyPr/>
        <a:lstStyle/>
        <a:p>
          <a:endParaRPr lang="ru-RU"/>
        </a:p>
      </dgm:t>
    </dgm:pt>
    <dgm:pt modelId="{4BD8EB4C-D6B9-44CB-AB5B-7D94BA8660EC}" type="sibTrans" cxnId="{B9091956-9E0F-4F80-8877-7EB67F6400D3}">
      <dgm:prSet/>
      <dgm:spPr/>
      <dgm:t>
        <a:bodyPr/>
        <a:lstStyle/>
        <a:p>
          <a:endParaRPr lang="ru-RU"/>
        </a:p>
      </dgm:t>
    </dgm:pt>
    <dgm:pt modelId="{7E42F30B-00B5-4D02-8800-914B26B4982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4B59F5F-FDC5-45AA-A1B3-CAA546B18E98}" type="parTrans" cxnId="{A341E3A2-5C34-4ECC-83AE-AA00A54C7C0D}">
      <dgm:prSet/>
      <dgm:spPr/>
      <dgm:t>
        <a:bodyPr/>
        <a:lstStyle/>
        <a:p>
          <a:endParaRPr lang="ru-RU"/>
        </a:p>
      </dgm:t>
    </dgm:pt>
    <dgm:pt modelId="{8BCF13BE-9452-4BDD-AB11-AAC0ACCB682D}" type="sibTrans" cxnId="{A341E3A2-5C34-4ECC-83AE-AA00A54C7C0D}">
      <dgm:prSet/>
      <dgm:spPr/>
      <dgm:t>
        <a:bodyPr/>
        <a:lstStyle/>
        <a:p>
          <a:endParaRPr lang="ru-RU"/>
        </a:p>
      </dgm:t>
    </dgm:pt>
    <dgm:pt modelId="{AAE0F3EB-AD9D-4874-BD26-067B69932417}">
      <dgm:prSet phldrT="[Текст]" custT="1"/>
      <dgm:spPr/>
      <dgm:t>
        <a:bodyPr/>
        <a:lstStyle/>
        <a:p>
          <a:r>
            <a:rPr lang="ru-RU" sz="1200" b="0" i="0" dirty="0" smtClean="0"/>
            <a:t>проинструктировать пользователя и его работников по вопросам, связанным с осуществлением этих прав;</a:t>
          </a:r>
          <a:endParaRPr lang="ru-RU" sz="1200" dirty="0"/>
        </a:p>
      </dgm:t>
    </dgm:pt>
    <dgm:pt modelId="{CA890E35-436D-48C8-90E0-D860804B341D}" type="parTrans" cxnId="{AD6B9C16-30F2-404A-9694-235CD912ED78}">
      <dgm:prSet/>
      <dgm:spPr/>
      <dgm:t>
        <a:bodyPr/>
        <a:lstStyle/>
        <a:p>
          <a:endParaRPr lang="ru-RU"/>
        </a:p>
      </dgm:t>
    </dgm:pt>
    <dgm:pt modelId="{4AA53091-1801-41A7-80A1-B66581AE31AC}" type="sibTrans" cxnId="{AD6B9C16-30F2-404A-9694-235CD912ED78}">
      <dgm:prSet/>
      <dgm:spPr/>
      <dgm:t>
        <a:bodyPr/>
        <a:lstStyle/>
        <a:p>
          <a:endParaRPr lang="ru-RU"/>
        </a:p>
      </dgm:t>
    </dgm:pt>
    <dgm:pt modelId="{DEB5D0A6-1E07-45B7-9D29-55B8DD80DCD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79B18B3-6C3A-472D-9A67-D0E2F64DA09F}" type="parTrans" cxnId="{A812BD85-85A8-4E18-93BD-3FA0C5A9AC1B}">
      <dgm:prSet/>
      <dgm:spPr/>
      <dgm:t>
        <a:bodyPr/>
        <a:lstStyle/>
        <a:p>
          <a:endParaRPr lang="ru-RU"/>
        </a:p>
      </dgm:t>
    </dgm:pt>
    <dgm:pt modelId="{4AAF7CBB-D22E-4C0C-8CF3-02C9B3BA6ED5}" type="sibTrans" cxnId="{A812BD85-85A8-4E18-93BD-3FA0C5A9AC1B}">
      <dgm:prSet/>
      <dgm:spPr/>
      <dgm:t>
        <a:bodyPr/>
        <a:lstStyle/>
        <a:p>
          <a:endParaRPr lang="ru-RU"/>
        </a:p>
      </dgm:t>
    </dgm:pt>
    <dgm:pt modelId="{A66F29CD-2D9C-440B-B232-213E6EE33952}">
      <dgm:prSet phldrT="[Текст]" custT="1"/>
      <dgm:spPr/>
      <dgm:t>
        <a:bodyPr/>
        <a:lstStyle/>
        <a:p>
          <a:r>
            <a:rPr lang="ru-RU" sz="1200" b="0" i="0" dirty="0" smtClean="0"/>
            <a:t>передать пользователю техническую и коммерческую документацию и предоставить иную информацию, необходимую пользователю для осуществления прав, предоставленных ему по договору коммерческой концессии;</a:t>
          </a:r>
          <a:endParaRPr lang="ru-RU" sz="1200" dirty="0"/>
        </a:p>
      </dgm:t>
    </dgm:pt>
    <dgm:pt modelId="{42B0638C-E072-4ABD-B725-15B9516392C3}" type="parTrans" cxnId="{7E6F5F26-CD30-42C7-AB63-E44D7FFFC946}">
      <dgm:prSet/>
      <dgm:spPr/>
      <dgm:t>
        <a:bodyPr/>
        <a:lstStyle/>
        <a:p>
          <a:endParaRPr lang="ru-RU"/>
        </a:p>
      </dgm:t>
    </dgm:pt>
    <dgm:pt modelId="{78549703-AAE2-4361-809E-5C326A2F3312}" type="sibTrans" cxnId="{7E6F5F26-CD30-42C7-AB63-E44D7FFFC946}">
      <dgm:prSet/>
      <dgm:spPr/>
      <dgm:t>
        <a:bodyPr/>
        <a:lstStyle/>
        <a:p>
          <a:endParaRPr lang="ru-RU"/>
        </a:p>
      </dgm:t>
    </dgm:pt>
    <dgm:pt modelId="{B8EA9328-90B8-401C-82AB-ABCABF36F02B}">
      <dgm:prSet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C5978FC-4015-430A-B654-81BD649730BF}" type="parTrans" cxnId="{DC1B8AE3-4CDA-4EA9-94CC-2E48E32619BC}">
      <dgm:prSet/>
      <dgm:spPr/>
      <dgm:t>
        <a:bodyPr/>
        <a:lstStyle/>
        <a:p>
          <a:endParaRPr lang="ru-RU"/>
        </a:p>
      </dgm:t>
    </dgm:pt>
    <dgm:pt modelId="{9C56C1FE-ED97-44E6-9D38-904D7AAB7C42}" type="sibTrans" cxnId="{DC1B8AE3-4CDA-4EA9-94CC-2E48E32619BC}">
      <dgm:prSet/>
      <dgm:spPr/>
      <dgm:t>
        <a:bodyPr/>
        <a:lstStyle/>
        <a:p>
          <a:endParaRPr lang="ru-RU"/>
        </a:p>
      </dgm:t>
    </dgm:pt>
    <dgm:pt modelId="{B2F30E2D-CDAC-4669-9C5D-7E0959270186}">
      <dgm:prSet custT="1"/>
      <dgm:spPr/>
      <dgm:t>
        <a:bodyPr/>
        <a:lstStyle/>
        <a:p>
          <a:r>
            <a:rPr lang="ru-RU" sz="1200" b="0" i="0" dirty="0" smtClean="0"/>
            <a:t>оказывать пользователю постоянное техническое и консультативное содействие, включая содействие в обучении и повышении квалификации работников;</a:t>
          </a:r>
          <a:endParaRPr lang="ru-RU" sz="1200" dirty="0"/>
        </a:p>
      </dgm:t>
    </dgm:pt>
    <dgm:pt modelId="{343E3BC1-5FCE-4714-A7C3-8B0C4839895D}" type="parTrans" cxnId="{2C909A35-6C19-4C3A-A001-6A44A4C84E09}">
      <dgm:prSet/>
      <dgm:spPr/>
      <dgm:t>
        <a:bodyPr/>
        <a:lstStyle/>
        <a:p>
          <a:endParaRPr lang="ru-RU"/>
        </a:p>
      </dgm:t>
    </dgm:pt>
    <dgm:pt modelId="{80202308-76EB-40C7-9FB3-90AB5CC157B8}" type="sibTrans" cxnId="{2C909A35-6C19-4C3A-A001-6A44A4C84E09}">
      <dgm:prSet/>
      <dgm:spPr/>
      <dgm:t>
        <a:bodyPr/>
        <a:lstStyle/>
        <a:p>
          <a:endParaRPr lang="ru-RU"/>
        </a:p>
      </dgm:t>
    </dgm:pt>
    <dgm:pt modelId="{719B8443-53B1-47B1-9BDD-08BDB6DD3FD7}">
      <dgm:prSet custT="1"/>
      <dgm:spPr/>
      <dgm:t>
        <a:bodyPr/>
        <a:lstStyle/>
        <a:p>
          <a:r>
            <a:rPr lang="ru-RU" sz="1200" b="0" i="0" dirty="0" smtClean="0"/>
            <a:t>контролировать качество товаров (работ, услуг), производимых (выполняемых, оказываемых) пользователем на основании договора коммерческой концессии.</a:t>
          </a:r>
          <a:endParaRPr lang="ru-RU" sz="1200" dirty="0"/>
        </a:p>
      </dgm:t>
    </dgm:pt>
    <dgm:pt modelId="{E8F7E886-7BDC-44F6-A281-0F7DFBE8D1EF}" type="parTrans" cxnId="{1F56CE31-B39E-4C48-9E0C-D17E38B7F19D}">
      <dgm:prSet/>
      <dgm:spPr/>
      <dgm:t>
        <a:bodyPr/>
        <a:lstStyle/>
        <a:p>
          <a:endParaRPr lang="ru-RU"/>
        </a:p>
      </dgm:t>
    </dgm:pt>
    <dgm:pt modelId="{DE688074-70D3-4F3D-BB73-7A288F479E04}" type="sibTrans" cxnId="{1F56CE31-B39E-4C48-9E0C-D17E38B7F19D}">
      <dgm:prSet/>
      <dgm:spPr/>
      <dgm:t>
        <a:bodyPr/>
        <a:lstStyle/>
        <a:p>
          <a:endParaRPr lang="ru-RU"/>
        </a:p>
      </dgm:t>
    </dgm:pt>
    <dgm:pt modelId="{B9F5A11B-60B7-4358-867A-02260727E17B}" type="pres">
      <dgm:prSet presAssocID="{AA3CE042-BF30-4238-A0B5-F2C0D6D8AE9C}" presName="linearFlow" presStyleCnt="0">
        <dgm:presLayoutVars>
          <dgm:dir/>
          <dgm:animLvl val="lvl"/>
          <dgm:resizeHandles val="exact"/>
        </dgm:presLayoutVars>
      </dgm:prSet>
      <dgm:spPr/>
    </dgm:pt>
    <dgm:pt modelId="{207CCF81-754F-478E-9F9A-C2BD3DE1D6DD}" type="pres">
      <dgm:prSet presAssocID="{2DC9F55D-1CBB-4FB2-A457-8508DF039112}" presName="composite" presStyleCnt="0"/>
      <dgm:spPr/>
    </dgm:pt>
    <dgm:pt modelId="{78ED9364-A577-4DA5-A304-E5834A6802A9}" type="pres">
      <dgm:prSet presAssocID="{2DC9F55D-1CBB-4FB2-A457-8508DF03911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C5E0F-728C-488C-9829-AA320095957E}" type="pres">
      <dgm:prSet presAssocID="{2DC9F55D-1CBB-4FB2-A457-8508DF039112}" presName="descendantText" presStyleLbl="alignAcc1" presStyleIdx="0" presStyleCnt="4" custLinFactNeighborX="-245" custLinFactNeighborY="18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46992-2645-47E1-8D3D-D579B70D8CF0}" type="pres">
      <dgm:prSet presAssocID="{E7AE9962-CB6B-400B-BA21-C689490F227A}" presName="sp" presStyleCnt="0"/>
      <dgm:spPr/>
    </dgm:pt>
    <dgm:pt modelId="{A15117F7-6319-488B-97CA-F34F7A7E7AEA}" type="pres">
      <dgm:prSet presAssocID="{7E42F30B-00B5-4D02-8800-914B26B4982E}" presName="composite" presStyleCnt="0"/>
      <dgm:spPr/>
    </dgm:pt>
    <dgm:pt modelId="{143A58C2-A973-4708-AA64-6F5AC6D6C991}" type="pres">
      <dgm:prSet presAssocID="{7E42F30B-00B5-4D02-8800-914B26B4982E}" presName="parentText" presStyleLbl="alignNode1" presStyleIdx="1" presStyleCnt="4" custLinFactY="930" custLinFactNeighborX="4482" custLinFactNeighborY="100000">
        <dgm:presLayoutVars>
          <dgm:chMax val="1"/>
          <dgm:bulletEnabled val="1"/>
        </dgm:presLayoutVars>
      </dgm:prSet>
      <dgm:spPr/>
    </dgm:pt>
    <dgm:pt modelId="{A573EBE5-2E82-4ECD-AEB3-681D6EB66B3D}" type="pres">
      <dgm:prSet presAssocID="{7E42F30B-00B5-4D02-8800-914B26B4982E}" presName="descendantText" presStyleLbl="alignAcc1" presStyleIdx="1" presStyleCnt="4" custLinFactY="62395" custLinFactNeighborX="73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104FC-523F-4188-86D7-607AEAA3643A}" type="pres">
      <dgm:prSet presAssocID="{8BCF13BE-9452-4BDD-AB11-AAC0ACCB682D}" presName="sp" presStyleCnt="0"/>
      <dgm:spPr/>
    </dgm:pt>
    <dgm:pt modelId="{18BA1BDB-E3B2-4496-827E-6BADD836AC12}" type="pres">
      <dgm:prSet presAssocID="{DEB5D0A6-1E07-45B7-9D29-55B8DD80DCDA}" presName="composite" presStyleCnt="0"/>
      <dgm:spPr/>
    </dgm:pt>
    <dgm:pt modelId="{1FA0DB84-9A62-4544-B6E4-079AA75C26E5}" type="pres">
      <dgm:prSet presAssocID="{DEB5D0A6-1E07-45B7-9D29-55B8DD80DCDA}" presName="parentText" presStyleLbl="alignNode1" presStyleIdx="2" presStyleCnt="4" custLinFactY="7046" custLinFactNeighborX="-4406" custLinFactNeighborY="100000">
        <dgm:presLayoutVars>
          <dgm:chMax val="1"/>
          <dgm:bulletEnabled val="1"/>
        </dgm:presLayoutVars>
      </dgm:prSet>
      <dgm:spPr/>
    </dgm:pt>
    <dgm:pt modelId="{9FA7802C-E678-45FB-8C68-E6150253BA93}" type="pres">
      <dgm:prSet presAssocID="{DEB5D0A6-1E07-45B7-9D29-55B8DD80DCDA}" presName="descendantText" presStyleLbl="alignAcc1" presStyleIdx="2" presStyleCnt="4" custLinFactY="74258" custLinFactNeighborX="24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32E91-EA8E-44B0-AEFA-76F2931A8E8C}" type="pres">
      <dgm:prSet presAssocID="{4AAF7CBB-D22E-4C0C-8CF3-02C9B3BA6ED5}" presName="sp" presStyleCnt="0"/>
      <dgm:spPr/>
    </dgm:pt>
    <dgm:pt modelId="{79D3724C-2A5C-40DF-A432-EB5B5A51C678}" type="pres">
      <dgm:prSet presAssocID="{B8EA9328-90B8-401C-82AB-ABCABF36F02B}" presName="composite" presStyleCnt="0"/>
      <dgm:spPr/>
    </dgm:pt>
    <dgm:pt modelId="{C5B0BD7A-A8E8-49FD-B198-385B6FB2B125}" type="pres">
      <dgm:prSet presAssocID="{B8EA9328-90B8-401C-82AB-ABCABF36F02B}" presName="parentText" presStyleLbl="alignNode1" presStyleIdx="3" presStyleCnt="4" custLinFactY="-73034" custLinFactNeighborX="448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C88F4-CA1D-4675-A7BD-D7F3F278C48C}" type="pres">
      <dgm:prSet presAssocID="{B8EA9328-90B8-401C-82AB-ABCABF36F02B}" presName="descendantText" presStyleLbl="alignAcc1" presStyleIdx="3" presStyleCnt="4" custLinFactY="-100000" custLinFactNeighborX="-245" custLinFactNeighborY="-159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378FE7-6699-4CA1-AC18-5504990BAB00}" type="presOf" srcId="{DEB5D0A6-1E07-45B7-9D29-55B8DD80DCDA}" destId="{1FA0DB84-9A62-4544-B6E4-079AA75C26E5}" srcOrd="0" destOrd="0" presId="urn:microsoft.com/office/officeart/2005/8/layout/chevron2"/>
    <dgm:cxn modelId="{6AB3D931-C6C2-4A04-B10A-3F60FAF2FCC7}" type="presOf" srcId="{7E42F30B-00B5-4D02-8800-914B26B4982E}" destId="{143A58C2-A973-4708-AA64-6F5AC6D6C991}" srcOrd="0" destOrd="0" presId="urn:microsoft.com/office/officeart/2005/8/layout/chevron2"/>
    <dgm:cxn modelId="{13E2446F-0CD5-4964-B806-78614F155F04}" type="presOf" srcId="{719B8443-53B1-47B1-9BDD-08BDB6DD3FD7}" destId="{5F9C88F4-CA1D-4675-A7BD-D7F3F278C48C}" srcOrd="0" destOrd="1" presId="urn:microsoft.com/office/officeart/2005/8/layout/chevron2"/>
    <dgm:cxn modelId="{7E6F5F26-CD30-42C7-AB63-E44D7FFFC946}" srcId="{DEB5D0A6-1E07-45B7-9D29-55B8DD80DCDA}" destId="{A66F29CD-2D9C-440B-B232-213E6EE33952}" srcOrd="0" destOrd="0" parTransId="{42B0638C-E072-4ABD-B725-15B9516392C3}" sibTransId="{78549703-AAE2-4361-809E-5C326A2F3312}"/>
    <dgm:cxn modelId="{DC1B8AE3-4CDA-4EA9-94CC-2E48E32619BC}" srcId="{AA3CE042-BF30-4238-A0B5-F2C0D6D8AE9C}" destId="{B8EA9328-90B8-401C-82AB-ABCABF36F02B}" srcOrd="3" destOrd="0" parTransId="{DC5978FC-4015-430A-B654-81BD649730BF}" sibTransId="{9C56C1FE-ED97-44E6-9D38-904D7AAB7C42}"/>
    <dgm:cxn modelId="{8F65BF67-FCA9-4E7B-A416-16AD6AB33599}" type="presOf" srcId="{AAE0F3EB-AD9D-4874-BD26-067B69932417}" destId="{A573EBE5-2E82-4ECD-AEB3-681D6EB66B3D}" srcOrd="0" destOrd="0" presId="urn:microsoft.com/office/officeart/2005/8/layout/chevron2"/>
    <dgm:cxn modelId="{B9091956-9E0F-4F80-8877-7EB67F6400D3}" srcId="{2DC9F55D-1CBB-4FB2-A457-8508DF039112}" destId="{6A11EAF5-F954-445A-A8F6-6AF4153BCE49}" srcOrd="0" destOrd="0" parTransId="{9621083E-3E0A-4007-B0D7-FDDA52E7CB28}" sibTransId="{4BD8EB4C-D6B9-44CB-AB5B-7D94BA8660EC}"/>
    <dgm:cxn modelId="{A812BD85-85A8-4E18-93BD-3FA0C5A9AC1B}" srcId="{AA3CE042-BF30-4238-A0B5-F2C0D6D8AE9C}" destId="{DEB5D0A6-1E07-45B7-9D29-55B8DD80DCDA}" srcOrd="2" destOrd="0" parTransId="{379B18B3-6C3A-472D-9A67-D0E2F64DA09F}" sibTransId="{4AAF7CBB-D22E-4C0C-8CF3-02C9B3BA6ED5}"/>
    <dgm:cxn modelId="{1F56CE31-B39E-4C48-9E0C-D17E38B7F19D}" srcId="{B8EA9328-90B8-401C-82AB-ABCABF36F02B}" destId="{719B8443-53B1-47B1-9BDD-08BDB6DD3FD7}" srcOrd="1" destOrd="0" parTransId="{E8F7E886-7BDC-44F6-A281-0F7DFBE8D1EF}" sibTransId="{DE688074-70D3-4F3D-BB73-7A288F479E04}"/>
    <dgm:cxn modelId="{DBA18BCB-E033-4373-9B24-87BDFE2D7D3C}" type="presOf" srcId="{AA3CE042-BF30-4238-A0B5-F2C0D6D8AE9C}" destId="{B9F5A11B-60B7-4358-867A-02260727E17B}" srcOrd="0" destOrd="0" presId="urn:microsoft.com/office/officeart/2005/8/layout/chevron2"/>
    <dgm:cxn modelId="{AD6B9C16-30F2-404A-9694-235CD912ED78}" srcId="{7E42F30B-00B5-4D02-8800-914B26B4982E}" destId="{AAE0F3EB-AD9D-4874-BD26-067B69932417}" srcOrd="0" destOrd="0" parTransId="{CA890E35-436D-48C8-90E0-D860804B341D}" sibTransId="{4AA53091-1801-41A7-80A1-B66581AE31AC}"/>
    <dgm:cxn modelId="{16B40F8E-E14A-4C4F-ACBB-A1E3E4991CAC}" type="presOf" srcId="{2DC9F55D-1CBB-4FB2-A457-8508DF039112}" destId="{78ED9364-A577-4DA5-A304-E5834A6802A9}" srcOrd="0" destOrd="0" presId="urn:microsoft.com/office/officeart/2005/8/layout/chevron2"/>
    <dgm:cxn modelId="{EAABB191-A974-49E2-8103-4F19C5C537C8}" srcId="{AA3CE042-BF30-4238-A0B5-F2C0D6D8AE9C}" destId="{2DC9F55D-1CBB-4FB2-A457-8508DF039112}" srcOrd="0" destOrd="0" parTransId="{4989B0E5-CD5C-40FD-AE58-85AB5F138D7B}" sibTransId="{E7AE9962-CB6B-400B-BA21-C689490F227A}"/>
    <dgm:cxn modelId="{059EA654-8F95-4BBF-B43F-AAFAC8265CD1}" type="presOf" srcId="{B2F30E2D-CDAC-4669-9C5D-7E0959270186}" destId="{5F9C88F4-CA1D-4675-A7BD-D7F3F278C48C}" srcOrd="0" destOrd="0" presId="urn:microsoft.com/office/officeart/2005/8/layout/chevron2"/>
    <dgm:cxn modelId="{A341E3A2-5C34-4ECC-83AE-AA00A54C7C0D}" srcId="{AA3CE042-BF30-4238-A0B5-F2C0D6D8AE9C}" destId="{7E42F30B-00B5-4D02-8800-914B26B4982E}" srcOrd="1" destOrd="0" parTransId="{44B59F5F-FDC5-45AA-A1B3-CAA546B18E98}" sibTransId="{8BCF13BE-9452-4BDD-AB11-AAC0ACCB682D}"/>
    <dgm:cxn modelId="{B0D066ED-79D0-4833-BB5E-160CB2759D30}" type="presOf" srcId="{A66F29CD-2D9C-440B-B232-213E6EE33952}" destId="{9FA7802C-E678-45FB-8C68-E6150253BA93}" srcOrd="0" destOrd="0" presId="urn:microsoft.com/office/officeart/2005/8/layout/chevron2"/>
    <dgm:cxn modelId="{84097A3E-4794-4205-B2C5-015A5B03A172}" type="presOf" srcId="{6A11EAF5-F954-445A-A8F6-6AF4153BCE49}" destId="{F9FC5E0F-728C-488C-9829-AA320095957E}" srcOrd="0" destOrd="0" presId="urn:microsoft.com/office/officeart/2005/8/layout/chevron2"/>
    <dgm:cxn modelId="{B4B9CECF-1EF3-403A-BE49-473BAE143AAB}" type="presOf" srcId="{B8EA9328-90B8-401C-82AB-ABCABF36F02B}" destId="{C5B0BD7A-A8E8-49FD-B198-385B6FB2B125}" srcOrd="0" destOrd="0" presId="urn:microsoft.com/office/officeart/2005/8/layout/chevron2"/>
    <dgm:cxn modelId="{2C909A35-6C19-4C3A-A001-6A44A4C84E09}" srcId="{B8EA9328-90B8-401C-82AB-ABCABF36F02B}" destId="{B2F30E2D-CDAC-4669-9C5D-7E0959270186}" srcOrd="0" destOrd="0" parTransId="{343E3BC1-5FCE-4714-A7C3-8B0C4839895D}" sibTransId="{80202308-76EB-40C7-9FB3-90AB5CC157B8}"/>
    <dgm:cxn modelId="{17421401-95F5-41D1-9858-1A3E891EC3E5}" type="presParOf" srcId="{B9F5A11B-60B7-4358-867A-02260727E17B}" destId="{207CCF81-754F-478E-9F9A-C2BD3DE1D6DD}" srcOrd="0" destOrd="0" presId="urn:microsoft.com/office/officeart/2005/8/layout/chevron2"/>
    <dgm:cxn modelId="{D06F1768-F610-4E93-B9E0-4E9121C30E6B}" type="presParOf" srcId="{207CCF81-754F-478E-9F9A-C2BD3DE1D6DD}" destId="{78ED9364-A577-4DA5-A304-E5834A6802A9}" srcOrd="0" destOrd="0" presId="urn:microsoft.com/office/officeart/2005/8/layout/chevron2"/>
    <dgm:cxn modelId="{D3130EF5-2889-4970-A69C-C8C805D45E75}" type="presParOf" srcId="{207CCF81-754F-478E-9F9A-C2BD3DE1D6DD}" destId="{F9FC5E0F-728C-488C-9829-AA320095957E}" srcOrd="1" destOrd="0" presId="urn:microsoft.com/office/officeart/2005/8/layout/chevron2"/>
    <dgm:cxn modelId="{91435D45-4B8A-4676-B08F-1E8985391314}" type="presParOf" srcId="{B9F5A11B-60B7-4358-867A-02260727E17B}" destId="{B7646992-2645-47E1-8D3D-D579B70D8CF0}" srcOrd="1" destOrd="0" presId="urn:microsoft.com/office/officeart/2005/8/layout/chevron2"/>
    <dgm:cxn modelId="{7537BECC-6BC3-40ED-8CFB-9C385AA833CF}" type="presParOf" srcId="{B9F5A11B-60B7-4358-867A-02260727E17B}" destId="{A15117F7-6319-488B-97CA-F34F7A7E7AEA}" srcOrd="2" destOrd="0" presId="urn:microsoft.com/office/officeart/2005/8/layout/chevron2"/>
    <dgm:cxn modelId="{2FA05568-DD60-4D68-815E-D9052BD2D502}" type="presParOf" srcId="{A15117F7-6319-488B-97CA-F34F7A7E7AEA}" destId="{143A58C2-A973-4708-AA64-6F5AC6D6C991}" srcOrd="0" destOrd="0" presId="urn:microsoft.com/office/officeart/2005/8/layout/chevron2"/>
    <dgm:cxn modelId="{CA1AF887-91D4-461B-B830-AD924438F447}" type="presParOf" srcId="{A15117F7-6319-488B-97CA-F34F7A7E7AEA}" destId="{A573EBE5-2E82-4ECD-AEB3-681D6EB66B3D}" srcOrd="1" destOrd="0" presId="urn:microsoft.com/office/officeart/2005/8/layout/chevron2"/>
    <dgm:cxn modelId="{43B25EAA-3EE0-40EF-ABE5-6CE99E29FDD7}" type="presParOf" srcId="{B9F5A11B-60B7-4358-867A-02260727E17B}" destId="{9EF104FC-523F-4188-86D7-607AEAA3643A}" srcOrd="3" destOrd="0" presId="urn:microsoft.com/office/officeart/2005/8/layout/chevron2"/>
    <dgm:cxn modelId="{3E8CF8C6-14DA-4A25-B49F-811D2CA7F6EC}" type="presParOf" srcId="{B9F5A11B-60B7-4358-867A-02260727E17B}" destId="{18BA1BDB-E3B2-4496-827E-6BADD836AC12}" srcOrd="4" destOrd="0" presId="urn:microsoft.com/office/officeart/2005/8/layout/chevron2"/>
    <dgm:cxn modelId="{315DDBEE-7514-472D-9F30-37323836680B}" type="presParOf" srcId="{18BA1BDB-E3B2-4496-827E-6BADD836AC12}" destId="{1FA0DB84-9A62-4544-B6E4-079AA75C26E5}" srcOrd="0" destOrd="0" presId="urn:microsoft.com/office/officeart/2005/8/layout/chevron2"/>
    <dgm:cxn modelId="{9BAB5F76-DA49-41D1-9EBE-D2A51188F5A0}" type="presParOf" srcId="{18BA1BDB-E3B2-4496-827E-6BADD836AC12}" destId="{9FA7802C-E678-45FB-8C68-E6150253BA93}" srcOrd="1" destOrd="0" presId="urn:microsoft.com/office/officeart/2005/8/layout/chevron2"/>
    <dgm:cxn modelId="{3B5C598F-CB7A-4746-8B23-ECD3940A262E}" type="presParOf" srcId="{B9F5A11B-60B7-4358-867A-02260727E17B}" destId="{FBD32E91-EA8E-44B0-AEFA-76F2931A8E8C}" srcOrd="5" destOrd="0" presId="urn:microsoft.com/office/officeart/2005/8/layout/chevron2"/>
    <dgm:cxn modelId="{AA0292F8-CAE9-446F-AECE-BD269273E1E5}" type="presParOf" srcId="{B9F5A11B-60B7-4358-867A-02260727E17B}" destId="{79D3724C-2A5C-40DF-A432-EB5B5A51C678}" srcOrd="6" destOrd="0" presId="urn:microsoft.com/office/officeart/2005/8/layout/chevron2"/>
    <dgm:cxn modelId="{2F80AC16-85A6-44B9-B4EA-4DD8A636D4CE}" type="presParOf" srcId="{79D3724C-2A5C-40DF-A432-EB5B5A51C678}" destId="{C5B0BD7A-A8E8-49FD-B198-385B6FB2B125}" srcOrd="0" destOrd="0" presId="urn:microsoft.com/office/officeart/2005/8/layout/chevron2"/>
    <dgm:cxn modelId="{F27E5475-0FAD-47BB-B213-1C200A094AF9}" type="presParOf" srcId="{79D3724C-2A5C-40DF-A432-EB5B5A51C678}" destId="{5F9C88F4-CA1D-4675-A7BD-D7F3F278C4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7CF767-7DBF-48FD-9D5B-063E4CF5060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455124-F76C-4DA7-858E-742BEB1B2ED0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E064A77C-1490-4ED9-AA59-96692CDCF122}" type="parTrans" cxnId="{393F87CB-B9DC-49D6-9208-79D75200264A}">
      <dgm:prSet/>
      <dgm:spPr/>
      <dgm:t>
        <a:bodyPr/>
        <a:lstStyle/>
        <a:p>
          <a:endParaRPr lang="ru-RU"/>
        </a:p>
      </dgm:t>
    </dgm:pt>
    <dgm:pt modelId="{17CFCFCB-CB13-4274-B452-FB4E8A013F0D}" type="sibTrans" cxnId="{393F87CB-B9DC-49D6-9208-79D75200264A}">
      <dgm:prSet/>
      <dgm:spPr/>
      <dgm:t>
        <a:bodyPr/>
        <a:lstStyle/>
        <a:p>
          <a:endParaRPr lang="ru-RU"/>
        </a:p>
      </dgm:t>
    </dgm:pt>
    <dgm:pt modelId="{31C28699-307F-4D0B-AD45-F2B7DEB79588}">
      <dgm:prSet phldrT="[Текст]" custT="1"/>
      <dgm:spPr/>
      <dgm:t>
        <a:bodyPr/>
        <a:lstStyle/>
        <a:p>
          <a:endParaRPr lang="ru-RU" sz="1200" dirty="0"/>
        </a:p>
      </dgm:t>
    </dgm:pt>
    <dgm:pt modelId="{6B5AA05A-8195-4D16-9CAD-48C050CBBC13}" type="parTrans" cxnId="{E6DE42B2-3BB8-47A3-A244-B671AE8C8BB3}">
      <dgm:prSet/>
      <dgm:spPr/>
      <dgm:t>
        <a:bodyPr/>
        <a:lstStyle/>
        <a:p>
          <a:endParaRPr lang="ru-RU"/>
        </a:p>
      </dgm:t>
    </dgm:pt>
    <dgm:pt modelId="{82C5AF85-CC36-4F71-814D-CDA69ABC3384}" type="sibTrans" cxnId="{E6DE42B2-3BB8-47A3-A244-B671AE8C8BB3}">
      <dgm:prSet/>
      <dgm:spPr/>
      <dgm:t>
        <a:bodyPr/>
        <a:lstStyle/>
        <a:p>
          <a:endParaRPr lang="ru-RU"/>
        </a:p>
      </dgm:t>
    </dgm:pt>
    <dgm:pt modelId="{9E4CE2B1-2D0D-4DB9-8DAA-8EAE82FEB86A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D4874B1-3D87-405A-96EC-BAB3DC37D9C6}" type="parTrans" cxnId="{BE294184-6BBF-4953-BF9F-EA5CB8FE15FB}">
      <dgm:prSet/>
      <dgm:spPr/>
      <dgm:t>
        <a:bodyPr/>
        <a:lstStyle/>
        <a:p>
          <a:endParaRPr lang="ru-RU"/>
        </a:p>
      </dgm:t>
    </dgm:pt>
    <dgm:pt modelId="{0390A6BB-80A1-447D-8442-D8A7F952B55F}" type="sibTrans" cxnId="{BE294184-6BBF-4953-BF9F-EA5CB8FE15FB}">
      <dgm:prSet/>
      <dgm:spPr/>
      <dgm:t>
        <a:bodyPr/>
        <a:lstStyle/>
        <a:p>
          <a:endParaRPr lang="ru-RU"/>
        </a:p>
      </dgm:t>
    </dgm:pt>
    <dgm:pt modelId="{60EFBACE-2168-4F74-AB09-32B1289A0781}">
      <dgm:prSet phldrT="[Текст]" custT="1"/>
      <dgm:spPr/>
      <dgm:t>
        <a:bodyPr/>
        <a:lstStyle/>
        <a:p>
          <a:r>
            <a:rPr lang="ru-RU" sz="1000" b="0" i="0" dirty="0" smtClean="0"/>
            <a:t>оказывать покупателям (заказчикам) все дополнительные услуги, на которые они могли бы рассчитывать, приобретая (заказывая) товар (работу, услугу) непосредственно у правообладателя;</a:t>
          </a:r>
          <a:endParaRPr lang="ru-RU" sz="1000" b="0" dirty="0"/>
        </a:p>
      </dgm:t>
    </dgm:pt>
    <dgm:pt modelId="{2299C481-3823-4D89-AF56-1F54AC36CD5B}" type="parTrans" cxnId="{B8978102-19EB-4927-B08B-BD1F239EDA4D}">
      <dgm:prSet/>
      <dgm:spPr/>
      <dgm:t>
        <a:bodyPr/>
        <a:lstStyle/>
        <a:p>
          <a:endParaRPr lang="ru-RU"/>
        </a:p>
      </dgm:t>
    </dgm:pt>
    <dgm:pt modelId="{974D45CD-B52A-44DC-8BA2-BA8A90FB6D0E}" type="sibTrans" cxnId="{B8978102-19EB-4927-B08B-BD1F239EDA4D}">
      <dgm:prSet/>
      <dgm:spPr/>
      <dgm:t>
        <a:bodyPr/>
        <a:lstStyle/>
        <a:p>
          <a:endParaRPr lang="ru-RU"/>
        </a:p>
      </dgm:t>
    </dgm:pt>
    <dgm:pt modelId="{0BAAB4DE-4380-4B68-AB1D-5BF530299454}">
      <dgm:prSet phldrT="[Текст]" custT="1"/>
      <dgm:spPr/>
      <dgm:t>
        <a:bodyPr/>
        <a:lstStyle/>
        <a:p>
          <a:r>
            <a:rPr lang="ru-RU" sz="1000" b="0" i="0" dirty="0" smtClean="0"/>
            <a:t>соблюдать инструкции и указания правообладателя, направленные на обеспечение соответствия характера, способов и условий использования комплекса исключительных прав тому, как он используется правообладателем, в том числе указания, касающиеся внешнего и внутреннего оформления коммерческих помещений, используемых пользователем при осуществлении предоставленных ему по договору прав;</a:t>
          </a:r>
          <a:endParaRPr lang="ru-RU" sz="1000" b="0" dirty="0"/>
        </a:p>
      </dgm:t>
    </dgm:pt>
    <dgm:pt modelId="{E090593C-7764-4EA3-8C15-031D41110911}" type="parTrans" cxnId="{84053903-3E60-4DCC-AFD9-901713914FCD}">
      <dgm:prSet/>
      <dgm:spPr/>
      <dgm:t>
        <a:bodyPr/>
        <a:lstStyle/>
        <a:p>
          <a:endParaRPr lang="ru-RU"/>
        </a:p>
      </dgm:t>
    </dgm:pt>
    <dgm:pt modelId="{FDF06159-7199-493C-9CEB-74F3B8F3282F}" type="sibTrans" cxnId="{84053903-3E60-4DCC-AFD9-901713914FCD}">
      <dgm:prSet/>
      <dgm:spPr/>
      <dgm:t>
        <a:bodyPr/>
        <a:lstStyle/>
        <a:p>
          <a:endParaRPr lang="ru-RU"/>
        </a:p>
      </dgm:t>
    </dgm:pt>
    <dgm:pt modelId="{198AAC17-59BE-446B-BD44-5DB7A555CC6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20B176B1-2258-4374-BAEA-F1F06ECD4691}" type="parTrans" cxnId="{E470C4FC-E07E-4B27-A5B9-5BECE5062E47}">
      <dgm:prSet/>
      <dgm:spPr/>
      <dgm:t>
        <a:bodyPr/>
        <a:lstStyle/>
        <a:p>
          <a:endParaRPr lang="ru-RU"/>
        </a:p>
      </dgm:t>
    </dgm:pt>
    <dgm:pt modelId="{2E2908C0-0065-4609-9CA3-809D7219C2C7}" type="sibTrans" cxnId="{E470C4FC-E07E-4B27-A5B9-5BECE5062E47}">
      <dgm:prSet/>
      <dgm:spPr/>
      <dgm:t>
        <a:bodyPr/>
        <a:lstStyle/>
        <a:p>
          <a:endParaRPr lang="ru-RU"/>
        </a:p>
      </dgm:t>
    </dgm:pt>
    <dgm:pt modelId="{A6728001-5436-485B-84B2-B89440BEC6DB}">
      <dgm:prSet phldrT="[Текст]" custT="1"/>
      <dgm:spPr/>
      <dgm:t>
        <a:bodyPr/>
        <a:lstStyle/>
        <a:p>
          <a:r>
            <a:rPr lang="ru-RU" sz="1200" b="0" i="0" dirty="0" smtClean="0"/>
            <a:t>обеспечивать соответствие качества производимых им на основе договора товаров, выполняемых работ, оказываемых услуг качеству аналогичных товаров, работ или услуг, производимых, выполняемых или оказываемых непосредственно правообладателем;</a:t>
          </a:r>
          <a:endParaRPr lang="ru-RU" sz="1200" dirty="0"/>
        </a:p>
      </dgm:t>
    </dgm:pt>
    <dgm:pt modelId="{8D3759AD-C4BA-4DCA-A199-F0C34869E834}" type="parTrans" cxnId="{C382F071-7EA4-4F3B-99EE-040679A28447}">
      <dgm:prSet/>
      <dgm:spPr/>
      <dgm:t>
        <a:bodyPr/>
        <a:lstStyle/>
        <a:p>
          <a:endParaRPr lang="ru-RU"/>
        </a:p>
      </dgm:t>
    </dgm:pt>
    <dgm:pt modelId="{B9BAEBCA-4A02-432A-9629-3EF28B50DD99}" type="sibTrans" cxnId="{C382F071-7EA4-4F3B-99EE-040679A28447}">
      <dgm:prSet/>
      <dgm:spPr/>
      <dgm:t>
        <a:bodyPr/>
        <a:lstStyle/>
        <a:p>
          <a:endParaRPr lang="ru-RU"/>
        </a:p>
      </dgm:t>
    </dgm:pt>
    <dgm:pt modelId="{A5E706AE-20C2-4476-A60E-B4DC71A8F2AC}">
      <dgm:prSet phldrT="[Текст]" custT="1"/>
      <dgm:spPr/>
      <dgm:t>
        <a:bodyPr/>
        <a:lstStyle/>
        <a:p>
          <a:r>
            <a:rPr lang="ru-RU" sz="1200" b="0" i="0" dirty="0" smtClean="0"/>
            <a:t>использовать коммерческое обозначение, товарный знак, знак обслуживания или иное средство индивидуализации правообладателя указанным в договоре образом;</a:t>
          </a:r>
          <a:endParaRPr lang="ru-RU" sz="1200" dirty="0"/>
        </a:p>
      </dgm:t>
    </dgm:pt>
    <dgm:pt modelId="{DDF416FE-39DB-4E0F-9FF2-23A7A406BC07}" type="parTrans" cxnId="{E6AC8B01-BC48-48AC-A3C4-2419ECDCA779}">
      <dgm:prSet/>
      <dgm:spPr/>
      <dgm:t>
        <a:bodyPr/>
        <a:lstStyle/>
        <a:p>
          <a:endParaRPr lang="ru-RU"/>
        </a:p>
      </dgm:t>
    </dgm:pt>
    <dgm:pt modelId="{65A6A467-2C7A-4C5F-82CB-E2DAD203C47C}" type="sibTrans" cxnId="{E6AC8B01-BC48-48AC-A3C4-2419ECDCA779}">
      <dgm:prSet/>
      <dgm:spPr/>
      <dgm:t>
        <a:bodyPr/>
        <a:lstStyle/>
        <a:p>
          <a:endParaRPr lang="ru-RU"/>
        </a:p>
      </dgm:t>
    </dgm:pt>
    <dgm:pt modelId="{E6DE37CC-07E1-44CB-BF71-7983EF5482D9}">
      <dgm:prSet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0F29650-2AF3-4D4A-B696-6D1CF11E010C}" type="parTrans" cxnId="{C7DE6B77-5684-4F79-A46F-3E8D536A18DA}">
      <dgm:prSet/>
      <dgm:spPr/>
      <dgm:t>
        <a:bodyPr/>
        <a:lstStyle/>
        <a:p>
          <a:endParaRPr lang="ru-RU"/>
        </a:p>
      </dgm:t>
    </dgm:pt>
    <dgm:pt modelId="{CDC8F4E0-2246-4DEC-A585-C673EB2D662D}" type="sibTrans" cxnId="{C7DE6B77-5684-4F79-A46F-3E8D536A18DA}">
      <dgm:prSet/>
      <dgm:spPr/>
      <dgm:t>
        <a:bodyPr/>
        <a:lstStyle/>
        <a:p>
          <a:endParaRPr lang="ru-RU"/>
        </a:p>
      </dgm:t>
    </dgm:pt>
    <dgm:pt modelId="{6CBCD327-E744-45B7-9BE1-1792C7A3625B}">
      <dgm:prSet custT="1"/>
      <dgm:spPr/>
      <dgm:t>
        <a:bodyPr/>
        <a:lstStyle/>
        <a:p>
          <a:r>
            <a:rPr lang="ru-RU" sz="1000" b="0" i="0" dirty="0" smtClean="0"/>
            <a:t>не разглашать секреты производства (ноу-хау) правообладателя и другую полученную от него конфиденциальную коммерческую информацию;</a:t>
          </a:r>
          <a:endParaRPr lang="ru-RU" sz="1000" b="0" i="0" dirty="0"/>
        </a:p>
      </dgm:t>
    </dgm:pt>
    <dgm:pt modelId="{D7BDA8CF-0CD4-4DEB-9D99-2670F7E381D5}" type="parTrans" cxnId="{03BB75BD-94F5-439E-A6C1-75372EA332DD}">
      <dgm:prSet/>
      <dgm:spPr/>
      <dgm:t>
        <a:bodyPr/>
        <a:lstStyle/>
        <a:p>
          <a:endParaRPr lang="ru-RU"/>
        </a:p>
      </dgm:t>
    </dgm:pt>
    <dgm:pt modelId="{5275FC58-FBB1-4F08-BE56-182A0D1D9527}" type="sibTrans" cxnId="{03BB75BD-94F5-439E-A6C1-75372EA332DD}">
      <dgm:prSet/>
      <dgm:spPr/>
      <dgm:t>
        <a:bodyPr/>
        <a:lstStyle/>
        <a:p>
          <a:endParaRPr lang="ru-RU"/>
        </a:p>
      </dgm:t>
    </dgm:pt>
    <dgm:pt modelId="{595FE5F5-0A72-4575-A6BF-B6528C8A68B6}">
      <dgm:prSet custT="1"/>
      <dgm:spPr/>
      <dgm:t>
        <a:bodyPr/>
        <a:lstStyle/>
        <a:p>
          <a:r>
            <a:rPr lang="ru-RU" sz="1200" b="0" i="0" dirty="0" smtClean="0"/>
            <a:t>предоставить оговоренное количество </a:t>
          </a:r>
          <a:r>
            <a:rPr lang="ru-RU" sz="1200" b="0" i="0" dirty="0" err="1" smtClean="0"/>
            <a:t>субконцессий</a:t>
          </a:r>
          <a:r>
            <a:rPr lang="ru-RU" sz="1200" b="0" i="0" dirty="0" smtClean="0"/>
            <a:t>, если такая обязанность предусмотрена договором</a:t>
          </a:r>
          <a:r>
            <a:rPr lang="ru-RU" sz="1000" b="0" i="0" dirty="0" smtClean="0"/>
            <a:t>;</a:t>
          </a:r>
          <a:endParaRPr lang="ru-RU" sz="1000" dirty="0"/>
        </a:p>
      </dgm:t>
    </dgm:pt>
    <dgm:pt modelId="{03B2821D-0228-47EA-AAAD-6B31D2E862D2}" type="parTrans" cxnId="{A2988799-5925-4BEF-827A-AD0F57D4B5F1}">
      <dgm:prSet/>
      <dgm:spPr/>
    </dgm:pt>
    <dgm:pt modelId="{D0F2E179-86A1-46D4-99D4-3A1CD4C5D88B}" type="sibTrans" cxnId="{A2988799-5925-4BEF-827A-AD0F57D4B5F1}">
      <dgm:prSet/>
      <dgm:spPr/>
    </dgm:pt>
    <dgm:pt modelId="{86DE5821-1919-4E5E-A8C4-3D4CAE4F0EBB}">
      <dgm:prSet custT="1"/>
      <dgm:spPr/>
      <dgm:t>
        <a:bodyPr/>
        <a:lstStyle/>
        <a:p>
          <a:r>
            <a:rPr lang="ru-RU" sz="1200" b="0" i="0" dirty="0" smtClean="0"/>
            <a:t>информировать покупателей (заказчиков) наиболее очевидным для них способом о том, что он использует коммерческое обозначение, товарный знак, знак обслуживания или иное средство индивидуализации в силу договора коммерческой концессии.</a:t>
          </a:r>
          <a:endParaRPr lang="ru-RU" sz="1200" dirty="0"/>
        </a:p>
      </dgm:t>
    </dgm:pt>
    <dgm:pt modelId="{549EA4AC-E5FE-4C27-B0DA-618B443DE995}" type="parTrans" cxnId="{E596FC91-4754-44B3-819B-21EB965B4020}">
      <dgm:prSet/>
      <dgm:spPr/>
      <dgm:t>
        <a:bodyPr/>
        <a:lstStyle/>
        <a:p>
          <a:endParaRPr lang="ru-RU"/>
        </a:p>
      </dgm:t>
    </dgm:pt>
    <dgm:pt modelId="{1C451C92-B51C-4AB4-A50F-1F76CC74C586}" type="sibTrans" cxnId="{E596FC91-4754-44B3-819B-21EB965B4020}">
      <dgm:prSet/>
      <dgm:spPr/>
      <dgm:t>
        <a:bodyPr/>
        <a:lstStyle/>
        <a:p>
          <a:endParaRPr lang="ru-RU"/>
        </a:p>
      </dgm:t>
    </dgm:pt>
    <dgm:pt modelId="{DF207426-E376-4083-95DC-E514AA2B3EF3}" type="pres">
      <dgm:prSet presAssocID="{677CF767-7DBF-48FD-9D5B-063E4CF5060C}" presName="linearFlow" presStyleCnt="0">
        <dgm:presLayoutVars>
          <dgm:dir/>
          <dgm:animLvl val="lvl"/>
          <dgm:resizeHandles val="exact"/>
        </dgm:presLayoutVars>
      </dgm:prSet>
      <dgm:spPr/>
    </dgm:pt>
    <dgm:pt modelId="{9F1E6B4D-3CB6-4495-8429-509CE0B3B6D8}" type="pres">
      <dgm:prSet presAssocID="{9A455124-F76C-4DA7-858E-742BEB1B2ED0}" presName="composite" presStyleCnt="0"/>
      <dgm:spPr/>
    </dgm:pt>
    <dgm:pt modelId="{1163661B-A63B-41B9-BAEE-6BD09339DEC2}" type="pres">
      <dgm:prSet presAssocID="{9A455124-F76C-4DA7-858E-742BEB1B2ED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38D89-67AA-464A-B8D7-805B046C2CDD}" type="pres">
      <dgm:prSet presAssocID="{9A455124-F76C-4DA7-858E-742BEB1B2ED0}" presName="descendantText" presStyleLbl="alignAcc1" presStyleIdx="0" presStyleCnt="4" custScaleY="133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546CB-F73B-4D70-9F56-0DC9607FD8B6}" type="pres">
      <dgm:prSet presAssocID="{17CFCFCB-CB13-4274-B452-FB4E8A013F0D}" presName="sp" presStyleCnt="0"/>
      <dgm:spPr/>
    </dgm:pt>
    <dgm:pt modelId="{BC839548-14C0-4D9E-9008-17AF86F81514}" type="pres">
      <dgm:prSet presAssocID="{E6DE37CC-07E1-44CB-BF71-7983EF5482D9}" presName="composite" presStyleCnt="0"/>
      <dgm:spPr/>
    </dgm:pt>
    <dgm:pt modelId="{7C08CB48-D994-4ABF-9324-4F35F6E63F75}" type="pres">
      <dgm:prSet presAssocID="{E6DE37CC-07E1-44CB-BF71-7983EF5482D9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A7F3BB49-C8E2-4522-ADB3-25920B768251}" type="pres">
      <dgm:prSet presAssocID="{E6DE37CC-07E1-44CB-BF71-7983EF5482D9}" presName="descendantText" presStyleLbl="alignAcc1" presStyleIdx="1" presStyleCnt="4" custScaleY="107260">
        <dgm:presLayoutVars>
          <dgm:bulletEnabled val="1"/>
        </dgm:presLayoutVars>
      </dgm:prSet>
      <dgm:spPr/>
    </dgm:pt>
    <dgm:pt modelId="{7A9F7974-F064-4079-848C-2FFF9C0B3FFE}" type="pres">
      <dgm:prSet presAssocID="{CDC8F4E0-2246-4DEC-A585-C673EB2D662D}" presName="sp" presStyleCnt="0"/>
      <dgm:spPr/>
    </dgm:pt>
    <dgm:pt modelId="{CD1FA51D-C131-473F-BBD2-F0A6AA4D3BF6}" type="pres">
      <dgm:prSet presAssocID="{9E4CE2B1-2D0D-4DB9-8DAA-8EAE82FEB86A}" presName="composite" presStyleCnt="0"/>
      <dgm:spPr/>
    </dgm:pt>
    <dgm:pt modelId="{7E89C686-4B14-477B-9F9B-0C89D42CEE1A}" type="pres">
      <dgm:prSet presAssocID="{9E4CE2B1-2D0D-4DB9-8DAA-8EAE82FEB86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3BD8E391-90E9-4369-9D40-CA972593BBDE}" type="pres">
      <dgm:prSet presAssocID="{9E4CE2B1-2D0D-4DB9-8DAA-8EAE82FEB86A}" presName="descendantText" presStyleLbl="alignAcc1" presStyleIdx="2" presStyleCnt="4" custScaleY="206082" custLinFactNeighborX="145" custLinFactNeighborY="-1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877AA-0AD2-4C14-B5BD-EED4EA85DEBE}" type="pres">
      <dgm:prSet presAssocID="{0390A6BB-80A1-447D-8442-D8A7F952B55F}" presName="sp" presStyleCnt="0"/>
      <dgm:spPr/>
    </dgm:pt>
    <dgm:pt modelId="{CB19A00F-9BF0-47AC-9BE5-29FBB14A6653}" type="pres">
      <dgm:prSet presAssocID="{198AAC17-59BE-446B-BD44-5DB7A555CC68}" presName="composite" presStyleCnt="0"/>
      <dgm:spPr/>
    </dgm:pt>
    <dgm:pt modelId="{FBB07CF6-84F7-4D3A-9F2E-DFBF48F51C4C}" type="pres">
      <dgm:prSet presAssocID="{198AAC17-59BE-446B-BD44-5DB7A555CC6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E823E917-8CA2-4581-96C1-2C67E13E7866}" type="pres">
      <dgm:prSet presAssocID="{198AAC17-59BE-446B-BD44-5DB7A555CC68}" presName="descendantText" presStyleLbl="alignAcc1" presStyleIdx="3" presStyleCnt="4" custScaleY="177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32F79D-213B-425F-826B-6C4924A2F043}" type="presOf" srcId="{9E4CE2B1-2D0D-4DB9-8DAA-8EAE82FEB86A}" destId="{7E89C686-4B14-477B-9F9B-0C89D42CEE1A}" srcOrd="0" destOrd="0" presId="urn:microsoft.com/office/officeart/2005/8/layout/chevron2"/>
    <dgm:cxn modelId="{393F87CB-B9DC-49D6-9208-79D75200264A}" srcId="{677CF767-7DBF-48FD-9D5B-063E4CF5060C}" destId="{9A455124-F76C-4DA7-858E-742BEB1B2ED0}" srcOrd="0" destOrd="0" parTransId="{E064A77C-1490-4ED9-AA59-96692CDCF122}" sibTransId="{17CFCFCB-CB13-4274-B452-FB4E8A013F0D}"/>
    <dgm:cxn modelId="{A645DAB6-25BE-45F3-813D-723FDDECC513}" type="presOf" srcId="{677CF767-7DBF-48FD-9D5B-063E4CF5060C}" destId="{DF207426-E376-4083-95DC-E514AA2B3EF3}" srcOrd="0" destOrd="0" presId="urn:microsoft.com/office/officeart/2005/8/layout/chevron2"/>
    <dgm:cxn modelId="{E470C4FC-E07E-4B27-A5B9-5BECE5062E47}" srcId="{677CF767-7DBF-48FD-9D5B-063E4CF5060C}" destId="{198AAC17-59BE-446B-BD44-5DB7A555CC68}" srcOrd="3" destOrd="0" parTransId="{20B176B1-2258-4374-BAEA-F1F06ECD4691}" sibTransId="{2E2908C0-0065-4609-9CA3-809D7219C2C7}"/>
    <dgm:cxn modelId="{C382F071-7EA4-4F3B-99EE-040679A28447}" srcId="{198AAC17-59BE-446B-BD44-5DB7A555CC68}" destId="{A6728001-5436-485B-84B2-B89440BEC6DB}" srcOrd="0" destOrd="0" parTransId="{8D3759AD-C4BA-4DCA-A199-F0C34869E834}" sibTransId="{B9BAEBCA-4A02-432A-9629-3EF28B50DD99}"/>
    <dgm:cxn modelId="{F24EA152-9E95-4213-823A-76D5743DF2EE}" type="presOf" srcId="{595FE5F5-0A72-4575-A6BF-B6528C8A68B6}" destId="{A7F3BB49-C8E2-4522-ADB3-25920B768251}" srcOrd="0" destOrd="0" presId="urn:microsoft.com/office/officeart/2005/8/layout/chevron2"/>
    <dgm:cxn modelId="{AEDD861B-202B-4591-B3AF-0BAFF3044A47}" type="presOf" srcId="{E6DE37CC-07E1-44CB-BF71-7983EF5482D9}" destId="{7C08CB48-D994-4ABF-9324-4F35F6E63F75}" srcOrd="0" destOrd="0" presId="urn:microsoft.com/office/officeart/2005/8/layout/chevron2"/>
    <dgm:cxn modelId="{012F9228-5899-4766-BC67-35B4CAC3900A}" type="presOf" srcId="{86DE5821-1919-4E5E-A8C4-3D4CAE4F0EBB}" destId="{FF438D89-67AA-464A-B8D7-805B046C2CDD}" srcOrd="0" destOrd="1" presId="urn:microsoft.com/office/officeart/2005/8/layout/chevron2"/>
    <dgm:cxn modelId="{D7C1504B-848D-4074-8AA4-12010EA84264}" type="presOf" srcId="{A6728001-5436-485B-84B2-B89440BEC6DB}" destId="{E823E917-8CA2-4581-96C1-2C67E13E7866}" srcOrd="0" destOrd="0" presId="urn:microsoft.com/office/officeart/2005/8/layout/chevron2"/>
    <dgm:cxn modelId="{C7DE6B77-5684-4F79-A46F-3E8D536A18DA}" srcId="{677CF767-7DBF-48FD-9D5B-063E4CF5060C}" destId="{E6DE37CC-07E1-44CB-BF71-7983EF5482D9}" srcOrd="1" destOrd="0" parTransId="{60F29650-2AF3-4D4A-B696-6D1CF11E010C}" sibTransId="{CDC8F4E0-2246-4DEC-A585-C673EB2D662D}"/>
    <dgm:cxn modelId="{03BB75BD-94F5-439E-A6C1-75372EA332DD}" srcId="{9E4CE2B1-2D0D-4DB9-8DAA-8EAE82FEB86A}" destId="{6CBCD327-E744-45B7-9BE1-1792C7A3625B}" srcOrd="1" destOrd="0" parTransId="{D7BDA8CF-0CD4-4DEB-9D99-2670F7E381D5}" sibTransId="{5275FC58-FBB1-4F08-BE56-182A0D1D9527}"/>
    <dgm:cxn modelId="{73ABD82A-240B-49AF-A147-71D1D685221A}" type="presOf" srcId="{198AAC17-59BE-446B-BD44-5DB7A555CC68}" destId="{FBB07CF6-84F7-4D3A-9F2E-DFBF48F51C4C}" srcOrd="0" destOrd="0" presId="urn:microsoft.com/office/officeart/2005/8/layout/chevron2"/>
    <dgm:cxn modelId="{5EA878EF-F2FE-4996-9B9A-CC7B64444EC7}" type="presOf" srcId="{60EFBACE-2168-4F74-AB09-32B1289A0781}" destId="{3BD8E391-90E9-4369-9D40-CA972593BBDE}" srcOrd="0" destOrd="0" presId="urn:microsoft.com/office/officeart/2005/8/layout/chevron2"/>
    <dgm:cxn modelId="{0FD28182-CF23-4E1B-8439-42E5840C9056}" type="presOf" srcId="{31C28699-307F-4D0B-AD45-F2B7DEB79588}" destId="{FF438D89-67AA-464A-B8D7-805B046C2CDD}" srcOrd="0" destOrd="0" presId="urn:microsoft.com/office/officeart/2005/8/layout/chevron2"/>
    <dgm:cxn modelId="{84053903-3E60-4DCC-AFD9-901713914FCD}" srcId="{9E4CE2B1-2D0D-4DB9-8DAA-8EAE82FEB86A}" destId="{0BAAB4DE-4380-4B68-AB1D-5BF530299454}" srcOrd="2" destOrd="0" parTransId="{E090593C-7764-4EA3-8C15-031D41110911}" sibTransId="{FDF06159-7199-493C-9CEB-74F3B8F3282F}"/>
    <dgm:cxn modelId="{FA37A51C-7672-49D5-8BDE-350F11D12147}" type="presOf" srcId="{6CBCD327-E744-45B7-9BE1-1792C7A3625B}" destId="{3BD8E391-90E9-4369-9D40-CA972593BBDE}" srcOrd="0" destOrd="1" presId="urn:microsoft.com/office/officeart/2005/8/layout/chevron2"/>
    <dgm:cxn modelId="{B8978102-19EB-4927-B08B-BD1F239EDA4D}" srcId="{9E4CE2B1-2D0D-4DB9-8DAA-8EAE82FEB86A}" destId="{60EFBACE-2168-4F74-AB09-32B1289A0781}" srcOrd="0" destOrd="0" parTransId="{2299C481-3823-4D89-AF56-1F54AC36CD5B}" sibTransId="{974D45CD-B52A-44DC-8BA2-BA8A90FB6D0E}"/>
    <dgm:cxn modelId="{E6AC8B01-BC48-48AC-A3C4-2419ECDCA779}" srcId="{198AAC17-59BE-446B-BD44-5DB7A555CC68}" destId="{A5E706AE-20C2-4476-A60E-B4DC71A8F2AC}" srcOrd="1" destOrd="0" parTransId="{DDF416FE-39DB-4E0F-9FF2-23A7A406BC07}" sibTransId="{65A6A467-2C7A-4C5F-82CB-E2DAD203C47C}"/>
    <dgm:cxn modelId="{E596FC91-4754-44B3-819B-21EB965B4020}" srcId="{9A455124-F76C-4DA7-858E-742BEB1B2ED0}" destId="{86DE5821-1919-4E5E-A8C4-3D4CAE4F0EBB}" srcOrd="1" destOrd="0" parTransId="{549EA4AC-E5FE-4C27-B0DA-618B443DE995}" sibTransId="{1C451C92-B51C-4AB4-A50F-1F76CC74C586}"/>
    <dgm:cxn modelId="{E51CC2FB-7BDE-4903-A88F-07C19BBBEFD8}" type="presOf" srcId="{0BAAB4DE-4380-4B68-AB1D-5BF530299454}" destId="{3BD8E391-90E9-4369-9D40-CA972593BBDE}" srcOrd="0" destOrd="2" presId="urn:microsoft.com/office/officeart/2005/8/layout/chevron2"/>
    <dgm:cxn modelId="{CAAE29CA-24FA-4884-AF35-930FB7884A11}" type="presOf" srcId="{A5E706AE-20C2-4476-A60E-B4DC71A8F2AC}" destId="{E823E917-8CA2-4581-96C1-2C67E13E7866}" srcOrd="0" destOrd="1" presId="urn:microsoft.com/office/officeart/2005/8/layout/chevron2"/>
    <dgm:cxn modelId="{C85A353F-5015-424D-A37B-8C5B5AB8BD08}" type="presOf" srcId="{9A455124-F76C-4DA7-858E-742BEB1B2ED0}" destId="{1163661B-A63B-41B9-BAEE-6BD09339DEC2}" srcOrd="0" destOrd="0" presId="urn:microsoft.com/office/officeart/2005/8/layout/chevron2"/>
    <dgm:cxn modelId="{E6DE42B2-3BB8-47A3-A244-B671AE8C8BB3}" srcId="{9A455124-F76C-4DA7-858E-742BEB1B2ED0}" destId="{31C28699-307F-4D0B-AD45-F2B7DEB79588}" srcOrd="0" destOrd="0" parTransId="{6B5AA05A-8195-4D16-9CAD-48C050CBBC13}" sibTransId="{82C5AF85-CC36-4F71-814D-CDA69ABC3384}"/>
    <dgm:cxn modelId="{BE294184-6BBF-4953-BF9F-EA5CB8FE15FB}" srcId="{677CF767-7DBF-48FD-9D5B-063E4CF5060C}" destId="{9E4CE2B1-2D0D-4DB9-8DAA-8EAE82FEB86A}" srcOrd="2" destOrd="0" parTransId="{3D4874B1-3D87-405A-96EC-BAB3DC37D9C6}" sibTransId="{0390A6BB-80A1-447D-8442-D8A7F952B55F}"/>
    <dgm:cxn modelId="{A2988799-5925-4BEF-827A-AD0F57D4B5F1}" srcId="{E6DE37CC-07E1-44CB-BF71-7983EF5482D9}" destId="{595FE5F5-0A72-4575-A6BF-B6528C8A68B6}" srcOrd="0" destOrd="0" parTransId="{03B2821D-0228-47EA-AAAD-6B31D2E862D2}" sibTransId="{D0F2E179-86A1-46D4-99D4-3A1CD4C5D88B}"/>
    <dgm:cxn modelId="{FFA5D277-0A28-477D-B3DF-E55BFB7A31DD}" type="presParOf" srcId="{DF207426-E376-4083-95DC-E514AA2B3EF3}" destId="{9F1E6B4D-3CB6-4495-8429-509CE0B3B6D8}" srcOrd="0" destOrd="0" presId="urn:microsoft.com/office/officeart/2005/8/layout/chevron2"/>
    <dgm:cxn modelId="{086C0A08-21BF-4FD6-8BE2-34C62ED2DCED}" type="presParOf" srcId="{9F1E6B4D-3CB6-4495-8429-509CE0B3B6D8}" destId="{1163661B-A63B-41B9-BAEE-6BD09339DEC2}" srcOrd="0" destOrd="0" presId="urn:microsoft.com/office/officeart/2005/8/layout/chevron2"/>
    <dgm:cxn modelId="{09BEA1F9-3129-4328-AAA9-5AE5C9414769}" type="presParOf" srcId="{9F1E6B4D-3CB6-4495-8429-509CE0B3B6D8}" destId="{FF438D89-67AA-464A-B8D7-805B046C2CDD}" srcOrd="1" destOrd="0" presId="urn:microsoft.com/office/officeart/2005/8/layout/chevron2"/>
    <dgm:cxn modelId="{599BA069-C2CD-49DC-BCC9-25E1953297B8}" type="presParOf" srcId="{DF207426-E376-4083-95DC-E514AA2B3EF3}" destId="{53F546CB-F73B-4D70-9F56-0DC9607FD8B6}" srcOrd="1" destOrd="0" presId="urn:microsoft.com/office/officeart/2005/8/layout/chevron2"/>
    <dgm:cxn modelId="{575706DA-7D68-4A38-BDF7-3FF9C41D73B4}" type="presParOf" srcId="{DF207426-E376-4083-95DC-E514AA2B3EF3}" destId="{BC839548-14C0-4D9E-9008-17AF86F81514}" srcOrd="2" destOrd="0" presId="urn:microsoft.com/office/officeart/2005/8/layout/chevron2"/>
    <dgm:cxn modelId="{4F3D9EA5-A823-457F-B24D-3D6BCB81EEA3}" type="presParOf" srcId="{BC839548-14C0-4D9E-9008-17AF86F81514}" destId="{7C08CB48-D994-4ABF-9324-4F35F6E63F75}" srcOrd="0" destOrd="0" presId="urn:microsoft.com/office/officeart/2005/8/layout/chevron2"/>
    <dgm:cxn modelId="{4134A585-98CF-419C-A8F9-F7A3B5C5B6B0}" type="presParOf" srcId="{BC839548-14C0-4D9E-9008-17AF86F81514}" destId="{A7F3BB49-C8E2-4522-ADB3-25920B768251}" srcOrd="1" destOrd="0" presId="urn:microsoft.com/office/officeart/2005/8/layout/chevron2"/>
    <dgm:cxn modelId="{E276E46A-E692-401A-88DA-C9F422A3541D}" type="presParOf" srcId="{DF207426-E376-4083-95DC-E514AA2B3EF3}" destId="{7A9F7974-F064-4079-848C-2FFF9C0B3FFE}" srcOrd="3" destOrd="0" presId="urn:microsoft.com/office/officeart/2005/8/layout/chevron2"/>
    <dgm:cxn modelId="{8D68C58C-D545-4725-BDCD-D7BA1DD1DE9A}" type="presParOf" srcId="{DF207426-E376-4083-95DC-E514AA2B3EF3}" destId="{CD1FA51D-C131-473F-BBD2-F0A6AA4D3BF6}" srcOrd="4" destOrd="0" presId="urn:microsoft.com/office/officeart/2005/8/layout/chevron2"/>
    <dgm:cxn modelId="{ED532ABD-36EE-4CC2-8786-09F0D0B89B3B}" type="presParOf" srcId="{CD1FA51D-C131-473F-BBD2-F0A6AA4D3BF6}" destId="{7E89C686-4B14-477B-9F9B-0C89D42CEE1A}" srcOrd="0" destOrd="0" presId="urn:microsoft.com/office/officeart/2005/8/layout/chevron2"/>
    <dgm:cxn modelId="{514754CE-C4E7-4ED4-BF7F-2EF6EF1255A6}" type="presParOf" srcId="{CD1FA51D-C131-473F-BBD2-F0A6AA4D3BF6}" destId="{3BD8E391-90E9-4369-9D40-CA972593BBDE}" srcOrd="1" destOrd="0" presId="urn:microsoft.com/office/officeart/2005/8/layout/chevron2"/>
    <dgm:cxn modelId="{DEFBA3FA-A229-46B5-BE0C-25BDFCFDECED}" type="presParOf" srcId="{DF207426-E376-4083-95DC-E514AA2B3EF3}" destId="{783877AA-0AD2-4C14-B5BD-EED4EA85DEBE}" srcOrd="5" destOrd="0" presId="urn:microsoft.com/office/officeart/2005/8/layout/chevron2"/>
    <dgm:cxn modelId="{520DA2F4-9BAB-42B4-81C2-72D303ABAF71}" type="presParOf" srcId="{DF207426-E376-4083-95DC-E514AA2B3EF3}" destId="{CB19A00F-9BF0-47AC-9BE5-29FBB14A6653}" srcOrd="6" destOrd="0" presId="urn:microsoft.com/office/officeart/2005/8/layout/chevron2"/>
    <dgm:cxn modelId="{2A9F9695-56D6-47EE-BC7C-ECE9A70123D4}" type="presParOf" srcId="{CB19A00F-9BF0-47AC-9BE5-29FBB14A6653}" destId="{FBB07CF6-84F7-4D3A-9F2E-DFBF48F51C4C}" srcOrd="0" destOrd="0" presId="urn:microsoft.com/office/officeart/2005/8/layout/chevron2"/>
    <dgm:cxn modelId="{FDDF7765-2EAB-4F13-A072-E5EB53937365}" type="presParOf" srcId="{CB19A00F-9BF0-47AC-9BE5-29FBB14A6653}" destId="{E823E917-8CA2-4581-96C1-2C67E13E78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D7C593-922C-4541-AC5D-139FD0AEC10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CD9BD5-060E-4B17-A7A3-C6A489DB2CED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953A859A-8D97-48E6-8E14-F1BFD70D227C}" type="parTrans" cxnId="{1488A742-F25C-4E30-89FA-6D83789377E9}">
      <dgm:prSet/>
      <dgm:spPr/>
      <dgm:t>
        <a:bodyPr/>
        <a:lstStyle/>
        <a:p>
          <a:endParaRPr lang="ru-RU"/>
        </a:p>
      </dgm:t>
    </dgm:pt>
    <dgm:pt modelId="{829D3344-A762-481F-A60D-A5D677895CB9}" type="sibTrans" cxnId="{1488A742-F25C-4E30-89FA-6D83789377E9}">
      <dgm:prSet/>
      <dgm:spPr/>
      <dgm:t>
        <a:bodyPr/>
        <a:lstStyle/>
        <a:p>
          <a:endParaRPr lang="ru-RU"/>
        </a:p>
      </dgm:t>
    </dgm:pt>
    <dgm:pt modelId="{F530B484-0A52-4ED3-AF03-2FF155EB0A73}">
      <dgm:prSet phldrT="[Текст]"/>
      <dgm:spPr/>
      <dgm:t>
        <a:bodyPr/>
        <a:lstStyle/>
        <a:p>
          <a:r>
            <a:rPr lang="ru-RU" b="0" i="0" dirty="0" smtClean="0"/>
            <a:t>Каждая из сторон договора коммерческой концессии во всякое время вправе отказаться от договора, уведомив об этом другую сторону:</a:t>
          </a:r>
          <a:endParaRPr lang="ru-RU" dirty="0"/>
        </a:p>
      </dgm:t>
    </dgm:pt>
    <dgm:pt modelId="{0B6DA0D5-4365-47F8-A52F-463DB401746D}" type="parTrans" cxnId="{D2F762AF-F035-43DF-B897-92EB9E58EB8B}">
      <dgm:prSet/>
      <dgm:spPr/>
      <dgm:t>
        <a:bodyPr/>
        <a:lstStyle/>
        <a:p>
          <a:endParaRPr lang="ru-RU"/>
        </a:p>
      </dgm:t>
    </dgm:pt>
    <dgm:pt modelId="{CB8470A3-28C1-4D20-A176-F9A570735E17}" type="sibTrans" cxnId="{D2F762AF-F035-43DF-B897-92EB9E58EB8B}">
      <dgm:prSet/>
      <dgm:spPr/>
      <dgm:t>
        <a:bodyPr/>
        <a:lstStyle/>
        <a:p>
          <a:endParaRPr lang="ru-RU"/>
        </a:p>
      </dgm:t>
    </dgm:pt>
    <dgm:pt modelId="{D9C27216-9B7B-4A1C-8529-57F1A5BF1C9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EB9BC95-8583-41B3-A8DD-ED78733D930C}" type="parTrans" cxnId="{6211F78C-4A8D-4278-9727-EADD470FD370}">
      <dgm:prSet/>
      <dgm:spPr/>
      <dgm:t>
        <a:bodyPr/>
        <a:lstStyle/>
        <a:p>
          <a:endParaRPr lang="ru-RU"/>
        </a:p>
      </dgm:t>
    </dgm:pt>
    <dgm:pt modelId="{27D7C756-F497-40C4-990F-FE3E9D903578}" type="sibTrans" cxnId="{6211F78C-4A8D-4278-9727-EADD470FD370}">
      <dgm:prSet/>
      <dgm:spPr/>
      <dgm:t>
        <a:bodyPr/>
        <a:lstStyle/>
        <a:p>
          <a:endParaRPr lang="ru-RU"/>
        </a:p>
      </dgm:t>
    </dgm:pt>
    <dgm:pt modelId="{D2FE9845-11C6-4251-B854-5D13FFBD4B2F}">
      <dgm:prSet phldrT="[Текст]"/>
      <dgm:spPr/>
      <dgm:t>
        <a:bodyPr/>
        <a:lstStyle/>
        <a:p>
          <a:r>
            <a:rPr lang="ru-RU" b="0" i="0" dirty="0" smtClean="0"/>
            <a:t>договора, заключенного без указания срока его действия, - за 6 месяцев, если договором не предусмотрен более продолжительный срок;</a:t>
          </a:r>
          <a:endParaRPr lang="ru-RU" dirty="0"/>
        </a:p>
      </dgm:t>
    </dgm:pt>
    <dgm:pt modelId="{25A899C9-3878-4A3C-AA1D-919D7829D2E8}" type="parTrans" cxnId="{47EF429D-CC3C-4337-8140-929570C549AF}">
      <dgm:prSet/>
      <dgm:spPr/>
      <dgm:t>
        <a:bodyPr/>
        <a:lstStyle/>
        <a:p>
          <a:endParaRPr lang="ru-RU"/>
        </a:p>
      </dgm:t>
    </dgm:pt>
    <dgm:pt modelId="{4FE0B60C-47A5-42B2-973A-3D1C3B66B6D6}" type="sibTrans" cxnId="{47EF429D-CC3C-4337-8140-929570C549AF}">
      <dgm:prSet/>
      <dgm:spPr/>
      <dgm:t>
        <a:bodyPr/>
        <a:lstStyle/>
        <a:p>
          <a:endParaRPr lang="ru-RU"/>
        </a:p>
      </dgm:t>
    </dgm:pt>
    <dgm:pt modelId="{BB6733E0-D678-4F0A-A393-8D6C29B41E32}">
      <dgm:prSet phldrT="[Текст]"/>
      <dgm:spPr/>
      <dgm:t>
        <a:bodyPr/>
        <a:lstStyle/>
        <a:p>
          <a:r>
            <a:rPr lang="ru-RU" b="0" i="0" dirty="0" smtClean="0"/>
            <a:t>договора, заключенного на определенный срок или без указания срока его действия, - не позднее чем за 30 дней, если договором предусмотрена возможность его прекращения уплатой денежной суммы, установленной в качестве отступного.</a:t>
          </a:r>
          <a:endParaRPr lang="ru-RU" dirty="0"/>
        </a:p>
      </dgm:t>
    </dgm:pt>
    <dgm:pt modelId="{BD43037A-0695-4C45-A56B-D1A17FED6116}" type="parTrans" cxnId="{4277AF9B-E6ED-4A73-B444-C22C93E52413}">
      <dgm:prSet/>
      <dgm:spPr/>
      <dgm:t>
        <a:bodyPr/>
        <a:lstStyle/>
        <a:p>
          <a:endParaRPr lang="ru-RU"/>
        </a:p>
      </dgm:t>
    </dgm:pt>
    <dgm:pt modelId="{71CA2A54-CCDD-467F-95C6-7A1862ECAB9D}" type="sibTrans" cxnId="{4277AF9B-E6ED-4A73-B444-C22C93E52413}">
      <dgm:prSet/>
      <dgm:spPr/>
      <dgm:t>
        <a:bodyPr/>
        <a:lstStyle/>
        <a:p>
          <a:endParaRPr lang="ru-RU"/>
        </a:p>
      </dgm:t>
    </dgm:pt>
    <dgm:pt modelId="{BBB6AA74-F7EF-4210-B05C-60EB3D319CC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1CC06C8-7A76-4A39-8F3B-DDA464955393}" type="parTrans" cxnId="{3B90A97C-4E14-4AFE-BA75-FE43041AA1EC}">
      <dgm:prSet/>
      <dgm:spPr/>
      <dgm:t>
        <a:bodyPr/>
        <a:lstStyle/>
        <a:p>
          <a:endParaRPr lang="ru-RU"/>
        </a:p>
      </dgm:t>
    </dgm:pt>
    <dgm:pt modelId="{A619677E-2EDB-4D69-A23D-E6224B10E139}" type="sibTrans" cxnId="{3B90A97C-4E14-4AFE-BA75-FE43041AA1EC}">
      <dgm:prSet/>
      <dgm:spPr/>
      <dgm:t>
        <a:bodyPr/>
        <a:lstStyle/>
        <a:p>
          <a:endParaRPr lang="ru-RU"/>
        </a:p>
      </dgm:t>
    </dgm:pt>
    <dgm:pt modelId="{053DB5B0-2901-4174-B783-43D996FF08CA}">
      <dgm:prSet phldrT="[Текст]"/>
      <dgm:spPr/>
      <dgm:t>
        <a:bodyPr/>
        <a:lstStyle/>
        <a:p>
          <a:r>
            <a:rPr lang="ru-RU" b="1" i="0" dirty="0" smtClean="0"/>
            <a:t>Подлежит государственной регистрации (ст. 1037 ГК РФ):</a:t>
          </a:r>
          <a:endParaRPr lang="ru-RU" dirty="0"/>
        </a:p>
      </dgm:t>
    </dgm:pt>
    <dgm:pt modelId="{5527C3E6-BA65-450A-AC7E-9CF1027FC2AA}" type="parTrans" cxnId="{AB9A4F0B-67DC-4625-B39A-0328505269A6}">
      <dgm:prSet/>
      <dgm:spPr/>
      <dgm:t>
        <a:bodyPr/>
        <a:lstStyle/>
        <a:p>
          <a:endParaRPr lang="ru-RU"/>
        </a:p>
      </dgm:t>
    </dgm:pt>
    <dgm:pt modelId="{4B16A1BE-3EC7-47BD-8EE5-5EBA313FE097}" type="sibTrans" cxnId="{AB9A4F0B-67DC-4625-B39A-0328505269A6}">
      <dgm:prSet/>
      <dgm:spPr/>
      <dgm:t>
        <a:bodyPr/>
        <a:lstStyle/>
        <a:p>
          <a:endParaRPr lang="ru-RU"/>
        </a:p>
      </dgm:t>
    </dgm:pt>
    <dgm:pt modelId="{B987AD5A-BCEC-4A12-9752-9053C3DC26F8}">
      <dgm:prSet/>
      <dgm:spPr/>
      <dgm:t>
        <a:bodyPr/>
        <a:lstStyle/>
        <a:p>
          <a:r>
            <a:rPr lang="ru-RU" b="0" i="0" smtClean="0"/>
            <a:t>досрочное расторжение договора коммерческой концессии, заключенного с указанием срока, а также</a:t>
          </a:r>
          <a:endParaRPr lang="ru-RU" b="0" i="0"/>
        </a:p>
      </dgm:t>
    </dgm:pt>
    <dgm:pt modelId="{405DB6CF-B106-475B-BCAF-AA4C42CE58FA}" type="parTrans" cxnId="{7CEAB49A-8406-4FE5-8734-A8A989031041}">
      <dgm:prSet/>
      <dgm:spPr/>
      <dgm:t>
        <a:bodyPr/>
        <a:lstStyle/>
        <a:p>
          <a:endParaRPr lang="ru-RU"/>
        </a:p>
      </dgm:t>
    </dgm:pt>
    <dgm:pt modelId="{B8A181FE-862A-4C27-8C76-7EF436B86240}" type="sibTrans" cxnId="{7CEAB49A-8406-4FE5-8734-A8A989031041}">
      <dgm:prSet/>
      <dgm:spPr/>
      <dgm:t>
        <a:bodyPr/>
        <a:lstStyle/>
        <a:p>
          <a:endParaRPr lang="ru-RU"/>
        </a:p>
      </dgm:t>
    </dgm:pt>
    <dgm:pt modelId="{C8CF1109-3721-411F-B432-681EBE9EC65C}">
      <dgm:prSet/>
      <dgm:spPr/>
      <dgm:t>
        <a:bodyPr/>
        <a:lstStyle/>
        <a:p>
          <a:r>
            <a:rPr lang="ru-RU" b="0" i="0" dirty="0" smtClean="0"/>
            <a:t>расторжение договора, заключенного без указания срока.</a:t>
          </a:r>
          <a:endParaRPr lang="ru-RU" b="0" i="0" dirty="0"/>
        </a:p>
      </dgm:t>
    </dgm:pt>
    <dgm:pt modelId="{04F1A21F-EC84-460E-9BEB-9B8012169234}" type="parTrans" cxnId="{4D67B028-E5F1-4807-A5F7-2B9E156646F8}">
      <dgm:prSet/>
      <dgm:spPr/>
      <dgm:t>
        <a:bodyPr/>
        <a:lstStyle/>
        <a:p>
          <a:endParaRPr lang="ru-RU"/>
        </a:p>
      </dgm:t>
    </dgm:pt>
    <dgm:pt modelId="{54F15FBD-AD94-4735-9B36-21BCBADED9CB}" type="sibTrans" cxnId="{4D67B028-E5F1-4807-A5F7-2B9E156646F8}">
      <dgm:prSet/>
      <dgm:spPr/>
      <dgm:t>
        <a:bodyPr/>
        <a:lstStyle/>
        <a:p>
          <a:endParaRPr lang="ru-RU"/>
        </a:p>
      </dgm:t>
    </dgm:pt>
    <dgm:pt modelId="{81D0370A-C86D-4C11-B82C-A3E05E17D1F9}" type="pres">
      <dgm:prSet presAssocID="{97D7C593-922C-4541-AC5D-139FD0AEC106}" presName="linearFlow" presStyleCnt="0">
        <dgm:presLayoutVars>
          <dgm:dir/>
          <dgm:animLvl val="lvl"/>
          <dgm:resizeHandles val="exact"/>
        </dgm:presLayoutVars>
      </dgm:prSet>
      <dgm:spPr/>
    </dgm:pt>
    <dgm:pt modelId="{ACD85F30-D022-4FE3-9B87-C01828491E51}" type="pres">
      <dgm:prSet presAssocID="{CFCD9BD5-060E-4B17-A7A3-C6A489DB2CED}" presName="composite" presStyleCnt="0"/>
      <dgm:spPr/>
    </dgm:pt>
    <dgm:pt modelId="{D113D2A7-B931-4538-9D08-2C42A76CD5AC}" type="pres">
      <dgm:prSet presAssocID="{CFCD9BD5-060E-4B17-A7A3-C6A489DB2CE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0859DA9-3424-4339-A935-F843BD4AA2FC}" type="pres">
      <dgm:prSet presAssocID="{CFCD9BD5-060E-4B17-A7A3-C6A489DB2C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37C44-C45E-4E0B-A17E-FEB6547D7BEE}" type="pres">
      <dgm:prSet presAssocID="{829D3344-A762-481F-A60D-A5D677895CB9}" presName="sp" presStyleCnt="0"/>
      <dgm:spPr/>
    </dgm:pt>
    <dgm:pt modelId="{450F5620-CBEB-4EF4-9B5E-A14768B071BB}" type="pres">
      <dgm:prSet presAssocID="{D9C27216-9B7B-4A1C-8529-57F1A5BF1C99}" presName="composite" presStyleCnt="0"/>
      <dgm:spPr/>
    </dgm:pt>
    <dgm:pt modelId="{6874F46B-74D0-418C-B67A-F429A902FED6}" type="pres">
      <dgm:prSet presAssocID="{D9C27216-9B7B-4A1C-8529-57F1A5BF1C9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96A1E04-26B7-4CCF-A651-769AAA725702}" type="pres">
      <dgm:prSet presAssocID="{D9C27216-9B7B-4A1C-8529-57F1A5BF1C9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E30C6-1908-41F1-8F17-04931BE2F98E}" type="pres">
      <dgm:prSet presAssocID="{27D7C756-F497-40C4-990F-FE3E9D903578}" presName="sp" presStyleCnt="0"/>
      <dgm:spPr/>
    </dgm:pt>
    <dgm:pt modelId="{EA07F473-E3AE-4618-B36D-65412B7E2DAB}" type="pres">
      <dgm:prSet presAssocID="{BBB6AA74-F7EF-4210-B05C-60EB3D319CC6}" presName="composite" presStyleCnt="0"/>
      <dgm:spPr/>
    </dgm:pt>
    <dgm:pt modelId="{CD350CFF-B195-4386-8292-2815E09BF0CE}" type="pres">
      <dgm:prSet presAssocID="{BBB6AA74-F7EF-4210-B05C-60EB3D319CC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B153E3F-150A-402A-95FF-910AE220FACF}" type="pres">
      <dgm:prSet presAssocID="{BBB6AA74-F7EF-4210-B05C-60EB3D319C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C6CA91-2B7F-48F6-A2B3-081FCEE75738}" type="presOf" srcId="{D9C27216-9B7B-4A1C-8529-57F1A5BF1C99}" destId="{6874F46B-74D0-418C-B67A-F429A902FED6}" srcOrd="0" destOrd="0" presId="urn:microsoft.com/office/officeart/2005/8/layout/chevron2"/>
    <dgm:cxn modelId="{B254A7CF-F348-4035-B145-21F2A88C7228}" type="presOf" srcId="{97D7C593-922C-4541-AC5D-139FD0AEC106}" destId="{81D0370A-C86D-4C11-B82C-A3E05E17D1F9}" srcOrd="0" destOrd="0" presId="urn:microsoft.com/office/officeart/2005/8/layout/chevron2"/>
    <dgm:cxn modelId="{4D67B028-E5F1-4807-A5F7-2B9E156646F8}" srcId="{BBB6AA74-F7EF-4210-B05C-60EB3D319CC6}" destId="{C8CF1109-3721-411F-B432-681EBE9EC65C}" srcOrd="2" destOrd="0" parTransId="{04F1A21F-EC84-460E-9BEB-9B8012169234}" sibTransId="{54F15FBD-AD94-4735-9B36-21BCBADED9CB}"/>
    <dgm:cxn modelId="{4DA58D11-47A7-4CBF-8814-ADAF74119EEB}" type="presOf" srcId="{D2FE9845-11C6-4251-B854-5D13FFBD4B2F}" destId="{096A1E04-26B7-4CCF-A651-769AAA725702}" srcOrd="0" destOrd="0" presId="urn:microsoft.com/office/officeart/2005/8/layout/chevron2"/>
    <dgm:cxn modelId="{6211F78C-4A8D-4278-9727-EADD470FD370}" srcId="{97D7C593-922C-4541-AC5D-139FD0AEC106}" destId="{D9C27216-9B7B-4A1C-8529-57F1A5BF1C99}" srcOrd="1" destOrd="0" parTransId="{4EB9BC95-8583-41B3-A8DD-ED78733D930C}" sibTransId="{27D7C756-F497-40C4-990F-FE3E9D903578}"/>
    <dgm:cxn modelId="{E102FF3D-FEED-4866-9646-CAA2DFE72B4A}" type="presOf" srcId="{C8CF1109-3721-411F-B432-681EBE9EC65C}" destId="{3B153E3F-150A-402A-95FF-910AE220FACF}" srcOrd="0" destOrd="2" presId="urn:microsoft.com/office/officeart/2005/8/layout/chevron2"/>
    <dgm:cxn modelId="{6708AD91-792B-4251-942C-7BF5257B5A64}" type="presOf" srcId="{F530B484-0A52-4ED3-AF03-2FF155EB0A73}" destId="{D0859DA9-3424-4339-A935-F843BD4AA2FC}" srcOrd="0" destOrd="0" presId="urn:microsoft.com/office/officeart/2005/8/layout/chevron2"/>
    <dgm:cxn modelId="{4277AF9B-E6ED-4A73-B444-C22C93E52413}" srcId="{D9C27216-9B7B-4A1C-8529-57F1A5BF1C99}" destId="{BB6733E0-D678-4F0A-A393-8D6C29B41E32}" srcOrd="1" destOrd="0" parTransId="{BD43037A-0695-4C45-A56B-D1A17FED6116}" sibTransId="{71CA2A54-CCDD-467F-95C6-7A1862ECAB9D}"/>
    <dgm:cxn modelId="{3B90A97C-4E14-4AFE-BA75-FE43041AA1EC}" srcId="{97D7C593-922C-4541-AC5D-139FD0AEC106}" destId="{BBB6AA74-F7EF-4210-B05C-60EB3D319CC6}" srcOrd="2" destOrd="0" parTransId="{11CC06C8-7A76-4A39-8F3B-DDA464955393}" sibTransId="{A619677E-2EDB-4D69-A23D-E6224B10E139}"/>
    <dgm:cxn modelId="{47EF429D-CC3C-4337-8140-929570C549AF}" srcId="{D9C27216-9B7B-4A1C-8529-57F1A5BF1C99}" destId="{D2FE9845-11C6-4251-B854-5D13FFBD4B2F}" srcOrd="0" destOrd="0" parTransId="{25A899C9-3878-4A3C-AA1D-919D7829D2E8}" sibTransId="{4FE0B60C-47A5-42B2-973A-3D1C3B66B6D6}"/>
    <dgm:cxn modelId="{7DE1CDCD-C13A-464B-9DDE-8B2484A92713}" type="presOf" srcId="{BBB6AA74-F7EF-4210-B05C-60EB3D319CC6}" destId="{CD350CFF-B195-4386-8292-2815E09BF0CE}" srcOrd="0" destOrd="0" presId="urn:microsoft.com/office/officeart/2005/8/layout/chevron2"/>
    <dgm:cxn modelId="{D2F762AF-F035-43DF-B897-92EB9E58EB8B}" srcId="{CFCD9BD5-060E-4B17-A7A3-C6A489DB2CED}" destId="{F530B484-0A52-4ED3-AF03-2FF155EB0A73}" srcOrd="0" destOrd="0" parTransId="{0B6DA0D5-4365-47F8-A52F-463DB401746D}" sibTransId="{CB8470A3-28C1-4D20-A176-F9A570735E17}"/>
    <dgm:cxn modelId="{EBDCC7C6-78A3-4D8C-BFAC-B442631F7BC5}" type="presOf" srcId="{053DB5B0-2901-4174-B783-43D996FF08CA}" destId="{3B153E3F-150A-402A-95FF-910AE220FACF}" srcOrd="0" destOrd="0" presId="urn:microsoft.com/office/officeart/2005/8/layout/chevron2"/>
    <dgm:cxn modelId="{7CEAB49A-8406-4FE5-8734-A8A989031041}" srcId="{BBB6AA74-F7EF-4210-B05C-60EB3D319CC6}" destId="{B987AD5A-BCEC-4A12-9752-9053C3DC26F8}" srcOrd="1" destOrd="0" parTransId="{405DB6CF-B106-475B-BCAF-AA4C42CE58FA}" sibTransId="{B8A181FE-862A-4C27-8C76-7EF436B86240}"/>
    <dgm:cxn modelId="{1488A742-F25C-4E30-89FA-6D83789377E9}" srcId="{97D7C593-922C-4541-AC5D-139FD0AEC106}" destId="{CFCD9BD5-060E-4B17-A7A3-C6A489DB2CED}" srcOrd="0" destOrd="0" parTransId="{953A859A-8D97-48E6-8E14-F1BFD70D227C}" sibTransId="{829D3344-A762-481F-A60D-A5D677895CB9}"/>
    <dgm:cxn modelId="{AB9A4F0B-67DC-4625-B39A-0328505269A6}" srcId="{BBB6AA74-F7EF-4210-B05C-60EB3D319CC6}" destId="{053DB5B0-2901-4174-B783-43D996FF08CA}" srcOrd="0" destOrd="0" parTransId="{5527C3E6-BA65-450A-AC7E-9CF1027FC2AA}" sibTransId="{4B16A1BE-3EC7-47BD-8EE5-5EBA313FE097}"/>
    <dgm:cxn modelId="{EB612A89-267F-4EB8-8EBB-3E4FF81189B4}" type="presOf" srcId="{B987AD5A-BCEC-4A12-9752-9053C3DC26F8}" destId="{3B153E3F-150A-402A-95FF-910AE220FACF}" srcOrd="0" destOrd="1" presId="urn:microsoft.com/office/officeart/2005/8/layout/chevron2"/>
    <dgm:cxn modelId="{B06A1E8A-163F-43FD-ADB4-10FDED175AA2}" type="presOf" srcId="{BB6733E0-D678-4F0A-A393-8D6C29B41E32}" destId="{096A1E04-26B7-4CCF-A651-769AAA725702}" srcOrd="0" destOrd="1" presId="urn:microsoft.com/office/officeart/2005/8/layout/chevron2"/>
    <dgm:cxn modelId="{F1BE8FE5-18AA-4BE3-8B82-0AC51E863667}" type="presOf" srcId="{CFCD9BD5-060E-4B17-A7A3-C6A489DB2CED}" destId="{D113D2A7-B931-4538-9D08-2C42A76CD5AC}" srcOrd="0" destOrd="0" presId="urn:microsoft.com/office/officeart/2005/8/layout/chevron2"/>
    <dgm:cxn modelId="{0098D3F6-60F7-4BCB-9FFB-F336AB0CCA1D}" type="presParOf" srcId="{81D0370A-C86D-4C11-B82C-A3E05E17D1F9}" destId="{ACD85F30-D022-4FE3-9B87-C01828491E51}" srcOrd="0" destOrd="0" presId="urn:microsoft.com/office/officeart/2005/8/layout/chevron2"/>
    <dgm:cxn modelId="{D3919C0A-464F-4C77-9517-77BCF9AE09A5}" type="presParOf" srcId="{ACD85F30-D022-4FE3-9B87-C01828491E51}" destId="{D113D2A7-B931-4538-9D08-2C42A76CD5AC}" srcOrd="0" destOrd="0" presId="urn:microsoft.com/office/officeart/2005/8/layout/chevron2"/>
    <dgm:cxn modelId="{94CE32AA-5C0C-454A-A887-F721D4629359}" type="presParOf" srcId="{ACD85F30-D022-4FE3-9B87-C01828491E51}" destId="{D0859DA9-3424-4339-A935-F843BD4AA2FC}" srcOrd="1" destOrd="0" presId="urn:microsoft.com/office/officeart/2005/8/layout/chevron2"/>
    <dgm:cxn modelId="{51F1E000-4995-40B2-A227-BEFAE84C93EC}" type="presParOf" srcId="{81D0370A-C86D-4C11-B82C-A3E05E17D1F9}" destId="{6D037C44-C45E-4E0B-A17E-FEB6547D7BEE}" srcOrd="1" destOrd="0" presId="urn:microsoft.com/office/officeart/2005/8/layout/chevron2"/>
    <dgm:cxn modelId="{7FFC6B8B-2347-4219-8A73-3766B1A972C4}" type="presParOf" srcId="{81D0370A-C86D-4C11-B82C-A3E05E17D1F9}" destId="{450F5620-CBEB-4EF4-9B5E-A14768B071BB}" srcOrd="2" destOrd="0" presId="urn:microsoft.com/office/officeart/2005/8/layout/chevron2"/>
    <dgm:cxn modelId="{11EE5E44-3F1D-4B4C-8F0B-E4E763FE8D2E}" type="presParOf" srcId="{450F5620-CBEB-4EF4-9B5E-A14768B071BB}" destId="{6874F46B-74D0-418C-B67A-F429A902FED6}" srcOrd="0" destOrd="0" presId="urn:microsoft.com/office/officeart/2005/8/layout/chevron2"/>
    <dgm:cxn modelId="{FCD1A4C1-4EBF-4ED0-9126-3E574285F2BC}" type="presParOf" srcId="{450F5620-CBEB-4EF4-9B5E-A14768B071BB}" destId="{096A1E04-26B7-4CCF-A651-769AAA725702}" srcOrd="1" destOrd="0" presId="urn:microsoft.com/office/officeart/2005/8/layout/chevron2"/>
    <dgm:cxn modelId="{10192E18-5427-4CD4-A49B-AA74FDFB2D3F}" type="presParOf" srcId="{81D0370A-C86D-4C11-B82C-A3E05E17D1F9}" destId="{E12E30C6-1908-41F1-8F17-04931BE2F98E}" srcOrd="3" destOrd="0" presId="urn:microsoft.com/office/officeart/2005/8/layout/chevron2"/>
    <dgm:cxn modelId="{6D6FCD1C-B110-4807-9E8D-8380F15F17D3}" type="presParOf" srcId="{81D0370A-C86D-4C11-B82C-A3E05E17D1F9}" destId="{EA07F473-E3AE-4618-B36D-65412B7E2DAB}" srcOrd="4" destOrd="0" presId="urn:microsoft.com/office/officeart/2005/8/layout/chevron2"/>
    <dgm:cxn modelId="{35ABEBCC-FD1C-4B82-A6C5-A97BB69945B2}" type="presParOf" srcId="{EA07F473-E3AE-4618-B36D-65412B7E2DAB}" destId="{CD350CFF-B195-4386-8292-2815E09BF0CE}" srcOrd="0" destOrd="0" presId="urn:microsoft.com/office/officeart/2005/8/layout/chevron2"/>
    <dgm:cxn modelId="{86976894-81C3-4740-9E1E-00FEEDB7F1B4}" type="presParOf" srcId="{EA07F473-E3AE-4618-B36D-65412B7E2DAB}" destId="{3B153E3F-150A-402A-95FF-910AE220FAC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A8BF1B-94A6-47C3-BF6F-BF22D8492D3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EC7A4A-B8D8-4F61-9CB5-D5581CE7EDE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A2112CA-EA37-4899-A5CF-1285C7F85DAE}" type="parTrans" cxnId="{9D65DABC-FE46-4835-AB91-9AF10C57815C}">
      <dgm:prSet/>
      <dgm:spPr/>
      <dgm:t>
        <a:bodyPr/>
        <a:lstStyle/>
        <a:p>
          <a:endParaRPr lang="ru-RU"/>
        </a:p>
      </dgm:t>
    </dgm:pt>
    <dgm:pt modelId="{69C4A575-0C26-49CA-A7E1-D950D62ADAF0}" type="sibTrans" cxnId="{9D65DABC-FE46-4835-AB91-9AF10C57815C}">
      <dgm:prSet/>
      <dgm:spPr/>
      <dgm:t>
        <a:bodyPr/>
        <a:lstStyle/>
        <a:p>
          <a:endParaRPr lang="ru-RU"/>
        </a:p>
      </dgm:t>
    </dgm:pt>
    <dgm:pt modelId="{DC8453D0-50C7-4B6B-873C-E390389862EF}">
      <dgm:prSet phldrT="[Текст]"/>
      <dgm:spPr/>
      <dgm:t>
        <a:bodyPr/>
        <a:lstStyle/>
        <a:p>
          <a:endParaRPr lang="ru-RU" dirty="0"/>
        </a:p>
      </dgm:t>
    </dgm:pt>
    <dgm:pt modelId="{A7079A6A-C0D7-427D-9A99-2C229F19E02D}" type="parTrans" cxnId="{60F85633-9E28-4057-80F4-DE4B2DCBDA63}">
      <dgm:prSet/>
      <dgm:spPr/>
      <dgm:t>
        <a:bodyPr/>
        <a:lstStyle/>
        <a:p>
          <a:endParaRPr lang="ru-RU"/>
        </a:p>
      </dgm:t>
    </dgm:pt>
    <dgm:pt modelId="{E5E0ABBA-C629-4007-BC54-25E8F2DF2A50}" type="sibTrans" cxnId="{60F85633-9E28-4057-80F4-DE4B2DCBDA63}">
      <dgm:prSet/>
      <dgm:spPr/>
      <dgm:t>
        <a:bodyPr/>
        <a:lstStyle/>
        <a:p>
          <a:endParaRPr lang="ru-RU"/>
        </a:p>
      </dgm:t>
    </dgm:pt>
    <dgm:pt modelId="{20E40213-9FA2-4BF7-AFF7-4E5DC140B875}">
      <dgm:prSet phldrT="[Текст]"/>
      <dgm:spPr/>
      <dgm:t>
        <a:bodyPr/>
        <a:lstStyle/>
        <a:p>
          <a:r>
            <a:rPr lang="ru-RU" b="0" i="0" dirty="0" smtClean="0"/>
            <a:t>нарушения пользователем обязанности выплатить правообладателю вознаграждение в установленный договором срок.</a:t>
          </a:r>
          <a:endParaRPr lang="ru-RU" dirty="0"/>
        </a:p>
      </dgm:t>
    </dgm:pt>
    <dgm:pt modelId="{F8F69BBD-4DF4-4C7E-BF3E-2219952362B3}" type="parTrans" cxnId="{BA3F46EB-1C66-4354-A32A-C67B7346D0C9}">
      <dgm:prSet/>
      <dgm:spPr/>
      <dgm:t>
        <a:bodyPr/>
        <a:lstStyle/>
        <a:p>
          <a:endParaRPr lang="ru-RU"/>
        </a:p>
      </dgm:t>
    </dgm:pt>
    <dgm:pt modelId="{47A86CDD-0383-4809-B60D-3B9AD6EDFD68}" type="sibTrans" cxnId="{BA3F46EB-1C66-4354-A32A-C67B7346D0C9}">
      <dgm:prSet/>
      <dgm:spPr/>
      <dgm:t>
        <a:bodyPr/>
        <a:lstStyle/>
        <a:p>
          <a:endParaRPr lang="ru-RU"/>
        </a:p>
      </dgm:t>
    </dgm:pt>
    <dgm:pt modelId="{38A2655F-D467-4D99-ABB3-52EFB31A789B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29C089F-5D82-4C98-8386-BC9776CBE0C1}" type="parTrans" cxnId="{60C3B15E-2DC6-47DC-9CB7-9B81621806F2}">
      <dgm:prSet/>
      <dgm:spPr/>
      <dgm:t>
        <a:bodyPr/>
        <a:lstStyle/>
        <a:p>
          <a:endParaRPr lang="ru-RU"/>
        </a:p>
      </dgm:t>
    </dgm:pt>
    <dgm:pt modelId="{983A1B75-4B15-4EA0-8F62-737287E3AF3C}" type="sibTrans" cxnId="{60C3B15E-2DC6-47DC-9CB7-9B81621806F2}">
      <dgm:prSet/>
      <dgm:spPr/>
      <dgm:t>
        <a:bodyPr/>
        <a:lstStyle/>
        <a:p>
          <a:endParaRPr lang="ru-RU"/>
        </a:p>
      </dgm:t>
    </dgm:pt>
    <dgm:pt modelId="{8AD386DB-BBA6-465F-BD4C-1B1AB990FE17}">
      <dgm:prSet phldrT="[Текст]"/>
      <dgm:spPr/>
      <dgm:t>
        <a:bodyPr/>
        <a:lstStyle/>
        <a:p>
          <a:endParaRPr lang="ru-RU" dirty="0"/>
        </a:p>
      </dgm:t>
    </dgm:pt>
    <dgm:pt modelId="{1D6D4E99-A453-444B-A44F-CA7E56E8B36C}" type="parTrans" cxnId="{0BD30CA5-3D70-41B7-9631-9D055B5587B6}">
      <dgm:prSet/>
      <dgm:spPr/>
      <dgm:t>
        <a:bodyPr/>
        <a:lstStyle/>
        <a:p>
          <a:endParaRPr lang="ru-RU"/>
        </a:p>
      </dgm:t>
    </dgm:pt>
    <dgm:pt modelId="{C907DC39-A0E2-4FC8-92A4-33A1FCDBFD08}" type="sibTrans" cxnId="{0BD30CA5-3D70-41B7-9631-9D055B5587B6}">
      <dgm:prSet/>
      <dgm:spPr/>
      <dgm:t>
        <a:bodyPr/>
        <a:lstStyle/>
        <a:p>
          <a:endParaRPr lang="ru-RU"/>
        </a:p>
      </dgm:t>
    </dgm:pt>
    <dgm:pt modelId="{056C7CAB-C2C6-4D8C-8FB6-0723BA9E1A7A}">
      <dgm:prSet phldrT="[Текст]"/>
      <dgm:spPr/>
      <dgm:t>
        <a:bodyPr/>
        <a:lstStyle/>
        <a:p>
          <a:r>
            <a:rPr lang="ru-RU" b="0" i="0" dirty="0" smtClean="0"/>
            <a:t>грубого нарушения пользователем инструкций и указаний правообладателя, направленных на обеспечение соответствия условиям договора характера, способов и условий использования предоставленного комплекса исключительных прав;</a:t>
          </a:r>
          <a:endParaRPr lang="ru-RU" dirty="0"/>
        </a:p>
      </dgm:t>
    </dgm:pt>
    <dgm:pt modelId="{F66C6628-0D04-4824-9161-5B5436B8955A}" type="parTrans" cxnId="{787D6FC8-24A1-4BC1-922D-7930A6AB7661}">
      <dgm:prSet/>
      <dgm:spPr/>
      <dgm:t>
        <a:bodyPr/>
        <a:lstStyle/>
        <a:p>
          <a:endParaRPr lang="ru-RU"/>
        </a:p>
      </dgm:t>
    </dgm:pt>
    <dgm:pt modelId="{47C9A279-BDEB-40C2-8B2F-BA51429CE956}" type="sibTrans" cxnId="{787D6FC8-24A1-4BC1-922D-7930A6AB7661}">
      <dgm:prSet/>
      <dgm:spPr/>
      <dgm:t>
        <a:bodyPr/>
        <a:lstStyle/>
        <a:p>
          <a:endParaRPr lang="ru-RU"/>
        </a:p>
      </dgm:t>
    </dgm:pt>
    <dgm:pt modelId="{C7369F49-00EC-41EE-848A-0B6794852E3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0693529-46FF-4E01-BA9C-BF576C708815}" type="parTrans" cxnId="{D336F286-623D-4162-BEA4-BF5CE88F9528}">
      <dgm:prSet/>
      <dgm:spPr/>
      <dgm:t>
        <a:bodyPr/>
        <a:lstStyle/>
        <a:p>
          <a:endParaRPr lang="ru-RU"/>
        </a:p>
      </dgm:t>
    </dgm:pt>
    <dgm:pt modelId="{261FD4C3-6F76-451F-AAAD-3DB1D1B00E46}" type="sibTrans" cxnId="{D336F286-623D-4162-BEA4-BF5CE88F9528}">
      <dgm:prSet/>
      <dgm:spPr/>
      <dgm:t>
        <a:bodyPr/>
        <a:lstStyle/>
        <a:p>
          <a:endParaRPr lang="ru-RU"/>
        </a:p>
      </dgm:t>
    </dgm:pt>
    <dgm:pt modelId="{A807FE1B-F0AA-47BA-B799-6DDF9B5B599B}">
      <dgm:prSet phldrT="[Текст]"/>
      <dgm:spPr/>
      <dgm:t>
        <a:bodyPr/>
        <a:lstStyle/>
        <a:p>
          <a:endParaRPr lang="ru-RU" dirty="0"/>
        </a:p>
      </dgm:t>
    </dgm:pt>
    <dgm:pt modelId="{77D330D1-0A21-4088-9C41-5CA4BFB0591B}" type="parTrans" cxnId="{F6A57E10-1885-4B65-A4D7-C6A6DBD88CA9}">
      <dgm:prSet/>
      <dgm:spPr/>
      <dgm:t>
        <a:bodyPr/>
        <a:lstStyle/>
        <a:p>
          <a:endParaRPr lang="ru-RU"/>
        </a:p>
      </dgm:t>
    </dgm:pt>
    <dgm:pt modelId="{45753796-DAED-4A76-8978-DC5556DC6528}" type="sibTrans" cxnId="{F6A57E10-1885-4B65-A4D7-C6A6DBD88CA9}">
      <dgm:prSet/>
      <dgm:spPr/>
      <dgm:t>
        <a:bodyPr/>
        <a:lstStyle/>
        <a:p>
          <a:endParaRPr lang="ru-RU"/>
        </a:p>
      </dgm:t>
    </dgm:pt>
    <dgm:pt modelId="{12AECF34-C8E4-4874-BEE5-C56AF2480D01}">
      <dgm:prSet phldrT="[Текст]"/>
      <dgm:spPr/>
      <dgm:t>
        <a:bodyPr/>
        <a:lstStyle/>
        <a:p>
          <a:r>
            <a:rPr lang="ru-RU" b="0" i="0" dirty="0" smtClean="0"/>
            <a:t>нарушения пользователем условий договора о качестве производимых товаров, выполняемых работ, оказываемых услуг;</a:t>
          </a:r>
          <a:endParaRPr lang="ru-RU" dirty="0"/>
        </a:p>
      </dgm:t>
    </dgm:pt>
    <dgm:pt modelId="{22720289-9C94-491B-8C11-0728CEDECE4D}" type="parTrans" cxnId="{490DAC63-9E1D-410B-9442-EC231AC91935}">
      <dgm:prSet/>
      <dgm:spPr/>
      <dgm:t>
        <a:bodyPr/>
        <a:lstStyle/>
        <a:p>
          <a:endParaRPr lang="ru-RU"/>
        </a:p>
      </dgm:t>
    </dgm:pt>
    <dgm:pt modelId="{4CBEDC5C-94E1-489F-A065-1BD1654ACD97}" type="sibTrans" cxnId="{490DAC63-9E1D-410B-9442-EC231AC91935}">
      <dgm:prSet/>
      <dgm:spPr/>
      <dgm:t>
        <a:bodyPr/>
        <a:lstStyle/>
        <a:p>
          <a:endParaRPr lang="ru-RU"/>
        </a:p>
      </dgm:t>
    </dgm:pt>
    <dgm:pt modelId="{68685E26-FB00-445D-BFAF-AE1033EB4A15}" type="pres">
      <dgm:prSet presAssocID="{B0A8BF1B-94A6-47C3-BF6F-BF22D8492D33}" presName="linearFlow" presStyleCnt="0">
        <dgm:presLayoutVars>
          <dgm:dir/>
          <dgm:animLvl val="lvl"/>
          <dgm:resizeHandles val="exact"/>
        </dgm:presLayoutVars>
      </dgm:prSet>
      <dgm:spPr/>
    </dgm:pt>
    <dgm:pt modelId="{7245E074-4E13-4004-8C34-F9EC72F4E3D5}" type="pres">
      <dgm:prSet presAssocID="{CAEC7A4A-B8D8-4F61-9CB5-D5581CE7EDEC}" presName="composite" presStyleCnt="0"/>
      <dgm:spPr/>
    </dgm:pt>
    <dgm:pt modelId="{1CB6142D-5B03-4C2E-AA5B-7D443642B113}" type="pres">
      <dgm:prSet presAssocID="{CAEC7A4A-B8D8-4F61-9CB5-D5581CE7EDE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A5FEFF3-7145-4C88-BAF9-90DC8F9DDD1A}" type="pres">
      <dgm:prSet presAssocID="{CAEC7A4A-B8D8-4F61-9CB5-D5581CE7EDE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DEF2F-32E2-4C15-85E6-2DBBAA74F900}" type="pres">
      <dgm:prSet presAssocID="{69C4A575-0C26-49CA-A7E1-D950D62ADAF0}" presName="sp" presStyleCnt="0"/>
      <dgm:spPr/>
    </dgm:pt>
    <dgm:pt modelId="{1636F21E-0096-4513-A26A-12CE97E2874E}" type="pres">
      <dgm:prSet presAssocID="{38A2655F-D467-4D99-ABB3-52EFB31A789B}" presName="composite" presStyleCnt="0"/>
      <dgm:spPr/>
    </dgm:pt>
    <dgm:pt modelId="{43C94DFB-F8AB-42EF-AFE3-F1B241207F98}" type="pres">
      <dgm:prSet presAssocID="{38A2655F-D467-4D99-ABB3-52EFB31A789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CF402CB-02C6-441D-857F-4C1E0FC31749}" type="pres">
      <dgm:prSet presAssocID="{38A2655F-D467-4D99-ABB3-52EFB31A789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7B6A3-B331-4C76-BF89-A0117FE1F3FD}" type="pres">
      <dgm:prSet presAssocID="{983A1B75-4B15-4EA0-8F62-737287E3AF3C}" presName="sp" presStyleCnt="0"/>
      <dgm:spPr/>
    </dgm:pt>
    <dgm:pt modelId="{1D7B42FC-F7AE-4D4B-AC6A-391B82A18696}" type="pres">
      <dgm:prSet presAssocID="{C7369F49-00EC-41EE-848A-0B6794852E39}" presName="composite" presStyleCnt="0"/>
      <dgm:spPr/>
    </dgm:pt>
    <dgm:pt modelId="{FAA1CC60-E90F-4CB3-9C78-BA7EB8F98786}" type="pres">
      <dgm:prSet presAssocID="{C7369F49-00EC-41EE-848A-0B6794852E3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BB286FC-EE57-46A2-86C3-647B12B4889E}" type="pres">
      <dgm:prSet presAssocID="{C7369F49-00EC-41EE-848A-0B6794852E3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3F46EB-1C66-4354-A32A-C67B7346D0C9}" srcId="{CAEC7A4A-B8D8-4F61-9CB5-D5581CE7EDEC}" destId="{20E40213-9FA2-4BF7-AFF7-4E5DC140B875}" srcOrd="1" destOrd="0" parTransId="{F8F69BBD-4DF4-4C7E-BF3E-2219952362B3}" sibTransId="{47A86CDD-0383-4809-B60D-3B9AD6EDFD68}"/>
    <dgm:cxn modelId="{08ED0FB2-8B7E-46EE-8866-9133696547C9}" type="presOf" srcId="{8AD386DB-BBA6-465F-BD4C-1B1AB990FE17}" destId="{CCF402CB-02C6-441D-857F-4C1E0FC31749}" srcOrd="0" destOrd="0" presId="urn:microsoft.com/office/officeart/2005/8/layout/chevron2"/>
    <dgm:cxn modelId="{53618801-0335-4D48-87A4-46E62FEFBE5E}" type="presOf" srcId="{12AECF34-C8E4-4874-BEE5-C56AF2480D01}" destId="{CBB286FC-EE57-46A2-86C3-647B12B4889E}" srcOrd="0" destOrd="1" presId="urn:microsoft.com/office/officeart/2005/8/layout/chevron2"/>
    <dgm:cxn modelId="{C063DEE8-5BE0-4009-BE9C-5B177F3A6E9A}" type="presOf" srcId="{38A2655F-D467-4D99-ABB3-52EFB31A789B}" destId="{43C94DFB-F8AB-42EF-AFE3-F1B241207F98}" srcOrd="0" destOrd="0" presId="urn:microsoft.com/office/officeart/2005/8/layout/chevron2"/>
    <dgm:cxn modelId="{0CBC3368-B7B9-42C3-8FB8-39E808E1EB77}" type="presOf" srcId="{C7369F49-00EC-41EE-848A-0B6794852E39}" destId="{FAA1CC60-E90F-4CB3-9C78-BA7EB8F98786}" srcOrd="0" destOrd="0" presId="urn:microsoft.com/office/officeart/2005/8/layout/chevron2"/>
    <dgm:cxn modelId="{3DB0450F-FE52-42C9-9786-E3AF206694BE}" type="presOf" srcId="{056C7CAB-C2C6-4D8C-8FB6-0723BA9E1A7A}" destId="{CCF402CB-02C6-441D-857F-4C1E0FC31749}" srcOrd="0" destOrd="1" presId="urn:microsoft.com/office/officeart/2005/8/layout/chevron2"/>
    <dgm:cxn modelId="{B111AD3F-18B8-47C5-A6EB-5B9F227211A6}" type="presOf" srcId="{A807FE1B-F0AA-47BA-B799-6DDF9B5B599B}" destId="{CBB286FC-EE57-46A2-86C3-647B12B4889E}" srcOrd="0" destOrd="0" presId="urn:microsoft.com/office/officeart/2005/8/layout/chevron2"/>
    <dgm:cxn modelId="{D336F286-623D-4162-BEA4-BF5CE88F9528}" srcId="{B0A8BF1B-94A6-47C3-BF6F-BF22D8492D33}" destId="{C7369F49-00EC-41EE-848A-0B6794852E39}" srcOrd="2" destOrd="0" parTransId="{A0693529-46FF-4E01-BA9C-BF576C708815}" sibTransId="{261FD4C3-6F76-451F-AAAD-3DB1D1B00E46}"/>
    <dgm:cxn modelId="{9D65DABC-FE46-4835-AB91-9AF10C57815C}" srcId="{B0A8BF1B-94A6-47C3-BF6F-BF22D8492D33}" destId="{CAEC7A4A-B8D8-4F61-9CB5-D5581CE7EDEC}" srcOrd="0" destOrd="0" parTransId="{0A2112CA-EA37-4899-A5CF-1285C7F85DAE}" sibTransId="{69C4A575-0C26-49CA-A7E1-D950D62ADAF0}"/>
    <dgm:cxn modelId="{2F0F9B9A-49EB-4B68-9573-A4BC5AC371D1}" type="presOf" srcId="{B0A8BF1B-94A6-47C3-BF6F-BF22D8492D33}" destId="{68685E26-FB00-445D-BFAF-AE1033EB4A15}" srcOrd="0" destOrd="0" presId="urn:microsoft.com/office/officeart/2005/8/layout/chevron2"/>
    <dgm:cxn modelId="{60C3B15E-2DC6-47DC-9CB7-9B81621806F2}" srcId="{B0A8BF1B-94A6-47C3-BF6F-BF22D8492D33}" destId="{38A2655F-D467-4D99-ABB3-52EFB31A789B}" srcOrd="1" destOrd="0" parTransId="{B29C089F-5D82-4C98-8386-BC9776CBE0C1}" sibTransId="{983A1B75-4B15-4EA0-8F62-737287E3AF3C}"/>
    <dgm:cxn modelId="{60F85633-9E28-4057-80F4-DE4B2DCBDA63}" srcId="{CAEC7A4A-B8D8-4F61-9CB5-D5581CE7EDEC}" destId="{DC8453D0-50C7-4B6B-873C-E390389862EF}" srcOrd="0" destOrd="0" parTransId="{A7079A6A-C0D7-427D-9A99-2C229F19E02D}" sibTransId="{E5E0ABBA-C629-4007-BC54-25E8F2DF2A50}"/>
    <dgm:cxn modelId="{490DAC63-9E1D-410B-9442-EC231AC91935}" srcId="{C7369F49-00EC-41EE-848A-0B6794852E39}" destId="{12AECF34-C8E4-4874-BEE5-C56AF2480D01}" srcOrd="1" destOrd="0" parTransId="{22720289-9C94-491B-8C11-0728CEDECE4D}" sibTransId="{4CBEDC5C-94E1-489F-A065-1BD1654ACD97}"/>
    <dgm:cxn modelId="{F6A57E10-1885-4B65-A4D7-C6A6DBD88CA9}" srcId="{C7369F49-00EC-41EE-848A-0B6794852E39}" destId="{A807FE1B-F0AA-47BA-B799-6DDF9B5B599B}" srcOrd="0" destOrd="0" parTransId="{77D330D1-0A21-4088-9C41-5CA4BFB0591B}" sibTransId="{45753796-DAED-4A76-8978-DC5556DC6528}"/>
    <dgm:cxn modelId="{787D6FC8-24A1-4BC1-922D-7930A6AB7661}" srcId="{38A2655F-D467-4D99-ABB3-52EFB31A789B}" destId="{056C7CAB-C2C6-4D8C-8FB6-0723BA9E1A7A}" srcOrd="1" destOrd="0" parTransId="{F66C6628-0D04-4824-9161-5B5436B8955A}" sibTransId="{47C9A279-BDEB-40C2-8B2F-BA51429CE956}"/>
    <dgm:cxn modelId="{D5B9353D-E560-4283-929F-2C0E4A6DBA49}" type="presOf" srcId="{CAEC7A4A-B8D8-4F61-9CB5-D5581CE7EDEC}" destId="{1CB6142D-5B03-4C2E-AA5B-7D443642B113}" srcOrd="0" destOrd="0" presId="urn:microsoft.com/office/officeart/2005/8/layout/chevron2"/>
    <dgm:cxn modelId="{DEDBD88B-B4A2-41E2-B915-B365443053AE}" type="presOf" srcId="{DC8453D0-50C7-4B6B-873C-E390389862EF}" destId="{6A5FEFF3-7145-4C88-BAF9-90DC8F9DDD1A}" srcOrd="0" destOrd="0" presId="urn:microsoft.com/office/officeart/2005/8/layout/chevron2"/>
    <dgm:cxn modelId="{0BD30CA5-3D70-41B7-9631-9D055B5587B6}" srcId="{38A2655F-D467-4D99-ABB3-52EFB31A789B}" destId="{8AD386DB-BBA6-465F-BD4C-1B1AB990FE17}" srcOrd="0" destOrd="0" parTransId="{1D6D4E99-A453-444B-A44F-CA7E56E8B36C}" sibTransId="{C907DC39-A0E2-4FC8-92A4-33A1FCDBFD08}"/>
    <dgm:cxn modelId="{C6B2E304-26CC-4CC7-BDA3-A3598825C3FE}" type="presOf" srcId="{20E40213-9FA2-4BF7-AFF7-4E5DC140B875}" destId="{6A5FEFF3-7145-4C88-BAF9-90DC8F9DDD1A}" srcOrd="0" destOrd="1" presId="urn:microsoft.com/office/officeart/2005/8/layout/chevron2"/>
    <dgm:cxn modelId="{C5E6D414-7E9B-44E2-8B14-70C48C3BD25C}" type="presParOf" srcId="{68685E26-FB00-445D-BFAF-AE1033EB4A15}" destId="{7245E074-4E13-4004-8C34-F9EC72F4E3D5}" srcOrd="0" destOrd="0" presId="urn:microsoft.com/office/officeart/2005/8/layout/chevron2"/>
    <dgm:cxn modelId="{DBC3AA35-A261-4C96-88F4-A97A5E746496}" type="presParOf" srcId="{7245E074-4E13-4004-8C34-F9EC72F4E3D5}" destId="{1CB6142D-5B03-4C2E-AA5B-7D443642B113}" srcOrd="0" destOrd="0" presId="urn:microsoft.com/office/officeart/2005/8/layout/chevron2"/>
    <dgm:cxn modelId="{999E94D2-3D83-47D6-98ED-8DE018592669}" type="presParOf" srcId="{7245E074-4E13-4004-8C34-F9EC72F4E3D5}" destId="{6A5FEFF3-7145-4C88-BAF9-90DC8F9DDD1A}" srcOrd="1" destOrd="0" presId="urn:microsoft.com/office/officeart/2005/8/layout/chevron2"/>
    <dgm:cxn modelId="{8D8AE224-2B54-4F37-8225-F17C157B9355}" type="presParOf" srcId="{68685E26-FB00-445D-BFAF-AE1033EB4A15}" destId="{5F8DEF2F-32E2-4C15-85E6-2DBBAA74F900}" srcOrd="1" destOrd="0" presId="urn:microsoft.com/office/officeart/2005/8/layout/chevron2"/>
    <dgm:cxn modelId="{79B7E9FF-8595-4857-A950-61C042AD5638}" type="presParOf" srcId="{68685E26-FB00-445D-BFAF-AE1033EB4A15}" destId="{1636F21E-0096-4513-A26A-12CE97E2874E}" srcOrd="2" destOrd="0" presId="urn:microsoft.com/office/officeart/2005/8/layout/chevron2"/>
    <dgm:cxn modelId="{52E3632B-964D-4ED6-A12E-E850D6B99E46}" type="presParOf" srcId="{1636F21E-0096-4513-A26A-12CE97E2874E}" destId="{43C94DFB-F8AB-42EF-AFE3-F1B241207F98}" srcOrd="0" destOrd="0" presId="urn:microsoft.com/office/officeart/2005/8/layout/chevron2"/>
    <dgm:cxn modelId="{8C567BF2-0ACA-4DBC-94C4-F8044E5F64B1}" type="presParOf" srcId="{1636F21E-0096-4513-A26A-12CE97E2874E}" destId="{CCF402CB-02C6-441D-857F-4C1E0FC31749}" srcOrd="1" destOrd="0" presId="urn:microsoft.com/office/officeart/2005/8/layout/chevron2"/>
    <dgm:cxn modelId="{E6226BC6-6F7E-4E98-AFE8-9D3390C94E55}" type="presParOf" srcId="{68685E26-FB00-445D-BFAF-AE1033EB4A15}" destId="{7387B6A3-B331-4C76-BF89-A0117FE1F3FD}" srcOrd="3" destOrd="0" presId="urn:microsoft.com/office/officeart/2005/8/layout/chevron2"/>
    <dgm:cxn modelId="{E7D6D831-FA8E-4356-B387-730CED6E09D5}" type="presParOf" srcId="{68685E26-FB00-445D-BFAF-AE1033EB4A15}" destId="{1D7B42FC-F7AE-4D4B-AC6A-391B82A18696}" srcOrd="4" destOrd="0" presId="urn:microsoft.com/office/officeart/2005/8/layout/chevron2"/>
    <dgm:cxn modelId="{1EE64520-EF14-4304-8846-CBB47ACD7D8F}" type="presParOf" srcId="{1D7B42FC-F7AE-4D4B-AC6A-391B82A18696}" destId="{FAA1CC60-E90F-4CB3-9C78-BA7EB8F98786}" srcOrd="0" destOrd="0" presId="urn:microsoft.com/office/officeart/2005/8/layout/chevron2"/>
    <dgm:cxn modelId="{05AFFDCA-D77D-4617-BB87-6BC468D58DDE}" type="presParOf" srcId="{1D7B42FC-F7AE-4D4B-AC6A-391B82A18696}" destId="{CBB286FC-EE57-46A2-86C3-647B12B488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E2ABE4-58A9-44F2-976B-5547F5BF4E3B}">
      <dsp:nvSpPr>
        <dsp:cNvPr id="0" name=""/>
        <dsp:cNvSpPr/>
      </dsp:nvSpPr>
      <dsp:spPr>
        <a:xfrm>
          <a:off x="36303" y="0"/>
          <a:ext cx="4027846" cy="4187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chemeClr val="tx1"/>
              </a:solidFill>
            </a:rPr>
            <a:t>одна сторона (правообладатель) обязуется предоставить другой стороне (пользователю) за вознаграждение на срок или без указания срока право использовать в предпринимательской деятельности пользователя комплекс принадлежащих правообладателю исключительных прав, включающий право на товарный знак, знак обслуживания, а также права на другие предусмотренные договором объекты исключительных прав, в частности на коммерческое обозначение, секрет производства (ноу-хау).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36303" y="1675130"/>
        <a:ext cx="4027846" cy="1675130"/>
      </dsp:txXfrm>
    </dsp:sp>
    <dsp:sp modelId="{541BF944-DC83-4F34-A0B6-9FF9DC21434E}">
      <dsp:nvSpPr>
        <dsp:cNvPr id="0" name=""/>
        <dsp:cNvSpPr/>
      </dsp:nvSpPr>
      <dsp:spPr>
        <a:xfrm>
          <a:off x="1332452" y="0"/>
          <a:ext cx="1394545" cy="1394545"/>
        </a:xfrm>
        <a:prstGeom prst="ellipse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1ADE0-818F-4DC1-9719-71150ED1F343}">
      <dsp:nvSpPr>
        <dsp:cNvPr id="0" name=""/>
        <dsp:cNvSpPr/>
      </dsp:nvSpPr>
      <dsp:spPr>
        <a:xfrm>
          <a:off x="4152198" y="0"/>
          <a:ext cx="4027846" cy="4187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i="0" kern="1200" smtClean="0">
              <a:solidFill>
                <a:schemeClr val="tx1"/>
              </a:solidFill>
            </a:rPr>
            <a:t>другой стороне (пользователю)</a:t>
          </a:r>
          <a:endParaRPr lang="ru-RU" sz="3000" kern="1200"/>
        </a:p>
      </dsp:txBody>
      <dsp:txXfrm>
        <a:off x="4152198" y="1675130"/>
        <a:ext cx="4027846" cy="1675130"/>
      </dsp:txXfrm>
    </dsp:sp>
    <dsp:sp modelId="{9885FFC2-D0CF-4844-843C-B31B4CD9F953}">
      <dsp:nvSpPr>
        <dsp:cNvPr id="0" name=""/>
        <dsp:cNvSpPr/>
      </dsp:nvSpPr>
      <dsp:spPr>
        <a:xfrm>
          <a:off x="5508928" y="0"/>
          <a:ext cx="1394545" cy="1394545"/>
        </a:xfrm>
        <a:prstGeom prst="ellipse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884D2-AC76-4A2F-BCB3-BEBF569DAD7C}">
      <dsp:nvSpPr>
        <dsp:cNvPr id="0" name=""/>
        <dsp:cNvSpPr/>
      </dsp:nvSpPr>
      <dsp:spPr>
        <a:xfrm>
          <a:off x="324330" y="3559651"/>
          <a:ext cx="7528877" cy="62817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14D547-FD20-41FF-94D6-7ADE221D6074}">
      <dsp:nvSpPr>
        <dsp:cNvPr id="0" name=""/>
        <dsp:cNvSpPr/>
      </dsp:nvSpPr>
      <dsp:spPr>
        <a:xfrm rot="5400000">
          <a:off x="-217775" y="420696"/>
          <a:ext cx="1451833" cy="10162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</a:t>
          </a:r>
          <a:endParaRPr lang="ru-RU" sz="2800" kern="1200" dirty="0"/>
        </a:p>
      </dsp:txBody>
      <dsp:txXfrm rot="5400000">
        <a:off x="-217775" y="420696"/>
        <a:ext cx="1451833" cy="1016283"/>
      </dsp:txXfrm>
    </dsp:sp>
    <dsp:sp modelId="{4CF541B2-213B-4B97-B07E-10F4C8166B38}">
      <dsp:nvSpPr>
        <dsp:cNvPr id="0" name=""/>
        <dsp:cNvSpPr/>
      </dsp:nvSpPr>
      <dsp:spPr>
        <a:xfrm rot="5400000">
          <a:off x="3925975" y="-2908871"/>
          <a:ext cx="1347894" cy="7167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как правило, при прекращении основного договора права и обязанности вторичного правообладателя по договору коммерческой </a:t>
          </a:r>
          <a:r>
            <a:rPr lang="ru-RU" sz="1200" b="0" i="0" kern="1200" dirty="0" err="1" smtClean="0"/>
            <a:t>субконцессии</a:t>
          </a:r>
          <a:r>
            <a:rPr lang="ru-RU" sz="1200" b="0" i="0" kern="1200" dirty="0" smtClean="0"/>
            <a:t> (пользователя по основному договору) переходят к правообладателю, если он не откажется от принятия на себя прав и обязанностей по этому договору;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пользователь несет субсидиарную ответственность за вред, причиненный правообладателю действиями вторичных пользователей, если иное не предусмотрено договором коммерческой концессии.</a:t>
          </a:r>
          <a:endParaRPr lang="ru-RU" sz="1200" kern="1200" dirty="0"/>
        </a:p>
      </dsp:txBody>
      <dsp:txXfrm rot="5400000">
        <a:off x="3925975" y="-2908871"/>
        <a:ext cx="1347894" cy="7167278"/>
      </dsp:txXfrm>
    </dsp:sp>
    <dsp:sp modelId="{EEAADC26-289B-4AAA-B67E-2895AECCABF2}">
      <dsp:nvSpPr>
        <dsp:cNvPr id="0" name=""/>
        <dsp:cNvSpPr/>
      </dsp:nvSpPr>
      <dsp:spPr>
        <a:xfrm rot="5400000">
          <a:off x="-217775" y="1686821"/>
          <a:ext cx="1451833" cy="10162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</a:t>
          </a:r>
          <a:endParaRPr lang="ru-RU" sz="2800" kern="1200" dirty="0"/>
        </a:p>
      </dsp:txBody>
      <dsp:txXfrm rot="5400000">
        <a:off x="-217775" y="1686821"/>
        <a:ext cx="1451833" cy="1016283"/>
      </dsp:txXfrm>
    </dsp:sp>
    <dsp:sp modelId="{F3CC0F6F-C233-4150-8FB5-4942DEAE010E}">
      <dsp:nvSpPr>
        <dsp:cNvPr id="0" name=""/>
        <dsp:cNvSpPr/>
      </dsp:nvSpPr>
      <dsp:spPr>
        <a:xfrm rot="5400000">
          <a:off x="4128076" y="-1642747"/>
          <a:ext cx="943692" cy="7167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является недействительным, если недействителен основной договор коммерческой концессии;</a:t>
          </a:r>
          <a:endParaRPr lang="ru-RU" sz="1200" kern="1200" dirty="0"/>
        </a:p>
      </dsp:txBody>
      <dsp:txXfrm rot="5400000">
        <a:off x="4128076" y="-1642747"/>
        <a:ext cx="943692" cy="7167278"/>
      </dsp:txXfrm>
    </dsp:sp>
    <dsp:sp modelId="{7F0A75E0-CF8C-4CB7-BC93-9CF6F8B7AD72}">
      <dsp:nvSpPr>
        <dsp:cNvPr id="0" name=""/>
        <dsp:cNvSpPr/>
      </dsp:nvSpPr>
      <dsp:spPr>
        <a:xfrm rot="5400000">
          <a:off x="-217775" y="2952945"/>
          <a:ext cx="1451833" cy="10162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</a:t>
          </a:r>
          <a:endParaRPr lang="ru-RU" sz="2800" kern="1200" dirty="0"/>
        </a:p>
      </dsp:txBody>
      <dsp:txXfrm rot="5400000">
        <a:off x="-217775" y="2952945"/>
        <a:ext cx="1451833" cy="1016283"/>
      </dsp:txXfrm>
    </dsp:sp>
    <dsp:sp modelId="{B5544DFF-2830-4BC6-8AA3-86FE012491AC}">
      <dsp:nvSpPr>
        <dsp:cNvPr id="0" name=""/>
        <dsp:cNvSpPr/>
      </dsp:nvSpPr>
      <dsp:spPr>
        <a:xfrm rot="5400000">
          <a:off x="4128076" y="-376622"/>
          <a:ext cx="943692" cy="7167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не может быть заключен на более длительный срок, чем договор коммерческой концессии, на основании которого он заключается;</a:t>
          </a:r>
          <a:endParaRPr lang="ru-RU" sz="1200" kern="1200" dirty="0"/>
        </a:p>
      </dsp:txBody>
      <dsp:txXfrm rot="5400000">
        <a:off x="4128076" y="-376622"/>
        <a:ext cx="943692" cy="71672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66353B-B002-4D3E-91A1-FF39836DA011}">
      <dsp:nvSpPr>
        <dsp:cNvPr id="0" name=""/>
        <dsp:cNvSpPr/>
      </dsp:nvSpPr>
      <dsp:spPr>
        <a:xfrm rot="10800000">
          <a:off x="1825877" y="1669"/>
          <a:ext cx="5442068" cy="18205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280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 smtClean="0"/>
            <a:t>коммерческие организации</a:t>
          </a:r>
          <a:endParaRPr lang="ru-RU" sz="2300" kern="1200" dirty="0"/>
        </a:p>
      </dsp:txBody>
      <dsp:txXfrm rot="10800000">
        <a:off x="1825877" y="1669"/>
        <a:ext cx="5442068" cy="1820522"/>
      </dsp:txXfrm>
    </dsp:sp>
    <dsp:sp modelId="{4B5EE90A-673A-43DE-ABD3-EA23D0C524A7}">
      <dsp:nvSpPr>
        <dsp:cNvPr id="0" name=""/>
        <dsp:cNvSpPr/>
      </dsp:nvSpPr>
      <dsp:spPr>
        <a:xfrm>
          <a:off x="915615" y="1669"/>
          <a:ext cx="1820522" cy="1820522"/>
        </a:xfrm>
        <a:prstGeom prst="ellipse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2643A-6DEA-4209-A2CE-7B5E8CDB920D}">
      <dsp:nvSpPr>
        <dsp:cNvPr id="0" name=""/>
        <dsp:cNvSpPr/>
      </dsp:nvSpPr>
      <dsp:spPr>
        <a:xfrm rot="10800000">
          <a:off x="1825877" y="2365632"/>
          <a:ext cx="5442068" cy="18205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280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 smtClean="0"/>
            <a:t>граждане, зарегистрированные в качестве индивидуальных предпринимателей.</a:t>
          </a:r>
          <a:endParaRPr lang="ru-RU" sz="2300" kern="1200" dirty="0"/>
        </a:p>
      </dsp:txBody>
      <dsp:txXfrm rot="10800000">
        <a:off x="1825877" y="2365632"/>
        <a:ext cx="5442068" cy="1820522"/>
      </dsp:txXfrm>
    </dsp:sp>
    <dsp:sp modelId="{5D05CF88-6B35-4584-A3E6-372AB9976D48}">
      <dsp:nvSpPr>
        <dsp:cNvPr id="0" name=""/>
        <dsp:cNvSpPr/>
      </dsp:nvSpPr>
      <dsp:spPr>
        <a:xfrm>
          <a:off x="915615" y="2365632"/>
          <a:ext cx="1820522" cy="1820522"/>
        </a:xfrm>
        <a:prstGeom prst="ellipse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9D29EE-ADDC-444B-8840-4F6CC0498816}">
      <dsp:nvSpPr>
        <dsp:cNvPr id="0" name=""/>
        <dsp:cNvSpPr/>
      </dsp:nvSpPr>
      <dsp:spPr>
        <a:xfrm rot="5400000">
          <a:off x="-228817" y="229683"/>
          <a:ext cx="1525447" cy="1067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3</a:t>
          </a:r>
          <a:endParaRPr lang="ru-RU" sz="3000" kern="1200" dirty="0"/>
        </a:p>
      </dsp:txBody>
      <dsp:txXfrm rot="5400000">
        <a:off x="-228817" y="229683"/>
        <a:ext cx="1525447" cy="1067813"/>
      </dsp:txXfrm>
    </dsp:sp>
    <dsp:sp modelId="{1FA92EB3-48DD-47F1-91E9-3CCD42F03C06}">
      <dsp:nvSpPr>
        <dsp:cNvPr id="0" name=""/>
        <dsp:cNvSpPr/>
      </dsp:nvSpPr>
      <dsp:spPr>
        <a:xfrm rot="5400000">
          <a:off x="4129917" y="-3061237"/>
          <a:ext cx="991541" cy="7115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При несоблюдении требования о государственной регистрации предоставление права использования считается несостоявшимся.</a:t>
          </a:r>
          <a:endParaRPr lang="ru-RU" sz="1200" kern="1200" dirty="0"/>
        </a:p>
      </dsp:txBody>
      <dsp:txXfrm rot="5400000">
        <a:off x="4129917" y="-3061237"/>
        <a:ext cx="991541" cy="7115748"/>
      </dsp:txXfrm>
    </dsp:sp>
    <dsp:sp modelId="{AA9DAB3C-9574-48DC-9243-149E3E0330F2}">
      <dsp:nvSpPr>
        <dsp:cNvPr id="0" name=""/>
        <dsp:cNvSpPr/>
      </dsp:nvSpPr>
      <dsp:spPr>
        <a:xfrm rot="5400000">
          <a:off x="-228817" y="1560005"/>
          <a:ext cx="1525447" cy="1067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</a:t>
          </a:r>
          <a:endParaRPr lang="ru-RU" sz="3000" kern="1200" dirty="0"/>
        </a:p>
      </dsp:txBody>
      <dsp:txXfrm rot="5400000">
        <a:off x="-228817" y="1560005"/>
        <a:ext cx="1525447" cy="1067813"/>
      </dsp:txXfrm>
    </dsp:sp>
    <dsp:sp modelId="{26AA3E5B-9695-420E-89E8-74C8456731C3}">
      <dsp:nvSpPr>
        <dsp:cNvPr id="0" name=""/>
        <dsp:cNvSpPr/>
      </dsp:nvSpPr>
      <dsp:spPr>
        <a:xfrm rot="5400000">
          <a:off x="4129917" y="-1730915"/>
          <a:ext cx="991541" cy="7115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Предоставление права 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 подлежит государственной регистрации в федеральном органе исполнительной власти по интеллектуальной собственности.</a:t>
          </a:r>
          <a:endParaRPr lang="ru-RU" sz="1200" kern="1200" dirty="0"/>
        </a:p>
      </dsp:txBody>
      <dsp:txXfrm rot="5400000">
        <a:off x="4129917" y="-1730915"/>
        <a:ext cx="991541" cy="7115748"/>
      </dsp:txXfrm>
    </dsp:sp>
    <dsp:sp modelId="{A7B5BF21-4124-4588-BED8-BDA7D6FD8C10}">
      <dsp:nvSpPr>
        <dsp:cNvPr id="0" name=""/>
        <dsp:cNvSpPr/>
      </dsp:nvSpPr>
      <dsp:spPr>
        <a:xfrm rot="5400000">
          <a:off x="-228817" y="2890328"/>
          <a:ext cx="1525447" cy="1067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</a:t>
          </a:r>
          <a:endParaRPr lang="ru-RU" sz="3000" kern="1200" dirty="0"/>
        </a:p>
      </dsp:txBody>
      <dsp:txXfrm rot="5400000">
        <a:off x="-228817" y="2890328"/>
        <a:ext cx="1525447" cy="1067813"/>
      </dsp:txXfrm>
    </dsp:sp>
    <dsp:sp modelId="{59F8540E-0C84-4B3D-A677-549899E55D98}">
      <dsp:nvSpPr>
        <dsp:cNvPr id="0" name=""/>
        <dsp:cNvSpPr/>
      </dsp:nvSpPr>
      <dsp:spPr>
        <a:xfrm rot="5400000">
          <a:off x="4129917" y="-400592"/>
          <a:ext cx="991541" cy="7115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Договор коммерческой концессии должен быть заключен в письменной форме.</a:t>
          </a:r>
          <a:endParaRPr lang="ru-RU" sz="1200" kern="1200" dirty="0"/>
        </a:p>
      </dsp:txBody>
      <dsp:txXfrm rot="5400000">
        <a:off x="4129917" y="-400592"/>
        <a:ext cx="991541" cy="71157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691ED7-E5DB-4F5C-B726-F502747DAA43}">
      <dsp:nvSpPr>
        <dsp:cNvPr id="0" name=""/>
        <dsp:cNvSpPr/>
      </dsp:nvSpPr>
      <dsp:spPr>
        <a:xfrm rot="10800000">
          <a:off x="1661561" y="1779"/>
          <a:ext cx="5442068" cy="11632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66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Консенсуальным</a:t>
          </a:r>
          <a:endParaRPr lang="ru-RU" sz="3000" kern="1200" dirty="0"/>
        </a:p>
      </dsp:txBody>
      <dsp:txXfrm rot="10800000">
        <a:off x="1661561" y="1779"/>
        <a:ext cx="5442068" cy="1163260"/>
      </dsp:txXfrm>
    </dsp:sp>
    <dsp:sp modelId="{7BFCDFF5-3A65-4A09-8891-7C048B5469F4}">
      <dsp:nvSpPr>
        <dsp:cNvPr id="0" name=""/>
        <dsp:cNvSpPr/>
      </dsp:nvSpPr>
      <dsp:spPr>
        <a:xfrm>
          <a:off x="1079931" y="1779"/>
          <a:ext cx="1163260" cy="1163260"/>
        </a:xfrm>
        <a:prstGeom prst="ellipse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DEF67-2588-4569-978B-3EC7D752DD4E}">
      <dsp:nvSpPr>
        <dsp:cNvPr id="0" name=""/>
        <dsp:cNvSpPr/>
      </dsp:nvSpPr>
      <dsp:spPr>
        <a:xfrm rot="10800000">
          <a:off x="1661561" y="1512282"/>
          <a:ext cx="5442068" cy="11632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66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Возмездным </a:t>
          </a:r>
          <a:endParaRPr lang="ru-RU" sz="3000" kern="1200" dirty="0"/>
        </a:p>
      </dsp:txBody>
      <dsp:txXfrm rot="10800000">
        <a:off x="1661561" y="1512282"/>
        <a:ext cx="5442068" cy="1163260"/>
      </dsp:txXfrm>
    </dsp:sp>
    <dsp:sp modelId="{9887A267-4FA2-4930-BA8F-24CC154ACAF7}">
      <dsp:nvSpPr>
        <dsp:cNvPr id="0" name=""/>
        <dsp:cNvSpPr/>
      </dsp:nvSpPr>
      <dsp:spPr>
        <a:xfrm>
          <a:off x="1079931" y="1512282"/>
          <a:ext cx="1163260" cy="1163260"/>
        </a:xfrm>
        <a:prstGeom prst="ellipse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9A1C9-2D5F-4029-8F05-C3A3B796C51C}">
      <dsp:nvSpPr>
        <dsp:cNvPr id="0" name=""/>
        <dsp:cNvSpPr/>
      </dsp:nvSpPr>
      <dsp:spPr>
        <a:xfrm rot="10800000">
          <a:off x="1661561" y="3022784"/>
          <a:ext cx="5442068" cy="11632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66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Двусторонним</a:t>
          </a:r>
          <a:endParaRPr lang="ru-RU" sz="3000" kern="1200" dirty="0"/>
        </a:p>
      </dsp:txBody>
      <dsp:txXfrm rot="10800000">
        <a:off x="1661561" y="3022784"/>
        <a:ext cx="5442068" cy="1163260"/>
      </dsp:txXfrm>
    </dsp:sp>
    <dsp:sp modelId="{515543E4-FB8E-4C4D-8F53-97554B660232}">
      <dsp:nvSpPr>
        <dsp:cNvPr id="0" name=""/>
        <dsp:cNvSpPr/>
      </dsp:nvSpPr>
      <dsp:spPr>
        <a:xfrm>
          <a:off x="1079931" y="3022784"/>
          <a:ext cx="1163260" cy="1163260"/>
        </a:xfrm>
        <a:prstGeom prst="ellipse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2E114A-F08B-4E8B-84C9-640B5C8C4F1A}">
      <dsp:nvSpPr>
        <dsp:cNvPr id="0" name=""/>
        <dsp:cNvSpPr/>
      </dsp:nvSpPr>
      <dsp:spPr>
        <a:xfrm rot="10800000">
          <a:off x="1809813" y="2290"/>
          <a:ext cx="5442068" cy="17562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466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Договор коммерческой концессии заключается на определенный срок; </a:t>
          </a:r>
          <a:endParaRPr lang="ru-RU" sz="2600" kern="1200" dirty="0"/>
        </a:p>
      </dsp:txBody>
      <dsp:txXfrm rot="10800000">
        <a:off x="1809813" y="2290"/>
        <a:ext cx="5442068" cy="1756269"/>
      </dsp:txXfrm>
    </dsp:sp>
    <dsp:sp modelId="{3A8303C9-3F44-44F4-95E0-C37316293651}">
      <dsp:nvSpPr>
        <dsp:cNvPr id="0" name=""/>
        <dsp:cNvSpPr/>
      </dsp:nvSpPr>
      <dsp:spPr>
        <a:xfrm>
          <a:off x="931679" y="2290"/>
          <a:ext cx="1756269" cy="1756269"/>
        </a:xfrm>
        <a:prstGeom prst="ellipse">
          <a:avLst/>
        </a:prstGeom>
        <a:solidFill>
          <a:schemeClr val="accent2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2D9CA-D922-4064-9171-DCDDB244AB56}">
      <dsp:nvSpPr>
        <dsp:cNvPr id="0" name=""/>
        <dsp:cNvSpPr/>
      </dsp:nvSpPr>
      <dsp:spPr>
        <a:xfrm rot="10800000">
          <a:off x="1809813" y="2429265"/>
          <a:ext cx="5442068" cy="17562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466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Или без определения срока;</a:t>
          </a:r>
          <a:endParaRPr lang="ru-RU" sz="2600" kern="1200" dirty="0"/>
        </a:p>
      </dsp:txBody>
      <dsp:txXfrm rot="10800000">
        <a:off x="1809813" y="2429265"/>
        <a:ext cx="5442068" cy="1756269"/>
      </dsp:txXfrm>
    </dsp:sp>
    <dsp:sp modelId="{49FF1C89-614F-449D-B3A4-64A6E1249779}">
      <dsp:nvSpPr>
        <dsp:cNvPr id="0" name=""/>
        <dsp:cNvSpPr/>
      </dsp:nvSpPr>
      <dsp:spPr>
        <a:xfrm>
          <a:off x="931679" y="2429265"/>
          <a:ext cx="1756269" cy="1756269"/>
        </a:xfrm>
        <a:prstGeom prst="ellipse">
          <a:avLst/>
        </a:prstGeom>
        <a:solidFill>
          <a:schemeClr val="accent2"/>
        </a:solidFill>
        <a:ln w="425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ED9364-A577-4DA5-A304-E5834A6802A9}">
      <dsp:nvSpPr>
        <dsp:cNvPr id="0" name=""/>
        <dsp:cNvSpPr/>
      </dsp:nvSpPr>
      <dsp:spPr>
        <a:xfrm rot="5400000">
          <a:off x="-173437" y="176704"/>
          <a:ext cx="1156247" cy="8093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</a:t>
          </a:r>
          <a:endParaRPr lang="ru-RU" sz="2200" kern="1200" dirty="0"/>
        </a:p>
      </dsp:txBody>
      <dsp:txXfrm rot="5400000">
        <a:off x="-173437" y="176704"/>
        <a:ext cx="1156247" cy="809373"/>
      </dsp:txXfrm>
    </dsp:sp>
    <dsp:sp modelId="{F9FC5E0F-728C-488C-9829-AA320095957E}">
      <dsp:nvSpPr>
        <dsp:cNvPr id="0" name=""/>
        <dsp:cNvSpPr/>
      </dsp:nvSpPr>
      <dsp:spPr>
        <a:xfrm rot="5400000">
          <a:off x="4102620" y="-3165392"/>
          <a:ext cx="751560" cy="7374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обеспечить 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 (п. 2 ст. 1028);</a:t>
          </a:r>
          <a:endParaRPr lang="ru-RU" sz="1200" kern="1200" dirty="0"/>
        </a:p>
      </dsp:txBody>
      <dsp:txXfrm rot="5400000">
        <a:off x="4102620" y="-3165392"/>
        <a:ext cx="751560" cy="7374188"/>
      </dsp:txXfrm>
    </dsp:sp>
    <dsp:sp modelId="{143A58C2-A973-4708-AA64-6F5AC6D6C991}">
      <dsp:nvSpPr>
        <dsp:cNvPr id="0" name=""/>
        <dsp:cNvSpPr/>
      </dsp:nvSpPr>
      <dsp:spPr>
        <a:xfrm rot="5400000">
          <a:off x="-137160" y="2352052"/>
          <a:ext cx="1156247" cy="8093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</a:t>
          </a:r>
          <a:endParaRPr lang="ru-RU" sz="2200" kern="1200" dirty="0"/>
        </a:p>
      </dsp:txBody>
      <dsp:txXfrm rot="5400000">
        <a:off x="-137160" y="2352052"/>
        <a:ext cx="1156247" cy="809373"/>
      </dsp:txXfrm>
    </dsp:sp>
    <dsp:sp modelId="{A573EBE5-2E82-4ECD-AEB3-681D6EB66B3D}">
      <dsp:nvSpPr>
        <dsp:cNvPr id="0" name=""/>
        <dsp:cNvSpPr/>
      </dsp:nvSpPr>
      <dsp:spPr>
        <a:xfrm rot="5400000">
          <a:off x="4120687" y="-1079201"/>
          <a:ext cx="751560" cy="7374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проинструктировать пользователя и его работников по вопросам, связанным с осуществлением этих прав;</a:t>
          </a:r>
          <a:endParaRPr lang="ru-RU" sz="1200" kern="1200" dirty="0"/>
        </a:p>
      </dsp:txBody>
      <dsp:txXfrm rot="5400000">
        <a:off x="4120687" y="-1079201"/>
        <a:ext cx="751560" cy="7374188"/>
      </dsp:txXfrm>
    </dsp:sp>
    <dsp:sp modelId="{1FA0DB84-9A62-4544-B6E4-079AA75C26E5}">
      <dsp:nvSpPr>
        <dsp:cNvPr id="0" name=""/>
        <dsp:cNvSpPr/>
      </dsp:nvSpPr>
      <dsp:spPr>
        <a:xfrm rot="5400000">
          <a:off x="-173437" y="3205014"/>
          <a:ext cx="1156247" cy="8093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</a:t>
          </a:r>
          <a:endParaRPr lang="ru-RU" sz="2200" kern="1200" dirty="0"/>
        </a:p>
      </dsp:txBody>
      <dsp:txXfrm rot="5400000">
        <a:off x="-173437" y="3205014"/>
        <a:ext cx="1156247" cy="809373"/>
      </dsp:txXfrm>
    </dsp:sp>
    <dsp:sp modelId="{9FA7802C-E678-45FB-8C68-E6150253BA93}">
      <dsp:nvSpPr>
        <dsp:cNvPr id="0" name=""/>
        <dsp:cNvSpPr/>
      </dsp:nvSpPr>
      <dsp:spPr>
        <a:xfrm rot="5400000">
          <a:off x="4120687" y="18303"/>
          <a:ext cx="751560" cy="7374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передать пользователю техническую и коммерческую документацию и предоставить иную информацию, необходимую пользователю для осуществления прав, предоставленных ему по договору коммерческой концессии;</a:t>
          </a:r>
          <a:endParaRPr lang="ru-RU" sz="1200" kern="1200" dirty="0"/>
        </a:p>
      </dsp:txBody>
      <dsp:txXfrm rot="5400000">
        <a:off x="4120687" y="18303"/>
        <a:ext cx="751560" cy="7374188"/>
      </dsp:txXfrm>
    </dsp:sp>
    <dsp:sp modelId="{C5B0BD7A-A8E8-49FD-B198-385B6FB2B125}">
      <dsp:nvSpPr>
        <dsp:cNvPr id="0" name=""/>
        <dsp:cNvSpPr/>
      </dsp:nvSpPr>
      <dsp:spPr>
        <a:xfrm rot="5400000">
          <a:off x="-137160" y="1201046"/>
          <a:ext cx="1156247" cy="8093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</a:t>
          </a:r>
          <a:endParaRPr lang="ru-RU" sz="2200" kern="1200" dirty="0"/>
        </a:p>
      </dsp:txBody>
      <dsp:txXfrm rot="5400000">
        <a:off x="-137160" y="1201046"/>
        <a:ext cx="1156247" cy="809373"/>
      </dsp:txXfrm>
    </dsp:sp>
    <dsp:sp modelId="{5F9C88F4-CA1D-4675-A7BD-D7F3F278C48C}">
      <dsp:nvSpPr>
        <dsp:cNvPr id="0" name=""/>
        <dsp:cNvSpPr/>
      </dsp:nvSpPr>
      <dsp:spPr>
        <a:xfrm rot="5400000">
          <a:off x="4102620" y="-2230207"/>
          <a:ext cx="751560" cy="7374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оказывать пользователю постоянное техническое и консультативное содействие, включая содействие в обучении и повышении квалификации работников;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контролировать качество товаров (работ, услуг), производимых (выполняемых, оказываемых) пользователем на основании договора коммерческой концессии.</a:t>
          </a:r>
          <a:endParaRPr lang="ru-RU" sz="1200" kern="1200" dirty="0"/>
        </a:p>
      </dsp:txBody>
      <dsp:txXfrm rot="5400000">
        <a:off x="4102620" y="-2230207"/>
        <a:ext cx="751560" cy="737418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63661B-A63B-41B9-BAEE-6BD09339DEC2}">
      <dsp:nvSpPr>
        <dsp:cNvPr id="0" name=""/>
        <dsp:cNvSpPr/>
      </dsp:nvSpPr>
      <dsp:spPr>
        <a:xfrm rot="5400000">
          <a:off x="-144326" y="252618"/>
          <a:ext cx="962177" cy="673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5400000">
        <a:off x="-144326" y="252618"/>
        <a:ext cx="962177" cy="673524"/>
      </dsp:txXfrm>
    </dsp:sp>
    <dsp:sp modelId="{FF438D89-67AA-464A-B8D7-805B046C2CDD}">
      <dsp:nvSpPr>
        <dsp:cNvPr id="0" name=""/>
        <dsp:cNvSpPr/>
      </dsp:nvSpPr>
      <dsp:spPr>
        <a:xfrm rot="5400000">
          <a:off x="4010005" y="-3334019"/>
          <a:ext cx="837074" cy="7510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информировать покупателей (заказчиков) наиболее очевидным для них способом о том, что он использует коммерческое обозначение, товарный знак, знак обслуживания или иное средство индивидуализации в силу договора коммерческой концессии.</a:t>
          </a:r>
          <a:endParaRPr lang="ru-RU" sz="1200" kern="1200" dirty="0"/>
        </a:p>
      </dsp:txBody>
      <dsp:txXfrm rot="5400000">
        <a:off x="4010005" y="-3334019"/>
        <a:ext cx="837074" cy="7510037"/>
      </dsp:txXfrm>
    </dsp:sp>
    <dsp:sp modelId="{7C08CB48-D994-4ABF-9324-4F35F6E63F75}">
      <dsp:nvSpPr>
        <dsp:cNvPr id="0" name=""/>
        <dsp:cNvSpPr/>
      </dsp:nvSpPr>
      <dsp:spPr>
        <a:xfrm rot="5400000">
          <a:off x="-144326" y="1114423"/>
          <a:ext cx="962177" cy="673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</a:t>
          </a:r>
          <a:endParaRPr lang="ru-RU" sz="1900" kern="1200" dirty="0"/>
        </a:p>
      </dsp:txBody>
      <dsp:txXfrm rot="5400000">
        <a:off x="-144326" y="1114423"/>
        <a:ext cx="962177" cy="673524"/>
      </dsp:txXfrm>
    </dsp:sp>
    <dsp:sp modelId="{A7F3BB49-C8E2-4522-ADB3-25920B768251}">
      <dsp:nvSpPr>
        <dsp:cNvPr id="0" name=""/>
        <dsp:cNvSpPr/>
      </dsp:nvSpPr>
      <dsp:spPr>
        <a:xfrm rot="5400000">
          <a:off x="4093132" y="-2472214"/>
          <a:ext cx="670820" cy="7510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предоставить оговоренное количество </a:t>
          </a:r>
          <a:r>
            <a:rPr lang="ru-RU" sz="1200" b="0" i="0" kern="1200" dirty="0" err="1" smtClean="0"/>
            <a:t>субконцессий</a:t>
          </a:r>
          <a:r>
            <a:rPr lang="ru-RU" sz="1200" b="0" i="0" kern="1200" dirty="0" smtClean="0"/>
            <a:t>, если такая обязанность предусмотрена договором</a:t>
          </a:r>
          <a:r>
            <a:rPr lang="ru-RU" sz="1000" b="0" i="0" kern="1200" dirty="0" smtClean="0"/>
            <a:t>;</a:t>
          </a:r>
          <a:endParaRPr lang="ru-RU" sz="1000" kern="1200" dirty="0"/>
        </a:p>
      </dsp:txBody>
      <dsp:txXfrm rot="5400000">
        <a:off x="4093132" y="-2472214"/>
        <a:ext cx="670820" cy="7510037"/>
      </dsp:txXfrm>
    </dsp:sp>
    <dsp:sp modelId="{7E89C686-4B14-477B-9F9B-0C89D42CEE1A}">
      <dsp:nvSpPr>
        <dsp:cNvPr id="0" name=""/>
        <dsp:cNvSpPr/>
      </dsp:nvSpPr>
      <dsp:spPr>
        <a:xfrm rot="5400000">
          <a:off x="-144326" y="2285251"/>
          <a:ext cx="962177" cy="673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</a:t>
          </a:r>
          <a:endParaRPr lang="ru-RU" sz="1900" kern="1200" dirty="0"/>
        </a:p>
      </dsp:txBody>
      <dsp:txXfrm rot="5400000">
        <a:off x="-144326" y="2285251"/>
        <a:ext cx="962177" cy="673524"/>
      </dsp:txXfrm>
    </dsp:sp>
    <dsp:sp modelId="{3BD8E391-90E9-4369-9D40-CA972593BBDE}">
      <dsp:nvSpPr>
        <dsp:cNvPr id="0" name=""/>
        <dsp:cNvSpPr/>
      </dsp:nvSpPr>
      <dsp:spPr>
        <a:xfrm rot="5400000">
          <a:off x="3784108" y="-1363940"/>
          <a:ext cx="1288868" cy="7510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kern="1200" dirty="0" smtClean="0"/>
            <a:t>оказывать покупателям (заказчикам) все дополнительные услуги, на которые они могли бы рассчитывать, приобретая (заказывая) товар (работу, услугу) непосредственно у правообладателя;</a:t>
          </a:r>
          <a:endParaRPr lang="ru-RU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kern="1200" dirty="0" smtClean="0"/>
            <a:t>не разглашать секреты производства (ноу-хау) правообладателя и другую полученную от него конфиденциальную коммерческую информацию;</a:t>
          </a:r>
          <a:endParaRPr lang="ru-RU" sz="1000" b="0" i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kern="1200" dirty="0" smtClean="0"/>
            <a:t>соблюдать инструкции и указания правообладателя, направленные на обеспечение соответствия характера, способов и условий использования комплекса исключительных прав тому, как он используется правообладателем, в том числе указания, касающиеся внешнего и внутреннего оформления коммерческих помещений, используемых пользователем при осуществлении предоставленных ему по договору прав;</a:t>
          </a:r>
          <a:endParaRPr lang="ru-RU" sz="1000" b="0" kern="1200" dirty="0"/>
        </a:p>
      </dsp:txBody>
      <dsp:txXfrm rot="5400000">
        <a:off x="3784108" y="-1363940"/>
        <a:ext cx="1288868" cy="7510037"/>
      </dsp:txXfrm>
    </dsp:sp>
    <dsp:sp modelId="{FBB07CF6-84F7-4D3A-9F2E-DFBF48F51C4C}">
      <dsp:nvSpPr>
        <dsp:cNvPr id="0" name=""/>
        <dsp:cNvSpPr/>
      </dsp:nvSpPr>
      <dsp:spPr>
        <a:xfrm rot="5400000">
          <a:off x="-144326" y="3367511"/>
          <a:ext cx="962177" cy="673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900" kern="1200" dirty="0"/>
        </a:p>
      </dsp:txBody>
      <dsp:txXfrm rot="5400000">
        <a:off x="-144326" y="3367511"/>
        <a:ext cx="962177" cy="673524"/>
      </dsp:txXfrm>
    </dsp:sp>
    <dsp:sp modelId="{E823E917-8CA2-4581-96C1-2C67E13E7866}">
      <dsp:nvSpPr>
        <dsp:cNvPr id="0" name=""/>
        <dsp:cNvSpPr/>
      </dsp:nvSpPr>
      <dsp:spPr>
        <a:xfrm rot="5400000">
          <a:off x="3872677" y="-219126"/>
          <a:ext cx="1111732" cy="75100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обеспечивать соответствие качества производимых им на основе договора товаров, выполняемых работ, оказываемых услуг качеству аналогичных товаров, работ или услуг, производимых, выполняемых или оказываемых непосредственно правообладателем;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использовать коммерческое обозначение, товарный знак, знак обслуживания или иное средство индивидуализации правообладателя указанным в договоре образом;</a:t>
          </a:r>
          <a:endParaRPr lang="ru-RU" sz="1200" kern="1200" dirty="0"/>
        </a:p>
      </dsp:txBody>
      <dsp:txXfrm rot="5400000">
        <a:off x="3872677" y="-219126"/>
        <a:ext cx="1111732" cy="751003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3D2A7-B931-4538-9D08-2C42A76CD5AC}">
      <dsp:nvSpPr>
        <dsp:cNvPr id="0" name=""/>
        <dsp:cNvSpPr/>
      </dsp:nvSpPr>
      <dsp:spPr>
        <a:xfrm rot="5400000">
          <a:off x="-228817" y="229683"/>
          <a:ext cx="1525447" cy="1067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</a:t>
          </a:r>
          <a:endParaRPr lang="ru-RU" sz="3000" kern="1200" dirty="0"/>
        </a:p>
      </dsp:txBody>
      <dsp:txXfrm rot="5400000">
        <a:off x="-228817" y="229683"/>
        <a:ext cx="1525447" cy="1067813"/>
      </dsp:txXfrm>
    </dsp:sp>
    <dsp:sp modelId="{D0859DA9-3424-4339-A935-F843BD4AA2FC}">
      <dsp:nvSpPr>
        <dsp:cNvPr id="0" name=""/>
        <dsp:cNvSpPr/>
      </dsp:nvSpPr>
      <dsp:spPr>
        <a:xfrm rot="5400000">
          <a:off x="4129917" y="-3061237"/>
          <a:ext cx="991541" cy="7115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Каждая из сторон договора коммерческой концессии во всякое время вправе отказаться от договора, уведомив об этом другую сторону:</a:t>
          </a:r>
          <a:endParaRPr lang="ru-RU" sz="1200" kern="1200" dirty="0"/>
        </a:p>
      </dsp:txBody>
      <dsp:txXfrm rot="5400000">
        <a:off x="4129917" y="-3061237"/>
        <a:ext cx="991541" cy="7115748"/>
      </dsp:txXfrm>
    </dsp:sp>
    <dsp:sp modelId="{6874F46B-74D0-418C-B67A-F429A902FED6}">
      <dsp:nvSpPr>
        <dsp:cNvPr id="0" name=""/>
        <dsp:cNvSpPr/>
      </dsp:nvSpPr>
      <dsp:spPr>
        <a:xfrm rot="5400000">
          <a:off x="-228817" y="1560005"/>
          <a:ext cx="1525447" cy="1067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</a:t>
          </a:r>
          <a:endParaRPr lang="ru-RU" sz="3000" kern="1200" dirty="0"/>
        </a:p>
      </dsp:txBody>
      <dsp:txXfrm rot="5400000">
        <a:off x="-228817" y="1560005"/>
        <a:ext cx="1525447" cy="1067813"/>
      </dsp:txXfrm>
    </dsp:sp>
    <dsp:sp modelId="{096A1E04-26B7-4CCF-A651-769AAA725702}">
      <dsp:nvSpPr>
        <dsp:cNvPr id="0" name=""/>
        <dsp:cNvSpPr/>
      </dsp:nvSpPr>
      <dsp:spPr>
        <a:xfrm rot="5400000">
          <a:off x="4129917" y="-1730915"/>
          <a:ext cx="991541" cy="7115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договора, заключенного без указания срока его действия, - за 6 месяцев, если договором не предусмотрен более продолжительный срок;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договора, заключенного на определенный срок или без указания срока его действия, - не позднее чем за 30 дней, если договором предусмотрена возможность его прекращения уплатой денежной суммы, установленной в качестве отступного.</a:t>
          </a:r>
          <a:endParaRPr lang="ru-RU" sz="1200" kern="1200" dirty="0"/>
        </a:p>
      </dsp:txBody>
      <dsp:txXfrm rot="5400000">
        <a:off x="4129917" y="-1730915"/>
        <a:ext cx="991541" cy="7115748"/>
      </dsp:txXfrm>
    </dsp:sp>
    <dsp:sp modelId="{CD350CFF-B195-4386-8292-2815E09BF0CE}">
      <dsp:nvSpPr>
        <dsp:cNvPr id="0" name=""/>
        <dsp:cNvSpPr/>
      </dsp:nvSpPr>
      <dsp:spPr>
        <a:xfrm rot="5400000">
          <a:off x="-228817" y="2890328"/>
          <a:ext cx="1525447" cy="1067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</a:t>
          </a:r>
          <a:endParaRPr lang="ru-RU" sz="3000" kern="1200" dirty="0"/>
        </a:p>
      </dsp:txBody>
      <dsp:txXfrm rot="5400000">
        <a:off x="-228817" y="2890328"/>
        <a:ext cx="1525447" cy="1067813"/>
      </dsp:txXfrm>
    </dsp:sp>
    <dsp:sp modelId="{3B153E3F-150A-402A-95FF-910AE220FACF}">
      <dsp:nvSpPr>
        <dsp:cNvPr id="0" name=""/>
        <dsp:cNvSpPr/>
      </dsp:nvSpPr>
      <dsp:spPr>
        <a:xfrm rot="5400000">
          <a:off x="4129917" y="-400592"/>
          <a:ext cx="991541" cy="7115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kern="1200" dirty="0" smtClean="0"/>
            <a:t>Подлежит государственной регистрации (ст. 1037 ГК РФ):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smtClean="0"/>
            <a:t>досрочное расторжение договора коммерческой концессии, заключенного с указанием срока, а также</a:t>
          </a:r>
          <a:endParaRPr lang="ru-RU" sz="1200" b="0" i="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расторжение договора, заключенного без указания срока.</a:t>
          </a:r>
          <a:endParaRPr lang="ru-RU" sz="1200" b="0" i="0" kern="1200" dirty="0"/>
        </a:p>
      </dsp:txBody>
      <dsp:txXfrm rot="5400000">
        <a:off x="4129917" y="-400592"/>
        <a:ext cx="991541" cy="711574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B6142D-5B03-4C2E-AA5B-7D443642B113}">
      <dsp:nvSpPr>
        <dsp:cNvPr id="0" name=""/>
        <dsp:cNvSpPr/>
      </dsp:nvSpPr>
      <dsp:spPr>
        <a:xfrm rot="5400000">
          <a:off x="-228817" y="229683"/>
          <a:ext cx="1525447" cy="1067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3</a:t>
          </a:r>
          <a:endParaRPr lang="ru-RU" sz="3000" kern="1200" dirty="0"/>
        </a:p>
      </dsp:txBody>
      <dsp:txXfrm rot="5400000">
        <a:off x="-228817" y="229683"/>
        <a:ext cx="1525447" cy="1067813"/>
      </dsp:txXfrm>
    </dsp:sp>
    <dsp:sp modelId="{6A5FEFF3-7145-4C88-BAF9-90DC8F9DDD1A}">
      <dsp:nvSpPr>
        <dsp:cNvPr id="0" name=""/>
        <dsp:cNvSpPr/>
      </dsp:nvSpPr>
      <dsp:spPr>
        <a:xfrm rot="5400000">
          <a:off x="4129917" y="-3061237"/>
          <a:ext cx="991541" cy="7115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нарушения пользователем обязанности выплатить правообладателю вознаграждение в установленный договором срок.</a:t>
          </a:r>
          <a:endParaRPr lang="ru-RU" sz="1200" kern="1200" dirty="0"/>
        </a:p>
      </dsp:txBody>
      <dsp:txXfrm rot="5400000">
        <a:off x="4129917" y="-3061237"/>
        <a:ext cx="991541" cy="7115748"/>
      </dsp:txXfrm>
    </dsp:sp>
    <dsp:sp modelId="{43C94DFB-F8AB-42EF-AFE3-F1B241207F98}">
      <dsp:nvSpPr>
        <dsp:cNvPr id="0" name=""/>
        <dsp:cNvSpPr/>
      </dsp:nvSpPr>
      <dsp:spPr>
        <a:xfrm rot="5400000">
          <a:off x="-228817" y="1560005"/>
          <a:ext cx="1525447" cy="1067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</a:t>
          </a:r>
          <a:endParaRPr lang="ru-RU" sz="3000" kern="1200" dirty="0"/>
        </a:p>
      </dsp:txBody>
      <dsp:txXfrm rot="5400000">
        <a:off x="-228817" y="1560005"/>
        <a:ext cx="1525447" cy="1067813"/>
      </dsp:txXfrm>
    </dsp:sp>
    <dsp:sp modelId="{CCF402CB-02C6-441D-857F-4C1E0FC31749}">
      <dsp:nvSpPr>
        <dsp:cNvPr id="0" name=""/>
        <dsp:cNvSpPr/>
      </dsp:nvSpPr>
      <dsp:spPr>
        <a:xfrm rot="5400000">
          <a:off x="4129917" y="-1730915"/>
          <a:ext cx="991541" cy="7115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грубого нарушения пользователем инструкций и указаний правообладателя, направленных на обеспечение соответствия условиям договора характера, способов и условий использования предоставленного комплекса исключительных прав;</a:t>
          </a:r>
          <a:endParaRPr lang="ru-RU" sz="1200" kern="1200" dirty="0"/>
        </a:p>
      </dsp:txBody>
      <dsp:txXfrm rot="5400000">
        <a:off x="4129917" y="-1730915"/>
        <a:ext cx="991541" cy="7115748"/>
      </dsp:txXfrm>
    </dsp:sp>
    <dsp:sp modelId="{FAA1CC60-E90F-4CB3-9C78-BA7EB8F98786}">
      <dsp:nvSpPr>
        <dsp:cNvPr id="0" name=""/>
        <dsp:cNvSpPr/>
      </dsp:nvSpPr>
      <dsp:spPr>
        <a:xfrm rot="5400000">
          <a:off x="-228817" y="2890328"/>
          <a:ext cx="1525447" cy="1067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</a:t>
          </a:r>
          <a:endParaRPr lang="ru-RU" sz="3000" kern="1200" dirty="0"/>
        </a:p>
      </dsp:txBody>
      <dsp:txXfrm rot="5400000">
        <a:off x="-228817" y="2890328"/>
        <a:ext cx="1525447" cy="1067813"/>
      </dsp:txXfrm>
    </dsp:sp>
    <dsp:sp modelId="{CBB286FC-EE57-46A2-86C3-647B12B4889E}">
      <dsp:nvSpPr>
        <dsp:cNvPr id="0" name=""/>
        <dsp:cNvSpPr/>
      </dsp:nvSpPr>
      <dsp:spPr>
        <a:xfrm rot="5400000">
          <a:off x="4129917" y="-400592"/>
          <a:ext cx="991541" cy="7115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нарушения пользователем условий договора о качестве производимых товаров, выполняемых работ, оказываемых услуг;</a:t>
          </a:r>
          <a:endParaRPr lang="ru-RU" sz="1200" kern="1200" dirty="0"/>
        </a:p>
      </dsp:txBody>
      <dsp:txXfrm rot="5400000">
        <a:off x="4129917" y="-400592"/>
        <a:ext cx="991541" cy="7115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C8991A-83AA-44F5-9451-4BF25155EF5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167BF1-9E01-4D53-98FD-E946F16F05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Коммерческая концессия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Глава 54 ГК РФ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8183880" cy="1051560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Договором коммерческой концессии могут быть предусмотрены не противоречащие антимонопольному законодательству ограничения прав сторон. </a:t>
            </a:r>
            <a:endParaRPr lang="ru-RU" sz="1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67544" y="620688"/>
            <a:ext cx="8208912" cy="46085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*обязательство </a:t>
            </a:r>
            <a:r>
              <a:rPr lang="ru-RU" sz="1000" b="1" dirty="0">
                <a:solidFill>
                  <a:schemeClr val="tx1"/>
                </a:solidFill>
              </a:rPr>
              <a:t>правообладателя не предоставлять другим лицам аналогичные комплексы исключительных прав для их использования на закрепленной за пользователем территории либо воздерживаться от собственной аналогичной деятельности на этой территории;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*обязательство </a:t>
            </a:r>
            <a:r>
              <a:rPr lang="ru-RU" sz="1000" b="1" dirty="0">
                <a:solidFill>
                  <a:schemeClr val="tx1"/>
                </a:solidFill>
              </a:rPr>
              <a:t>пользователя не конкурировать с правообладателем на территории, на которую распространяется действие договора коммерческой концессии в отношении предпринимательской деятельности, осуществляемой пользователем с использованием принадлежащих правообладателю исключительных прав;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*отказ </a:t>
            </a:r>
            <a:r>
              <a:rPr lang="ru-RU" sz="1000" b="1" dirty="0">
                <a:solidFill>
                  <a:schemeClr val="tx1"/>
                </a:solidFill>
              </a:rPr>
              <a:t>пользователя от получения по договорам коммерческой концессии аналогичных прав у конкурентов (потенциальных конкурентов) правообладателя;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*обязательство </a:t>
            </a:r>
            <a:r>
              <a:rPr lang="ru-RU" sz="1000" b="1" dirty="0">
                <a:solidFill>
                  <a:schemeClr val="tx1"/>
                </a:solidFill>
              </a:rPr>
              <a:t>пользователя реализовывать, в том числе перепродавать, произведенные и (или) закупленные товары, выполнять работы или оказывать услуги с использованием принадлежащих правообладателю исключительных прав по установленным правообладателем ценам, а равно обязательство пользователя не осуществлять реализацию аналогичных товаров, выполнение аналогичных работ или оказание аналогичных услуг с использованием товарных знаков или коммерческих обозначений других правообладателей;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*обязательство </a:t>
            </a:r>
            <a:r>
              <a:rPr lang="ru-RU" sz="1000" b="1" dirty="0">
                <a:solidFill>
                  <a:schemeClr val="tx1"/>
                </a:solidFill>
              </a:rPr>
              <a:t>пользователя продавать товары, выполнять работы или оказывать услуги исключительно в пределах определенной территории;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*обязательство </a:t>
            </a:r>
            <a:r>
              <a:rPr lang="ru-RU" sz="1000" b="1" dirty="0">
                <a:solidFill>
                  <a:schemeClr val="tx1"/>
                </a:solidFill>
              </a:rPr>
              <a:t>пользователя согласовывать с правообладателем место расположения коммерческих помещений, используемых при осуществлении предоставленных по договору исключительных прав, а также их внешнее и внутреннее оформление.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899592" y="2708920"/>
            <a:ext cx="7632848" cy="201622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Условия договора коммерческой концессии, предусматривающие обязательство пользователя продавать товары, выполнять работы или оказывать услуги исключительно покупателям (заказчикам), имеющим место нахождения, место жительства на определенной договором территории, являются ничтожными.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899592" y="620688"/>
            <a:ext cx="7488832" cy="194421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Ограничительные условия могут быть признаны недействительными по требованию антимонопольного органа или иного заинтересованного лица, если эти условия с учетом состояния соответствующего рынка и экономического положения сторон противоречат антимонопольному </a:t>
            </a:r>
            <a:r>
              <a:rPr lang="ru-RU" sz="1600" dirty="0" smtClean="0"/>
              <a:t>законодательству.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Ответственность правообладателя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899592" y="1268760"/>
            <a:ext cx="7416824" cy="38884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субсидиарная - </a:t>
            </a:r>
            <a:r>
              <a:rPr lang="ru-RU" sz="1600" dirty="0"/>
              <a:t>по предъявляемым к пользователю требованиям о несоответствии качества товаров (работ, услуг), продаваемых (выполняемых, оказываемых) пользователем по договору коммерческой концессии;</a:t>
            </a:r>
          </a:p>
          <a:p>
            <a:r>
              <a:rPr lang="ru-RU" sz="1600" dirty="0">
                <a:solidFill>
                  <a:schemeClr val="tx1"/>
                </a:solidFill>
              </a:rPr>
              <a:t>солидарная - </a:t>
            </a:r>
            <a:r>
              <a:rPr lang="ru-RU" sz="1600" dirty="0"/>
              <a:t>по требованиям, предъявляемым к пользователю как изготовителю продукции (товаров) правообладателя.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прав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899592" y="620688"/>
            <a:ext cx="7128792" cy="23762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В случае смерти правообладателя его права и обязанности по договору коммерческой концессии переходят к наследнику при условии, что он зарегистрирован или в течение шести месяцев со дня открытия наследства зарегистрируется в качестве индивидуального предпринимателя. В противном случае договор прекращается.</a:t>
            </a:r>
          </a:p>
          <a:p>
            <a:r>
              <a:rPr lang="ru-RU" sz="1100" dirty="0">
                <a:solidFill>
                  <a:schemeClr val="tx1"/>
                </a:solidFill>
              </a:rPr>
              <a:t>Осуществление прав и исполнение обязанностей умершего правообладателя до принятия наследником этих прав и обязанностей или до регистрации наследника в качестве индивидуального предпринимателя осуществляются управляющим, назначаемым нотариусом.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827584" y="2636912"/>
            <a:ext cx="7488832" cy="29523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Переход к другому лицу какого-либо исключительного права, входящего в предоставленный пользователю комплекс исключительных прав, не является основанием для изменения или расторжения договора коммерческой концессии. Новый правообладатель становится стороной этого договора в части прав и обязанностей, относящихся к перешедшему исключительному праву.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Прекращение договора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Правообладатель вправе отказаться от исполнения договора коммерческой концессии</a:t>
            </a:r>
            <a:r>
              <a:rPr lang="ru-RU" sz="2400" b="0" dirty="0" smtClean="0"/>
              <a:t> полностью или частично в случае: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Односторонний отказ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971600" y="836712"/>
            <a:ext cx="7416824" cy="43204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Односторонний отказ правообладателя от исполнения договора возможен в случае, если пользователь после направления ему правообладателем письменного требования об устранении нарушения не устранил его в разумный срок или вновь совершил такое нарушение в течение одного года с даты направления ему указанного требования.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прекращении договора: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971600" y="2492896"/>
            <a:ext cx="6984776" cy="29523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случае прекращения принадлежащего правообладателю права на товарный знак, знак обслуживания или на коммерческое обозначение, когда такое право входит в комплекс исключительных прав, предоставленных пользователю по договору коммерческой концессии, без замены прекратившегося права новым аналогичным правом договор коммерческой концессии прекращается.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755576" y="692696"/>
            <a:ext cx="7344816" cy="1728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 объявлении правообладателя или пользователя несостоятельным (банкротом) договор коммерческой концессии прекращается.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Договор коммерческой </a:t>
            </a:r>
            <a:r>
              <a:rPr lang="ru-RU" dirty="0" err="1" smtClean="0"/>
              <a:t>субконцессии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899592" y="1052736"/>
            <a:ext cx="7200800" cy="331236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Договором коммерческой концессии может быть предусмотрено право (или обязанность) пользователя разрешать другим лицам использование предоставленного ему комплекса исключительных прав или части этого комплекса на согласованных с правообладателем условиях </a:t>
            </a:r>
            <a:r>
              <a:rPr lang="ru-RU" dirty="0" err="1"/>
              <a:t>субконцессии</a:t>
            </a:r>
            <a:r>
              <a:rPr lang="ru-RU" dirty="0"/>
              <a:t> (ст. 1029 ГК РФ).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Договор коммерческой </a:t>
            </a:r>
            <a:r>
              <a:rPr lang="ru-RU" b="0" dirty="0" err="1" smtClean="0"/>
              <a:t>субконцессии</a:t>
            </a:r>
            <a:r>
              <a:rPr lang="ru-RU" b="0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Договор коммерческой концессии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 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Субъекты договора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договора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Юридическая характеристика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договора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Существенные условия договора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971600" y="3717032"/>
            <a:ext cx="7344816" cy="1728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Предметом договора коммерческой концессии является передаваемый правообладателем пользователю комплекс имущественных прав, включающий права пользования средствами индивидуализации (товарный знак, коммерческое обозначение) и охраняемую информацию (ноу-хау).</a:t>
            </a: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971600" y="692696"/>
            <a:ext cx="7488832" cy="25202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К существенному условию договора коммерческой концессии относится вознаграждение, которое может выплачиваться пользователем правообладателю в форме (ст. 1030 ГК РФ):</a:t>
            </a:r>
          </a:p>
          <a:p>
            <a:pPr lvl="1"/>
            <a:r>
              <a:rPr lang="ru-RU" sz="1400" b="1" dirty="0">
                <a:solidFill>
                  <a:schemeClr val="tx1"/>
                </a:solidFill>
              </a:rPr>
              <a:t>фиксированных разовых или периодических платежей,</a:t>
            </a:r>
          </a:p>
          <a:p>
            <a:pPr lvl="1"/>
            <a:r>
              <a:rPr lang="ru-RU" sz="1400" b="1" dirty="0">
                <a:solidFill>
                  <a:schemeClr val="tx1"/>
                </a:solidFill>
              </a:rPr>
              <a:t>отчислений от выручки, наценки на оптовую цену товаров, передаваемых правообладателем для перепродажи, или</a:t>
            </a:r>
          </a:p>
          <a:p>
            <a:pPr lvl="1"/>
            <a:r>
              <a:rPr lang="ru-RU" sz="1400" b="1" dirty="0">
                <a:solidFill>
                  <a:schemeClr val="tx1"/>
                </a:solidFill>
              </a:rPr>
              <a:t>в иной форме, предусмотренной договором.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Правообладатель обязан </a:t>
            </a:r>
            <a:r>
              <a:rPr lang="ru-RU" b="0" dirty="0" smtClean="0"/>
              <a:t>(ст. 1031 ГК РФ)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548680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Пользователь обязан </a:t>
            </a:r>
            <a:r>
              <a:rPr lang="ru-RU" b="0" dirty="0" smtClean="0"/>
              <a:t>(ст. 1031 ГК РФ)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</TotalTime>
  <Words>1233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Коммерческая концессия</vt:lpstr>
      <vt:lpstr>Договор коммерческой концессии</vt:lpstr>
      <vt:lpstr>Субъекты договора</vt:lpstr>
      <vt:lpstr>Форма договора</vt:lpstr>
      <vt:lpstr>Юридическая характеристика</vt:lpstr>
      <vt:lpstr>Срок договора</vt:lpstr>
      <vt:lpstr>Существенные условия договора</vt:lpstr>
      <vt:lpstr>Правообладатель обязан (ст. 1031 ГК РФ):</vt:lpstr>
      <vt:lpstr>Пользователь обязан (ст. 1031 ГК РФ):</vt:lpstr>
      <vt:lpstr>Договором коммерческой концессии могут быть предусмотрены не противоречащие антимонопольному законодательству ограничения прав сторон. </vt:lpstr>
      <vt:lpstr>Ограничения</vt:lpstr>
      <vt:lpstr>Ответственность правообладателя</vt:lpstr>
      <vt:lpstr>Переход прав</vt:lpstr>
      <vt:lpstr>Прекращение договора</vt:lpstr>
      <vt:lpstr>Правообладатель вправе отказаться от исполнения договора коммерческой концессии полностью или частично в случае:</vt:lpstr>
      <vt:lpstr>Односторонний отказ</vt:lpstr>
      <vt:lpstr>При прекращении договора:</vt:lpstr>
      <vt:lpstr>Договор коммерческой субконцессии</vt:lpstr>
      <vt:lpstr>Договор коммерческой субконцессии:</vt:lpstr>
      <vt:lpstr> 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Коммерческая концессия</dc:title>
  <dc:creator>Tatyana</dc:creator>
  <cp:lastModifiedBy>Tatyana</cp:lastModifiedBy>
  <cp:revision>12</cp:revision>
  <dcterms:created xsi:type="dcterms:W3CDTF">2020-05-27T04:23:42Z</dcterms:created>
  <dcterms:modified xsi:type="dcterms:W3CDTF">2020-05-27T06:16:18Z</dcterms:modified>
</cp:coreProperties>
</file>