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0" d="100"/>
          <a:sy n="40" d="100"/>
        </p:scale>
        <p:origin x="72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9D00A7-4AB6-49FB-B8E2-96F695833EF0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C77BA7C-FE51-4A55-9E31-189B3A94759B}">
      <dgm:prSet phldrT="[Текст]"/>
      <dgm:spPr/>
      <dgm:t>
        <a:bodyPr/>
        <a:lstStyle/>
        <a:p>
          <a:r>
            <a:rPr lang="ru-RU" dirty="0" smtClean="0"/>
            <a:t>Гражданско-правовая характеристика</a:t>
          </a:r>
          <a:endParaRPr lang="ru-RU" dirty="0"/>
        </a:p>
      </dgm:t>
    </dgm:pt>
    <dgm:pt modelId="{4C355A42-0A57-4B3E-9A48-EB6B0300357B}" type="parTrans" cxnId="{F38F8312-AC5C-41DA-B3BA-E509C5D7D500}">
      <dgm:prSet/>
      <dgm:spPr/>
      <dgm:t>
        <a:bodyPr/>
        <a:lstStyle/>
        <a:p>
          <a:endParaRPr lang="ru-RU"/>
        </a:p>
      </dgm:t>
    </dgm:pt>
    <dgm:pt modelId="{2BFDA8BB-9431-48D0-886C-5F6A58657BE9}" type="sibTrans" cxnId="{F38F8312-AC5C-41DA-B3BA-E509C5D7D500}">
      <dgm:prSet/>
      <dgm:spPr/>
      <dgm:t>
        <a:bodyPr/>
        <a:lstStyle/>
        <a:p>
          <a:endParaRPr lang="ru-RU"/>
        </a:p>
      </dgm:t>
    </dgm:pt>
    <dgm:pt modelId="{F9C23823-D77B-4829-AE26-1FA08D9F2CDC}">
      <dgm:prSet phldrT="[Текст]"/>
      <dgm:spPr/>
      <dgm:t>
        <a:bodyPr/>
        <a:lstStyle/>
        <a:p>
          <a:r>
            <a:rPr lang="ru-RU" dirty="0" smtClean="0"/>
            <a:t>Консенсуальный</a:t>
          </a:r>
          <a:endParaRPr lang="ru-RU" dirty="0"/>
        </a:p>
      </dgm:t>
    </dgm:pt>
    <dgm:pt modelId="{D81B5FE3-A1AB-47D7-92D6-76FC0CDE8452}" type="parTrans" cxnId="{D3BBC1C7-FD55-40CC-864F-1A34C312ADD4}">
      <dgm:prSet/>
      <dgm:spPr/>
      <dgm:t>
        <a:bodyPr/>
        <a:lstStyle/>
        <a:p>
          <a:endParaRPr lang="ru-RU"/>
        </a:p>
      </dgm:t>
    </dgm:pt>
    <dgm:pt modelId="{7DA0B7B8-5328-419F-9366-D20B0AB552F2}" type="sibTrans" cxnId="{D3BBC1C7-FD55-40CC-864F-1A34C312ADD4}">
      <dgm:prSet/>
      <dgm:spPr/>
      <dgm:t>
        <a:bodyPr/>
        <a:lstStyle/>
        <a:p>
          <a:endParaRPr lang="ru-RU"/>
        </a:p>
      </dgm:t>
    </dgm:pt>
    <dgm:pt modelId="{9DF3E798-558C-4263-8B75-2F17F4AD90DE}">
      <dgm:prSet phldrT="[Текст]"/>
      <dgm:spPr/>
      <dgm:t>
        <a:bodyPr/>
        <a:lstStyle/>
        <a:p>
          <a:endParaRPr lang="ru-RU" dirty="0"/>
        </a:p>
      </dgm:t>
    </dgm:pt>
    <dgm:pt modelId="{8D7798F5-FF51-4A4F-97CC-3106D93E648C}" type="parTrans" cxnId="{12AB7D7A-85AA-4FDA-982E-C0D47A1371DB}">
      <dgm:prSet/>
      <dgm:spPr/>
      <dgm:t>
        <a:bodyPr/>
        <a:lstStyle/>
        <a:p>
          <a:endParaRPr lang="ru-RU"/>
        </a:p>
      </dgm:t>
    </dgm:pt>
    <dgm:pt modelId="{23DB6D3D-A480-4A9E-A698-87B0400C30DF}" type="sibTrans" cxnId="{12AB7D7A-85AA-4FDA-982E-C0D47A1371DB}">
      <dgm:prSet/>
      <dgm:spPr/>
      <dgm:t>
        <a:bodyPr/>
        <a:lstStyle/>
        <a:p>
          <a:endParaRPr lang="ru-RU"/>
        </a:p>
      </dgm:t>
    </dgm:pt>
    <dgm:pt modelId="{6F220E29-5E03-46E8-B422-36C40441A47F}">
      <dgm:prSet phldrT="[Текст]"/>
      <dgm:spPr/>
      <dgm:t>
        <a:bodyPr/>
        <a:lstStyle/>
        <a:p>
          <a:r>
            <a:rPr lang="ru-RU" dirty="0" smtClean="0"/>
            <a:t>Двусторонний</a:t>
          </a:r>
          <a:endParaRPr lang="ru-RU" dirty="0"/>
        </a:p>
      </dgm:t>
    </dgm:pt>
    <dgm:pt modelId="{B489946F-E766-4F64-89C9-098080783E26}" type="parTrans" cxnId="{93D1811E-9820-47E0-8539-70A704A8C444}">
      <dgm:prSet/>
      <dgm:spPr/>
      <dgm:t>
        <a:bodyPr/>
        <a:lstStyle/>
        <a:p>
          <a:endParaRPr lang="ru-RU"/>
        </a:p>
      </dgm:t>
    </dgm:pt>
    <dgm:pt modelId="{73F68A74-6D07-4F52-A49D-0D72234CA882}" type="sibTrans" cxnId="{93D1811E-9820-47E0-8539-70A704A8C444}">
      <dgm:prSet/>
      <dgm:spPr/>
      <dgm:t>
        <a:bodyPr/>
        <a:lstStyle/>
        <a:p>
          <a:endParaRPr lang="ru-RU"/>
        </a:p>
      </dgm:t>
    </dgm:pt>
    <dgm:pt modelId="{4CAC3A7E-EF49-4A83-869F-9E644E64EAFC}">
      <dgm:prSet phldrT="[Текст]"/>
      <dgm:spPr/>
      <dgm:t>
        <a:bodyPr/>
        <a:lstStyle/>
        <a:p>
          <a:r>
            <a:rPr lang="ru-RU" dirty="0" smtClean="0"/>
            <a:t>Возмездный</a:t>
          </a:r>
          <a:endParaRPr lang="ru-RU" dirty="0"/>
        </a:p>
      </dgm:t>
    </dgm:pt>
    <dgm:pt modelId="{BE9513E2-5077-42CC-9D64-C419CA8DC4EA}" type="sibTrans" cxnId="{DD0E3B37-ED14-4A48-9652-FDEB3E384879}">
      <dgm:prSet/>
      <dgm:spPr/>
      <dgm:t>
        <a:bodyPr/>
        <a:lstStyle/>
        <a:p>
          <a:endParaRPr lang="ru-RU"/>
        </a:p>
      </dgm:t>
    </dgm:pt>
    <dgm:pt modelId="{37DEEEE7-A9C0-4386-9B45-5E68D7820635}" type="parTrans" cxnId="{DD0E3B37-ED14-4A48-9652-FDEB3E384879}">
      <dgm:prSet/>
      <dgm:spPr/>
      <dgm:t>
        <a:bodyPr/>
        <a:lstStyle/>
        <a:p>
          <a:endParaRPr lang="ru-RU"/>
        </a:p>
      </dgm:t>
    </dgm:pt>
    <dgm:pt modelId="{41BAEB2B-C209-451B-9A09-365CE8D47526}">
      <dgm:prSet phldrT="[Текст]" phldr="1"/>
      <dgm:spPr/>
      <dgm:t>
        <a:bodyPr/>
        <a:lstStyle/>
        <a:p>
          <a:endParaRPr lang="ru-RU" dirty="0"/>
        </a:p>
      </dgm:t>
    </dgm:pt>
    <dgm:pt modelId="{CC840DD8-AAB8-4AB3-AB2D-5A984DD52F6E}" type="sibTrans" cxnId="{BB4A642C-F079-490D-B6C7-460803F4F11B}">
      <dgm:prSet/>
      <dgm:spPr/>
      <dgm:t>
        <a:bodyPr/>
        <a:lstStyle/>
        <a:p>
          <a:endParaRPr lang="ru-RU"/>
        </a:p>
      </dgm:t>
    </dgm:pt>
    <dgm:pt modelId="{205DC669-B03E-4E69-B6D1-DAC7EAC060BC}" type="parTrans" cxnId="{BB4A642C-F079-490D-B6C7-460803F4F11B}">
      <dgm:prSet/>
      <dgm:spPr/>
      <dgm:t>
        <a:bodyPr/>
        <a:lstStyle/>
        <a:p>
          <a:endParaRPr lang="ru-RU"/>
        </a:p>
      </dgm:t>
    </dgm:pt>
    <dgm:pt modelId="{692536C6-EFF4-440F-87D4-B75C839DCC96}" type="pres">
      <dgm:prSet presAssocID="{B39D00A7-4AB6-49FB-B8E2-96F695833EF0}" presName="Name0" presStyleCnt="0">
        <dgm:presLayoutVars>
          <dgm:chMax/>
          <dgm:chPref/>
          <dgm:dir/>
        </dgm:presLayoutVars>
      </dgm:prSet>
      <dgm:spPr/>
    </dgm:pt>
    <dgm:pt modelId="{388DBCD6-B9EB-4601-8754-9EC11388E513}" type="pres">
      <dgm:prSet presAssocID="{1C77BA7C-FE51-4A55-9E31-189B3A94759B}" presName="parenttextcomposite" presStyleCnt="0"/>
      <dgm:spPr/>
    </dgm:pt>
    <dgm:pt modelId="{E083BDA9-96B8-419F-B236-4582C349727E}" type="pres">
      <dgm:prSet presAssocID="{1C77BA7C-FE51-4A55-9E31-189B3A94759B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E318DA-8665-4F77-BFC1-5688F199D3FF}" type="pres">
      <dgm:prSet presAssocID="{1C77BA7C-FE51-4A55-9E31-189B3A94759B}" presName="composite" presStyleCnt="0"/>
      <dgm:spPr/>
    </dgm:pt>
    <dgm:pt modelId="{DA7AD10D-4830-4396-82B2-636064084E63}" type="pres">
      <dgm:prSet presAssocID="{1C77BA7C-FE51-4A55-9E31-189B3A94759B}" presName="chevron1" presStyleLbl="alignNode1" presStyleIdx="0" presStyleCnt="21"/>
      <dgm:spPr/>
    </dgm:pt>
    <dgm:pt modelId="{89049E0F-577A-4E0A-A314-D56B2654A262}" type="pres">
      <dgm:prSet presAssocID="{1C77BA7C-FE51-4A55-9E31-189B3A94759B}" presName="chevron2" presStyleLbl="alignNode1" presStyleIdx="1" presStyleCnt="21"/>
      <dgm:spPr/>
    </dgm:pt>
    <dgm:pt modelId="{56E57194-FB20-4C96-865C-32D916B6E41E}" type="pres">
      <dgm:prSet presAssocID="{1C77BA7C-FE51-4A55-9E31-189B3A94759B}" presName="chevron3" presStyleLbl="alignNode1" presStyleIdx="2" presStyleCnt="21"/>
      <dgm:spPr/>
    </dgm:pt>
    <dgm:pt modelId="{04D13116-D06B-421E-B137-2E40552E4F69}" type="pres">
      <dgm:prSet presAssocID="{1C77BA7C-FE51-4A55-9E31-189B3A94759B}" presName="chevron4" presStyleLbl="alignNode1" presStyleIdx="3" presStyleCnt="21"/>
      <dgm:spPr/>
    </dgm:pt>
    <dgm:pt modelId="{341794DB-A941-4707-ADF3-AADFCF561ED8}" type="pres">
      <dgm:prSet presAssocID="{1C77BA7C-FE51-4A55-9E31-189B3A94759B}" presName="chevron5" presStyleLbl="alignNode1" presStyleIdx="4" presStyleCnt="21"/>
      <dgm:spPr/>
    </dgm:pt>
    <dgm:pt modelId="{9B6E376C-6521-4521-A299-9722ED29F822}" type="pres">
      <dgm:prSet presAssocID="{1C77BA7C-FE51-4A55-9E31-189B3A94759B}" presName="chevron6" presStyleLbl="alignNode1" presStyleIdx="5" presStyleCnt="21"/>
      <dgm:spPr/>
    </dgm:pt>
    <dgm:pt modelId="{598A0E33-C156-4F0F-BACA-B4D3CEEE7A34}" type="pres">
      <dgm:prSet presAssocID="{1C77BA7C-FE51-4A55-9E31-189B3A94759B}" presName="chevron7" presStyleLbl="alignNode1" presStyleIdx="6" presStyleCnt="21"/>
      <dgm:spPr/>
    </dgm:pt>
    <dgm:pt modelId="{1DD2BD0C-C2DA-47D5-8C75-5AA04968A0B9}" type="pres">
      <dgm:prSet presAssocID="{1C77BA7C-FE51-4A55-9E31-189B3A94759B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ED2D6A-0B11-4A82-A865-B54640842C34}" type="pres">
      <dgm:prSet presAssocID="{2BFDA8BB-9431-48D0-886C-5F6A58657BE9}" presName="sibTrans" presStyleCnt="0"/>
      <dgm:spPr/>
    </dgm:pt>
    <dgm:pt modelId="{2B30B181-BF01-449F-92B1-A5351903992C}" type="pres">
      <dgm:prSet presAssocID="{9DF3E798-558C-4263-8B75-2F17F4AD90DE}" presName="parenttextcomposite" presStyleCnt="0"/>
      <dgm:spPr/>
    </dgm:pt>
    <dgm:pt modelId="{49251F01-402F-4680-9D47-1D191A39FB68}" type="pres">
      <dgm:prSet presAssocID="{9DF3E798-558C-4263-8B75-2F17F4AD90DE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7F7646-9E9B-4D43-85B3-21EE5F218525}" type="pres">
      <dgm:prSet presAssocID="{9DF3E798-558C-4263-8B75-2F17F4AD90DE}" presName="composite" presStyleCnt="0"/>
      <dgm:spPr/>
    </dgm:pt>
    <dgm:pt modelId="{53A0461A-4D6D-439C-BFE6-2E3F898E59C4}" type="pres">
      <dgm:prSet presAssocID="{9DF3E798-558C-4263-8B75-2F17F4AD90DE}" presName="chevron1" presStyleLbl="alignNode1" presStyleIdx="7" presStyleCnt="21"/>
      <dgm:spPr/>
    </dgm:pt>
    <dgm:pt modelId="{52FD7848-2D8C-4C0D-8DD6-093C5773309C}" type="pres">
      <dgm:prSet presAssocID="{9DF3E798-558C-4263-8B75-2F17F4AD90DE}" presName="chevron2" presStyleLbl="alignNode1" presStyleIdx="8" presStyleCnt="21"/>
      <dgm:spPr/>
    </dgm:pt>
    <dgm:pt modelId="{135E3E17-7335-4D50-85DC-126339056707}" type="pres">
      <dgm:prSet presAssocID="{9DF3E798-558C-4263-8B75-2F17F4AD90DE}" presName="chevron3" presStyleLbl="alignNode1" presStyleIdx="9" presStyleCnt="21"/>
      <dgm:spPr/>
    </dgm:pt>
    <dgm:pt modelId="{8C1D15B2-64CD-4D1D-8CD0-F51D6EA92C84}" type="pres">
      <dgm:prSet presAssocID="{9DF3E798-558C-4263-8B75-2F17F4AD90DE}" presName="chevron4" presStyleLbl="alignNode1" presStyleIdx="10" presStyleCnt="21"/>
      <dgm:spPr/>
    </dgm:pt>
    <dgm:pt modelId="{8CDD6350-B7FC-4901-B7AE-6ADE921D0971}" type="pres">
      <dgm:prSet presAssocID="{9DF3E798-558C-4263-8B75-2F17F4AD90DE}" presName="chevron5" presStyleLbl="alignNode1" presStyleIdx="11" presStyleCnt="21"/>
      <dgm:spPr/>
    </dgm:pt>
    <dgm:pt modelId="{159BDF2E-A736-4084-8B1A-DC4D2D9CF1D6}" type="pres">
      <dgm:prSet presAssocID="{9DF3E798-558C-4263-8B75-2F17F4AD90DE}" presName="chevron6" presStyleLbl="alignNode1" presStyleIdx="12" presStyleCnt="21"/>
      <dgm:spPr/>
    </dgm:pt>
    <dgm:pt modelId="{E25A9860-A945-4B63-A1DF-828D2B24F4B4}" type="pres">
      <dgm:prSet presAssocID="{9DF3E798-558C-4263-8B75-2F17F4AD90DE}" presName="chevron7" presStyleLbl="alignNode1" presStyleIdx="13" presStyleCnt="21"/>
      <dgm:spPr/>
    </dgm:pt>
    <dgm:pt modelId="{210B2F48-C61A-4EFC-A5F7-F6F817C175DC}" type="pres">
      <dgm:prSet presAssocID="{9DF3E798-558C-4263-8B75-2F17F4AD90DE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</dgm:pt>
    <dgm:pt modelId="{A12B4603-8953-4DD5-B66F-08499E6D03BA}" type="pres">
      <dgm:prSet presAssocID="{23DB6D3D-A480-4A9E-A698-87B0400C30DF}" presName="sibTrans" presStyleCnt="0"/>
      <dgm:spPr/>
    </dgm:pt>
    <dgm:pt modelId="{19B87FF2-3A89-4C53-AF20-4D887E96958D}" type="pres">
      <dgm:prSet presAssocID="{41BAEB2B-C209-451B-9A09-365CE8D47526}" presName="parenttextcomposite" presStyleCnt="0"/>
      <dgm:spPr/>
    </dgm:pt>
    <dgm:pt modelId="{70B82CB2-CE45-4B9F-A1AF-457A7D66A777}" type="pres">
      <dgm:prSet presAssocID="{41BAEB2B-C209-451B-9A09-365CE8D47526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26BDC3-9A6E-4F23-B7C8-935AF6715E43}" type="pres">
      <dgm:prSet presAssocID="{41BAEB2B-C209-451B-9A09-365CE8D47526}" presName="composite" presStyleCnt="0"/>
      <dgm:spPr/>
    </dgm:pt>
    <dgm:pt modelId="{120C8897-CD6C-4D46-A976-24E23EB40316}" type="pres">
      <dgm:prSet presAssocID="{41BAEB2B-C209-451B-9A09-365CE8D47526}" presName="chevron1" presStyleLbl="alignNode1" presStyleIdx="14" presStyleCnt="21"/>
      <dgm:spPr/>
    </dgm:pt>
    <dgm:pt modelId="{2127D5C3-909B-48A3-84C1-8B2ADCE3EF2E}" type="pres">
      <dgm:prSet presAssocID="{41BAEB2B-C209-451B-9A09-365CE8D47526}" presName="chevron2" presStyleLbl="alignNode1" presStyleIdx="15" presStyleCnt="21"/>
      <dgm:spPr/>
    </dgm:pt>
    <dgm:pt modelId="{D1B580DE-B4F0-48E4-8DDC-690C408CF57B}" type="pres">
      <dgm:prSet presAssocID="{41BAEB2B-C209-451B-9A09-365CE8D47526}" presName="chevron3" presStyleLbl="alignNode1" presStyleIdx="16" presStyleCnt="21"/>
      <dgm:spPr/>
    </dgm:pt>
    <dgm:pt modelId="{746FF587-F5F2-4A0A-8508-6F2FC4F92ADE}" type="pres">
      <dgm:prSet presAssocID="{41BAEB2B-C209-451B-9A09-365CE8D47526}" presName="chevron4" presStyleLbl="alignNode1" presStyleIdx="17" presStyleCnt="21"/>
      <dgm:spPr/>
    </dgm:pt>
    <dgm:pt modelId="{A8132BEB-E634-44E9-98D3-B868F7563B56}" type="pres">
      <dgm:prSet presAssocID="{41BAEB2B-C209-451B-9A09-365CE8D47526}" presName="chevron5" presStyleLbl="alignNode1" presStyleIdx="18" presStyleCnt="21"/>
      <dgm:spPr/>
    </dgm:pt>
    <dgm:pt modelId="{9D64AE61-A435-4331-A6A3-3671BBB919D1}" type="pres">
      <dgm:prSet presAssocID="{41BAEB2B-C209-451B-9A09-365CE8D47526}" presName="chevron6" presStyleLbl="alignNode1" presStyleIdx="19" presStyleCnt="21"/>
      <dgm:spPr/>
    </dgm:pt>
    <dgm:pt modelId="{FBAB81B0-BFD7-4583-BC72-C90E23589AE6}" type="pres">
      <dgm:prSet presAssocID="{41BAEB2B-C209-451B-9A09-365CE8D47526}" presName="chevron7" presStyleLbl="alignNode1" presStyleIdx="20" presStyleCnt="21"/>
      <dgm:spPr/>
    </dgm:pt>
    <dgm:pt modelId="{BB8406D7-7625-4BE8-9AFA-44F939CA981C}" type="pres">
      <dgm:prSet presAssocID="{41BAEB2B-C209-451B-9A09-365CE8D47526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4A642C-F079-490D-B6C7-460803F4F11B}" srcId="{B39D00A7-4AB6-49FB-B8E2-96F695833EF0}" destId="{41BAEB2B-C209-451B-9A09-365CE8D47526}" srcOrd="2" destOrd="0" parTransId="{205DC669-B03E-4E69-B6D1-DAC7EAC060BC}" sibTransId="{CC840DD8-AAB8-4AB3-AB2D-5A984DD52F6E}"/>
    <dgm:cxn modelId="{89F4FC5B-DA90-47FF-9B28-7C8D846B5575}" type="presOf" srcId="{41BAEB2B-C209-451B-9A09-365CE8D47526}" destId="{70B82CB2-CE45-4B9F-A1AF-457A7D66A777}" srcOrd="0" destOrd="0" presId="urn:microsoft.com/office/officeart/2008/layout/VerticalAccentList"/>
    <dgm:cxn modelId="{F38F8312-AC5C-41DA-B3BA-E509C5D7D500}" srcId="{B39D00A7-4AB6-49FB-B8E2-96F695833EF0}" destId="{1C77BA7C-FE51-4A55-9E31-189B3A94759B}" srcOrd="0" destOrd="0" parTransId="{4C355A42-0A57-4B3E-9A48-EB6B0300357B}" sibTransId="{2BFDA8BB-9431-48D0-886C-5F6A58657BE9}"/>
    <dgm:cxn modelId="{4E620E82-6119-456C-B27A-2BE44AFF4CB3}" type="presOf" srcId="{B39D00A7-4AB6-49FB-B8E2-96F695833EF0}" destId="{692536C6-EFF4-440F-87D4-B75C839DCC96}" srcOrd="0" destOrd="0" presId="urn:microsoft.com/office/officeart/2008/layout/VerticalAccentList"/>
    <dgm:cxn modelId="{EA5DAC42-4A19-4F0F-97F8-90C360DAC77D}" type="presOf" srcId="{9DF3E798-558C-4263-8B75-2F17F4AD90DE}" destId="{49251F01-402F-4680-9D47-1D191A39FB68}" srcOrd="0" destOrd="0" presId="urn:microsoft.com/office/officeart/2008/layout/VerticalAccentList"/>
    <dgm:cxn modelId="{82078A9C-E0EE-4980-B77F-C66B8BCEE649}" type="presOf" srcId="{1C77BA7C-FE51-4A55-9E31-189B3A94759B}" destId="{E083BDA9-96B8-419F-B236-4582C349727E}" srcOrd="0" destOrd="0" presId="urn:microsoft.com/office/officeart/2008/layout/VerticalAccentList"/>
    <dgm:cxn modelId="{12AB7D7A-85AA-4FDA-982E-C0D47A1371DB}" srcId="{B39D00A7-4AB6-49FB-B8E2-96F695833EF0}" destId="{9DF3E798-558C-4263-8B75-2F17F4AD90DE}" srcOrd="1" destOrd="0" parTransId="{8D7798F5-FF51-4A4F-97CC-3106D93E648C}" sibTransId="{23DB6D3D-A480-4A9E-A698-87B0400C30DF}"/>
    <dgm:cxn modelId="{7EBAFE7D-1352-4823-B4C8-E4A93BE59B0A}" type="presOf" srcId="{6F220E29-5E03-46E8-B422-36C40441A47F}" destId="{210B2F48-C61A-4EFC-A5F7-F6F817C175DC}" srcOrd="0" destOrd="0" presId="urn:microsoft.com/office/officeart/2008/layout/VerticalAccentList"/>
    <dgm:cxn modelId="{93D1811E-9820-47E0-8539-70A704A8C444}" srcId="{9DF3E798-558C-4263-8B75-2F17F4AD90DE}" destId="{6F220E29-5E03-46E8-B422-36C40441A47F}" srcOrd="0" destOrd="0" parTransId="{B489946F-E766-4F64-89C9-098080783E26}" sibTransId="{73F68A74-6D07-4F52-A49D-0D72234CA882}"/>
    <dgm:cxn modelId="{E4CBF8F6-A958-44BC-B857-1BE3D58217F9}" type="presOf" srcId="{F9C23823-D77B-4829-AE26-1FA08D9F2CDC}" destId="{1DD2BD0C-C2DA-47D5-8C75-5AA04968A0B9}" srcOrd="0" destOrd="0" presId="urn:microsoft.com/office/officeart/2008/layout/VerticalAccentList"/>
    <dgm:cxn modelId="{DD0E3B37-ED14-4A48-9652-FDEB3E384879}" srcId="{41BAEB2B-C209-451B-9A09-365CE8D47526}" destId="{4CAC3A7E-EF49-4A83-869F-9E644E64EAFC}" srcOrd="0" destOrd="0" parTransId="{37DEEEE7-A9C0-4386-9B45-5E68D7820635}" sibTransId="{BE9513E2-5077-42CC-9D64-C419CA8DC4EA}"/>
    <dgm:cxn modelId="{18E60453-F658-4655-B498-3C4A8CC64181}" type="presOf" srcId="{4CAC3A7E-EF49-4A83-869F-9E644E64EAFC}" destId="{BB8406D7-7625-4BE8-9AFA-44F939CA981C}" srcOrd="0" destOrd="0" presId="urn:microsoft.com/office/officeart/2008/layout/VerticalAccentList"/>
    <dgm:cxn modelId="{D3BBC1C7-FD55-40CC-864F-1A34C312ADD4}" srcId="{1C77BA7C-FE51-4A55-9E31-189B3A94759B}" destId="{F9C23823-D77B-4829-AE26-1FA08D9F2CDC}" srcOrd="0" destOrd="0" parTransId="{D81B5FE3-A1AB-47D7-92D6-76FC0CDE8452}" sibTransId="{7DA0B7B8-5328-419F-9366-D20B0AB552F2}"/>
    <dgm:cxn modelId="{6DB8E8A0-CA65-45A0-99DA-6B573C5131F1}" type="presParOf" srcId="{692536C6-EFF4-440F-87D4-B75C839DCC96}" destId="{388DBCD6-B9EB-4601-8754-9EC11388E513}" srcOrd="0" destOrd="0" presId="urn:microsoft.com/office/officeart/2008/layout/VerticalAccentList"/>
    <dgm:cxn modelId="{356CB965-9BA6-43A5-876C-67727DEBD127}" type="presParOf" srcId="{388DBCD6-B9EB-4601-8754-9EC11388E513}" destId="{E083BDA9-96B8-419F-B236-4582C349727E}" srcOrd="0" destOrd="0" presId="urn:microsoft.com/office/officeart/2008/layout/VerticalAccentList"/>
    <dgm:cxn modelId="{CDF08685-9EB0-417D-A666-01D5ADE0C52A}" type="presParOf" srcId="{692536C6-EFF4-440F-87D4-B75C839DCC96}" destId="{EFE318DA-8665-4F77-BFC1-5688F199D3FF}" srcOrd="1" destOrd="0" presId="urn:microsoft.com/office/officeart/2008/layout/VerticalAccentList"/>
    <dgm:cxn modelId="{34DB7B1D-BD44-4E9A-B3FC-C2FCE27A4238}" type="presParOf" srcId="{EFE318DA-8665-4F77-BFC1-5688F199D3FF}" destId="{DA7AD10D-4830-4396-82B2-636064084E63}" srcOrd="0" destOrd="0" presId="urn:microsoft.com/office/officeart/2008/layout/VerticalAccentList"/>
    <dgm:cxn modelId="{50FA44EE-E17F-4DAA-8918-E2C23E9AB8B7}" type="presParOf" srcId="{EFE318DA-8665-4F77-BFC1-5688F199D3FF}" destId="{89049E0F-577A-4E0A-A314-D56B2654A262}" srcOrd="1" destOrd="0" presId="urn:microsoft.com/office/officeart/2008/layout/VerticalAccentList"/>
    <dgm:cxn modelId="{3935F2C1-577E-4C94-A40C-AAA9D693C396}" type="presParOf" srcId="{EFE318DA-8665-4F77-BFC1-5688F199D3FF}" destId="{56E57194-FB20-4C96-865C-32D916B6E41E}" srcOrd="2" destOrd="0" presId="urn:microsoft.com/office/officeart/2008/layout/VerticalAccentList"/>
    <dgm:cxn modelId="{8CF2428C-4E26-47D1-9242-24AFC1F81379}" type="presParOf" srcId="{EFE318DA-8665-4F77-BFC1-5688F199D3FF}" destId="{04D13116-D06B-421E-B137-2E40552E4F69}" srcOrd="3" destOrd="0" presId="urn:microsoft.com/office/officeart/2008/layout/VerticalAccentList"/>
    <dgm:cxn modelId="{A517D773-9F49-486A-BD28-CE9E64E94A81}" type="presParOf" srcId="{EFE318DA-8665-4F77-BFC1-5688F199D3FF}" destId="{341794DB-A941-4707-ADF3-AADFCF561ED8}" srcOrd="4" destOrd="0" presId="urn:microsoft.com/office/officeart/2008/layout/VerticalAccentList"/>
    <dgm:cxn modelId="{521834BE-10F1-44A3-9BA1-EAA25CCE5B16}" type="presParOf" srcId="{EFE318DA-8665-4F77-BFC1-5688F199D3FF}" destId="{9B6E376C-6521-4521-A299-9722ED29F822}" srcOrd="5" destOrd="0" presId="urn:microsoft.com/office/officeart/2008/layout/VerticalAccentList"/>
    <dgm:cxn modelId="{06B9984F-74B1-4F0E-9963-5DC711C33E83}" type="presParOf" srcId="{EFE318DA-8665-4F77-BFC1-5688F199D3FF}" destId="{598A0E33-C156-4F0F-BACA-B4D3CEEE7A34}" srcOrd="6" destOrd="0" presId="urn:microsoft.com/office/officeart/2008/layout/VerticalAccentList"/>
    <dgm:cxn modelId="{9481A118-0F05-4AC8-B4C4-CA915C0B414C}" type="presParOf" srcId="{EFE318DA-8665-4F77-BFC1-5688F199D3FF}" destId="{1DD2BD0C-C2DA-47D5-8C75-5AA04968A0B9}" srcOrd="7" destOrd="0" presId="urn:microsoft.com/office/officeart/2008/layout/VerticalAccentList"/>
    <dgm:cxn modelId="{54B36B96-774B-41C2-AB29-0AF85445EC00}" type="presParOf" srcId="{692536C6-EFF4-440F-87D4-B75C839DCC96}" destId="{ABED2D6A-0B11-4A82-A865-B54640842C34}" srcOrd="2" destOrd="0" presId="urn:microsoft.com/office/officeart/2008/layout/VerticalAccentList"/>
    <dgm:cxn modelId="{5C96ED33-9871-4949-9A2C-E6AE99CFB1F8}" type="presParOf" srcId="{692536C6-EFF4-440F-87D4-B75C839DCC96}" destId="{2B30B181-BF01-449F-92B1-A5351903992C}" srcOrd="3" destOrd="0" presId="urn:microsoft.com/office/officeart/2008/layout/VerticalAccentList"/>
    <dgm:cxn modelId="{3F053370-B2FA-46C2-B94A-335B1AD761DA}" type="presParOf" srcId="{2B30B181-BF01-449F-92B1-A5351903992C}" destId="{49251F01-402F-4680-9D47-1D191A39FB68}" srcOrd="0" destOrd="0" presId="urn:microsoft.com/office/officeart/2008/layout/VerticalAccentList"/>
    <dgm:cxn modelId="{46DE74CE-691F-4EE2-A781-6D55F730236F}" type="presParOf" srcId="{692536C6-EFF4-440F-87D4-B75C839DCC96}" destId="{6C7F7646-9E9B-4D43-85B3-21EE5F218525}" srcOrd="4" destOrd="0" presId="urn:microsoft.com/office/officeart/2008/layout/VerticalAccentList"/>
    <dgm:cxn modelId="{092BEB38-1350-472C-AD75-4BCFCFEAB11B}" type="presParOf" srcId="{6C7F7646-9E9B-4D43-85B3-21EE5F218525}" destId="{53A0461A-4D6D-439C-BFE6-2E3F898E59C4}" srcOrd="0" destOrd="0" presId="urn:microsoft.com/office/officeart/2008/layout/VerticalAccentList"/>
    <dgm:cxn modelId="{33A75800-72CA-48F2-978B-50A945A2F9F0}" type="presParOf" srcId="{6C7F7646-9E9B-4D43-85B3-21EE5F218525}" destId="{52FD7848-2D8C-4C0D-8DD6-093C5773309C}" srcOrd="1" destOrd="0" presId="urn:microsoft.com/office/officeart/2008/layout/VerticalAccentList"/>
    <dgm:cxn modelId="{6C7D7D39-58AB-4482-A42F-57F13868C5FE}" type="presParOf" srcId="{6C7F7646-9E9B-4D43-85B3-21EE5F218525}" destId="{135E3E17-7335-4D50-85DC-126339056707}" srcOrd="2" destOrd="0" presId="urn:microsoft.com/office/officeart/2008/layout/VerticalAccentList"/>
    <dgm:cxn modelId="{8934ACB0-017E-45AB-B97F-6C40507771F9}" type="presParOf" srcId="{6C7F7646-9E9B-4D43-85B3-21EE5F218525}" destId="{8C1D15B2-64CD-4D1D-8CD0-F51D6EA92C84}" srcOrd="3" destOrd="0" presId="urn:microsoft.com/office/officeart/2008/layout/VerticalAccentList"/>
    <dgm:cxn modelId="{A7C4BCB5-67C1-4241-B2C4-92F0548EC6C5}" type="presParOf" srcId="{6C7F7646-9E9B-4D43-85B3-21EE5F218525}" destId="{8CDD6350-B7FC-4901-B7AE-6ADE921D0971}" srcOrd="4" destOrd="0" presId="urn:microsoft.com/office/officeart/2008/layout/VerticalAccentList"/>
    <dgm:cxn modelId="{F7312A77-EBEE-408D-9694-873498AE95AC}" type="presParOf" srcId="{6C7F7646-9E9B-4D43-85B3-21EE5F218525}" destId="{159BDF2E-A736-4084-8B1A-DC4D2D9CF1D6}" srcOrd="5" destOrd="0" presId="urn:microsoft.com/office/officeart/2008/layout/VerticalAccentList"/>
    <dgm:cxn modelId="{EAF4A3AD-5F9E-401B-8BEB-A6CC2332ABB3}" type="presParOf" srcId="{6C7F7646-9E9B-4D43-85B3-21EE5F218525}" destId="{E25A9860-A945-4B63-A1DF-828D2B24F4B4}" srcOrd="6" destOrd="0" presId="urn:microsoft.com/office/officeart/2008/layout/VerticalAccentList"/>
    <dgm:cxn modelId="{2FB63371-A465-4F1E-AEF2-52EC27E0756B}" type="presParOf" srcId="{6C7F7646-9E9B-4D43-85B3-21EE5F218525}" destId="{210B2F48-C61A-4EFC-A5F7-F6F817C175DC}" srcOrd="7" destOrd="0" presId="urn:microsoft.com/office/officeart/2008/layout/VerticalAccentList"/>
    <dgm:cxn modelId="{DEDFAFB0-5852-414F-A872-AEB8383E79DC}" type="presParOf" srcId="{692536C6-EFF4-440F-87D4-B75C839DCC96}" destId="{A12B4603-8953-4DD5-B66F-08499E6D03BA}" srcOrd="5" destOrd="0" presId="urn:microsoft.com/office/officeart/2008/layout/VerticalAccentList"/>
    <dgm:cxn modelId="{91F75985-EB84-468E-B3CD-14FF1CA11DC3}" type="presParOf" srcId="{692536C6-EFF4-440F-87D4-B75C839DCC96}" destId="{19B87FF2-3A89-4C53-AF20-4D887E96958D}" srcOrd="6" destOrd="0" presId="urn:microsoft.com/office/officeart/2008/layout/VerticalAccentList"/>
    <dgm:cxn modelId="{4F79EA79-55C5-44F2-913E-713E6777A3E1}" type="presParOf" srcId="{19B87FF2-3A89-4C53-AF20-4D887E96958D}" destId="{70B82CB2-CE45-4B9F-A1AF-457A7D66A777}" srcOrd="0" destOrd="0" presId="urn:microsoft.com/office/officeart/2008/layout/VerticalAccentList"/>
    <dgm:cxn modelId="{E8F5E40B-D218-4A79-B964-52CE4C9E54EB}" type="presParOf" srcId="{692536C6-EFF4-440F-87D4-B75C839DCC96}" destId="{D626BDC3-9A6E-4F23-B7C8-935AF6715E43}" srcOrd="7" destOrd="0" presId="urn:microsoft.com/office/officeart/2008/layout/VerticalAccentList"/>
    <dgm:cxn modelId="{0D4FEF71-A593-44E0-978E-2D99986065D1}" type="presParOf" srcId="{D626BDC3-9A6E-4F23-B7C8-935AF6715E43}" destId="{120C8897-CD6C-4D46-A976-24E23EB40316}" srcOrd="0" destOrd="0" presId="urn:microsoft.com/office/officeart/2008/layout/VerticalAccentList"/>
    <dgm:cxn modelId="{9475D47F-44DD-4797-B92D-87ED51CB1E61}" type="presParOf" srcId="{D626BDC3-9A6E-4F23-B7C8-935AF6715E43}" destId="{2127D5C3-909B-48A3-84C1-8B2ADCE3EF2E}" srcOrd="1" destOrd="0" presId="urn:microsoft.com/office/officeart/2008/layout/VerticalAccentList"/>
    <dgm:cxn modelId="{67CF688A-0849-473D-B509-1839858B36E4}" type="presParOf" srcId="{D626BDC3-9A6E-4F23-B7C8-935AF6715E43}" destId="{D1B580DE-B4F0-48E4-8DDC-690C408CF57B}" srcOrd="2" destOrd="0" presId="urn:microsoft.com/office/officeart/2008/layout/VerticalAccentList"/>
    <dgm:cxn modelId="{31E038C1-119E-44A4-969A-BF111158C68D}" type="presParOf" srcId="{D626BDC3-9A6E-4F23-B7C8-935AF6715E43}" destId="{746FF587-F5F2-4A0A-8508-6F2FC4F92ADE}" srcOrd="3" destOrd="0" presId="urn:microsoft.com/office/officeart/2008/layout/VerticalAccentList"/>
    <dgm:cxn modelId="{AD1C994E-0B32-45C7-A702-6E377527EA87}" type="presParOf" srcId="{D626BDC3-9A6E-4F23-B7C8-935AF6715E43}" destId="{A8132BEB-E634-44E9-98D3-B868F7563B56}" srcOrd="4" destOrd="0" presId="urn:microsoft.com/office/officeart/2008/layout/VerticalAccentList"/>
    <dgm:cxn modelId="{D0FB1B26-6902-405F-9772-4A3DF4CAA9E8}" type="presParOf" srcId="{D626BDC3-9A6E-4F23-B7C8-935AF6715E43}" destId="{9D64AE61-A435-4331-A6A3-3671BBB919D1}" srcOrd="5" destOrd="0" presId="urn:microsoft.com/office/officeart/2008/layout/VerticalAccentList"/>
    <dgm:cxn modelId="{C098F98F-131D-4E22-81F6-6EAE617AA37C}" type="presParOf" srcId="{D626BDC3-9A6E-4F23-B7C8-935AF6715E43}" destId="{FBAB81B0-BFD7-4583-BC72-C90E23589AE6}" srcOrd="6" destOrd="0" presId="urn:microsoft.com/office/officeart/2008/layout/VerticalAccentList"/>
    <dgm:cxn modelId="{9396CC46-3346-4C52-8992-65B8A647379A}" type="presParOf" srcId="{D626BDC3-9A6E-4F23-B7C8-935AF6715E43}" destId="{BB8406D7-7625-4BE8-9AFA-44F939CA981C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3B683E-F334-405F-B1FC-99B11F338FBE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7792B02-799D-4BD6-9043-2377F98A3B7C}">
      <dgm:prSet phldrT="[Текст]" custT="1"/>
      <dgm:spPr/>
      <dgm:t>
        <a:bodyPr/>
        <a:lstStyle/>
        <a:p>
          <a:r>
            <a:rPr lang="ru-RU" sz="1400" dirty="0" smtClean="0"/>
            <a:t>Стороны договора: пользователь и правообладатель</a:t>
          </a:r>
          <a:endParaRPr lang="ru-RU" sz="1400" dirty="0"/>
        </a:p>
      </dgm:t>
    </dgm:pt>
    <dgm:pt modelId="{FDF2BC3F-6F88-47BB-BFFA-F67B04B4C300}" type="parTrans" cxnId="{85E02A9E-4C31-4A56-BCFF-F22B416CBBA2}">
      <dgm:prSet/>
      <dgm:spPr/>
      <dgm:t>
        <a:bodyPr/>
        <a:lstStyle/>
        <a:p>
          <a:endParaRPr lang="ru-RU"/>
        </a:p>
      </dgm:t>
    </dgm:pt>
    <dgm:pt modelId="{2E87D36E-0271-4A68-B7DB-8F3E9E69DA68}" type="sibTrans" cxnId="{85E02A9E-4C31-4A56-BCFF-F22B416CBBA2}">
      <dgm:prSet custT="1"/>
      <dgm:spPr/>
      <dgm:t>
        <a:bodyPr/>
        <a:lstStyle/>
        <a:p>
          <a:endParaRPr lang="ru-RU" sz="1400"/>
        </a:p>
      </dgm:t>
    </dgm:pt>
    <dgm:pt modelId="{FF81B7A7-48BD-4E7A-928F-E3A16040D99A}">
      <dgm:prSet phldrT="[Текст]" custT="1"/>
      <dgm:spPr/>
      <dgm:t>
        <a:bodyPr/>
        <a:lstStyle/>
        <a:p>
          <a:r>
            <a:rPr lang="ru-RU" sz="1400" dirty="0" smtClean="0"/>
            <a:t>Цена договора: фиксированные выплаты, отчисления от выручки</a:t>
          </a:r>
          <a:endParaRPr lang="ru-RU" sz="1400" dirty="0"/>
        </a:p>
      </dgm:t>
    </dgm:pt>
    <dgm:pt modelId="{FE0B7159-E323-43D9-81AF-D4619AF79279}" type="parTrans" cxnId="{21BBFA15-4488-4DB3-8252-FB0CA1B81040}">
      <dgm:prSet/>
      <dgm:spPr/>
      <dgm:t>
        <a:bodyPr/>
        <a:lstStyle/>
        <a:p>
          <a:endParaRPr lang="ru-RU"/>
        </a:p>
      </dgm:t>
    </dgm:pt>
    <dgm:pt modelId="{82167079-C6BA-40DD-A638-3579D0CDE071}" type="sibTrans" cxnId="{21BBFA15-4488-4DB3-8252-FB0CA1B81040}">
      <dgm:prSet custT="1"/>
      <dgm:spPr/>
      <dgm:t>
        <a:bodyPr/>
        <a:lstStyle/>
        <a:p>
          <a:endParaRPr lang="ru-RU" sz="1400"/>
        </a:p>
      </dgm:t>
    </dgm:pt>
    <dgm:pt modelId="{6E4C28B3-987F-4899-BB02-47A7508A0F60}">
      <dgm:prSet phldrT="[Текст]" custT="1"/>
      <dgm:spPr/>
      <dgm:t>
        <a:bodyPr/>
        <a:lstStyle/>
        <a:p>
          <a:r>
            <a:rPr lang="ru-RU" sz="1400" dirty="0" smtClean="0"/>
            <a:t>Форма договора: письменная и обязательная регистрация в органах по интеллектуальной собственности</a:t>
          </a:r>
          <a:endParaRPr lang="ru-RU" sz="1400" dirty="0"/>
        </a:p>
      </dgm:t>
    </dgm:pt>
    <dgm:pt modelId="{99A57CAC-560F-4683-98F7-5A3EC6F84909}" type="parTrans" cxnId="{2349B226-4D29-41F9-B06D-C999BBCC7D9D}">
      <dgm:prSet/>
      <dgm:spPr/>
      <dgm:t>
        <a:bodyPr/>
        <a:lstStyle/>
        <a:p>
          <a:endParaRPr lang="ru-RU"/>
        </a:p>
      </dgm:t>
    </dgm:pt>
    <dgm:pt modelId="{ED1B45E9-B40F-4204-A014-4EA3749C0561}" type="sibTrans" cxnId="{2349B226-4D29-41F9-B06D-C999BBCC7D9D}">
      <dgm:prSet custT="1"/>
      <dgm:spPr/>
      <dgm:t>
        <a:bodyPr/>
        <a:lstStyle/>
        <a:p>
          <a:endParaRPr lang="ru-RU" sz="1400"/>
        </a:p>
      </dgm:t>
    </dgm:pt>
    <dgm:pt modelId="{4219848E-F028-4FE4-AF23-78FC02FE5F05}">
      <dgm:prSet phldrT="[Текст]" custT="1"/>
      <dgm:spPr/>
      <dgm:t>
        <a:bodyPr/>
        <a:lstStyle/>
        <a:p>
          <a:r>
            <a:rPr lang="ru-RU" sz="1400" dirty="0" smtClean="0"/>
            <a:t>Срок договора: срочный и бессрочный</a:t>
          </a:r>
          <a:endParaRPr lang="ru-RU" sz="1400" dirty="0"/>
        </a:p>
      </dgm:t>
    </dgm:pt>
    <dgm:pt modelId="{DAC00701-BF60-430D-8D26-22C19F95CEBB}" type="parTrans" cxnId="{1396C744-25AF-461A-8432-A88B6F81341A}">
      <dgm:prSet/>
      <dgm:spPr/>
      <dgm:t>
        <a:bodyPr/>
        <a:lstStyle/>
        <a:p>
          <a:endParaRPr lang="ru-RU"/>
        </a:p>
      </dgm:t>
    </dgm:pt>
    <dgm:pt modelId="{657C0349-5777-43FB-ADC3-D65800A832BC}" type="sibTrans" cxnId="{1396C744-25AF-461A-8432-A88B6F81341A}">
      <dgm:prSet custT="1"/>
      <dgm:spPr/>
      <dgm:t>
        <a:bodyPr/>
        <a:lstStyle/>
        <a:p>
          <a:endParaRPr lang="ru-RU" sz="1400"/>
        </a:p>
      </dgm:t>
    </dgm:pt>
    <dgm:pt modelId="{3841BAF0-AB45-494B-B6AF-2262F152C9E7}">
      <dgm:prSet phldrT="[Текст]" custT="1"/>
      <dgm:spPr/>
      <dgm:t>
        <a:bodyPr/>
        <a:lstStyle/>
        <a:p>
          <a:r>
            <a:rPr lang="ru-RU" sz="1400" dirty="0" smtClean="0"/>
            <a:t>Предмет: исключительные права, принадлежащие правообладателю</a:t>
          </a:r>
          <a:endParaRPr lang="ru-RU" sz="1400" dirty="0"/>
        </a:p>
      </dgm:t>
    </dgm:pt>
    <dgm:pt modelId="{EDE175A5-B4CE-4444-8980-15936B4DE518}" type="parTrans" cxnId="{0BD00FE1-1EE7-46BA-AD80-3D9993A84BAF}">
      <dgm:prSet/>
      <dgm:spPr/>
      <dgm:t>
        <a:bodyPr/>
        <a:lstStyle/>
        <a:p>
          <a:endParaRPr lang="ru-RU"/>
        </a:p>
      </dgm:t>
    </dgm:pt>
    <dgm:pt modelId="{3C9FDFC8-1B8F-48A0-B18A-1160079CEC84}" type="sibTrans" cxnId="{0BD00FE1-1EE7-46BA-AD80-3D9993A84BAF}">
      <dgm:prSet custT="1"/>
      <dgm:spPr/>
      <dgm:t>
        <a:bodyPr/>
        <a:lstStyle/>
        <a:p>
          <a:endParaRPr lang="ru-RU" sz="1400"/>
        </a:p>
      </dgm:t>
    </dgm:pt>
    <dgm:pt modelId="{1D48795B-940D-43E5-AEFB-4E010F484372}" type="pres">
      <dgm:prSet presAssocID="{2D3B683E-F334-405F-B1FC-99B11F338FBE}" presName="cycle" presStyleCnt="0">
        <dgm:presLayoutVars>
          <dgm:dir/>
          <dgm:resizeHandles val="exact"/>
        </dgm:presLayoutVars>
      </dgm:prSet>
      <dgm:spPr/>
    </dgm:pt>
    <dgm:pt modelId="{B5C1AB3C-34BF-45D8-B5B1-B8AD62110088}" type="pres">
      <dgm:prSet presAssocID="{27792B02-799D-4BD6-9043-2377F98A3B7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06B12C-FDBB-4CEE-B676-4DA327634624}" type="pres">
      <dgm:prSet presAssocID="{2E87D36E-0271-4A68-B7DB-8F3E9E69DA68}" presName="sibTrans" presStyleLbl="sibTrans2D1" presStyleIdx="0" presStyleCnt="5"/>
      <dgm:spPr/>
    </dgm:pt>
    <dgm:pt modelId="{74EC96FF-3369-40A6-B619-3EFC9C3DB264}" type="pres">
      <dgm:prSet presAssocID="{2E87D36E-0271-4A68-B7DB-8F3E9E69DA68}" presName="connectorText" presStyleLbl="sibTrans2D1" presStyleIdx="0" presStyleCnt="5"/>
      <dgm:spPr/>
    </dgm:pt>
    <dgm:pt modelId="{15D84D12-0901-4E23-B5B3-A16D8777086A}" type="pres">
      <dgm:prSet presAssocID="{FF81B7A7-48BD-4E7A-928F-E3A16040D99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37BE62-616C-4D84-AC72-5DDE251BE378}" type="pres">
      <dgm:prSet presAssocID="{82167079-C6BA-40DD-A638-3579D0CDE071}" presName="sibTrans" presStyleLbl="sibTrans2D1" presStyleIdx="1" presStyleCnt="5"/>
      <dgm:spPr/>
    </dgm:pt>
    <dgm:pt modelId="{35CA4B34-CBB9-4EA0-976D-156FB2EB32DC}" type="pres">
      <dgm:prSet presAssocID="{82167079-C6BA-40DD-A638-3579D0CDE071}" presName="connectorText" presStyleLbl="sibTrans2D1" presStyleIdx="1" presStyleCnt="5"/>
      <dgm:spPr/>
    </dgm:pt>
    <dgm:pt modelId="{63B3CF75-18B8-4D1D-8C70-FBD6618E480B}" type="pres">
      <dgm:prSet presAssocID="{6E4C28B3-987F-4899-BB02-47A7508A0F60}" presName="node" presStyleLbl="node1" presStyleIdx="2" presStyleCnt="5" custScaleX="140157" custScaleY="1213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4A5D08-FFC4-4032-8F43-A23F4829D644}" type="pres">
      <dgm:prSet presAssocID="{ED1B45E9-B40F-4204-A014-4EA3749C0561}" presName="sibTrans" presStyleLbl="sibTrans2D1" presStyleIdx="2" presStyleCnt="5"/>
      <dgm:spPr/>
    </dgm:pt>
    <dgm:pt modelId="{8ADB8955-F472-4752-BBA4-AB0A382D6E57}" type="pres">
      <dgm:prSet presAssocID="{ED1B45E9-B40F-4204-A014-4EA3749C0561}" presName="connectorText" presStyleLbl="sibTrans2D1" presStyleIdx="2" presStyleCnt="5"/>
      <dgm:spPr/>
    </dgm:pt>
    <dgm:pt modelId="{0A20ADC6-33B0-441F-8687-BFE99E5C043F}" type="pres">
      <dgm:prSet presAssocID="{4219848E-F028-4FE4-AF23-78FC02FE5F05}" presName="node" presStyleLbl="node1" presStyleIdx="3" presStyleCnt="5" custScaleX="138651" custScaleY="1210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C1409B-A1D3-4293-B4C7-7DC5E9A464D2}" type="pres">
      <dgm:prSet presAssocID="{657C0349-5777-43FB-ADC3-D65800A832BC}" presName="sibTrans" presStyleLbl="sibTrans2D1" presStyleIdx="3" presStyleCnt="5"/>
      <dgm:spPr/>
    </dgm:pt>
    <dgm:pt modelId="{3A820265-ADBC-4BF5-9BE1-238A67239D17}" type="pres">
      <dgm:prSet presAssocID="{657C0349-5777-43FB-ADC3-D65800A832BC}" presName="connectorText" presStyleLbl="sibTrans2D1" presStyleIdx="3" presStyleCnt="5"/>
      <dgm:spPr/>
    </dgm:pt>
    <dgm:pt modelId="{14FECFB3-0EFC-47D9-A2E4-31B12E981FCD}" type="pres">
      <dgm:prSet presAssocID="{3841BAF0-AB45-494B-B6AF-2262F152C9E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78582F-5C8C-4237-8FF1-1E81D825290F}" type="pres">
      <dgm:prSet presAssocID="{3C9FDFC8-1B8F-48A0-B18A-1160079CEC84}" presName="sibTrans" presStyleLbl="sibTrans2D1" presStyleIdx="4" presStyleCnt="5"/>
      <dgm:spPr/>
    </dgm:pt>
    <dgm:pt modelId="{7A84A593-84FF-4F80-A99E-D03A3A7C4926}" type="pres">
      <dgm:prSet presAssocID="{3C9FDFC8-1B8F-48A0-B18A-1160079CEC84}" presName="connectorText" presStyleLbl="sibTrans2D1" presStyleIdx="4" presStyleCnt="5"/>
      <dgm:spPr/>
    </dgm:pt>
  </dgm:ptLst>
  <dgm:cxnLst>
    <dgm:cxn modelId="{0FB9082C-70A7-4FB6-9F5E-28AF0F266B15}" type="presOf" srcId="{2E87D36E-0271-4A68-B7DB-8F3E9E69DA68}" destId="{74EC96FF-3369-40A6-B619-3EFC9C3DB264}" srcOrd="1" destOrd="0" presId="urn:microsoft.com/office/officeart/2005/8/layout/cycle2"/>
    <dgm:cxn modelId="{C38CF16D-8E9B-41C9-959F-943DA11CD2FE}" type="presOf" srcId="{657C0349-5777-43FB-ADC3-D65800A832BC}" destId="{3A820265-ADBC-4BF5-9BE1-238A67239D17}" srcOrd="1" destOrd="0" presId="urn:microsoft.com/office/officeart/2005/8/layout/cycle2"/>
    <dgm:cxn modelId="{F1DA84A3-5EBD-4C48-BF32-F30309967242}" type="presOf" srcId="{82167079-C6BA-40DD-A638-3579D0CDE071}" destId="{9B37BE62-616C-4D84-AC72-5DDE251BE378}" srcOrd="0" destOrd="0" presId="urn:microsoft.com/office/officeart/2005/8/layout/cycle2"/>
    <dgm:cxn modelId="{21BBFA15-4488-4DB3-8252-FB0CA1B81040}" srcId="{2D3B683E-F334-405F-B1FC-99B11F338FBE}" destId="{FF81B7A7-48BD-4E7A-928F-E3A16040D99A}" srcOrd="1" destOrd="0" parTransId="{FE0B7159-E323-43D9-81AF-D4619AF79279}" sibTransId="{82167079-C6BA-40DD-A638-3579D0CDE071}"/>
    <dgm:cxn modelId="{850AE6C7-AA94-4486-80BE-6F6B5A5AE7A4}" type="presOf" srcId="{4219848E-F028-4FE4-AF23-78FC02FE5F05}" destId="{0A20ADC6-33B0-441F-8687-BFE99E5C043F}" srcOrd="0" destOrd="0" presId="urn:microsoft.com/office/officeart/2005/8/layout/cycle2"/>
    <dgm:cxn modelId="{C5123E55-036A-4B35-B80D-5DFDDA0DA567}" type="presOf" srcId="{ED1B45E9-B40F-4204-A014-4EA3749C0561}" destId="{7E4A5D08-FFC4-4032-8F43-A23F4829D644}" srcOrd="0" destOrd="0" presId="urn:microsoft.com/office/officeart/2005/8/layout/cycle2"/>
    <dgm:cxn modelId="{49C3B933-097A-4D13-A75D-BE85F2099B2A}" type="presOf" srcId="{82167079-C6BA-40DD-A638-3579D0CDE071}" destId="{35CA4B34-CBB9-4EA0-976D-156FB2EB32DC}" srcOrd="1" destOrd="0" presId="urn:microsoft.com/office/officeart/2005/8/layout/cycle2"/>
    <dgm:cxn modelId="{96E55524-D797-4729-BAAF-CEA3EECB47D2}" type="presOf" srcId="{3C9FDFC8-1B8F-48A0-B18A-1160079CEC84}" destId="{2378582F-5C8C-4237-8FF1-1E81D825290F}" srcOrd="0" destOrd="0" presId="urn:microsoft.com/office/officeart/2005/8/layout/cycle2"/>
    <dgm:cxn modelId="{835FD525-8A7E-4D4A-BA58-28B449485E14}" type="presOf" srcId="{2D3B683E-F334-405F-B1FC-99B11F338FBE}" destId="{1D48795B-940D-43E5-AEFB-4E010F484372}" srcOrd="0" destOrd="0" presId="urn:microsoft.com/office/officeart/2005/8/layout/cycle2"/>
    <dgm:cxn modelId="{FDAAA490-040F-4908-A413-3E674EE13692}" type="presOf" srcId="{6E4C28B3-987F-4899-BB02-47A7508A0F60}" destId="{63B3CF75-18B8-4D1D-8C70-FBD6618E480B}" srcOrd="0" destOrd="0" presId="urn:microsoft.com/office/officeart/2005/8/layout/cycle2"/>
    <dgm:cxn modelId="{475BF26D-373C-4CA8-9C60-E9E860D8236F}" type="presOf" srcId="{27792B02-799D-4BD6-9043-2377F98A3B7C}" destId="{B5C1AB3C-34BF-45D8-B5B1-B8AD62110088}" srcOrd="0" destOrd="0" presId="urn:microsoft.com/office/officeart/2005/8/layout/cycle2"/>
    <dgm:cxn modelId="{654991BA-20EF-4A9A-9F27-5508D9D4D079}" type="presOf" srcId="{3841BAF0-AB45-494B-B6AF-2262F152C9E7}" destId="{14FECFB3-0EFC-47D9-A2E4-31B12E981FCD}" srcOrd="0" destOrd="0" presId="urn:microsoft.com/office/officeart/2005/8/layout/cycle2"/>
    <dgm:cxn modelId="{895F20A1-0636-42B9-B395-A2479473D728}" type="presOf" srcId="{3C9FDFC8-1B8F-48A0-B18A-1160079CEC84}" destId="{7A84A593-84FF-4F80-A99E-D03A3A7C4926}" srcOrd="1" destOrd="0" presId="urn:microsoft.com/office/officeart/2005/8/layout/cycle2"/>
    <dgm:cxn modelId="{B2F51D8E-2896-4B7B-BAAF-884E09861FAD}" type="presOf" srcId="{2E87D36E-0271-4A68-B7DB-8F3E9E69DA68}" destId="{9506B12C-FDBB-4CEE-B676-4DA327634624}" srcOrd="0" destOrd="0" presId="urn:microsoft.com/office/officeart/2005/8/layout/cycle2"/>
    <dgm:cxn modelId="{B6B341FD-F3A3-4215-8BF6-27D4FF13ED31}" type="presOf" srcId="{657C0349-5777-43FB-ADC3-D65800A832BC}" destId="{53C1409B-A1D3-4293-B4C7-7DC5E9A464D2}" srcOrd="0" destOrd="0" presId="urn:microsoft.com/office/officeart/2005/8/layout/cycle2"/>
    <dgm:cxn modelId="{1396C744-25AF-461A-8432-A88B6F81341A}" srcId="{2D3B683E-F334-405F-B1FC-99B11F338FBE}" destId="{4219848E-F028-4FE4-AF23-78FC02FE5F05}" srcOrd="3" destOrd="0" parTransId="{DAC00701-BF60-430D-8D26-22C19F95CEBB}" sibTransId="{657C0349-5777-43FB-ADC3-D65800A832BC}"/>
    <dgm:cxn modelId="{E02D7345-FA3B-4C89-84FB-AF9617A883E2}" type="presOf" srcId="{FF81B7A7-48BD-4E7A-928F-E3A16040D99A}" destId="{15D84D12-0901-4E23-B5B3-A16D8777086A}" srcOrd="0" destOrd="0" presId="urn:microsoft.com/office/officeart/2005/8/layout/cycle2"/>
    <dgm:cxn modelId="{17E1EA82-9E28-42F0-A5F0-8A3D3A6871EE}" type="presOf" srcId="{ED1B45E9-B40F-4204-A014-4EA3749C0561}" destId="{8ADB8955-F472-4752-BBA4-AB0A382D6E57}" srcOrd="1" destOrd="0" presId="urn:microsoft.com/office/officeart/2005/8/layout/cycle2"/>
    <dgm:cxn modelId="{85E02A9E-4C31-4A56-BCFF-F22B416CBBA2}" srcId="{2D3B683E-F334-405F-B1FC-99B11F338FBE}" destId="{27792B02-799D-4BD6-9043-2377F98A3B7C}" srcOrd="0" destOrd="0" parTransId="{FDF2BC3F-6F88-47BB-BFFA-F67B04B4C300}" sibTransId="{2E87D36E-0271-4A68-B7DB-8F3E9E69DA68}"/>
    <dgm:cxn modelId="{0BD00FE1-1EE7-46BA-AD80-3D9993A84BAF}" srcId="{2D3B683E-F334-405F-B1FC-99B11F338FBE}" destId="{3841BAF0-AB45-494B-B6AF-2262F152C9E7}" srcOrd="4" destOrd="0" parTransId="{EDE175A5-B4CE-4444-8980-15936B4DE518}" sibTransId="{3C9FDFC8-1B8F-48A0-B18A-1160079CEC84}"/>
    <dgm:cxn modelId="{2349B226-4D29-41F9-B06D-C999BBCC7D9D}" srcId="{2D3B683E-F334-405F-B1FC-99B11F338FBE}" destId="{6E4C28B3-987F-4899-BB02-47A7508A0F60}" srcOrd="2" destOrd="0" parTransId="{99A57CAC-560F-4683-98F7-5A3EC6F84909}" sibTransId="{ED1B45E9-B40F-4204-A014-4EA3749C0561}"/>
    <dgm:cxn modelId="{C718D050-860C-40DD-A645-94AC8F934685}" type="presParOf" srcId="{1D48795B-940D-43E5-AEFB-4E010F484372}" destId="{B5C1AB3C-34BF-45D8-B5B1-B8AD62110088}" srcOrd="0" destOrd="0" presId="urn:microsoft.com/office/officeart/2005/8/layout/cycle2"/>
    <dgm:cxn modelId="{A21BC2A6-F505-4F9F-A9C6-26FC74D3454B}" type="presParOf" srcId="{1D48795B-940D-43E5-AEFB-4E010F484372}" destId="{9506B12C-FDBB-4CEE-B676-4DA327634624}" srcOrd="1" destOrd="0" presId="urn:microsoft.com/office/officeart/2005/8/layout/cycle2"/>
    <dgm:cxn modelId="{0987E0E8-6242-430D-BFE5-2DF72EE6F8B9}" type="presParOf" srcId="{9506B12C-FDBB-4CEE-B676-4DA327634624}" destId="{74EC96FF-3369-40A6-B619-3EFC9C3DB264}" srcOrd="0" destOrd="0" presId="urn:microsoft.com/office/officeart/2005/8/layout/cycle2"/>
    <dgm:cxn modelId="{0A3A9B54-ECE0-4BF0-9735-7169748916DA}" type="presParOf" srcId="{1D48795B-940D-43E5-AEFB-4E010F484372}" destId="{15D84D12-0901-4E23-B5B3-A16D8777086A}" srcOrd="2" destOrd="0" presId="urn:microsoft.com/office/officeart/2005/8/layout/cycle2"/>
    <dgm:cxn modelId="{BF145DF8-C3A8-4402-9524-00441581962F}" type="presParOf" srcId="{1D48795B-940D-43E5-AEFB-4E010F484372}" destId="{9B37BE62-616C-4D84-AC72-5DDE251BE378}" srcOrd="3" destOrd="0" presId="urn:microsoft.com/office/officeart/2005/8/layout/cycle2"/>
    <dgm:cxn modelId="{AC5E00FE-71DD-4D59-A9EF-3CC48A896663}" type="presParOf" srcId="{9B37BE62-616C-4D84-AC72-5DDE251BE378}" destId="{35CA4B34-CBB9-4EA0-976D-156FB2EB32DC}" srcOrd="0" destOrd="0" presId="urn:microsoft.com/office/officeart/2005/8/layout/cycle2"/>
    <dgm:cxn modelId="{3EA41A30-6060-4AE0-A9E8-8C825BAAB13A}" type="presParOf" srcId="{1D48795B-940D-43E5-AEFB-4E010F484372}" destId="{63B3CF75-18B8-4D1D-8C70-FBD6618E480B}" srcOrd="4" destOrd="0" presId="urn:microsoft.com/office/officeart/2005/8/layout/cycle2"/>
    <dgm:cxn modelId="{17EF651F-7F32-4D45-83DE-95C01B8B5D09}" type="presParOf" srcId="{1D48795B-940D-43E5-AEFB-4E010F484372}" destId="{7E4A5D08-FFC4-4032-8F43-A23F4829D644}" srcOrd="5" destOrd="0" presId="urn:microsoft.com/office/officeart/2005/8/layout/cycle2"/>
    <dgm:cxn modelId="{B0B592DF-C619-47AF-94A9-B9B1364D87AE}" type="presParOf" srcId="{7E4A5D08-FFC4-4032-8F43-A23F4829D644}" destId="{8ADB8955-F472-4752-BBA4-AB0A382D6E57}" srcOrd="0" destOrd="0" presId="urn:microsoft.com/office/officeart/2005/8/layout/cycle2"/>
    <dgm:cxn modelId="{C6EAD7B2-15F0-48A3-BEFB-EEC813ABF336}" type="presParOf" srcId="{1D48795B-940D-43E5-AEFB-4E010F484372}" destId="{0A20ADC6-33B0-441F-8687-BFE99E5C043F}" srcOrd="6" destOrd="0" presId="urn:microsoft.com/office/officeart/2005/8/layout/cycle2"/>
    <dgm:cxn modelId="{FE48DDB4-4F6C-41FE-BB04-5FF3D8E96F6F}" type="presParOf" srcId="{1D48795B-940D-43E5-AEFB-4E010F484372}" destId="{53C1409B-A1D3-4293-B4C7-7DC5E9A464D2}" srcOrd="7" destOrd="0" presId="urn:microsoft.com/office/officeart/2005/8/layout/cycle2"/>
    <dgm:cxn modelId="{A09D258A-34C8-4403-B28C-501A7A6448FF}" type="presParOf" srcId="{53C1409B-A1D3-4293-B4C7-7DC5E9A464D2}" destId="{3A820265-ADBC-4BF5-9BE1-238A67239D17}" srcOrd="0" destOrd="0" presId="urn:microsoft.com/office/officeart/2005/8/layout/cycle2"/>
    <dgm:cxn modelId="{92131566-CF6F-4053-8C41-86F303BF9BA7}" type="presParOf" srcId="{1D48795B-940D-43E5-AEFB-4E010F484372}" destId="{14FECFB3-0EFC-47D9-A2E4-31B12E981FCD}" srcOrd="8" destOrd="0" presId="urn:microsoft.com/office/officeart/2005/8/layout/cycle2"/>
    <dgm:cxn modelId="{ED20EEBF-070F-4938-ABE2-294D5DF9A4AD}" type="presParOf" srcId="{1D48795B-940D-43E5-AEFB-4E010F484372}" destId="{2378582F-5C8C-4237-8FF1-1E81D825290F}" srcOrd="9" destOrd="0" presId="urn:microsoft.com/office/officeart/2005/8/layout/cycle2"/>
    <dgm:cxn modelId="{B415A5B6-9D80-4471-B86E-CE9153765CE8}" type="presParOf" srcId="{2378582F-5C8C-4237-8FF1-1E81D825290F}" destId="{7A84A593-84FF-4F80-A99E-D03A3A7C492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F4E5F9-145F-43F0-8F0D-C41B96F2A65F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361E1AF-5083-4577-A34D-297B0B26C489}">
      <dgm:prSet phldrT="[Текст]"/>
      <dgm:spPr/>
      <dgm:t>
        <a:bodyPr/>
        <a:lstStyle/>
        <a:p>
          <a:r>
            <a:rPr lang="ru-RU" dirty="0" smtClean="0"/>
            <a:t>Права пользователя и правообладателя</a:t>
          </a:r>
          <a:endParaRPr lang="ru-RU" dirty="0"/>
        </a:p>
      </dgm:t>
    </dgm:pt>
    <dgm:pt modelId="{01603539-4F4C-4273-B1E2-6FE2974F5B1F}" type="parTrans" cxnId="{6EFF4F26-DDD4-4D4C-80EE-FB0F5442A659}">
      <dgm:prSet/>
      <dgm:spPr/>
      <dgm:t>
        <a:bodyPr/>
        <a:lstStyle/>
        <a:p>
          <a:endParaRPr lang="ru-RU"/>
        </a:p>
      </dgm:t>
    </dgm:pt>
    <dgm:pt modelId="{B10E1E69-D155-4E1E-8FCC-900D14092883}" type="sibTrans" cxnId="{6EFF4F26-DDD4-4D4C-80EE-FB0F5442A659}">
      <dgm:prSet/>
      <dgm:spPr/>
      <dgm:t>
        <a:bodyPr/>
        <a:lstStyle/>
        <a:p>
          <a:endParaRPr lang="ru-RU"/>
        </a:p>
      </dgm:t>
    </dgm:pt>
    <dgm:pt modelId="{741CD467-64FA-493E-864D-6062CDD4D99B}">
      <dgm:prSet phldrT="[Текст]"/>
      <dgm:spPr/>
      <dgm:t>
        <a:bodyPr/>
        <a:lstStyle/>
        <a:p>
          <a:r>
            <a:rPr lang="ru-RU" dirty="0" smtClean="0"/>
            <a:t>Пользователь вправе </a:t>
          </a:r>
          <a:r>
            <a:rPr lang="ru-RU" dirty="0" smtClean="0"/>
            <a:t>Заключить договор на новый срок на тех же условиях в случае ненадлежащего исполнения своих обязанностей</a:t>
          </a:r>
          <a:endParaRPr lang="ru-RU" dirty="0"/>
        </a:p>
      </dgm:t>
    </dgm:pt>
    <dgm:pt modelId="{ADD788CD-FACA-442D-A332-2A729C5EF146}" type="parTrans" cxnId="{76F9BC3F-FA40-4F7B-9D7D-9EFE7FBE7416}">
      <dgm:prSet/>
      <dgm:spPr/>
      <dgm:t>
        <a:bodyPr/>
        <a:lstStyle/>
        <a:p>
          <a:endParaRPr lang="ru-RU"/>
        </a:p>
      </dgm:t>
    </dgm:pt>
    <dgm:pt modelId="{CDC0B900-61F3-4BFE-B942-B72D1DE0DAB7}" type="sibTrans" cxnId="{76F9BC3F-FA40-4F7B-9D7D-9EFE7FBE7416}">
      <dgm:prSet/>
      <dgm:spPr/>
      <dgm:t>
        <a:bodyPr/>
        <a:lstStyle/>
        <a:p>
          <a:endParaRPr lang="ru-RU"/>
        </a:p>
      </dgm:t>
    </dgm:pt>
    <dgm:pt modelId="{EA60ED4A-9121-40D7-8EF2-F0C70892788B}">
      <dgm:prSet phldrT="[Текст]"/>
      <dgm:spPr/>
      <dgm:t>
        <a:bodyPr/>
        <a:lstStyle/>
        <a:p>
          <a:r>
            <a:rPr lang="ru-RU" dirty="0" smtClean="0"/>
            <a:t>Правообладатель вправе Отказать в заключении договора на новый срок если: Докажет, что пользователь ненадлежащим образом исполняет свои обязанности по договору</a:t>
          </a:r>
          <a:endParaRPr lang="ru-RU" dirty="0"/>
        </a:p>
      </dgm:t>
    </dgm:pt>
    <dgm:pt modelId="{FD25CDA8-39F0-4213-B205-357F9ED74A8A}" type="parTrans" cxnId="{653F1CAE-F29B-4CAC-AA17-E4E25B872FA3}">
      <dgm:prSet/>
      <dgm:spPr/>
      <dgm:t>
        <a:bodyPr/>
        <a:lstStyle/>
        <a:p>
          <a:endParaRPr lang="ru-RU"/>
        </a:p>
      </dgm:t>
    </dgm:pt>
    <dgm:pt modelId="{B33A11A6-D428-4247-9976-75DFE7F42354}" type="sibTrans" cxnId="{653F1CAE-F29B-4CAC-AA17-E4E25B872FA3}">
      <dgm:prSet/>
      <dgm:spPr/>
      <dgm:t>
        <a:bodyPr/>
        <a:lstStyle/>
        <a:p>
          <a:endParaRPr lang="ru-RU"/>
        </a:p>
      </dgm:t>
    </dgm:pt>
    <dgm:pt modelId="{B0707960-2B93-478E-8342-92268CCD4A6E}">
      <dgm:prSet phldrT="[Текст]"/>
      <dgm:spPr/>
      <dgm:t>
        <a:bodyPr/>
        <a:lstStyle/>
        <a:p>
          <a:r>
            <a:rPr lang="ru-RU" dirty="0" smtClean="0"/>
            <a:t>Обязуется в течение трёх лет не заключать аналогичные договоры с другими лицами, действия которых будут распространяться на ту же территорию, на которой действовал предыдущий договор</a:t>
          </a:r>
          <a:endParaRPr lang="ru-RU" dirty="0"/>
        </a:p>
      </dgm:t>
    </dgm:pt>
    <dgm:pt modelId="{4F335893-388E-40DB-92DC-02B630BCF8A1}" type="parTrans" cxnId="{8667AF87-1587-4E7C-8AF5-29892655B433}">
      <dgm:prSet/>
      <dgm:spPr/>
      <dgm:t>
        <a:bodyPr/>
        <a:lstStyle/>
        <a:p>
          <a:endParaRPr lang="ru-RU"/>
        </a:p>
      </dgm:t>
    </dgm:pt>
    <dgm:pt modelId="{DA4BB026-A996-4301-A124-84CCB7CD6E0B}" type="sibTrans" cxnId="{8667AF87-1587-4E7C-8AF5-29892655B433}">
      <dgm:prSet/>
      <dgm:spPr/>
      <dgm:t>
        <a:bodyPr/>
        <a:lstStyle/>
        <a:p>
          <a:endParaRPr lang="ru-RU"/>
        </a:p>
      </dgm:t>
    </dgm:pt>
    <dgm:pt modelId="{33E3EB42-B41D-4D80-BCC1-C6B054429886}" type="pres">
      <dgm:prSet presAssocID="{BCF4E5F9-145F-43F0-8F0D-C41B96F2A65F}" presName="composite" presStyleCnt="0">
        <dgm:presLayoutVars>
          <dgm:chMax val="1"/>
          <dgm:dir/>
          <dgm:resizeHandles val="exact"/>
        </dgm:presLayoutVars>
      </dgm:prSet>
      <dgm:spPr/>
    </dgm:pt>
    <dgm:pt modelId="{7B847877-C3C7-49E8-8F28-9944AC8C7D14}" type="pres">
      <dgm:prSet presAssocID="{E361E1AF-5083-4577-A34D-297B0B26C489}" presName="roof" presStyleLbl="dkBgShp" presStyleIdx="0" presStyleCnt="2"/>
      <dgm:spPr/>
      <dgm:t>
        <a:bodyPr/>
        <a:lstStyle/>
        <a:p>
          <a:endParaRPr lang="ru-RU"/>
        </a:p>
      </dgm:t>
    </dgm:pt>
    <dgm:pt modelId="{9F237305-F42E-4A0C-A9B1-9438018C4C77}" type="pres">
      <dgm:prSet presAssocID="{E361E1AF-5083-4577-A34D-297B0B26C489}" presName="pillars" presStyleCnt="0"/>
      <dgm:spPr/>
    </dgm:pt>
    <dgm:pt modelId="{BCB56558-AF60-41F7-B31B-65D9E77D9411}" type="pres">
      <dgm:prSet presAssocID="{E361E1AF-5083-4577-A34D-297B0B26C489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71E949-F465-4F50-BAFA-D0206C2D0F67}" type="pres">
      <dgm:prSet presAssocID="{EA60ED4A-9121-40D7-8EF2-F0C70892788B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BB17AC-A264-43ED-837E-BA3F33B442BB}" type="pres">
      <dgm:prSet presAssocID="{B0707960-2B93-478E-8342-92268CCD4A6E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47A73B-58F3-4D80-80D2-8D4D1EBE0C19}" type="pres">
      <dgm:prSet presAssocID="{E361E1AF-5083-4577-A34D-297B0B26C489}" presName="base" presStyleLbl="dkBgShp" presStyleIdx="1" presStyleCnt="2"/>
      <dgm:spPr/>
    </dgm:pt>
  </dgm:ptLst>
  <dgm:cxnLst>
    <dgm:cxn modelId="{E9AF23DC-B18D-48A2-800E-3F03561AD913}" type="presOf" srcId="{E361E1AF-5083-4577-A34D-297B0B26C489}" destId="{7B847877-C3C7-49E8-8F28-9944AC8C7D14}" srcOrd="0" destOrd="0" presId="urn:microsoft.com/office/officeart/2005/8/layout/hList3"/>
    <dgm:cxn modelId="{653F1CAE-F29B-4CAC-AA17-E4E25B872FA3}" srcId="{E361E1AF-5083-4577-A34D-297B0B26C489}" destId="{EA60ED4A-9121-40D7-8EF2-F0C70892788B}" srcOrd="1" destOrd="0" parTransId="{FD25CDA8-39F0-4213-B205-357F9ED74A8A}" sibTransId="{B33A11A6-D428-4247-9976-75DFE7F42354}"/>
    <dgm:cxn modelId="{2461E8C3-032A-4D9A-96AE-27B870072C49}" type="presOf" srcId="{741CD467-64FA-493E-864D-6062CDD4D99B}" destId="{BCB56558-AF60-41F7-B31B-65D9E77D9411}" srcOrd="0" destOrd="0" presId="urn:microsoft.com/office/officeart/2005/8/layout/hList3"/>
    <dgm:cxn modelId="{6EFF4F26-DDD4-4D4C-80EE-FB0F5442A659}" srcId="{BCF4E5F9-145F-43F0-8F0D-C41B96F2A65F}" destId="{E361E1AF-5083-4577-A34D-297B0B26C489}" srcOrd="0" destOrd="0" parTransId="{01603539-4F4C-4273-B1E2-6FE2974F5B1F}" sibTransId="{B10E1E69-D155-4E1E-8FCC-900D14092883}"/>
    <dgm:cxn modelId="{DB65C00C-DA72-482F-A26C-0C3761670029}" type="presOf" srcId="{B0707960-2B93-478E-8342-92268CCD4A6E}" destId="{F2BB17AC-A264-43ED-837E-BA3F33B442BB}" srcOrd="0" destOrd="0" presId="urn:microsoft.com/office/officeart/2005/8/layout/hList3"/>
    <dgm:cxn modelId="{1114D855-9276-42F4-BC04-298C7652AED6}" type="presOf" srcId="{BCF4E5F9-145F-43F0-8F0D-C41B96F2A65F}" destId="{33E3EB42-B41D-4D80-BCC1-C6B054429886}" srcOrd="0" destOrd="0" presId="urn:microsoft.com/office/officeart/2005/8/layout/hList3"/>
    <dgm:cxn modelId="{8667AF87-1587-4E7C-8AF5-29892655B433}" srcId="{E361E1AF-5083-4577-A34D-297B0B26C489}" destId="{B0707960-2B93-478E-8342-92268CCD4A6E}" srcOrd="2" destOrd="0" parTransId="{4F335893-388E-40DB-92DC-02B630BCF8A1}" sibTransId="{DA4BB026-A996-4301-A124-84CCB7CD6E0B}"/>
    <dgm:cxn modelId="{76F9BC3F-FA40-4F7B-9D7D-9EFE7FBE7416}" srcId="{E361E1AF-5083-4577-A34D-297B0B26C489}" destId="{741CD467-64FA-493E-864D-6062CDD4D99B}" srcOrd="0" destOrd="0" parTransId="{ADD788CD-FACA-442D-A332-2A729C5EF146}" sibTransId="{CDC0B900-61F3-4BFE-B942-B72D1DE0DAB7}"/>
    <dgm:cxn modelId="{34B95EE3-2969-4FE9-BB4D-77E9710228C0}" type="presOf" srcId="{EA60ED4A-9121-40D7-8EF2-F0C70892788B}" destId="{E771E949-F465-4F50-BAFA-D0206C2D0F67}" srcOrd="0" destOrd="0" presId="urn:microsoft.com/office/officeart/2005/8/layout/hList3"/>
    <dgm:cxn modelId="{8826EB0B-6FB0-4510-9CB6-650A445517FB}" type="presParOf" srcId="{33E3EB42-B41D-4D80-BCC1-C6B054429886}" destId="{7B847877-C3C7-49E8-8F28-9944AC8C7D14}" srcOrd="0" destOrd="0" presId="urn:microsoft.com/office/officeart/2005/8/layout/hList3"/>
    <dgm:cxn modelId="{B99B3F1D-0C9B-43C3-BB90-67EAB549671D}" type="presParOf" srcId="{33E3EB42-B41D-4D80-BCC1-C6B054429886}" destId="{9F237305-F42E-4A0C-A9B1-9438018C4C77}" srcOrd="1" destOrd="0" presId="urn:microsoft.com/office/officeart/2005/8/layout/hList3"/>
    <dgm:cxn modelId="{5275264B-33ED-42B1-B180-C93100F67F5F}" type="presParOf" srcId="{9F237305-F42E-4A0C-A9B1-9438018C4C77}" destId="{BCB56558-AF60-41F7-B31B-65D9E77D9411}" srcOrd="0" destOrd="0" presId="urn:microsoft.com/office/officeart/2005/8/layout/hList3"/>
    <dgm:cxn modelId="{001B39C8-50ED-4AB2-92E2-4708AFD0A816}" type="presParOf" srcId="{9F237305-F42E-4A0C-A9B1-9438018C4C77}" destId="{E771E949-F465-4F50-BAFA-D0206C2D0F67}" srcOrd="1" destOrd="0" presId="urn:microsoft.com/office/officeart/2005/8/layout/hList3"/>
    <dgm:cxn modelId="{73034BEF-176C-46AE-81A9-D7819FA1D412}" type="presParOf" srcId="{9F237305-F42E-4A0C-A9B1-9438018C4C77}" destId="{F2BB17AC-A264-43ED-837E-BA3F33B442BB}" srcOrd="2" destOrd="0" presId="urn:microsoft.com/office/officeart/2005/8/layout/hList3"/>
    <dgm:cxn modelId="{5629DDE6-5AD7-415E-8176-FD903F06E8DC}" type="presParOf" srcId="{33E3EB42-B41D-4D80-BCC1-C6B054429886}" destId="{FA47A73B-58F3-4D80-80D2-8D4D1EBE0C19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D8279D9-63F3-4A41-8F94-BA5E086E4E6D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1C9817-4AF3-4647-A6EF-128D6D43F6C6}">
      <dgm:prSet phldrT="[Текст]"/>
      <dgm:spPr/>
      <dgm:t>
        <a:bodyPr/>
        <a:lstStyle/>
        <a:p>
          <a:r>
            <a:rPr lang="ru-RU" dirty="0" smtClean="0"/>
            <a:t>Обязанности пользователя</a:t>
          </a:r>
          <a:endParaRPr lang="ru-RU" dirty="0"/>
        </a:p>
      </dgm:t>
    </dgm:pt>
    <dgm:pt modelId="{1BF17499-2898-4DE1-B405-A875336335E7}" type="parTrans" cxnId="{F587BDF9-1889-44C7-8F15-17338F32B4C2}">
      <dgm:prSet/>
      <dgm:spPr/>
      <dgm:t>
        <a:bodyPr/>
        <a:lstStyle/>
        <a:p>
          <a:endParaRPr lang="ru-RU"/>
        </a:p>
      </dgm:t>
    </dgm:pt>
    <dgm:pt modelId="{50959E84-B2AC-4B99-926D-BD2000E28782}" type="sibTrans" cxnId="{F587BDF9-1889-44C7-8F15-17338F32B4C2}">
      <dgm:prSet/>
      <dgm:spPr/>
      <dgm:t>
        <a:bodyPr/>
        <a:lstStyle/>
        <a:p>
          <a:endParaRPr lang="ru-RU"/>
        </a:p>
      </dgm:t>
    </dgm:pt>
    <dgm:pt modelId="{D9B375F1-AE41-44D4-92BF-D2AFA5BB501F}">
      <dgm:prSet phldrT="[Текст]"/>
      <dgm:spPr/>
      <dgm:t>
        <a:bodyPr/>
        <a:lstStyle/>
        <a:p>
          <a:r>
            <a:rPr lang="ru-RU" dirty="0" smtClean="0"/>
            <a:t>информировать покупателей (заказчиков) наиболее очевидным для них способом о том, что он использует коммерческое обозначение, товарный знак, знак обслуживания или иное средство индивидуализации в силу договора коммерческой концессии.</a:t>
          </a:r>
          <a:endParaRPr lang="ru-RU" dirty="0"/>
        </a:p>
      </dgm:t>
    </dgm:pt>
    <dgm:pt modelId="{DE879794-0992-47DD-895B-3B7562AA6EA2}" type="parTrans" cxnId="{1FBF50D6-73F1-4146-AA6A-EAA738B24D09}">
      <dgm:prSet/>
      <dgm:spPr/>
      <dgm:t>
        <a:bodyPr/>
        <a:lstStyle/>
        <a:p>
          <a:endParaRPr lang="ru-RU"/>
        </a:p>
      </dgm:t>
    </dgm:pt>
    <dgm:pt modelId="{2F06A004-D6D3-4E22-8AC6-BE404629C850}" type="sibTrans" cxnId="{1FBF50D6-73F1-4146-AA6A-EAA738B24D09}">
      <dgm:prSet/>
      <dgm:spPr/>
      <dgm:t>
        <a:bodyPr/>
        <a:lstStyle/>
        <a:p>
          <a:endParaRPr lang="ru-RU"/>
        </a:p>
      </dgm:t>
    </dgm:pt>
    <dgm:pt modelId="{661646D5-34F1-442C-B91D-54C3E2C249B6}">
      <dgm:prSet phldrT="[Текст]"/>
      <dgm:spPr/>
      <dgm:t>
        <a:bodyPr/>
        <a:lstStyle/>
        <a:p>
          <a:r>
            <a:rPr lang="ru-RU" dirty="0" smtClean="0"/>
            <a:t>предоставить оговоренное количество </a:t>
          </a:r>
          <a:r>
            <a:rPr lang="ru-RU" dirty="0" err="1" smtClean="0"/>
            <a:t>субконцессий</a:t>
          </a:r>
          <a:r>
            <a:rPr lang="ru-RU" dirty="0" smtClean="0"/>
            <a:t>, если такая обязанность предусмотрена договором;</a:t>
          </a:r>
          <a:endParaRPr lang="ru-RU" dirty="0"/>
        </a:p>
      </dgm:t>
    </dgm:pt>
    <dgm:pt modelId="{39B9DCA4-01D0-45BB-BF35-2DE75468FDFE}" type="parTrans" cxnId="{DC8C13A4-4C6A-4CE9-9E84-810A3926671D}">
      <dgm:prSet/>
      <dgm:spPr/>
      <dgm:t>
        <a:bodyPr/>
        <a:lstStyle/>
        <a:p>
          <a:endParaRPr lang="ru-RU"/>
        </a:p>
      </dgm:t>
    </dgm:pt>
    <dgm:pt modelId="{46A8299F-EDBF-4438-BB98-12119CCF1C32}" type="sibTrans" cxnId="{DC8C13A4-4C6A-4CE9-9E84-810A3926671D}">
      <dgm:prSet/>
      <dgm:spPr/>
      <dgm:t>
        <a:bodyPr/>
        <a:lstStyle/>
        <a:p>
          <a:endParaRPr lang="ru-RU"/>
        </a:p>
      </dgm:t>
    </dgm:pt>
    <dgm:pt modelId="{93481EC6-8580-4DAE-A307-D534C22DA8EC}">
      <dgm:prSet phldrT="[Текст]"/>
      <dgm:spPr/>
      <dgm:t>
        <a:bodyPr/>
        <a:lstStyle/>
        <a:p>
          <a:r>
            <a:rPr lang="ru-RU" dirty="0" smtClean="0"/>
            <a:t>не разглашать секреты производства (ноу-хау) правообладателя и другую полученную от него конфиденциальную коммерческую информацию</a:t>
          </a:r>
          <a:endParaRPr lang="ru-RU" dirty="0"/>
        </a:p>
      </dgm:t>
    </dgm:pt>
    <dgm:pt modelId="{6EE3B584-EAD0-4D2A-8460-4D01CE50FE9E}" type="parTrans" cxnId="{B6FD6671-D20A-49C8-8DDE-9EDA75CBF177}">
      <dgm:prSet/>
      <dgm:spPr/>
      <dgm:t>
        <a:bodyPr/>
        <a:lstStyle/>
        <a:p>
          <a:endParaRPr lang="ru-RU"/>
        </a:p>
      </dgm:t>
    </dgm:pt>
    <dgm:pt modelId="{EA3BA82D-F765-4CF6-AC4E-6F1E0DB33241}" type="sibTrans" cxnId="{B6FD6671-D20A-49C8-8DDE-9EDA75CBF177}">
      <dgm:prSet/>
      <dgm:spPr/>
      <dgm:t>
        <a:bodyPr/>
        <a:lstStyle/>
        <a:p>
          <a:endParaRPr lang="ru-RU"/>
        </a:p>
      </dgm:t>
    </dgm:pt>
    <dgm:pt modelId="{D0415B0D-F62E-4B57-8E7E-683E010EEAC7}">
      <dgm:prSet/>
      <dgm:spPr/>
      <dgm:t>
        <a:bodyPr/>
        <a:lstStyle/>
        <a:p>
          <a:r>
            <a:rPr lang="ru-RU" dirty="0" smtClean="0"/>
            <a:t>оказывать покупателям (заказчикам) все дополнительные услуги, на которые они могли бы рассчитывать, приобретая (заказывая) товар (работу, услугу) непосредственно у правообладателя</a:t>
          </a:r>
          <a:endParaRPr lang="ru-RU" dirty="0"/>
        </a:p>
      </dgm:t>
    </dgm:pt>
    <dgm:pt modelId="{A9FB650D-2763-454E-B820-58BC9BAD9B5F}" type="parTrans" cxnId="{BE9A9F2F-4316-46CC-87B8-2E384C78CDBF}">
      <dgm:prSet/>
      <dgm:spPr/>
      <dgm:t>
        <a:bodyPr/>
        <a:lstStyle/>
        <a:p>
          <a:endParaRPr lang="ru-RU"/>
        </a:p>
      </dgm:t>
    </dgm:pt>
    <dgm:pt modelId="{E1A29926-28F0-4EA6-9D3C-218DFC9040B4}" type="sibTrans" cxnId="{BE9A9F2F-4316-46CC-87B8-2E384C78CDBF}">
      <dgm:prSet/>
      <dgm:spPr/>
      <dgm:t>
        <a:bodyPr/>
        <a:lstStyle/>
        <a:p>
          <a:endParaRPr lang="ru-RU"/>
        </a:p>
      </dgm:t>
    </dgm:pt>
    <dgm:pt modelId="{896FBD5F-0B7E-46EC-9C42-D4FEFD63EC95}">
      <dgm:prSet/>
      <dgm:spPr/>
      <dgm:t>
        <a:bodyPr/>
        <a:lstStyle/>
        <a:p>
          <a:r>
            <a:rPr lang="ru-RU" smtClean="0"/>
            <a:t>обеспечивать соответствие качества производимых им на основе договора товаров, выполняемых работ, оказываемых услуг качеству аналогичных товаров, работ или услуг, производимых, выполняемых или оказываемых непосредственно правообладателем</a:t>
          </a:r>
          <a:endParaRPr lang="ru-RU" dirty="0"/>
        </a:p>
      </dgm:t>
    </dgm:pt>
    <dgm:pt modelId="{BF7687A1-34AC-462C-89DD-01234A9A7473}" type="parTrans" cxnId="{5B45544B-750D-4563-AB6A-A392D61952EC}">
      <dgm:prSet/>
      <dgm:spPr/>
      <dgm:t>
        <a:bodyPr/>
        <a:lstStyle/>
        <a:p>
          <a:endParaRPr lang="ru-RU"/>
        </a:p>
      </dgm:t>
    </dgm:pt>
    <dgm:pt modelId="{D6C3E3B9-B301-4234-8AD4-40E56574E22F}" type="sibTrans" cxnId="{5B45544B-750D-4563-AB6A-A392D61952EC}">
      <dgm:prSet/>
      <dgm:spPr/>
      <dgm:t>
        <a:bodyPr/>
        <a:lstStyle/>
        <a:p>
          <a:endParaRPr lang="ru-RU"/>
        </a:p>
      </dgm:t>
    </dgm:pt>
    <dgm:pt modelId="{F24034EE-713F-4E45-BDA0-0D42D8F2CD07}">
      <dgm:prSet/>
      <dgm:spPr/>
      <dgm:t>
        <a:bodyPr/>
        <a:lstStyle/>
        <a:p>
          <a:r>
            <a:rPr lang="ru-RU" smtClean="0"/>
            <a:t>использовать при осуществлении предусмотренной договором деятельности коммерческое обозначение, товарный знак, знак обслуживания или иное средство индивидуализации правообладателя указанным в договоре образом;</a:t>
          </a:r>
          <a:endParaRPr lang="ru-RU" dirty="0"/>
        </a:p>
      </dgm:t>
    </dgm:pt>
    <dgm:pt modelId="{D6D27FC2-61BE-48B9-85A1-ADCDF79CC91E}" type="parTrans" cxnId="{390A03EA-FAE5-4017-A59E-993D6D555711}">
      <dgm:prSet/>
      <dgm:spPr/>
      <dgm:t>
        <a:bodyPr/>
        <a:lstStyle/>
        <a:p>
          <a:endParaRPr lang="ru-RU"/>
        </a:p>
      </dgm:t>
    </dgm:pt>
    <dgm:pt modelId="{9C98F9E0-131B-4831-9622-4B1E2C483EEF}" type="sibTrans" cxnId="{390A03EA-FAE5-4017-A59E-993D6D555711}">
      <dgm:prSet/>
      <dgm:spPr/>
      <dgm:t>
        <a:bodyPr/>
        <a:lstStyle/>
        <a:p>
          <a:endParaRPr lang="ru-RU"/>
        </a:p>
      </dgm:t>
    </dgm:pt>
    <dgm:pt modelId="{44619333-ECAC-4321-998D-606A0884D7AE}" type="pres">
      <dgm:prSet presAssocID="{4D8279D9-63F3-4A41-8F94-BA5E086E4E6D}" presName="composite" presStyleCnt="0">
        <dgm:presLayoutVars>
          <dgm:chMax val="1"/>
          <dgm:dir/>
          <dgm:resizeHandles val="exact"/>
        </dgm:presLayoutVars>
      </dgm:prSet>
      <dgm:spPr/>
    </dgm:pt>
    <dgm:pt modelId="{313504FF-9F3E-4CCF-9623-015FD9CB7CD7}" type="pres">
      <dgm:prSet presAssocID="{481C9817-4AF3-4647-A6EF-128D6D43F6C6}" presName="roof" presStyleLbl="dkBgShp" presStyleIdx="0" presStyleCnt="2"/>
      <dgm:spPr/>
      <dgm:t>
        <a:bodyPr/>
        <a:lstStyle/>
        <a:p>
          <a:endParaRPr lang="ru-RU"/>
        </a:p>
      </dgm:t>
    </dgm:pt>
    <dgm:pt modelId="{4A3379FB-B2EC-45BA-A33F-1071DF7A7BD9}" type="pres">
      <dgm:prSet presAssocID="{481C9817-4AF3-4647-A6EF-128D6D43F6C6}" presName="pillars" presStyleCnt="0"/>
      <dgm:spPr/>
    </dgm:pt>
    <dgm:pt modelId="{B0256A28-D452-4EBA-877F-AEB68A187473}" type="pres">
      <dgm:prSet presAssocID="{481C9817-4AF3-4647-A6EF-128D6D43F6C6}" presName="pillar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5FE308-32A6-456A-944D-016E0530BDE1}" type="pres">
      <dgm:prSet presAssocID="{661646D5-34F1-442C-B91D-54C3E2C249B6}" presName="pillar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793004-AF38-45F6-889B-B614E6F6909E}" type="pres">
      <dgm:prSet presAssocID="{D0415B0D-F62E-4B57-8E7E-683E010EEAC7}" presName="pillarX" presStyleLbl="node1" presStyleIdx="2" presStyleCnt="6">
        <dgm:presLayoutVars>
          <dgm:bulletEnabled val="1"/>
        </dgm:presLayoutVars>
      </dgm:prSet>
      <dgm:spPr/>
    </dgm:pt>
    <dgm:pt modelId="{A6BF81DD-5D07-44A5-8B64-6A33E343743B}" type="pres">
      <dgm:prSet presAssocID="{F24034EE-713F-4E45-BDA0-0D42D8F2CD07}" presName="pillarX" presStyleLbl="node1" presStyleIdx="3" presStyleCnt="6">
        <dgm:presLayoutVars>
          <dgm:bulletEnabled val="1"/>
        </dgm:presLayoutVars>
      </dgm:prSet>
      <dgm:spPr/>
    </dgm:pt>
    <dgm:pt modelId="{28B6DF02-D13D-4247-9577-277D8A5C4995}" type="pres">
      <dgm:prSet presAssocID="{896FBD5F-0B7E-46EC-9C42-D4FEFD63EC95}" presName="pillarX" presStyleLbl="node1" presStyleIdx="4" presStyleCnt="6">
        <dgm:presLayoutVars>
          <dgm:bulletEnabled val="1"/>
        </dgm:presLayoutVars>
      </dgm:prSet>
      <dgm:spPr/>
    </dgm:pt>
    <dgm:pt modelId="{EBCA9FBF-6B10-4B91-A9D0-EC7E2F59D9E9}" type="pres">
      <dgm:prSet presAssocID="{93481EC6-8580-4DAE-A307-D534C22DA8EC}" presName="pillar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495561-7F63-498F-8362-FC8A3D6D5794}" type="pres">
      <dgm:prSet presAssocID="{481C9817-4AF3-4647-A6EF-128D6D43F6C6}" presName="base" presStyleLbl="dkBgShp" presStyleIdx="1" presStyleCnt="2"/>
      <dgm:spPr/>
    </dgm:pt>
  </dgm:ptLst>
  <dgm:cxnLst>
    <dgm:cxn modelId="{F587BDF9-1889-44C7-8F15-17338F32B4C2}" srcId="{4D8279D9-63F3-4A41-8F94-BA5E086E4E6D}" destId="{481C9817-4AF3-4647-A6EF-128D6D43F6C6}" srcOrd="0" destOrd="0" parTransId="{1BF17499-2898-4DE1-B405-A875336335E7}" sibTransId="{50959E84-B2AC-4B99-926D-BD2000E28782}"/>
    <dgm:cxn modelId="{B6FD6671-D20A-49C8-8DDE-9EDA75CBF177}" srcId="{481C9817-4AF3-4647-A6EF-128D6D43F6C6}" destId="{93481EC6-8580-4DAE-A307-D534C22DA8EC}" srcOrd="5" destOrd="0" parTransId="{6EE3B584-EAD0-4D2A-8460-4D01CE50FE9E}" sibTransId="{EA3BA82D-F765-4CF6-AC4E-6F1E0DB33241}"/>
    <dgm:cxn modelId="{390A03EA-FAE5-4017-A59E-993D6D555711}" srcId="{481C9817-4AF3-4647-A6EF-128D6D43F6C6}" destId="{F24034EE-713F-4E45-BDA0-0D42D8F2CD07}" srcOrd="3" destOrd="0" parTransId="{D6D27FC2-61BE-48B9-85A1-ADCDF79CC91E}" sibTransId="{9C98F9E0-131B-4831-9622-4B1E2C483EEF}"/>
    <dgm:cxn modelId="{39E5F88D-F254-4BCD-A071-2CC465129450}" type="presOf" srcId="{D0415B0D-F62E-4B57-8E7E-683E010EEAC7}" destId="{FD793004-AF38-45F6-889B-B614E6F6909E}" srcOrd="0" destOrd="0" presId="urn:microsoft.com/office/officeart/2005/8/layout/hList3"/>
    <dgm:cxn modelId="{2894F5AB-7088-4529-8B9C-6B70D5BDD959}" type="presOf" srcId="{93481EC6-8580-4DAE-A307-D534C22DA8EC}" destId="{EBCA9FBF-6B10-4B91-A9D0-EC7E2F59D9E9}" srcOrd="0" destOrd="0" presId="urn:microsoft.com/office/officeart/2005/8/layout/hList3"/>
    <dgm:cxn modelId="{DD099390-112A-40C0-921E-709016A8F434}" type="presOf" srcId="{D9B375F1-AE41-44D4-92BF-D2AFA5BB501F}" destId="{B0256A28-D452-4EBA-877F-AEB68A187473}" srcOrd="0" destOrd="0" presId="urn:microsoft.com/office/officeart/2005/8/layout/hList3"/>
    <dgm:cxn modelId="{F96012D6-4942-488C-9198-826B91526B9D}" type="presOf" srcId="{481C9817-4AF3-4647-A6EF-128D6D43F6C6}" destId="{313504FF-9F3E-4CCF-9623-015FD9CB7CD7}" srcOrd="0" destOrd="0" presId="urn:microsoft.com/office/officeart/2005/8/layout/hList3"/>
    <dgm:cxn modelId="{DC8C13A4-4C6A-4CE9-9E84-810A3926671D}" srcId="{481C9817-4AF3-4647-A6EF-128D6D43F6C6}" destId="{661646D5-34F1-442C-B91D-54C3E2C249B6}" srcOrd="1" destOrd="0" parTransId="{39B9DCA4-01D0-45BB-BF35-2DE75468FDFE}" sibTransId="{46A8299F-EDBF-4438-BB98-12119CCF1C32}"/>
    <dgm:cxn modelId="{BE9A9F2F-4316-46CC-87B8-2E384C78CDBF}" srcId="{481C9817-4AF3-4647-A6EF-128D6D43F6C6}" destId="{D0415B0D-F62E-4B57-8E7E-683E010EEAC7}" srcOrd="2" destOrd="0" parTransId="{A9FB650D-2763-454E-B820-58BC9BAD9B5F}" sibTransId="{E1A29926-28F0-4EA6-9D3C-218DFC9040B4}"/>
    <dgm:cxn modelId="{40058CE3-1CEF-4894-AB81-82BB99FF54F3}" type="presOf" srcId="{F24034EE-713F-4E45-BDA0-0D42D8F2CD07}" destId="{A6BF81DD-5D07-44A5-8B64-6A33E343743B}" srcOrd="0" destOrd="0" presId="urn:microsoft.com/office/officeart/2005/8/layout/hList3"/>
    <dgm:cxn modelId="{5EA5E7CD-1EEC-4C6B-A826-DFFF5D429E94}" type="presOf" srcId="{4D8279D9-63F3-4A41-8F94-BA5E086E4E6D}" destId="{44619333-ECAC-4321-998D-606A0884D7AE}" srcOrd="0" destOrd="0" presId="urn:microsoft.com/office/officeart/2005/8/layout/hList3"/>
    <dgm:cxn modelId="{6EDCC7ED-5B4D-4780-A47C-B7637F3675E6}" type="presOf" srcId="{896FBD5F-0B7E-46EC-9C42-D4FEFD63EC95}" destId="{28B6DF02-D13D-4247-9577-277D8A5C4995}" srcOrd="0" destOrd="0" presId="urn:microsoft.com/office/officeart/2005/8/layout/hList3"/>
    <dgm:cxn modelId="{5B45544B-750D-4563-AB6A-A392D61952EC}" srcId="{481C9817-4AF3-4647-A6EF-128D6D43F6C6}" destId="{896FBD5F-0B7E-46EC-9C42-D4FEFD63EC95}" srcOrd="4" destOrd="0" parTransId="{BF7687A1-34AC-462C-89DD-01234A9A7473}" sibTransId="{D6C3E3B9-B301-4234-8AD4-40E56574E22F}"/>
    <dgm:cxn modelId="{E33D26B9-1AB0-4CAF-956E-F36523C6664B}" type="presOf" srcId="{661646D5-34F1-442C-B91D-54C3E2C249B6}" destId="{C85FE308-32A6-456A-944D-016E0530BDE1}" srcOrd="0" destOrd="0" presId="urn:microsoft.com/office/officeart/2005/8/layout/hList3"/>
    <dgm:cxn modelId="{1FBF50D6-73F1-4146-AA6A-EAA738B24D09}" srcId="{481C9817-4AF3-4647-A6EF-128D6D43F6C6}" destId="{D9B375F1-AE41-44D4-92BF-D2AFA5BB501F}" srcOrd="0" destOrd="0" parTransId="{DE879794-0992-47DD-895B-3B7562AA6EA2}" sibTransId="{2F06A004-D6D3-4E22-8AC6-BE404629C850}"/>
    <dgm:cxn modelId="{A96B42B9-8D1D-4F90-B317-46A75561C77B}" type="presParOf" srcId="{44619333-ECAC-4321-998D-606A0884D7AE}" destId="{313504FF-9F3E-4CCF-9623-015FD9CB7CD7}" srcOrd="0" destOrd="0" presId="urn:microsoft.com/office/officeart/2005/8/layout/hList3"/>
    <dgm:cxn modelId="{00A1FB10-63ED-4873-B341-56DAE4F690A1}" type="presParOf" srcId="{44619333-ECAC-4321-998D-606A0884D7AE}" destId="{4A3379FB-B2EC-45BA-A33F-1071DF7A7BD9}" srcOrd="1" destOrd="0" presId="urn:microsoft.com/office/officeart/2005/8/layout/hList3"/>
    <dgm:cxn modelId="{78C967B1-E8C7-45FF-BA5F-8FB282B85831}" type="presParOf" srcId="{4A3379FB-B2EC-45BA-A33F-1071DF7A7BD9}" destId="{B0256A28-D452-4EBA-877F-AEB68A187473}" srcOrd="0" destOrd="0" presId="urn:microsoft.com/office/officeart/2005/8/layout/hList3"/>
    <dgm:cxn modelId="{88F634F5-4E08-4454-B263-C3170B007074}" type="presParOf" srcId="{4A3379FB-B2EC-45BA-A33F-1071DF7A7BD9}" destId="{C85FE308-32A6-456A-944D-016E0530BDE1}" srcOrd="1" destOrd="0" presId="urn:microsoft.com/office/officeart/2005/8/layout/hList3"/>
    <dgm:cxn modelId="{89CE5A10-0FD5-4A90-9C37-8A99FE29D57D}" type="presParOf" srcId="{4A3379FB-B2EC-45BA-A33F-1071DF7A7BD9}" destId="{FD793004-AF38-45F6-889B-B614E6F6909E}" srcOrd="2" destOrd="0" presId="urn:microsoft.com/office/officeart/2005/8/layout/hList3"/>
    <dgm:cxn modelId="{13D666E4-ABAB-4272-B8EB-642320E2A4E8}" type="presParOf" srcId="{4A3379FB-B2EC-45BA-A33F-1071DF7A7BD9}" destId="{A6BF81DD-5D07-44A5-8B64-6A33E343743B}" srcOrd="3" destOrd="0" presId="urn:microsoft.com/office/officeart/2005/8/layout/hList3"/>
    <dgm:cxn modelId="{C0E9D3C0-186D-4187-8919-146ECE0F26CE}" type="presParOf" srcId="{4A3379FB-B2EC-45BA-A33F-1071DF7A7BD9}" destId="{28B6DF02-D13D-4247-9577-277D8A5C4995}" srcOrd="4" destOrd="0" presId="urn:microsoft.com/office/officeart/2005/8/layout/hList3"/>
    <dgm:cxn modelId="{41A5DD81-7FED-49F5-BD5E-2D19ADEEFDD1}" type="presParOf" srcId="{4A3379FB-B2EC-45BA-A33F-1071DF7A7BD9}" destId="{EBCA9FBF-6B10-4B91-A9D0-EC7E2F59D9E9}" srcOrd="5" destOrd="0" presId="urn:microsoft.com/office/officeart/2005/8/layout/hList3"/>
    <dgm:cxn modelId="{F9901065-76BE-4658-8B57-8F677DAF8515}" type="presParOf" srcId="{44619333-ECAC-4321-998D-606A0884D7AE}" destId="{66495561-7F63-498F-8362-FC8A3D6D579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FA603D7-8FE1-4FA4-80C6-34F5B92F1195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6D97812-9A55-47BC-9847-1B9955C4E8E9}">
      <dgm:prSet phldrT="[Текст]"/>
      <dgm:spPr/>
      <dgm:t>
        <a:bodyPr/>
        <a:lstStyle/>
        <a:p>
          <a:r>
            <a:rPr lang="ru-RU" dirty="0" smtClean="0"/>
            <a:t>Ответственность</a:t>
          </a:r>
          <a:endParaRPr lang="ru-RU" dirty="0"/>
        </a:p>
      </dgm:t>
    </dgm:pt>
    <dgm:pt modelId="{EDDC14E3-7516-4A05-9E36-4C2C52418088}" type="parTrans" cxnId="{E1230E56-89C8-4C95-9957-EECFF2351B09}">
      <dgm:prSet/>
      <dgm:spPr/>
      <dgm:t>
        <a:bodyPr/>
        <a:lstStyle/>
        <a:p>
          <a:endParaRPr lang="ru-RU"/>
        </a:p>
      </dgm:t>
    </dgm:pt>
    <dgm:pt modelId="{B7FB75F0-9BB7-43A7-A6D0-5F48B03F9D68}" type="sibTrans" cxnId="{E1230E56-89C8-4C95-9957-EECFF2351B09}">
      <dgm:prSet/>
      <dgm:spPr/>
      <dgm:t>
        <a:bodyPr/>
        <a:lstStyle/>
        <a:p>
          <a:endParaRPr lang="ru-RU"/>
        </a:p>
      </dgm:t>
    </dgm:pt>
    <dgm:pt modelId="{3A1AC194-5E91-42BB-AACE-8A7C60F06B17}">
      <dgm:prSet phldrT="[Текст]"/>
      <dgm:spPr/>
      <dgm:t>
        <a:bodyPr/>
        <a:lstStyle/>
        <a:p>
          <a:r>
            <a:rPr lang="ru-RU" dirty="0" smtClean="0"/>
            <a:t>Правообладатель несёт: </a:t>
          </a:r>
          <a:r>
            <a:rPr lang="ru-RU" b="0" i="0" dirty="0" smtClean="0"/>
            <a:t>субсидиарную ответственность по предъявляемым к пользователю</a:t>
          </a:r>
          <a:br>
            <a:rPr lang="ru-RU" b="0" i="0" dirty="0" smtClean="0"/>
          </a:br>
          <a:r>
            <a:rPr lang="ru-RU" b="0" i="0" dirty="0" smtClean="0"/>
            <a:t>требованиям о несоответствии качества товаров (работ, услуг), продаваемых (выполняемых, оказываемых) пользователем по договору коммерческой концессии</a:t>
          </a:r>
          <a:endParaRPr lang="ru-RU" dirty="0"/>
        </a:p>
      </dgm:t>
    </dgm:pt>
    <dgm:pt modelId="{08E0A734-F61D-4772-A474-C243070BEDC4}" type="parTrans" cxnId="{50D4F3B1-66BC-41AC-A59B-A9A1A45B512F}">
      <dgm:prSet/>
      <dgm:spPr/>
      <dgm:t>
        <a:bodyPr/>
        <a:lstStyle/>
        <a:p>
          <a:endParaRPr lang="ru-RU"/>
        </a:p>
      </dgm:t>
    </dgm:pt>
    <dgm:pt modelId="{A3F12901-F3B8-4A32-BB3A-215C72084891}" type="sibTrans" cxnId="{50D4F3B1-66BC-41AC-A59B-A9A1A45B512F}">
      <dgm:prSet/>
      <dgm:spPr/>
      <dgm:t>
        <a:bodyPr/>
        <a:lstStyle/>
        <a:p>
          <a:endParaRPr lang="ru-RU"/>
        </a:p>
      </dgm:t>
    </dgm:pt>
    <dgm:pt modelId="{EBFE70F8-00B5-4F21-9826-314B22A657BA}">
      <dgm:prSet phldrT="[Текст]"/>
      <dgm:spPr/>
      <dgm:t>
        <a:bodyPr/>
        <a:lstStyle/>
        <a:p>
          <a:r>
            <a:rPr lang="ru-RU" b="0" i="0" dirty="0" smtClean="0"/>
            <a:t>солидарную ответственность по требованиям, предъявляемым к</a:t>
          </a:r>
          <a:br>
            <a:rPr lang="ru-RU" b="0" i="0" dirty="0" smtClean="0"/>
          </a:br>
          <a:r>
            <a:rPr lang="ru-RU" b="0" i="0" dirty="0" smtClean="0"/>
            <a:t>пользователю как изготовителю продукции (товаров) правообладателя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F898CAEE-EF36-431E-B639-F0913B1D57AD}" type="parTrans" cxnId="{0F5F6341-69EB-4B2A-96CA-AEF839EE496B}">
      <dgm:prSet/>
      <dgm:spPr/>
      <dgm:t>
        <a:bodyPr/>
        <a:lstStyle/>
        <a:p>
          <a:endParaRPr lang="ru-RU"/>
        </a:p>
      </dgm:t>
    </dgm:pt>
    <dgm:pt modelId="{C9506728-03D2-4F07-BA6D-C7F86B4DBD25}" type="sibTrans" cxnId="{0F5F6341-69EB-4B2A-96CA-AEF839EE496B}">
      <dgm:prSet/>
      <dgm:spPr/>
      <dgm:t>
        <a:bodyPr/>
        <a:lstStyle/>
        <a:p>
          <a:endParaRPr lang="ru-RU"/>
        </a:p>
      </dgm:t>
    </dgm:pt>
    <dgm:pt modelId="{B8432368-5328-4161-AF32-04D8B0B62C63}" type="pres">
      <dgm:prSet presAssocID="{DFA603D7-8FE1-4FA4-80C6-34F5B92F119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A8652C3-0EE0-4E5D-9DBF-5EF8604DD2AC}" type="pres">
      <dgm:prSet presAssocID="{D6D97812-9A55-47BC-9847-1B9955C4E8E9}" presName="root1" presStyleCnt="0"/>
      <dgm:spPr/>
    </dgm:pt>
    <dgm:pt modelId="{908BBC28-C239-4C1D-802D-4D5D85F72B09}" type="pres">
      <dgm:prSet presAssocID="{D6D97812-9A55-47BC-9847-1B9955C4E8E9}" presName="LevelOneTextNode" presStyleLbl="node0" presStyleIdx="0" presStyleCnt="1" custScaleY="754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CF1EB4-6804-4D49-B0F9-F0EEE924137F}" type="pres">
      <dgm:prSet presAssocID="{D6D97812-9A55-47BC-9847-1B9955C4E8E9}" presName="level2hierChild" presStyleCnt="0"/>
      <dgm:spPr/>
    </dgm:pt>
    <dgm:pt modelId="{C30BB928-AB84-4CB2-8307-321A5E6B9DFC}" type="pres">
      <dgm:prSet presAssocID="{08E0A734-F61D-4772-A474-C243070BEDC4}" presName="conn2-1" presStyleLbl="parChTrans1D2" presStyleIdx="0" presStyleCnt="2"/>
      <dgm:spPr/>
    </dgm:pt>
    <dgm:pt modelId="{689F1B25-12FA-40CB-9DF0-8323792C0A5A}" type="pres">
      <dgm:prSet presAssocID="{08E0A734-F61D-4772-A474-C243070BEDC4}" presName="connTx" presStyleLbl="parChTrans1D2" presStyleIdx="0" presStyleCnt="2"/>
      <dgm:spPr/>
    </dgm:pt>
    <dgm:pt modelId="{BF6B9637-1117-4AFC-BDF7-5825533D6019}" type="pres">
      <dgm:prSet presAssocID="{3A1AC194-5E91-42BB-AACE-8A7C60F06B17}" presName="root2" presStyleCnt="0"/>
      <dgm:spPr/>
    </dgm:pt>
    <dgm:pt modelId="{A0671CED-02BE-47FC-8CD7-BFD8F119A6FF}" type="pres">
      <dgm:prSet presAssocID="{3A1AC194-5E91-42BB-AACE-8A7C60F06B17}" presName="LevelTwoTextNode" presStyleLbl="node2" presStyleIdx="0" presStyleCnt="2" custScaleX="106227" custScaleY="1686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7D37EDA-7C81-460E-92F9-600D3116C86D}" type="pres">
      <dgm:prSet presAssocID="{3A1AC194-5E91-42BB-AACE-8A7C60F06B17}" presName="level3hierChild" presStyleCnt="0"/>
      <dgm:spPr/>
    </dgm:pt>
    <dgm:pt modelId="{06AE34A5-1558-415E-B5BD-CDA158BD8E48}" type="pres">
      <dgm:prSet presAssocID="{F898CAEE-EF36-431E-B639-F0913B1D57AD}" presName="conn2-1" presStyleLbl="parChTrans1D2" presStyleIdx="1" presStyleCnt="2"/>
      <dgm:spPr/>
    </dgm:pt>
    <dgm:pt modelId="{64BEB784-AB5F-48BA-B080-69E4EF667BA9}" type="pres">
      <dgm:prSet presAssocID="{F898CAEE-EF36-431E-B639-F0913B1D57AD}" presName="connTx" presStyleLbl="parChTrans1D2" presStyleIdx="1" presStyleCnt="2"/>
      <dgm:spPr/>
    </dgm:pt>
    <dgm:pt modelId="{1C736493-183E-447F-9003-62CA3A8B9B18}" type="pres">
      <dgm:prSet presAssocID="{EBFE70F8-00B5-4F21-9826-314B22A657BA}" presName="root2" presStyleCnt="0"/>
      <dgm:spPr/>
    </dgm:pt>
    <dgm:pt modelId="{8ECECC0F-F731-47BF-881F-E18385E18232}" type="pres">
      <dgm:prSet presAssocID="{EBFE70F8-00B5-4F21-9826-314B22A657BA}" presName="LevelTwoTextNode" presStyleLbl="node2" presStyleIdx="1" presStyleCnt="2" custScaleX="112387" custScaleY="1701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78679BD-308E-45AF-830C-1824273F820F}" type="pres">
      <dgm:prSet presAssocID="{EBFE70F8-00B5-4F21-9826-314B22A657BA}" presName="level3hierChild" presStyleCnt="0"/>
      <dgm:spPr/>
    </dgm:pt>
  </dgm:ptLst>
  <dgm:cxnLst>
    <dgm:cxn modelId="{77765D40-E33F-4A69-A603-6A65AE49D512}" type="presOf" srcId="{F898CAEE-EF36-431E-B639-F0913B1D57AD}" destId="{64BEB784-AB5F-48BA-B080-69E4EF667BA9}" srcOrd="1" destOrd="0" presId="urn:microsoft.com/office/officeart/2008/layout/HorizontalMultiLevelHierarchy"/>
    <dgm:cxn modelId="{A573677D-F296-469B-A9A3-ED11C522FE2F}" type="presOf" srcId="{DFA603D7-8FE1-4FA4-80C6-34F5B92F1195}" destId="{B8432368-5328-4161-AF32-04D8B0B62C63}" srcOrd="0" destOrd="0" presId="urn:microsoft.com/office/officeart/2008/layout/HorizontalMultiLevelHierarchy"/>
    <dgm:cxn modelId="{90AD9854-2428-4F18-B6D9-CF45C7484CBC}" type="presOf" srcId="{EBFE70F8-00B5-4F21-9826-314B22A657BA}" destId="{8ECECC0F-F731-47BF-881F-E18385E18232}" srcOrd="0" destOrd="0" presId="urn:microsoft.com/office/officeart/2008/layout/HorizontalMultiLevelHierarchy"/>
    <dgm:cxn modelId="{09D02D28-0C0A-41FB-85F0-58D975EE2F21}" type="presOf" srcId="{3A1AC194-5E91-42BB-AACE-8A7C60F06B17}" destId="{A0671CED-02BE-47FC-8CD7-BFD8F119A6FF}" srcOrd="0" destOrd="0" presId="urn:microsoft.com/office/officeart/2008/layout/HorizontalMultiLevelHierarchy"/>
    <dgm:cxn modelId="{4190D3DD-B691-4FB8-8648-233B22E6A3D5}" type="presOf" srcId="{08E0A734-F61D-4772-A474-C243070BEDC4}" destId="{689F1B25-12FA-40CB-9DF0-8323792C0A5A}" srcOrd="1" destOrd="0" presId="urn:microsoft.com/office/officeart/2008/layout/HorizontalMultiLevelHierarchy"/>
    <dgm:cxn modelId="{50D4F3B1-66BC-41AC-A59B-A9A1A45B512F}" srcId="{D6D97812-9A55-47BC-9847-1B9955C4E8E9}" destId="{3A1AC194-5E91-42BB-AACE-8A7C60F06B17}" srcOrd="0" destOrd="0" parTransId="{08E0A734-F61D-4772-A474-C243070BEDC4}" sibTransId="{A3F12901-F3B8-4A32-BB3A-215C72084891}"/>
    <dgm:cxn modelId="{E1230E56-89C8-4C95-9957-EECFF2351B09}" srcId="{DFA603D7-8FE1-4FA4-80C6-34F5B92F1195}" destId="{D6D97812-9A55-47BC-9847-1B9955C4E8E9}" srcOrd="0" destOrd="0" parTransId="{EDDC14E3-7516-4A05-9E36-4C2C52418088}" sibTransId="{B7FB75F0-9BB7-43A7-A6D0-5F48B03F9D68}"/>
    <dgm:cxn modelId="{19D95C73-D0BD-4BC4-A39D-43C703D445D1}" type="presOf" srcId="{D6D97812-9A55-47BC-9847-1B9955C4E8E9}" destId="{908BBC28-C239-4C1D-802D-4D5D85F72B09}" srcOrd="0" destOrd="0" presId="urn:microsoft.com/office/officeart/2008/layout/HorizontalMultiLevelHierarchy"/>
    <dgm:cxn modelId="{0F5F6341-69EB-4B2A-96CA-AEF839EE496B}" srcId="{D6D97812-9A55-47BC-9847-1B9955C4E8E9}" destId="{EBFE70F8-00B5-4F21-9826-314B22A657BA}" srcOrd="1" destOrd="0" parTransId="{F898CAEE-EF36-431E-B639-F0913B1D57AD}" sibTransId="{C9506728-03D2-4F07-BA6D-C7F86B4DBD25}"/>
    <dgm:cxn modelId="{1486E2F6-0AA5-4426-AD66-68F3422C7FF2}" type="presOf" srcId="{F898CAEE-EF36-431E-B639-F0913B1D57AD}" destId="{06AE34A5-1558-415E-B5BD-CDA158BD8E48}" srcOrd="0" destOrd="0" presId="urn:microsoft.com/office/officeart/2008/layout/HorizontalMultiLevelHierarchy"/>
    <dgm:cxn modelId="{15D8D013-3837-4B46-A17F-FD2B392536A8}" type="presOf" srcId="{08E0A734-F61D-4772-A474-C243070BEDC4}" destId="{C30BB928-AB84-4CB2-8307-321A5E6B9DFC}" srcOrd="0" destOrd="0" presId="urn:microsoft.com/office/officeart/2008/layout/HorizontalMultiLevelHierarchy"/>
    <dgm:cxn modelId="{90DCA7F2-4925-4DAA-956B-ACB0AEB2D37F}" type="presParOf" srcId="{B8432368-5328-4161-AF32-04D8B0B62C63}" destId="{0A8652C3-0EE0-4E5D-9DBF-5EF8604DD2AC}" srcOrd="0" destOrd="0" presId="urn:microsoft.com/office/officeart/2008/layout/HorizontalMultiLevelHierarchy"/>
    <dgm:cxn modelId="{7358E426-DC7E-4C06-AD6B-2C502D325AC6}" type="presParOf" srcId="{0A8652C3-0EE0-4E5D-9DBF-5EF8604DD2AC}" destId="{908BBC28-C239-4C1D-802D-4D5D85F72B09}" srcOrd="0" destOrd="0" presId="urn:microsoft.com/office/officeart/2008/layout/HorizontalMultiLevelHierarchy"/>
    <dgm:cxn modelId="{ED2D2866-3ECB-4E9D-8312-06E0839551EA}" type="presParOf" srcId="{0A8652C3-0EE0-4E5D-9DBF-5EF8604DD2AC}" destId="{EBCF1EB4-6804-4D49-B0F9-F0EEE924137F}" srcOrd="1" destOrd="0" presId="urn:microsoft.com/office/officeart/2008/layout/HorizontalMultiLevelHierarchy"/>
    <dgm:cxn modelId="{32AFFEC6-D2B0-4063-9860-3A69401B3CDD}" type="presParOf" srcId="{EBCF1EB4-6804-4D49-B0F9-F0EEE924137F}" destId="{C30BB928-AB84-4CB2-8307-321A5E6B9DFC}" srcOrd="0" destOrd="0" presId="urn:microsoft.com/office/officeart/2008/layout/HorizontalMultiLevelHierarchy"/>
    <dgm:cxn modelId="{6A70211F-B1E4-4AC9-B44A-842FE3E210F0}" type="presParOf" srcId="{C30BB928-AB84-4CB2-8307-321A5E6B9DFC}" destId="{689F1B25-12FA-40CB-9DF0-8323792C0A5A}" srcOrd="0" destOrd="0" presId="urn:microsoft.com/office/officeart/2008/layout/HorizontalMultiLevelHierarchy"/>
    <dgm:cxn modelId="{95261DA7-AD10-4523-809D-FB7A7A3DA87A}" type="presParOf" srcId="{EBCF1EB4-6804-4D49-B0F9-F0EEE924137F}" destId="{BF6B9637-1117-4AFC-BDF7-5825533D6019}" srcOrd="1" destOrd="0" presId="urn:microsoft.com/office/officeart/2008/layout/HorizontalMultiLevelHierarchy"/>
    <dgm:cxn modelId="{10287278-2E4C-419C-A468-6B882511F3DF}" type="presParOf" srcId="{BF6B9637-1117-4AFC-BDF7-5825533D6019}" destId="{A0671CED-02BE-47FC-8CD7-BFD8F119A6FF}" srcOrd="0" destOrd="0" presId="urn:microsoft.com/office/officeart/2008/layout/HorizontalMultiLevelHierarchy"/>
    <dgm:cxn modelId="{C4112919-B170-4DBE-B069-1841632E7A62}" type="presParOf" srcId="{BF6B9637-1117-4AFC-BDF7-5825533D6019}" destId="{87D37EDA-7C81-460E-92F9-600D3116C86D}" srcOrd="1" destOrd="0" presId="urn:microsoft.com/office/officeart/2008/layout/HorizontalMultiLevelHierarchy"/>
    <dgm:cxn modelId="{84123C75-C063-45E1-B391-44B31F1DB757}" type="presParOf" srcId="{EBCF1EB4-6804-4D49-B0F9-F0EEE924137F}" destId="{06AE34A5-1558-415E-B5BD-CDA158BD8E48}" srcOrd="2" destOrd="0" presId="urn:microsoft.com/office/officeart/2008/layout/HorizontalMultiLevelHierarchy"/>
    <dgm:cxn modelId="{ABF44DE4-344F-4A0A-896F-66D9A500693C}" type="presParOf" srcId="{06AE34A5-1558-415E-B5BD-CDA158BD8E48}" destId="{64BEB784-AB5F-48BA-B080-69E4EF667BA9}" srcOrd="0" destOrd="0" presId="urn:microsoft.com/office/officeart/2008/layout/HorizontalMultiLevelHierarchy"/>
    <dgm:cxn modelId="{141EA3BF-DAEE-46AB-8A62-53915DF86CE5}" type="presParOf" srcId="{EBCF1EB4-6804-4D49-B0F9-F0EEE924137F}" destId="{1C736493-183E-447F-9003-62CA3A8B9B18}" srcOrd="3" destOrd="0" presId="urn:microsoft.com/office/officeart/2008/layout/HorizontalMultiLevelHierarchy"/>
    <dgm:cxn modelId="{BAAEF247-87E9-44F3-8D66-44F05C43331D}" type="presParOf" srcId="{1C736493-183E-447F-9003-62CA3A8B9B18}" destId="{8ECECC0F-F731-47BF-881F-E18385E18232}" srcOrd="0" destOrd="0" presId="urn:microsoft.com/office/officeart/2008/layout/HorizontalMultiLevelHierarchy"/>
    <dgm:cxn modelId="{29ECC9FC-662D-4123-BBFC-B81E57D4F9E7}" type="presParOf" srcId="{1C736493-183E-447F-9003-62CA3A8B9B18}" destId="{778679BD-308E-45AF-830C-1824273F820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F3432E5-B6BB-404D-86E4-2BC5424FE49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85E6AD-5A37-4B30-B7CA-9D7EC7AA6FF7}">
      <dgm:prSet phldrT="[Текст]"/>
      <dgm:spPr/>
      <dgm:t>
        <a:bodyPr/>
        <a:lstStyle/>
        <a:p>
          <a:r>
            <a:rPr lang="ru-RU" b="0" i="0" dirty="0" smtClean="0"/>
            <a:t>одностороннего отказа от договора, заключенного без указания срока (п. 1 ст. 1037 ГК РФ). Любая из сторон вправе отказаться от такого договора во всякое время, уведомив об этом другую сторону за</a:t>
          </a:r>
          <a:br>
            <a:rPr lang="ru-RU" b="0" i="0" dirty="0" smtClean="0"/>
          </a:br>
          <a:r>
            <a:rPr lang="ru-RU" b="0" i="0" dirty="0" smtClean="0"/>
            <a:t>шесть месяцев, если более продолжительный срок не предусмотрен</a:t>
          </a:r>
          <a:br>
            <a:rPr lang="ru-RU" b="0" i="0" dirty="0" smtClean="0"/>
          </a:br>
          <a:r>
            <a:rPr lang="ru-RU" b="0" i="0" dirty="0" smtClean="0"/>
            <a:t>договором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4E41879F-450F-4EE4-8975-5C7E5751249B}" type="parTrans" cxnId="{C7742B8F-9AA2-421F-8202-40B8CDB2EEA1}">
      <dgm:prSet/>
      <dgm:spPr/>
      <dgm:t>
        <a:bodyPr/>
        <a:lstStyle/>
        <a:p>
          <a:endParaRPr lang="ru-RU"/>
        </a:p>
      </dgm:t>
    </dgm:pt>
    <dgm:pt modelId="{8F56C5AE-4F80-42A1-BEB6-C9CBB49BD79B}" type="sibTrans" cxnId="{C7742B8F-9AA2-421F-8202-40B8CDB2EEA1}">
      <dgm:prSet/>
      <dgm:spPr/>
      <dgm:t>
        <a:bodyPr/>
        <a:lstStyle/>
        <a:p>
          <a:endParaRPr lang="ru-RU"/>
        </a:p>
      </dgm:t>
    </dgm:pt>
    <dgm:pt modelId="{FC946A48-E90E-4CF3-962F-CD64519F7BBF}">
      <dgm:prSet phldrT="[Текст]"/>
      <dgm:spPr/>
      <dgm:t>
        <a:bodyPr/>
        <a:lstStyle/>
        <a:p>
          <a:r>
            <a:rPr lang="ru-RU" b="0" i="0" dirty="0" smtClean="0"/>
            <a:t>одностороннего отказа пользователя от договора в случае изменения</a:t>
          </a:r>
          <a:br>
            <a:rPr lang="ru-RU" b="0" i="0" dirty="0" smtClean="0"/>
          </a:br>
          <a:r>
            <a:rPr lang="ru-RU" b="0" i="0" dirty="0" smtClean="0"/>
            <a:t>коммерческого обозначения правообладателем (ст. 1039 ГК РФ),</a:t>
          </a:r>
          <a:br>
            <a:rPr lang="ru-RU" b="0" i="0" dirty="0" smtClean="0"/>
          </a:br>
          <a:r>
            <a:rPr lang="ru-RU" b="0" i="0" dirty="0" smtClean="0"/>
            <a:t>при этом пользователь вправе требовать, помимо расторжения договора, возмещение убытков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D7DB1870-7F96-4617-8576-AC1AC8C29641}" type="parTrans" cxnId="{83D0A34F-0FEA-43EB-A5F4-634C96A87E4C}">
      <dgm:prSet/>
      <dgm:spPr/>
      <dgm:t>
        <a:bodyPr/>
        <a:lstStyle/>
        <a:p>
          <a:endParaRPr lang="ru-RU"/>
        </a:p>
      </dgm:t>
    </dgm:pt>
    <dgm:pt modelId="{87F76A2A-05FF-41C1-89C0-26867A021BDA}" type="sibTrans" cxnId="{83D0A34F-0FEA-43EB-A5F4-634C96A87E4C}">
      <dgm:prSet/>
      <dgm:spPr/>
      <dgm:t>
        <a:bodyPr/>
        <a:lstStyle/>
        <a:p>
          <a:endParaRPr lang="ru-RU"/>
        </a:p>
      </dgm:t>
    </dgm:pt>
    <dgm:pt modelId="{CA6650B9-A263-4814-B97F-B982E57C8B3A}">
      <dgm:prSet phldrT="[Текст]"/>
      <dgm:spPr/>
      <dgm:t>
        <a:bodyPr/>
        <a:lstStyle/>
        <a:p>
          <a:r>
            <a:rPr lang="ru-RU" b="0" i="0" dirty="0" smtClean="0"/>
            <a:t>прекращения принадлежащего правообладателю права на товарный знак, знак обслуживания или на коммерческое обозначение,</a:t>
          </a:r>
          <a:br>
            <a:rPr lang="ru-RU" b="0" i="0" dirty="0" smtClean="0"/>
          </a:br>
          <a:r>
            <a:rPr lang="ru-RU" b="0" i="0" dirty="0" smtClean="0"/>
            <a:t>когда такое право входит в комплекс исключительных прав, предоставленных пользователю по договору коммерческой концессии, без замены прекратившегося права новым аналогичным правом (п. 3 ст. 1037 ГК РФ). В данном случае необходимо одновременное прекращение прав на товарный знак, знак обслуживания</a:t>
          </a:r>
          <a:br>
            <a:rPr lang="ru-RU" b="0" i="0" dirty="0" smtClean="0"/>
          </a:br>
          <a:r>
            <a:rPr lang="ru-RU" b="0" i="0" dirty="0" smtClean="0"/>
            <a:t>или на коммерческое обозначение правообладателя. Если прекращается только одно из них, пользователь имеет право отказаться</a:t>
          </a:r>
          <a:br>
            <a:rPr lang="ru-RU" b="0" i="0" dirty="0" smtClean="0"/>
          </a:br>
          <a:r>
            <a:rPr lang="ru-RU" b="0" i="0" dirty="0" smtClean="0"/>
            <a:t>от договора по правилам статьи 1039 ГК РФ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03F6ABFC-0B21-43D8-B510-0851770E6E67}" type="parTrans" cxnId="{F504639A-DCF3-404C-9F0D-75E716B65D83}">
      <dgm:prSet/>
      <dgm:spPr/>
      <dgm:t>
        <a:bodyPr/>
        <a:lstStyle/>
        <a:p>
          <a:endParaRPr lang="ru-RU"/>
        </a:p>
      </dgm:t>
    </dgm:pt>
    <dgm:pt modelId="{50C6C042-AB8C-4297-9EB6-8FC213217493}" type="sibTrans" cxnId="{F504639A-DCF3-404C-9F0D-75E716B65D83}">
      <dgm:prSet/>
      <dgm:spPr/>
      <dgm:t>
        <a:bodyPr/>
        <a:lstStyle/>
        <a:p>
          <a:endParaRPr lang="ru-RU"/>
        </a:p>
      </dgm:t>
    </dgm:pt>
    <dgm:pt modelId="{AF995B3E-8F92-4ABC-8673-9E31B81B464D}">
      <dgm:prSet/>
      <dgm:spPr/>
      <dgm:t>
        <a:bodyPr/>
        <a:lstStyle/>
        <a:p>
          <a:r>
            <a:rPr lang="ru-RU" b="0" i="0" dirty="0" smtClean="0"/>
            <a:t>смерти правообладателя, если наследник в течение шести месяцев</a:t>
          </a:r>
          <a:br>
            <a:rPr lang="ru-RU" b="0" i="0" dirty="0" smtClean="0"/>
          </a:br>
          <a:r>
            <a:rPr lang="ru-RU" b="0" i="0" dirty="0" smtClean="0"/>
            <a:t>со дня открытия наследства не зарегистрируется в качестве индивидуального предпринимателя (п. 2 ст. 1038 ГК РФ), поскольку</a:t>
          </a:r>
          <a:br>
            <a:rPr lang="ru-RU" b="0" i="0" dirty="0" smtClean="0"/>
          </a:br>
          <a:r>
            <a:rPr lang="ru-RU" b="0" i="0" dirty="0" smtClean="0"/>
            <a:t>предпринимателем должен быть не только правообладатель, но и</a:t>
          </a:r>
          <a:br>
            <a:rPr lang="ru-RU" b="0" i="0" dirty="0" smtClean="0"/>
          </a:br>
          <a:r>
            <a:rPr lang="ru-RU" b="0" i="0" dirty="0" smtClean="0"/>
            <a:t>пользователь, указанные правила должны быть применены и к</a:t>
          </a:r>
          <a:br>
            <a:rPr lang="ru-RU" b="0" i="0" dirty="0" smtClean="0"/>
          </a:br>
          <a:r>
            <a:rPr lang="ru-RU" b="0" i="0" dirty="0" smtClean="0"/>
            <a:t>нему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1F31AD98-98FA-4054-9409-1B444BA77468}" type="parTrans" cxnId="{EF6512B1-8656-43EF-99B4-4E81867ED8D5}">
      <dgm:prSet/>
      <dgm:spPr/>
      <dgm:t>
        <a:bodyPr/>
        <a:lstStyle/>
        <a:p>
          <a:endParaRPr lang="ru-RU"/>
        </a:p>
      </dgm:t>
    </dgm:pt>
    <dgm:pt modelId="{E05686D0-DA4B-40E8-8368-75F6C410C286}" type="sibTrans" cxnId="{EF6512B1-8656-43EF-99B4-4E81867ED8D5}">
      <dgm:prSet/>
      <dgm:spPr/>
      <dgm:t>
        <a:bodyPr/>
        <a:lstStyle/>
        <a:p>
          <a:endParaRPr lang="ru-RU"/>
        </a:p>
      </dgm:t>
    </dgm:pt>
    <dgm:pt modelId="{BF2A07D5-B4ED-4443-9F9C-DF3FD045B49D}">
      <dgm:prSet/>
      <dgm:spPr/>
      <dgm:t>
        <a:bodyPr/>
        <a:lstStyle/>
        <a:p>
          <a:r>
            <a:rPr lang="ru-RU" b="0" i="0" smtClean="0"/>
            <a:t>объявления правообладателя или пользователя несостоятельными</a:t>
          </a:r>
          <a:br>
            <a:rPr lang="ru-RU" b="0" i="0" smtClean="0"/>
          </a:br>
          <a:r>
            <a:rPr lang="ru-RU" b="0" i="0" smtClean="0"/>
            <a:t>(банкротами) в порядке, установленном действующим законодательством</a:t>
          </a:r>
          <a:r>
            <a:rPr lang="ru-RU" smtClean="0"/>
            <a:t/>
          </a:r>
          <a:br>
            <a:rPr lang="ru-RU" smtClean="0"/>
          </a:br>
          <a:endParaRPr lang="ru-RU"/>
        </a:p>
      </dgm:t>
    </dgm:pt>
    <dgm:pt modelId="{061FB03D-0226-470E-80B7-7862696483D7}" type="parTrans" cxnId="{2E9CAA01-F1E0-47A2-B4D9-A924B4EE31F6}">
      <dgm:prSet/>
      <dgm:spPr/>
      <dgm:t>
        <a:bodyPr/>
        <a:lstStyle/>
        <a:p>
          <a:endParaRPr lang="ru-RU"/>
        </a:p>
      </dgm:t>
    </dgm:pt>
    <dgm:pt modelId="{C0986616-9654-485E-8FC3-6222F58529D1}" type="sibTrans" cxnId="{2E9CAA01-F1E0-47A2-B4D9-A924B4EE31F6}">
      <dgm:prSet/>
      <dgm:spPr/>
      <dgm:t>
        <a:bodyPr/>
        <a:lstStyle/>
        <a:p>
          <a:endParaRPr lang="ru-RU"/>
        </a:p>
      </dgm:t>
    </dgm:pt>
    <dgm:pt modelId="{673F40C1-DDBA-4E00-925B-83D3EDAC969D}">
      <dgm:prSet/>
      <dgm:spPr/>
      <dgm:t>
        <a:bodyPr/>
        <a:lstStyle/>
        <a:p>
          <a:r>
            <a:rPr lang="ru-RU" b="0" i="0" smtClean="0"/>
            <a:t>в иных случаях, предусмотренных гл. 26 ГК РФ, например при новации или прощении долга</a:t>
          </a:r>
          <a:r>
            <a:rPr lang="ru-RU" smtClean="0"/>
            <a:t/>
          </a:r>
          <a:br>
            <a:rPr lang="ru-RU" smtClean="0"/>
          </a:br>
          <a:endParaRPr lang="ru-RU"/>
        </a:p>
      </dgm:t>
    </dgm:pt>
    <dgm:pt modelId="{B2F251FD-34DA-42E5-AB84-B01F9EC11A0A}" type="parTrans" cxnId="{63CB0DD9-8145-4057-A142-3D2C67EC38E3}">
      <dgm:prSet/>
      <dgm:spPr/>
      <dgm:t>
        <a:bodyPr/>
        <a:lstStyle/>
        <a:p>
          <a:endParaRPr lang="ru-RU"/>
        </a:p>
      </dgm:t>
    </dgm:pt>
    <dgm:pt modelId="{0AEDFAB3-B8E6-4FA7-A428-0C8029423F18}" type="sibTrans" cxnId="{63CB0DD9-8145-4057-A142-3D2C67EC38E3}">
      <dgm:prSet/>
      <dgm:spPr/>
      <dgm:t>
        <a:bodyPr/>
        <a:lstStyle/>
        <a:p>
          <a:endParaRPr lang="ru-RU"/>
        </a:p>
      </dgm:t>
    </dgm:pt>
    <dgm:pt modelId="{2A41A53E-C8D4-4C0B-A4FF-33F595BD943E}" type="pres">
      <dgm:prSet presAssocID="{FF3432E5-B6BB-404D-86E4-2BC5424FE497}" presName="CompostProcess" presStyleCnt="0">
        <dgm:presLayoutVars>
          <dgm:dir/>
          <dgm:resizeHandles val="exact"/>
        </dgm:presLayoutVars>
      </dgm:prSet>
      <dgm:spPr/>
    </dgm:pt>
    <dgm:pt modelId="{BD677B9A-2715-477B-885B-9EC0E8349E5D}" type="pres">
      <dgm:prSet presAssocID="{FF3432E5-B6BB-404D-86E4-2BC5424FE497}" presName="arrow" presStyleLbl="bgShp" presStyleIdx="0" presStyleCnt="1"/>
      <dgm:spPr/>
    </dgm:pt>
    <dgm:pt modelId="{EA87DDBF-C2AC-4C5A-B448-49D72B0B0553}" type="pres">
      <dgm:prSet presAssocID="{FF3432E5-B6BB-404D-86E4-2BC5424FE497}" presName="linearProcess" presStyleCnt="0"/>
      <dgm:spPr/>
    </dgm:pt>
    <dgm:pt modelId="{11DB8D1B-E4A1-4513-BDF1-357F998B24F4}" type="pres">
      <dgm:prSet presAssocID="{8385E6AD-5A37-4B30-B7CA-9D7EC7AA6FF7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AB3420-0A6B-4A2B-AA17-3C59896819BB}" type="pres">
      <dgm:prSet presAssocID="{8F56C5AE-4F80-42A1-BEB6-C9CBB49BD79B}" presName="sibTrans" presStyleCnt="0"/>
      <dgm:spPr/>
    </dgm:pt>
    <dgm:pt modelId="{FB0143C0-CC17-4135-93EF-AD1E39950728}" type="pres">
      <dgm:prSet presAssocID="{FC946A48-E90E-4CF3-962F-CD64519F7BBF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B39A5B-2537-4857-AF50-44C652CE2DA0}" type="pres">
      <dgm:prSet presAssocID="{87F76A2A-05FF-41C1-89C0-26867A021BDA}" presName="sibTrans" presStyleCnt="0"/>
      <dgm:spPr/>
    </dgm:pt>
    <dgm:pt modelId="{6F53CEAB-5F90-4B73-8BD9-39F39E68A916}" type="pres">
      <dgm:prSet presAssocID="{AF995B3E-8F92-4ABC-8673-9E31B81B464D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B229FF-27E7-4456-88F2-25C1E70E3B7A}" type="pres">
      <dgm:prSet presAssocID="{E05686D0-DA4B-40E8-8368-75F6C410C286}" presName="sibTrans" presStyleCnt="0"/>
      <dgm:spPr/>
    </dgm:pt>
    <dgm:pt modelId="{40A61ED0-6DBC-4B0B-9F58-5098B14EEA69}" type="pres">
      <dgm:prSet presAssocID="{CA6650B9-A263-4814-B97F-B982E57C8B3A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7987CA-FFB7-49F4-B741-6525C027A66E}" type="pres">
      <dgm:prSet presAssocID="{50C6C042-AB8C-4297-9EB6-8FC213217493}" presName="sibTrans" presStyleCnt="0"/>
      <dgm:spPr/>
    </dgm:pt>
    <dgm:pt modelId="{286BAB35-4F52-4D7D-93E2-E0E85F29AB10}" type="pres">
      <dgm:prSet presAssocID="{BF2A07D5-B4ED-4443-9F9C-DF3FD045B49D}" presName="textNode" presStyleLbl="node1" presStyleIdx="4" presStyleCnt="6">
        <dgm:presLayoutVars>
          <dgm:bulletEnabled val="1"/>
        </dgm:presLayoutVars>
      </dgm:prSet>
      <dgm:spPr/>
    </dgm:pt>
    <dgm:pt modelId="{B0BDBA78-6BD9-415B-9521-CE384B21CB85}" type="pres">
      <dgm:prSet presAssocID="{C0986616-9654-485E-8FC3-6222F58529D1}" presName="sibTrans" presStyleCnt="0"/>
      <dgm:spPr/>
    </dgm:pt>
    <dgm:pt modelId="{8AE89287-0FF7-4E72-8438-C6CD24E61461}" type="pres">
      <dgm:prSet presAssocID="{673F40C1-DDBA-4E00-925B-83D3EDAC969D}" presName="textNode" presStyleLbl="node1" presStyleIdx="5" presStyleCnt="6">
        <dgm:presLayoutVars>
          <dgm:bulletEnabled val="1"/>
        </dgm:presLayoutVars>
      </dgm:prSet>
      <dgm:spPr/>
    </dgm:pt>
  </dgm:ptLst>
  <dgm:cxnLst>
    <dgm:cxn modelId="{717F45EA-A23A-45D7-998F-24C84F41C307}" type="presOf" srcId="{AF995B3E-8F92-4ABC-8673-9E31B81B464D}" destId="{6F53CEAB-5F90-4B73-8BD9-39F39E68A916}" srcOrd="0" destOrd="0" presId="urn:microsoft.com/office/officeart/2005/8/layout/hProcess9"/>
    <dgm:cxn modelId="{2E9CAA01-F1E0-47A2-B4D9-A924B4EE31F6}" srcId="{FF3432E5-B6BB-404D-86E4-2BC5424FE497}" destId="{BF2A07D5-B4ED-4443-9F9C-DF3FD045B49D}" srcOrd="4" destOrd="0" parTransId="{061FB03D-0226-470E-80B7-7862696483D7}" sibTransId="{C0986616-9654-485E-8FC3-6222F58529D1}"/>
    <dgm:cxn modelId="{C7742B8F-9AA2-421F-8202-40B8CDB2EEA1}" srcId="{FF3432E5-B6BB-404D-86E4-2BC5424FE497}" destId="{8385E6AD-5A37-4B30-B7CA-9D7EC7AA6FF7}" srcOrd="0" destOrd="0" parTransId="{4E41879F-450F-4EE4-8975-5C7E5751249B}" sibTransId="{8F56C5AE-4F80-42A1-BEB6-C9CBB49BD79B}"/>
    <dgm:cxn modelId="{19CAC609-516A-4F5B-9868-418A32D31E73}" type="presOf" srcId="{8385E6AD-5A37-4B30-B7CA-9D7EC7AA6FF7}" destId="{11DB8D1B-E4A1-4513-BDF1-357F998B24F4}" srcOrd="0" destOrd="0" presId="urn:microsoft.com/office/officeart/2005/8/layout/hProcess9"/>
    <dgm:cxn modelId="{EF6512B1-8656-43EF-99B4-4E81867ED8D5}" srcId="{FF3432E5-B6BB-404D-86E4-2BC5424FE497}" destId="{AF995B3E-8F92-4ABC-8673-9E31B81B464D}" srcOrd="2" destOrd="0" parTransId="{1F31AD98-98FA-4054-9409-1B444BA77468}" sibTransId="{E05686D0-DA4B-40E8-8368-75F6C410C286}"/>
    <dgm:cxn modelId="{83D0A34F-0FEA-43EB-A5F4-634C96A87E4C}" srcId="{FF3432E5-B6BB-404D-86E4-2BC5424FE497}" destId="{FC946A48-E90E-4CF3-962F-CD64519F7BBF}" srcOrd="1" destOrd="0" parTransId="{D7DB1870-7F96-4617-8576-AC1AC8C29641}" sibTransId="{87F76A2A-05FF-41C1-89C0-26867A021BDA}"/>
    <dgm:cxn modelId="{C27F156C-719D-41EC-946B-F4EA0E124B56}" type="presOf" srcId="{CA6650B9-A263-4814-B97F-B982E57C8B3A}" destId="{40A61ED0-6DBC-4B0B-9F58-5098B14EEA69}" srcOrd="0" destOrd="0" presId="urn:microsoft.com/office/officeart/2005/8/layout/hProcess9"/>
    <dgm:cxn modelId="{FA99EFA2-DA19-4074-89DE-DD2CDFDAE85D}" type="presOf" srcId="{FF3432E5-B6BB-404D-86E4-2BC5424FE497}" destId="{2A41A53E-C8D4-4C0B-A4FF-33F595BD943E}" srcOrd="0" destOrd="0" presId="urn:microsoft.com/office/officeart/2005/8/layout/hProcess9"/>
    <dgm:cxn modelId="{2D4EAE71-1A50-4470-98F8-F91F5067F804}" type="presOf" srcId="{673F40C1-DDBA-4E00-925B-83D3EDAC969D}" destId="{8AE89287-0FF7-4E72-8438-C6CD24E61461}" srcOrd="0" destOrd="0" presId="urn:microsoft.com/office/officeart/2005/8/layout/hProcess9"/>
    <dgm:cxn modelId="{F504639A-DCF3-404C-9F0D-75E716B65D83}" srcId="{FF3432E5-B6BB-404D-86E4-2BC5424FE497}" destId="{CA6650B9-A263-4814-B97F-B982E57C8B3A}" srcOrd="3" destOrd="0" parTransId="{03F6ABFC-0B21-43D8-B510-0851770E6E67}" sibTransId="{50C6C042-AB8C-4297-9EB6-8FC213217493}"/>
    <dgm:cxn modelId="{FC6AC909-C690-40AE-8D9F-FC70DF09C4B8}" type="presOf" srcId="{FC946A48-E90E-4CF3-962F-CD64519F7BBF}" destId="{FB0143C0-CC17-4135-93EF-AD1E39950728}" srcOrd="0" destOrd="0" presId="urn:microsoft.com/office/officeart/2005/8/layout/hProcess9"/>
    <dgm:cxn modelId="{EBA212E7-1212-4A1C-8F33-B0F742FDD59B}" type="presOf" srcId="{BF2A07D5-B4ED-4443-9F9C-DF3FD045B49D}" destId="{286BAB35-4F52-4D7D-93E2-E0E85F29AB10}" srcOrd="0" destOrd="0" presId="urn:microsoft.com/office/officeart/2005/8/layout/hProcess9"/>
    <dgm:cxn modelId="{63CB0DD9-8145-4057-A142-3D2C67EC38E3}" srcId="{FF3432E5-B6BB-404D-86E4-2BC5424FE497}" destId="{673F40C1-DDBA-4E00-925B-83D3EDAC969D}" srcOrd="5" destOrd="0" parTransId="{B2F251FD-34DA-42E5-AB84-B01F9EC11A0A}" sibTransId="{0AEDFAB3-B8E6-4FA7-A428-0C8029423F18}"/>
    <dgm:cxn modelId="{A99552F0-B512-4E7A-A95F-C95FCB5E014D}" type="presParOf" srcId="{2A41A53E-C8D4-4C0B-A4FF-33F595BD943E}" destId="{BD677B9A-2715-477B-885B-9EC0E8349E5D}" srcOrd="0" destOrd="0" presId="urn:microsoft.com/office/officeart/2005/8/layout/hProcess9"/>
    <dgm:cxn modelId="{B4FEDAF0-3F01-4D7F-9196-538CD7FC3CDC}" type="presParOf" srcId="{2A41A53E-C8D4-4C0B-A4FF-33F595BD943E}" destId="{EA87DDBF-C2AC-4C5A-B448-49D72B0B0553}" srcOrd="1" destOrd="0" presId="urn:microsoft.com/office/officeart/2005/8/layout/hProcess9"/>
    <dgm:cxn modelId="{0A193D0F-469F-4B4A-BF49-3F768B91BF71}" type="presParOf" srcId="{EA87DDBF-C2AC-4C5A-B448-49D72B0B0553}" destId="{11DB8D1B-E4A1-4513-BDF1-357F998B24F4}" srcOrd="0" destOrd="0" presId="urn:microsoft.com/office/officeart/2005/8/layout/hProcess9"/>
    <dgm:cxn modelId="{692C4317-F907-45EC-A6E2-814E07A81DA7}" type="presParOf" srcId="{EA87DDBF-C2AC-4C5A-B448-49D72B0B0553}" destId="{E3AB3420-0A6B-4A2B-AA17-3C59896819BB}" srcOrd="1" destOrd="0" presId="urn:microsoft.com/office/officeart/2005/8/layout/hProcess9"/>
    <dgm:cxn modelId="{92E147EE-72E4-453A-A158-81097233352A}" type="presParOf" srcId="{EA87DDBF-C2AC-4C5A-B448-49D72B0B0553}" destId="{FB0143C0-CC17-4135-93EF-AD1E39950728}" srcOrd="2" destOrd="0" presId="urn:microsoft.com/office/officeart/2005/8/layout/hProcess9"/>
    <dgm:cxn modelId="{A3866D33-078C-471A-B962-3DA2ADE935A2}" type="presParOf" srcId="{EA87DDBF-C2AC-4C5A-B448-49D72B0B0553}" destId="{83B39A5B-2537-4857-AF50-44C652CE2DA0}" srcOrd="3" destOrd="0" presId="urn:microsoft.com/office/officeart/2005/8/layout/hProcess9"/>
    <dgm:cxn modelId="{C6CA1BCA-84F3-4AC1-BA5A-73F8FC1340AC}" type="presParOf" srcId="{EA87DDBF-C2AC-4C5A-B448-49D72B0B0553}" destId="{6F53CEAB-5F90-4B73-8BD9-39F39E68A916}" srcOrd="4" destOrd="0" presId="urn:microsoft.com/office/officeart/2005/8/layout/hProcess9"/>
    <dgm:cxn modelId="{35C89B99-B894-4020-BE3C-D05479701EE8}" type="presParOf" srcId="{EA87DDBF-C2AC-4C5A-B448-49D72B0B0553}" destId="{28B229FF-27E7-4456-88F2-25C1E70E3B7A}" srcOrd="5" destOrd="0" presId="urn:microsoft.com/office/officeart/2005/8/layout/hProcess9"/>
    <dgm:cxn modelId="{36C0F593-D5EB-4291-9B8C-9147B1931043}" type="presParOf" srcId="{EA87DDBF-C2AC-4C5A-B448-49D72B0B0553}" destId="{40A61ED0-6DBC-4B0B-9F58-5098B14EEA69}" srcOrd="6" destOrd="0" presId="urn:microsoft.com/office/officeart/2005/8/layout/hProcess9"/>
    <dgm:cxn modelId="{C66A78EC-EBED-4597-813C-2CABB015655C}" type="presParOf" srcId="{EA87DDBF-C2AC-4C5A-B448-49D72B0B0553}" destId="{107987CA-FFB7-49F4-B741-6525C027A66E}" srcOrd="7" destOrd="0" presId="urn:microsoft.com/office/officeart/2005/8/layout/hProcess9"/>
    <dgm:cxn modelId="{FCB5230F-C8E9-499E-9AE4-9A978C4BCC4E}" type="presParOf" srcId="{EA87DDBF-C2AC-4C5A-B448-49D72B0B0553}" destId="{286BAB35-4F52-4D7D-93E2-E0E85F29AB10}" srcOrd="8" destOrd="0" presId="urn:microsoft.com/office/officeart/2005/8/layout/hProcess9"/>
    <dgm:cxn modelId="{D3C8F250-6BF1-4F84-BAAB-09F73951E1FF}" type="presParOf" srcId="{EA87DDBF-C2AC-4C5A-B448-49D72B0B0553}" destId="{B0BDBA78-6BD9-415B-9521-CE384B21CB85}" srcOrd="9" destOrd="0" presId="urn:microsoft.com/office/officeart/2005/8/layout/hProcess9"/>
    <dgm:cxn modelId="{34531A88-DD2E-4420-9E42-F3178E538F73}" type="presParOf" srcId="{EA87DDBF-C2AC-4C5A-B448-49D72B0B0553}" destId="{8AE89287-0FF7-4E72-8438-C6CD24E61461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83BDA9-96B8-419F-B236-4582C349727E}">
      <dsp:nvSpPr>
        <dsp:cNvPr id="0" name=""/>
        <dsp:cNvSpPr/>
      </dsp:nvSpPr>
      <dsp:spPr>
        <a:xfrm>
          <a:off x="987251" y="1313"/>
          <a:ext cx="6773589" cy="615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b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Гражданско-правовая характеристика</a:t>
          </a:r>
          <a:endParaRPr lang="ru-RU" sz="2900" kern="1200" dirty="0"/>
        </a:p>
      </dsp:txBody>
      <dsp:txXfrm>
        <a:off x="987251" y="1313"/>
        <a:ext cx="6773589" cy="615780"/>
      </dsp:txXfrm>
    </dsp:sp>
    <dsp:sp modelId="{DA7AD10D-4830-4396-82B2-636064084E63}">
      <dsp:nvSpPr>
        <dsp:cNvPr id="0" name=""/>
        <dsp:cNvSpPr/>
      </dsp:nvSpPr>
      <dsp:spPr>
        <a:xfrm>
          <a:off x="987251" y="617094"/>
          <a:ext cx="1585019" cy="125436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049E0F-577A-4E0A-A314-D56B2654A262}">
      <dsp:nvSpPr>
        <dsp:cNvPr id="0" name=""/>
        <dsp:cNvSpPr/>
      </dsp:nvSpPr>
      <dsp:spPr>
        <a:xfrm>
          <a:off x="1939317" y="617094"/>
          <a:ext cx="1585019" cy="125436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E57194-FB20-4C96-865C-32D916B6E41E}">
      <dsp:nvSpPr>
        <dsp:cNvPr id="0" name=""/>
        <dsp:cNvSpPr/>
      </dsp:nvSpPr>
      <dsp:spPr>
        <a:xfrm>
          <a:off x="2892135" y="617094"/>
          <a:ext cx="1585019" cy="125436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D13116-D06B-421E-B137-2E40552E4F69}">
      <dsp:nvSpPr>
        <dsp:cNvPr id="0" name=""/>
        <dsp:cNvSpPr/>
      </dsp:nvSpPr>
      <dsp:spPr>
        <a:xfrm>
          <a:off x="3844201" y="617094"/>
          <a:ext cx="1585019" cy="125436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1794DB-A941-4707-ADF3-AADFCF561ED8}">
      <dsp:nvSpPr>
        <dsp:cNvPr id="0" name=""/>
        <dsp:cNvSpPr/>
      </dsp:nvSpPr>
      <dsp:spPr>
        <a:xfrm>
          <a:off x="4797019" y="617094"/>
          <a:ext cx="1585019" cy="125436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6E376C-6521-4521-A299-9722ED29F822}">
      <dsp:nvSpPr>
        <dsp:cNvPr id="0" name=""/>
        <dsp:cNvSpPr/>
      </dsp:nvSpPr>
      <dsp:spPr>
        <a:xfrm>
          <a:off x="5749085" y="617094"/>
          <a:ext cx="1585019" cy="125436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8A0E33-C156-4F0F-BACA-B4D3CEEE7A34}">
      <dsp:nvSpPr>
        <dsp:cNvPr id="0" name=""/>
        <dsp:cNvSpPr/>
      </dsp:nvSpPr>
      <dsp:spPr>
        <a:xfrm>
          <a:off x="6701903" y="617094"/>
          <a:ext cx="1585019" cy="125436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D2BD0C-C2DA-47D5-8C75-5AA04968A0B9}">
      <dsp:nvSpPr>
        <dsp:cNvPr id="0" name=""/>
        <dsp:cNvSpPr/>
      </dsp:nvSpPr>
      <dsp:spPr>
        <a:xfrm>
          <a:off x="987251" y="742530"/>
          <a:ext cx="6861645" cy="10034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Консенсуальный</a:t>
          </a:r>
          <a:endParaRPr lang="ru-RU" sz="2900" kern="1200" dirty="0"/>
        </a:p>
      </dsp:txBody>
      <dsp:txXfrm>
        <a:off x="987251" y="742530"/>
        <a:ext cx="6861645" cy="1003494"/>
      </dsp:txXfrm>
    </dsp:sp>
    <dsp:sp modelId="{49251F01-402F-4680-9D47-1D191A39FB68}">
      <dsp:nvSpPr>
        <dsp:cNvPr id="0" name=""/>
        <dsp:cNvSpPr/>
      </dsp:nvSpPr>
      <dsp:spPr>
        <a:xfrm>
          <a:off x="987251" y="1965621"/>
          <a:ext cx="6773589" cy="615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b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/>
        </a:p>
      </dsp:txBody>
      <dsp:txXfrm>
        <a:off x="987251" y="1965621"/>
        <a:ext cx="6773589" cy="615780"/>
      </dsp:txXfrm>
    </dsp:sp>
    <dsp:sp modelId="{53A0461A-4D6D-439C-BFE6-2E3F898E59C4}">
      <dsp:nvSpPr>
        <dsp:cNvPr id="0" name=""/>
        <dsp:cNvSpPr/>
      </dsp:nvSpPr>
      <dsp:spPr>
        <a:xfrm>
          <a:off x="987251" y="2581402"/>
          <a:ext cx="1585019" cy="125436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FD7848-2D8C-4C0D-8DD6-093C5773309C}">
      <dsp:nvSpPr>
        <dsp:cNvPr id="0" name=""/>
        <dsp:cNvSpPr/>
      </dsp:nvSpPr>
      <dsp:spPr>
        <a:xfrm>
          <a:off x="1939317" y="2581402"/>
          <a:ext cx="1585019" cy="125436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5E3E17-7335-4D50-85DC-126339056707}">
      <dsp:nvSpPr>
        <dsp:cNvPr id="0" name=""/>
        <dsp:cNvSpPr/>
      </dsp:nvSpPr>
      <dsp:spPr>
        <a:xfrm>
          <a:off x="2892135" y="2581402"/>
          <a:ext cx="1585019" cy="125436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1D15B2-64CD-4D1D-8CD0-F51D6EA92C84}">
      <dsp:nvSpPr>
        <dsp:cNvPr id="0" name=""/>
        <dsp:cNvSpPr/>
      </dsp:nvSpPr>
      <dsp:spPr>
        <a:xfrm>
          <a:off x="3844201" y="2581402"/>
          <a:ext cx="1585019" cy="125436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DD6350-B7FC-4901-B7AE-6ADE921D0971}">
      <dsp:nvSpPr>
        <dsp:cNvPr id="0" name=""/>
        <dsp:cNvSpPr/>
      </dsp:nvSpPr>
      <dsp:spPr>
        <a:xfrm>
          <a:off x="4797019" y="2581402"/>
          <a:ext cx="1585019" cy="125436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9BDF2E-A736-4084-8B1A-DC4D2D9CF1D6}">
      <dsp:nvSpPr>
        <dsp:cNvPr id="0" name=""/>
        <dsp:cNvSpPr/>
      </dsp:nvSpPr>
      <dsp:spPr>
        <a:xfrm>
          <a:off x="5749085" y="2581402"/>
          <a:ext cx="1585019" cy="125436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5A9860-A945-4B63-A1DF-828D2B24F4B4}">
      <dsp:nvSpPr>
        <dsp:cNvPr id="0" name=""/>
        <dsp:cNvSpPr/>
      </dsp:nvSpPr>
      <dsp:spPr>
        <a:xfrm>
          <a:off x="6701903" y="2581402"/>
          <a:ext cx="1585019" cy="125436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0B2F48-C61A-4EFC-A5F7-F6F817C175DC}">
      <dsp:nvSpPr>
        <dsp:cNvPr id="0" name=""/>
        <dsp:cNvSpPr/>
      </dsp:nvSpPr>
      <dsp:spPr>
        <a:xfrm>
          <a:off x="987251" y="2706839"/>
          <a:ext cx="6861645" cy="10034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Двусторонний</a:t>
          </a:r>
          <a:endParaRPr lang="ru-RU" sz="2900" kern="1200" dirty="0"/>
        </a:p>
      </dsp:txBody>
      <dsp:txXfrm>
        <a:off x="987251" y="2706839"/>
        <a:ext cx="6861645" cy="1003494"/>
      </dsp:txXfrm>
    </dsp:sp>
    <dsp:sp modelId="{70B82CB2-CE45-4B9F-A1AF-457A7D66A777}">
      <dsp:nvSpPr>
        <dsp:cNvPr id="0" name=""/>
        <dsp:cNvSpPr/>
      </dsp:nvSpPr>
      <dsp:spPr>
        <a:xfrm>
          <a:off x="987251" y="3929930"/>
          <a:ext cx="6773589" cy="615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b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/>
        </a:p>
      </dsp:txBody>
      <dsp:txXfrm>
        <a:off x="987251" y="3929930"/>
        <a:ext cx="6773589" cy="615780"/>
      </dsp:txXfrm>
    </dsp:sp>
    <dsp:sp modelId="{120C8897-CD6C-4D46-A976-24E23EB40316}">
      <dsp:nvSpPr>
        <dsp:cNvPr id="0" name=""/>
        <dsp:cNvSpPr/>
      </dsp:nvSpPr>
      <dsp:spPr>
        <a:xfrm>
          <a:off x="987251" y="4545711"/>
          <a:ext cx="1585019" cy="125436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27D5C3-909B-48A3-84C1-8B2ADCE3EF2E}">
      <dsp:nvSpPr>
        <dsp:cNvPr id="0" name=""/>
        <dsp:cNvSpPr/>
      </dsp:nvSpPr>
      <dsp:spPr>
        <a:xfrm>
          <a:off x="1939317" y="4545711"/>
          <a:ext cx="1585019" cy="125436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B580DE-B4F0-48E4-8DDC-690C408CF57B}">
      <dsp:nvSpPr>
        <dsp:cNvPr id="0" name=""/>
        <dsp:cNvSpPr/>
      </dsp:nvSpPr>
      <dsp:spPr>
        <a:xfrm>
          <a:off x="2892135" y="4545711"/>
          <a:ext cx="1585019" cy="125436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6FF587-F5F2-4A0A-8508-6F2FC4F92ADE}">
      <dsp:nvSpPr>
        <dsp:cNvPr id="0" name=""/>
        <dsp:cNvSpPr/>
      </dsp:nvSpPr>
      <dsp:spPr>
        <a:xfrm>
          <a:off x="3844201" y="4545711"/>
          <a:ext cx="1585019" cy="125436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132BEB-E634-44E9-98D3-B868F7563B56}">
      <dsp:nvSpPr>
        <dsp:cNvPr id="0" name=""/>
        <dsp:cNvSpPr/>
      </dsp:nvSpPr>
      <dsp:spPr>
        <a:xfrm>
          <a:off x="4797019" y="4545711"/>
          <a:ext cx="1585019" cy="125436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64AE61-A435-4331-A6A3-3671BBB919D1}">
      <dsp:nvSpPr>
        <dsp:cNvPr id="0" name=""/>
        <dsp:cNvSpPr/>
      </dsp:nvSpPr>
      <dsp:spPr>
        <a:xfrm>
          <a:off x="5749085" y="4545711"/>
          <a:ext cx="1585019" cy="125436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AB81B0-BFD7-4583-BC72-C90E23589AE6}">
      <dsp:nvSpPr>
        <dsp:cNvPr id="0" name=""/>
        <dsp:cNvSpPr/>
      </dsp:nvSpPr>
      <dsp:spPr>
        <a:xfrm>
          <a:off x="6701903" y="4545711"/>
          <a:ext cx="1585019" cy="125436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8406D7-7625-4BE8-9AFA-44F939CA981C}">
      <dsp:nvSpPr>
        <dsp:cNvPr id="0" name=""/>
        <dsp:cNvSpPr/>
      </dsp:nvSpPr>
      <dsp:spPr>
        <a:xfrm>
          <a:off x="987251" y="4671148"/>
          <a:ext cx="6861645" cy="10034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Возмездный</a:t>
          </a:r>
          <a:endParaRPr lang="ru-RU" sz="2900" kern="1200" dirty="0"/>
        </a:p>
      </dsp:txBody>
      <dsp:txXfrm>
        <a:off x="987251" y="4671148"/>
        <a:ext cx="6861645" cy="10034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C1AB3C-34BF-45D8-B5B1-B8AD62110088}">
      <dsp:nvSpPr>
        <dsp:cNvPr id="0" name=""/>
        <dsp:cNvSpPr/>
      </dsp:nvSpPr>
      <dsp:spPr>
        <a:xfrm>
          <a:off x="4307213" y="-98965"/>
          <a:ext cx="1886969" cy="18869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Стороны договора: пользователь и правообладатель</a:t>
          </a:r>
          <a:endParaRPr lang="ru-RU" sz="1400" kern="1200" dirty="0"/>
        </a:p>
      </dsp:txBody>
      <dsp:txXfrm>
        <a:off x="4583553" y="177375"/>
        <a:ext cx="1334289" cy="1334289"/>
      </dsp:txXfrm>
    </dsp:sp>
    <dsp:sp modelId="{9506B12C-FDBB-4CEE-B676-4DA327634624}">
      <dsp:nvSpPr>
        <dsp:cNvPr id="0" name=""/>
        <dsp:cNvSpPr/>
      </dsp:nvSpPr>
      <dsp:spPr>
        <a:xfrm rot="2160000">
          <a:off x="6134342" y="1350014"/>
          <a:ext cx="500772" cy="6368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6148688" y="1433232"/>
        <a:ext cx="350540" cy="382112"/>
      </dsp:txXfrm>
    </dsp:sp>
    <dsp:sp modelId="{15D84D12-0901-4E23-B5B3-A16D8777086A}">
      <dsp:nvSpPr>
        <dsp:cNvPr id="0" name=""/>
        <dsp:cNvSpPr/>
      </dsp:nvSpPr>
      <dsp:spPr>
        <a:xfrm>
          <a:off x="6598207" y="1565538"/>
          <a:ext cx="1886969" cy="18869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Цена договора: фиксированные выплаты, отчисления от выручки</a:t>
          </a:r>
          <a:endParaRPr lang="ru-RU" sz="1400" kern="1200" dirty="0"/>
        </a:p>
      </dsp:txBody>
      <dsp:txXfrm>
        <a:off x="6874547" y="1841878"/>
        <a:ext cx="1334289" cy="1334289"/>
      </dsp:txXfrm>
    </dsp:sp>
    <dsp:sp modelId="{9B37BE62-616C-4D84-AC72-5DDE251BE378}">
      <dsp:nvSpPr>
        <dsp:cNvPr id="0" name=""/>
        <dsp:cNvSpPr/>
      </dsp:nvSpPr>
      <dsp:spPr>
        <a:xfrm rot="6480000">
          <a:off x="6947573" y="3424302"/>
          <a:ext cx="386527" cy="6368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0800000">
        <a:off x="7023468" y="3496531"/>
        <a:ext cx="270569" cy="382112"/>
      </dsp:txXfrm>
    </dsp:sp>
    <dsp:sp modelId="{63B3CF75-18B8-4D1D-8C70-FBD6618E480B}">
      <dsp:nvSpPr>
        <dsp:cNvPr id="0" name=""/>
        <dsp:cNvSpPr/>
      </dsp:nvSpPr>
      <dsp:spPr>
        <a:xfrm>
          <a:off x="5344250" y="4057131"/>
          <a:ext cx="2644720" cy="22902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Форма договора: письменная и обязательная регистрация в органах по интеллектуальной собственности</a:t>
          </a:r>
          <a:endParaRPr lang="ru-RU" sz="1400" kern="1200" dirty="0"/>
        </a:p>
      </dsp:txBody>
      <dsp:txXfrm>
        <a:off x="5731560" y="4392528"/>
        <a:ext cx="1870100" cy="1619440"/>
      </dsp:txXfrm>
    </dsp:sp>
    <dsp:sp modelId="{7E4A5D08-FFC4-4032-8F43-A23F4829D644}">
      <dsp:nvSpPr>
        <dsp:cNvPr id="0" name=""/>
        <dsp:cNvSpPr/>
      </dsp:nvSpPr>
      <dsp:spPr>
        <a:xfrm rot="10800000">
          <a:off x="5193265" y="4883822"/>
          <a:ext cx="106695" cy="6368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0800000">
        <a:off x="5225273" y="5011192"/>
        <a:ext cx="74687" cy="382112"/>
      </dsp:txXfrm>
    </dsp:sp>
    <dsp:sp modelId="{0A20ADC6-33B0-441F-8687-BFE99E5C043F}">
      <dsp:nvSpPr>
        <dsp:cNvPr id="0" name=""/>
        <dsp:cNvSpPr/>
      </dsp:nvSpPr>
      <dsp:spPr>
        <a:xfrm>
          <a:off x="2526635" y="4060169"/>
          <a:ext cx="2616302" cy="22841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Срок договора: срочный и бессрочный</a:t>
          </a:r>
          <a:endParaRPr lang="ru-RU" sz="1400" kern="1200" dirty="0"/>
        </a:p>
      </dsp:txBody>
      <dsp:txXfrm>
        <a:off x="2909784" y="4394676"/>
        <a:ext cx="1850004" cy="1615144"/>
      </dsp:txXfrm>
    </dsp:sp>
    <dsp:sp modelId="{53C1409B-A1D3-4293-B4C7-7DC5E9A464D2}">
      <dsp:nvSpPr>
        <dsp:cNvPr id="0" name=""/>
        <dsp:cNvSpPr/>
      </dsp:nvSpPr>
      <dsp:spPr>
        <a:xfrm rot="15120000">
          <a:off x="3173657" y="3446957"/>
          <a:ext cx="388526" cy="6368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0800000">
        <a:off x="3249945" y="3629754"/>
        <a:ext cx="271968" cy="382112"/>
      </dsp:txXfrm>
    </dsp:sp>
    <dsp:sp modelId="{14FECFB3-0EFC-47D9-A2E4-31B12E981FCD}">
      <dsp:nvSpPr>
        <dsp:cNvPr id="0" name=""/>
        <dsp:cNvSpPr/>
      </dsp:nvSpPr>
      <dsp:spPr>
        <a:xfrm>
          <a:off x="2016219" y="1565538"/>
          <a:ext cx="1886969" cy="18869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Предмет: исключительные права, принадлежащие правообладателю</a:t>
          </a:r>
          <a:endParaRPr lang="ru-RU" sz="1400" kern="1200" dirty="0"/>
        </a:p>
      </dsp:txBody>
      <dsp:txXfrm>
        <a:off x="2292559" y="1841878"/>
        <a:ext cx="1334289" cy="1334289"/>
      </dsp:txXfrm>
    </dsp:sp>
    <dsp:sp modelId="{2378582F-5C8C-4237-8FF1-1E81D825290F}">
      <dsp:nvSpPr>
        <dsp:cNvPr id="0" name=""/>
        <dsp:cNvSpPr/>
      </dsp:nvSpPr>
      <dsp:spPr>
        <a:xfrm rot="19440000">
          <a:off x="3843348" y="1366675"/>
          <a:ext cx="500772" cy="6368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3857694" y="1538197"/>
        <a:ext cx="350540" cy="3821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847877-C3C7-49E8-8F28-9944AC8C7D14}">
      <dsp:nvSpPr>
        <dsp:cNvPr id="0" name=""/>
        <dsp:cNvSpPr/>
      </dsp:nvSpPr>
      <dsp:spPr>
        <a:xfrm>
          <a:off x="0" y="0"/>
          <a:ext cx="12192000" cy="207023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kern="1200" dirty="0" smtClean="0"/>
            <a:t>Права пользователя и правообладателя</a:t>
          </a:r>
          <a:endParaRPr lang="ru-RU" sz="6000" kern="1200" dirty="0"/>
        </a:p>
      </dsp:txBody>
      <dsp:txXfrm>
        <a:off x="0" y="0"/>
        <a:ext cx="12192000" cy="2070233"/>
      </dsp:txXfrm>
    </dsp:sp>
    <dsp:sp modelId="{BCB56558-AF60-41F7-B31B-65D9E77D9411}">
      <dsp:nvSpPr>
        <dsp:cNvPr id="0" name=""/>
        <dsp:cNvSpPr/>
      </dsp:nvSpPr>
      <dsp:spPr>
        <a:xfrm>
          <a:off x="5953" y="2070233"/>
          <a:ext cx="4060031" cy="43474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Пользователь вправе </a:t>
          </a:r>
          <a:r>
            <a:rPr lang="ru-RU" sz="2900" kern="1200" dirty="0" smtClean="0"/>
            <a:t>Заключить договор на новый срок на тех же условиях в случае ненадлежащего исполнения своих обязанностей</a:t>
          </a:r>
          <a:endParaRPr lang="ru-RU" sz="2900" kern="1200" dirty="0"/>
        </a:p>
      </dsp:txBody>
      <dsp:txXfrm>
        <a:off x="5953" y="2070233"/>
        <a:ext cx="4060031" cy="4347490"/>
      </dsp:txXfrm>
    </dsp:sp>
    <dsp:sp modelId="{E771E949-F465-4F50-BAFA-D0206C2D0F67}">
      <dsp:nvSpPr>
        <dsp:cNvPr id="0" name=""/>
        <dsp:cNvSpPr/>
      </dsp:nvSpPr>
      <dsp:spPr>
        <a:xfrm>
          <a:off x="4065984" y="2070233"/>
          <a:ext cx="4060031" cy="43474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Правообладатель вправе Отказать в заключении договора на новый срок если: Докажет, что пользователь ненадлежащим образом исполняет свои обязанности по договору</a:t>
          </a:r>
          <a:endParaRPr lang="ru-RU" sz="2900" kern="1200" dirty="0"/>
        </a:p>
      </dsp:txBody>
      <dsp:txXfrm>
        <a:off x="4065984" y="2070233"/>
        <a:ext cx="4060031" cy="4347490"/>
      </dsp:txXfrm>
    </dsp:sp>
    <dsp:sp modelId="{F2BB17AC-A264-43ED-837E-BA3F33B442BB}">
      <dsp:nvSpPr>
        <dsp:cNvPr id="0" name=""/>
        <dsp:cNvSpPr/>
      </dsp:nvSpPr>
      <dsp:spPr>
        <a:xfrm>
          <a:off x="8126015" y="2070233"/>
          <a:ext cx="4060031" cy="43474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Обязуется в течение трёх лет не заключать аналогичные договоры с другими лицами, действия которых будут распространяться на ту же территорию, на которой действовал предыдущий договор</a:t>
          </a:r>
          <a:endParaRPr lang="ru-RU" sz="2900" kern="1200" dirty="0"/>
        </a:p>
      </dsp:txBody>
      <dsp:txXfrm>
        <a:off x="8126015" y="2070233"/>
        <a:ext cx="4060031" cy="4347490"/>
      </dsp:txXfrm>
    </dsp:sp>
    <dsp:sp modelId="{FA47A73B-58F3-4D80-80D2-8D4D1EBE0C19}">
      <dsp:nvSpPr>
        <dsp:cNvPr id="0" name=""/>
        <dsp:cNvSpPr/>
      </dsp:nvSpPr>
      <dsp:spPr>
        <a:xfrm>
          <a:off x="0" y="6417724"/>
          <a:ext cx="12192000" cy="483054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3504FF-9F3E-4CCF-9623-015FD9CB7CD7}">
      <dsp:nvSpPr>
        <dsp:cNvPr id="0" name=""/>
        <dsp:cNvSpPr/>
      </dsp:nvSpPr>
      <dsp:spPr>
        <a:xfrm>
          <a:off x="0" y="0"/>
          <a:ext cx="12192000" cy="205740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Обязанности пользователя</a:t>
          </a:r>
          <a:endParaRPr lang="ru-RU" sz="6500" kern="1200" dirty="0"/>
        </a:p>
      </dsp:txBody>
      <dsp:txXfrm>
        <a:off x="0" y="0"/>
        <a:ext cx="12192000" cy="2057400"/>
      </dsp:txXfrm>
    </dsp:sp>
    <dsp:sp modelId="{B0256A28-D452-4EBA-877F-AEB68A187473}">
      <dsp:nvSpPr>
        <dsp:cNvPr id="0" name=""/>
        <dsp:cNvSpPr/>
      </dsp:nvSpPr>
      <dsp:spPr>
        <a:xfrm>
          <a:off x="5953" y="2057400"/>
          <a:ext cx="2030015" cy="4320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информировать покупателей (заказчиков) наиболее очевидным для них способом о том, что он использует коммерческое обозначение, товарный знак, знак обслуживания или иное средство индивидуализации в силу договора коммерческой концессии.</a:t>
          </a:r>
          <a:endParaRPr lang="ru-RU" sz="1600" kern="1200" dirty="0"/>
        </a:p>
      </dsp:txBody>
      <dsp:txXfrm>
        <a:off x="5953" y="2057400"/>
        <a:ext cx="2030015" cy="4320540"/>
      </dsp:txXfrm>
    </dsp:sp>
    <dsp:sp modelId="{C85FE308-32A6-456A-944D-016E0530BDE1}">
      <dsp:nvSpPr>
        <dsp:cNvPr id="0" name=""/>
        <dsp:cNvSpPr/>
      </dsp:nvSpPr>
      <dsp:spPr>
        <a:xfrm>
          <a:off x="2035968" y="2057400"/>
          <a:ext cx="2030015" cy="4320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предоставить оговоренное количество </a:t>
          </a:r>
          <a:r>
            <a:rPr lang="ru-RU" sz="1600" kern="1200" dirty="0" err="1" smtClean="0"/>
            <a:t>субконцессий</a:t>
          </a:r>
          <a:r>
            <a:rPr lang="ru-RU" sz="1600" kern="1200" dirty="0" smtClean="0"/>
            <a:t>, если такая обязанность предусмотрена договором;</a:t>
          </a:r>
          <a:endParaRPr lang="ru-RU" sz="1600" kern="1200" dirty="0"/>
        </a:p>
      </dsp:txBody>
      <dsp:txXfrm>
        <a:off x="2035968" y="2057400"/>
        <a:ext cx="2030015" cy="4320540"/>
      </dsp:txXfrm>
    </dsp:sp>
    <dsp:sp modelId="{FD793004-AF38-45F6-889B-B614E6F6909E}">
      <dsp:nvSpPr>
        <dsp:cNvPr id="0" name=""/>
        <dsp:cNvSpPr/>
      </dsp:nvSpPr>
      <dsp:spPr>
        <a:xfrm>
          <a:off x="4065984" y="2057400"/>
          <a:ext cx="2030015" cy="4320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оказывать покупателям (заказчикам) все дополнительные услуги, на которые они могли бы рассчитывать, приобретая (заказывая) товар (работу, услугу) непосредственно у правообладателя</a:t>
          </a:r>
          <a:endParaRPr lang="ru-RU" sz="1600" kern="1200" dirty="0"/>
        </a:p>
      </dsp:txBody>
      <dsp:txXfrm>
        <a:off x="4065984" y="2057400"/>
        <a:ext cx="2030015" cy="4320540"/>
      </dsp:txXfrm>
    </dsp:sp>
    <dsp:sp modelId="{A6BF81DD-5D07-44A5-8B64-6A33E343743B}">
      <dsp:nvSpPr>
        <dsp:cNvPr id="0" name=""/>
        <dsp:cNvSpPr/>
      </dsp:nvSpPr>
      <dsp:spPr>
        <a:xfrm>
          <a:off x="6096000" y="2057400"/>
          <a:ext cx="2030015" cy="4320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использовать при осуществлении предусмотренной договором деятельности коммерческое обозначение, товарный знак, знак обслуживания или иное средство индивидуализации правообладателя указанным в договоре образом;</a:t>
          </a:r>
          <a:endParaRPr lang="ru-RU" sz="1600" kern="1200" dirty="0"/>
        </a:p>
      </dsp:txBody>
      <dsp:txXfrm>
        <a:off x="6096000" y="2057400"/>
        <a:ext cx="2030015" cy="4320540"/>
      </dsp:txXfrm>
    </dsp:sp>
    <dsp:sp modelId="{28B6DF02-D13D-4247-9577-277D8A5C4995}">
      <dsp:nvSpPr>
        <dsp:cNvPr id="0" name=""/>
        <dsp:cNvSpPr/>
      </dsp:nvSpPr>
      <dsp:spPr>
        <a:xfrm>
          <a:off x="8126015" y="2057400"/>
          <a:ext cx="2030015" cy="4320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обеспечивать соответствие качества производимых им на основе договора товаров, выполняемых работ, оказываемых услуг качеству аналогичных товаров, работ или услуг, производимых, выполняемых или оказываемых непосредственно правообладателем</a:t>
          </a:r>
          <a:endParaRPr lang="ru-RU" sz="1600" kern="1200" dirty="0"/>
        </a:p>
      </dsp:txBody>
      <dsp:txXfrm>
        <a:off x="8126015" y="2057400"/>
        <a:ext cx="2030015" cy="4320540"/>
      </dsp:txXfrm>
    </dsp:sp>
    <dsp:sp modelId="{EBCA9FBF-6B10-4B91-A9D0-EC7E2F59D9E9}">
      <dsp:nvSpPr>
        <dsp:cNvPr id="0" name=""/>
        <dsp:cNvSpPr/>
      </dsp:nvSpPr>
      <dsp:spPr>
        <a:xfrm>
          <a:off x="10156031" y="2057400"/>
          <a:ext cx="2030015" cy="4320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не разглашать секреты производства (ноу-хау) правообладателя и другую полученную от него конфиденциальную коммерческую информацию</a:t>
          </a:r>
          <a:endParaRPr lang="ru-RU" sz="1600" kern="1200" dirty="0"/>
        </a:p>
      </dsp:txBody>
      <dsp:txXfrm>
        <a:off x="10156031" y="2057400"/>
        <a:ext cx="2030015" cy="4320540"/>
      </dsp:txXfrm>
    </dsp:sp>
    <dsp:sp modelId="{66495561-7F63-498F-8362-FC8A3D6D5794}">
      <dsp:nvSpPr>
        <dsp:cNvPr id="0" name=""/>
        <dsp:cNvSpPr/>
      </dsp:nvSpPr>
      <dsp:spPr>
        <a:xfrm>
          <a:off x="0" y="6377940"/>
          <a:ext cx="12192000" cy="48006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AE34A5-1558-415E-B5BD-CDA158BD8E48}">
      <dsp:nvSpPr>
        <dsp:cNvPr id="0" name=""/>
        <dsp:cNvSpPr/>
      </dsp:nvSpPr>
      <dsp:spPr>
        <a:xfrm>
          <a:off x="4042788" y="3429000"/>
          <a:ext cx="854781" cy="1261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27390" y="0"/>
              </a:lnTo>
              <a:lnTo>
                <a:pt x="427390" y="1261512"/>
              </a:lnTo>
              <a:lnTo>
                <a:pt x="854781" y="126151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432083" y="4021660"/>
        <a:ext cx="76191" cy="76191"/>
      </dsp:txXfrm>
    </dsp:sp>
    <dsp:sp modelId="{C30BB928-AB84-4CB2-8307-321A5E6B9DFC}">
      <dsp:nvSpPr>
        <dsp:cNvPr id="0" name=""/>
        <dsp:cNvSpPr/>
      </dsp:nvSpPr>
      <dsp:spPr>
        <a:xfrm>
          <a:off x="4042788" y="2157415"/>
          <a:ext cx="854781" cy="1271584"/>
        </a:xfrm>
        <a:custGeom>
          <a:avLst/>
          <a:gdLst/>
          <a:ahLst/>
          <a:cxnLst/>
          <a:rect l="0" t="0" r="0" b="0"/>
          <a:pathLst>
            <a:path>
              <a:moveTo>
                <a:pt x="0" y="1271584"/>
              </a:moveTo>
              <a:lnTo>
                <a:pt x="427390" y="1271584"/>
              </a:lnTo>
              <a:lnTo>
                <a:pt x="427390" y="0"/>
              </a:lnTo>
              <a:lnTo>
                <a:pt x="854781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431874" y="2754903"/>
        <a:ext cx="76609" cy="76609"/>
      </dsp:txXfrm>
    </dsp:sp>
    <dsp:sp modelId="{908BBC28-C239-4C1D-802D-4D5D85F72B09}">
      <dsp:nvSpPr>
        <dsp:cNvPr id="0" name=""/>
        <dsp:cNvSpPr/>
      </dsp:nvSpPr>
      <dsp:spPr>
        <a:xfrm rot="16200000">
          <a:off x="804475" y="2777490"/>
          <a:ext cx="5173606" cy="13030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100" kern="1200" dirty="0" smtClean="0"/>
            <a:t>Ответственность</a:t>
          </a:r>
          <a:endParaRPr lang="ru-RU" sz="5100" kern="1200" dirty="0"/>
        </a:p>
      </dsp:txBody>
      <dsp:txXfrm>
        <a:off x="804475" y="2777490"/>
        <a:ext cx="5173606" cy="1303020"/>
      </dsp:txXfrm>
    </dsp:sp>
    <dsp:sp modelId="{A0671CED-02BE-47FC-8CD7-BFD8F119A6FF}">
      <dsp:nvSpPr>
        <dsp:cNvPr id="0" name=""/>
        <dsp:cNvSpPr/>
      </dsp:nvSpPr>
      <dsp:spPr>
        <a:xfrm>
          <a:off x="4897569" y="1058780"/>
          <a:ext cx="4540041" cy="2197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Правообладатель несёт: </a:t>
          </a:r>
          <a:r>
            <a:rPr lang="ru-RU" sz="1800" b="0" i="0" kern="1200" dirty="0" smtClean="0"/>
            <a:t>субсидиарную ответственность по предъявляемым к пользователю</a:t>
          </a:r>
          <a:br>
            <a:rPr lang="ru-RU" sz="1800" b="0" i="0" kern="1200" dirty="0" smtClean="0"/>
          </a:br>
          <a:r>
            <a:rPr lang="ru-RU" sz="1800" b="0" i="0" kern="1200" dirty="0" smtClean="0"/>
            <a:t>требованиям о несоответствии качества товаров (работ, услуг), продаваемых (выполняемых, оказываемых) пользователем по договору коммерческой концессии</a:t>
          </a:r>
          <a:endParaRPr lang="ru-RU" sz="1800" kern="1200" dirty="0"/>
        </a:p>
      </dsp:txBody>
      <dsp:txXfrm>
        <a:off x="4897569" y="1058780"/>
        <a:ext cx="4540041" cy="2197269"/>
      </dsp:txXfrm>
    </dsp:sp>
    <dsp:sp modelId="{8ECECC0F-F731-47BF-881F-E18385E18232}">
      <dsp:nvSpPr>
        <dsp:cNvPr id="0" name=""/>
        <dsp:cNvSpPr/>
      </dsp:nvSpPr>
      <dsp:spPr>
        <a:xfrm>
          <a:off x="4897569" y="3581805"/>
          <a:ext cx="4803314" cy="22174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/>
            <a:t>солидарную ответственность по требованиям, предъявляемым к</a:t>
          </a:r>
          <a:br>
            <a:rPr lang="ru-RU" sz="1800" b="0" i="0" kern="1200" dirty="0" smtClean="0"/>
          </a:br>
          <a:r>
            <a:rPr lang="ru-RU" sz="1800" b="0" i="0" kern="1200" dirty="0" smtClean="0"/>
            <a:t>пользователю как изготовителю продукции (товаров) правообладателя</a:t>
          </a:r>
          <a:r>
            <a:rPr lang="ru-RU" sz="1800" kern="1200" dirty="0" smtClean="0"/>
            <a:t/>
          </a:r>
          <a:br>
            <a:rPr lang="ru-RU" sz="1800" kern="1200" dirty="0" smtClean="0"/>
          </a:br>
          <a:endParaRPr lang="ru-RU" sz="1800" kern="1200" dirty="0"/>
        </a:p>
      </dsp:txBody>
      <dsp:txXfrm>
        <a:off x="4897569" y="3581805"/>
        <a:ext cx="4803314" cy="221741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677B9A-2715-477B-885B-9EC0E8349E5D}">
      <dsp:nvSpPr>
        <dsp:cNvPr id="0" name=""/>
        <dsp:cNvSpPr/>
      </dsp:nvSpPr>
      <dsp:spPr>
        <a:xfrm>
          <a:off x="845088" y="0"/>
          <a:ext cx="9577673" cy="657993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DB8D1B-E4A1-4513-BDF1-357F998B24F4}">
      <dsp:nvSpPr>
        <dsp:cNvPr id="0" name=""/>
        <dsp:cNvSpPr/>
      </dsp:nvSpPr>
      <dsp:spPr>
        <a:xfrm>
          <a:off x="3094" y="1973981"/>
          <a:ext cx="1801865" cy="26319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0" i="0" kern="1200" dirty="0" smtClean="0"/>
            <a:t>одностороннего отказа от договора, заключенного без указания срока (п. 1 ст. 1037 ГК РФ). Любая из сторон вправе отказаться от такого договора во всякое время, уведомив об этом другую сторону за</a:t>
          </a:r>
          <a:br>
            <a:rPr lang="ru-RU" sz="700" b="0" i="0" kern="1200" dirty="0" smtClean="0"/>
          </a:br>
          <a:r>
            <a:rPr lang="ru-RU" sz="700" b="0" i="0" kern="1200" dirty="0" smtClean="0"/>
            <a:t>шесть месяцев, если более продолжительный срок не предусмотрен</a:t>
          </a:r>
          <a:br>
            <a:rPr lang="ru-RU" sz="700" b="0" i="0" kern="1200" dirty="0" smtClean="0"/>
          </a:br>
          <a:r>
            <a:rPr lang="ru-RU" sz="700" b="0" i="0" kern="1200" dirty="0" smtClean="0"/>
            <a:t>договором</a:t>
          </a:r>
          <a:r>
            <a:rPr lang="ru-RU" sz="700" kern="1200" dirty="0" smtClean="0"/>
            <a:t/>
          </a:r>
          <a:br>
            <a:rPr lang="ru-RU" sz="700" kern="1200" dirty="0" smtClean="0"/>
          </a:br>
          <a:endParaRPr lang="ru-RU" sz="700" kern="1200" dirty="0"/>
        </a:p>
      </dsp:txBody>
      <dsp:txXfrm>
        <a:off x="91054" y="2061941"/>
        <a:ext cx="1625945" cy="2456054"/>
      </dsp:txXfrm>
    </dsp:sp>
    <dsp:sp modelId="{FB0143C0-CC17-4135-93EF-AD1E39950728}">
      <dsp:nvSpPr>
        <dsp:cNvPr id="0" name=""/>
        <dsp:cNvSpPr/>
      </dsp:nvSpPr>
      <dsp:spPr>
        <a:xfrm>
          <a:off x="1895053" y="1973981"/>
          <a:ext cx="1801865" cy="26319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0" i="0" kern="1200" dirty="0" smtClean="0"/>
            <a:t>одностороннего отказа пользователя от договора в случае изменения</a:t>
          </a:r>
          <a:br>
            <a:rPr lang="ru-RU" sz="700" b="0" i="0" kern="1200" dirty="0" smtClean="0"/>
          </a:br>
          <a:r>
            <a:rPr lang="ru-RU" sz="700" b="0" i="0" kern="1200" dirty="0" smtClean="0"/>
            <a:t>коммерческого обозначения правообладателем (ст. 1039 ГК РФ),</a:t>
          </a:r>
          <a:br>
            <a:rPr lang="ru-RU" sz="700" b="0" i="0" kern="1200" dirty="0" smtClean="0"/>
          </a:br>
          <a:r>
            <a:rPr lang="ru-RU" sz="700" b="0" i="0" kern="1200" dirty="0" smtClean="0"/>
            <a:t>при этом пользователь вправе требовать, помимо расторжения договора, возмещение убытков</a:t>
          </a:r>
          <a:r>
            <a:rPr lang="ru-RU" sz="700" kern="1200" dirty="0" smtClean="0"/>
            <a:t/>
          </a:r>
          <a:br>
            <a:rPr lang="ru-RU" sz="700" kern="1200" dirty="0" smtClean="0"/>
          </a:br>
          <a:endParaRPr lang="ru-RU" sz="700" kern="1200" dirty="0"/>
        </a:p>
      </dsp:txBody>
      <dsp:txXfrm>
        <a:off x="1983013" y="2061941"/>
        <a:ext cx="1625945" cy="2456054"/>
      </dsp:txXfrm>
    </dsp:sp>
    <dsp:sp modelId="{6F53CEAB-5F90-4B73-8BD9-39F39E68A916}">
      <dsp:nvSpPr>
        <dsp:cNvPr id="0" name=""/>
        <dsp:cNvSpPr/>
      </dsp:nvSpPr>
      <dsp:spPr>
        <a:xfrm>
          <a:off x="3787013" y="1973981"/>
          <a:ext cx="1801865" cy="26319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0" i="0" kern="1200" dirty="0" smtClean="0"/>
            <a:t>смерти правообладателя, если наследник в течение шести месяцев</a:t>
          </a:r>
          <a:br>
            <a:rPr lang="ru-RU" sz="700" b="0" i="0" kern="1200" dirty="0" smtClean="0"/>
          </a:br>
          <a:r>
            <a:rPr lang="ru-RU" sz="700" b="0" i="0" kern="1200" dirty="0" smtClean="0"/>
            <a:t>со дня открытия наследства не зарегистрируется в качестве индивидуального предпринимателя (п. 2 ст. 1038 ГК РФ), поскольку</a:t>
          </a:r>
          <a:br>
            <a:rPr lang="ru-RU" sz="700" b="0" i="0" kern="1200" dirty="0" smtClean="0"/>
          </a:br>
          <a:r>
            <a:rPr lang="ru-RU" sz="700" b="0" i="0" kern="1200" dirty="0" smtClean="0"/>
            <a:t>предпринимателем должен быть не только правообладатель, но и</a:t>
          </a:r>
          <a:br>
            <a:rPr lang="ru-RU" sz="700" b="0" i="0" kern="1200" dirty="0" smtClean="0"/>
          </a:br>
          <a:r>
            <a:rPr lang="ru-RU" sz="700" b="0" i="0" kern="1200" dirty="0" smtClean="0"/>
            <a:t>пользователь, указанные правила должны быть применены и к</a:t>
          </a:r>
          <a:br>
            <a:rPr lang="ru-RU" sz="700" b="0" i="0" kern="1200" dirty="0" smtClean="0"/>
          </a:br>
          <a:r>
            <a:rPr lang="ru-RU" sz="700" b="0" i="0" kern="1200" dirty="0" smtClean="0"/>
            <a:t>нему</a:t>
          </a:r>
          <a:r>
            <a:rPr lang="ru-RU" sz="700" kern="1200" dirty="0" smtClean="0"/>
            <a:t/>
          </a:r>
          <a:br>
            <a:rPr lang="ru-RU" sz="700" kern="1200" dirty="0" smtClean="0"/>
          </a:br>
          <a:endParaRPr lang="ru-RU" sz="700" kern="1200" dirty="0"/>
        </a:p>
      </dsp:txBody>
      <dsp:txXfrm>
        <a:off x="3874973" y="2061941"/>
        <a:ext cx="1625945" cy="2456054"/>
      </dsp:txXfrm>
    </dsp:sp>
    <dsp:sp modelId="{40A61ED0-6DBC-4B0B-9F58-5098B14EEA69}">
      <dsp:nvSpPr>
        <dsp:cNvPr id="0" name=""/>
        <dsp:cNvSpPr/>
      </dsp:nvSpPr>
      <dsp:spPr>
        <a:xfrm>
          <a:off x="5678972" y="1973981"/>
          <a:ext cx="1801865" cy="26319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0" i="0" kern="1200" dirty="0" smtClean="0"/>
            <a:t>прекращения принадлежащего правообладателю права на товарный знак, знак обслуживания или на коммерческое обозначение,</a:t>
          </a:r>
          <a:br>
            <a:rPr lang="ru-RU" sz="700" b="0" i="0" kern="1200" dirty="0" smtClean="0"/>
          </a:br>
          <a:r>
            <a:rPr lang="ru-RU" sz="700" b="0" i="0" kern="1200" dirty="0" smtClean="0"/>
            <a:t>когда такое право входит в комплекс исключительных прав, предоставленных пользователю по договору коммерческой концессии, без замены прекратившегося права новым аналогичным правом (п. 3 ст. 1037 ГК РФ). В данном случае необходимо одновременное прекращение прав на товарный знак, знак обслуживания</a:t>
          </a:r>
          <a:br>
            <a:rPr lang="ru-RU" sz="700" b="0" i="0" kern="1200" dirty="0" smtClean="0"/>
          </a:br>
          <a:r>
            <a:rPr lang="ru-RU" sz="700" b="0" i="0" kern="1200" dirty="0" smtClean="0"/>
            <a:t>или на коммерческое обозначение правообладателя. Если прекращается только одно из них, пользователь имеет право отказаться</a:t>
          </a:r>
          <a:br>
            <a:rPr lang="ru-RU" sz="700" b="0" i="0" kern="1200" dirty="0" smtClean="0"/>
          </a:br>
          <a:r>
            <a:rPr lang="ru-RU" sz="700" b="0" i="0" kern="1200" dirty="0" smtClean="0"/>
            <a:t>от договора по правилам статьи 1039 ГК РФ</a:t>
          </a:r>
          <a:r>
            <a:rPr lang="ru-RU" sz="700" kern="1200" dirty="0" smtClean="0"/>
            <a:t/>
          </a:r>
          <a:br>
            <a:rPr lang="ru-RU" sz="700" kern="1200" dirty="0" smtClean="0"/>
          </a:br>
          <a:endParaRPr lang="ru-RU" sz="700" kern="1200" dirty="0"/>
        </a:p>
      </dsp:txBody>
      <dsp:txXfrm>
        <a:off x="5766932" y="2061941"/>
        <a:ext cx="1625945" cy="2456054"/>
      </dsp:txXfrm>
    </dsp:sp>
    <dsp:sp modelId="{286BAB35-4F52-4D7D-93E2-E0E85F29AB10}">
      <dsp:nvSpPr>
        <dsp:cNvPr id="0" name=""/>
        <dsp:cNvSpPr/>
      </dsp:nvSpPr>
      <dsp:spPr>
        <a:xfrm>
          <a:off x="7570931" y="1973981"/>
          <a:ext cx="1801865" cy="26319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0" i="0" kern="1200" smtClean="0"/>
            <a:t>объявления правообладателя или пользователя несостоятельными</a:t>
          </a:r>
          <a:br>
            <a:rPr lang="ru-RU" sz="700" b="0" i="0" kern="1200" smtClean="0"/>
          </a:br>
          <a:r>
            <a:rPr lang="ru-RU" sz="700" b="0" i="0" kern="1200" smtClean="0"/>
            <a:t>(банкротами) в порядке, установленном действующим законодательством</a:t>
          </a:r>
          <a:r>
            <a:rPr lang="ru-RU" sz="700" kern="1200" smtClean="0"/>
            <a:t/>
          </a:r>
          <a:br>
            <a:rPr lang="ru-RU" sz="700" kern="1200" smtClean="0"/>
          </a:br>
          <a:endParaRPr lang="ru-RU" sz="700" kern="1200"/>
        </a:p>
      </dsp:txBody>
      <dsp:txXfrm>
        <a:off x="7658891" y="2061941"/>
        <a:ext cx="1625945" cy="2456054"/>
      </dsp:txXfrm>
    </dsp:sp>
    <dsp:sp modelId="{8AE89287-0FF7-4E72-8438-C6CD24E61461}">
      <dsp:nvSpPr>
        <dsp:cNvPr id="0" name=""/>
        <dsp:cNvSpPr/>
      </dsp:nvSpPr>
      <dsp:spPr>
        <a:xfrm>
          <a:off x="9462890" y="1973981"/>
          <a:ext cx="1801865" cy="26319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0" i="0" kern="1200" smtClean="0"/>
            <a:t>в иных случаях, предусмотренных гл. 26 ГК РФ, например при новации или прощении долга</a:t>
          </a:r>
          <a:r>
            <a:rPr lang="ru-RU" sz="700" kern="1200" smtClean="0"/>
            <a:t/>
          </a:r>
          <a:br>
            <a:rPr lang="ru-RU" sz="700" kern="1200" smtClean="0"/>
          </a:br>
          <a:endParaRPr lang="ru-RU" sz="700" kern="1200"/>
        </a:p>
      </dsp:txBody>
      <dsp:txXfrm>
        <a:off x="9550850" y="2061941"/>
        <a:ext cx="1625945" cy="24560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9306-5100-4F1E-960B-36DABCFFE254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A501-84D2-4458-9B7B-AEAF7CBDA7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670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9306-5100-4F1E-960B-36DABCFFE254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A501-84D2-4458-9B7B-AEAF7CBDA7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530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9306-5100-4F1E-960B-36DABCFFE254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A501-84D2-4458-9B7B-AEAF7CBDA74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00130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9306-5100-4F1E-960B-36DABCFFE254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A501-84D2-4458-9B7B-AEAF7CBDA7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7863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9306-5100-4F1E-960B-36DABCFFE254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A501-84D2-4458-9B7B-AEAF7CBDA74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0362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9306-5100-4F1E-960B-36DABCFFE254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A501-84D2-4458-9B7B-AEAF7CBDA7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732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9306-5100-4F1E-960B-36DABCFFE254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A501-84D2-4458-9B7B-AEAF7CBDA7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946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9306-5100-4F1E-960B-36DABCFFE254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A501-84D2-4458-9B7B-AEAF7CBDA7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919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9306-5100-4F1E-960B-36DABCFFE254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A501-84D2-4458-9B7B-AEAF7CBDA7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33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9306-5100-4F1E-960B-36DABCFFE254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A501-84D2-4458-9B7B-AEAF7CBDA7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637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9306-5100-4F1E-960B-36DABCFFE254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A501-84D2-4458-9B7B-AEAF7CBDA7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2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9306-5100-4F1E-960B-36DABCFFE254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A501-84D2-4458-9B7B-AEAF7CBDA7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741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9306-5100-4F1E-960B-36DABCFFE254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A501-84D2-4458-9B7B-AEAF7CBDA7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256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9306-5100-4F1E-960B-36DABCFFE254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A501-84D2-4458-9B7B-AEAF7CBDA7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691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9306-5100-4F1E-960B-36DABCFFE254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A501-84D2-4458-9B7B-AEAF7CBDA7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380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9306-5100-4F1E-960B-36DABCFFE254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A501-84D2-4458-9B7B-AEAF7CBDA7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627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C9306-5100-4F1E-960B-36DABCFFE254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832A501-84D2-4458-9B7B-AEAF7CBDA7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926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Коммерческая концессия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Выполнил: студентка 3 курса, </a:t>
            </a:r>
          </a:p>
          <a:p>
            <a:pPr algn="r"/>
            <a:r>
              <a:rPr lang="ru-RU" dirty="0" smtClean="0"/>
              <a:t>группы ПОЭД-32, Орлова Д.А.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875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3348732"/>
              </p:ext>
            </p:extLst>
          </p:nvPr>
        </p:nvGraphicFramePr>
        <p:xfrm>
          <a:off x="312821" y="427790"/>
          <a:ext cx="9274175" cy="58013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315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Элементы договора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4367364"/>
              </p:ext>
            </p:extLst>
          </p:nvPr>
        </p:nvGraphicFramePr>
        <p:xfrm>
          <a:off x="481263" y="609600"/>
          <a:ext cx="10501397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482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5873493"/>
              </p:ext>
            </p:extLst>
          </p:nvPr>
        </p:nvGraphicFramePr>
        <p:xfrm>
          <a:off x="0" y="-42780"/>
          <a:ext cx="12192000" cy="6900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77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785949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183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6408996"/>
              </p:ext>
            </p:extLst>
          </p:nvPr>
        </p:nvGraphicFramePr>
        <p:xfrm>
          <a:off x="385011" y="0"/>
          <a:ext cx="12440653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433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Договор прекращается в случаях: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8174482"/>
              </p:ext>
            </p:extLst>
          </p:nvPr>
        </p:nvGraphicFramePr>
        <p:xfrm>
          <a:off x="677334" y="229937"/>
          <a:ext cx="11267851" cy="6579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936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</TotalTime>
  <Words>390</Words>
  <Application>Microsoft Office PowerPoint</Application>
  <PresentationFormat>Широкоэкранный</PresentationFormat>
  <Paragraphs>34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Аспект</vt:lpstr>
      <vt:lpstr>Коммерческая концессия </vt:lpstr>
      <vt:lpstr>Презентация PowerPoint</vt:lpstr>
      <vt:lpstr>Элементы договора</vt:lpstr>
      <vt:lpstr>Презентация PowerPoint</vt:lpstr>
      <vt:lpstr>Презентация PowerPoint</vt:lpstr>
      <vt:lpstr>Презентация PowerPoint</vt:lpstr>
      <vt:lpstr>Договор прекращается в случаях: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Коммерческая концессия</dc:title>
  <dc:creator>Андрей</dc:creator>
  <cp:lastModifiedBy>Андрей</cp:lastModifiedBy>
  <cp:revision>2</cp:revision>
  <dcterms:created xsi:type="dcterms:W3CDTF">2020-05-23T11:18:15Z</dcterms:created>
  <dcterms:modified xsi:type="dcterms:W3CDTF">2020-05-23T11:33:37Z</dcterms:modified>
</cp:coreProperties>
</file>