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171303-EA94-45A3-B38D-F358AEDAB36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E3BD0E-4DE6-44B8-9EA1-F9C8C15F72D1}">
      <dgm:prSet phldrT="[Текст]"/>
      <dgm:spPr/>
      <dgm:t>
        <a:bodyPr/>
        <a:lstStyle/>
        <a:p>
          <a:r>
            <a:rPr lang="ru-RU" dirty="0" smtClean="0"/>
            <a:t>ГП-характеристика</a:t>
          </a:r>
          <a:endParaRPr lang="ru-RU" dirty="0"/>
        </a:p>
      </dgm:t>
    </dgm:pt>
    <dgm:pt modelId="{E3354362-9651-4154-AEE5-A76981D9342F}" type="parTrans" cxnId="{2966A97D-2202-4E9C-A7B3-F67E83524303}">
      <dgm:prSet/>
      <dgm:spPr/>
      <dgm:t>
        <a:bodyPr/>
        <a:lstStyle/>
        <a:p>
          <a:endParaRPr lang="ru-RU"/>
        </a:p>
      </dgm:t>
    </dgm:pt>
    <dgm:pt modelId="{FA6E08D6-4A61-4291-A451-51F3CB8D1840}" type="sibTrans" cxnId="{2966A97D-2202-4E9C-A7B3-F67E83524303}">
      <dgm:prSet/>
      <dgm:spPr/>
      <dgm:t>
        <a:bodyPr/>
        <a:lstStyle/>
        <a:p>
          <a:endParaRPr lang="ru-RU"/>
        </a:p>
      </dgm:t>
    </dgm:pt>
    <dgm:pt modelId="{3146FEA9-29C1-4725-8FEB-EEDC50AC0CD6}">
      <dgm:prSet phldrT="[Текст]"/>
      <dgm:spPr/>
      <dgm:t>
        <a:bodyPr/>
        <a:lstStyle/>
        <a:p>
          <a:r>
            <a:rPr lang="ru-RU" dirty="0" smtClean="0"/>
            <a:t>Консенсуальный</a:t>
          </a:r>
          <a:endParaRPr lang="ru-RU" dirty="0"/>
        </a:p>
      </dgm:t>
    </dgm:pt>
    <dgm:pt modelId="{11E0D635-3AED-4951-A18C-CF2A6DD4090C}" type="parTrans" cxnId="{F0E7D355-91F9-403D-9F30-5DC0A52CFD6A}">
      <dgm:prSet/>
      <dgm:spPr/>
      <dgm:t>
        <a:bodyPr/>
        <a:lstStyle/>
        <a:p>
          <a:endParaRPr lang="ru-RU"/>
        </a:p>
      </dgm:t>
    </dgm:pt>
    <dgm:pt modelId="{7740412A-6040-4FE5-8FEC-1BE16931E89B}" type="sibTrans" cxnId="{F0E7D355-91F9-403D-9F30-5DC0A52CFD6A}">
      <dgm:prSet/>
      <dgm:spPr/>
      <dgm:t>
        <a:bodyPr/>
        <a:lstStyle/>
        <a:p>
          <a:endParaRPr lang="ru-RU"/>
        </a:p>
      </dgm:t>
    </dgm:pt>
    <dgm:pt modelId="{B3A3C9EB-B031-45BD-9B1C-89C3ADD08387}">
      <dgm:prSet phldrT="[Текст]"/>
      <dgm:spPr/>
      <dgm:t>
        <a:bodyPr/>
        <a:lstStyle/>
        <a:p>
          <a:r>
            <a:rPr lang="ru-RU" dirty="0" smtClean="0"/>
            <a:t>Возмездный</a:t>
          </a:r>
          <a:endParaRPr lang="ru-RU" dirty="0"/>
        </a:p>
      </dgm:t>
    </dgm:pt>
    <dgm:pt modelId="{B545A614-82F3-4E48-AF7A-5F746CE3052F}" type="parTrans" cxnId="{27AD1752-E53B-4421-86AA-5EC96BA25CC6}">
      <dgm:prSet/>
      <dgm:spPr/>
      <dgm:t>
        <a:bodyPr/>
        <a:lstStyle/>
        <a:p>
          <a:endParaRPr lang="ru-RU"/>
        </a:p>
      </dgm:t>
    </dgm:pt>
    <dgm:pt modelId="{50E29F4B-6446-4FDD-8654-92975F592AF1}" type="sibTrans" cxnId="{27AD1752-E53B-4421-86AA-5EC96BA25CC6}">
      <dgm:prSet/>
      <dgm:spPr/>
      <dgm:t>
        <a:bodyPr/>
        <a:lstStyle/>
        <a:p>
          <a:endParaRPr lang="ru-RU"/>
        </a:p>
      </dgm:t>
    </dgm:pt>
    <dgm:pt modelId="{B1FDD174-5C17-4007-9277-9B05C2B4F0AD}">
      <dgm:prSet phldrT="[Текст]"/>
      <dgm:spPr/>
      <dgm:t>
        <a:bodyPr/>
        <a:lstStyle/>
        <a:p>
          <a:r>
            <a:rPr lang="ru-RU" dirty="0" smtClean="0"/>
            <a:t>Двусторонний</a:t>
          </a:r>
          <a:endParaRPr lang="ru-RU" dirty="0"/>
        </a:p>
      </dgm:t>
    </dgm:pt>
    <dgm:pt modelId="{8A471A11-063E-47A3-BE52-AEA0AB2B361A}" type="parTrans" cxnId="{FEFBC161-DDFB-4BFC-A31A-F164C3AA8229}">
      <dgm:prSet/>
      <dgm:spPr/>
      <dgm:t>
        <a:bodyPr/>
        <a:lstStyle/>
        <a:p>
          <a:endParaRPr lang="ru-RU"/>
        </a:p>
      </dgm:t>
    </dgm:pt>
    <dgm:pt modelId="{D6BFA557-9E41-4784-A6AB-46B9BE771337}" type="sibTrans" cxnId="{FEFBC161-DDFB-4BFC-A31A-F164C3AA8229}">
      <dgm:prSet/>
      <dgm:spPr/>
      <dgm:t>
        <a:bodyPr/>
        <a:lstStyle/>
        <a:p>
          <a:endParaRPr lang="ru-RU"/>
        </a:p>
      </dgm:t>
    </dgm:pt>
    <dgm:pt modelId="{0AE99637-A47E-444D-B78A-D9306000B8DB}" type="pres">
      <dgm:prSet presAssocID="{37171303-EA94-45A3-B38D-F358AEDAB3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C7AA34-2F26-47A8-8111-5DF0BE7046F4}" type="pres">
      <dgm:prSet presAssocID="{1AE3BD0E-4DE6-44B8-9EA1-F9C8C15F72D1}" presName="hierRoot1" presStyleCnt="0">
        <dgm:presLayoutVars>
          <dgm:hierBranch val="init"/>
        </dgm:presLayoutVars>
      </dgm:prSet>
      <dgm:spPr/>
    </dgm:pt>
    <dgm:pt modelId="{131E8AE8-4170-4703-86CF-47C9BF7211DD}" type="pres">
      <dgm:prSet presAssocID="{1AE3BD0E-4DE6-44B8-9EA1-F9C8C15F72D1}" presName="rootComposite1" presStyleCnt="0"/>
      <dgm:spPr/>
    </dgm:pt>
    <dgm:pt modelId="{7D397C8D-799E-47B4-B77C-53E8BC1E820F}" type="pres">
      <dgm:prSet presAssocID="{1AE3BD0E-4DE6-44B8-9EA1-F9C8C15F72D1}" presName="rootText1" presStyleLbl="node0" presStyleIdx="0" presStyleCnt="1" custLinFactNeighborY="-15654">
        <dgm:presLayoutVars>
          <dgm:chPref val="3"/>
        </dgm:presLayoutVars>
      </dgm:prSet>
      <dgm:spPr/>
    </dgm:pt>
    <dgm:pt modelId="{66A9B5B7-5CC4-494B-A517-019FB6148BD1}" type="pres">
      <dgm:prSet presAssocID="{1AE3BD0E-4DE6-44B8-9EA1-F9C8C15F72D1}" presName="rootConnector1" presStyleLbl="node1" presStyleIdx="0" presStyleCnt="0"/>
      <dgm:spPr/>
    </dgm:pt>
    <dgm:pt modelId="{F43ACE37-68F9-4E8C-A661-6877AD4345A6}" type="pres">
      <dgm:prSet presAssocID="{1AE3BD0E-4DE6-44B8-9EA1-F9C8C15F72D1}" presName="hierChild2" presStyleCnt="0"/>
      <dgm:spPr/>
    </dgm:pt>
    <dgm:pt modelId="{782CB83E-25D9-4100-ABB9-E64CBE1372C9}" type="pres">
      <dgm:prSet presAssocID="{11E0D635-3AED-4951-A18C-CF2A6DD4090C}" presName="Name37" presStyleLbl="parChTrans1D2" presStyleIdx="0" presStyleCnt="3"/>
      <dgm:spPr/>
    </dgm:pt>
    <dgm:pt modelId="{B410B11D-B06C-45C3-847D-EB99F92E79EF}" type="pres">
      <dgm:prSet presAssocID="{3146FEA9-29C1-4725-8FEB-EEDC50AC0CD6}" presName="hierRoot2" presStyleCnt="0">
        <dgm:presLayoutVars>
          <dgm:hierBranch val="init"/>
        </dgm:presLayoutVars>
      </dgm:prSet>
      <dgm:spPr/>
    </dgm:pt>
    <dgm:pt modelId="{0A308439-6CB3-467A-92C7-5F94F3BE552A}" type="pres">
      <dgm:prSet presAssocID="{3146FEA9-29C1-4725-8FEB-EEDC50AC0CD6}" presName="rootComposite" presStyleCnt="0"/>
      <dgm:spPr/>
    </dgm:pt>
    <dgm:pt modelId="{4DEC1B2A-BC1A-43A7-BEA7-31A538947781}" type="pres">
      <dgm:prSet presAssocID="{3146FEA9-29C1-4725-8FEB-EEDC50AC0CD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3E349A-F627-4428-9403-6121406C7012}" type="pres">
      <dgm:prSet presAssocID="{3146FEA9-29C1-4725-8FEB-EEDC50AC0CD6}" presName="rootConnector" presStyleLbl="node2" presStyleIdx="0" presStyleCnt="3"/>
      <dgm:spPr/>
    </dgm:pt>
    <dgm:pt modelId="{9ABD7AD8-30E8-4774-8594-BA5020E07C94}" type="pres">
      <dgm:prSet presAssocID="{3146FEA9-29C1-4725-8FEB-EEDC50AC0CD6}" presName="hierChild4" presStyleCnt="0"/>
      <dgm:spPr/>
    </dgm:pt>
    <dgm:pt modelId="{D230F358-8F1B-4ABE-9487-4C073DFB1D53}" type="pres">
      <dgm:prSet presAssocID="{3146FEA9-29C1-4725-8FEB-EEDC50AC0CD6}" presName="hierChild5" presStyleCnt="0"/>
      <dgm:spPr/>
    </dgm:pt>
    <dgm:pt modelId="{04BB9DFA-590C-4DCD-9B0B-BA92E597042B}" type="pres">
      <dgm:prSet presAssocID="{B545A614-82F3-4E48-AF7A-5F746CE3052F}" presName="Name37" presStyleLbl="parChTrans1D2" presStyleIdx="1" presStyleCnt="3"/>
      <dgm:spPr/>
    </dgm:pt>
    <dgm:pt modelId="{4ECAB57B-C343-40B6-B595-C5B83D4B2220}" type="pres">
      <dgm:prSet presAssocID="{B3A3C9EB-B031-45BD-9B1C-89C3ADD08387}" presName="hierRoot2" presStyleCnt="0">
        <dgm:presLayoutVars>
          <dgm:hierBranch val="init"/>
        </dgm:presLayoutVars>
      </dgm:prSet>
      <dgm:spPr/>
    </dgm:pt>
    <dgm:pt modelId="{C0DDE5B3-3102-4752-9F0B-E0519C194D31}" type="pres">
      <dgm:prSet presAssocID="{B3A3C9EB-B031-45BD-9B1C-89C3ADD08387}" presName="rootComposite" presStyleCnt="0"/>
      <dgm:spPr/>
    </dgm:pt>
    <dgm:pt modelId="{B214CBEA-28B0-4C36-B0C9-8521D7E3EC2C}" type="pres">
      <dgm:prSet presAssocID="{B3A3C9EB-B031-45BD-9B1C-89C3ADD08387}" presName="rootText" presStyleLbl="node2" presStyleIdx="1" presStyleCnt="3">
        <dgm:presLayoutVars>
          <dgm:chPref val="3"/>
        </dgm:presLayoutVars>
      </dgm:prSet>
      <dgm:spPr/>
    </dgm:pt>
    <dgm:pt modelId="{2AD3569C-7DC9-49AF-8D08-49CE3DC33657}" type="pres">
      <dgm:prSet presAssocID="{B3A3C9EB-B031-45BD-9B1C-89C3ADD08387}" presName="rootConnector" presStyleLbl="node2" presStyleIdx="1" presStyleCnt="3"/>
      <dgm:spPr/>
    </dgm:pt>
    <dgm:pt modelId="{BD92A6DA-B813-46C4-AE26-C5E6999E4D1D}" type="pres">
      <dgm:prSet presAssocID="{B3A3C9EB-B031-45BD-9B1C-89C3ADD08387}" presName="hierChild4" presStyleCnt="0"/>
      <dgm:spPr/>
    </dgm:pt>
    <dgm:pt modelId="{3B5237DB-75B8-40D0-820D-DDC4CFE77856}" type="pres">
      <dgm:prSet presAssocID="{B3A3C9EB-B031-45BD-9B1C-89C3ADD08387}" presName="hierChild5" presStyleCnt="0"/>
      <dgm:spPr/>
    </dgm:pt>
    <dgm:pt modelId="{C83F03C9-B4ED-4757-8126-142F08615D8D}" type="pres">
      <dgm:prSet presAssocID="{8A471A11-063E-47A3-BE52-AEA0AB2B361A}" presName="Name37" presStyleLbl="parChTrans1D2" presStyleIdx="2" presStyleCnt="3"/>
      <dgm:spPr/>
    </dgm:pt>
    <dgm:pt modelId="{6DB2D21E-CA89-4AC1-8AD8-D42A01159DAD}" type="pres">
      <dgm:prSet presAssocID="{B1FDD174-5C17-4007-9277-9B05C2B4F0AD}" presName="hierRoot2" presStyleCnt="0">
        <dgm:presLayoutVars>
          <dgm:hierBranch val="init"/>
        </dgm:presLayoutVars>
      </dgm:prSet>
      <dgm:spPr/>
    </dgm:pt>
    <dgm:pt modelId="{4B431759-0565-4B03-968B-F090E828FB90}" type="pres">
      <dgm:prSet presAssocID="{B1FDD174-5C17-4007-9277-9B05C2B4F0AD}" presName="rootComposite" presStyleCnt="0"/>
      <dgm:spPr/>
    </dgm:pt>
    <dgm:pt modelId="{06DAF3DF-D949-4D2A-A217-689E84CC7800}" type="pres">
      <dgm:prSet presAssocID="{B1FDD174-5C17-4007-9277-9B05C2B4F0AD}" presName="rootText" presStyleLbl="node2" presStyleIdx="2" presStyleCnt="3">
        <dgm:presLayoutVars>
          <dgm:chPref val="3"/>
        </dgm:presLayoutVars>
      </dgm:prSet>
      <dgm:spPr/>
    </dgm:pt>
    <dgm:pt modelId="{F3AB6902-4666-4F06-9E84-B23908AFBAAD}" type="pres">
      <dgm:prSet presAssocID="{B1FDD174-5C17-4007-9277-9B05C2B4F0AD}" presName="rootConnector" presStyleLbl="node2" presStyleIdx="2" presStyleCnt="3"/>
      <dgm:spPr/>
    </dgm:pt>
    <dgm:pt modelId="{483EC26E-1613-42FE-9EED-F2CCCE90DBF7}" type="pres">
      <dgm:prSet presAssocID="{B1FDD174-5C17-4007-9277-9B05C2B4F0AD}" presName="hierChild4" presStyleCnt="0"/>
      <dgm:spPr/>
    </dgm:pt>
    <dgm:pt modelId="{56B94240-E26B-4CCD-A024-3496358BB757}" type="pres">
      <dgm:prSet presAssocID="{B1FDD174-5C17-4007-9277-9B05C2B4F0AD}" presName="hierChild5" presStyleCnt="0"/>
      <dgm:spPr/>
    </dgm:pt>
    <dgm:pt modelId="{47F51854-47C3-4BED-B97C-2E6C61F30D83}" type="pres">
      <dgm:prSet presAssocID="{1AE3BD0E-4DE6-44B8-9EA1-F9C8C15F72D1}" presName="hierChild3" presStyleCnt="0"/>
      <dgm:spPr/>
    </dgm:pt>
  </dgm:ptLst>
  <dgm:cxnLst>
    <dgm:cxn modelId="{CC44A2AA-E149-401E-A3E0-5DA500EDE65D}" type="presOf" srcId="{B3A3C9EB-B031-45BD-9B1C-89C3ADD08387}" destId="{2AD3569C-7DC9-49AF-8D08-49CE3DC33657}" srcOrd="1" destOrd="0" presId="urn:microsoft.com/office/officeart/2005/8/layout/orgChart1"/>
    <dgm:cxn modelId="{27AD1752-E53B-4421-86AA-5EC96BA25CC6}" srcId="{1AE3BD0E-4DE6-44B8-9EA1-F9C8C15F72D1}" destId="{B3A3C9EB-B031-45BD-9B1C-89C3ADD08387}" srcOrd="1" destOrd="0" parTransId="{B545A614-82F3-4E48-AF7A-5F746CE3052F}" sibTransId="{50E29F4B-6446-4FDD-8654-92975F592AF1}"/>
    <dgm:cxn modelId="{A574BE6A-A4B7-4A77-AFED-40959C598219}" type="presOf" srcId="{37171303-EA94-45A3-B38D-F358AEDAB362}" destId="{0AE99637-A47E-444D-B78A-D9306000B8DB}" srcOrd="0" destOrd="0" presId="urn:microsoft.com/office/officeart/2005/8/layout/orgChart1"/>
    <dgm:cxn modelId="{CC334E57-5294-4245-A3DE-A7BAE6549186}" type="presOf" srcId="{3146FEA9-29C1-4725-8FEB-EEDC50AC0CD6}" destId="{5E3E349A-F627-4428-9403-6121406C7012}" srcOrd="1" destOrd="0" presId="urn:microsoft.com/office/officeart/2005/8/layout/orgChart1"/>
    <dgm:cxn modelId="{3724B12E-3815-4D56-851A-5C9E94F57634}" type="presOf" srcId="{1AE3BD0E-4DE6-44B8-9EA1-F9C8C15F72D1}" destId="{66A9B5B7-5CC4-494B-A517-019FB6148BD1}" srcOrd="1" destOrd="0" presId="urn:microsoft.com/office/officeart/2005/8/layout/orgChart1"/>
    <dgm:cxn modelId="{FEFBC161-DDFB-4BFC-A31A-F164C3AA8229}" srcId="{1AE3BD0E-4DE6-44B8-9EA1-F9C8C15F72D1}" destId="{B1FDD174-5C17-4007-9277-9B05C2B4F0AD}" srcOrd="2" destOrd="0" parTransId="{8A471A11-063E-47A3-BE52-AEA0AB2B361A}" sibTransId="{D6BFA557-9E41-4784-A6AB-46B9BE771337}"/>
    <dgm:cxn modelId="{6F32D570-F3E7-4245-B774-1284A9F1C711}" type="presOf" srcId="{3146FEA9-29C1-4725-8FEB-EEDC50AC0CD6}" destId="{4DEC1B2A-BC1A-43A7-BEA7-31A538947781}" srcOrd="0" destOrd="0" presId="urn:microsoft.com/office/officeart/2005/8/layout/orgChart1"/>
    <dgm:cxn modelId="{04477017-47EC-4A9D-A18E-F3636B61F96E}" type="presOf" srcId="{B545A614-82F3-4E48-AF7A-5F746CE3052F}" destId="{04BB9DFA-590C-4DCD-9B0B-BA92E597042B}" srcOrd="0" destOrd="0" presId="urn:microsoft.com/office/officeart/2005/8/layout/orgChart1"/>
    <dgm:cxn modelId="{1D99BA7E-308B-4E8B-8340-2C69ABEEE3CC}" type="presOf" srcId="{B1FDD174-5C17-4007-9277-9B05C2B4F0AD}" destId="{06DAF3DF-D949-4D2A-A217-689E84CC7800}" srcOrd="0" destOrd="0" presId="urn:microsoft.com/office/officeart/2005/8/layout/orgChart1"/>
    <dgm:cxn modelId="{03AE7DDF-A172-41F0-B2BF-E58831F76454}" type="presOf" srcId="{B1FDD174-5C17-4007-9277-9B05C2B4F0AD}" destId="{F3AB6902-4666-4F06-9E84-B23908AFBAAD}" srcOrd="1" destOrd="0" presId="urn:microsoft.com/office/officeart/2005/8/layout/orgChart1"/>
    <dgm:cxn modelId="{4635E499-2182-4AE1-8EA6-83CB68074F1B}" type="presOf" srcId="{B3A3C9EB-B031-45BD-9B1C-89C3ADD08387}" destId="{B214CBEA-28B0-4C36-B0C9-8521D7E3EC2C}" srcOrd="0" destOrd="0" presId="urn:microsoft.com/office/officeart/2005/8/layout/orgChart1"/>
    <dgm:cxn modelId="{6E5C23C1-18DB-4043-8284-5FE295BDC51C}" type="presOf" srcId="{11E0D635-3AED-4951-A18C-CF2A6DD4090C}" destId="{782CB83E-25D9-4100-ABB9-E64CBE1372C9}" srcOrd="0" destOrd="0" presId="urn:microsoft.com/office/officeart/2005/8/layout/orgChart1"/>
    <dgm:cxn modelId="{874CFEAB-4728-43F4-A618-C7303CE40C38}" type="presOf" srcId="{8A471A11-063E-47A3-BE52-AEA0AB2B361A}" destId="{C83F03C9-B4ED-4757-8126-142F08615D8D}" srcOrd="0" destOrd="0" presId="urn:microsoft.com/office/officeart/2005/8/layout/orgChart1"/>
    <dgm:cxn modelId="{F0E7D355-91F9-403D-9F30-5DC0A52CFD6A}" srcId="{1AE3BD0E-4DE6-44B8-9EA1-F9C8C15F72D1}" destId="{3146FEA9-29C1-4725-8FEB-EEDC50AC0CD6}" srcOrd="0" destOrd="0" parTransId="{11E0D635-3AED-4951-A18C-CF2A6DD4090C}" sibTransId="{7740412A-6040-4FE5-8FEC-1BE16931E89B}"/>
    <dgm:cxn modelId="{39DC2411-C538-4B1C-B8AD-69A8DC155D4F}" type="presOf" srcId="{1AE3BD0E-4DE6-44B8-9EA1-F9C8C15F72D1}" destId="{7D397C8D-799E-47B4-B77C-53E8BC1E820F}" srcOrd="0" destOrd="0" presId="urn:microsoft.com/office/officeart/2005/8/layout/orgChart1"/>
    <dgm:cxn modelId="{2966A97D-2202-4E9C-A7B3-F67E83524303}" srcId="{37171303-EA94-45A3-B38D-F358AEDAB362}" destId="{1AE3BD0E-4DE6-44B8-9EA1-F9C8C15F72D1}" srcOrd="0" destOrd="0" parTransId="{E3354362-9651-4154-AEE5-A76981D9342F}" sibTransId="{FA6E08D6-4A61-4291-A451-51F3CB8D1840}"/>
    <dgm:cxn modelId="{09F1E09C-E2EE-442D-B4DC-DF15F7A54763}" type="presParOf" srcId="{0AE99637-A47E-444D-B78A-D9306000B8DB}" destId="{7DC7AA34-2F26-47A8-8111-5DF0BE7046F4}" srcOrd="0" destOrd="0" presId="urn:microsoft.com/office/officeart/2005/8/layout/orgChart1"/>
    <dgm:cxn modelId="{557DD9BB-2E92-41C5-B49E-4EEF4157C733}" type="presParOf" srcId="{7DC7AA34-2F26-47A8-8111-5DF0BE7046F4}" destId="{131E8AE8-4170-4703-86CF-47C9BF7211DD}" srcOrd="0" destOrd="0" presId="urn:microsoft.com/office/officeart/2005/8/layout/orgChart1"/>
    <dgm:cxn modelId="{49A0ED09-9385-4D13-8F48-52A0719A9A1A}" type="presParOf" srcId="{131E8AE8-4170-4703-86CF-47C9BF7211DD}" destId="{7D397C8D-799E-47B4-B77C-53E8BC1E820F}" srcOrd="0" destOrd="0" presId="urn:microsoft.com/office/officeart/2005/8/layout/orgChart1"/>
    <dgm:cxn modelId="{A7D006BA-62D6-4603-BA13-9F00BD707AE1}" type="presParOf" srcId="{131E8AE8-4170-4703-86CF-47C9BF7211DD}" destId="{66A9B5B7-5CC4-494B-A517-019FB6148BD1}" srcOrd="1" destOrd="0" presId="urn:microsoft.com/office/officeart/2005/8/layout/orgChart1"/>
    <dgm:cxn modelId="{2F8395A8-67C2-40C5-A6E0-ADC714544462}" type="presParOf" srcId="{7DC7AA34-2F26-47A8-8111-5DF0BE7046F4}" destId="{F43ACE37-68F9-4E8C-A661-6877AD4345A6}" srcOrd="1" destOrd="0" presId="urn:microsoft.com/office/officeart/2005/8/layout/orgChart1"/>
    <dgm:cxn modelId="{0D72F9B1-CEF2-43FA-AF90-3458B185C090}" type="presParOf" srcId="{F43ACE37-68F9-4E8C-A661-6877AD4345A6}" destId="{782CB83E-25D9-4100-ABB9-E64CBE1372C9}" srcOrd="0" destOrd="0" presId="urn:microsoft.com/office/officeart/2005/8/layout/orgChart1"/>
    <dgm:cxn modelId="{5ABF7DE7-59DF-47E0-982A-CDCF58450F6B}" type="presParOf" srcId="{F43ACE37-68F9-4E8C-A661-6877AD4345A6}" destId="{B410B11D-B06C-45C3-847D-EB99F92E79EF}" srcOrd="1" destOrd="0" presId="urn:microsoft.com/office/officeart/2005/8/layout/orgChart1"/>
    <dgm:cxn modelId="{4DE43EAB-7ACA-4292-94F1-2EE3C6FE699C}" type="presParOf" srcId="{B410B11D-B06C-45C3-847D-EB99F92E79EF}" destId="{0A308439-6CB3-467A-92C7-5F94F3BE552A}" srcOrd="0" destOrd="0" presId="urn:microsoft.com/office/officeart/2005/8/layout/orgChart1"/>
    <dgm:cxn modelId="{03E513E5-6CF5-4609-95F4-A37B61CB83F7}" type="presParOf" srcId="{0A308439-6CB3-467A-92C7-5F94F3BE552A}" destId="{4DEC1B2A-BC1A-43A7-BEA7-31A538947781}" srcOrd="0" destOrd="0" presId="urn:microsoft.com/office/officeart/2005/8/layout/orgChart1"/>
    <dgm:cxn modelId="{E55C60F1-8410-4E6E-A656-46E2FFCC22AC}" type="presParOf" srcId="{0A308439-6CB3-467A-92C7-5F94F3BE552A}" destId="{5E3E349A-F627-4428-9403-6121406C7012}" srcOrd="1" destOrd="0" presId="urn:microsoft.com/office/officeart/2005/8/layout/orgChart1"/>
    <dgm:cxn modelId="{690CA18F-A727-4797-A0DC-982989233CEE}" type="presParOf" srcId="{B410B11D-B06C-45C3-847D-EB99F92E79EF}" destId="{9ABD7AD8-30E8-4774-8594-BA5020E07C94}" srcOrd="1" destOrd="0" presId="urn:microsoft.com/office/officeart/2005/8/layout/orgChart1"/>
    <dgm:cxn modelId="{A2B26CEC-B8F8-4427-89F7-4896DE37DE88}" type="presParOf" srcId="{B410B11D-B06C-45C3-847D-EB99F92E79EF}" destId="{D230F358-8F1B-4ABE-9487-4C073DFB1D53}" srcOrd="2" destOrd="0" presId="urn:microsoft.com/office/officeart/2005/8/layout/orgChart1"/>
    <dgm:cxn modelId="{A406626B-C9B0-4367-AA34-BB53025BDE56}" type="presParOf" srcId="{F43ACE37-68F9-4E8C-A661-6877AD4345A6}" destId="{04BB9DFA-590C-4DCD-9B0B-BA92E597042B}" srcOrd="2" destOrd="0" presId="urn:microsoft.com/office/officeart/2005/8/layout/orgChart1"/>
    <dgm:cxn modelId="{7EFF9B91-76DB-4D98-BDBD-787A4842CDB4}" type="presParOf" srcId="{F43ACE37-68F9-4E8C-A661-6877AD4345A6}" destId="{4ECAB57B-C343-40B6-B595-C5B83D4B2220}" srcOrd="3" destOrd="0" presId="urn:microsoft.com/office/officeart/2005/8/layout/orgChart1"/>
    <dgm:cxn modelId="{098B9601-BB59-48D9-BE0E-0BD2D7A5AFF7}" type="presParOf" srcId="{4ECAB57B-C343-40B6-B595-C5B83D4B2220}" destId="{C0DDE5B3-3102-4752-9F0B-E0519C194D31}" srcOrd="0" destOrd="0" presId="urn:microsoft.com/office/officeart/2005/8/layout/orgChart1"/>
    <dgm:cxn modelId="{8151E7CB-01A8-4D04-A03F-BA430A686BDF}" type="presParOf" srcId="{C0DDE5B3-3102-4752-9F0B-E0519C194D31}" destId="{B214CBEA-28B0-4C36-B0C9-8521D7E3EC2C}" srcOrd="0" destOrd="0" presId="urn:microsoft.com/office/officeart/2005/8/layout/orgChart1"/>
    <dgm:cxn modelId="{524B88BA-67F2-4418-97C7-F130F7B0F860}" type="presParOf" srcId="{C0DDE5B3-3102-4752-9F0B-E0519C194D31}" destId="{2AD3569C-7DC9-49AF-8D08-49CE3DC33657}" srcOrd="1" destOrd="0" presId="urn:microsoft.com/office/officeart/2005/8/layout/orgChart1"/>
    <dgm:cxn modelId="{6195888D-57A6-4D6E-B405-CE67F60C2A9C}" type="presParOf" srcId="{4ECAB57B-C343-40B6-B595-C5B83D4B2220}" destId="{BD92A6DA-B813-46C4-AE26-C5E6999E4D1D}" srcOrd="1" destOrd="0" presId="urn:microsoft.com/office/officeart/2005/8/layout/orgChart1"/>
    <dgm:cxn modelId="{1C639EF0-D5A4-4AE0-9195-3CA38D89BC3D}" type="presParOf" srcId="{4ECAB57B-C343-40B6-B595-C5B83D4B2220}" destId="{3B5237DB-75B8-40D0-820D-DDC4CFE77856}" srcOrd="2" destOrd="0" presId="urn:microsoft.com/office/officeart/2005/8/layout/orgChart1"/>
    <dgm:cxn modelId="{D29D8864-336F-4477-B424-C1955E049F44}" type="presParOf" srcId="{F43ACE37-68F9-4E8C-A661-6877AD4345A6}" destId="{C83F03C9-B4ED-4757-8126-142F08615D8D}" srcOrd="4" destOrd="0" presId="urn:microsoft.com/office/officeart/2005/8/layout/orgChart1"/>
    <dgm:cxn modelId="{4977E481-38AA-46B1-B606-6E0371AB19AC}" type="presParOf" srcId="{F43ACE37-68F9-4E8C-A661-6877AD4345A6}" destId="{6DB2D21E-CA89-4AC1-8AD8-D42A01159DAD}" srcOrd="5" destOrd="0" presId="urn:microsoft.com/office/officeart/2005/8/layout/orgChart1"/>
    <dgm:cxn modelId="{17E6A4FB-6915-4AB9-9FCF-FF2BC483DD85}" type="presParOf" srcId="{6DB2D21E-CA89-4AC1-8AD8-D42A01159DAD}" destId="{4B431759-0565-4B03-968B-F090E828FB90}" srcOrd="0" destOrd="0" presId="urn:microsoft.com/office/officeart/2005/8/layout/orgChart1"/>
    <dgm:cxn modelId="{DEEE1690-381A-4226-B8D2-257437681479}" type="presParOf" srcId="{4B431759-0565-4B03-968B-F090E828FB90}" destId="{06DAF3DF-D949-4D2A-A217-689E84CC7800}" srcOrd="0" destOrd="0" presId="urn:microsoft.com/office/officeart/2005/8/layout/orgChart1"/>
    <dgm:cxn modelId="{4613E946-4C02-455B-A75D-B288BE590E54}" type="presParOf" srcId="{4B431759-0565-4B03-968B-F090E828FB90}" destId="{F3AB6902-4666-4F06-9E84-B23908AFBAAD}" srcOrd="1" destOrd="0" presId="urn:microsoft.com/office/officeart/2005/8/layout/orgChart1"/>
    <dgm:cxn modelId="{450877C8-A22A-4D98-8558-7401267D7762}" type="presParOf" srcId="{6DB2D21E-CA89-4AC1-8AD8-D42A01159DAD}" destId="{483EC26E-1613-42FE-9EED-F2CCCE90DBF7}" srcOrd="1" destOrd="0" presId="urn:microsoft.com/office/officeart/2005/8/layout/orgChart1"/>
    <dgm:cxn modelId="{56238E51-48FA-40E8-BCA4-858E0F8BADB0}" type="presParOf" srcId="{6DB2D21E-CA89-4AC1-8AD8-D42A01159DAD}" destId="{56B94240-E26B-4CCD-A024-3496358BB757}" srcOrd="2" destOrd="0" presId="urn:microsoft.com/office/officeart/2005/8/layout/orgChart1"/>
    <dgm:cxn modelId="{20409617-9975-46EA-9B83-79734EB7F405}" type="presParOf" srcId="{7DC7AA34-2F26-47A8-8111-5DF0BE7046F4}" destId="{47F51854-47C3-4BED-B97C-2E6C61F30D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1F0C9-E1A8-4C21-800D-66BFB568954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947E9C-80AB-44D1-826F-C53E32EECE59}">
      <dgm:prSet phldrT="[Текст]" custT="1"/>
      <dgm:spPr/>
      <dgm:t>
        <a:bodyPr/>
        <a:lstStyle/>
        <a:p>
          <a:r>
            <a:rPr lang="ru-RU" sz="1400" dirty="0" smtClean="0"/>
            <a:t>Срок договора</a:t>
          </a:r>
          <a:endParaRPr lang="ru-RU" sz="1400" dirty="0"/>
        </a:p>
      </dgm:t>
    </dgm:pt>
    <dgm:pt modelId="{F3C77BE2-D037-456B-A6E2-F0E7ED6623DE}" type="parTrans" cxnId="{C49DBD1E-7339-490E-94F8-85A64DD0C888}">
      <dgm:prSet/>
      <dgm:spPr/>
      <dgm:t>
        <a:bodyPr/>
        <a:lstStyle/>
        <a:p>
          <a:endParaRPr lang="ru-RU"/>
        </a:p>
      </dgm:t>
    </dgm:pt>
    <dgm:pt modelId="{D0E43D2A-770C-4A9C-9C78-F00B2BE6F1D7}" type="sibTrans" cxnId="{C49DBD1E-7339-490E-94F8-85A64DD0C888}">
      <dgm:prSet/>
      <dgm:spPr/>
      <dgm:t>
        <a:bodyPr/>
        <a:lstStyle/>
        <a:p>
          <a:endParaRPr lang="ru-RU"/>
        </a:p>
      </dgm:t>
    </dgm:pt>
    <dgm:pt modelId="{A7918E65-36A4-4ECD-98FC-661C712AFB34}">
      <dgm:prSet phldrT="[Текст]" custT="1"/>
      <dgm:spPr/>
      <dgm:t>
        <a:bodyPr/>
        <a:lstStyle/>
        <a:p>
          <a:r>
            <a:rPr lang="ru-RU" sz="1400" dirty="0" smtClean="0"/>
            <a:t>Срочный</a:t>
          </a:r>
          <a:endParaRPr lang="ru-RU" sz="1400" dirty="0"/>
        </a:p>
      </dgm:t>
    </dgm:pt>
    <dgm:pt modelId="{CC1E4958-8AD8-48CF-9843-2039E8BA1253}" type="parTrans" cxnId="{C4AB1F64-11D2-4A30-9B3D-2C8FF77D94CE}">
      <dgm:prSet/>
      <dgm:spPr/>
      <dgm:t>
        <a:bodyPr/>
        <a:lstStyle/>
        <a:p>
          <a:endParaRPr lang="ru-RU"/>
        </a:p>
      </dgm:t>
    </dgm:pt>
    <dgm:pt modelId="{18510393-3F8A-4C05-A54D-1CB76C1287DA}" type="sibTrans" cxnId="{C4AB1F64-11D2-4A30-9B3D-2C8FF77D94CE}">
      <dgm:prSet/>
      <dgm:spPr/>
      <dgm:t>
        <a:bodyPr/>
        <a:lstStyle/>
        <a:p>
          <a:endParaRPr lang="ru-RU"/>
        </a:p>
      </dgm:t>
    </dgm:pt>
    <dgm:pt modelId="{9BE2F23D-4FA0-4BA2-94DD-2B5121927ECC}">
      <dgm:prSet phldrT="[Текст]" custT="1"/>
      <dgm:spPr/>
      <dgm:t>
        <a:bodyPr/>
        <a:lstStyle/>
        <a:p>
          <a:r>
            <a:rPr lang="ru-RU" sz="1400" dirty="0" smtClean="0"/>
            <a:t>Бессрочный</a:t>
          </a:r>
          <a:endParaRPr lang="ru-RU" sz="1400" dirty="0"/>
        </a:p>
      </dgm:t>
    </dgm:pt>
    <dgm:pt modelId="{CE1A59A4-1706-4666-A36C-84C8F6FB535F}" type="parTrans" cxnId="{322EEED0-79A7-41A4-A434-93EB4A12BD1D}">
      <dgm:prSet/>
      <dgm:spPr/>
      <dgm:t>
        <a:bodyPr/>
        <a:lstStyle/>
        <a:p>
          <a:endParaRPr lang="ru-RU"/>
        </a:p>
      </dgm:t>
    </dgm:pt>
    <dgm:pt modelId="{12F7E9CE-8A47-4929-82F2-DA3669D7BCCA}" type="sibTrans" cxnId="{322EEED0-79A7-41A4-A434-93EB4A12BD1D}">
      <dgm:prSet/>
      <dgm:spPr/>
      <dgm:t>
        <a:bodyPr/>
        <a:lstStyle/>
        <a:p>
          <a:endParaRPr lang="ru-RU"/>
        </a:p>
      </dgm:t>
    </dgm:pt>
    <dgm:pt modelId="{451FE240-FBFB-4A24-956F-5DDD62045334}">
      <dgm:prSet phldrT="[Текст]" custT="1"/>
      <dgm:spPr/>
      <dgm:t>
        <a:bodyPr/>
        <a:lstStyle/>
        <a:p>
          <a:r>
            <a:rPr lang="ru-RU" sz="1400" dirty="0" smtClean="0"/>
            <a:t>Форма договора</a:t>
          </a:r>
          <a:endParaRPr lang="ru-RU" sz="1400" dirty="0"/>
        </a:p>
      </dgm:t>
    </dgm:pt>
    <dgm:pt modelId="{70286943-DB63-49E2-B06F-93F55BD97AF4}" type="parTrans" cxnId="{9F28F9C9-50E1-44A8-924B-3C03900D72C0}">
      <dgm:prSet/>
      <dgm:spPr/>
      <dgm:t>
        <a:bodyPr/>
        <a:lstStyle/>
        <a:p>
          <a:endParaRPr lang="ru-RU"/>
        </a:p>
      </dgm:t>
    </dgm:pt>
    <dgm:pt modelId="{DDC74B23-387D-4727-81C1-007DBA705DE3}" type="sibTrans" cxnId="{9F28F9C9-50E1-44A8-924B-3C03900D72C0}">
      <dgm:prSet/>
      <dgm:spPr/>
      <dgm:t>
        <a:bodyPr/>
        <a:lstStyle/>
        <a:p>
          <a:endParaRPr lang="ru-RU"/>
        </a:p>
      </dgm:t>
    </dgm:pt>
    <dgm:pt modelId="{FF258CB4-06B8-4BB5-B3D9-CC6D32537308}">
      <dgm:prSet phldrT="[Текст]" custT="1"/>
      <dgm:spPr/>
      <dgm:t>
        <a:bodyPr/>
        <a:lstStyle/>
        <a:p>
          <a:r>
            <a:rPr lang="ru-RU" sz="1400" dirty="0" smtClean="0"/>
            <a:t>Письменная</a:t>
          </a:r>
          <a:endParaRPr lang="ru-RU" sz="1400" dirty="0"/>
        </a:p>
      </dgm:t>
    </dgm:pt>
    <dgm:pt modelId="{EB356D1B-E9D5-435D-9655-7083C6B16BC4}" type="parTrans" cxnId="{5F8AAB73-548F-42F6-A84A-90E68871E37C}">
      <dgm:prSet/>
      <dgm:spPr/>
      <dgm:t>
        <a:bodyPr/>
        <a:lstStyle/>
        <a:p>
          <a:endParaRPr lang="ru-RU"/>
        </a:p>
      </dgm:t>
    </dgm:pt>
    <dgm:pt modelId="{D97E1B68-A03B-464A-BF3D-2F22ADBEE683}" type="sibTrans" cxnId="{5F8AAB73-548F-42F6-A84A-90E68871E37C}">
      <dgm:prSet/>
      <dgm:spPr/>
      <dgm:t>
        <a:bodyPr/>
        <a:lstStyle/>
        <a:p>
          <a:endParaRPr lang="ru-RU"/>
        </a:p>
      </dgm:t>
    </dgm:pt>
    <dgm:pt modelId="{FC7B0DF0-39A4-4D11-A1F5-F1B2673DFFBD}">
      <dgm:prSet phldrT="[Текст]" custT="1"/>
      <dgm:spPr/>
      <dgm:t>
        <a:bodyPr/>
        <a:lstStyle/>
        <a:p>
          <a:r>
            <a:rPr lang="ru-RU" sz="1400" dirty="0" smtClean="0"/>
            <a:t>Обязательная регистрация договора в федеральном органе исполнительном власти по интеллектуальной собственности</a:t>
          </a:r>
          <a:endParaRPr lang="ru-RU" sz="1400" dirty="0"/>
        </a:p>
      </dgm:t>
    </dgm:pt>
    <dgm:pt modelId="{983256FF-3B06-436E-AB3E-D849F6F2A649}" type="parTrans" cxnId="{B9367BFF-17E9-4F34-B8E4-B0DC45C51235}">
      <dgm:prSet/>
      <dgm:spPr/>
      <dgm:t>
        <a:bodyPr/>
        <a:lstStyle/>
        <a:p>
          <a:endParaRPr lang="ru-RU"/>
        </a:p>
      </dgm:t>
    </dgm:pt>
    <dgm:pt modelId="{E78A4B8B-E6E0-441A-A9C0-33DC6D804051}" type="sibTrans" cxnId="{B9367BFF-17E9-4F34-B8E4-B0DC45C51235}">
      <dgm:prSet/>
      <dgm:spPr/>
      <dgm:t>
        <a:bodyPr/>
        <a:lstStyle/>
        <a:p>
          <a:endParaRPr lang="ru-RU"/>
        </a:p>
      </dgm:t>
    </dgm:pt>
    <dgm:pt modelId="{0311AB58-4253-41BE-8B19-C6A532E4F633}">
      <dgm:prSet phldrT="[Текст]" custT="1"/>
      <dgm:spPr/>
      <dgm:t>
        <a:bodyPr/>
        <a:lstStyle/>
        <a:p>
          <a:r>
            <a:rPr lang="ru-RU" sz="1400" dirty="0" smtClean="0"/>
            <a:t>Цена договора</a:t>
          </a:r>
        </a:p>
        <a:p>
          <a:r>
            <a:rPr lang="ru-RU" sz="1400" dirty="0" smtClean="0"/>
            <a:t>(в форме)</a:t>
          </a:r>
          <a:endParaRPr lang="ru-RU" sz="1400" dirty="0"/>
        </a:p>
      </dgm:t>
    </dgm:pt>
    <dgm:pt modelId="{2E5CD442-BF88-471A-A009-E1EE48702A02}" type="parTrans" cxnId="{37F13848-9EB1-46EB-A34F-742EE21F57DB}">
      <dgm:prSet/>
      <dgm:spPr/>
      <dgm:t>
        <a:bodyPr/>
        <a:lstStyle/>
        <a:p>
          <a:endParaRPr lang="ru-RU"/>
        </a:p>
      </dgm:t>
    </dgm:pt>
    <dgm:pt modelId="{E6365B26-0198-4BD2-BE71-760F0BBD8E33}" type="sibTrans" cxnId="{37F13848-9EB1-46EB-A34F-742EE21F57DB}">
      <dgm:prSet/>
      <dgm:spPr/>
      <dgm:t>
        <a:bodyPr/>
        <a:lstStyle/>
        <a:p>
          <a:endParaRPr lang="ru-RU"/>
        </a:p>
      </dgm:t>
    </dgm:pt>
    <dgm:pt modelId="{D732CF42-72D3-4BE3-ABA0-8F0746C57968}">
      <dgm:prSet phldrT="[Текст]" custT="1"/>
      <dgm:spPr/>
      <dgm:t>
        <a:bodyPr/>
        <a:lstStyle/>
        <a:p>
          <a:endParaRPr lang="ru-RU" sz="1400" dirty="0"/>
        </a:p>
      </dgm:t>
    </dgm:pt>
    <dgm:pt modelId="{0FC6E897-BA4D-4E84-B938-AD4DAB8346BC}" type="parTrans" cxnId="{452B515E-B6FB-4F9C-9699-15F7BD54A7C0}">
      <dgm:prSet/>
      <dgm:spPr/>
      <dgm:t>
        <a:bodyPr/>
        <a:lstStyle/>
        <a:p>
          <a:endParaRPr lang="ru-RU"/>
        </a:p>
      </dgm:t>
    </dgm:pt>
    <dgm:pt modelId="{2BCE01DD-F378-4F67-809D-1156DAD3F240}" type="sibTrans" cxnId="{452B515E-B6FB-4F9C-9699-15F7BD54A7C0}">
      <dgm:prSet/>
      <dgm:spPr/>
      <dgm:t>
        <a:bodyPr/>
        <a:lstStyle/>
        <a:p>
          <a:endParaRPr lang="ru-RU"/>
        </a:p>
      </dgm:t>
    </dgm:pt>
    <dgm:pt modelId="{8204CD8E-AEAF-45AD-88AF-3CF7EFD67C54}">
      <dgm:prSet phldrT="[Текст]" custT="1"/>
      <dgm:spPr/>
      <dgm:t>
        <a:bodyPr/>
        <a:lstStyle/>
        <a:p>
          <a:r>
            <a:rPr lang="ru-RU" sz="1400" dirty="0" smtClean="0"/>
            <a:t>Фиксированных платежей,</a:t>
          </a:r>
          <a:endParaRPr lang="ru-RU" sz="1400" dirty="0"/>
        </a:p>
      </dgm:t>
    </dgm:pt>
    <dgm:pt modelId="{5CB63D59-B3F6-4C22-AFAB-4F5A9D31B619}" type="parTrans" cxnId="{0D961E1F-3277-49A4-9BB8-2814205EB38B}">
      <dgm:prSet/>
      <dgm:spPr/>
      <dgm:t>
        <a:bodyPr/>
        <a:lstStyle/>
        <a:p>
          <a:endParaRPr lang="ru-RU"/>
        </a:p>
      </dgm:t>
    </dgm:pt>
    <dgm:pt modelId="{A8076258-6347-4C97-9ABA-ACD95A5BA4D2}" type="sibTrans" cxnId="{0D961E1F-3277-49A4-9BB8-2814205EB38B}">
      <dgm:prSet/>
      <dgm:spPr/>
      <dgm:t>
        <a:bodyPr/>
        <a:lstStyle/>
        <a:p>
          <a:endParaRPr lang="ru-RU"/>
        </a:p>
      </dgm:t>
    </dgm:pt>
    <dgm:pt modelId="{3A93639F-0865-4B38-9ED8-8E36FF7F3659}">
      <dgm:prSet custT="1"/>
      <dgm:spPr/>
      <dgm:t>
        <a:bodyPr/>
        <a:lstStyle/>
        <a:p>
          <a:r>
            <a:rPr lang="ru-RU" sz="1400" dirty="0" smtClean="0"/>
            <a:t>Предмет </a:t>
          </a:r>
          <a:endParaRPr lang="ru-RU" sz="1400" dirty="0"/>
        </a:p>
      </dgm:t>
    </dgm:pt>
    <dgm:pt modelId="{5DC5E106-2CEC-47E5-BF59-128478E8B541}" type="parTrans" cxnId="{F16277AA-C2B3-4441-9F2A-50DCC5A8AC7F}">
      <dgm:prSet/>
      <dgm:spPr/>
      <dgm:t>
        <a:bodyPr/>
        <a:lstStyle/>
        <a:p>
          <a:endParaRPr lang="ru-RU"/>
        </a:p>
      </dgm:t>
    </dgm:pt>
    <dgm:pt modelId="{F926A31A-A454-4C28-BDCA-1333ED1BEBD2}" type="sibTrans" cxnId="{F16277AA-C2B3-4441-9F2A-50DCC5A8AC7F}">
      <dgm:prSet/>
      <dgm:spPr/>
      <dgm:t>
        <a:bodyPr/>
        <a:lstStyle/>
        <a:p>
          <a:endParaRPr lang="ru-RU"/>
        </a:p>
      </dgm:t>
    </dgm:pt>
    <dgm:pt modelId="{FF6730C2-D30D-4CBB-9AA9-26F1194CAA97}">
      <dgm:prSet custT="1"/>
      <dgm:spPr/>
      <dgm:t>
        <a:bodyPr/>
        <a:lstStyle/>
        <a:p>
          <a:r>
            <a:rPr lang="ru-RU" sz="1400" dirty="0" smtClean="0"/>
            <a:t>Стороны договора</a:t>
          </a:r>
          <a:endParaRPr lang="ru-RU" sz="1400" dirty="0"/>
        </a:p>
      </dgm:t>
    </dgm:pt>
    <dgm:pt modelId="{BA05D438-7F87-4B86-8386-941A40E5659D}" type="parTrans" cxnId="{A27701C7-3890-458F-BF68-B58013E3E65B}">
      <dgm:prSet/>
      <dgm:spPr/>
      <dgm:t>
        <a:bodyPr/>
        <a:lstStyle/>
        <a:p>
          <a:endParaRPr lang="ru-RU"/>
        </a:p>
      </dgm:t>
    </dgm:pt>
    <dgm:pt modelId="{8F38C9C3-3F88-4C83-8C51-4642CA7262CE}" type="sibTrans" cxnId="{A27701C7-3890-458F-BF68-B58013E3E65B}">
      <dgm:prSet/>
      <dgm:spPr/>
      <dgm:t>
        <a:bodyPr/>
        <a:lstStyle/>
        <a:p>
          <a:endParaRPr lang="ru-RU"/>
        </a:p>
      </dgm:t>
    </dgm:pt>
    <dgm:pt modelId="{0B7D2F34-95BF-46EE-94D9-D21F3D933263}">
      <dgm:prSet custT="1"/>
      <dgm:spPr/>
      <dgm:t>
        <a:bodyPr/>
        <a:lstStyle/>
        <a:p>
          <a:r>
            <a:rPr lang="ru-RU" sz="1400" dirty="0" smtClean="0"/>
            <a:t>Пользователь</a:t>
          </a:r>
          <a:endParaRPr lang="ru-RU" sz="1400" dirty="0"/>
        </a:p>
      </dgm:t>
    </dgm:pt>
    <dgm:pt modelId="{FFD02C3E-1A4C-4FA7-821D-3FE6580F335E}" type="parTrans" cxnId="{48879BB7-0D72-4CD6-AD35-F504B1CFF554}">
      <dgm:prSet/>
      <dgm:spPr/>
      <dgm:t>
        <a:bodyPr/>
        <a:lstStyle/>
        <a:p>
          <a:endParaRPr lang="ru-RU"/>
        </a:p>
      </dgm:t>
    </dgm:pt>
    <dgm:pt modelId="{CCEF5917-466C-4008-B683-2BBCA0709866}" type="sibTrans" cxnId="{48879BB7-0D72-4CD6-AD35-F504B1CFF554}">
      <dgm:prSet/>
      <dgm:spPr/>
      <dgm:t>
        <a:bodyPr/>
        <a:lstStyle/>
        <a:p>
          <a:endParaRPr lang="ru-RU"/>
        </a:p>
      </dgm:t>
    </dgm:pt>
    <dgm:pt modelId="{2410137B-463E-48BD-9500-56E0593D2610}">
      <dgm:prSet custT="1"/>
      <dgm:spPr/>
      <dgm:t>
        <a:bodyPr/>
        <a:lstStyle/>
        <a:p>
          <a:r>
            <a:rPr lang="ru-RU" sz="1400" dirty="0" smtClean="0"/>
            <a:t>Правообладатель</a:t>
          </a:r>
          <a:endParaRPr lang="ru-RU" sz="1400" dirty="0"/>
        </a:p>
      </dgm:t>
    </dgm:pt>
    <dgm:pt modelId="{5BA403AA-EAAA-4410-8CB4-9C6154C8A6B6}" type="parTrans" cxnId="{7FA589A5-783D-4930-927D-C0C8AA0774B4}">
      <dgm:prSet/>
      <dgm:spPr/>
      <dgm:t>
        <a:bodyPr/>
        <a:lstStyle/>
        <a:p>
          <a:endParaRPr lang="ru-RU"/>
        </a:p>
      </dgm:t>
    </dgm:pt>
    <dgm:pt modelId="{3C6EEAF8-B694-4AD8-89A7-623AD1BA98B9}" type="sibTrans" cxnId="{7FA589A5-783D-4930-927D-C0C8AA0774B4}">
      <dgm:prSet/>
      <dgm:spPr/>
      <dgm:t>
        <a:bodyPr/>
        <a:lstStyle/>
        <a:p>
          <a:endParaRPr lang="ru-RU"/>
        </a:p>
      </dgm:t>
    </dgm:pt>
    <dgm:pt modelId="{DC0762F1-5DC3-4F5A-931D-DD722C8779A0}">
      <dgm:prSet custT="1"/>
      <dgm:spPr/>
      <dgm:t>
        <a:bodyPr/>
        <a:lstStyle/>
        <a:p>
          <a:r>
            <a:rPr lang="ru-RU" sz="1400" dirty="0" smtClean="0"/>
            <a:t>Исключительные права, принадлежащие правообладателю</a:t>
          </a:r>
          <a:endParaRPr lang="ru-RU" sz="1400" dirty="0"/>
        </a:p>
      </dgm:t>
    </dgm:pt>
    <dgm:pt modelId="{5EE8181D-EE1F-44AA-BF3D-56A8988F2286}" type="parTrans" cxnId="{1C5C2AC4-3BCE-44F3-B6A0-7A44AB1E7728}">
      <dgm:prSet/>
      <dgm:spPr/>
      <dgm:t>
        <a:bodyPr/>
        <a:lstStyle/>
        <a:p>
          <a:endParaRPr lang="ru-RU"/>
        </a:p>
      </dgm:t>
    </dgm:pt>
    <dgm:pt modelId="{43284FA8-7CCB-42B8-992B-CCFD7BA86532}" type="sibTrans" cxnId="{1C5C2AC4-3BCE-44F3-B6A0-7A44AB1E7728}">
      <dgm:prSet/>
      <dgm:spPr/>
      <dgm:t>
        <a:bodyPr/>
        <a:lstStyle/>
        <a:p>
          <a:endParaRPr lang="ru-RU"/>
        </a:p>
      </dgm:t>
    </dgm:pt>
    <dgm:pt modelId="{122F0AB7-B06D-440B-970C-AEF4C1C2B5B8}">
      <dgm:prSet phldrT="[Текст]" custT="1"/>
      <dgm:spPr/>
      <dgm:t>
        <a:bodyPr/>
        <a:lstStyle/>
        <a:p>
          <a:r>
            <a:rPr lang="ru-RU" sz="1400" dirty="0" smtClean="0"/>
            <a:t>Отчисления от выручки,</a:t>
          </a:r>
          <a:br>
            <a:rPr lang="ru-RU" sz="1400" dirty="0" smtClean="0"/>
          </a:br>
          <a:r>
            <a:rPr lang="ru-RU" sz="1400" dirty="0" smtClean="0"/>
            <a:t>Наценки на оптовую цену товаров,</a:t>
          </a:r>
          <a:endParaRPr lang="ru-RU" sz="1400" dirty="0"/>
        </a:p>
      </dgm:t>
    </dgm:pt>
    <dgm:pt modelId="{627BEA1C-7156-404D-82F0-F6169DF5F1FC}" type="parTrans" cxnId="{21E689FD-D2AF-4535-A5D3-F7061FA4E7B0}">
      <dgm:prSet/>
      <dgm:spPr/>
      <dgm:t>
        <a:bodyPr/>
        <a:lstStyle/>
        <a:p>
          <a:endParaRPr lang="ru-RU"/>
        </a:p>
      </dgm:t>
    </dgm:pt>
    <dgm:pt modelId="{13B1BBA0-3DC6-4967-ADDB-CCD4AF18DFF7}" type="sibTrans" cxnId="{21E689FD-D2AF-4535-A5D3-F7061FA4E7B0}">
      <dgm:prSet/>
      <dgm:spPr/>
      <dgm:t>
        <a:bodyPr/>
        <a:lstStyle/>
        <a:p>
          <a:endParaRPr lang="ru-RU"/>
        </a:p>
      </dgm:t>
    </dgm:pt>
    <dgm:pt modelId="{D510C706-1134-412C-ADE6-B17653139AED}">
      <dgm:prSet phldrT="[Текст]" custT="1"/>
      <dgm:spPr/>
      <dgm:t>
        <a:bodyPr/>
        <a:lstStyle/>
        <a:p>
          <a:r>
            <a:rPr lang="ru-RU" sz="1400" dirty="0" smtClean="0"/>
            <a:t>В иной форме</a:t>
          </a:r>
          <a:endParaRPr lang="ru-RU" sz="1400" dirty="0"/>
        </a:p>
      </dgm:t>
    </dgm:pt>
    <dgm:pt modelId="{8C8C5506-837B-4EC3-8629-9D418FDFE262}" type="parTrans" cxnId="{10A33278-8600-42CB-9813-A8AF50D3203C}">
      <dgm:prSet/>
      <dgm:spPr/>
      <dgm:t>
        <a:bodyPr/>
        <a:lstStyle/>
        <a:p>
          <a:endParaRPr lang="ru-RU"/>
        </a:p>
      </dgm:t>
    </dgm:pt>
    <dgm:pt modelId="{794CC9C7-FC91-4049-951C-6F16C51CC202}" type="sibTrans" cxnId="{10A33278-8600-42CB-9813-A8AF50D3203C}">
      <dgm:prSet/>
      <dgm:spPr/>
      <dgm:t>
        <a:bodyPr/>
        <a:lstStyle/>
        <a:p>
          <a:endParaRPr lang="ru-RU"/>
        </a:p>
      </dgm:t>
    </dgm:pt>
    <dgm:pt modelId="{DD77DC91-CF0E-4E99-99A2-23FC0B08467A}" type="pres">
      <dgm:prSet presAssocID="{D481F0C9-E1A8-4C21-800D-66BFB5689547}" presName="linearFlow" presStyleCnt="0">
        <dgm:presLayoutVars>
          <dgm:dir/>
          <dgm:animLvl val="lvl"/>
          <dgm:resizeHandles val="exact"/>
        </dgm:presLayoutVars>
      </dgm:prSet>
      <dgm:spPr/>
    </dgm:pt>
    <dgm:pt modelId="{49F703DE-69EB-4DD6-9A38-A50759C50A5D}" type="pres">
      <dgm:prSet presAssocID="{FF6730C2-D30D-4CBB-9AA9-26F1194CAA97}" presName="composite" presStyleCnt="0"/>
      <dgm:spPr/>
    </dgm:pt>
    <dgm:pt modelId="{0D879D88-F330-452E-B7EE-EB66C2E2BE4D}" type="pres">
      <dgm:prSet presAssocID="{FF6730C2-D30D-4CBB-9AA9-26F1194CAA9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16F62-7183-4C52-B056-F196AF1D89C1}" type="pres">
      <dgm:prSet presAssocID="{FF6730C2-D30D-4CBB-9AA9-26F1194CAA9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DCF8A-E9E7-4209-BC6B-6DA7413FE1A7}" type="pres">
      <dgm:prSet presAssocID="{8F38C9C3-3F88-4C83-8C51-4642CA7262CE}" presName="sp" presStyleCnt="0"/>
      <dgm:spPr/>
    </dgm:pt>
    <dgm:pt modelId="{3D05814B-63AA-45BD-AC1A-61BFB00BE723}" type="pres">
      <dgm:prSet presAssocID="{3A93639F-0865-4B38-9ED8-8E36FF7F3659}" presName="composite" presStyleCnt="0"/>
      <dgm:spPr/>
    </dgm:pt>
    <dgm:pt modelId="{978F7FFF-11E7-46C8-BE28-BC60B0F1AD84}" type="pres">
      <dgm:prSet presAssocID="{3A93639F-0865-4B38-9ED8-8E36FF7F365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7207A-0CEA-4C67-A9C7-9B0DC59CE306}" type="pres">
      <dgm:prSet presAssocID="{3A93639F-0865-4B38-9ED8-8E36FF7F365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C9BA1-38FD-4B1A-BD0F-0C2A544D1E81}" type="pres">
      <dgm:prSet presAssocID="{F926A31A-A454-4C28-BDCA-1333ED1BEBD2}" presName="sp" presStyleCnt="0"/>
      <dgm:spPr/>
    </dgm:pt>
    <dgm:pt modelId="{5438EAAD-E161-4AAB-AAA9-8127D9B5E23F}" type="pres">
      <dgm:prSet presAssocID="{62947E9C-80AB-44D1-826F-C53E32EECE59}" presName="composite" presStyleCnt="0"/>
      <dgm:spPr/>
    </dgm:pt>
    <dgm:pt modelId="{416BAB42-B23D-429C-ABBA-9D84CB7CE93B}" type="pres">
      <dgm:prSet presAssocID="{62947E9C-80AB-44D1-826F-C53E32EECE59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79D7767-4101-4740-B8F2-543A69B0D38E}" type="pres">
      <dgm:prSet presAssocID="{62947E9C-80AB-44D1-826F-C53E32EECE5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8B175-160E-4C55-9D01-4F2DFEBC9A8A}" type="pres">
      <dgm:prSet presAssocID="{D0E43D2A-770C-4A9C-9C78-F00B2BE6F1D7}" presName="sp" presStyleCnt="0"/>
      <dgm:spPr/>
    </dgm:pt>
    <dgm:pt modelId="{CD715E0C-74A6-45FD-BE6B-786B60A6B899}" type="pres">
      <dgm:prSet presAssocID="{451FE240-FBFB-4A24-956F-5DDD62045334}" presName="composite" presStyleCnt="0"/>
      <dgm:spPr/>
    </dgm:pt>
    <dgm:pt modelId="{B3D73B1A-C315-4F4D-BA96-22A5187ED80B}" type="pres">
      <dgm:prSet presAssocID="{451FE240-FBFB-4A24-956F-5DDD6204533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6E206-C696-486D-94C9-B566B87252B1}" type="pres">
      <dgm:prSet presAssocID="{451FE240-FBFB-4A24-956F-5DDD6204533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3D084-E132-41B7-AAFB-E23B3EA5D3E9}" type="pres">
      <dgm:prSet presAssocID="{DDC74B23-387D-4727-81C1-007DBA705DE3}" presName="sp" presStyleCnt="0"/>
      <dgm:spPr/>
    </dgm:pt>
    <dgm:pt modelId="{47F83191-DF1B-4797-ABB0-7CF6A0A81F62}" type="pres">
      <dgm:prSet presAssocID="{0311AB58-4253-41BE-8B19-C6A532E4F633}" presName="composite" presStyleCnt="0"/>
      <dgm:spPr/>
    </dgm:pt>
    <dgm:pt modelId="{ECEC6FD2-49C9-439A-9CB7-C2C32AAA93DE}" type="pres">
      <dgm:prSet presAssocID="{0311AB58-4253-41BE-8B19-C6A532E4F633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F7D6F36-2C81-4631-9865-A78098F7C460}" type="pres">
      <dgm:prSet presAssocID="{0311AB58-4253-41BE-8B19-C6A532E4F633}" presName="descendantText" presStyleLbl="alignAcc1" presStyleIdx="4" presStyleCnt="5" custScaleY="141850" custLinFactNeighborY="13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5C7DE1-9E4B-4F3A-B98B-751417B2CD86}" type="presOf" srcId="{D732CF42-72D3-4BE3-ABA0-8F0746C57968}" destId="{FF7D6F36-2C81-4631-9865-A78098F7C460}" srcOrd="0" destOrd="0" presId="urn:microsoft.com/office/officeart/2005/8/layout/chevron2"/>
    <dgm:cxn modelId="{7FA589A5-783D-4930-927D-C0C8AA0774B4}" srcId="{FF6730C2-D30D-4CBB-9AA9-26F1194CAA97}" destId="{2410137B-463E-48BD-9500-56E0593D2610}" srcOrd="1" destOrd="0" parTransId="{5BA403AA-EAAA-4410-8CB4-9C6154C8A6B6}" sibTransId="{3C6EEAF8-B694-4AD8-89A7-623AD1BA98B9}"/>
    <dgm:cxn modelId="{37F13848-9EB1-46EB-A34F-742EE21F57DB}" srcId="{D481F0C9-E1A8-4C21-800D-66BFB5689547}" destId="{0311AB58-4253-41BE-8B19-C6A532E4F633}" srcOrd="4" destOrd="0" parTransId="{2E5CD442-BF88-471A-A009-E1EE48702A02}" sibTransId="{E6365B26-0198-4BD2-BE71-760F0BBD8E33}"/>
    <dgm:cxn modelId="{2658F27B-3083-4941-9D6B-29BBCBD1D61E}" type="presOf" srcId="{2410137B-463E-48BD-9500-56E0593D2610}" destId="{7BA16F62-7183-4C52-B056-F196AF1D89C1}" srcOrd="0" destOrd="1" presId="urn:microsoft.com/office/officeart/2005/8/layout/chevron2"/>
    <dgm:cxn modelId="{9F28F9C9-50E1-44A8-924B-3C03900D72C0}" srcId="{D481F0C9-E1A8-4C21-800D-66BFB5689547}" destId="{451FE240-FBFB-4A24-956F-5DDD62045334}" srcOrd="3" destOrd="0" parTransId="{70286943-DB63-49E2-B06F-93F55BD97AF4}" sibTransId="{DDC74B23-387D-4727-81C1-007DBA705DE3}"/>
    <dgm:cxn modelId="{21E689FD-D2AF-4535-A5D3-F7061FA4E7B0}" srcId="{0311AB58-4253-41BE-8B19-C6A532E4F633}" destId="{122F0AB7-B06D-440B-970C-AEF4C1C2B5B8}" srcOrd="2" destOrd="0" parTransId="{627BEA1C-7156-404D-82F0-F6169DF5F1FC}" sibTransId="{13B1BBA0-3DC6-4967-ADDB-CCD4AF18DFF7}"/>
    <dgm:cxn modelId="{AAE55BBB-16EB-4934-ACC0-99CBAA6CE008}" type="presOf" srcId="{451FE240-FBFB-4A24-956F-5DDD62045334}" destId="{B3D73B1A-C315-4F4D-BA96-22A5187ED80B}" srcOrd="0" destOrd="0" presId="urn:microsoft.com/office/officeart/2005/8/layout/chevron2"/>
    <dgm:cxn modelId="{E1FF3B02-F730-4C88-AE5A-10E824E4B8E0}" type="presOf" srcId="{0311AB58-4253-41BE-8B19-C6A532E4F633}" destId="{ECEC6FD2-49C9-439A-9CB7-C2C32AAA93DE}" srcOrd="0" destOrd="0" presId="urn:microsoft.com/office/officeart/2005/8/layout/chevron2"/>
    <dgm:cxn modelId="{353CB9B0-65A3-42BC-8931-6F82EE76A595}" type="presOf" srcId="{D481F0C9-E1A8-4C21-800D-66BFB5689547}" destId="{DD77DC91-CF0E-4E99-99A2-23FC0B08467A}" srcOrd="0" destOrd="0" presId="urn:microsoft.com/office/officeart/2005/8/layout/chevron2"/>
    <dgm:cxn modelId="{04CFCBF2-1CD3-4C6D-BD45-90DFB3456B92}" type="presOf" srcId="{FF6730C2-D30D-4CBB-9AA9-26F1194CAA97}" destId="{0D879D88-F330-452E-B7EE-EB66C2E2BE4D}" srcOrd="0" destOrd="0" presId="urn:microsoft.com/office/officeart/2005/8/layout/chevron2"/>
    <dgm:cxn modelId="{751ACC56-85EA-4C40-96F7-E6BA07FE1463}" type="presOf" srcId="{DC0762F1-5DC3-4F5A-931D-DD722C8779A0}" destId="{3347207A-0CEA-4C67-A9C7-9B0DC59CE306}" srcOrd="0" destOrd="0" presId="urn:microsoft.com/office/officeart/2005/8/layout/chevron2"/>
    <dgm:cxn modelId="{3BF559D5-DAFD-4BB2-8FA8-2D0FACC9786C}" type="presOf" srcId="{3A93639F-0865-4B38-9ED8-8E36FF7F3659}" destId="{978F7FFF-11E7-46C8-BE28-BC60B0F1AD84}" srcOrd="0" destOrd="0" presId="urn:microsoft.com/office/officeart/2005/8/layout/chevron2"/>
    <dgm:cxn modelId="{91B66C41-EE8E-4055-A258-7D5BCDAD665D}" type="presOf" srcId="{8204CD8E-AEAF-45AD-88AF-3CF7EFD67C54}" destId="{FF7D6F36-2C81-4631-9865-A78098F7C460}" srcOrd="0" destOrd="1" presId="urn:microsoft.com/office/officeart/2005/8/layout/chevron2"/>
    <dgm:cxn modelId="{B66D4B7D-BB51-4920-AE04-E9550CD58CEA}" type="presOf" srcId="{122F0AB7-B06D-440B-970C-AEF4C1C2B5B8}" destId="{FF7D6F36-2C81-4631-9865-A78098F7C460}" srcOrd="0" destOrd="2" presId="urn:microsoft.com/office/officeart/2005/8/layout/chevron2"/>
    <dgm:cxn modelId="{F16277AA-C2B3-4441-9F2A-50DCC5A8AC7F}" srcId="{D481F0C9-E1A8-4C21-800D-66BFB5689547}" destId="{3A93639F-0865-4B38-9ED8-8E36FF7F3659}" srcOrd="1" destOrd="0" parTransId="{5DC5E106-2CEC-47E5-BF59-128478E8B541}" sibTransId="{F926A31A-A454-4C28-BDCA-1333ED1BEBD2}"/>
    <dgm:cxn modelId="{B9367BFF-17E9-4F34-B8E4-B0DC45C51235}" srcId="{451FE240-FBFB-4A24-956F-5DDD62045334}" destId="{FC7B0DF0-39A4-4D11-A1F5-F1B2673DFFBD}" srcOrd="1" destOrd="0" parTransId="{983256FF-3B06-436E-AB3E-D849F6F2A649}" sibTransId="{E78A4B8B-E6E0-441A-A9C0-33DC6D804051}"/>
    <dgm:cxn modelId="{C4AB1F64-11D2-4A30-9B3D-2C8FF77D94CE}" srcId="{62947E9C-80AB-44D1-826F-C53E32EECE59}" destId="{A7918E65-36A4-4ECD-98FC-661C712AFB34}" srcOrd="0" destOrd="0" parTransId="{CC1E4958-8AD8-48CF-9843-2039E8BA1253}" sibTransId="{18510393-3F8A-4C05-A54D-1CB76C1287DA}"/>
    <dgm:cxn modelId="{6DA0AF35-AC23-4A76-A8B1-CACDAF796CD2}" type="presOf" srcId="{9BE2F23D-4FA0-4BA2-94DD-2B5121927ECC}" destId="{F79D7767-4101-4740-B8F2-543A69B0D38E}" srcOrd="0" destOrd="1" presId="urn:microsoft.com/office/officeart/2005/8/layout/chevron2"/>
    <dgm:cxn modelId="{21767A79-3D03-43F2-80AD-4F458AC15370}" type="presOf" srcId="{0B7D2F34-95BF-46EE-94D9-D21F3D933263}" destId="{7BA16F62-7183-4C52-B056-F196AF1D89C1}" srcOrd="0" destOrd="0" presId="urn:microsoft.com/office/officeart/2005/8/layout/chevron2"/>
    <dgm:cxn modelId="{452B515E-B6FB-4F9C-9699-15F7BD54A7C0}" srcId="{0311AB58-4253-41BE-8B19-C6A532E4F633}" destId="{D732CF42-72D3-4BE3-ABA0-8F0746C57968}" srcOrd="0" destOrd="0" parTransId="{0FC6E897-BA4D-4E84-B938-AD4DAB8346BC}" sibTransId="{2BCE01DD-F378-4F67-809D-1156DAD3F240}"/>
    <dgm:cxn modelId="{0D961E1F-3277-49A4-9BB8-2814205EB38B}" srcId="{0311AB58-4253-41BE-8B19-C6A532E4F633}" destId="{8204CD8E-AEAF-45AD-88AF-3CF7EFD67C54}" srcOrd="1" destOrd="0" parTransId="{5CB63D59-B3F6-4C22-AFAB-4F5A9D31B619}" sibTransId="{A8076258-6347-4C97-9ABA-ACD95A5BA4D2}"/>
    <dgm:cxn modelId="{5F8AAB73-548F-42F6-A84A-90E68871E37C}" srcId="{451FE240-FBFB-4A24-956F-5DDD62045334}" destId="{FF258CB4-06B8-4BB5-B3D9-CC6D32537308}" srcOrd="0" destOrd="0" parTransId="{EB356D1B-E9D5-435D-9655-7083C6B16BC4}" sibTransId="{D97E1B68-A03B-464A-BF3D-2F22ADBEE683}"/>
    <dgm:cxn modelId="{C49DBD1E-7339-490E-94F8-85A64DD0C888}" srcId="{D481F0C9-E1A8-4C21-800D-66BFB5689547}" destId="{62947E9C-80AB-44D1-826F-C53E32EECE59}" srcOrd="2" destOrd="0" parTransId="{F3C77BE2-D037-456B-A6E2-F0E7ED6623DE}" sibTransId="{D0E43D2A-770C-4A9C-9C78-F00B2BE6F1D7}"/>
    <dgm:cxn modelId="{272393A3-4384-429B-A8F6-BAD0BC3A3E85}" type="presOf" srcId="{FC7B0DF0-39A4-4D11-A1F5-F1B2673DFFBD}" destId="{E1E6E206-C696-486D-94C9-B566B87252B1}" srcOrd="0" destOrd="1" presId="urn:microsoft.com/office/officeart/2005/8/layout/chevron2"/>
    <dgm:cxn modelId="{A27701C7-3890-458F-BF68-B58013E3E65B}" srcId="{D481F0C9-E1A8-4C21-800D-66BFB5689547}" destId="{FF6730C2-D30D-4CBB-9AA9-26F1194CAA97}" srcOrd="0" destOrd="0" parTransId="{BA05D438-7F87-4B86-8386-941A40E5659D}" sibTransId="{8F38C9C3-3F88-4C83-8C51-4642CA7262CE}"/>
    <dgm:cxn modelId="{322EEED0-79A7-41A4-A434-93EB4A12BD1D}" srcId="{62947E9C-80AB-44D1-826F-C53E32EECE59}" destId="{9BE2F23D-4FA0-4BA2-94DD-2B5121927ECC}" srcOrd="1" destOrd="0" parTransId="{CE1A59A4-1706-4666-A36C-84C8F6FB535F}" sibTransId="{12F7E9CE-8A47-4929-82F2-DA3669D7BCCA}"/>
    <dgm:cxn modelId="{F4D36830-56B2-44D4-B18D-27BB49D34772}" type="presOf" srcId="{A7918E65-36A4-4ECD-98FC-661C712AFB34}" destId="{F79D7767-4101-4740-B8F2-543A69B0D38E}" srcOrd="0" destOrd="0" presId="urn:microsoft.com/office/officeart/2005/8/layout/chevron2"/>
    <dgm:cxn modelId="{A22178F9-BC9E-4239-BCAF-04C982485413}" type="presOf" srcId="{D510C706-1134-412C-ADE6-B17653139AED}" destId="{FF7D6F36-2C81-4631-9865-A78098F7C460}" srcOrd="0" destOrd="3" presId="urn:microsoft.com/office/officeart/2005/8/layout/chevron2"/>
    <dgm:cxn modelId="{10A33278-8600-42CB-9813-A8AF50D3203C}" srcId="{0311AB58-4253-41BE-8B19-C6A532E4F633}" destId="{D510C706-1134-412C-ADE6-B17653139AED}" srcOrd="3" destOrd="0" parTransId="{8C8C5506-837B-4EC3-8629-9D418FDFE262}" sibTransId="{794CC9C7-FC91-4049-951C-6F16C51CC202}"/>
    <dgm:cxn modelId="{69096410-35BC-4F6B-B1D6-7E477A6AD906}" type="presOf" srcId="{62947E9C-80AB-44D1-826F-C53E32EECE59}" destId="{416BAB42-B23D-429C-ABBA-9D84CB7CE93B}" srcOrd="0" destOrd="0" presId="urn:microsoft.com/office/officeart/2005/8/layout/chevron2"/>
    <dgm:cxn modelId="{CC62BFB0-F4F4-44A8-B76B-4282F859F07B}" type="presOf" srcId="{FF258CB4-06B8-4BB5-B3D9-CC6D32537308}" destId="{E1E6E206-C696-486D-94C9-B566B87252B1}" srcOrd="0" destOrd="0" presId="urn:microsoft.com/office/officeart/2005/8/layout/chevron2"/>
    <dgm:cxn modelId="{1C5C2AC4-3BCE-44F3-B6A0-7A44AB1E7728}" srcId="{3A93639F-0865-4B38-9ED8-8E36FF7F3659}" destId="{DC0762F1-5DC3-4F5A-931D-DD722C8779A0}" srcOrd="0" destOrd="0" parTransId="{5EE8181D-EE1F-44AA-BF3D-56A8988F2286}" sibTransId="{43284FA8-7CCB-42B8-992B-CCFD7BA86532}"/>
    <dgm:cxn modelId="{48879BB7-0D72-4CD6-AD35-F504B1CFF554}" srcId="{FF6730C2-D30D-4CBB-9AA9-26F1194CAA97}" destId="{0B7D2F34-95BF-46EE-94D9-D21F3D933263}" srcOrd="0" destOrd="0" parTransId="{FFD02C3E-1A4C-4FA7-821D-3FE6580F335E}" sibTransId="{CCEF5917-466C-4008-B683-2BBCA0709866}"/>
    <dgm:cxn modelId="{19A66AAE-1CA2-4E61-88FB-1C160C4BC54F}" type="presParOf" srcId="{DD77DC91-CF0E-4E99-99A2-23FC0B08467A}" destId="{49F703DE-69EB-4DD6-9A38-A50759C50A5D}" srcOrd="0" destOrd="0" presId="urn:microsoft.com/office/officeart/2005/8/layout/chevron2"/>
    <dgm:cxn modelId="{032A243D-8977-4F75-A5C3-5A479941DA4C}" type="presParOf" srcId="{49F703DE-69EB-4DD6-9A38-A50759C50A5D}" destId="{0D879D88-F330-452E-B7EE-EB66C2E2BE4D}" srcOrd="0" destOrd="0" presId="urn:microsoft.com/office/officeart/2005/8/layout/chevron2"/>
    <dgm:cxn modelId="{E022E414-61DE-465C-A7C2-3F50840413B2}" type="presParOf" srcId="{49F703DE-69EB-4DD6-9A38-A50759C50A5D}" destId="{7BA16F62-7183-4C52-B056-F196AF1D89C1}" srcOrd="1" destOrd="0" presId="urn:microsoft.com/office/officeart/2005/8/layout/chevron2"/>
    <dgm:cxn modelId="{1679E27C-B990-45CB-8E60-9165A4C04C42}" type="presParOf" srcId="{DD77DC91-CF0E-4E99-99A2-23FC0B08467A}" destId="{160DCF8A-E9E7-4209-BC6B-6DA7413FE1A7}" srcOrd="1" destOrd="0" presId="urn:microsoft.com/office/officeart/2005/8/layout/chevron2"/>
    <dgm:cxn modelId="{6EE27F6D-5E0C-4A31-9E80-4063FD365DD7}" type="presParOf" srcId="{DD77DC91-CF0E-4E99-99A2-23FC0B08467A}" destId="{3D05814B-63AA-45BD-AC1A-61BFB00BE723}" srcOrd="2" destOrd="0" presId="urn:microsoft.com/office/officeart/2005/8/layout/chevron2"/>
    <dgm:cxn modelId="{7E47B30D-BAC8-41D8-996E-6B1D74E8A7A9}" type="presParOf" srcId="{3D05814B-63AA-45BD-AC1A-61BFB00BE723}" destId="{978F7FFF-11E7-46C8-BE28-BC60B0F1AD84}" srcOrd="0" destOrd="0" presId="urn:microsoft.com/office/officeart/2005/8/layout/chevron2"/>
    <dgm:cxn modelId="{C6D472DA-5EBD-4A8D-A304-B94204175D0F}" type="presParOf" srcId="{3D05814B-63AA-45BD-AC1A-61BFB00BE723}" destId="{3347207A-0CEA-4C67-A9C7-9B0DC59CE306}" srcOrd="1" destOrd="0" presId="urn:microsoft.com/office/officeart/2005/8/layout/chevron2"/>
    <dgm:cxn modelId="{450B3735-27DF-4E65-8F7C-FDDFA9DEB34D}" type="presParOf" srcId="{DD77DC91-CF0E-4E99-99A2-23FC0B08467A}" destId="{770C9BA1-38FD-4B1A-BD0F-0C2A544D1E81}" srcOrd="3" destOrd="0" presId="urn:microsoft.com/office/officeart/2005/8/layout/chevron2"/>
    <dgm:cxn modelId="{A2D923E7-7A96-4888-9619-5B87D0781661}" type="presParOf" srcId="{DD77DC91-CF0E-4E99-99A2-23FC0B08467A}" destId="{5438EAAD-E161-4AAB-AAA9-8127D9B5E23F}" srcOrd="4" destOrd="0" presId="urn:microsoft.com/office/officeart/2005/8/layout/chevron2"/>
    <dgm:cxn modelId="{9864BD92-AEB3-4A7A-BB85-BDFC7E10CFCC}" type="presParOf" srcId="{5438EAAD-E161-4AAB-AAA9-8127D9B5E23F}" destId="{416BAB42-B23D-429C-ABBA-9D84CB7CE93B}" srcOrd="0" destOrd="0" presId="urn:microsoft.com/office/officeart/2005/8/layout/chevron2"/>
    <dgm:cxn modelId="{64815578-94C2-4956-A108-87451FD8B7BE}" type="presParOf" srcId="{5438EAAD-E161-4AAB-AAA9-8127D9B5E23F}" destId="{F79D7767-4101-4740-B8F2-543A69B0D38E}" srcOrd="1" destOrd="0" presId="urn:microsoft.com/office/officeart/2005/8/layout/chevron2"/>
    <dgm:cxn modelId="{DACF19ED-785E-4B40-8D62-3C6D4FC1B115}" type="presParOf" srcId="{DD77DC91-CF0E-4E99-99A2-23FC0B08467A}" destId="{0E08B175-160E-4C55-9D01-4F2DFEBC9A8A}" srcOrd="5" destOrd="0" presId="urn:microsoft.com/office/officeart/2005/8/layout/chevron2"/>
    <dgm:cxn modelId="{32C16016-61FE-4822-B87B-35E27E2C2809}" type="presParOf" srcId="{DD77DC91-CF0E-4E99-99A2-23FC0B08467A}" destId="{CD715E0C-74A6-45FD-BE6B-786B60A6B899}" srcOrd="6" destOrd="0" presId="urn:microsoft.com/office/officeart/2005/8/layout/chevron2"/>
    <dgm:cxn modelId="{458397DD-20D4-4821-A083-185407655B2C}" type="presParOf" srcId="{CD715E0C-74A6-45FD-BE6B-786B60A6B899}" destId="{B3D73B1A-C315-4F4D-BA96-22A5187ED80B}" srcOrd="0" destOrd="0" presId="urn:microsoft.com/office/officeart/2005/8/layout/chevron2"/>
    <dgm:cxn modelId="{92977519-4826-4F1A-9BE4-783A0D09BC16}" type="presParOf" srcId="{CD715E0C-74A6-45FD-BE6B-786B60A6B899}" destId="{E1E6E206-C696-486D-94C9-B566B87252B1}" srcOrd="1" destOrd="0" presId="urn:microsoft.com/office/officeart/2005/8/layout/chevron2"/>
    <dgm:cxn modelId="{3517E923-83AA-4DFF-BD74-7C41C4DB93C4}" type="presParOf" srcId="{DD77DC91-CF0E-4E99-99A2-23FC0B08467A}" destId="{CC73D084-E132-41B7-AAFB-E23B3EA5D3E9}" srcOrd="7" destOrd="0" presId="urn:microsoft.com/office/officeart/2005/8/layout/chevron2"/>
    <dgm:cxn modelId="{A71489C4-7F17-49E2-8233-E353A1683901}" type="presParOf" srcId="{DD77DC91-CF0E-4E99-99A2-23FC0B08467A}" destId="{47F83191-DF1B-4797-ABB0-7CF6A0A81F62}" srcOrd="8" destOrd="0" presId="urn:microsoft.com/office/officeart/2005/8/layout/chevron2"/>
    <dgm:cxn modelId="{399173CB-101E-4865-9709-2469D13F494B}" type="presParOf" srcId="{47F83191-DF1B-4797-ABB0-7CF6A0A81F62}" destId="{ECEC6FD2-49C9-439A-9CB7-C2C32AAA93DE}" srcOrd="0" destOrd="0" presId="urn:microsoft.com/office/officeart/2005/8/layout/chevron2"/>
    <dgm:cxn modelId="{7D9EC721-2776-403C-89A9-06F1FE05A03F}" type="presParOf" srcId="{47F83191-DF1B-4797-ABB0-7CF6A0A81F62}" destId="{FF7D6F36-2C81-4631-9865-A78098F7C4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2E4D3A-8CD3-4A5B-B8B0-42EA39FCAA8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6CF559-18AA-430A-8440-7EA6AC30DE27}">
      <dgm:prSet phldrT="[Текст]"/>
      <dgm:spPr/>
      <dgm:t>
        <a:bodyPr/>
        <a:lstStyle/>
        <a:p>
          <a:r>
            <a:rPr lang="ru-RU" dirty="0" smtClean="0"/>
            <a:t>Правообладатель вправе </a:t>
          </a:r>
          <a:r>
            <a:rPr lang="ru-RU" dirty="0" smtClean="0"/>
            <a:t>Отказать в заключении договора на новый срок</a:t>
          </a:r>
          <a:r>
            <a:rPr lang="ru-RU" dirty="0" smtClean="0"/>
            <a:t>:</a:t>
          </a:r>
          <a:endParaRPr lang="ru-RU" dirty="0"/>
        </a:p>
      </dgm:t>
    </dgm:pt>
    <dgm:pt modelId="{811BB22A-5A8B-4EB2-B5C7-5697311118FF}" type="parTrans" cxnId="{205316C3-7AC3-4CE2-93E9-E7FF8F30EDD7}">
      <dgm:prSet/>
      <dgm:spPr/>
      <dgm:t>
        <a:bodyPr/>
        <a:lstStyle/>
        <a:p>
          <a:endParaRPr lang="ru-RU"/>
        </a:p>
      </dgm:t>
    </dgm:pt>
    <dgm:pt modelId="{207503A5-FBEF-4BEF-BC36-00839B4EE452}" type="sibTrans" cxnId="{205316C3-7AC3-4CE2-93E9-E7FF8F30EDD7}">
      <dgm:prSet/>
      <dgm:spPr/>
      <dgm:t>
        <a:bodyPr/>
        <a:lstStyle/>
        <a:p>
          <a:endParaRPr lang="ru-RU"/>
        </a:p>
      </dgm:t>
    </dgm:pt>
    <dgm:pt modelId="{D026B1B0-A7C9-418C-B80E-2C16BF647BD3}">
      <dgm:prSet phldrT="[Текст]"/>
      <dgm:spPr/>
      <dgm:t>
        <a:bodyPr/>
        <a:lstStyle/>
        <a:p>
          <a:r>
            <a:rPr lang="ru-RU" dirty="0" smtClean="0"/>
            <a:t>Докажет, что пользователь ненадлежащим образом исполняет свои обязанности по договору</a:t>
          </a:r>
          <a:endParaRPr lang="ru-RU" dirty="0"/>
        </a:p>
      </dgm:t>
    </dgm:pt>
    <dgm:pt modelId="{063BAEC9-D145-4EFF-8C27-43651770807F}" type="parTrans" cxnId="{2F25AAEE-16B7-4B14-B826-CDEEB9CA41F5}">
      <dgm:prSet/>
      <dgm:spPr/>
      <dgm:t>
        <a:bodyPr/>
        <a:lstStyle/>
        <a:p>
          <a:endParaRPr lang="ru-RU"/>
        </a:p>
      </dgm:t>
    </dgm:pt>
    <dgm:pt modelId="{55BBFD66-9C28-4BC7-B87D-6BC7C4125EFE}" type="sibTrans" cxnId="{2F25AAEE-16B7-4B14-B826-CDEEB9CA41F5}">
      <dgm:prSet/>
      <dgm:spPr/>
      <dgm:t>
        <a:bodyPr/>
        <a:lstStyle/>
        <a:p>
          <a:endParaRPr lang="ru-RU"/>
        </a:p>
      </dgm:t>
    </dgm:pt>
    <dgm:pt modelId="{7127C2FB-3215-449B-B4D9-2313902BEA27}">
      <dgm:prSet phldrT="[Текст]"/>
      <dgm:spPr/>
      <dgm:t>
        <a:bodyPr/>
        <a:lstStyle/>
        <a:p>
          <a:r>
            <a:rPr lang="ru-RU" dirty="0" smtClean="0"/>
            <a:t>Обязуется в течение трёх лет не заключать аналогичные договоры с другими лицами, действия которых будут распространяться на ту же территорию, на которой действовал предыдущий договор</a:t>
          </a:r>
          <a:endParaRPr lang="ru-RU" dirty="0"/>
        </a:p>
      </dgm:t>
    </dgm:pt>
    <dgm:pt modelId="{588D155F-2F21-40EF-BADB-D2AF5D2A7098}" type="parTrans" cxnId="{094F560B-06D8-4646-9D2D-5E588F0D495E}">
      <dgm:prSet/>
      <dgm:spPr/>
      <dgm:t>
        <a:bodyPr/>
        <a:lstStyle/>
        <a:p>
          <a:endParaRPr lang="ru-RU"/>
        </a:p>
      </dgm:t>
    </dgm:pt>
    <dgm:pt modelId="{F13A9F84-6F9B-4D69-B61B-81122F1CC743}" type="sibTrans" cxnId="{094F560B-06D8-4646-9D2D-5E588F0D495E}">
      <dgm:prSet/>
      <dgm:spPr/>
      <dgm:t>
        <a:bodyPr/>
        <a:lstStyle/>
        <a:p>
          <a:endParaRPr lang="ru-RU"/>
        </a:p>
      </dgm:t>
    </dgm:pt>
    <dgm:pt modelId="{19D5BF5E-D221-4E2E-B2FA-CBF7DF1D2628}" type="pres">
      <dgm:prSet presAssocID="{2C2E4D3A-8CD3-4A5B-B8B0-42EA39FCAA89}" presName="composite" presStyleCnt="0">
        <dgm:presLayoutVars>
          <dgm:chMax val="1"/>
          <dgm:dir/>
          <dgm:resizeHandles val="exact"/>
        </dgm:presLayoutVars>
      </dgm:prSet>
      <dgm:spPr/>
    </dgm:pt>
    <dgm:pt modelId="{CF83FA4E-9C90-4D87-BC33-F01991282103}" type="pres">
      <dgm:prSet presAssocID="{626CF559-18AA-430A-8440-7EA6AC30DE27}" presName="roof" presStyleLbl="dkBgShp" presStyleIdx="0" presStyleCnt="2"/>
      <dgm:spPr/>
      <dgm:t>
        <a:bodyPr/>
        <a:lstStyle/>
        <a:p>
          <a:endParaRPr lang="ru-RU"/>
        </a:p>
      </dgm:t>
    </dgm:pt>
    <dgm:pt modelId="{0EA98D33-9AC0-428F-9733-33CC6540E7A0}" type="pres">
      <dgm:prSet presAssocID="{626CF559-18AA-430A-8440-7EA6AC30DE27}" presName="pillars" presStyleCnt="0"/>
      <dgm:spPr/>
    </dgm:pt>
    <dgm:pt modelId="{7E317D8E-F39A-43ED-97B3-296AAC6B889C}" type="pres">
      <dgm:prSet presAssocID="{626CF559-18AA-430A-8440-7EA6AC30DE2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5F663-71BD-4253-9668-127ABD72D44A}" type="pres">
      <dgm:prSet presAssocID="{7127C2FB-3215-449B-B4D9-2313902BEA27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8799B-2609-4158-8407-95A3AF7351B8}" type="pres">
      <dgm:prSet presAssocID="{626CF559-18AA-430A-8440-7EA6AC30DE27}" presName="base" presStyleLbl="dkBgShp" presStyleIdx="1" presStyleCnt="2"/>
      <dgm:spPr/>
    </dgm:pt>
  </dgm:ptLst>
  <dgm:cxnLst>
    <dgm:cxn modelId="{56E6981D-91A9-4C02-8351-C5349CA977C1}" type="presOf" srcId="{7127C2FB-3215-449B-B4D9-2313902BEA27}" destId="{9B75F663-71BD-4253-9668-127ABD72D44A}" srcOrd="0" destOrd="0" presId="urn:microsoft.com/office/officeart/2005/8/layout/hList3"/>
    <dgm:cxn modelId="{4687E089-BA4B-4349-B3EC-6E9B53FAD25E}" type="presOf" srcId="{2C2E4D3A-8CD3-4A5B-B8B0-42EA39FCAA89}" destId="{19D5BF5E-D221-4E2E-B2FA-CBF7DF1D2628}" srcOrd="0" destOrd="0" presId="urn:microsoft.com/office/officeart/2005/8/layout/hList3"/>
    <dgm:cxn modelId="{527339D4-7AA8-416D-8260-0D5E09A50A4F}" type="presOf" srcId="{626CF559-18AA-430A-8440-7EA6AC30DE27}" destId="{CF83FA4E-9C90-4D87-BC33-F01991282103}" srcOrd="0" destOrd="0" presId="urn:microsoft.com/office/officeart/2005/8/layout/hList3"/>
    <dgm:cxn modelId="{205316C3-7AC3-4CE2-93E9-E7FF8F30EDD7}" srcId="{2C2E4D3A-8CD3-4A5B-B8B0-42EA39FCAA89}" destId="{626CF559-18AA-430A-8440-7EA6AC30DE27}" srcOrd="0" destOrd="0" parTransId="{811BB22A-5A8B-4EB2-B5C7-5697311118FF}" sibTransId="{207503A5-FBEF-4BEF-BC36-00839B4EE452}"/>
    <dgm:cxn modelId="{094F560B-06D8-4646-9D2D-5E588F0D495E}" srcId="{626CF559-18AA-430A-8440-7EA6AC30DE27}" destId="{7127C2FB-3215-449B-B4D9-2313902BEA27}" srcOrd="1" destOrd="0" parTransId="{588D155F-2F21-40EF-BADB-D2AF5D2A7098}" sibTransId="{F13A9F84-6F9B-4D69-B61B-81122F1CC743}"/>
    <dgm:cxn modelId="{2F25AAEE-16B7-4B14-B826-CDEEB9CA41F5}" srcId="{626CF559-18AA-430A-8440-7EA6AC30DE27}" destId="{D026B1B0-A7C9-418C-B80E-2C16BF647BD3}" srcOrd="0" destOrd="0" parTransId="{063BAEC9-D145-4EFF-8C27-43651770807F}" sibTransId="{55BBFD66-9C28-4BC7-B87D-6BC7C4125EFE}"/>
    <dgm:cxn modelId="{62DAD83E-0E6D-44ED-AE2D-8F3DEEAC6E18}" type="presOf" srcId="{D026B1B0-A7C9-418C-B80E-2C16BF647BD3}" destId="{7E317D8E-F39A-43ED-97B3-296AAC6B889C}" srcOrd="0" destOrd="0" presId="urn:microsoft.com/office/officeart/2005/8/layout/hList3"/>
    <dgm:cxn modelId="{DE525A26-D107-4229-893E-161432CC92F7}" type="presParOf" srcId="{19D5BF5E-D221-4E2E-B2FA-CBF7DF1D2628}" destId="{CF83FA4E-9C90-4D87-BC33-F01991282103}" srcOrd="0" destOrd="0" presId="urn:microsoft.com/office/officeart/2005/8/layout/hList3"/>
    <dgm:cxn modelId="{DC7F0473-21F5-47BA-95B0-707081CE03A4}" type="presParOf" srcId="{19D5BF5E-D221-4E2E-B2FA-CBF7DF1D2628}" destId="{0EA98D33-9AC0-428F-9733-33CC6540E7A0}" srcOrd="1" destOrd="0" presId="urn:microsoft.com/office/officeart/2005/8/layout/hList3"/>
    <dgm:cxn modelId="{5EE36267-ADC5-4D2F-9BB4-A7CD152F5B0D}" type="presParOf" srcId="{0EA98D33-9AC0-428F-9733-33CC6540E7A0}" destId="{7E317D8E-F39A-43ED-97B3-296AAC6B889C}" srcOrd="0" destOrd="0" presId="urn:microsoft.com/office/officeart/2005/8/layout/hList3"/>
    <dgm:cxn modelId="{C1A3741C-5DFC-401A-9704-13A8DCDA2770}" type="presParOf" srcId="{0EA98D33-9AC0-428F-9733-33CC6540E7A0}" destId="{9B75F663-71BD-4253-9668-127ABD72D44A}" srcOrd="1" destOrd="0" presId="urn:microsoft.com/office/officeart/2005/8/layout/hList3"/>
    <dgm:cxn modelId="{72ABCA05-11DB-4FB1-8A87-4220FA678F32}" type="presParOf" srcId="{19D5BF5E-D221-4E2E-B2FA-CBF7DF1D2628}" destId="{AA78799B-2609-4158-8407-95A3AF7351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1251DE-6ECF-4E35-8C19-E595F73BA50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3EC343-817F-411C-9B99-DAF8EEEAD5A5}">
      <dgm:prSet phldrT="[Текст]"/>
      <dgm:spPr/>
      <dgm:t>
        <a:bodyPr/>
        <a:lstStyle/>
        <a:p>
          <a:r>
            <a:rPr lang="ru-RU" dirty="0" smtClean="0"/>
            <a:t>Правообладатель обязан</a:t>
          </a:r>
          <a:endParaRPr lang="ru-RU" dirty="0"/>
        </a:p>
      </dgm:t>
    </dgm:pt>
    <dgm:pt modelId="{F97EA921-4093-4F1F-A15D-8A13FC822355}" type="parTrans" cxnId="{A6468981-6E0A-4D80-925E-2429513A0620}">
      <dgm:prSet/>
      <dgm:spPr/>
      <dgm:t>
        <a:bodyPr/>
        <a:lstStyle/>
        <a:p>
          <a:endParaRPr lang="ru-RU"/>
        </a:p>
      </dgm:t>
    </dgm:pt>
    <dgm:pt modelId="{13A24ADB-97E1-4886-92F8-6A822FE3D948}" type="sibTrans" cxnId="{A6468981-6E0A-4D80-925E-2429513A0620}">
      <dgm:prSet/>
      <dgm:spPr/>
      <dgm:t>
        <a:bodyPr/>
        <a:lstStyle/>
        <a:p>
          <a:endParaRPr lang="ru-RU"/>
        </a:p>
      </dgm:t>
    </dgm:pt>
    <dgm:pt modelId="{1F17F596-B858-4DC7-8D05-080A29A48328}">
      <dgm:prSet phldrT="[Текст]"/>
      <dgm:spPr/>
      <dgm:t>
        <a:bodyPr/>
        <a:lstStyle/>
        <a:p>
          <a:r>
            <a:rPr lang="ru-RU" dirty="0" smtClean="0"/>
            <a:t>Передать пользователю техническую и коммерческую документацию и предоставить иную информацию, необходимую для осуществления прав по договору</a:t>
          </a:r>
          <a:endParaRPr lang="ru-RU" dirty="0"/>
        </a:p>
      </dgm:t>
    </dgm:pt>
    <dgm:pt modelId="{94EA94CD-D03A-402D-BE1B-34269606F5AF}" type="parTrans" cxnId="{9264A66E-02C7-48C7-8D9C-C41B3B6F97D0}">
      <dgm:prSet/>
      <dgm:spPr/>
      <dgm:t>
        <a:bodyPr/>
        <a:lstStyle/>
        <a:p>
          <a:endParaRPr lang="ru-RU"/>
        </a:p>
      </dgm:t>
    </dgm:pt>
    <dgm:pt modelId="{994FE352-E890-49A2-9E8C-501C52C57C0B}" type="sibTrans" cxnId="{9264A66E-02C7-48C7-8D9C-C41B3B6F97D0}">
      <dgm:prSet/>
      <dgm:spPr/>
      <dgm:t>
        <a:bodyPr/>
        <a:lstStyle/>
        <a:p>
          <a:endParaRPr lang="ru-RU"/>
        </a:p>
      </dgm:t>
    </dgm:pt>
    <dgm:pt modelId="{642C5E21-1F31-4369-9331-A34D7E844B82}">
      <dgm:prSet phldrT="[Текст]"/>
      <dgm:spPr/>
      <dgm:t>
        <a:bodyPr/>
        <a:lstStyle/>
        <a:p>
          <a:r>
            <a:rPr lang="ru-RU" dirty="0" smtClean="0"/>
            <a:t>Проинструктировать пользователя и его работников по вопросам, связанным с осуществлением этих прав</a:t>
          </a:r>
          <a:endParaRPr lang="ru-RU" dirty="0"/>
        </a:p>
      </dgm:t>
    </dgm:pt>
    <dgm:pt modelId="{0E9F6995-1CD4-40D6-B36C-ED3EDE6AC517}" type="parTrans" cxnId="{7AAC56A9-DD8D-43AC-BE63-659FBF042EFB}">
      <dgm:prSet/>
      <dgm:spPr/>
      <dgm:t>
        <a:bodyPr/>
        <a:lstStyle/>
        <a:p>
          <a:endParaRPr lang="ru-RU"/>
        </a:p>
      </dgm:t>
    </dgm:pt>
    <dgm:pt modelId="{2CF9CD9C-6CC2-4567-8085-F96C0C8A6FCA}" type="sibTrans" cxnId="{7AAC56A9-DD8D-43AC-BE63-659FBF042EFB}">
      <dgm:prSet/>
      <dgm:spPr/>
      <dgm:t>
        <a:bodyPr/>
        <a:lstStyle/>
        <a:p>
          <a:endParaRPr lang="ru-RU"/>
        </a:p>
      </dgm:t>
    </dgm:pt>
    <dgm:pt modelId="{4DC14955-A4C4-40E9-B4F7-9ABF74C4AEBC}">
      <dgm:prSet phldrT="[Текст]"/>
      <dgm:spPr/>
      <dgm:t>
        <a:bodyPr/>
        <a:lstStyle/>
        <a:p>
          <a:r>
            <a:rPr lang="ru-RU" dirty="0" smtClean="0"/>
            <a:t>Если договором не предусмотрено иное: обеспечить государственную регистрацию договора, </a:t>
          </a:r>
        </a:p>
        <a:p>
          <a:r>
            <a:rPr lang="ru-RU" dirty="0" smtClean="0"/>
            <a:t>Оказывать пользователю постоянное техническое и консультативное содействие,</a:t>
          </a:r>
        </a:p>
        <a:p>
          <a:r>
            <a:rPr lang="ru-RU" dirty="0" smtClean="0"/>
            <a:t>Контролировать качество работы пользователя на основание договора</a:t>
          </a:r>
          <a:endParaRPr lang="ru-RU" dirty="0"/>
        </a:p>
      </dgm:t>
    </dgm:pt>
    <dgm:pt modelId="{6EC9D3CD-16EB-4701-B95D-24960D3DBAB1}" type="parTrans" cxnId="{E52C604A-905D-41FD-B008-D60277159570}">
      <dgm:prSet/>
      <dgm:spPr/>
      <dgm:t>
        <a:bodyPr/>
        <a:lstStyle/>
        <a:p>
          <a:endParaRPr lang="ru-RU"/>
        </a:p>
      </dgm:t>
    </dgm:pt>
    <dgm:pt modelId="{D5ADAFCA-0B05-48A5-822C-5A4F9E56F3B6}" type="sibTrans" cxnId="{E52C604A-905D-41FD-B008-D60277159570}">
      <dgm:prSet/>
      <dgm:spPr/>
      <dgm:t>
        <a:bodyPr/>
        <a:lstStyle/>
        <a:p>
          <a:endParaRPr lang="ru-RU"/>
        </a:p>
      </dgm:t>
    </dgm:pt>
    <dgm:pt modelId="{8D98F922-659E-467A-87EB-E1D8E4B0CF91}">
      <dgm:prSet/>
      <dgm:spPr/>
      <dgm:t>
        <a:bodyPr/>
        <a:lstStyle/>
        <a:p>
          <a:r>
            <a:rPr lang="ru-RU" dirty="0" smtClean="0"/>
            <a:t>Нести ответственность по требованиям, предъявляемых к пользователю:</a:t>
          </a:r>
        </a:p>
        <a:p>
          <a:r>
            <a:rPr lang="ru-RU" dirty="0" smtClean="0"/>
            <a:t>О несоответствии качества товаров по договору,</a:t>
          </a:r>
        </a:p>
        <a:p>
          <a:r>
            <a:rPr lang="ru-RU" dirty="0" smtClean="0"/>
            <a:t>Как изготовителю продукции правообладателя</a:t>
          </a:r>
          <a:endParaRPr lang="ru-RU" dirty="0"/>
        </a:p>
      </dgm:t>
    </dgm:pt>
    <dgm:pt modelId="{17F681E8-4837-4E35-A917-D58A0ABE4B03}" type="parTrans" cxnId="{B9B310BB-A116-4231-B973-21E7406BB950}">
      <dgm:prSet/>
      <dgm:spPr/>
    </dgm:pt>
    <dgm:pt modelId="{74FF98AA-D41D-49FF-9FBA-DE270EDC1EE2}" type="sibTrans" cxnId="{B9B310BB-A116-4231-B973-21E7406BB950}">
      <dgm:prSet/>
      <dgm:spPr/>
    </dgm:pt>
    <dgm:pt modelId="{9A574024-7F3B-42E8-AF01-ADFC3B63B3A8}" type="pres">
      <dgm:prSet presAssocID="{D11251DE-6ECF-4E35-8C19-E595F73BA508}" presName="composite" presStyleCnt="0">
        <dgm:presLayoutVars>
          <dgm:chMax val="1"/>
          <dgm:dir/>
          <dgm:resizeHandles val="exact"/>
        </dgm:presLayoutVars>
      </dgm:prSet>
      <dgm:spPr/>
    </dgm:pt>
    <dgm:pt modelId="{88D059CA-DBB1-4690-B4BE-96DC54058ACE}" type="pres">
      <dgm:prSet presAssocID="{5E3EC343-817F-411C-9B99-DAF8EEEAD5A5}" presName="roof" presStyleLbl="dkBgShp" presStyleIdx="0" presStyleCnt="2"/>
      <dgm:spPr/>
      <dgm:t>
        <a:bodyPr/>
        <a:lstStyle/>
        <a:p>
          <a:endParaRPr lang="ru-RU"/>
        </a:p>
      </dgm:t>
    </dgm:pt>
    <dgm:pt modelId="{4823CDAF-5A8D-4512-B458-A498C4468357}" type="pres">
      <dgm:prSet presAssocID="{5E3EC343-817F-411C-9B99-DAF8EEEAD5A5}" presName="pillars" presStyleCnt="0"/>
      <dgm:spPr/>
    </dgm:pt>
    <dgm:pt modelId="{BFD42B42-32AA-47B6-AD79-FA93D165D995}" type="pres">
      <dgm:prSet presAssocID="{5E3EC343-817F-411C-9B99-DAF8EEEAD5A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AA1B3-BE32-4B26-9439-0E25C29DFCD5}" type="pres">
      <dgm:prSet presAssocID="{642C5E21-1F31-4369-9331-A34D7E844B82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95ACD-FA1C-4CDA-A886-1E184F60D537}" type="pres">
      <dgm:prSet presAssocID="{8D98F922-659E-467A-87EB-E1D8E4B0CF91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4DCA1-5D72-45BE-8AC6-F5A7DAD84F2D}" type="pres">
      <dgm:prSet presAssocID="{4DC14955-A4C4-40E9-B4F7-9ABF74C4AEBC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FF9C6-ECD2-455E-9FE5-96EB4259551D}" type="pres">
      <dgm:prSet presAssocID="{5E3EC343-817F-411C-9B99-DAF8EEEAD5A5}" presName="base" presStyleLbl="dkBgShp" presStyleIdx="1" presStyleCnt="2"/>
      <dgm:spPr/>
    </dgm:pt>
  </dgm:ptLst>
  <dgm:cxnLst>
    <dgm:cxn modelId="{F70015FF-7918-4C37-8141-9242B18C3EBB}" type="presOf" srcId="{1F17F596-B858-4DC7-8D05-080A29A48328}" destId="{BFD42B42-32AA-47B6-AD79-FA93D165D995}" srcOrd="0" destOrd="0" presId="urn:microsoft.com/office/officeart/2005/8/layout/hList3"/>
    <dgm:cxn modelId="{0982149E-FA7A-4CB4-A908-DCB01AC6A9CD}" type="presOf" srcId="{4DC14955-A4C4-40E9-B4F7-9ABF74C4AEBC}" destId="{BD64DCA1-5D72-45BE-8AC6-F5A7DAD84F2D}" srcOrd="0" destOrd="0" presId="urn:microsoft.com/office/officeart/2005/8/layout/hList3"/>
    <dgm:cxn modelId="{7AAC56A9-DD8D-43AC-BE63-659FBF042EFB}" srcId="{5E3EC343-817F-411C-9B99-DAF8EEEAD5A5}" destId="{642C5E21-1F31-4369-9331-A34D7E844B82}" srcOrd="1" destOrd="0" parTransId="{0E9F6995-1CD4-40D6-B36C-ED3EDE6AC517}" sibTransId="{2CF9CD9C-6CC2-4567-8085-F96C0C8A6FCA}"/>
    <dgm:cxn modelId="{A6468981-6E0A-4D80-925E-2429513A0620}" srcId="{D11251DE-6ECF-4E35-8C19-E595F73BA508}" destId="{5E3EC343-817F-411C-9B99-DAF8EEEAD5A5}" srcOrd="0" destOrd="0" parTransId="{F97EA921-4093-4F1F-A15D-8A13FC822355}" sibTransId="{13A24ADB-97E1-4886-92F8-6A822FE3D948}"/>
    <dgm:cxn modelId="{9F5F081B-C976-4937-A429-9E6EB55F972C}" type="presOf" srcId="{642C5E21-1F31-4369-9331-A34D7E844B82}" destId="{D6EAA1B3-BE32-4B26-9439-0E25C29DFCD5}" srcOrd="0" destOrd="0" presId="urn:microsoft.com/office/officeart/2005/8/layout/hList3"/>
    <dgm:cxn modelId="{A1B20536-D665-4F3C-BA7E-46A4FA9978E6}" type="presOf" srcId="{D11251DE-6ECF-4E35-8C19-E595F73BA508}" destId="{9A574024-7F3B-42E8-AF01-ADFC3B63B3A8}" srcOrd="0" destOrd="0" presId="urn:microsoft.com/office/officeart/2005/8/layout/hList3"/>
    <dgm:cxn modelId="{E52C604A-905D-41FD-B008-D60277159570}" srcId="{5E3EC343-817F-411C-9B99-DAF8EEEAD5A5}" destId="{4DC14955-A4C4-40E9-B4F7-9ABF74C4AEBC}" srcOrd="3" destOrd="0" parTransId="{6EC9D3CD-16EB-4701-B95D-24960D3DBAB1}" sibTransId="{D5ADAFCA-0B05-48A5-822C-5A4F9E56F3B6}"/>
    <dgm:cxn modelId="{57DBD1BB-6AF0-423C-97A4-67F6467801F8}" type="presOf" srcId="{8D98F922-659E-467A-87EB-E1D8E4B0CF91}" destId="{3BE95ACD-FA1C-4CDA-A886-1E184F60D537}" srcOrd="0" destOrd="0" presId="urn:microsoft.com/office/officeart/2005/8/layout/hList3"/>
    <dgm:cxn modelId="{B9B310BB-A116-4231-B973-21E7406BB950}" srcId="{5E3EC343-817F-411C-9B99-DAF8EEEAD5A5}" destId="{8D98F922-659E-467A-87EB-E1D8E4B0CF91}" srcOrd="2" destOrd="0" parTransId="{17F681E8-4837-4E35-A917-D58A0ABE4B03}" sibTransId="{74FF98AA-D41D-49FF-9FBA-DE270EDC1EE2}"/>
    <dgm:cxn modelId="{9264A66E-02C7-48C7-8D9C-C41B3B6F97D0}" srcId="{5E3EC343-817F-411C-9B99-DAF8EEEAD5A5}" destId="{1F17F596-B858-4DC7-8D05-080A29A48328}" srcOrd="0" destOrd="0" parTransId="{94EA94CD-D03A-402D-BE1B-34269606F5AF}" sibTransId="{994FE352-E890-49A2-9E8C-501C52C57C0B}"/>
    <dgm:cxn modelId="{BD5BB4AE-AA2E-4653-B661-2E2116C06D09}" type="presOf" srcId="{5E3EC343-817F-411C-9B99-DAF8EEEAD5A5}" destId="{88D059CA-DBB1-4690-B4BE-96DC54058ACE}" srcOrd="0" destOrd="0" presId="urn:microsoft.com/office/officeart/2005/8/layout/hList3"/>
    <dgm:cxn modelId="{7677BBF6-C14F-47FB-A3AF-255845BC8217}" type="presParOf" srcId="{9A574024-7F3B-42E8-AF01-ADFC3B63B3A8}" destId="{88D059CA-DBB1-4690-B4BE-96DC54058ACE}" srcOrd="0" destOrd="0" presId="urn:microsoft.com/office/officeart/2005/8/layout/hList3"/>
    <dgm:cxn modelId="{F1B88573-AE7D-4245-94C1-BE58C4A8078D}" type="presParOf" srcId="{9A574024-7F3B-42E8-AF01-ADFC3B63B3A8}" destId="{4823CDAF-5A8D-4512-B458-A498C4468357}" srcOrd="1" destOrd="0" presId="urn:microsoft.com/office/officeart/2005/8/layout/hList3"/>
    <dgm:cxn modelId="{8888AFF2-C813-4F19-8E9F-AB840895553F}" type="presParOf" srcId="{4823CDAF-5A8D-4512-B458-A498C4468357}" destId="{BFD42B42-32AA-47B6-AD79-FA93D165D995}" srcOrd="0" destOrd="0" presId="urn:microsoft.com/office/officeart/2005/8/layout/hList3"/>
    <dgm:cxn modelId="{957BFBF4-09C5-4DD1-B129-D24F4289D919}" type="presParOf" srcId="{4823CDAF-5A8D-4512-B458-A498C4468357}" destId="{D6EAA1B3-BE32-4B26-9439-0E25C29DFCD5}" srcOrd="1" destOrd="0" presId="urn:microsoft.com/office/officeart/2005/8/layout/hList3"/>
    <dgm:cxn modelId="{E98DEEE9-C89D-43D5-8E46-FB0E6867D4C1}" type="presParOf" srcId="{4823CDAF-5A8D-4512-B458-A498C4468357}" destId="{3BE95ACD-FA1C-4CDA-A886-1E184F60D537}" srcOrd="2" destOrd="0" presId="urn:microsoft.com/office/officeart/2005/8/layout/hList3"/>
    <dgm:cxn modelId="{B02D89A7-1728-4DD9-9409-4E9A1F50242F}" type="presParOf" srcId="{4823CDAF-5A8D-4512-B458-A498C4468357}" destId="{BD64DCA1-5D72-45BE-8AC6-F5A7DAD84F2D}" srcOrd="3" destOrd="0" presId="urn:microsoft.com/office/officeart/2005/8/layout/hList3"/>
    <dgm:cxn modelId="{91844749-1AE3-40E0-83D8-B3C07F63DADA}" type="presParOf" srcId="{9A574024-7F3B-42E8-AF01-ADFC3B63B3A8}" destId="{184FF9C6-ECD2-455E-9FE5-96EB4259551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49AD32-171E-4DF3-88B5-C8ABBDCDF8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886CA0-69F6-4D9C-A4A1-FC9F15590330}">
      <dgm:prSet phldrT="[Текст]"/>
      <dgm:spPr/>
      <dgm:t>
        <a:bodyPr/>
        <a:lstStyle/>
        <a:p>
          <a:r>
            <a:rPr lang="ru-RU" dirty="0" smtClean="0"/>
            <a:t>Пользователь вправе </a:t>
          </a:r>
          <a:endParaRPr lang="ru-RU" dirty="0"/>
        </a:p>
      </dgm:t>
    </dgm:pt>
    <dgm:pt modelId="{6F536EDA-1745-467B-BA7B-CD3055F6C3EA}" type="parTrans" cxnId="{60F22C5B-61A2-4DA1-B67E-AE448889CC87}">
      <dgm:prSet/>
      <dgm:spPr/>
      <dgm:t>
        <a:bodyPr/>
        <a:lstStyle/>
        <a:p>
          <a:endParaRPr lang="ru-RU"/>
        </a:p>
      </dgm:t>
    </dgm:pt>
    <dgm:pt modelId="{FC83A924-53C1-4878-8100-617DD2BF2B47}" type="sibTrans" cxnId="{60F22C5B-61A2-4DA1-B67E-AE448889CC87}">
      <dgm:prSet/>
      <dgm:spPr/>
      <dgm:t>
        <a:bodyPr/>
        <a:lstStyle/>
        <a:p>
          <a:endParaRPr lang="ru-RU"/>
        </a:p>
      </dgm:t>
    </dgm:pt>
    <dgm:pt modelId="{06236E91-7340-4041-821B-C185945FC685}">
      <dgm:prSet phldrT="[Текст]"/>
      <dgm:spPr/>
      <dgm:t>
        <a:bodyPr/>
        <a:lstStyle/>
        <a:p>
          <a:r>
            <a:rPr lang="ru-RU" dirty="0" smtClean="0"/>
            <a:t>Заключить договора на новый срок на тех же условиях в случае ненадлежащего исполнения своих обязанностей</a:t>
          </a:r>
          <a:endParaRPr lang="ru-RU" dirty="0"/>
        </a:p>
      </dgm:t>
    </dgm:pt>
    <dgm:pt modelId="{D723E614-07BA-4DCC-99F7-7BAE911F61C9}" type="parTrans" cxnId="{EFC44982-0DF5-41BF-9505-22619C4C9FDF}">
      <dgm:prSet/>
      <dgm:spPr/>
      <dgm:t>
        <a:bodyPr/>
        <a:lstStyle/>
        <a:p>
          <a:endParaRPr lang="ru-RU"/>
        </a:p>
      </dgm:t>
    </dgm:pt>
    <dgm:pt modelId="{8891C8D7-05F0-40BF-A56B-3D67CC69CBB5}" type="sibTrans" cxnId="{EFC44982-0DF5-41BF-9505-22619C4C9FDF}">
      <dgm:prSet/>
      <dgm:spPr/>
      <dgm:t>
        <a:bodyPr/>
        <a:lstStyle/>
        <a:p>
          <a:endParaRPr lang="ru-RU"/>
        </a:p>
      </dgm:t>
    </dgm:pt>
    <dgm:pt modelId="{27362705-1027-4ACB-9C98-FB6996CBF401}" type="pres">
      <dgm:prSet presAssocID="{2649AD32-171E-4DF3-88B5-C8ABBDCDF8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A6BB2D9-EE31-4994-AB32-A32569378BB7}" type="pres">
      <dgm:prSet presAssocID="{1C886CA0-69F6-4D9C-A4A1-FC9F15590330}" presName="hierRoot1" presStyleCnt="0">
        <dgm:presLayoutVars>
          <dgm:hierBranch val="init"/>
        </dgm:presLayoutVars>
      </dgm:prSet>
      <dgm:spPr/>
    </dgm:pt>
    <dgm:pt modelId="{4C0432AF-FF14-40FD-8F9F-54B0143381B4}" type="pres">
      <dgm:prSet presAssocID="{1C886CA0-69F6-4D9C-A4A1-FC9F15590330}" presName="rootComposite1" presStyleCnt="0"/>
      <dgm:spPr/>
    </dgm:pt>
    <dgm:pt modelId="{8BF407B8-EC3C-4B8A-B703-5A92746328F6}" type="pres">
      <dgm:prSet presAssocID="{1C886CA0-69F6-4D9C-A4A1-FC9F1559033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CDFE9A-4525-4AB7-8B3E-EA35F0F9623C}" type="pres">
      <dgm:prSet presAssocID="{1C886CA0-69F6-4D9C-A4A1-FC9F15590330}" presName="rootConnector1" presStyleLbl="node1" presStyleIdx="0" presStyleCnt="0"/>
      <dgm:spPr/>
    </dgm:pt>
    <dgm:pt modelId="{C7BF5E2C-5DF9-45A7-B760-A2E20F5E3EEA}" type="pres">
      <dgm:prSet presAssocID="{1C886CA0-69F6-4D9C-A4A1-FC9F15590330}" presName="hierChild2" presStyleCnt="0"/>
      <dgm:spPr/>
    </dgm:pt>
    <dgm:pt modelId="{AF58CA55-1656-4388-981F-ECB122AC1498}" type="pres">
      <dgm:prSet presAssocID="{D723E614-07BA-4DCC-99F7-7BAE911F61C9}" presName="Name37" presStyleLbl="parChTrans1D2" presStyleIdx="0" presStyleCnt="1"/>
      <dgm:spPr/>
    </dgm:pt>
    <dgm:pt modelId="{1B72558B-B22D-4D74-85C8-1EF693E56A60}" type="pres">
      <dgm:prSet presAssocID="{06236E91-7340-4041-821B-C185945FC685}" presName="hierRoot2" presStyleCnt="0">
        <dgm:presLayoutVars>
          <dgm:hierBranch val="init"/>
        </dgm:presLayoutVars>
      </dgm:prSet>
      <dgm:spPr/>
    </dgm:pt>
    <dgm:pt modelId="{75953917-D6C0-4B27-8A0C-5DD287694243}" type="pres">
      <dgm:prSet presAssocID="{06236E91-7340-4041-821B-C185945FC685}" presName="rootComposite" presStyleCnt="0"/>
      <dgm:spPr/>
    </dgm:pt>
    <dgm:pt modelId="{6EBFE52B-3BDB-4681-BFFD-FE5CE96F6F2F}" type="pres">
      <dgm:prSet presAssocID="{06236E91-7340-4041-821B-C185945FC685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00A748-4994-4AD9-8A9C-9813B6BBD8C2}" type="pres">
      <dgm:prSet presAssocID="{06236E91-7340-4041-821B-C185945FC685}" presName="rootConnector" presStyleLbl="node2" presStyleIdx="0" presStyleCnt="1"/>
      <dgm:spPr/>
    </dgm:pt>
    <dgm:pt modelId="{BE2D141A-C14B-4050-A148-0149892B4128}" type="pres">
      <dgm:prSet presAssocID="{06236E91-7340-4041-821B-C185945FC685}" presName="hierChild4" presStyleCnt="0"/>
      <dgm:spPr/>
    </dgm:pt>
    <dgm:pt modelId="{2EFD81EE-3118-4C75-B716-B710F69D7259}" type="pres">
      <dgm:prSet presAssocID="{06236E91-7340-4041-821B-C185945FC685}" presName="hierChild5" presStyleCnt="0"/>
      <dgm:spPr/>
    </dgm:pt>
    <dgm:pt modelId="{C9FC569A-3835-49B8-B724-3E2F92DE6EA6}" type="pres">
      <dgm:prSet presAssocID="{1C886CA0-69F6-4D9C-A4A1-FC9F15590330}" presName="hierChild3" presStyleCnt="0"/>
      <dgm:spPr/>
    </dgm:pt>
  </dgm:ptLst>
  <dgm:cxnLst>
    <dgm:cxn modelId="{5C95F490-73F3-48AB-A0A2-6A3E43695918}" type="presOf" srcId="{D723E614-07BA-4DCC-99F7-7BAE911F61C9}" destId="{AF58CA55-1656-4388-981F-ECB122AC1498}" srcOrd="0" destOrd="0" presId="urn:microsoft.com/office/officeart/2005/8/layout/orgChart1"/>
    <dgm:cxn modelId="{52E471B6-86EB-42E9-95F5-124B0A685BC1}" type="presOf" srcId="{2649AD32-171E-4DF3-88B5-C8ABBDCDF8BC}" destId="{27362705-1027-4ACB-9C98-FB6996CBF401}" srcOrd="0" destOrd="0" presId="urn:microsoft.com/office/officeart/2005/8/layout/orgChart1"/>
    <dgm:cxn modelId="{05FB8017-C247-4104-95DA-F4B3A2F1FAF7}" type="presOf" srcId="{1C886CA0-69F6-4D9C-A4A1-FC9F15590330}" destId="{3ECDFE9A-4525-4AB7-8B3E-EA35F0F9623C}" srcOrd="1" destOrd="0" presId="urn:microsoft.com/office/officeart/2005/8/layout/orgChart1"/>
    <dgm:cxn modelId="{7433163F-A9D3-463A-B5E0-5A72E38AD863}" type="presOf" srcId="{1C886CA0-69F6-4D9C-A4A1-FC9F15590330}" destId="{8BF407B8-EC3C-4B8A-B703-5A92746328F6}" srcOrd="0" destOrd="0" presId="urn:microsoft.com/office/officeart/2005/8/layout/orgChart1"/>
    <dgm:cxn modelId="{60F22C5B-61A2-4DA1-B67E-AE448889CC87}" srcId="{2649AD32-171E-4DF3-88B5-C8ABBDCDF8BC}" destId="{1C886CA0-69F6-4D9C-A4A1-FC9F15590330}" srcOrd="0" destOrd="0" parTransId="{6F536EDA-1745-467B-BA7B-CD3055F6C3EA}" sibTransId="{FC83A924-53C1-4878-8100-617DD2BF2B47}"/>
    <dgm:cxn modelId="{E358F694-F990-4F25-8BE9-830844CBD79D}" type="presOf" srcId="{06236E91-7340-4041-821B-C185945FC685}" destId="{8700A748-4994-4AD9-8A9C-9813B6BBD8C2}" srcOrd="1" destOrd="0" presId="urn:microsoft.com/office/officeart/2005/8/layout/orgChart1"/>
    <dgm:cxn modelId="{511883D4-2E12-4E65-B762-34E884FEB37A}" type="presOf" srcId="{06236E91-7340-4041-821B-C185945FC685}" destId="{6EBFE52B-3BDB-4681-BFFD-FE5CE96F6F2F}" srcOrd="0" destOrd="0" presId="urn:microsoft.com/office/officeart/2005/8/layout/orgChart1"/>
    <dgm:cxn modelId="{EFC44982-0DF5-41BF-9505-22619C4C9FDF}" srcId="{1C886CA0-69F6-4D9C-A4A1-FC9F15590330}" destId="{06236E91-7340-4041-821B-C185945FC685}" srcOrd="0" destOrd="0" parTransId="{D723E614-07BA-4DCC-99F7-7BAE911F61C9}" sibTransId="{8891C8D7-05F0-40BF-A56B-3D67CC69CBB5}"/>
    <dgm:cxn modelId="{D609AD0B-0F41-456D-8CA6-637473FFC069}" type="presParOf" srcId="{27362705-1027-4ACB-9C98-FB6996CBF401}" destId="{2A6BB2D9-EE31-4994-AB32-A32569378BB7}" srcOrd="0" destOrd="0" presId="urn:microsoft.com/office/officeart/2005/8/layout/orgChart1"/>
    <dgm:cxn modelId="{F4DF10EB-EC50-48CD-9915-5A201A271099}" type="presParOf" srcId="{2A6BB2D9-EE31-4994-AB32-A32569378BB7}" destId="{4C0432AF-FF14-40FD-8F9F-54B0143381B4}" srcOrd="0" destOrd="0" presId="urn:microsoft.com/office/officeart/2005/8/layout/orgChart1"/>
    <dgm:cxn modelId="{BE5FCCDC-BADA-4280-9B16-F8D73ED64841}" type="presParOf" srcId="{4C0432AF-FF14-40FD-8F9F-54B0143381B4}" destId="{8BF407B8-EC3C-4B8A-B703-5A92746328F6}" srcOrd="0" destOrd="0" presId="urn:microsoft.com/office/officeart/2005/8/layout/orgChart1"/>
    <dgm:cxn modelId="{D622C17E-2097-4413-BC39-8A535F7D87F3}" type="presParOf" srcId="{4C0432AF-FF14-40FD-8F9F-54B0143381B4}" destId="{3ECDFE9A-4525-4AB7-8B3E-EA35F0F9623C}" srcOrd="1" destOrd="0" presId="urn:microsoft.com/office/officeart/2005/8/layout/orgChart1"/>
    <dgm:cxn modelId="{9446941C-7548-4EC2-98CF-9637D99C76A3}" type="presParOf" srcId="{2A6BB2D9-EE31-4994-AB32-A32569378BB7}" destId="{C7BF5E2C-5DF9-45A7-B760-A2E20F5E3EEA}" srcOrd="1" destOrd="0" presId="urn:microsoft.com/office/officeart/2005/8/layout/orgChart1"/>
    <dgm:cxn modelId="{97B26BA2-91FD-4B9C-80D7-63A7752B3550}" type="presParOf" srcId="{C7BF5E2C-5DF9-45A7-B760-A2E20F5E3EEA}" destId="{AF58CA55-1656-4388-981F-ECB122AC1498}" srcOrd="0" destOrd="0" presId="urn:microsoft.com/office/officeart/2005/8/layout/orgChart1"/>
    <dgm:cxn modelId="{1752F0BF-1B06-4CE9-BCD9-9D75931453DA}" type="presParOf" srcId="{C7BF5E2C-5DF9-45A7-B760-A2E20F5E3EEA}" destId="{1B72558B-B22D-4D74-85C8-1EF693E56A60}" srcOrd="1" destOrd="0" presId="urn:microsoft.com/office/officeart/2005/8/layout/orgChart1"/>
    <dgm:cxn modelId="{76ACF345-79F8-4290-BC94-CE6DB0D11EC2}" type="presParOf" srcId="{1B72558B-B22D-4D74-85C8-1EF693E56A60}" destId="{75953917-D6C0-4B27-8A0C-5DD287694243}" srcOrd="0" destOrd="0" presId="urn:microsoft.com/office/officeart/2005/8/layout/orgChart1"/>
    <dgm:cxn modelId="{AD1D6974-ADD3-44A4-8573-CEF7F9CB7A2E}" type="presParOf" srcId="{75953917-D6C0-4B27-8A0C-5DD287694243}" destId="{6EBFE52B-3BDB-4681-BFFD-FE5CE96F6F2F}" srcOrd="0" destOrd="0" presId="urn:microsoft.com/office/officeart/2005/8/layout/orgChart1"/>
    <dgm:cxn modelId="{FBD28E90-28AD-4598-9285-D8327A1D03BD}" type="presParOf" srcId="{75953917-D6C0-4B27-8A0C-5DD287694243}" destId="{8700A748-4994-4AD9-8A9C-9813B6BBD8C2}" srcOrd="1" destOrd="0" presId="urn:microsoft.com/office/officeart/2005/8/layout/orgChart1"/>
    <dgm:cxn modelId="{7D25EA1A-D9AD-4BF4-9819-6CDC9F411368}" type="presParOf" srcId="{1B72558B-B22D-4D74-85C8-1EF693E56A60}" destId="{BE2D141A-C14B-4050-A148-0149892B4128}" srcOrd="1" destOrd="0" presId="urn:microsoft.com/office/officeart/2005/8/layout/orgChart1"/>
    <dgm:cxn modelId="{612E70DB-EA5D-4A61-8619-03E6BF8C47DD}" type="presParOf" srcId="{1B72558B-B22D-4D74-85C8-1EF693E56A60}" destId="{2EFD81EE-3118-4C75-B716-B710F69D7259}" srcOrd="2" destOrd="0" presId="urn:microsoft.com/office/officeart/2005/8/layout/orgChart1"/>
    <dgm:cxn modelId="{DC3D0930-CBC3-49C4-8E76-AC332EA22218}" type="presParOf" srcId="{2A6BB2D9-EE31-4994-AB32-A32569378BB7}" destId="{C9FC569A-3835-49B8-B724-3E2F92DE6E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363D04-E5A9-4221-BEE3-B45B0932BA9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EC0CF6-9B0B-4353-AC26-7FC495208104}">
      <dgm:prSet phldrT="[Текст]"/>
      <dgm:spPr/>
      <dgm:t>
        <a:bodyPr/>
        <a:lstStyle/>
        <a:p>
          <a:r>
            <a:rPr lang="ru-RU" dirty="0" smtClean="0"/>
            <a:t>Пользователь обязан</a:t>
          </a:r>
          <a:endParaRPr lang="ru-RU" dirty="0"/>
        </a:p>
      </dgm:t>
    </dgm:pt>
    <dgm:pt modelId="{1E899FBD-9CD4-43CB-AFA7-F8E36C050001}" type="parTrans" cxnId="{41BFADC4-F7A7-459A-9E0A-F276E559E00D}">
      <dgm:prSet/>
      <dgm:spPr/>
      <dgm:t>
        <a:bodyPr/>
        <a:lstStyle/>
        <a:p>
          <a:endParaRPr lang="ru-RU"/>
        </a:p>
      </dgm:t>
    </dgm:pt>
    <dgm:pt modelId="{8EDC73F9-25C7-4C26-B10E-6ED7F6C13FF0}" type="sibTrans" cxnId="{41BFADC4-F7A7-459A-9E0A-F276E559E00D}">
      <dgm:prSet/>
      <dgm:spPr/>
      <dgm:t>
        <a:bodyPr/>
        <a:lstStyle/>
        <a:p>
          <a:endParaRPr lang="ru-RU"/>
        </a:p>
      </dgm:t>
    </dgm:pt>
    <dgm:pt modelId="{065536D5-B978-41C0-843C-8C22C74E590B}">
      <dgm:prSet/>
      <dgm:spPr/>
      <dgm:t>
        <a:bodyPr/>
        <a:lstStyle/>
        <a:p>
          <a:r>
            <a:rPr lang="ru-RU" dirty="0" smtClean="0"/>
            <a:t>использовать при осуществлении предусмотренной договором деятельности коммерческое обозначение, товарный знак, знак обслуживания или иное средство индивидуализации правообладателя указанным в договоре образом;</a:t>
          </a:r>
          <a:endParaRPr lang="ru-RU" dirty="0"/>
        </a:p>
      </dgm:t>
    </dgm:pt>
    <dgm:pt modelId="{D3D373BC-2552-4F9E-B556-ABFE74D899E3}" type="parTrans" cxnId="{C64C3040-087D-4459-A9F1-9449E674B60E}">
      <dgm:prSet/>
      <dgm:spPr/>
      <dgm:t>
        <a:bodyPr/>
        <a:lstStyle/>
        <a:p>
          <a:endParaRPr lang="ru-RU"/>
        </a:p>
      </dgm:t>
    </dgm:pt>
    <dgm:pt modelId="{3D5FDB25-04B4-4074-BB11-0AB64D46EA56}" type="sibTrans" cxnId="{C64C3040-087D-4459-A9F1-9449E674B60E}">
      <dgm:prSet/>
      <dgm:spPr/>
      <dgm:t>
        <a:bodyPr/>
        <a:lstStyle/>
        <a:p>
          <a:endParaRPr lang="ru-RU"/>
        </a:p>
      </dgm:t>
    </dgm:pt>
    <dgm:pt modelId="{CDE8AD1E-92C4-46A7-A4B3-5828BFD4743B}">
      <dgm:prSet/>
      <dgm:spPr/>
      <dgm:t>
        <a:bodyPr/>
        <a:lstStyle/>
        <a:p>
          <a:r>
            <a:rPr lang="ru-RU" dirty="0" smtClean="0"/>
            <a:t>обеспечивать соответствие качества производимых им на основе договора товаров, выполняемых работ, оказываемых услуг качеству аналогичных товаров, работ или услуг, производимых, выполняемых или оказываемых непосредственно правообладателем</a:t>
          </a:r>
          <a:endParaRPr lang="ru-RU" dirty="0"/>
        </a:p>
      </dgm:t>
    </dgm:pt>
    <dgm:pt modelId="{283AF683-39FD-405D-AA7D-F7F791762C19}" type="parTrans" cxnId="{604A94F4-5A4C-4801-A354-A9F06E4D4DBC}">
      <dgm:prSet/>
      <dgm:spPr/>
      <dgm:t>
        <a:bodyPr/>
        <a:lstStyle/>
        <a:p>
          <a:endParaRPr lang="ru-RU"/>
        </a:p>
      </dgm:t>
    </dgm:pt>
    <dgm:pt modelId="{D26A6420-AE8B-4C18-A71D-84CDFCC22CB2}" type="sibTrans" cxnId="{604A94F4-5A4C-4801-A354-A9F06E4D4DBC}">
      <dgm:prSet/>
      <dgm:spPr/>
      <dgm:t>
        <a:bodyPr/>
        <a:lstStyle/>
        <a:p>
          <a:endParaRPr lang="ru-RU"/>
        </a:p>
      </dgm:t>
    </dgm:pt>
    <dgm:pt modelId="{A6F4DBB0-6C47-4EB1-BCEC-D0F5EBD1147E}">
      <dgm:prSet/>
      <dgm:spPr/>
      <dgm:t>
        <a:bodyPr/>
        <a:lstStyle/>
        <a:p>
          <a:r>
            <a:rPr lang="ru-RU" dirty="0" smtClean="0"/>
            <a:t>соблюдать инструкции и указания правообладателя, направленные на обеспечение соответствия характера, способов и условий использования комплекса исключительных прав тому, как он используется правообладателем, в том числе указания, касающиеся внешнего и внутреннего оформления коммерческих помещений, используемых пользователем при осуществлении предоставленных ему по договору прав</a:t>
          </a:r>
          <a:endParaRPr lang="ru-RU" dirty="0"/>
        </a:p>
      </dgm:t>
    </dgm:pt>
    <dgm:pt modelId="{18E052EB-0E31-4C1A-AA0D-881BE7541C2B}" type="parTrans" cxnId="{64DCB593-5980-4856-8284-33F42B34B04F}">
      <dgm:prSet/>
      <dgm:spPr/>
      <dgm:t>
        <a:bodyPr/>
        <a:lstStyle/>
        <a:p>
          <a:endParaRPr lang="ru-RU"/>
        </a:p>
      </dgm:t>
    </dgm:pt>
    <dgm:pt modelId="{FBB3E23C-804C-4218-867B-6A58BAE39E26}" type="sibTrans" cxnId="{64DCB593-5980-4856-8284-33F42B34B04F}">
      <dgm:prSet/>
      <dgm:spPr/>
      <dgm:t>
        <a:bodyPr/>
        <a:lstStyle/>
        <a:p>
          <a:endParaRPr lang="ru-RU"/>
        </a:p>
      </dgm:t>
    </dgm:pt>
    <dgm:pt modelId="{56731AC8-EF0D-4822-8443-B2448E30055C}">
      <dgm:prSet/>
      <dgm:spPr/>
      <dgm:t>
        <a:bodyPr/>
        <a:lstStyle/>
        <a:p>
          <a:r>
            <a:rPr lang="ru-RU" dirty="0" smtClean="0"/>
            <a:t>оказывать покупателям (заказчикам) все дополнительные услуги, на которые они могли бы рассчитывать, приобретая (заказывая) товар (работу, услугу) непосредственно у правообладателя</a:t>
          </a:r>
          <a:endParaRPr lang="ru-RU" dirty="0"/>
        </a:p>
      </dgm:t>
    </dgm:pt>
    <dgm:pt modelId="{F726CBE6-91DF-4B99-8A22-BEC953DC963C}" type="parTrans" cxnId="{DA3EEC47-5559-413F-A12E-AF7B8C12A934}">
      <dgm:prSet/>
      <dgm:spPr/>
      <dgm:t>
        <a:bodyPr/>
        <a:lstStyle/>
        <a:p>
          <a:endParaRPr lang="ru-RU"/>
        </a:p>
      </dgm:t>
    </dgm:pt>
    <dgm:pt modelId="{4B001CAF-F631-422E-A41F-5482D088606F}" type="sibTrans" cxnId="{DA3EEC47-5559-413F-A12E-AF7B8C12A934}">
      <dgm:prSet/>
      <dgm:spPr/>
      <dgm:t>
        <a:bodyPr/>
        <a:lstStyle/>
        <a:p>
          <a:endParaRPr lang="ru-RU"/>
        </a:p>
      </dgm:t>
    </dgm:pt>
    <dgm:pt modelId="{8993FFE1-EDAA-4D50-A524-9256A4A31151}">
      <dgm:prSet/>
      <dgm:spPr/>
      <dgm:t>
        <a:bodyPr/>
        <a:lstStyle/>
        <a:p>
          <a:r>
            <a:rPr lang="ru-RU" dirty="0" smtClean="0"/>
            <a:t>не разглашать секреты производства (ноу-хау) правообладателя и другую полученную от него конфиденциальную коммерческую информацию</a:t>
          </a:r>
          <a:endParaRPr lang="ru-RU" dirty="0"/>
        </a:p>
      </dgm:t>
    </dgm:pt>
    <dgm:pt modelId="{1D8E5D6D-3168-40CF-9AC9-CD9AA81F9185}" type="parTrans" cxnId="{7C2E6B54-EE14-45A8-8EB8-D34F3A5369AC}">
      <dgm:prSet/>
      <dgm:spPr/>
      <dgm:t>
        <a:bodyPr/>
        <a:lstStyle/>
        <a:p>
          <a:endParaRPr lang="ru-RU"/>
        </a:p>
      </dgm:t>
    </dgm:pt>
    <dgm:pt modelId="{9A138932-A3E7-4E48-AEBD-74CAFAC998CF}" type="sibTrans" cxnId="{7C2E6B54-EE14-45A8-8EB8-D34F3A5369AC}">
      <dgm:prSet/>
      <dgm:spPr/>
      <dgm:t>
        <a:bodyPr/>
        <a:lstStyle/>
        <a:p>
          <a:endParaRPr lang="ru-RU"/>
        </a:p>
      </dgm:t>
    </dgm:pt>
    <dgm:pt modelId="{BD476ECD-05AE-4B57-89B9-4E704DE6F7EE}">
      <dgm:prSet/>
      <dgm:spPr/>
      <dgm:t>
        <a:bodyPr/>
        <a:lstStyle/>
        <a:p>
          <a:r>
            <a:rPr lang="ru-RU" dirty="0" smtClean="0"/>
            <a:t> предоставить оговоренное количество субконцессий, если такая обязанность предусмотрена договором;</a:t>
          </a:r>
          <a:endParaRPr lang="ru-RU" dirty="0"/>
        </a:p>
      </dgm:t>
    </dgm:pt>
    <dgm:pt modelId="{82AEB372-C471-4EBE-B4B7-2D9717CFF99A}" type="parTrans" cxnId="{8AA6E4E4-BA41-4EEE-8EBD-F6E680B68B54}">
      <dgm:prSet/>
      <dgm:spPr/>
      <dgm:t>
        <a:bodyPr/>
        <a:lstStyle/>
        <a:p>
          <a:endParaRPr lang="ru-RU"/>
        </a:p>
      </dgm:t>
    </dgm:pt>
    <dgm:pt modelId="{87ED8023-08C6-48B0-814D-CE4D0EB2F65D}" type="sibTrans" cxnId="{8AA6E4E4-BA41-4EEE-8EBD-F6E680B68B54}">
      <dgm:prSet/>
      <dgm:spPr/>
      <dgm:t>
        <a:bodyPr/>
        <a:lstStyle/>
        <a:p>
          <a:endParaRPr lang="ru-RU"/>
        </a:p>
      </dgm:t>
    </dgm:pt>
    <dgm:pt modelId="{EB080760-72E2-4FCE-95AC-C300597921D0}">
      <dgm:prSet/>
      <dgm:spPr/>
      <dgm:t>
        <a:bodyPr/>
        <a:lstStyle/>
        <a:p>
          <a:r>
            <a:rPr lang="ru-RU" dirty="0" smtClean="0"/>
            <a:t> информировать покупателей (заказчиков) наиболее очевидным для них способом о том, что он использует коммерческое обозначение, товарный знак, знак обслуживания или иное средство индивидуализации в силу договора коммерческой концессии.</a:t>
          </a:r>
          <a:endParaRPr lang="ru-RU" dirty="0"/>
        </a:p>
      </dgm:t>
    </dgm:pt>
    <dgm:pt modelId="{AD810BCA-4368-4262-B645-5F1BFAE432F2}" type="parTrans" cxnId="{7DFE8F56-FBB8-4AA9-AE3F-CFDECD600760}">
      <dgm:prSet/>
      <dgm:spPr/>
      <dgm:t>
        <a:bodyPr/>
        <a:lstStyle/>
        <a:p>
          <a:endParaRPr lang="ru-RU"/>
        </a:p>
      </dgm:t>
    </dgm:pt>
    <dgm:pt modelId="{C40A2D2B-6524-4C38-95CC-38F016F9CD12}" type="sibTrans" cxnId="{7DFE8F56-FBB8-4AA9-AE3F-CFDECD600760}">
      <dgm:prSet/>
      <dgm:spPr/>
      <dgm:t>
        <a:bodyPr/>
        <a:lstStyle/>
        <a:p>
          <a:endParaRPr lang="ru-RU"/>
        </a:p>
      </dgm:t>
    </dgm:pt>
    <dgm:pt modelId="{D532CD9C-D338-4B95-80E0-61994A237A68}" type="pres">
      <dgm:prSet presAssocID="{F7363D04-E5A9-4221-BEE3-B45B0932BA9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706FD7-FB10-4A41-94F6-59687F42137B}" type="pres">
      <dgm:prSet presAssocID="{8DEC0CF6-9B0B-4353-AC26-7FC495208104}" presName="vertOne" presStyleCnt="0"/>
      <dgm:spPr/>
    </dgm:pt>
    <dgm:pt modelId="{BDA9B960-04B1-4786-BB55-7FC1A8DC08B4}" type="pres">
      <dgm:prSet presAssocID="{8DEC0CF6-9B0B-4353-AC26-7FC495208104}" presName="txOne" presStyleLbl="node0" presStyleIdx="0" presStyleCnt="1" custLinFactNeighborX="-2287" custLinFactNeighborY="-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46B5BD-74AC-4B6A-8DF0-32564EB0987B}" type="pres">
      <dgm:prSet presAssocID="{8DEC0CF6-9B0B-4353-AC26-7FC495208104}" presName="parTransOne" presStyleCnt="0"/>
      <dgm:spPr/>
    </dgm:pt>
    <dgm:pt modelId="{0BC09D43-3D51-4BB3-B198-7B1E6CADC719}" type="pres">
      <dgm:prSet presAssocID="{8DEC0CF6-9B0B-4353-AC26-7FC495208104}" presName="horzOne" presStyleCnt="0"/>
      <dgm:spPr/>
    </dgm:pt>
    <dgm:pt modelId="{2B6723B7-26BC-468C-A145-6917075DA2D0}" type="pres">
      <dgm:prSet presAssocID="{EB080760-72E2-4FCE-95AC-C300597921D0}" presName="vertTwo" presStyleCnt="0"/>
      <dgm:spPr/>
    </dgm:pt>
    <dgm:pt modelId="{B815A3B0-6676-4133-94EC-769B02A397D2}" type="pres">
      <dgm:prSet presAssocID="{EB080760-72E2-4FCE-95AC-C300597921D0}" presName="txTwo" presStyleLbl="node2" presStyleIdx="0" presStyleCnt="7">
        <dgm:presLayoutVars>
          <dgm:chPref val="3"/>
        </dgm:presLayoutVars>
      </dgm:prSet>
      <dgm:spPr/>
    </dgm:pt>
    <dgm:pt modelId="{F1972262-6C68-45FE-AE05-4CED08372C98}" type="pres">
      <dgm:prSet presAssocID="{EB080760-72E2-4FCE-95AC-C300597921D0}" presName="horzTwo" presStyleCnt="0"/>
      <dgm:spPr/>
    </dgm:pt>
    <dgm:pt modelId="{BB32FA3C-D18B-4E4F-8531-8F2513E2ADB0}" type="pres">
      <dgm:prSet presAssocID="{C40A2D2B-6524-4C38-95CC-38F016F9CD12}" presName="sibSpaceTwo" presStyleCnt="0"/>
      <dgm:spPr/>
    </dgm:pt>
    <dgm:pt modelId="{9B0DF7D0-BC80-47BB-A557-01AF492AF327}" type="pres">
      <dgm:prSet presAssocID="{BD476ECD-05AE-4B57-89B9-4E704DE6F7EE}" presName="vertTwo" presStyleCnt="0"/>
      <dgm:spPr/>
    </dgm:pt>
    <dgm:pt modelId="{68A3EE33-D132-4869-9F6E-E186DB32A8F7}" type="pres">
      <dgm:prSet presAssocID="{BD476ECD-05AE-4B57-89B9-4E704DE6F7EE}" presName="txTwo" presStyleLbl="node2" presStyleIdx="1" presStyleCnt="7">
        <dgm:presLayoutVars>
          <dgm:chPref val="3"/>
        </dgm:presLayoutVars>
      </dgm:prSet>
      <dgm:spPr/>
    </dgm:pt>
    <dgm:pt modelId="{50D3EF1A-A7C3-4520-98A2-8D6642F5887B}" type="pres">
      <dgm:prSet presAssocID="{BD476ECD-05AE-4B57-89B9-4E704DE6F7EE}" presName="horzTwo" presStyleCnt="0"/>
      <dgm:spPr/>
    </dgm:pt>
    <dgm:pt modelId="{78A5DF5A-C2FD-46F3-943F-D05F7D62BE56}" type="pres">
      <dgm:prSet presAssocID="{87ED8023-08C6-48B0-814D-CE4D0EB2F65D}" presName="sibSpaceTwo" presStyleCnt="0"/>
      <dgm:spPr/>
    </dgm:pt>
    <dgm:pt modelId="{BE6F0808-F7FA-4C7B-B3D2-A8D45B238377}" type="pres">
      <dgm:prSet presAssocID="{8993FFE1-EDAA-4D50-A524-9256A4A31151}" presName="vertTwo" presStyleCnt="0"/>
      <dgm:spPr/>
    </dgm:pt>
    <dgm:pt modelId="{B5801E6E-C2E4-4440-A006-23B1CC80DCF4}" type="pres">
      <dgm:prSet presAssocID="{8993FFE1-EDAA-4D50-A524-9256A4A31151}" presName="txTwo" presStyleLbl="node2" presStyleIdx="2" presStyleCnt="7">
        <dgm:presLayoutVars>
          <dgm:chPref val="3"/>
        </dgm:presLayoutVars>
      </dgm:prSet>
      <dgm:spPr/>
    </dgm:pt>
    <dgm:pt modelId="{2BA26E54-683F-4DD5-BA97-EE76E422516C}" type="pres">
      <dgm:prSet presAssocID="{8993FFE1-EDAA-4D50-A524-9256A4A31151}" presName="horzTwo" presStyleCnt="0"/>
      <dgm:spPr/>
    </dgm:pt>
    <dgm:pt modelId="{ECB1062D-6713-471E-886D-240FAE956E11}" type="pres">
      <dgm:prSet presAssocID="{9A138932-A3E7-4E48-AEBD-74CAFAC998CF}" presName="sibSpaceTwo" presStyleCnt="0"/>
      <dgm:spPr/>
    </dgm:pt>
    <dgm:pt modelId="{2417B844-A238-46B4-A244-AA1ABABABC0A}" type="pres">
      <dgm:prSet presAssocID="{56731AC8-EF0D-4822-8443-B2448E30055C}" presName="vertTwo" presStyleCnt="0"/>
      <dgm:spPr/>
    </dgm:pt>
    <dgm:pt modelId="{E6821A21-D065-4706-9A67-7B088FB89B3F}" type="pres">
      <dgm:prSet presAssocID="{56731AC8-EF0D-4822-8443-B2448E30055C}" presName="txTwo" presStyleLbl="node2" presStyleIdx="3" presStyleCnt="7">
        <dgm:presLayoutVars>
          <dgm:chPref val="3"/>
        </dgm:presLayoutVars>
      </dgm:prSet>
      <dgm:spPr/>
    </dgm:pt>
    <dgm:pt modelId="{97CDB537-CAAE-4B51-A1E8-8CC8115D8575}" type="pres">
      <dgm:prSet presAssocID="{56731AC8-EF0D-4822-8443-B2448E30055C}" presName="horzTwo" presStyleCnt="0"/>
      <dgm:spPr/>
    </dgm:pt>
    <dgm:pt modelId="{38339BE2-5CB8-4453-8879-BF090308A42E}" type="pres">
      <dgm:prSet presAssocID="{4B001CAF-F631-422E-A41F-5482D088606F}" presName="sibSpaceTwo" presStyleCnt="0"/>
      <dgm:spPr/>
    </dgm:pt>
    <dgm:pt modelId="{628B222B-7291-4D2C-B260-3FA12091B66A}" type="pres">
      <dgm:prSet presAssocID="{A6F4DBB0-6C47-4EB1-BCEC-D0F5EBD1147E}" presName="vertTwo" presStyleCnt="0"/>
      <dgm:spPr/>
    </dgm:pt>
    <dgm:pt modelId="{97B32B02-9DD8-49C0-B138-51E3961CB59F}" type="pres">
      <dgm:prSet presAssocID="{A6F4DBB0-6C47-4EB1-BCEC-D0F5EBD1147E}" presName="txTwo" presStyleLbl="node2" presStyleIdx="4" presStyleCnt="7">
        <dgm:presLayoutVars>
          <dgm:chPref val="3"/>
        </dgm:presLayoutVars>
      </dgm:prSet>
      <dgm:spPr/>
    </dgm:pt>
    <dgm:pt modelId="{0AE08522-3362-4E02-88AC-0421D88BF028}" type="pres">
      <dgm:prSet presAssocID="{A6F4DBB0-6C47-4EB1-BCEC-D0F5EBD1147E}" presName="horzTwo" presStyleCnt="0"/>
      <dgm:spPr/>
    </dgm:pt>
    <dgm:pt modelId="{5B11AD23-2DEB-428B-8A96-9F2FE5E9B0E7}" type="pres">
      <dgm:prSet presAssocID="{FBB3E23C-804C-4218-867B-6A58BAE39E26}" presName="sibSpaceTwo" presStyleCnt="0"/>
      <dgm:spPr/>
    </dgm:pt>
    <dgm:pt modelId="{13C4CDD0-84F0-45C9-9A49-7250AEE39CBE}" type="pres">
      <dgm:prSet presAssocID="{CDE8AD1E-92C4-46A7-A4B3-5828BFD4743B}" presName="vertTwo" presStyleCnt="0"/>
      <dgm:spPr/>
    </dgm:pt>
    <dgm:pt modelId="{028504B2-CCC8-4A40-ACD2-7768F51F825C}" type="pres">
      <dgm:prSet presAssocID="{CDE8AD1E-92C4-46A7-A4B3-5828BFD4743B}" presName="txTwo" presStyleLbl="node2" presStyleIdx="5" presStyleCnt="7">
        <dgm:presLayoutVars>
          <dgm:chPref val="3"/>
        </dgm:presLayoutVars>
      </dgm:prSet>
      <dgm:spPr/>
    </dgm:pt>
    <dgm:pt modelId="{0685746F-2027-45E5-923F-1033FF557DF9}" type="pres">
      <dgm:prSet presAssocID="{CDE8AD1E-92C4-46A7-A4B3-5828BFD4743B}" presName="horzTwo" presStyleCnt="0"/>
      <dgm:spPr/>
    </dgm:pt>
    <dgm:pt modelId="{F452113F-F7F0-436F-B471-D4ABDE47AA0E}" type="pres">
      <dgm:prSet presAssocID="{D26A6420-AE8B-4C18-A71D-84CDFCC22CB2}" presName="sibSpaceTwo" presStyleCnt="0"/>
      <dgm:spPr/>
    </dgm:pt>
    <dgm:pt modelId="{73606058-451F-4412-BA1D-DBED9CE04C5D}" type="pres">
      <dgm:prSet presAssocID="{065536D5-B978-41C0-843C-8C22C74E590B}" presName="vertTwo" presStyleCnt="0"/>
      <dgm:spPr/>
    </dgm:pt>
    <dgm:pt modelId="{6CEE13BC-3A9E-4314-80E6-4153DD53936C}" type="pres">
      <dgm:prSet presAssocID="{065536D5-B978-41C0-843C-8C22C74E590B}" presName="txTwo" presStyleLbl="node2" presStyleIdx="6" presStyleCnt="7">
        <dgm:presLayoutVars>
          <dgm:chPref val="3"/>
        </dgm:presLayoutVars>
      </dgm:prSet>
      <dgm:spPr/>
    </dgm:pt>
    <dgm:pt modelId="{E9946DF0-72DC-4A29-B5E6-7AB671F8078E}" type="pres">
      <dgm:prSet presAssocID="{065536D5-B978-41C0-843C-8C22C74E590B}" presName="horzTwo" presStyleCnt="0"/>
      <dgm:spPr/>
    </dgm:pt>
  </dgm:ptLst>
  <dgm:cxnLst>
    <dgm:cxn modelId="{8AA6E4E4-BA41-4EEE-8EBD-F6E680B68B54}" srcId="{8DEC0CF6-9B0B-4353-AC26-7FC495208104}" destId="{BD476ECD-05AE-4B57-89B9-4E704DE6F7EE}" srcOrd="1" destOrd="0" parTransId="{82AEB372-C471-4EBE-B4B7-2D9717CFF99A}" sibTransId="{87ED8023-08C6-48B0-814D-CE4D0EB2F65D}"/>
    <dgm:cxn modelId="{DA3EEC47-5559-413F-A12E-AF7B8C12A934}" srcId="{8DEC0CF6-9B0B-4353-AC26-7FC495208104}" destId="{56731AC8-EF0D-4822-8443-B2448E30055C}" srcOrd="3" destOrd="0" parTransId="{F726CBE6-91DF-4B99-8A22-BEC953DC963C}" sibTransId="{4B001CAF-F631-422E-A41F-5482D088606F}"/>
    <dgm:cxn modelId="{56D0D5DC-9294-48C0-A519-BFA83CCC94ED}" type="presOf" srcId="{A6F4DBB0-6C47-4EB1-BCEC-D0F5EBD1147E}" destId="{97B32B02-9DD8-49C0-B138-51E3961CB59F}" srcOrd="0" destOrd="0" presId="urn:microsoft.com/office/officeart/2005/8/layout/hierarchy4"/>
    <dgm:cxn modelId="{7C2E6B54-EE14-45A8-8EB8-D34F3A5369AC}" srcId="{8DEC0CF6-9B0B-4353-AC26-7FC495208104}" destId="{8993FFE1-EDAA-4D50-A524-9256A4A31151}" srcOrd="2" destOrd="0" parTransId="{1D8E5D6D-3168-40CF-9AC9-CD9AA81F9185}" sibTransId="{9A138932-A3E7-4E48-AEBD-74CAFAC998CF}"/>
    <dgm:cxn modelId="{41BFADC4-F7A7-459A-9E0A-F276E559E00D}" srcId="{F7363D04-E5A9-4221-BEE3-B45B0932BA98}" destId="{8DEC0CF6-9B0B-4353-AC26-7FC495208104}" srcOrd="0" destOrd="0" parTransId="{1E899FBD-9CD4-43CB-AFA7-F8E36C050001}" sibTransId="{8EDC73F9-25C7-4C26-B10E-6ED7F6C13FF0}"/>
    <dgm:cxn modelId="{CFFDD1EB-94BF-475B-9C63-A04B2839917F}" type="presOf" srcId="{8DEC0CF6-9B0B-4353-AC26-7FC495208104}" destId="{BDA9B960-04B1-4786-BB55-7FC1A8DC08B4}" srcOrd="0" destOrd="0" presId="urn:microsoft.com/office/officeart/2005/8/layout/hierarchy4"/>
    <dgm:cxn modelId="{74A737C8-15A7-472E-B167-5B2DC396C8DC}" type="presOf" srcId="{065536D5-B978-41C0-843C-8C22C74E590B}" destId="{6CEE13BC-3A9E-4314-80E6-4153DD53936C}" srcOrd="0" destOrd="0" presId="urn:microsoft.com/office/officeart/2005/8/layout/hierarchy4"/>
    <dgm:cxn modelId="{79681E8B-9E69-47AF-886B-B91C2E2969B1}" type="presOf" srcId="{56731AC8-EF0D-4822-8443-B2448E30055C}" destId="{E6821A21-D065-4706-9A67-7B088FB89B3F}" srcOrd="0" destOrd="0" presId="urn:microsoft.com/office/officeart/2005/8/layout/hierarchy4"/>
    <dgm:cxn modelId="{64DCB593-5980-4856-8284-33F42B34B04F}" srcId="{8DEC0CF6-9B0B-4353-AC26-7FC495208104}" destId="{A6F4DBB0-6C47-4EB1-BCEC-D0F5EBD1147E}" srcOrd="4" destOrd="0" parTransId="{18E052EB-0E31-4C1A-AA0D-881BE7541C2B}" sibTransId="{FBB3E23C-804C-4218-867B-6A58BAE39E26}"/>
    <dgm:cxn modelId="{8D628E7C-C6C8-41D3-B4A7-759E12B1D264}" type="presOf" srcId="{8993FFE1-EDAA-4D50-A524-9256A4A31151}" destId="{B5801E6E-C2E4-4440-A006-23B1CC80DCF4}" srcOrd="0" destOrd="0" presId="urn:microsoft.com/office/officeart/2005/8/layout/hierarchy4"/>
    <dgm:cxn modelId="{D864FDC7-BB42-4258-B947-7C4288392A7D}" type="presOf" srcId="{CDE8AD1E-92C4-46A7-A4B3-5828BFD4743B}" destId="{028504B2-CCC8-4A40-ACD2-7768F51F825C}" srcOrd="0" destOrd="0" presId="urn:microsoft.com/office/officeart/2005/8/layout/hierarchy4"/>
    <dgm:cxn modelId="{EE824BE8-AC5E-483F-A624-E5FC10518283}" type="presOf" srcId="{BD476ECD-05AE-4B57-89B9-4E704DE6F7EE}" destId="{68A3EE33-D132-4869-9F6E-E186DB32A8F7}" srcOrd="0" destOrd="0" presId="urn:microsoft.com/office/officeart/2005/8/layout/hierarchy4"/>
    <dgm:cxn modelId="{31B4E14D-45D0-4E68-87DD-D9AA678215C5}" type="presOf" srcId="{EB080760-72E2-4FCE-95AC-C300597921D0}" destId="{B815A3B0-6676-4133-94EC-769B02A397D2}" srcOrd="0" destOrd="0" presId="urn:microsoft.com/office/officeart/2005/8/layout/hierarchy4"/>
    <dgm:cxn modelId="{7DFE8F56-FBB8-4AA9-AE3F-CFDECD600760}" srcId="{8DEC0CF6-9B0B-4353-AC26-7FC495208104}" destId="{EB080760-72E2-4FCE-95AC-C300597921D0}" srcOrd="0" destOrd="0" parTransId="{AD810BCA-4368-4262-B645-5F1BFAE432F2}" sibTransId="{C40A2D2B-6524-4C38-95CC-38F016F9CD12}"/>
    <dgm:cxn modelId="{C64C3040-087D-4459-A9F1-9449E674B60E}" srcId="{8DEC0CF6-9B0B-4353-AC26-7FC495208104}" destId="{065536D5-B978-41C0-843C-8C22C74E590B}" srcOrd="6" destOrd="0" parTransId="{D3D373BC-2552-4F9E-B556-ABFE74D899E3}" sibTransId="{3D5FDB25-04B4-4074-BB11-0AB64D46EA56}"/>
    <dgm:cxn modelId="{604A94F4-5A4C-4801-A354-A9F06E4D4DBC}" srcId="{8DEC0CF6-9B0B-4353-AC26-7FC495208104}" destId="{CDE8AD1E-92C4-46A7-A4B3-5828BFD4743B}" srcOrd="5" destOrd="0" parTransId="{283AF683-39FD-405D-AA7D-F7F791762C19}" sibTransId="{D26A6420-AE8B-4C18-A71D-84CDFCC22CB2}"/>
    <dgm:cxn modelId="{0AF23818-69B1-47D0-B052-692EB9DDEFC9}" type="presOf" srcId="{F7363D04-E5A9-4221-BEE3-B45B0932BA98}" destId="{D532CD9C-D338-4B95-80E0-61994A237A68}" srcOrd="0" destOrd="0" presId="urn:microsoft.com/office/officeart/2005/8/layout/hierarchy4"/>
    <dgm:cxn modelId="{6E7C9ED6-F93A-4096-99DE-FB58386EEC5B}" type="presParOf" srcId="{D532CD9C-D338-4B95-80E0-61994A237A68}" destId="{5C706FD7-FB10-4A41-94F6-59687F42137B}" srcOrd="0" destOrd="0" presId="urn:microsoft.com/office/officeart/2005/8/layout/hierarchy4"/>
    <dgm:cxn modelId="{F80D7B76-B472-4638-9984-9CE248843017}" type="presParOf" srcId="{5C706FD7-FB10-4A41-94F6-59687F42137B}" destId="{BDA9B960-04B1-4786-BB55-7FC1A8DC08B4}" srcOrd="0" destOrd="0" presId="urn:microsoft.com/office/officeart/2005/8/layout/hierarchy4"/>
    <dgm:cxn modelId="{C62EAC6E-EA84-4160-9325-A190CAFE3382}" type="presParOf" srcId="{5C706FD7-FB10-4A41-94F6-59687F42137B}" destId="{9546B5BD-74AC-4B6A-8DF0-32564EB0987B}" srcOrd="1" destOrd="0" presId="urn:microsoft.com/office/officeart/2005/8/layout/hierarchy4"/>
    <dgm:cxn modelId="{78116F4E-9F3C-4984-B31B-2027901555F0}" type="presParOf" srcId="{5C706FD7-FB10-4A41-94F6-59687F42137B}" destId="{0BC09D43-3D51-4BB3-B198-7B1E6CADC719}" srcOrd="2" destOrd="0" presId="urn:microsoft.com/office/officeart/2005/8/layout/hierarchy4"/>
    <dgm:cxn modelId="{86DB3B90-42D4-451B-8153-9F58A9012884}" type="presParOf" srcId="{0BC09D43-3D51-4BB3-B198-7B1E6CADC719}" destId="{2B6723B7-26BC-468C-A145-6917075DA2D0}" srcOrd="0" destOrd="0" presId="urn:microsoft.com/office/officeart/2005/8/layout/hierarchy4"/>
    <dgm:cxn modelId="{224C302C-7F73-4653-84C0-44C7D7B6FBFE}" type="presParOf" srcId="{2B6723B7-26BC-468C-A145-6917075DA2D0}" destId="{B815A3B0-6676-4133-94EC-769B02A397D2}" srcOrd="0" destOrd="0" presId="urn:microsoft.com/office/officeart/2005/8/layout/hierarchy4"/>
    <dgm:cxn modelId="{BABCF228-1D4C-4370-8F37-C02925AF052E}" type="presParOf" srcId="{2B6723B7-26BC-468C-A145-6917075DA2D0}" destId="{F1972262-6C68-45FE-AE05-4CED08372C98}" srcOrd="1" destOrd="0" presId="urn:microsoft.com/office/officeart/2005/8/layout/hierarchy4"/>
    <dgm:cxn modelId="{AAAB9C01-970C-474B-B0CD-6189AE12B7C5}" type="presParOf" srcId="{0BC09D43-3D51-4BB3-B198-7B1E6CADC719}" destId="{BB32FA3C-D18B-4E4F-8531-8F2513E2ADB0}" srcOrd="1" destOrd="0" presId="urn:microsoft.com/office/officeart/2005/8/layout/hierarchy4"/>
    <dgm:cxn modelId="{92DC9EEF-3B5E-4032-8669-E14DE62BA2AD}" type="presParOf" srcId="{0BC09D43-3D51-4BB3-B198-7B1E6CADC719}" destId="{9B0DF7D0-BC80-47BB-A557-01AF492AF327}" srcOrd="2" destOrd="0" presId="urn:microsoft.com/office/officeart/2005/8/layout/hierarchy4"/>
    <dgm:cxn modelId="{3F48AF78-D417-43FA-B55C-380D8893F702}" type="presParOf" srcId="{9B0DF7D0-BC80-47BB-A557-01AF492AF327}" destId="{68A3EE33-D132-4869-9F6E-E186DB32A8F7}" srcOrd="0" destOrd="0" presId="urn:microsoft.com/office/officeart/2005/8/layout/hierarchy4"/>
    <dgm:cxn modelId="{775D0B42-01A5-4937-9CF5-BCA8D0650244}" type="presParOf" srcId="{9B0DF7D0-BC80-47BB-A557-01AF492AF327}" destId="{50D3EF1A-A7C3-4520-98A2-8D6642F5887B}" srcOrd="1" destOrd="0" presId="urn:microsoft.com/office/officeart/2005/8/layout/hierarchy4"/>
    <dgm:cxn modelId="{A6BF1029-2239-48B8-A1BE-594A43FC0B9A}" type="presParOf" srcId="{0BC09D43-3D51-4BB3-B198-7B1E6CADC719}" destId="{78A5DF5A-C2FD-46F3-943F-D05F7D62BE56}" srcOrd="3" destOrd="0" presId="urn:microsoft.com/office/officeart/2005/8/layout/hierarchy4"/>
    <dgm:cxn modelId="{4CA39F9A-1957-47FC-8F06-CA08254CDF8A}" type="presParOf" srcId="{0BC09D43-3D51-4BB3-B198-7B1E6CADC719}" destId="{BE6F0808-F7FA-4C7B-B3D2-A8D45B238377}" srcOrd="4" destOrd="0" presId="urn:microsoft.com/office/officeart/2005/8/layout/hierarchy4"/>
    <dgm:cxn modelId="{934F9388-2A8D-49B9-A474-0F27AF39DBED}" type="presParOf" srcId="{BE6F0808-F7FA-4C7B-B3D2-A8D45B238377}" destId="{B5801E6E-C2E4-4440-A006-23B1CC80DCF4}" srcOrd="0" destOrd="0" presId="urn:microsoft.com/office/officeart/2005/8/layout/hierarchy4"/>
    <dgm:cxn modelId="{EF71B365-2E4C-4B1A-90E5-BB0B5B1A3AAA}" type="presParOf" srcId="{BE6F0808-F7FA-4C7B-B3D2-A8D45B238377}" destId="{2BA26E54-683F-4DD5-BA97-EE76E422516C}" srcOrd="1" destOrd="0" presId="urn:microsoft.com/office/officeart/2005/8/layout/hierarchy4"/>
    <dgm:cxn modelId="{5CA4320B-D2F3-4EEA-BE6E-4A8215D03750}" type="presParOf" srcId="{0BC09D43-3D51-4BB3-B198-7B1E6CADC719}" destId="{ECB1062D-6713-471E-886D-240FAE956E11}" srcOrd="5" destOrd="0" presId="urn:microsoft.com/office/officeart/2005/8/layout/hierarchy4"/>
    <dgm:cxn modelId="{6F88BCD8-84DC-4FD7-98DC-A803E56FAFD7}" type="presParOf" srcId="{0BC09D43-3D51-4BB3-B198-7B1E6CADC719}" destId="{2417B844-A238-46B4-A244-AA1ABABABC0A}" srcOrd="6" destOrd="0" presId="urn:microsoft.com/office/officeart/2005/8/layout/hierarchy4"/>
    <dgm:cxn modelId="{C6958679-A9C6-461D-9ECA-391F4FBECE27}" type="presParOf" srcId="{2417B844-A238-46B4-A244-AA1ABABABC0A}" destId="{E6821A21-D065-4706-9A67-7B088FB89B3F}" srcOrd="0" destOrd="0" presId="urn:microsoft.com/office/officeart/2005/8/layout/hierarchy4"/>
    <dgm:cxn modelId="{F1E4AB65-87D4-46BE-8B2F-9EEF7069E0C6}" type="presParOf" srcId="{2417B844-A238-46B4-A244-AA1ABABABC0A}" destId="{97CDB537-CAAE-4B51-A1E8-8CC8115D8575}" srcOrd="1" destOrd="0" presId="urn:microsoft.com/office/officeart/2005/8/layout/hierarchy4"/>
    <dgm:cxn modelId="{C4EF4A05-1CA6-4649-9709-37BCC42D33C1}" type="presParOf" srcId="{0BC09D43-3D51-4BB3-B198-7B1E6CADC719}" destId="{38339BE2-5CB8-4453-8879-BF090308A42E}" srcOrd="7" destOrd="0" presId="urn:microsoft.com/office/officeart/2005/8/layout/hierarchy4"/>
    <dgm:cxn modelId="{98754BF9-0B56-49C3-B3D1-BBBF2590C65D}" type="presParOf" srcId="{0BC09D43-3D51-4BB3-B198-7B1E6CADC719}" destId="{628B222B-7291-4D2C-B260-3FA12091B66A}" srcOrd="8" destOrd="0" presId="urn:microsoft.com/office/officeart/2005/8/layout/hierarchy4"/>
    <dgm:cxn modelId="{E58884C6-C045-4670-8784-3E89F4A0264C}" type="presParOf" srcId="{628B222B-7291-4D2C-B260-3FA12091B66A}" destId="{97B32B02-9DD8-49C0-B138-51E3961CB59F}" srcOrd="0" destOrd="0" presId="urn:microsoft.com/office/officeart/2005/8/layout/hierarchy4"/>
    <dgm:cxn modelId="{29FB8BD3-7029-4363-9F2D-84F45FE8618A}" type="presParOf" srcId="{628B222B-7291-4D2C-B260-3FA12091B66A}" destId="{0AE08522-3362-4E02-88AC-0421D88BF028}" srcOrd="1" destOrd="0" presId="urn:microsoft.com/office/officeart/2005/8/layout/hierarchy4"/>
    <dgm:cxn modelId="{44673C7F-9076-46A8-A691-95FB68EF6432}" type="presParOf" srcId="{0BC09D43-3D51-4BB3-B198-7B1E6CADC719}" destId="{5B11AD23-2DEB-428B-8A96-9F2FE5E9B0E7}" srcOrd="9" destOrd="0" presId="urn:microsoft.com/office/officeart/2005/8/layout/hierarchy4"/>
    <dgm:cxn modelId="{FF3DA1EE-12D5-44A4-B116-EE6F8D4DB29B}" type="presParOf" srcId="{0BC09D43-3D51-4BB3-B198-7B1E6CADC719}" destId="{13C4CDD0-84F0-45C9-9A49-7250AEE39CBE}" srcOrd="10" destOrd="0" presId="urn:microsoft.com/office/officeart/2005/8/layout/hierarchy4"/>
    <dgm:cxn modelId="{5B3A5028-6F22-4635-8858-04A316C95AC6}" type="presParOf" srcId="{13C4CDD0-84F0-45C9-9A49-7250AEE39CBE}" destId="{028504B2-CCC8-4A40-ACD2-7768F51F825C}" srcOrd="0" destOrd="0" presId="urn:microsoft.com/office/officeart/2005/8/layout/hierarchy4"/>
    <dgm:cxn modelId="{7D792D9F-19D0-4D71-A562-48C476BCE1E5}" type="presParOf" srcId="{13C4CDD0-84F0-45C9-9A49-7250AEE39CBE}" destId="{0685746F-2027-45E5-923F-1033FF557DF9}" srcOrd="1" destOrd="0" presId="urn:microsoft.com/office/officeart/2005/8/layout/hierarchy4"/>
    <dgm:cxn modelId="{3968A10B-8EF6-4744-829F-4F32503821E8}" type="presParOf" srcId="{0BC09D43-3D51-4BB3-B198-7B1E6CADC719}" destId="{F452113F-F7F0-436F-B471-D4ABDE47AA0E}" srcOrd="11" destOrd="0" presId="urn:microsoft.com/office/officeart/2005/8/layout/hierarchy4"/>
    <dgm:cxn modelId="{A070760B-5B6E-454F-BCE2-147B0B17712C}" type="presParOf" srcId="{0BC09D43-3D51-4BB3-B198-7B1E6CADC719}" destId="{73606058-451F-4412-BA1D-DBED9CE04C5D}" srcOrd="12" destOrd="0" presId="urn:microsoft.com/office/officeart/2005/8/layout/hierarchy4"/>
    <dgm:cxn modelId="{C5A68A8E-7BAA-4033-AC67-AEAFBE855B8F}" type="presParOf" srcId="{73606058-451F-4412-BA1D-DBED9CE04C5D}" destId="{6CEE13BC-3A9E-4314-80E6-4153DD53936C}" srcOrd="0" destOrd="0" presId="urn:microsoft.com/office/officeart/2005/8/layout/hierarchy4"/>
    <dgm:cxn modelId="{8DB9CC8A-FB5E-4C6D-91E3-ED64F3A02534}" type="presParOf" srcId="{73606058-451F-4412-BA1D-DBED9CE04C5D}" destId="{E9946DF0-72DC-4A29-B5E6-7AB671F807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B80162-7204-49C8-8665-872A836170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83890E-3A57-4AD2-B84F-A918BA699A3E}">
      <dgm:prSet phldrT="[Текст]"/>
      <dgm:spPr/>
      <dgm:t>
        <a:bodyPr/>
        <a:lstStyle/>
        <a:p>
          <a:r>
            <a:rPr lang="ru-RU" dirty="0" smtClean="0"/>
            <a:t>Правообладатель несёт: </a:t>
          </a:r>
          <a:r>
            <a:rPr lang="ru-RU" b="0" i="0" dirty="0" smtClean="0"/>
            <a:t>субсидиарную ответственность по предъявляемым к пользователю</a:t>
          </a:r>
          <a:br>
            <a:rPr lang="ru-RU" b="0" i="0" dirty="0" smtClean="0"/>
          </a:br>
          <a:r>
            <a:rPr lang="ru-RU" b="0" i="0" dirty="0" smtClean="0"/>
            <a:t>требованиям о несоответствии качества товаров (работ, услуг), продаваемых (выполняемых, оказываемых) пользователем по договору коммерческой концессии</a:t>
          </a:r>
          <a:endParaRPr lang="ru-RU" dirty="0"/>
        </a:p>
      </dgm:t>
    </dgm:pt>
    <dgm:pt modelId="{0D240643-FC92-48D9-8BA6-E887D0D636D6}" type="parTrans" cxnId="{7AC6A05D-6463-4140-B9DB-783981D1B5B0}">
      <dgm:prSet/>
      <dgm:spPr/>
      <dgm:t>
        <a:bodyPr/>
        <a:lstStyle/>
        <a:p>
          <a:endParaRPr lang="ru-RU"/>
        </a:p>
      </dgm:t>
    </dgm:pt>
    <dgm:pt modelId="{607FE8D5-10C2-4BC3-A9A1-0E25C61E4D46}" type="sibTrans" cxnId="{7AC6A05D-6463-4140-B9DB-783981D1B5B0}">
      <dgm:prSet/>
      <dgm:spPr/>
      <dgm:t>
        <a:bodyPr/>
        <a:lstStyle/>
        <a:p>
          <a:endParaRPr lang="ru-RU"/>
        </a:p>
      </dgm:t>
    </dgm:pt>
    <dgm:pt modelId="{C0F1AFDD-5396-4098-BD15-C8BC55454F3E}">
      <dgm:prSet phldrT="[Текст]"/>
      <dgm:spPr/>
      <dgm:t>
        <a:bodyPr/>
        <a:lstStyle/>
        <a:p>
          <a:r>
            <a:rPr lang="ru-RU" b="0" i="0" dirty="0" smtClean="0"/>
            <a:t>солидарную ответственность по требованиям, предъявляемым к</a:t>
          </a:r>
          <a:br>
            <a:rPr lang="ru-RU" b="0" i="0" dirty="0" smtClean="0"/>
          </a:br>
          <a:r>
            <a:rPr lang="ru-RU" b="0" i="0" dirty="0" smtClean="0"/>
            <a:t>пользователю как изготовителю продукции (товаров) правообладателя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091B2B66-395D-4EBD-8434-6B977EA50349}" type="parTrans" cxnId="{3BBC5CE6-F86F-44A0-884D-66254460D38A}">
      <dgm:prSet/>
      <dgm:spPr/>
      <dgm:t>
        <a:bodyPr/>
        <a:lstStyle/>
        <a:p>
          <a:endParaRPr lang="ru-RU"/>
        </a:p>
      </dgm:t>
    </dgm:pt>
    <dgm:pt modelId="{CCBAC0D1-4C68-47F9-A67B-A8CAA807049B}" type="sibTrans" cxnId="{3BBC5CE6-F86F-44A0-884D-66254460D38A}">
      <dgm:prSet/>
      <dgm:spPr/>
      <dgm:t>
        <a:bodyPr/>
        <a:lstStyle/>
        <a:p>
          <a:endParaRPr lang="ru-RU"/>
        </a:p>
      </dgm:t>
    </dgm:pt>
    <dgm:pt modelId="{F1E381F8-96B1-4448-91AD-29EDE24317F7}" type="pres">
      <dgm:prSet presAssocID="{7BB80162-7204-49C8-8665-872A8361702D}" presName="CompostProcess" presStyleCnt="0">
        <dgm:presLayoutVars>
          <dgm:dir/>
          <dgm:resizeHandles val="exact"/>
        </dgm:presLayoutVars>
      </dgm:prSet>
      <dgm:spPr/>
    </dgm:pt>
    <dgm:pt modelId="{CEF6710E-5C87-4991-970A-7A71CFECF771}" type="pres">
      <dgm:prSet presAssocID="{7BB80162-7204-49C8-8665-872A8361702D}" presName="arrow" presStyleLbl="bgShp" presStyleIdx="0" presStyleCnt="1"/>
      <dgm:spPr/>
    </dgm:pt>
    <dgm:pt modelId="{B5855723-DA74-4790-A4F7-0C3175DA8FB7}" type="pres">
      <dgm:prSet presAssocID="{7BB80162-7204-49C8-8665-872A8361702D}" presName="linearProcess" presStyleCnt="0"/>
      <dgm:spPr/>
    </dgm:pt>
    <dgm:pt modelId="{B3C6A4A2-FE12-4901-8343-7EBCD8AF9673}" type="pres">
      <dgm:prSet presAssocID="{0883890E-3A57-4AD2-B84F-A918BA699A3E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B3C14-665E-45E0-9A42-74083EC0F30D}" type="pres">
      <dgm:prSet presAssocID="{607FE8D5-10C2-4BC3-A9A1-0E25C61E4D46}" presName="sibTrans" presStyleCnt="0"/>
      <dgm:spPr/>
    </dgm:pt>
    <dgm:pt modelId="{1A3DE873-8191-496D-9AF1-C5F0F0D7D03F}" type="pres">
      <dgm:prSet presAssocID="{C0F1AFDD-5396-4098-BD15-C8BC55454F3E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C39CFE-010C-4F55-9783-A9007FD5BE6A}" type="presOf" srcId="{7BB80162-7204-49C8-8665-872A8361702D}" destId="{F1E381F8-96B1-4448-91AD-29EDE24317F7}" srcOrd="0" destOrd="0" presId="urn:microsoft.com/office/officeart/2005/8/layout/hProcess9"/>
    <dgm:cxn modelId="{7AC6A05D-6463-4140-B9DB-783981D1B5B0}" srcId="{7BB80162-7204-49C8-8665-872A8361702D}" destId="{0883890E-3A57-4AD2-B84F-A918BA699A3E}" srcOrd="0" destOrd="0" parTransId="{0D240643-FC92-48D9-8BA6-E887D0D636D6}" sibTransId="{607FE8D5-10C2-4BC3-A9A1-0E25C61E4D46}"/>
    <dgm:cxn modelId="{66D6790D-24B0-450C-B728-59009B6F4943}" type="presOf" srcId="{C0F1AFDD-5396-4098-BD15-C8BC55454F3E}" destId="{1A3DE873-8191-496D-9AF1-C5F0F0D7D03F}" srcOrd="0" destOrd="0" presId="urn:microsoft.com/office/officeart/2005/8/layout/hProcess9"/>
    <dgm:cxn modelId="{3BBC5CE6-F86F-44A0-884D-66254460D38A}" srcId="{7BB80162-7204-49C8-8665-872A8361702D}" destId="{C0F1AFDD-5396-4098-BD15-C8BC55454F3E}" srcOrd="1" destOrd="0" parTransId="{091B2B66-395D-4EBD-8434-6B977EA50349}" sibTransId="{CCBAC0D1-4C68-47F9-A67B-A8CAA807049B}"/>
    <dgm:cxn modelId="{BF229664-BAC8-4944-9472-13DC0034F8CC}" type="presOf" srcId="{0883890E-3A57-4AD2-B84F-A918BA699A3E}" destId="{B3C6A4A2-FE12-4901-8343-7EBCD8AF9673}" srcOrd="0" destOrd="0" presId="urn:microsoft.com/office/officeart/2005/8/layout/hProcess9"/>
    <dgm:cxn modelId="{1281296A-919F-4CA4-B6D4-182BC4615CDD}" type="presParOf" srcId="{F1E381F8-96B1-4448-91AD-29EDE24317F7}" destId="{CEF6710E-5C87-4991-970A-7A71CFECF771}" srcOrd="0" destOrd="0" presId="urn:microsoft.com/office/officeart/2005/8/layout/hProcess9"/>
    <dgm:cxn modelId="{F3A64D19-3AB8-48F0-AFAF-D967BEEEF83F}" type="presParOf" srcId="{F1E381F8-96B1-4448-91AD-29EDE24317F7}" destId="{B5855723-DA74-4790-A4F7-0C3175DA8FB7}" srcOrd="1" destOrd="0" presId="urn:microsoft.com/office/officeart/2005/8/layout/hProcess9"/>
    <dgm:cxn modelId="{A5EFA887-BA3B-4A81-8977-E91CF70527EC}" type="presParOf" srcId="{B5855723-DA74-4790-A4F7-0C3175DA8FB7}" destId="{B3C6A4A2-FE12-4901-8343-7EBCD8AF9673}" srcOrd="0" destOrd="0" presId="urn:microsoft.com/office/officeart/2005/8/layout/hProcess9"/>
    <dgm:cxn modelId="{D51069F5-1EA1-4727-9969-8D10F03D5B9D}" type="presParOf" srcId="{B5855723-DA74-4790-A4F7-0C3175DA8FB7}" destId="{A02B3C14-665E-45E0-9A42-74083EC0F30D}" srcOrd="1" destOrd="0" presId="urn:microsoft.com/office/officeart/2005/8/layout/hProcess9"/>
    <dgm:cxn modelId="{32DED70F-F046-4F14-93FC-D43AFED94D7B}" type="presParOf" srcId="{B5855723-DA74-4790-A4F7-0C3175DA8FB7}" destId="{1A3DE873-8191-496D-9AF1-C5F0F0D7D03F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DD30BD-5B46-43A8-8265-58C6D04ED38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B127CFE-706E-4C7B-AE2E-9CDB2C3EE431}">
      <dgm:prSet phldrT="[Текст]"/>
      <dgm:spPr/>
      <dgm:t>
        <a:bodyPr/>
        <a:lstStyle/>
        <a:p>
          <a:r>
            <a:rPr lang="ru-RU" b="0" i="0" dirty="0" smtClean="0"/>
            <a:t>Правообладатель отвечает:</a:t>
          </a:r>
          <a:br>
            <a:rPr lang="ru-RU" b="0" i="0" dirty="0" smtClean="0"/>
          </a:br>
          <a:r>
            <a:rPr lang="ru-RU" b="0" i="0" dirty="0" smtClean="0"/>
            <a:t> независимо от того, продаются товары потребителям или иным</a:t>
          </a:r>
          <a:br>
            <a:rPr lang="ru-RU" b="0" i="0" dirty="0" smtClean="0"/>
          </a:br>
          <a:r>
            <a:rPr lang="ru-RU" b="0" i="0" dirty="0" smtClean="0"/>
            <a:t>участникам гражданского оборота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63869197-2399-4BF0-8352-147503FA658A}" type="parTrans" cxnId="{5310A938-6A94-4C51-B68D-B893C4D4F8BD}">
      <dgm:prSet/>
      <dgm:spPr/>
      <dgm:t>
        <a:bodyPr/>
        <a:lstStyle/>
        <a:p>
          <a:endParaRPr lang="ru-RU"/>
        </a:p>
      </dgm:t>
    </dgm:pt>
    <dgm:pt modelId="{75C106B9-1A7E-40A7-8864-70E1432A3988}" type="sibTrans" cxnId="{5310A938-6A94-4C51-B68D-B893C4D4F8BD}">
      <dgm:prSet/>
      <dgm:spPr/>
      <dgm:t>
        <a:bodyPr/>
        <a:lstStyle/>
        <a:p>
          <a:endParaRPr lang="ru-RU"/>
        </a:p>
      </dgm:t>
    </dgm:pt>
    <dgm:pt modelId="{A4745268-AF5A-4299-B8BB-233CF29DC736}">
      <dgm:prSet phldrT="[Текст]"/>
      <dgm:spPr/>
      <dgm:t>
        <a:bodyPr/>
        <a:lstStyle/>
        <a:p>
          <a:r>
            <a:rPr lang="ru-RU" b="0" i="0" dirty="0" smtClean="0"/>
            <a:t>и тогда, когда качество его товаров (работ, услуг) хуже, чем у пользователя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6AA2ED31-4998-44BB-8805-3C1652B0AEB1}" type="parTrans" cxnId="{CD4FFFC5-89ED-4572-88A1-404BB1AC6E9A}">
      <dgm:prSet/>
      <dgm:spPr/>
      <dgm:t>
        <a:bodyPr/>
        <a:lstStyle/>
        <a:p>
          <a:endParaRPr lang="ru-RU"/>
        </a:p>
      </dgm:t>
    </dgm:pt>
    <dgm:pt modelId="{3AEF1DCA-D9E9-43FF-87AC-6582503931F7}" type="sibTrans" cxnId="{CD4FFFC5-89ED-4572-88A1-404BB1AC6E9A}">
      <dgm:prSet/>
      <dgm:spPr/>
      <dgm:t>
        <a:bodyPr/>
        <a:lstStyle/>
        <a:p>
          <a:endParaRPr lang="ru-RU"/>
        </a:p>
      </dgm:t>
    </dgm:pt>
    <dgm:pt modelId="{FBCB61C0-F61A-4FDF-A4A6-B2DBB8A8344D}">
      <dgm:prSet phldrT="[Текст]"/>
      <dgm:spPr/>
      <dgm:t>
        <a:bodyPr/>
        <a:lstStyle/>
        <a:p>
          <a:r>
            <a:rPr lang="ru-RU" b="0" i="0" dirty="0" smtClean="0"/>
            <a:t>только при несоответствии качества (но не количества, ассортимента, комплектности, сроков и иных условий договора пользователя</a:t>
          </a:r>
          <a:br>
            <a:rPr lang="ru-RU" b="0" i="0" dirty="0" smtClean="0"/>
          </a:br>
          <a:r>
            <a:rPr lang="ru-RU" b="0" i="0" dirty="0" smtClean="0"/>
            <a:t>с его контрагентом)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549C83E-73F9-4888-A9FF-BC2EA396A8E2}" type="parTrans" cxnId="{409B09B2-B00F-40C8-BB47-FBAFB5F0FF09}">
      <dgm:prSet/>
      <dgm:spPr/>
      <dgm:t>
        <a:bodyPr/>
        <a:lstStyle/>
        <a:p>
          <a:endParaRPr lang="ru-RU"/>
        </a:p>
      </dgm:t>
    </dgm:pt>
    <dgm:pt modelId="{DE9FB31C-FEF0-4C45-AAB4-4F4DADCBAF27}" type="sibTrans" cxnId="{409B09B2-B00F-40C8-BB47-FBAFB5F0FF09}">
      <dgm:prSet/>
      <dgm:spPr/>
      <dgm:t>
        <a:bodyPr/>
        <a:lstStyle/>
        <a:p>
          <a:endParaRPr lang="ru-RU"/>
        </a:p>
      </dgm:t>
    </dgm:pt>
    <dgm:pt modelId="{FEC41648-530B-43FB-9031-E6E4B0F8F837}" type="pres">
      <dgm:prSet presAssocID="{F4DD30BD-5B46-43A8-8265-58C6D04ED38B}" presName="CompostProcess" presStyleCnt="0">
        <dgm:presLayoutVars>
          <dgm:dir/>
          <dgm:resizeHandles val="exact"/>
        </dgm:presLayoutVars>
      </dgm:prSet>
      <dgm:spPr/>
    </dgm:pt>
    <dgm:pt modelId="{8DB33A26-6193-4F23-8307-A304FB75EF8C}" type="pres">
      <dgm:prSet presAssocID="{F4DD30BD-5B46-43A8-8265-58C6D04ED38B}" presName="arrow" presStyleLbl="bgShp" presStyleIdx="0" presStyleCnt="1"/>
      <dgm:spPr/>
    </dgm:pt>
    <dgm:pt modelId="{6CF07523-7F1F-4B86-98A3-9A636E4AE452}" type="pres">
      <dgm:prSet presAssocID="{F4DD30BD-5B46-43A8-8265-58C6D04ED38B}" presName="linearProcess" presStyleCnt="0"/>
      <dgm:spPr/>
    </dgm:pt>
    <dgm:pt modelId="{B38B74FF-000B-472D-8B02-848A32B9BDB1}" type="pres">
      <dgm:prSet presAssocID="{EB127CFE-706E-4C7B-AE2E-9CDB2C3EE43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3FB31-B509-4433-B5C3-1664EDE2620D}" type="pres">
      <dgm:prSet presAssocID="{75C106B9-1A7E-40A7-8864-70E1432A3988}" presName="sibTrans" presStyleCnt="0"/>
      <dgm:spPr/>
    </dgm:pt>
    <dgm:pt modelId="{27C715E4-BD3B-4F29-9C58-9B3156296688}" type="pres">
      <dgm:prSet presAssocID="{A4745268-AF5A-4299-B8BB-233CF29DC73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EE939-5FB5-4DC3-B98E-F064F019809A}" type="pres">
      <dgm:prSet presAssocID="{3AEF1DCA-D9E9-43FF-87AC-6582503931F7}" presName="sibTrans" presStyleCnt="0"/>
      <dgm:spPr/>
    </dgm:pt>
    <dgm:pt modelId="{E742AA04-8405-4852-B3B1-7BF3B565C42B}" type="pres">
      <dgm:prSet presAssocID="{FBCB61C0-F61A-4FDF-A4A6-B2DBB8A8344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8ACDA5-3CB9-4D54-8DC9-8C8768C9A1EC}" type="presOf" srcId="{EB127CFE-706E-4C7B-AE2E-9CDB2C3EE431}" destId="{B38B74FF-000B-472D-8B02-848A32B9BDB1}" srcOrd="0" destOrd="0" presId="urn:microsoft.com/office/officeart/2005/8/layout/hProcess9"/>
    <dgm:cxn modelId="{CD4FFFC5-89ED-4572-88A1-404BB1AC6E9A}" srcId="{F4DD30BD-5B46-43A8-8265-58C6D04ED38B}" destId="{A4745268-AF5A-4299-B8BB-233CF29DC736}" srcOrd="1" destOrd="0" parTransId="{6AA2ED31-4998-44BB-8805-3C1652B0AEB1}" sibTransId="{3AEF1DCA-D9E9-43FF-87AC-6582503931F7}"/>
    <dgm:cxn modelId="{BAFD846C-A2E2-4211-B5FE-FB104A45DAC3}" type="presOf" srcId="{A4745268-AF5A-4299-B8BB-233CF29DC736}" destId="{27C715E4-BD3B-4F29-9C58-9B3156296688}" srcOrd="0" destOrd="0" presId="urn:microsoft.com/office/officeart/2005/8/layout/hProcess9"/>
    <dgm:cxn modelId="{409B09B2-B00F-40C8-BB47-FBAFB5F0FF09}" srcId="{F4DD30BD-5B46-43A8-8265-58C6D04ED38B}" destId="{FBCB61C0-F61A-4FDF-A4A6-B2DBB8A8344D}" srcOrd="2" destOrd="0" parTransId="{2549C83E-73F9-4888-A9FF-BC2EA396A8E2}" sibTransId="{DE9FB31C-FEF0-4C45-AAB4-4F4DADCBAF27}"/>
    <dgm:cxn modelId="{FC6F3B20-64E7-4CA1-A324-FBDA5C3DAE61}" type="presOf" srcId="{F4DD30BD-5B46-43A8-8265-58C6D04ED38B}" destId="{FEC41648-530B-43FB-9031-E6E4B0F8F837}" srcOrd="0" destOrd="0" presId="urn:microsoft.com/office/officeart/2005/8/layout/hProcess9"/>
    <dgm:cxn modelId="{5310A938-6A94-4C51-B68D-B893C4D4F8BD}" srcId="{F4DD30BD-5B46-43A8-8265-58C6D04ED38B}" destId="{EB127CFE-706E-4C7B-AE2E-9CDB2C3EE431}" srcOrd="0" destOrd="0" parTransId="{63869197-2399-4BF0-8352-147503FA658A}" sibTransId="{75C106B9-1A7E-40A7-8864-70E1432A3988}"/>
    <dgm:cxn modelId="{0DE88FDB-CBC0-4B04-981C-F1F54C6E5A54}" type="presOf" srcId="{FBCB61C0-F61A-4FDF-A4A6-B2DBB8A8344D}" destId="{E742AA04-8405-4852-B3B1-7BF3B565C42B}" srcOrd="0" destOrd="0" presId="urn:microsoft.com/office/officeart/2005/8/layout/hProcess9"/>
    <dgm:cxn modelId="{89C3E2DF-2889-4BBD-91C1-447621B68848}" type="presParOf" srcId="{FEC41648-530B-43FB-9031-E6E4B0F8F837}" destId="{8DB33A26-6193-4F23-8307-A304FB75EF8C}" srcOrd="0" destOrd="0" presId="urn:microsoft.com/office/officeart/2005/8/layout/hProcess9"/>
    <dgm:cxn modelId="{ECA146AA-70F8-41DC-BCC2-F4A3F2C9BC02}" type="presParOf" srcId="{FEC41648-530B-43FB-9031-E6E4B0F8F837}" destId="{6CF07523-7F1F-4B86-98A3-9A636E4AE452}" srcOrd="1" destOrd="0" presId="urn:microsoft.com/office/officeart/2005/8/layout/hProcess9"/>
    <dgm:cxn modelId="{EE7F3CA0-EBF3-4446-9A7D-6F113B980E4D}" type="presParOf" srcId="{6CF07523-7F1F-4B86-98A3-9A636E4AE452}" destId="{B38B74FF-000B-472D-8B02-848A32B9BDB1}" srcOrd="0" destOrd="0" presId="urn:microsoft.com/office/officeart/2005/8/layout/hProcess9"/>
    <dgm:cxn modelId="{4101D8CA-004B-4940-8014-C7C5B1F7B1E9}" type="presParOf" srcId="{6CF07523-7F1F-4B86-98A3-9A636E4AE452}" destId="{0B93FB31-B509-4433-B5C3-1664EDE2620D}" srcOrd="1" destOrd="0" presId="urn:microsoft.com/office/officeart/2005/8/layout/hProcess9"/>
    <dgm:cxn modelId="{4FFEBDC2-7D60-449B-B952-C2808849D3F1}" type="presParOf" srcId="{6CF07523-7F1F-4B86-98A3-9A636E4AE452}" destId="{27C715E4-BD3B-4F29-9C58-9B3156296688}" srcOrd="2" destOrd="0" presId="urn:microsoft.com/office/officeart/2005/8/layout/hProcess9"/>
    <dgm:cxn modelId="{E8A71896-2CF1-4092-89EF-700B1AF4514B}" type="presParOf" srcId="{6CF07523-7F1F-4B86-98A3-9A636E4AE452}" destId="{3FDEE939-5FB5-4DC3-B98E-F064F019809A}" srcOrd="3" destOrd="0" presId="urn:microsoft.com/office/officeart/2005/8/layout/hProcess9"/>
    <dgm:cxn modelId="{FA793F2E-C77A-4464-94FD-BC7E51419C2A}" type="presParOf" srcId="{6CF07523-7F1F-4B86-98A3-9A636E4AE452}" destId="{E742AA04-8405-4852-B3B1-7BF3B565C42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1F1055-E669-4DCB-89ED-7E8572AE2AA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0728A-0EDF-4AAB-B72D-AF86C5B32502}">
      <dgm:prSet phldrT="[Текст]"/>
      <dgm:spPr/>
      <dgm:t>
        <a:bodyPr/>
        <a:lstStyle/>
        <a:p>
          <a:r>
            <a:rPr lang="ru-RU" b="0" i="0" dirty="0" smtClean="0"/>
            <a:t>Договор прекращается в случаях</a:t>
          </a:r>
          <a:r>
            <a:rPr lang="ru-RU" b="1" i="0" dirty="0" smtClean="0"/>
            <a:t>:</a:t>
          </a:r>
          <a:br>
            <a:rPr lang="ru-RU" b="1" i="0" dirty="0" smtClean="0"/>
          </a:br>
          <a:r>
            <a:rPr lang="ru-RU" b="0" i="0" dirty="0" smtClean="0"/>
            <a:t>одностороннего отказа от договора, заключенного без указания срока (п. 1 ст. 1037 ГК РФ). Любая из сторон вправе отказаться от такого договора во всякое время, уведомив об этом другую сторону за</a:t>
          </a:r>
          <a:br>
            <a:rPr lang="ru-RU" b="0" i="0" dirty="0" smtClean="0"/>
          </a:br>
          <a:r>
            <a:rPr lang="ru-RU" b="0" i="0" dirty="0" smtClean="0"/>
            <a:t>шесть месяцев, если более продолжительный срок не предусмотрен</a:t>
          </a:r>
          <a:br>
            <a:rPr lang="ru-RU" b="0" i="0" dirty="0" smtClean="0"/>
          </a:br>
          <a:r>
            <a:rPr lang="ru-RU" b="0" i="0" dirty="0" smtClean="0"/>
            <a:t>договором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30BEDBB4-FD2F-47C4-A23B-C12D495495F1}" type="parTrans" cxnId="{AC73486B-1FDE-4E60-AC8E-3B1EA45E9EB8}">
      <dgm:prSet/>
      <dgm:spPr/>
      <dgm:t>
        <a:bodyPr/>
        <a:lstStyle/>
        <a:p>
          <a:endParaRPr lang="ru-RU"/>
        </a:p>
      </dgm:t>
    </dgm:pt>
    <dgm:pt modelId="{BFCAA93D-2B7E-4CE6-8A7A-D98C9FBB1C55}" type="sibTrans" cxnId="{AC73486B-1FDE-4E60-AC8E-3B1EA45E9EB8}">
      <dgm:prSet/>
      <dgm:spPr/>
      <dgm:t>
        <a:bodyPr/>
        <a:lstStyle/>
        <a:p>
          <a:endParaRPr lang="ru-RU"/>
        </a:p>
      </dgm:t>
    </dgm:pt>
    <dgm:pt modelId="{8D738345-F42E-4FAD-AF2F-47FB39BA38FC}">
      <dgm:prSet phldrT="[Текст]"/>
      <dgm:spPr/>
      <dgm:t>
        <a:bodyPr/>
        <a:lstStyle/>
        <a:p>
          <a:r>
            <a:rPr lang="ru-RU" b="0" i="0" dirty="0" smtClean="0"/>
            <a:t>одностороннего отказа пользователя от договора в случае изменения</a:t>
          </a:r>
          <a:br>
            <a:rPr lang="ru-RU" b="0" i="0" dirty="0" smtClean="0"/>
          </a:br>
          <a:r>
            <a:rPr lang="ru-RU" b="0" i="0" dirty="0" smtClean="0"/>
            <a:t>коммерческого обозначения правообладателем (ст. 1039 ГК РФ),</a:t>
          </a:r>
          <a:br>
            <a:rPr lang="ru-RU" b="0" i="0" dirty="0" smtClean="0"/>
          </a:br>
          <a:r>
            <a:rPr lang="ru-RU" b="0" i="0" dirty="0" smtClean="0"/>
            <a:t>при этом пользователь вправе требовать, помимо расторжения договора, возмещение убытков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598AC11-9548-4A3A-918A-119D059F9385}" type="parTrans" cxnId="{7BB21F95-1485-4EAD-90D9-7E16407EFC5E}">
      <dgm:prSet/>
      <dgm:spPr/>
      <dgm:t>
        <a:bodyPr/>
        <a:lstStyle/>
        <a:p>
          <a:endParaRPr lang="ru-RU"/>
        </a:p>
      </dgm:t>
    </dgm:pt>
    <dgm:pt modelId="{D8089A9A-59EC-42B6-8A8D-078460DA72D8}" type="sibTrans" cxnId="{7BB21F95-1485-4EAD-90D9-7E16407EFC5E}">
      <dgm:prSet/>
      <dgm:spPr/>
      <dgm:t>
        <a:bodyPr/>
        <a:lstStyle/>
        <a:p>
          <a:endParaRPr lang="ru-RU"/>
        </a:p>
      </dgm:t>
    </dgm:pt>
    <dgm:pt modelId="{AFECCDEC-2949-4B88-97E1-946975D8DB57}">
      <dgm:prSet phldrT="[Текст]"/>
      <dgm:spPr/>
      <dgm:t>
        <a:bodyPr/>
        <a:lstStyle/>
        <a:p>
          <a:r>
            <a:rPr lang="ru-RU" b="0" i="0" dirty="0" smtClean="0"/>
            <a:t>прекращения принадлежащего правообладателю права на товарный знак, знак обслуживания или на коммерческое обозначение,</a:t>
          </a:r>
          <a:br>
            <a:rPr lang="ru-RU" b="0" i="0" dirty="0" smtClean="0"/>
          </a:br>
          <a:r>
            <a:rPr lang="ru-RU" b="0" i="0" dirty="0" smtClean="0"/>
            <a:t>когда такое право входит в комплекс исключительных прав, предоставленных пользователю по договору коммерческой концессии, без замены прекратившегося права новым аналогичным правом (п. 3 ст. 1037 ГК РФ). В данном случае необходимо одновременное прекращение прав на товарный знак, знак обслуживания</a:t>
          </a:r>
          <a:br>
            <a:rPr lang="ru-RU" b="0" i="0" dirty="0" smtClean="0"/>
          </a:br>
          <a:r>
            <a:rPr lang="ru-RU" b="0" i="0" dirty="0" smtClean="0"/>
            <a:t>или на коммерческое обозначение правообладателя. Если прекращается только одно из них, пользователь имеет право отказаться</a:t>
          </a:r>
          <a:br>
            <a:rPr lang="ru-RU" b="0" i="0" dirty="0" smtClean="0"/>
          </a:br>
          <a:r>
            <a:rPr lang="ru-RU" b="0" i="0" dirty="0" smtClean="0"/>
            <a:t>от договора по правилам статьи 1039 ГК РФ;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C6FB1F6-5EA5-42B0-90DB-FC4C1B5B28DB}" type="parTrans" cxnId="{859B836B-3BC1-4398-AD94-BB3083DB7590}">
      <dgm:prSet/>
      <dgm:spPr/>
      <dgm:t>
        <a:bodyPr/>
        <a:lstStyle/>
        <a:p>
          <a:endParaRPr lang="ru-RU"/>
        </a:p>
      </dgm:t>
    </dgm:pt>
    <dgm:pt modelId="{C5CFC6C6-7BA1-437B-A018-083C534AE1DD}" type="sibTrans" cxnId="{859B836B-3BC1-4398-AD94-BB3083DB7590}">
      <dgm:prSet/>
      <dgm:spPr/>
      <dgm:t>
        <a:bodyPr/>
        <a:lstStyle/>
        <a:p>
          <a:endParaRPr lang="ru-RU"/>
        </a:p>
      </dgm:t>
    </dgm:pt>
    <dgm:pt modelId="{BB6367D9-CA0D-4CA7-B6E3-5016791CE37E}">
      <dgm:prSet/>
      <dgm:spPr/>
      <dgm:t>
        <a:bodyPr/>
        <a:lstStyle/>
        <a:p>
          <a:endParaRPr lang="ru-RU"/>
        </a:p>
      </dgm:t>
    </dgm:pt>
    <dgm:pt modelId="{7D66CCA0-D4BE-450F-BB28-9B669212ED08}" type="parTrans" cxnId="{419E8E3F-A839-4C5C-A6D5-1F93170A1B6B}">
      <dgm:prSet/>
      <dgm:spPr/>
      <dgm:t>
        <a:bodyPr/>
        <a:lstStyle/>
        <a:p>
          <a:endParaRPr lang="ru-RU"/>
        </a:p>
      </dgm:t>
    </dgm:pt>
    <dgm:pt modelId="{F3E09E7F-4481-419C-AEBF-E7AE82E42C64}" type="sibTrans" cxnId="{419E8E3F-A839-4C5C-A6D5-1F93170A1B6B}">
      <dgm:prSet/>
      <dgm:spPr/>
      <dgm:t>
        <a:bodyPr/>
        <a:lstStyle/>
        <a:p>
          <a:endParaRPr lang="ru-RU"/>
        </a:p>
      </dgm:t>
    </dgm:pt>
    <dgm:pt modelId="{189023AD-E03C-482B-A6D1-43332EE0EF58}">
      <dgm:prSet/>
      <dgm:spPr/>
      <dgm:t>
        <a:bodyPr/>
        <a:lstStyle/>
        <a:p>
          <a:endParaRPr lang="ru-RU"/>
        </a:p>
      </dgm:t>
    </dgm:pt>
    <dgm:pt modelId="{BB3A34DA-7132-41EF-A0D2-6566C6066B18}" type="parTrans" cxnId="{02291FEA-CE6E-4FAD-B8A5-E41D8AD551F3}">
      <dgm:prSet/>
      <dgm:spPr/>
      <dgm:t>
        <a:bodyPr/>
        <a:lstStyle/>
        <a:p>
          <a:endParaRPr lang="ru-RU"/>
        </a:p>
      </dgm:t>
    </dgm:pt>
    <dgm:pt modelId="{FA095118-10DD-4E80-8698-D2934E7DC196}" type="sibTrans" cxnId="{02291FEA-CE6E-4FAD-B8A5-E41D8AD551F3}">
      <dgm:prSet/>
      <dgm:spPr/>
      <dgm:t>
        <a:bodyPr/>
        <a:lstStyle/>
        <a:p>
          <a:endParaRPr lang="ru-RU"/>
        </a:p>
      </dgm:t>
    </dgm:pt>
    <dgm:pt modelId="{670D2FFB-D62E-4E93-B7C5-3E4E0CBFB3C6}">
      <dgm:prSet/>
      <dgm:spPr/>
      <dgm:t>
        <a:bodyPr/>
        <a:lstStyle/>
        <a:p>
          <a:r>
            <a:rPr lang="ru-RU" b="0" i="0" dirty="0" smtClean="0"/>
            <a:t>объявления правообладателя или пользователя несостоятельными</a:t>
          </a:r>
          <a:br>
            <a:rPr lang="ru-RU" b="0" i="0" dirty="0" smtClean="0"/>
          </a:br>
          <a:r>
            <a:rPr lang="ru-RU" b="0" i="0" dirty="0" smtClean="0"/>
            <a:t>(банкротами) в порядке, установленном действующим законодательством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95B69D44-E7B0-40A6-8D93-463E2B3344F2}" type="parTrans" cxnId="{E119D462-650F-4830-854A-478F64FF3E31}">
      <dgm:prSet/>
      <dgm:spPr/>
      <dgm:t>
        <a:bodyPr/>
        <a:lstStyle/>
        <a:p>
          <a:endParaRPr lang="ru-RU"/>
        </a:p>
      </dgm:t>
    </dgm:pt>
    <dgm:pt modelId="{F4AA7350-E5CD-478A-BA3D-B78A32BA68FB}" type="sibTrans" cxnId="{E119D462-650F-4830-854A-478F64FF3E31}">
      <dgm:prSet/>
      <dgm:spPr/>
      <dgm:t>
        <a:bodyPr/>
        <a:lstStyle/>
        <a:p>
          <a:endParaRPr lang="ru-RU"/>
        </a:p>
      </dgm:t>
    </dgm:pt>
    <dgm:pt modelId="{F88345E1-081A-4FB2-86C1-9B262FC0904F}">
      <dgm:prSet/>
      <dgm:spPr/>
      <dgm:t>
        <a:bodyPr/>
        <a:lstStyle/>
        <a:p>
          <a:endParaRPr lang="ru-RU"/>
        </a:p>
      </dgm:t>
    </dgm:pt>
    <dgm:pt modelId="{284DB58F-9DCF-40A0-8C5E-5671B46965BC}" type="parTrans" cxnId="{47F663EC-7E12-4EE3-A324-B081D1F69C71}">
      <dgm:prSet/>
      <dgm:spPr/>
      <dgm:t>
        <a:bodyPr/>
        <a:lstStyle/>
        <a:p>
          <a:endParaRPr lang="ru-RU"/>
        </a:p>
      </dgm:t>
    </dgm:pt>
    <dgm:pt modelId="{AE8CF2A6-4717-4909-9BD4-2F43D84F667F}" type="sibTrans" cxnId="{47F663EC-7E12-4EE3-A324-B081D1F69C71}">
      <dgm:prSet/>
      <dgm:spPr/>
      <dgm:t>
        <a:bodyPr/>
        <a:lstStyle/>
        <a:p>
          <a:endParaRPr lang="ru-RU"/>
        </a:p>
      </dgm:t>
    </dgm:pt>
    <dgm:pt modelId="{0B3174F1-D858-4C07-B050-F16B5F8B2DEC}">
      <dgm:prSet/>
      <dgm:spPr/>
      <dgm:t>
        <a:bodyPr/>
        <a:lstStyle/>
        <a:p>
          <a:r>
            <a:rPr lang="ru-RU" b="0" i="0" dirty="0" smtClean="0"/>
            <a:t>в иных случаях, предусмотренных гл. 26 ГК РФ, например при новации или прощении долга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B81C4C28-F5DC-4223-8CD5-9B8C276E0893}" type="parTrans" cxnId="{D0FF404E-3901-4DA9-8B5C-74076A4F34B4}">
      <dgm:prSet/>
      <dgm:spPr/>
      <dgm:t>
        <a:bodyPr/>
        <a:lstStyle/>
        <a:p>
          <a:endParaRPr lang="ru-RU"/>
        </a:p>
      </dgm:t>
    </dgm:pt>
    <dgm:pt modelId="{BF176AED-1EEF-4538-9A19-8C9838C019BA}" type="sibTrans" cxnId="{D0FF404E-3901-4DA9-8B5C-74076A4F34B4}">
      <dgm:prSet/>
      <dgm:spPr/>
      <dgm:t>
        <a:bodyPr/>
        <a:lstStyle/>
        <a:p>
          <a:endParaRPr lang="ru-RU"/>
        </a:p>
      </dgm:t>
    </dgm:pt>
    <dgm:pt modelId="{10E6B21C-25DC-49A3-BA0A-C44A161C070D}" type="pres">
      <dgm:prSet presAssocID="{381F1055-E669-4DCB-89ED-7E8572AE2AA2}" presName="Name0" presStyleCnt="0">
        <dgm:presLayoutVars>
          <dgm:dir/>
          <dgm:animLvl val="lvl"/>
          <dgm:resizeHandles val="exact"/>
        </dgm:presLayoutVars>
      </dgm:prSet>
      <dgm:spPr/>
    </dgm:pt>
    <dgm:pt modelId="{18D8F20B-FE59-49FB-AFE7-C3946CCE6A08}" type="pres">
      <dgm:prSet presAssocID="{381F1055-E669-4DCB-89ED-7E8572AE2AA2}" presName="dummy" presStyleCnt="0"/>
      <dgm:spPr/>
    </dgm:pt>
    <dgm:pt modelId="{8116C474-05BE-4F7F-AAF3-3B23EC38CAA9}" type="pres">
      <dgm:prSet presAssocID="{381F1055-E669-4DCB-89ED-7E8572AE2AA2}" presName="linH" presStyleCnt="0"/>
      <dgm:spPr/>
    </dgm:pt>
    <dgm:pt modelId="{8356D81A-D364-4370-BB22-4EFA80DB4D5B}" type="pres">
      <dgm:prSet presAssocID="{381F1055-E669-4DCB-89ED-7E8572AE2AA2}" presName="padding1" presStyleCnt="0"/>
      <dgm:spPr/>
    </dgm:pt>
    <dgm:pt modelId="{904884BE-E07F-4FD2-A8B3-F64BF4D4F9DE}" type="pres">
      <dgm:prSet presAssocID="{189023AD-E03C-482B-A6D1-43332EE0EF58}" presName="linV" presStyleCnt="0"/>
      <dgm:spPr/>
    </dgm:pt>
    <dgm:pt modelId="{9F09C915-B69B-4D51-9D3F-0656D49114C6}" type="pres">
      <dgm:prSet presAssocID="{189023AD-E03C-482B-A6D1-43332EE0EF58}" presName="spVertical1" presStyleCnt="0"/>
      <dgm:spPr/>
    </dgm:pt>
    <dgm:pt modelId="{91CC844E-A813-42B1-9B9A-3380536F9F8F}" type="pres">
      <dgm:prSet presAssocID="{189023AD-E03C-482B-A6D1-43332EE0EF58}" presName="parTx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80DDF69F-C7F9-4F52-83E3-C58080121439}" type="pres">
      <dgm:prSet presAssocID="{189023AD-E03C-482B-A6D1-43332EE0EF58}" presName="spVertical2" presStyleCnt="0"/>
      <dgm:spPr/>
    </dgm:pt>
    <dgm:pt modelId="{BC29474D-5FF2-420A-9B5B-2FE8D6D22CE0}" type="pres">
      <dgm:prSet presAssocID="{189023AD-E03C-482B-A6D1-43332EE0EF58}" presName="spVertical3" presStyleCnt="0"/>
      <dgm:spPr/>
    </dgm:pt>
    <dgm:pt modelId="{B26A3CB2-3AD7-49F6-9567-100F6D2C2B54}" type="pres">
      <dgm:prSet presAssocID="{FA095118-10DD-4E80-8698-D2934E7DC196}" presName="space" presStyleCnt="0"/>
      <dgm:spPr/>
    </dgm:pt>
    <dgm:pt modelId="{FC8E1CA3-E97E-4AD7-B690-812FA6994816}" type="pres">
      <dgm:prSet presAssocID="{4C40728A-0EDF-4AAB-B72D-AF86C5B32502}" presName="linV" presStyleCnt="0"/>
      <dgm:spPr/>
    </dgm:pt>
    <dgm:pt modelId="{7BEA556C-4C9A-45A0-AAD4-723DBAED5384}" type="pres">
      <dgm:prSet presAssocID="{4C40728A-0EDF-4AAB-B72D-AF86C5B32502}" presName="spVertical1" presStyleCnt="0"/>
      <dgm:spPr/>
    </dgm:pt>
    <dgm:pt modelId="{4F47A695-C533-4D86-8C1E-3B848FD16DFE}" type="pres">
      <dgm:prSet presAssocID="{4C40728A-0EDF-4AAB-B72D-AF86C5B32502}" presName="parTx" presStyleLbl="revTx" presStyleIdx="1" presStyleCnt="8" custScaleX="154653" custScaleY="85631" custLinFactX="-100000" custLinFactNeighborX="-118650" custLinFactNeighborY="162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FC095-4443-4709-9CCD-32D4E021F41D}" type="pres">
      <dgm:prSet presAssocID="{4C40728A-0EDF-4AAB-B72D-AF86C5B32502}" presName="spVertical2" presStyleCnt="0"/>
      <dgm:spPr/>
    </dgm:pt>
    <dgm:pt modelId="{7D8C496D-6CC7-4944-AA1C-DE063BCD2672}" type="pres">
      <dgm:prSet presAssocID="{4C40728A-0EDF-4AAB-B72D-AF86C5B32502}" presName="spVertical3" presStyleCnt="0"/>
      <dgm:spPr/>
    </dgm:pt>
    <dgm:pt modelId="{585BE031-D0BC-4607-B6FB-CC5048A41D04}" type="pres">
      <dgm:prSet presAssocID="{BFCAA93D-2B7E-4CE6-8A7A-D98C9FBB1C55}" presName="space" presStyleCnt="0"/>
      <dgm:spPr/>
    </dgm:pt>
    <dgm:pt modelId="{E9A16814-DD01-4563-9A91-EB4B39C9AAEB}" type="pres">
      <dgm:prSet presAssocID="{8D738345-F42E-4FAD-AF2F-47FB39BA38FC}" presName="linV" presStyleCnt="0"/>
      <dgm:spPr/>
    </dgm:pt>
    <dgm:pt modelId="{E997975D-62DF-4BEB-A54B-AA611FD154AE}" type="pres">
      <dgm:prSet presAssocID="{8D738345-F42E-4FAD-AF2F-47FB39BA38FC}" presName="spVertical1" presStyleCnt="0"/>
      <dgm:spPr/>
    </dgm:pt>
    <dgm:pt modelId="{3A6B99A1-5FC7-4EE1-A240-A846F2A927E7}" type="pres">
      <dgm:prSet presAssocID="{8D738345-F42E-4FAD-AF2F-47FB39BA38FC}" presName="parTx" presStyleLbl="revTx" presStyleIdx="2" presStyleCnt="8" custScaleX="111721" custScaleY="103365" custLinFactNeighborX="28612" custLinFactNeighborY="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DC0D9-C8ED-43D2-A36B-DB45E9CE7054}" type="pres">
      <dgm:prSet presAssocID="{8D738345-F42E-4FAD-AF2F-47FB39BA38FC}" presName="spVertical2" presStyleCnt="0"/>
      <dgm:spPr/>
    </dgm:pt>
    <dgm:pt modelId="{EA0EA5ED-9935-41E5-A966-EC2AB78DB55E}" type="pres">
      <dgm:prSet presAssocID="{8D738345-F42E-4FAD-AF2F-47FB39BA38FC}" presName="spVertical3" presStyleCnt="0"/>
      <dgm:spPr/>
    </dgm:pt>
    <dgm:pt modelId="{A8CF88BA-46F0-40CD-A07D-061EB7914A25}" type="pres">
      <dgm:prSet presAssocID="{D8089A9A-59EC-42B6-8A8D-078460DA72D8}" presName="space" presStyleCnt="0"/>
      <dgm:spPr/>
    </dgm:pt>
    <dgm:pt modelId="{FC44AE57-ADEA-47F4-BBD5-C7D7B7140CFC}" type="pres">
      <dgm:prSet presAssocID="{AFECCDEC-2949-4B88-97E1-946975D8DB57}" presName="linV" presStyleCnt="0"/>
      <dgm:spPr/>
    </dgm:pt>
    <dgm:pt modelId="{24D5158D-0AD1-4241-93A4-4966407447F0}" type="pres">
      <dgm:prSet presAssocID="{AFECCDEC-2949-4B88-97E1-946975D8DB57}" presName="spVertical1" presStyleCnt="0"/>
      <dgm:spPr/>
    </dgm:pt>
    <dgm:pt modelId="{7037B70E-3148-4A13-9F88-24543B1AA778}" type="pres">
      <dgm:prSet presAssocID="{AFECCDEC-2949-4B88-97E1-946975D8DB57}" presName="parTx" presStyleLbl="revTx" presStyleIdx="3" presStyleCnt="8" custScaleX="270991" custLinFactNeighborX="89397" custLinFactNeighborY="10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5F72F-7602-46C9-8A71-F2DC7FF358D9}" type="pres">
      <dgm:prSet presAssocID="{AFECCDEC-2949-4B88-97E1-946975D8DB57}" presName="spVertical2" presStyleCnt="0"/>
      <dgm:spPr/>
    </dgm:pt>
    <dgm:pt modelId="{B8EA4173-5733-4622-97C3-4B21E19BA969}" type="pres">
      <dgm:prSet presAssocID="{AFECCDEC-2949-4B88-97E1-946975D8DB57}" presName="spVertical3" presStyleCnt="0"/>
      <dgm:spPr/>
    </dgm:pt>
    <dgm:pt modelId="{AAEF147C-8602-49CB-A83E-4A81FEF3C01C}" type="pres">
      <dgm:prSet presAssocID="{C5CFC6C6-7BA1-437B-A018-083C534AE1DD}" presName="space" presStyleCnt="0"/>
      <dgm:spPr/>
    </dgm:pt>
    <dgm:pt modelId="{91541762-64B1-462F-BE8F-CDD8FE63B353}" type="pres">
      <dgm:prSet presAssocID="{BB6367D9-CA0D-4CA7-B6E3-5016791CE37E}" presName="linV" presStyleCnt="0"/>
      <dgm:spPr/>
    </dgm:pt>
    <dgm:pt modelId="{759A3EB0-24C5-4DF7-811F-5E7CE697EBE7}" type="pres">
      <dgm:prSet presAssocID="{BB6367D9-CA0D-4CA7-B6E3-5016791CE37E}" presName="spVertical1" presStyleCnt="0"/>
      <dgm:spPr/>
    </dgm:pt>
    <dgm:pt modelId="{8A1BADAB-0F38-4FB9-BE02-F1A4B8411356}" type="pres">
      <dgm:prSet presAssocID="{BB6367D9-CA0D-4CA7-B6E3-5016791CE37E}" presName="parTx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27B08CD1-F1B4-43F5-A15C-AE117540B76B}" type="pres">
      <dgm:prSet presAssocID="{BB6367D9-CA0D-4CA7-B6E3-5016791CE37E}" presName="spVertical2" presStyleCnt="0"/>
      <dgm:spPr/>
    </dgm:pt>
    <dgm:pt modelId="{26A62F9E-1847-4A4D-B924-79BC3A0B5DDC}" type="pres">
      <dgm:prSet presAssocID="{BB6367D9-CA0D-4CA7-B6E3-5016791CE37E}" presName="spVertical3" presStyleCnt="0"/>
      <dgm:spPr/>
    </dgm:pt>
    <dgm:pt modelId="{BA845408-19EC-4AFF-A08C-E6719F899B5E}" type="pres">
      <dgm:prSet presAssocID="{F3E09E7F-4481-419C-AEBF-E7AE82E42C64}" presName="space" presStyleCnt="0"/>
      <dgm:spPr/>
    </dgm:pt>
    <dgm:pt modelId="{6A1E2570-AFF2-4C9E-BFBD-BAA8625D99C9}" type="pres">
      <dgm:prSet presAssocID="{670D2FFB-D62E-4E93-B7C5-3E4E0CBFB3C6}" presName="linV" presStyleCnt="0"/>
      <dgm:spPr/>
    </dgm:pt>
    <dgm:pt modelId="{B6B69926-DC5A-4725-9FA4-962C7178422E}" type="pres">
      <dgm:prSet presAssocID="{670D2FFB-D62E-4E93-B7C5-3E4E0CBFB3C6}" presName="spVertical1" presStyleCnt="0"/>
      <dgm:spPr/>
    </dgm:pt>
    <dgm:pt modelId="{BE001706-86DF-4AA1-9E29-83D621515944}" type="pres">
      <dgm:prSet presAssocID="{670D2FFB-D62E-4E93-B7C5-3E4E0CBFB3C6}" presName="parTx" presStyleLbl="revTx" presStyleIdx="5" presStyleCnt="8" custScaleX="184687" custLinFactX="-315660" custLinFactNeighborX="-400000" custLinFactNeighborY="9373">
        <dgm:presLayoutVars>
          <dgm:chMax val="0"/>
          <dgm:chPref val="0"/>
          <dgm:bulletEnabled val="1"/>
        </dgm:presLayoutVars>
      </dgm:prSet>
      <dgm:spPr/>
    </dgm:pt>
    <dgm:pt modelId="{D8BCB7C0-6E7B-4D35-9057-4C73F3237F52}" type="pres">
      <dgm:prSet presAssocID="{670D2FFB-D62E-4E93-B7C5-3E4E0CBFB3C6}" presName="spVertical2" presStyleCnt="0"/>
      <dgm:spPr/>
    </dgm:pt>
    <dgm:pt modelId="{8E10002C-9929-4289-8292-4FC470A957F0}" type="pres">
      <dgm:prSet presAssocID="{670D2FFB-D62E-4E93-B7C5-3E4E0CBFB3C6}" presName="spVertical3" presStyleCnt="0"/>
      <dgm:spPr/>
    </dgm:pt>
    <dgm:pt modelId="{3A81A3BF-D5CA-44F9-B0D7-390BDAA1813B}" type="pres">
      <dgm:prSet presAssocID="{F4AA7350-E5CD-478A-BA3D-B78A32BA68FB}" presName="space" presStyleCnt="0"/>
      <dgm:spPr/>
    </dgm:pt>
    <dgm:pt modelId="{751D7DDF-64FE-4385-8EC2-E8E4EEA08E76}" type="pres">
      <dgm:prSet presAssocID="{F88345E1-081A-4FB2-86C1-9B262FC0904F}" presName="linV" presStyleCnt="0"/>
      <dgm:spPr/>
    </dgm:pt>
    <dgm:pt modelId="{65B5C80F-7659-4DE6-8060-5DB21FD67E94}" type="pres">
      <dgm:prSet presAssocID="{F88345E1-081A-4FB2-86C1-9B262FC0904F}" presName="spVertical1" presStyleCnt="0"/>
      <dgm:spPr/>
    </dgm:pt>
    <dgm:pt modelId="{C4B3122A-3C16-4580-AFFE-090E4F9F73FF}" type="pres">
      <dgm:prSet presAssocID="{F88345E1-081A-4FB2-86C1-9B262FC0904F}" presName="parTx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08E65CE5-1EC9-47FA-9F47-DF369E976EC9}" type="pres">
      <dgm:prSet presAssocID="{F88345E1-081A-4FB2-86C1-9B262FC0904F}" presName="spVertical2" presStyleCnt="0"/>
      <dgm:spPr/>
    </dgm:pt>
    <dgm:pt modelId="{078D2638-C886-4C94-93DB-1DE09E7CFA01}" type="pres">
      <dgm:prSet presAssocID="{F88345E1-081A-4FB2-86C1-9B262FC0904F}" presName="spVertical3" presStyleCnt="0"/>
      <dgm:spPr/>
    </dgm:pt>
    <dgm:pt modelId="{9CA58EE6-ED5D-4592-85A6-5E6C82BCE1C8}" type="pres">
      <dgm:prSet presAssocID="{AE8CF2A6-4717-4909-9BD4-2F43D84F667F}" presName="space" presStyleCnt="0"/>
      <dgm:spPr/>
    </dgm:pt>
    <dgm:pt modelId="{4C281D3F-B19F-410E-947B-326A211E818E}" type="pres">
      <dgm:prSet presAssocID="{0B3174F1-D858-4C07-B050-F16B5F8B2DEC}" presName="linV" presStyleCnt="0"/>
      <dgm:spPr/>
    </dgm:pt>
    <dgm:pt modelId="{E0CA2F49-A25F-4A57-AF6E-D4E120808F4A}" type="pres">
      <dgm:prSet presAssocID="{0B3174F1-D858-4C07-B050-F16B5F8B2DEC}" presName="spVertical1" presStyleCnt="0"/>
      <dgm:spPr/>
    </dgm:pt>
    <dgm:pt modelId="{6B44B391-1338-4393-9869-A93F653A2BE9}" type="pres">
      <dgm:prSet presAssocID="{0B3174F1-D858-4C07-B050-F16B5F8B2DEC}" presName="parTx" presStyleLbl="revTx" presStyleIdx="7" presStyleCnt="8" custScaleX="292534" custScaleY="103168" custLinFactX="-100000" custLinFactNeighborX="-190238" custLinFactNeighborY="2751">
        <dgm:presLayoutVars>
          <dgm:chMax val="0"/>
          <dgm:chPref val="0"/>
          <dgm:bulletEnabled val="1"/>
        </dgm:presLayoutVars>
      </dgm:prSet>
      <dgm:spPr/>
    </dgm:pt>
    <dgm:pt modelId="{E87755E2-D634-44CC-B663-B1B440D40079}" type="pres">
      <dgm:prSet presAssocID="{0B3174F1-D858-4C07-B050-F16B5F8B2DEC}" presName="spVertical2" presStyleCnt="0"/>
      <dgm:spPr/>
    </dgm:pt>
    <dgm:pt modelId="{C186E6BE-4837-4BBE-9945-0BA568B734CF}" type="pres">
      <dgm:prSet presAssocID="{0B3174F1-D858-4C07-B050-F16B5F8B2DEC}" presName="spVertical3" presStyleCnt="0"/>
      <dgm:spPr/>
    </dgm:pt>
    <dgm:pt modelId="{0436A265-8111-49ED-B63E-502A4299892E}" type="pres">
      <dgm:prSet presAssocID="{381F1055-E669-4DCB-89ED-7E8572AE2AA2}" presName="padding2" presStyleCnt="0"/>
      <dgm:spPr/>
    </dgm:pt>
    <dgm:pt modelId="{8A2D4587-CCAD-4719-926B-A1B706B22978}" type="pres">
      <dgm:prSet presAssocID="{381F1055-E669-4DCB-89ED-7E8572AE2AA2}" presName="negArrow" presStyleCnt="0"/>
      <dgm:spPr/>
    </dgm:pt>
    <dgm:pt modelId="{770C2706-3F7D-4D80-A23F-523E77944524}" type="pres">
      <dgm:prSet presAssocID="{381F1055-E669-4DCB-89ED-7E8572AE2AA2}" presName="backgroundArrow" presStyleLbl="node1" presStyleIdx="0" presStyleCnt="1" custScaleY="113538" custLinFactNeighborX="-281" custLinFactNeighborY="-4594"/>
      <dgm:spPr/>
    </dgm:pt>
  </dgm:ptLst>
  <dgm:cxnLst>
    <dgm:cxn modelId="{C00617E1-1AFE-41C2-8B08-24E1443B67D7}" type="presOf" srcId="{4C40728A-0EDF-4AAB-B72D-AF86C5B32502}" destId="{4F47A695-C533-4D86-8C1E-3B848FD16DFE}" srcOrd="0" destOrd="0" presId="urn:microsoft.com/office/officeart/2005/8/layout/hProcess3"/>
    <dgm:cxn modelId="{02291FEA-CE6E-4FAD-B8A5-E41D8AD551F3}" srcId="{381F1055-E669-4DCB-89ED-7E8572AE2AA2}" destId="{189023AD-E03C-482B-A6D1-43332EE0EF58}" srcOrd="0" destOrd="0" parTransId="{BB3A34DA-7132-41EF-A0D2-6566C6066B18}" sibTransId="{FA095118-10DD-4E80-8698-D2934E7DC196}"/>
    <dgm:cxn modelId="{ADCF585B-5BF6-46F0-BEE9-6DA5B542CF13}" type="presOf" srcId="{670D2FFB-D62E-4E93-B7C5-3E4E0CBFB3C6}" destId="{BE001706-86DF-4AA1-9E29-83D621515944}" srcOrd="0" destOrd="0" presId="urn:microsoft.com/office/officeart/2005/8/layout/hProcess3"/>
    <dgm:cxn modelId="{8930EB8E-CCEE-4434-90FA-F58D14AF8B1D}" type="presOf" srcId="{0B3174F1-D858-4C07-B050-F16B5F8B2DEC}" destId="{6B44B391-1338-4393-9869-A93F653A2BE9}" srcOrd="0" destOrd="0" presId="urn:microsoft.com/office/officeart/2005/8/layout/hProcess3"/>
    <dgm:cxn modelId="{D0FF404E-3901-4DA9-8B5C-74076A4F34B4}" srcId="{381F1055-E669-4DCB-89ED-7E8572AE2AA2}" destId="{0B3174F1-D858-4C07-B050-F16B5F8B2DEC}" srcOrd="7" destOrd="0" parTransId="{B81C4C28-F5DC-4223-8CD5-9B8C276E0893}" sibTransId="{BF176AED-1EEF-4538-9A19-8C9838C019BA}"/>
    <dgm:cxn modelId="{99E52E72-213C-43D6-BE1D-75C6A9149671}" type="presOf" srcId="{8D738345-F42E-4FAD-AF2F-47FB39BA38FC}" destId="{3A6B99A1-5FC7-4EE1-A240-A846F2A927E7}" srcOrd="0" destOrd="0" presId="urn:microsoft.com/office/officeart/2005/8/layout/hProcess3"/>
    <dgm:cxn modelId="{67A2218E-19EB-4393-A2EC-4D3A8D1C6895}" type="presOf" srcId="{AFECCDEC-2949-4B88-97E1-946975D8DB57}" destId="{7037B70E-3148-4A13-9F88-24543B1AA778}" srcOrd="0" destOrd="0" presId="urn:microsoft.com/office/officeart/2005/8/layout/hProcess3"/>
    <dgm:cxn modelId="{859B836B-3BC1-4398-AD94-BB3083DB7590}" srcId="{381F1055-E669-4DCB-89ED-7E8572AE2AA2}" destId="{AFECCDEC-2949-4B88-97E1-946975D8DB57}" srcOrd="3" destOrd="0" parTransId="{FC6FB1F6-5EA5-42B0-90DB-FC4C1B5B28DB}" sibTransId="{C5CFC6C6-7BA1-437B-A018-083C534AE1DD}"/>
    <dgm:cxn modelId="{E771438C-21AB-49D6-A610-E368E2AA186D}" type="presOf" srcId="{F88345E1-081A-4FB2-86C1-9B262FC0904F}" destId="{C4B3122A-3C16-4580-AFFE-090E4F9F73FF}" srcOrd="0" destOrd="0" presId="urn:microsoft.com/office/officeart/2005/8/layout/hProcess3"/>
    <dgm:cxn modelId="{ECF00ACC-A470-4C28-8B9F-64A5D61D513B}" type="presOf" srcId="{381F1055-E669-4DCB-89ED-7E8572AE2AA2}" destId="{10E6B21C-25DC-49A3-BA0A-C44A161C070D}" srcOrd="0" destOrd="0" presId="urn:microsoft.com/office/officeart/2005/8/layout/hProcess3"/>
    <dgm:cxn modelId="{0FFAE6AC-06B2-4CB3-8309-863CA2172241}" type="presOf" srcId="{189023AD-E03C-482B-A6D1-43332EE0EF58}" destId="{91CC844E-A813-42B1-9B9A-3380536F9F8F}" srcOrd="0" destOrd="0" presId="urn:microsoft.com/office/officeart/2005/8/layout/hProcess3"/>
    <dgm:cxn modelId="{5A9001E9-141E-4ACC-B915-4F0BEA7E60C6}" type="presOf" srcId="{BB6367D9-CA0D-4CA7-B6E3-5016791CE37E}" destId="{8A1BADAB-0F38-4FB9-BE02-F1A4B8411356}" srcOrd="0" destOrd="0" presId="urn:microsoft.com/office/officeart/2005/8/layout/hProcess3"/>
    <dgm:cxn modelId="{7BB21F95-1485-4EAD-90D9-7E16407EFC5E}" srcId="{381F1055-E669-4DCB-89ED-7E8572AE2AA2}" destId="{8D738345-F42E-4FAD-AF2F-47FB39BA38FC}" srcOrd="2" destOrd="0" parTransId="{C598AC11-9548-4A3A-918A-119D059F9385}" sibTransId="{D8089A9A-59EC-42B6-8A8D-078460DA72D8}"/>
    <dgm:cxn modelId="{E119D462-650F-4830-854A-478F64FF3E31}" srcId="{381F1055-E669-4DCB-89ED-7E8572AE2AA2}" destId="{670D2FFB-D62E-4E93-B7C5-3E4E0CBFB3C6}" srcOrd="5" destOrd="0" parTransId="{95B69D44-E7B0-40A6-8D93-463E2B3344F2}" sibTransId="{F4AA7350-E5CD-478A-BA3D-B78A32BA68FB}"/>
    <dgm:cxn modelId="{47F663EC-7E12-4EE3-A324-B081D1F69C71}" srcId="{381F1055-E669-4DCB-89ED-7E8572AE2AA2}" destId="{F88345E1-081A-4FB2-86C1-9B262FC0904F}" srcOrd="6" destOrd="0" parTransId="{284DB58F-9DCF-40A0-8C5E-5671B46965BC}" sibTransId="{AE8CF2A6-4717-4909-9BD4-2F43D84F667F}"/>
    <dgm:cxn modelId="{419E8E3F-A839-4C5C-A6D5-1F93170A1B6B}" srcId="{381F1055-E669-4DCB-89ED-7E8572AE2AA2}" destId="{BB6367D9-CA0D-4CA7-B6E3-5016791CE37E}" srcOrd="4" destOrd="0" parTransId="{7D66CCA0-D4BE-450F-BB28-9B669212ED08}" sibTransId="{F3E09E7F-4481-419C-AEBF-E7AE82E42C64}"/>
    <dgm:cxn modelId="{AC73486B-1FDE-4E60-AC8E-3B1EA45E9EB8}" srcId="{381F1055-E669-4DCB-89ED-7E8572AE2AA2}" destId="{4C40728A-0EDF-4AAB-B72D-AF86C5B32502}" srcOrd="1" destOrd="0" parTransId="{30BEDBB4-FD2F-47C4-A23B-C12D495495F1}" sibTransId="{BFCAA93D-2B7E-4CE6-8A7A-D98C9FBB1C55}"/>
    <dgm:cxn modelId="{163E2E33-EAE6-452F-A1F5-AD1709DF38DB}" type="presParOf" srcId="{10E6B21C-25DC-49A3-BA0A-C44A161C070D}" destId="{18D8F20B-FE59-49FB-AFE7-C3946CCE6A08}" srcOrd="0" destOrd="0" presId="urn:microsoft.com/office/officeart/2005/8/layout/hProcess3"/>
    <dgm:cxn modelId="{F6FE4F28-2F54-435C-A2FC-ED6FFB54E697}" type="presParOf" srcId="{10E6B21C-25DC-49A3-BA0A-C44A161C070D}" destId="{8116C474-05BE-4F7F-AAF3-3B23EC38CAA9}" srcOrd="1" destOrd="0" presId="urn:microsoft.com/office/officeart/2005/8/layout/hProcess3"/>
    <dgm:cxn modelId="{978ED105-D951-46A2-8C63-27C8E94BCD05}" type="presParOf" srcId="{8116C474-05BE-4F7F-AAF3-3B23EC38CAA9}" destId="{8356D81A-D364-4370-BB22-4EFA80DB4D5B}" srcOrd="0" destOrd="0" presId="urn:microsoft.com/office/officeart/2005/8/layout/hProcess3"/>
    <dgm:cxn modelId="{D0BBE1A9-E8A6-45BE-8B35-46A7B1771B4A}" type="presParOf" srcId="{8116C474-05BE-4F7F-AAF3-3B23EC38CAA9}" destId="{904884BE-E07F-4FD2-A8B3-F64BF4D4F9DE}" srcOrd="1" destOrd="0" presId="urn:microsoft.com/office/officeart/2005/8/layout/hProcess3"/>
    <dgm:cxn modelId="{0A9899CC-96C0-4794-A735-506DDAC09D6A}" type="presParOf" srcId="{904884BE-E07F-4FD2-A8B3-F64BF4D4F9DE}" destId="{9F09C915-B69B-4D51-9D3F-0656D49114C6}" srcOrd="0" destOrd="0" presId="urn:microsoft.com/office/officeart/2005/8/layout/hProcess3"/>
    <dgm:cxn modelId="{804643F3-6D1A-4955-AC88-A5E04ABC18EA}" type="presParOf" srcId="{904884BE-E07F-4FD2-A8B3-F64BF4D4F9DE}" destId="{91CC844E-A813-42B1-9B9A-3380536F9F8F}" srcOrd="1" destOrd="0" presId="urn:microsoft.com/office/officeart/2005/8/layout/hProcess3"/>
    <dgm:cxn modelId="{0F019E4E-9539-47D4-983A-22C067C90AD0}" type="presParOf" srcId="{904884BE-E07F-4FD2-A8B3-F64BF4D4F9DE}" destId="{80DDF69F-C7F9-4F52-83E3-C58080121439}" srcOrd="2" destOrd="0" presId="urn:microsoft.com/office/officeart/2005/8/layout/hProcess3"/>
    <dgm:cxn modelId="{59F5F5AB-A7DF-4B6F-9B5C-52622EF75350}" type="presParOf" srcId="{904884BE-E07F-4FD2-A8B3-F64BF4D4F9DE}" destId="{BC29474D-5FF2-420A-9B5B-2FE8D6D22CE0}" srcOrd="3" destOrd="0" presId="urn:microsoft.com/office/officeart/2005/8/layout/hProcess3"/>
    <dgm:cxn modelId="{F9B769AE-D1E8-4805-89F3-74FBBAC9984C}" type="presParOf" srcId="{8116C474-05BE-4F7F-AAF3-3B23EC38CAA9}" destId="{B26A3CB2-3AD7-49F6-9567-100F6D2C2B54}" srcOrd="2" destOrd="0" presId="urn:microsoft.com/office/officeart/2005/8/layout/hProcess3"/>
    <dgm:cxn modelId="{1609664A-922C-4ACE-A04C-70D9F188D864}" type="presParOf" srcId="{8116C474-05BE-4F7F-AAF3-3B23EC38CAA9}" destId="{FC8E1CA3-E97E-4AD7-B690-812FA6994816}" srcOrd="3" destOrd="0" presId="urn:microsoft.com/office/officeart/2005/8/layout/hProcess3"/>
    <dgm:cxn modelId="{209FE466-4A92-4699-B97D-4EF97E1CCC00}" type="presParOf" srcId="{FC8E1CA3-E97E-4AD7-B690-812FA6994816}" destId="{7BEA556C-4C9A-45A0-AAD4-723DBAED5384}" srcOrd="0" destOrd="0" presId="urn:microsoft.com/office/officeart/2005/8/layout/hProcess3"/>
    <dgm:cxn modelId="{43D4A73D-E6C0-45D8-8224-954B63F239A3}" type="presParOf" srcId="{FC8E1CA3-E97E-4AD7-B690-812FA6994816}" destId="{4F47A695-C533-4D86-8C1E-3B848FD16DFE}" srcOrd="1" destOrd="0" presId="urn:microsoft.com/office/officeart/2005/8/layout/hProcess3"/>
    <dgm:cxn modelId="{AB713624-45E8-461E-87D4-1CE444CA3864}" type="presParOf" srcId="{FC8E1CA3-E97E-4AD7-B690-812FA6994816}" destId="{54CFC095-4443-4709-9CCD-32D4E021F41D}" srcOrd="2" destOrd="0" presId="urn:microsoft.com/office/officeart/2005/8/layout/hProcess3"/>
    <dgm:cxn modelId="{58DB99B8-574A-4A3E-B131-309B8ED12023}" type="presParOf" srcId="{FC8E1CA3-E97E-4AD7-B690-812FA6994816}" destId="{7D8C496D-6CC7-4944-AA1C-DE063BCD2672}" srcOrd="3" destOrd="0" presId="urn:microsoft.com/office/officeart/2005/8/layout/hProcess3"/>
    <dgm:cxn modelId="{AC1D922C-9140-46DE-8B66-39DBCBA9A285}" type="presParOf" srcId="{8116C474-05BE-4F7F-AAF3-3B23EC38CAA9}" destId="{585BE031-D0BC-4607-B6FB-CC5048A41D04}" srcOrd="4" destOrd="0" presId="urn:microsoft.com/office/officeart/2005/8/layout/hProcess3"/>
    <dgm:cxn modelId="{9148E9E9-A237-43C5-A6F0-C359A8F6E9FD}" type="presParOf" srcId="{8116C474-05BE-4F7F-AAF3-3B23EC38CAA9}" destId="{E9A16814-DD01-4563-9A91-EB4B39C9AAEB}" srcOrd="5" destOrd="0" presId="urn:microsoft.com/office/officeart/2005/8/layout/hProcess3"/>
    <dgm:cxn modelId="{7AD19A29-3329-4AD9-B555-6A8ADD328139}" type="presParOf" srcId="{E9A16814-DD01-4563-9A91-EB4B39C9AAEB}" destId="{E997975D-62DF-4BEB-A54B-AA611FD154AE}" srcOrd="0" destOrd="0" presId="urn:microsoft.com/office/officeart/2005/8/layout/hProcess3"/>
    <dgm:cxn modelId="{5D3CFF34-C50B-4B4E-B5DA-85A2ED04FE3E}" type="presParOf" srcId="{E9A16814-DD01-4563-9A91-EB4B39C9AAEB}" destId="{3A6B99A1-5FC7-4EE1-A240-A846F2A927E7}" srcOrd="1" destOrd="0" presId="urn:microsoft.com/office/officeart/2005/8/layout/hProcess3"/>
    <dgm:cxn modelId="{3405E49C-6C27-46E1-B89D-7732C0056962}" type="presParOf" srcId="{E9A16814-DD01-4563-9A91-EB4B39C9AAEB}" destId="{A99DC0D9-C8ED-43D2-A36B-DB45E9CE7054}" srcOrd="2" destOrd="0" presId="urn:microsoft.com/office/officeart/2005/8/layout/hProcess3"/>
    <dgm:cxn modelId="{E45CEFD7-6C90-445E-A91B-E340DA9B8B72}" type="presParOf" srcId="{E9A16814-DD01-4563-9A91-EB4B39C9AAEB}" destId="{EA0EA5ED-9935-41E5-A966-EC2AB78DB55E}" srcOrd="3" destOrd="0" presId="urn:microsoft.com/office/officeart/2005/8/layout/hProcess3"/>
    <dgm:cxn modelId="{2DCAD9C6-82B4-4505-BFEC-C76AAB340BE5}" type="presParOf" srcId="{8116C474-05BE-4F7F-AAF3-3B23EC38CAA9}" destId="{A8CF88BA-46F0-40CD-A07D-061EB7914A25}" srcOrd="6" destOrd="0" presId="urn:microsoft.com/office/officeart/2005/8/layout/hProcess3"/>
    <dgm:cxn modelId="{C5042DB1-96CD-4FBD-A67A-CD88463651BF}" type="presParOf" srcId="{8116C474-05BE-4F7F-AAF3-3B23EC38CAA9}" destId="{FC44AE57-ADEA-47F4-BBD5-C7D7B7140CFC}" srcOrd="7" destOrd="0" presId="urn:microsoft.com/office/officeart/2005/8/layout/hProcess3"/>
    <dgm:cxn modelId="{1E866F0B-973C-4F63-88C2-D5F555608A6F}" type="presParOf" srcId="{FC44AE57-ADEA-47F4-BBD5-C7D7B7140CFC}" destId="{24D5158D-0AD1-4241-93A4-4966407447F0}" srcOrd="0" destOrd="0" presId="urn:microsoft.com/office/officeart/2005/8/layout/hProcess3"/>
    <dgm:cxn modelId="{9BBDD427-6AE9-49D1-B578-B428AF14417E}" type="presParOf" srcId="{FC44AE57-ADEA-47F4-BBD5-C7D7B7140CFC}" destId="{7037B70E-3148-4A13-9F88-24543B1AA778}" srcOrd="1" destOrd="0" presId="urn:microsoft.com/office/officeart/2005/8/layout/hProcess3"/>
    <dgm:cxn modelId="{D5D7C7C5-BDB1-4F65-96EE-F634948D383E}" type="presParOf" srcId="{FC44AE57-ADEA-47F4-BBD5-C7D7B7140CFC}" destId="{0745F72F-7602-46C9-8A71-F2DC7FF358D9}" srcOrd="2" destOrd="0" presId="urn:microsoft.com/office/officeart/2005/8/layout/hProcess3"/>
    <dgm:cxn modelId="{5FC38EBF-A47A-4F7B-9844-F7F22AC15012}" type="presParOf" srcId="{FC44AE57-ADEA-47F4-BBD5-C7D7B7140CFC}" destId="{B8EA4173-5733-4622-97C3-4B21E19BA969}" srcOrd="3" destOrd="0" presId="urn:microsoft.com/office/officeart/2005/8/layout/hProcess3"/>
    <dgm:cxn modelId="{A1FE5BA8-C0FC-49D1-8F6D-5536BF139C2B}" type="presParOf" srcId="{8116C474-05BE-4F7F-AAF3-3B23EC38CAA9}" destId="{AAEF147C-8602-49CB-A83E-4A81FEF3C01C}" srcOrd="8" destOrd="0" presId="urn:microsoft.com/office/officeart/2005/8/layout/hProcess3"/>
    <dgm:cxn modelId="{DD5BA849-B4E2-4692-AB64-B70E4F7EFAD7}" type="presParOf" srcId="{8116C474-05BE-4F7F-AAF3-3B23EC38CAA9}" destId="{91541762-64B1-462F-BE8F-CDD8FE63B353}" srcOrd="9" destOrd="0" presId="urn:microsoft.com/office/officeart/2005/8/layout/hProcess3"/>
    <dgm:cxn modelId="{CE0676C0-CE50-4182-8E11-BF5336203918}" type="presParOf" srcId="{91541762-64B1-462F-BE8F-CDD8FE63B353}" destId="{759A3EB0-24C5-4DF7-811F-5E7CE697EBE7}" srcOrd="0" destOrd="0" presId="urn:microsoft.com/office/officeart/2005/8/layout/hProcess3"/>
    <dgm:cxn modelId="{463AB080-425E-4436-98ED-7B40C09C529D}" type="presParOf" srcId="{91541762-64B1-462F-BE8F-CDD8FE63B353}" destId="{8A1BADAB-0F38-4FB9-BE02-F1A4B8411356}" srcOrd="1" destOrd="0" presId="urn:microsoft.com/office/officeart/2005/8/layout/hProcess3"/>
    <dgm:cxn modelId="{2CC866A4-12AB-491C-A74A-C8B94F2BABFE}" type="presParOf" srcId="{91541762-64B1-462F-BE8F-CDD8FE63B353}" destId="{27B08CD1-F1B4-43F5-A15C-AE117540B76B}" srcOrd="2" destOrd="0" presId="urn:microsoft.com/office/officeart/2005/8/layout/hProcess3"/>
    <dgm:cxn modelId="{AECF990D-0EC2-4E46-B05D-4A2D8E939F01}" type="presParOf" srcId="{91541762-64B1-462F-BE8F-CDD8FE63B353}" destId="{26A62F9E-1847-4A4D-B924-79BC3A0B5DDC}" srcOrd="3" destOrd="0" presId="urn:microsoft.com/office/officeart/2005/8/layout/hProcess3"/>
    <dgm:cxn modelId="{34D8FCFA-F1F0-44A1-865B-1F63C3ED36B0}" type="presParOf" srcId="{8116C474-05BE-4F7F-AAF3-3B23EC38CAA9}" destId="{BA845408-19EC-4AFF-A08C-E6719F899B5E}" srcOrd="10" destOrd="0" presId="urn:microsoft.com/office/officeart/2005/8/layout/hProcess3"/>
    <dgm:cxn modelId="{470B09D7-1405-4928-B59E-0C37246F9443}" type="presParOf" srcId="{8116C474-05BE-4F7F-AAF3-3B23EC38CAA9}" destId="{6A1E2570-AFF2-4C9E-BFBD-BAA8625D99C9}" srcOrd="11" destOrd="0" presId="urn:microsoft.com/office/officeart/2005/8/layout/hProcess3"/>
    <dgm:cxn modelId="{B0F89FB5-638A-4BE1-85C9-2784B3CFD07C}" type="presParOf" srcId="{6A1E2570-AFF2-4C9E-BFBD-BAA8625D99C9}" destId="{B6B69926-DC5A-4725-9FA4-962C7178422E}" srcOrd="0" destOrd="0" presId="urn:microsoft.com/office/officeart/2005/8/layout/hProcess3"/>
    <dgm:cxn modelId="{AD5B2141-28B3-46CC-979C-8A06DD70E6AF}" type="presParOf" srcId="{6A1E2570-AFF2-4C9E-BFBD-BAA8625D99C9}" destId="{BE001706-86DF-4AA1-9E29-83D621515944}" srcOrd="1" destOrd="0" presId="urn:microsoft.com/office/officeart/2005/8/layout/hProcess3"/>
    <dgm:cxn modelId="{A2B18E18-7763-4619-AAB9-BF697F01024F}" type="presParOf" srcId="{6A1E2570-AFF2-4C9E-BFBD-BAA8625D99C9}" destId="{D8BCB7C0-6E7B-4D35-9057-4C73F3237F52}" srcOrd="2" destOrd="0" presId="urn:microsoft.com/office/officeart/2005/8/layout/hProcess3"/>
    <dgm:cxn modelId="{3C1FD61F-5BB0-4630-996B-B249840F8F28}" type="presParOf" srcId="{6A1E2570-AFF2-4C9E-BFBD-BAA8625D99C9}" destId="{8E10002C-9929-4289-8292-4FC470A957F0}" srcOrd="3" destOrd="0" presId="urn:microsoft.com/office/officeart/2005/8/layout/hProcess3"/>
    <dgm:cxn modelId="{DFFF8C34-CE76-4B17-8A49-FCE69F423AB4}" type="presParOf" srcId="{8116C474-05BE-4F7F-AAF3-3B23EC38CAA9}" destId="{3A81A3BF-D5CA-44F9-B0D7-390BDAA1813B}" srcOrd="12" destOrd="0" presId="urn:microsoft.com/office/officeart/2005/8/layout/hProcess3"/>
    <dgm:cxn modelId="{1F41AEB1-61B8-4158-B84E-4E3347A76A78}" type="presParOf" srcId="{8116C474-05BE-4F7F-AAF3-3B23EC38CAA9}" destId="{751D7DDF-64FE-4385-8EC2-E8E4EEA08E76}" srcOrd="13" destOrd="0" presId="urn:microsoft.com/office/officeart/2005/8/layout/hProcess3"/>
    <dgm:cxn modelId="{3E26B0D6-703C-4D23-A3FC-476FA409AA11}" type="presParOf" srcId="{751D7DDF-64FE-4385-8EC2-E8E4EEA08E76}" destId="{65B5C80F-7659-4DE6-8060-5DB21FD67E94}" srcOrd="0" destOrd="0" presId="urn:microsoft.com/office/officeart/2005/8/layout/hProcess3"/>
    <dgm:cxn modelId="{BDD92D71-3E30-4074-B79B-749FBCA2CF87}" type="presParOf" srcId="{751D7DDF-64FE-4385-8EC2-E8E4EEA08E76}" destId="{C4B3122A-3C16-4580-AFFE-090E4F9F73FF}" srcOrd="1" destOrd="0" presId="urn:microsoft.com/office/officeart/2005/8/layout/hProcess3"/>
    <dgm:cxn modelId="{B362622C-88C6-404D-84EE-096AA93175BD}" type="presParOf" srcId="{751D7DDF-64FE-4385-8EC2-E8E4EEA08E76}" destId="{08E65CE5-1EC9-47FA-9F47-DF369E976EC9}" srcOrd="2" destOrd="0" presId="urn:microsoft.com/office/officeart/2005/8/layout/hProcess3"/>
    <dgm:cxn modelId="{DE957BC6-A3CF-4EA2-9B05-518F36EADD44}" type="presParOf" srcId="{751D7DDF-64FE-4385-8EC2-E8E4EEA08E76}" destId="{078D2638-C886-4C94-93DB-1DE09E7CFA01}" srcOrd="3" destOrd="0" presId="urn:microsoft.com/office/officeart/2005/8/layout/hProcess3"/>
    <dgm:cxn modelId="{29C99A27-A56C-410E-BAB9-9B905AF1A902}" type="presParOf" srcId="{8116C474-05BE-4F7F-AAF3-3B23EC38CAA9}" destId="{9CA58EE6-ED5D-4592-85A6-5E6C82BCE1C8}" srcOrd="14" destOrd="0" presId="urn:microsoft.com/office/officeart/2005/8/layout/hProcess3"/>
    <dgm:cxn modelId="{72CC6F07-C7DB-4800-A930-BE04B8BC3ACB}" type="presParOf" srcId="{8116C474-05BE-4F7F-AAF3-3B23EC38CAA9}" destId="{4C281D3F-B19F-410E-947B-326A211E818E}" srcOrd="15" destOrd="0" presId="urn:microsoft.com/office/officeart/2005/8/layout/hProcess3"/>
    <dgm:cxn modelId="{C054962D-8A8C-4253-81A2-8DC6B997471F}" type="presParOf" srcId="{4C281D3F-B19F-410E-947B-326A211E818E}" destId="{E0CA2F49-A25F-4A57-AF6E-D4E120808F4A}" srcOrd="0" destOrd="0" presId="urn:microsoft.com/office/officeart/2005/8/layout/hProcess3"/>
    <dgm:cxn modelId="{BF1D2DE5-CEB1-425B-8275-F2215ECAAE75}" type="presParOf" srcId="{4C281D3F-B19F-410E-947B-326A211E818E}" destId="{6B44B391-1338-4393-9869-A93F653A2BE9}" srcOrd="1" destOrd="0" presId="urn:microsoft.com/office/officeart/2005/8/layout/hProcess3"/>
    <dgm:cxn modelId="{351B070C-1B42-42E9-9E6A-37C409AAA5F8}" type="presParOf" srcId="{4C281D3F-B19F-410E-947B-326A211E818E}" destId="{E87755E2-D634-44CC-B663-B1B440D40079}" srcOrd="2" destOrd="0" presId="urn:microsoft.com/office/officeart/2005/8/layout/hProcess3"/>
    <dgm:cxn modelId="{8E1F6117-FDC5-4B6D-A68C-A0D63E472635}" type="presParOf" srcId="{4C281D3F-B19F-410E-947B-326A211E818E}" destId="{C186E6BE-4837-4BBE-9945-0BA568B734CF}" srcOrd="3" destOrd="0" presId="urn:microsoft.com/office/officeart/2005/8/layout/hProcess3"/>
    <dgm:cxn modelId="{B27BD419-E81A-42DF-B4CE-CD5A532BFEE2}" type="presParOf" srcId="{8116C474-05BE-4F7F-AAF3-3B23EC38CAA9}" destId="{0436A265-8111-49ED-B63E-502A4299892E}" srcOrd="16" destOrd="0" presId="urn:microsoft.com/office/officeart/2005/8/layout/hProcess3"/>
    <dgm:cxn modelId="{E4FF9162-C6A6-4D1F-942C-52D53136B052}" type="presParOf" srcId="{8116C474-05BE-4F7F-AAF3-3B23EC38CAA9}" destId="{8A2D4587-CCAD-4719-926B-A1B706B22978}" srcOrd="17" destOrd="0" presId="urn:microsoft.com/office/officeart/2005/8/layout/hProcess3"/>
    <dgm:cxn modelId="{FD172FA4-E73D-41AE-8988-BE17808BD0C8}" type="presParOf" srcId="{8116C474-05BE-4F7F-AAF3-3B23EC38CAA9}" destId="{770C2706-3F7D-4D80-A23F-523E77944524}" srcOrd="1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F03C9-B4ED-4757-8126-142F08615D8D}">
      <dsp:nvSpPr>
        <dsp:cNvPr id="0" name=""/>
        <dsp:cNvSpPr/>
      </dsp:nvSpPr>
      <dsp:spPr>
        <a:xfrm>
          <a:off x="5257800" y="1612237"/>
          <a:ext cx="3719932" cy="886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431"/>
              </a:lnTo>
              <a:lnTo>
                <a:pt x="3719932" y="563431"/>
              </a:lnTo>
              <a:lnTo>
                <a:pt x="3719932" y="88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B9DFA-590C-4DCD-9B0B-BA92E597042B}">
      <dsp:nvSpPr>
        <dsp:cNvPr id="0" name=""/>
        <dsp:cNvSpPr/>
      </dsp:nvSpPr>
      <dsp:spPr>
        <a:xfrm>
          <a:off x="5212080" y="1612237"/>
          <a:ext cx="91440" cy="886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CB83E-25D9-4100-ABB9-E64CBE1372C9}">
      <dsp:nvSpPr>
        <dsp:cNvPr id="0" name=""/>
        <dsp:cNvSpPr/>
      </dsp:nvSpPr>
      <dsp:spPr>
        <a:xfrm>
          <a:off x="1537867" y="1612237"/>
          <a:ext cx="3719932" cy="886235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563431"/>
              </a:lnTo>
              <a:lnTo>
                <a:pt x="0" y="563431"/>
              </a:lnTo>
              <a:lnTo>
                <a:pt x="0" y="88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97C8D-799E-47B4-B77C-53E8BC1E820F}">
      <dsp:nvSpPr>
        <dsp:cNvPr id="0" name=""/>
        <dsp:cNvSpPr/>
      </dsp:nvSpPr>
      <dsp:spPr>
        <a:xfrm>
          <a:off x="3720638" y="75075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ГП-характеристика</a:t>
          </a:r>
          <a:endParaRPr lang="ru-RU" sz="3300" kern="1200" dirty="0"/>
        </a:p>
      </dsp:txBody>
      <dsp:txXfrm>
        <a:off x="3720638" y="75075"/>
        <a:ext cx="3074323" cy="1537161"/>
      </dsp:txXfrm>
    </dsp:sp>
    <dsp:sp modelId="{4DEC1B2A-BC1A-43A7-BEA7-31A538947781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Консенсуальный</a:t>
          </a:r>
          <a:endParaRPr lang="ru-RU" sz="3300" kern="1200" dirty="0"/>
        </a:p>
      </dsp:txBody>
      <dsp:txXfrm>
        <a:off x="706" y="2498473"/>
        <a:ext cx="3074323" cy="1537161"/>
      </dsp:txXfrm>
    </dsp:sp>
    <dsp:sp modelId="{B214CBEA-28B0-4C36-B0C9-8521D7E3EC2C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Возмездный</a:t>
          </a:r>
          <a:endParaRPr lang="ru-RU" sz="3300" kern="1200" dirty="0"/>
        </a:p>
      </dsp:txBody>
      <dsp:txXfrm>
        <a:off x="3720638" y="2498473"/>
        <a:ext cx="3074323" cy="1537161"/>
      </dsp:txXfrm>
    </dsp:sp>
    <dsp:sp modelId="{06DAF3DF-D949-4D2A-A217-689E84CC7800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Двусторонний</a:t>
          </a:r>
          <a:endParaRPr lang="ru-RU" sz="3300" kern="1200" dirty="0"/>
        </a:p>
      </dsp:txBody>
      <dsp:txXfrm>
        <a:off x="7440570" y="2498473"/>
        <a:ext cx="3074323" cy="1537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79D88-F330-452E-B7EE-EB66C2E2BE4D}">
      <dsp:nvSpPr>
        <dsp:cNvPr id="0" name=""/>
        <dsp:cNvSpPr/>
      </dsp:nvSpPr>
      <dsp:spPr>
        <a:xfrm rot="5400000">
          <a:off x="-213015" y="216972"/>
          <a:ext cx="1420106" cy="994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Стороны договора</a:t>
          </a:r>
          <a:endParaRPr lang="ru-RU" sz="1400" kern="1200" dirty="0"/>
        </a:p>
      </dsp:txBody>
      <dsp:txXfrm rot="-5400000">
        <a:off x="1" y="500993"/>
        <a:ext cx="994074" cy="426032"/>
      </dsp:txXfrm>
    </dsp:sp>
    <dsp:sp modelId="{7BA16F62-7183-4C52-B056-F196AF1D89C1}">
      <dsp:nvSpPr>
        <dsp:cNvPr id="0" name=""/>
        <dsp:cNvSpPr/>
      </dsp:nvSpPr>
      <dsp:spPr>
        <a:xfrm rot="5400000">
          <a:off x="6131502" y="-5133471"/>
          <a:ext cx="923069" cy="11197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Пользователь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Правообладатель</a:t>
          </a:r>
          <a:endParaRPr lang="ru-RU" sz="1400" kern="1200" dirty="0"/>
        </a:p>
      </dsp:txBody>
      <dsp:txXfrm rot="-5400000">
        <a:off x="994075" y="49017"/>
        <a:ext cx="11152864" cy="832947"/>
      </dsp:txXfrm>
    </dsp:sp>
    <dsp:sp modelId="{978F7FFF-11E7-46C8-BE28-BC60B0F1AD84}">
      <dsp:nvSpPr>
        <dsp:cNvPr id="0" name=""/>
        <dsp:cNvSpPr/>
      </dsp:nvSpPr>
      <dsp:spPr>
        <a:xfrm rot="5400000">
          <a:off x="-213015" y="1526154"/>
          <a:ext cx="1420106" cy="994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Предмет </a:t>
          </a:r>
          <a:endParaRPr lang="ru-RU" sz="1400" kern="1200" dirty="0"/>
        </a:p>
      </dsp:txBody>
      <dsp:txXfrm rot="-5400000">
        <a:off x="1" y="1810175"/>
        <a:ext cx="994074" cy="426032"/>
      </dsp:txXfrm>
    </dsp:sp>
    <dsp:sp modelId="{3347207A-0CEA-4C67-A9C7-9B0DC59CE306}">
      <dsp:nvSpPr>
        <dsp:cNvPr id="0" name=""/>
        <dsp:cNvSpPr/>
      </dsp:nvSpPr>
      <dsp:spPr>
        <a:xfrm rot="5400000">
          <a:off x="6131502" y="-3824289"/>
          <a:ext cx="923069" cy="11197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Исключительные права, принадлежащие правообладателю</a:t>
          </a:r>
          <a:endParaRPr lang="ru-RU" sz="1400" kern="1200" dirty="0"/>
        </a:p>
      </dsp:txBody>
      <dsp:txXfrm rot="-5400000">
        <a:off x="994075" y="1358199"/>
        <a:ext cx="11152864" cy="832947"/>
      </dsp:txXfrm>
    </dsp:sp>
    <dsp:sp modelId="{416BAB42-B23D-429C-ABBA-9D84CB7CE93B}">
      <dsp:nvSpPr>
        <dsp:cNvPr id="0" name=""/>
        <dsp:cNvSpPr/>
      </dsp:nvSpPr>
      <dsp:spPr>
        <a:xfrm rot="5400000">
          <a:off x="-213015" y="2835335"/>
          <a:ext cx="1420106" cy="994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Срок договора</a:t>
          </a:r>
          <a:endParaRPr lang="ru-RU" sz="1400" kern="1200" dirty="0"/>
        </a:p>
      </dsp:txBody>
      <dsp:txXfrm rot="-5400000">
        <a:off x="1" y="3119356"/>
        <a:ext cx="994074" cy="426032"/>
      </dsp:txXfrm>
    </dsp:sp>
    <dsp:sp modelId="{F79D7767-4101-4740-B8F2-543A69B0D38E}">
      <dsp:nvSpPr>
        <dsp:cNvPr id="0" name=""/>
        <dsp:cNvSpPr/>
      </dsp:nvSpPr>
      <dsp:spPr>
        <a:xfrm rot="5400000">
          <a:off x="6131502" y="-2515108"/>
          <a:ext cx="923069" cy="11197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Срочный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Бессрочный</a:t>
          </a:r>
          <a:endParaRPr lang="ru-RU" sz="1400" kern="1200" dirty="0"/>
        </a:p>
      </dsp:txBody>
      <dsp:txXfrm rot="-5400000">
        <a:off x="994075" y="2667380"/>
        <a:ext cx="11152864" cy="832947"/>
      </dsp:txXfrm>
    </dsp:sp>
    <dsp:sp modelId="{B3D73B1A-C315-4F4D-BA96-22A5187ED80B}">
      <dsp:nvSpPr>
        <dsp:cNvPr id="0" name=""/>
        <dsp:cNvSpPr/>
      </dsp:nvSpPr>
      <dsp:spPr>
        <a:xfrm rot="5400000">
          <a:off x="-213015" y="4144517"/>
          <a:ext cx="1420106" cy="994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Форма договора</a:t>
          </a:r>
          <a:endParaRPr lang="ru-RU" sz="1400" kern="1200" dirty="0"/>
        </a:p>
      </dsp:txBody>
      <dsp:txXfrm rot="-5400000">
        <a:off x="1" y="4428538"/>
        <a:ext cx="994074" cy="426032"/>
      </dsp:txXfrm>
    </dsp:sp>
    <dsp:sp modelId="{E1E6E206-C696-486D-94C9-B566B87252B1}">
      <dsp:nvSpPr>
        <dsp:cNvPr id="0" name=""/>
        <dsp:cNvSpPr/>
      </dsp:nvSpPr>
      <dsp:spPr>
        <a:xfrm rot="5400000">
          <a:off x="6131502" y="-1205926"/>
          <a:ext cx="923069" cy="11197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Письменная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Обязательная регистрация договора в федеральном органе исполнительном власти по интеллектуальной собственности</a:t>
          </a:r>
          <a:endParaRPr lang="ru-RU" sz="1400" kern="1200" dirty="0"/>
        </a:p>
      </dsp:txBody>
      <dsp:txXfrm rot="-5400000">
        <a:off x="994075" y="3976562"/>
        <a:ext cx="11152864" cy="832947"/>
      </dsp:txXfrm>
    </dsp:sp>
    <dsp:sp modelId="{ECEC6FD2-49C9-439A-9CB7-C2C32AAA93DE}">
      <dsp:nvSpPr>
        <dsp:cNvPr id="0" name=""/>
        <dsp:cNvSpPr/>
      </dsp:nvSpPr>
      <dsp:spPr>
        <a:xfrm rot="5400000">
          <a:off x="-213015" y="5646952"/>
          <a:ext cx="1420106" cy="9940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Цена договора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(в форме)</a:t>
          </a:r>
          <a:endParaRPr lang="ru-RU" sz="1400" kern="1200" dirty="0"/>
        </a:p>
      </dsp:txBody>
      <dsp:txXfrm rot="-5400000">
        <a:off x="1" y="5930973"/>
        <a:ext cx="994074" cy="426032"/>
      </dsp:txXfrm>
    </dsp:sp>
    <dsp:sp modelId="{FF7D6F36-2C81-4631-9865-A78098F7C460}">
      <dsp:nvSpPr>
        <dsp:cNvPr id="0" name=""/>
        <dsp:cNvSpPr/>
      </dsp:nvSpPr>
      <dsp:spPr>
        <a:xfrm rot="5400000">
          <a:off x="5938006" y="417062"/>
          <a:ext cx="1310062" cy="11197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Фиксированных платежей,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Отчисления от выручки,</a:t>
          </a:r>
          <a:br>
            <a:rPr lang="ru-RU" sz="1400" kern="1200" dirty="0" smtClean="0"/>
          </a:br>
          <a:r>
            <a:rPr lang="ru-RU" sz="1400" kern="1200" dirty="0" smtClean="0"/>
            <a:t>Наценки на оптовую цену товаров,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 иной форме</a:t>
          </a:r>
          <a:endParaRPr lang="ru-RU" sz="1400" kern="1200" dirty="0"/>
        </a:p>
      </dsp:txBody>
      <dsp:txXfrm rot="-5400000">
        <a:off x="994075" y="5424945"/>
        <a:ext cx="11133973" cy="1182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3FA4E-9C90-4D87-BC33-F01991282103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Правообладатель вправе </a:t>
          </a:r>
          <a:r>
            <a:rPr lang="ru-RU" sz="5700" kern="1200" dirty="0" smtClean="0"/>
            <a:t>Отказать в заключении договора на новый срок</a:t>
          </a:r>
          <a:r>
            <a:rPr lang="ru-RU" sz="5700" kern="1200" dirty="0" smtClean="0"/>
            <a:t>:</a:t>
          </a:r>
          <a:endParaRPr lang="ru-RU" sz="5700" kern="1200" dirty="0"/>
        </a:p>
      </dsp:txBody>
      <dsp:txXfrm>
        <a:off x="0" y="0"/>
        <a:ext cx="12192000" cy="2057400"/>
      </dsp:txXfrm>
    </dsp:sp>
    <dsp:sp modelId="{7E317D8E-F39A-43ED-97B3-296AAC6B889C}">
      <dsp:nvSpPr>
        <dsp:cNvPr id="0" name=""/>
        <dsp:cNvSpPr/>
      </dsp:nvSpPr>
      <dsp:spPr>
        <a:xfrm>
          <a:off x="0" y="2057400"/>
          <a:ext cx="6095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Докажет, что пользователь ненадлежащим образом исполняет свои обязанности по договору</a:t>
          </a:r>
          <a:endParaRPr lang="ru-RU" sz="3600" kern="1200" dirty="0"/>
        </a:p>
      </dsp:txBody>
      <dsp:txXfrm>
        <a:off x="0" y="2057400"/>
        <a:ext cx="6095999" cy="4320540"/>
      </dsp:txXfrm>
    </dsp:sp>
    <dsp:sp modelId="{9B75F663-71BD-4253-9668-127ABD72D44A}">
      <dsp:nvSpPr>
        <dsp:cNvPr id="0" name=""/>
        <dsp:cNvSpPr/>
      </dsp:nvSpPr>
      <dsp:spPr>
        <a:xfrm>
          <a:off x="6096000" y="2057400"/>
          <a:ext cx="6095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Обязуется в течение трёх лет не заключать аналогичные договоры с другими лицами, действия которых будут распространяться на ту же территорию, на которой действовал предыдущий договор</a:t>
          </a:r>
          <a:endParaRPr lang="ru-RU" sz="3600" kern="1200" dirty="0"/>
        </a:p>
      </dsp:txBody>
      <dsp:txXfrm>
        <a:off x="6096000" y="2057400"/>
        <a:ext cx="6095999" cy="4320540"/>
      </dsp:txXfrm>
    </dsp:sp>
    <dsp:sp modelId="{AA78799B-2609-4158-8407-95A3AF7351B8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059CA-DBB1-4690-B4BE-96DC54058ACE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Правообладатель обязан</a:t>
          </a:r>
          <a:endParaRPr lang="ru-RU" sz="6500" kern="1200" dirty="0"/>
        </a:p>
      </dsp:txBody>
      <dsp:txXfrm>
        <a:off x="0" y="0"/>
        <a:ext cx="12192000" cy="2057400"/>
      </dsp:txXfrm>
    </dsp:sp>
    <dsp:sp modelId="{BFD42B42-32AA-47B6-AD79-FA93D165D995}">
      <dsp:nvSpPr>
        <dsp:cNvPr id="0" name=""/>
        <dsp:cNvSpPr/>
      </dsp:nvSpPr>
      <dsp:spPr>
        <a:xfrm>
          <a:off x="0" y="2057400"/>
          <a:ext cx="3047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Передать пользователю техническую и коммерческую документацию и предоставить иную информацию, необходимую для осуществления прав по договору</a:t>
          </a:r>
          <a:endParaRPr lang="ru-RU" sz="2100" kern="1200" dirty="0"/>
        </a:p>
      </dsp:txBody>
      <dsp:txXfrm>
        <a:off x="0" y="2057400"/>
        <a:ext cx="3047999" cy="4320540"/>
      </dsp:txXfrm>
    </dsp:sp>
    <dsp:sp modelId="{D6EAA1B3-BE32-4B26-9439-0E25C29DFCD5}">
      <dsp:nvSpPr>
        <dsp:cNvPr id="0" name=""/>
        <dsp:cNvSpPr/>
      </dsp:nvSpPr>
      <dsp:spPr>
        <a:xfrm>
          <a:off x="3047999" y="2057400"/>
          <a:ext cx="3047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Проинструктировать пользователя и его работников по вопросам, связанным с осуществлением этих прав</a:t>
          </a:r>
          <a:endParaRPr lang="ru-RU" sz="2100" kern="1200" dirty="0"/>
        </a:p>
      </dsp:txBody>
      <dsp:txXfrm>
        <a:off x="3047999" y="2057400"/>
        <a:ext cx="3047999" cy="4320540"/>
      </dsp:txXfrm>
    </dsp:sp>
    <dsp:sp modelId="{3BE95ACD-FA1C-4CDA-A886-1E184F60D537}">
      <dsp:nvSpPr>
        <dsp:cNvPr id="0" name=""/>
        <dsp:cNvSpPr/>
      </dsp:nvSpPr>
      <dsp:spPr>
        <a:xfrm>
          <a:off x="6095999" y="2057400"/>
          <a:ext cx="3047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Нести ответственность по требованиям, предъявляемых к пользователю: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 несоответствии качества товаров по договору,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Как изготовителю продукции правообладателя</a:t>
          </a:r>
          <a:endParaRPr lang="ru-RU" sz="2100" kern="1200" dirty="0"/>
        </a:p>
      </dsp:txBody>
      <dsp:txXfrm>
        <a:off x="6095999" y="2057400"/>
        <a:ext cx="3047999" cy="4320540"/>
      </dsp:txXfrm>
    </dsp:sp>
    <dsp:sp modelId="{BD64DCA1-5D72-45BE-8AC6-F5A7DAD84F2D}">
      <dsp:nvSpPr>
        <dsp:cNvPr id="0" name=""/>
        <dsp:cNvSpPr/>
      </dsp:nvSpPr>
      <dsp:spPr>
        <a:xfrm>
          <a:off x="9144000" y="2057400"/>
          <a:ext cx="3047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Если договором не предусмотрено иное: обеспечить государственную регистрацию договора,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Оказывать пользователю постоянное техническое и консультативное содействие,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Контролировать качество работы пользователя на основание договора</a:t>
          </a:r>
          <a:endParaRPr lang="ru-RU" sz="2100" kern="1200" dirty="0"/>
        </a:p>
      </dsp:txBody>
      <dsp:txXfrm>
        <a:off x="9144000" y="2057400"/>
        <a:ext cx="3047999" cy="4320540"/>
      </dsp:txXfrm>
    </dsp:sp>
    <dsp:sp modelId="{184FF9C6-ECD2-455E-9FE5-96EB4259551D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8CA55-1656-4388-981F-ECB122AC1498}">
      <dsp:nvSpPr>
        <dsp:cNvPr id="0" name=""/>
        <dsp:cNvSpPr/>
      </dsp:nvSpPr>
      <dsp:spPr>
        <a:xfrm>
          <a:off x="5212080" y="2149561"/>
          <a:ext cx="91440" cy="90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407B8-EC3C-4B8A-B703-5A92746328F6}">
      <dsp:nvSpPr>
        <dsp:cNvPr id="0" name=""/>
        <dsp:cNvSpPr/>
      </dsp:nvSpPr>
      <dsp:spPr>
        <a:xfrm>
          <a:off x="3110907" y="2668"/>
          <a:ext cx="4293784" cy="214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Пользователь вправе </a:t>
          </a:r>
          <a:endParaRPr lang="ru-RU" sz="2700" kern="1200" dirty="0"/>
        </a:p>
      </dsp:txBody>
      <dsp:txXfrm>
        <a:off x="3110907" y="2668"/>
        <a:ext cx="4293784" cy="2146892"/>
      </dsp:txXfrm>
    </dsp:sp>
    <dsp:sp modelId="{6EBFE52B-3BDB-4681-BFFD-FE5CE96F6F2F}">
      <dsp:nvSpPr>
        <dsp:cNvPr id="0" name=""/>
        <dsp:cNvSpPr/>
      </dsp:nvSpPr>
      <dsp:spPr>
        <a:xfrm>
          <a:off x="3110907" y="3051255"/>
          <a:ext cx="4293784" cy="2146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Заключить договора на новый срок на тех же условиях в случае ненадлежащего исполнения своих обязанностей</a:t>
          </a:r>
          <a:endParaRPr lang="ru-RU" sz="2700" kern="1200" dirty="0"/>
        </a:p>
      </dsp:txBody>
      <dsp:txXfrm>
        <a:off x="3110907" y="3051255"/>
        <a:ext cx="4293784" cy="21468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9B960-04B1-4786-BB55-7FC1A8DC08B4}">
      <dsp:nvSpPr>
        <dsp:cNvPr id="0" name=""/>
        <dsp:cNvSpPr/>
      </dsp:nvSpPr>
      <dsp:spPr>
        <a:xfrm>
          <a:off x="0" y="938"/>
          <a:ext cx="12173188" cy="3264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Пользователь обязан</a:t>
          </a:r>
          <a:endParaRPr lang="ru-RU" sz="6500" kern="1200" dirty="0"/>
        </a:p>
      </dsp:txBody>
      <dsp:txXfrm>
        <a:off x="95626" y="96564"/>
        <a:ext cx="11981936" cy="3073664"/>
      </dsp:txXfrm>
    </dsp:sp>
    <dsp:sp modelId="{B815A3B0-6676-4133-94EC-769B02A397D2}">
      <dsp:nvSpPr>
        <dsp:cNvPr id="0" name=""/>
        <dsp:cNvSpPr/>
      </dsp:nvSpPr>
      <dsp:spPr>
        <a:xfrm>
          <a:off x="9405" y="3591520"/>
          <a:ext cx="1622226" cy="3264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информировать покупателей (заказчиков) наиболее очевидным для них способом о том, что он использует коммерческое обозначение, товарный знак, знак обслуживания или иное средство индивидуализации в силу договора коммерческой концессии.</a:t>
          </a:r>
          <a:endParaRPr lang="ru-RU" sz="1000" kern="1200" dirty="0"/>
        </a:p>
      </dsp:txBody>
      <dsp:txXfrm>
        <a:off x="56918" y="3639033"/>
        <a:ext cx="1527200" cy="3169890"/>
      </dsp:txXfrm>
    </dsp:sp>
    <dsp:sp modelId="{68A3EE33-D132-4869-9F6E-E186DB32A8F7}">
      <dsp:nvSpPr>
        <dsp:cNvPr id="0" name=""/>
        <dsp:cNvSpPr/>
      </dsp:nvSpPr>
      <dsp:spPr>
        <a:xfrm>
          <a:off x="1767899" y="3591520"/>
          <a:ext cx="1622226" cy="3264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предоставить оговоренное количество субконцессий, если такая обязанность предусмотрена договором;</a:t>
          </a:r>
          <a:endParaRPr lang="ru-RU" sz="1000" kern="1200" dirty="0"/>
        </a:p>
      </dsp:txBody>
      <dsp:txXfrm>
        <a:off x="1815412" y="3639033"/>
        <a:ext cx="1527200" cy="3169890"/>
      </dsp:txXfrm>
    </dsp:sp>
    <dsp:sp modelId="{B5801E6E-C2E4-4440-A006-23B1CC80DCF4}">
      <dsp:nvSpPr>
        <dsp:cNvPr id="0" name=""/>
        <dsp:cNvSpPr/>
      </dsp:nvSpPr>
      <dsp:spPr>
        <a:xfrm>
          <a:off x="3526393" y="3591520"/>
          <a:ext cx="1622226" cy="3264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не разглашать секреты производства (ноу-хау) правообладателя и другую полученную от него конфиденциальную коммерческую информацию</a:t>
          </a:r>
          <a:endParaRPr lang="ru-RU" sz="1000" kern="1200" dirty="0"/>
        </a:p>
      </dsp:txBody>
      <dsp:txXfrm>
        <a:off x="3573906" y="3639033"/>
        <a:ext cx="1527200" cy="3169890"/>
      </dsp:txXfrm>
    </dsp:sp>
    <dsp:sp modelId="{E6821A21-D065-4706-9A67-7B088FB89B3F}">
      <dsp:nvSpPr>
        <dsp:cNvPr id="0" name=""/>
        <dsp:cNvSpPr/>
      </dsp:nvSpPr>
      <dsp:spPr>
        <a:xfrm>
          <a:off x="5284886" y="3591520"/>
          <a:ext cx="1622226" cy="3264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оказывать покупателям (заказчикам) все дополнительные услуги, на которые они могли бы рассчитывать, приобретая (заказывая) товар (работу, услугу) непосредственно у правообладателя</a:t>
          </a:r>
          <a:endParaRPr lang="ru-RU" sz="1000" kern="1200" dirty="0"/>
        </a:p>
      </dsp:txBody>
      <dsp:txXfrm>
        <a:off x="5332399" y="3639033"/>
        <a:ext cx="1527200" cy="3169890"/>
      </dsp:txXfrm>
    </dsp:sp>
    <dsp:sp modelId="{97B32B02-9DD8-49C0-B138-51E3961CB59F}">
      <dsp:nvSpPr>
        <dsp:cNvPr id="0" name=""/>
        <dsp:cNvSpPr/>
      </dsp:nvSpPr>
      <dsp:spPr>
        <a:xfrm>
          <a:off x="7043380" y="3591520"/>
          <a:ext cx="1622226" cy="3264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соблюдать инструкции и указания правообладателя, направленные на обеспечение соответствия характера, способов и условий использования комплекса исключительных прав тому, как он используется правообладателем, в том числе указания, касающиеся внешнего и внутреннего оформления коммерческих помещений, используемых пользователем при осуществлении предоставленных ему по договору прав</a:t>
          </a:r>
          <a:endParaRPr lang="ru-RU" sz="1000" kern="1200" dirty="0"/>
        </a:p>
      </dsp:txBody>
      <dsp:txXfrm>
        <a:off x="7090893" y="3639033"/>
        <a:ext cx="1527200" cy="3169890"/>
      </dsp:txXfrm>
    </dsp:sp>
    <dsp:sp modelId="{028504B2-CCC8-4A40-ACD2-7768F51F825C}">
      <dsp:nvSpPr>
        <dsp:cNvPr id="0" name=""/>
        <dsp:cNvSpPr/>
      </dsp:nvSpPr>
      <dsp:spPr>
        <a:xfrm>
          <a:off x="8801873" y="3591520"/>
          <a:ext cx="1622226" cy="3264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обеспечивать соответствие качества производимых им на основе договора товаров, выполняемых работ, оказываемых услуг качеству аналогичных товаров, работ или услуг, производимых, выполняемых или оказываемых непосредственно правообладателем</a:t>
          </a:r>
          <a:endParaRPr lang="ru-RU" sz="1000" kern="1200" dirty="0"/>
        </a:p>
      </dsp:txBody>
      <dsp:txXfrm>
        <a:off x="8849386" y="3639033"/>
        <a:ext cx="1527200" cy="3169890"/>
      </dsp:txXfrm>
    </dsp:sp>
    <dsp:sp modelId="{6CEE13BC-3A9E-4314-80E6-4153DD53936C}">
      <dsp:nvSpPr>
        <dsp:cNvPr id="0" name=""/>
        <dsp:cNvSpPr/>
      </dsp:nvSpPr>
      <dsp:spPr>
        <a:xfrm>
          <a:off x="10560367" y="3591520"/>
          <a:ext cx="1622226" cy="3264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использовать при осуществлении предусмотренной договором деятельности коммерческое обозначение, товарный знак, знак обслуживания или иное средство индивидуализации правообладателя указанным в договоре образом;</a:t>
          </a:r>
          <a:endParaRPr lang="ru-RU" sz="1000" kern="1200" dirty="0"/>
        </a:p>
      </dsp:txBody>
      <dsp:txXfrm>
        <a:off x="10607880" y="3639033"/>
        <a:ext cx="1527200" cy="31698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6710E-5C87-4991-970A-7A71CFECF771}">
      <dsp:nvSpPr>
        <dsp:cNvPr id="0" name=""/>
        <dsp:cNvSpPr/>
      </dsp:nvSpPr>
      <dsp:spPr>
        <a:xfrm>
          <a:off x="914399" y="0"/>
          <a:ext cx="10363200" cy="55345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6A4A2-FE12-4901-8343-7EBCD8AF9673}">
      <dsp:nvSpPr>
        <dsp:cNvPr id="0" name=""/>
        <dsp:cNvSpPr/>
      </dsp:nvSpPr>
      <dsp:spPr>
        <a:xfrm>
          <a:off x="156120" y="1660357"/>
          <a:ext cx="5791200" cy="2213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Правообладатель несёт: </a:t>
          </a:r>
          <a:r>
            <a:rPr lang="ru-RU" sz="1900" b="0" i="0" kern="1200" dirty="0" smtClean="0"/>
            <a:t>субсидиарную ответственность по предъявляемым к пользователю</a:t>
          </a:r>
          <a:br>
            <a:rPr lang="ru-RU" sz="1900" b="0" i="0" kern="1200" dirty="0" smtClean="0"/>
          </a:br>
          <a:r>
            <a:rPr lang="ru-RU" sz="1900" b="0" i="0" kern="1200" dirty="0" smtClean="0"/>
            <a:t>требованиям о несоответствии качества товаров (работ, услуг), продаваемых (выполняемых, оказываемых) пользователем по договору коммерческой концессии</a:t>
          </a:r>
          <a:endParaRPr lang="ru-RU" sz="1900" kern="1200" dirty="0"/>
        </a:p>
      </dsp:txBody>
      <dsp:txXfrm>
        <a:off x="264189" y="1768426"/>
        <a:ext cx="5575062" cy="1997672"/>
      </dsp:txXfrm>
    </dsp:sp>
    <dsp:sp modelId="{1A3DE873-8191-496D-9AF1-C5F0F0D7D03F}">
      <dsp:nvSpPr>
        <dsp:cNvPr id="0" name=""/>
        <dsp:cNvSpPr/>
      </dsp:nvSpPr>
      <dsp:spPr>
        <a:xfrm>
          <a:off x="6244679" y="1660357"/>
          <a:ext cx="5791200" cy="2213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солидарную ответственность по требованиям, предъявляемым к</a:t>
          </a:r>
          <a:br>
            <a:rPr lang="ru-RU" sz="1900" b="0" i="0" kern="1200" dirty="0" smtClean="0"/>
          </a:br>
          <a:r>
            <a:rPr lang="ru-RU" sz="1900" b="0" i="0" kern="1200" dirty="0" smtClean="0"/>
            <a:t>пользователю как изготовителю продукции (товаров) правообладателя</a:t>
          </a:r>
          <a:r>
            <a:rPr lang="ru-RU" sz="1900" kern="1200" dirty="0" smtClean="0"/>
            <a:t/>
          </a:r>
          <a:br>
            <a:rPr lang="ru-RU" sz="1900" kern="1200" dirty="0" smtClean="0"/>
          </a:br>
          <a:endParaRPr lang="ru-RU" sz="1900" kern="1200" dirty="0"/>
        </a:p>
      </dsp:txBody>
      <dsp:txXfrm>
        <a:off x="6352748" y="1768426"/>
        <a:ext cx="5575062" cy="19976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33A26-6193-4F23-8307-A304FB75EF8C}">
      <dsp:nvSpPr>
        <dsp:cNvPr id="0" name=""/>
        <dsp:cNvSpPr/>
      </dsp:nvSpPr>
      <dsp:spPr>
        <a:xfrm>
          <a:off x="914399" y="0"/>
          <a:ext cx="10363200" cy="579922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B74FF-000B-472D-8B02-848A32B9BDB1}">
      <dsp:nvSpPr>
        <dsp:cNvPr id="0" name=""/>
        <dsp:cNvSpPr/>
      </dsp:nvSpPr>
      <dsp:spPr>
        <a:xfrm>
          <a:off x="413146" y="1739766"/>
          <a:ext cx="3657600" cy="23196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Правообладатель отвечает:</a:t>
          </a:r>
          <a:br>
            <a:rPr lang="ru-RU" sz="1900" b="0" i="0" kern="1200" dirty="0" smtClean="0"/>
          </a:br>
          <a:r>
            <a:rPr lang="ru-RU" sz="1900" b="0" i="0" kern="1200" dirty="0" smtClean="0"/>
            <a:t> независимо от того, продаются товары потребителям или иным</a:t>
          </a:r>
          <a:br>
            <a:rPr lang="ru-RU" sz="1900" b="0" i="0" kern="1200" dirty="0" smtClean="0"/>
          </a:br>
          <a:r>
            <a:rPr lang="ru-RU" sz="1900" b="0" i="0" kern="1200" dirty="0" smtClean="0"/>
            <a:t>участникам гражданского оборота</a:t>
          </a:r>
          <a:r>
            <a:rPr lang="ru-RU" sz="1900" kern="1200" dirty="0" smtClean="0"/>
            <a:t/>
          </a:r>
          <a:br>
            <a:rPr lang="ru-RU" sz="1900" kern="1200" dirty="0" smtClean="0"/>
          </a:br>
          <a:endParaRPr lang="ru-RU" sz="1900" kern="1200" dirty="0"/>
        </a:p>
      </dsp:txBody>
      <dsp:txXfrm>
        <a:off x="526384" y="1853004"/>
        <a:ext cx="3431124" cy="2093212"/>
      </dsp:txXfrm>
    </dsp:sp>
    <dsp:sp modelId="{27C715E4-BD3B-4F29-9C58-9B3156296688}">
      <dsp:nvSpPr>
        <dsp:cNvPr id="0" name=""/>
        <dsp:cNvSpPr/>
      </dsp:nvSpPr>
      <dsp:spPr>
        <a:xfrm>
          <a:off x="4267200" y="1739766"/>
          <a:ext cx="3657600" cy="23196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и тогда, когда качество его товаров (работ, услуг) хуже, чем у пользователя</a:t>
          </a:r>
          <a:r>
            <a:rPr lang="ru-RU" sz="1900" kern="1200" dirty="0" smtClean="0"/>
            <a:t/>
          </a:r>
          <a:br>
            <a:rPr lang="ru-RU" sz="1900" kern="1200" dirty="0" smtClean="0"/>
          </a:br>
          <a:endParaRPr lang="ru-RU" sz="1900" kern="1200" dirty="0"/>
        </a:p>
      </dsp:txBody>
      <dsp:txXfrm>
        <a:off x="4380438" y="1853004"/>
        <a:ext cx="3431124" cy="2093212"/>
      </dsp:txXfrm>
    </dsp:sp>
    <dsp:sp modelId="{E742AA04-8405-4852-B3B1-7BF3B565C42B}">
      <dsp:nvSpPr>
        <dsp:cNvPr id="0" name=""/>
        <dsp:cNvSpPr/>
      </dsp:nvSpPr>
      <dsp:spPr>
        <a:xfrm>
          <a:off x="8121253" y="1739766"/>
          <a:ext cx="3657600" cy="23196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только при несоответствии качества (но не количества, ассортимента, комплектности, сроков и иных условий договора пользователя</a:t>
          </a:r>
          <a:br>
            <a:rPr lang="ru-RU" sz="1900" b="0" i="0" kern="1200" dirty="0" smtClean="0"/>
          </a:br>
          <a:r>
            <a:rPr lang="ru-RU" sz="1900" b="0" i="0" kern="1200" dirty="0" smtClean="0"/>
            <a:t>с его контрагентом)</a:t>
          </a:r>
          <a:r>
            <a:rPr lang="ru-RU" sz="1900" kern="1200" dirty="0" smtClean="0"/>
            <a:t/>
          </a:r>
          <a:br>
            <a:rPr lang="ru-RU" sz="1900" kern="1200" dirty="0" smtClean="0"/>
          </a:br>
          <a:endParaRPr lang="ru-RU" sz="1900" kern="1200" dirty="0"/>
        </a:p>
      </dsp:txBody>
      <dsp:txXfrm>
        <a:off x="8234491" y="1853004"/>
        <a:ext cx="3431124" cy="20932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C2706-3F7D-4D80-A23F-523E77944524}">
      <dsp:nvSpPr>
        <dsp:cNvPr id="0" name=""/>
        <dsp:cNvSpPr/>
      </dsp:nvSpPr>
      <dsp:spPr>
        <a:xfrm>
          <a:off x="0" y="658638"/>
          <a:ext cx="12123821" cy="4349692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4B391-1338-4393-9869-A93F653A2BE9}">
      <dsp:nvSpPr>
        <dsp:cNvPr id="0" name=""/>
        <dsp:cNvSpPr/>
      </dsp:nvSpPr>
      <dsp:spPr>
        <a:xfrm>
          <a:off x="6931100" y="1818745"/>
          <a:ext cx="1998009" cy="197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в иных случаях, предусмотренных гл. 26 ГК РФ, например при новации или прощении долга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6931100" y="1818745"/>
        <a:ext cx="1998009" cy="1976206"/>
      </dsp:txXfrm>
    </dsp:sp>
    <dsp:sp modelId="{C4B3122A-3C16-4580-AFFE-090E4F9F73FF}">
      <dsp:nvSpPr>
        <dsp:cNvPr id="0" name=""/>
        <dsp:cNvSpPr/>
      </dsp:nvSpPr>
      <dsp:spPr>
        <a:xfrm>
          <a:off x="8093827" y="1792397"/>
          <a:ext cx="683000" cy="191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8093827" y="1792397"/>
        <a:ext cx="683000" cy="1915522"/>
      </dsp:txXfrm>
    </dsp:sp>
    <dsp:sp modelId="{BE001706-86DF-4AA1-9E29-83D621515944}">
      <dsp:nvSpPr>
        <dsp:cNvPr id="0" name=""/>
        <dsp:cNvSpPr/>
      </dsp:nvSpPr>
      <dsp:spPr>
        <a:xfrm>
          <a:off x="1807849" y="1882168"/>
          <a:ext cx="1261413" cy="191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объявления правообладателя или пользователя несостоятельными</a:t>
          </a:r>
          <a:br>
            <a:rPr lang="ru-RU" sz="700" b="0" i="0" kern="1200" dirty="0" smtClean="0"/>
          </a:br>
          <a:r>
            <a:rPr lang="ru-RU" sz="700" b="0" i="0" kern="1200" dirty="0" smtClean="0"/>
            <a:t>(банкротами) в порядке, установленном действующим законодательством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1807849" y="1882168"/>
        <a:ext cx="1261413" cy="1915522"/>
      </dsp:txXfrm>
    </dsp:sp>
    <dsp:sp modelId="{8A1BADAB-0F38-4FB9-BE02-F1A4B8411356}">
      <dsp:nvSpPr>
        <dsp:cNvPr id="0" name=""/>
        <dsp:cNvSpPr/>
      </dsp:nvSpPr>
      <dsp:spPr>
        <a:xfrm>
          <a:off x="5876212" y="1792397"/>
          <a:ext cx="683000" cy="191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876212" y="1792397"/>
        <a:ext cx="683000" cy="1915522"/>
      </dsp:txXfrm>
    </dsp:sp>
    <dsp:sp modelId="{7037B70E-3148-4A13-9F88-24543B1AA778}">
      <dsp:nvSpPr>
        <dsp:cNvPr id="0" name=""/>
        <dsp:cNvSpPr/>
      </dsp:nvSpPr>
      <dsp:spPr>
        <a:xfrm>
          <a:off x="4499323" y="1889658"/>
          <a:ext cx="1850870" cy="191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прекращения принадлежащего правообладателю права на товарный знак, знак обслуживания или на коммерческое обозначение,</a:t>
          </a:r>
          <a:br>
            <a:rPr lang="ru-RU" sz="700" b="0" i="0" kern="1200" dirty="0" smtClean="0"/>
          </a:br>
          <a:r>
            <a:rPr lang="ru-RU" sz="700" b="0" i="0" kern="1200" dirty="0" smtClean="0"/>
            <a:t>когда такое право входит в комплекс исключительных прав, предоставленных пользователю по договору коммерческой концессии, без замены прекратившегося права новым аналогичным правом (п. 3 ст. 1037 ГК РФ). В данном случае необходимо одновременное прекращение прав на товарный знак, знак обслуживания</a:t>
          </a:r>
          <a:br>
            <a:rPr lang="ru-RU" sz="700" b="0" i="0" kern="1200" dirty="0" smtClean="0"/>
          </a:br>
          <a:r>
            <a:rPr lang="ru-RU" sz="700" b="0" i="0" kern="1200" dirty="0" smtClean="0"/>
            <a:t>или на коммерческое обозначение правообладателя. Если прекращается только одно из них, пользователь имеет право отказаться</a:t>
          </a:r>
          <a:br>
            <a:rPr lang="ru-RU" sz="700" b="0" i="0" kern="1200" dirty="0" smtClean="0"/>
          </a:br>
          <a:r>
            <a:rPr lang="ru-RU" sz="700" b="0" i="0" kern="1200" dirty="0" smtClean="0"/>
            <a:t>от договора по правилам статьи 1039 ГК РФ;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4499323" y="1889658"/>
        <a:ext cx="1850870" cy="1915522"/>
      </dsp:txXfrm>
    </dsp:sp>
    <dsp:sp modelId="{3A6B99A1-5FC7-4EE1-A240-A846F2A927E7}">
      <dsp:nvSpPr>
        <dsp:cNvPr id="0" name=""/>
        <dsp:cNvSpPr/>
      </dsp:nvSpPr>
      <dsp:spPr>
        <a:xfrm>
          <a:off x="3184506" y="1801199"/>
          <a:ext cx="763055" cy="197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одностороннего отказа пользователя от договора в случае изменения</a:t>
          </a:r>
          <a:br>
            <a:rPr lang="ru-RU" sz="700" b="0" i="0" kern="1200" dirty="0" smtClean="0"/>
          </a:br>
          <a:r>
            <a:rPr lang="ru-RU" sz="700" b="0" i="0" kern="1200" dirty="0" smtClean="0"/>
            <a:t>коммерческого обозначения правообладателем (ст. 1039 ГК РФ),</a:t>
          </a:r>
          <a:br>
            <a:rPr lang="ru-RU" sz="700" b="0" i="0" kern="1200" dirty="0" smtClean="0"/>
          </a:br>
          <a:r>
            <a:rPr lang="ru-RU" sz="700" b="0" i="0" kern="1200" dirty="0" smtClean="0"/>
            <a:t>при этом пользователь вправе требовать, помимо расторжения договора, возмещение убытков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3184506" y="1801199"/>
        <a:ext cx="763055" cy="1979979"/>
      </dsp:txXfrm>
    </dsp:sp>
    <dsp:sp modelId="{4F47A695-C533-4D86-8C1E-3B848FD16DFE}">
      <dsp:nvSpPr>
        <dsp:cNvPr id="0" name=""/>
        <dsp:cNvSpPr/>
      </dsp:nvSpPr>
      <dsp:spPr>
        <a:xfrm>
          <a:off x="302823" y="1948005"/>
          <a:ext cx="1056281" cy="164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Договор прекращается в случаях</a:t>
          </a:r>
          <a:r>
            <a:rPr lang="ru-RU" sz="700" b="1" i="0" kern="1200" dirty="0" smtClean="0"/>
            <a:t>:</a:t>
          </a:r>
          <a:br>
            <a:rPr lang="ru-RU" sz="700" b="1" i="0" kern="1200" dirty="0" smtClean="0"/>
          </a:br>
          <a:r>
            <a:rPr lang="ru-RU" sz="700" b="0" i="0" kern="1200" dirty="0" smtClean="0"/>
            <a:t>одностороннего отказа от договора, заключенного без указания срока (п. 1 ст. 1037 ГК РФ). Любая из сторон вправе отказаться от такого договора во всякое время, уведомив об этом другую сторону за</a:t>
          </a:r>
          <a:br>
            <a:rPr lang="ru-RU" sz="700" b="0" i="0" kern="1200" dirty="0" smtClean="0"/>
          </a:br>
          <a:r>
            <a:rPr lang="ru-RU" sz="700" b="0" i="0" kern="1200" dirty="0" smtClean="0"/>
            <a:t>шесть месяцев, если более продолжительный срок не предусмотрен</a:t>
          </a:r>
          <a:br>
            <a:rPr lang="ru-RU" sz="700" b="0" i="0" kern="1200" dirty="0" smtClean="0"/>
          </a:br>
          <a:r>
            <a:rPr lang="ru-RU" sz="700" b="0" i="0" kern="1200" dirty="0" smtClean="0"/>
            <a:t>договором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302823" y="1948005"/>
        <a:ext cx="1056281" cy="1640281"/>
      </dsp:txXfrm>
    </dsp:sp>
    <dsp:sp modelId="{91CC844E-A813-42B1-9B9A-3380536F9F8F}">
      <dsp:nvSpPr>
        <dsp:cNvPr id="0" name=""/>
        <dsp:cNvSpPr/>
      </dsp:nvSpPr>
      <dsp:spPr>
        <a:xfrm>
          <a:off x="976603" y="1792397"/>
          <a:ext cx="683000" cy="1915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976603" y="1792397"/>
        <a:ext cx="683000" cy="1915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32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8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7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84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83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44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6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81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9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BDCA4-7297-427D-950F-705B4A560D9F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57B5-93E9-4A75-8EFF-2B43D9BF1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4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Договор коммерческой концессии (гл. 54 ГК РФ)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Выполнил: студент 3 курса, </a:t>
            </a:r>
          </a:p>
          <a:p>
            <a:pPr algn="r"/>
            <a:r>
              <a:rPr lang="ru-RU" dirty="0" smtClean="0"/>
              <a:t>группы ПОЭД-32, Росляков А.А.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7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218689"/>
              </p:ext>
            </p:extLst>
          </p:nvPr>
        </p:nvGraphicFramePr>
        <p:xfrm>
          <a:off x="0" y="1058778"/>
          <a:ext cx="12192000" cy="579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0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Договор прекращается в случаях</a:t>
            </a:r>
            <a:r>
              <a:rPr lang="ru-RU" b="1" dirty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589233"/>
              </p:ext>
            </p:extLst>
          </p:nvPr>
        </p:nvGraphicFramePr>
        <p:xfrm>
          <a:off x="68178" y="839034"/>
          <a:ext cx="12123821" cy="6018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37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и элементы договора коммерческой концессии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договору коммерческой концессии одна сторона обязуется предоставить другой стороне за вознаграждение на срок или без указания срока право использовать в предпринимательской деятельности пользователя комплекс принадлежащих правообладателю исключительных прав, включающих право на товарный знак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0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713500"/>
              </p:ext>
            </p:extLst>
          </p:nvPr>
        </p:nvGraphicFramePr>
        <p:xfrm>
          <a:off x="838200" y="155257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9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59970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1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44274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0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28765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7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548165"/>
              </p:ext>
            </p:extLst>
          </p:nvPr>
        </p:nvGraphicFramePr>
        <p:xfrm>
          <a:off x="838200" y="766845"/>
          <a:ext cx="10515600" cy="520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7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6811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45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52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 по договору коммерческой концессии и его прекращение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710044"/>
              </p:ext>
            </p:extLst>
          </p:nvPr>
        </p:nvGraphicFramePr>
        <p:xfrm>
          <a:off x="0" y="1323474"/>
          <a:ext cx="12192000" cy="5534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5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571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Договор коммерческой концессии (гл. 54 ГК РФ)</vt:lpstr>
      <vt:lpstr>Понятие и элементы договора коммерческой концессии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Ответственность по договору коммерческой концессии и его прекращение</vt:lpstr>
      <vt:lpstr>Презентация PowerPoint</vt:lpstr>
      <vt:lpstr>Договор прекращается в случаях: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коммерческой концессии (гл. 54 ГК РФ)</dc:title>
  <dc:creator>Андрей</dc:creator>
  <cp:lastModifiedBy>Андрей</cp:lastModifiedBy>
  <cp:revision>6</cp:revision>
  <dcterms:created xsi:type="dcterms:W3CDTF">2020-05-23T10:12:28Z</dcterms:created>
  <dcterms:modified xsi:type="dcterms:W3CDTF">2020-05-23T11:17:50Z</dcterms:modified>
</cp:coreProperties>
</file>