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diagrams/data67.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ppt/diagrams/data68.xml" ContentType="application/vnd.openxmlformats-officedocument.drawingml.diagramData+xml"/>
  <Override PartName="/ppt/diagrams/layout68.xml" ContentType="application/vnd.openxmlformats-officedocument.drawingml.diagramLayout+xml"/>
  <Override PartName="/ppt/diagrams/quickStyle68.xml" ContentType="application/vnd.openxmlformats-officedocument.drawingml.diagramStyle+xml"/>
  <Override PartName="/ppt/diagrams/colors68.xml" ContentType="application/vnd.openxmlformats-officedocument.drawingml.diagramColors+xml"/>
  <Override PartName="/ppt/diagrams/drawing68.xml" ContentType="application/vnd.ms-office.drawingml.diagramDrawing+xml"/>
  <Override PartName="/ppt/diagrams/data69.xml" ContentType="application/vnd.openxmlformats-officedocument.drawingml.diagramData+xml"/>
  <Override PartName="/ppt/diagrams/layout69.xml" ContentType="application/vnd.openxmlformats-officedocument.drawingml.diagramLayout+xml"/>
  <Override PartName="/ppt/diagrams/quickStyle69.xml" ContentType="application/vnd.openxmlformats-officedocument.drawingml.diagramStyle+xml"/>
  <Override PartName="/ppt/diagrams/colors69.xml" ContentType="application/vnd.openxmlformats-officedocument.drawingml.diagramColors+xml"/>
  <Override PartName="/ppt/diagrams/drawing69.xml" ContentType="application/vnd.ms-office.drawingml.diagramDrawing+xml"/>
  <Override PartName="/ppt/diagrams/data70.xml" ContentType="application/vnd.openxmlformats-officedocument.drawingml.diagramData+xml"/>
  <Override PartName="/ppt/diagrams/layout70.xml" ContentType="application/vnd.openxmlformats-officedocument.drawingml.diagramLayout+xml"/>
  <Override PartName="/ppt/diagrams/quickStyle70.xml" ContentType="application/vnd.openxmlformats-officedocument.drawingml.diagramStyle+xml"/>
  <Override PartName="/ppt/diagrams/colors70.xml" ContentType="application/vnd.openxmlformats-officedocument.drawingml.diagramColors+xml"/>
  <Override PartName="/ppt/diagrams/drawing70.xml" ContentType="application/vnd.ms-office.drawingml.diagramDrawing+xml"/>
  <Override PartName="/ppt/diagrams/data71.xml" ContentType="application/vnd.openxmlformats-officedocument.drawingml.diagramData+xml"/>
  <Override PartName="/ppt/diagrams/layout71.xml" ContentType="application/vnd.openxmlformats-officedocument.drawingml.diagramLayout+xml"/>
  <Override PartName="/ppt/diagrams/quickStyle71.xml" ContentType="application/vnd.openxmlformats-officedocument.drawingml.diagramStyle+xml"/>
  <Override PartName="/ppt/diagrams/colors71.xml" ContentType="application/vnd.openxmlformats-officedocument.drawingml.diagramColors+xml"/>
  <Override PartName="/ppt/diagrams/drawing71.xml" ContentType="application/vnd.ms-office.drawingml.diagramDrawing+xml"/>
  <Override PartName="/ppt/diagrams/data72.xml" ContentType="application/vnd.openxmlformats-officedocument.drawingml.diagramData+xml"/>
  <Override PartName="/ppt/diagrams/layout72.xml" ContentType="application/vnd.openxmlformats-officedocument.drawingml.diagramLayout+xml"/>
  <Override PartName="/ppt/diagrams/quickStyle72.xml" ContentType="application/vnd.openxmlformats-officedocument.drawingml.diagramStyle+xml"/>
  <Override PartName="/ppt/diagrams/colors72.xml" ContentType="application/vnd.openxmlformats-officedocument.drawingml.diagramColors+xml"/>
  <Override PartName="/ppt/diagrams/drawing72.xml" ContentType="application/vnd.ms-office.drawingml.diagramDrawing+xml"/>
  <Override PartName="/ppt/diagrams/data73.xml" ContentType="application/vnd.openxmlformats-officedocument.drawingml.diagramData+xml"/>
  <Override PartName="/ppt/diagrams/layout73.xml" ContentType="application/vnd.openxmlformats-officedocument.drawingml.diagramLayout+xml"/>
  <Override PartName="/ppt/diagrams/quickStyle73.xml" ContentType="application/vnd.openxmlformats-officedocument.drawingml.diagramStyle+xml"/>
  <Override PartName="/ppt/diagrams/colors73.xml" ContentType="application/vnd.openxmlformats-officedocument.drawingml.diagramColors+xml"/>
  <Override PartName="/ppt/diagrams/drawing73.xml" ContentType="application/vnd.ms-office.drawingml.diagramDrawing+xml"/>
  <Override PartName="/ppt/diagrams/data74.xml" ContentType="application/vnd.openxmlformats-officedocument.drawingml.diagramData+xml"/>
  <Override PartName="/ppt/diagrams/layout74.xml" ContentType="application/vnd.openxmlformats-officedocument.drawingml.diagramLayout+xml"/>
  <Override PartName="/ppt/diagrams/quickStyle74.xml" ContentType="application/vnd.openxmlformats-officedocument.drawingml.diagramStyle+xml"/>
  <Override PartName="/ppt/diagrams/colors74.xml" ContentType="application/vnd.openxmlformats-officedocument.drawingml.diagramColors+xml"/>
  <Override PartName="/ppt/diagrams/drawing74.xml" ContentType="application/vnd.ms-office.drawingml.diagramDrawing+xml"/>
  <Override PartName="/ppt/diagrams/data75.xml" ContentType="application/vnd.openxmlformats-officedocument.drawingml.diagramData+xml"/>
  <Override PartName="/ppt/diagrams/layout75.xml" ContentType="application/vnd.openxmlformats-officedocument.drawingml.diagramLayout+xml"/>
  <Override PartName="/ppt/diagrams/quickStyle75.xml" ContentType="application/vnd.openxmlformats-officedocument.drawingml.diagramStyle+xml"/>
  <Override PartName="/ppt/diagrams/colors75.xml" ContentType="application/vnd.openxmlformats-officedocument.drawingml.diagramColors+xml"/>
  <Override PartName="/ppt/diagrams/drawing75.xml" ContentType="application/vnd.ms-office.drawingml.diagramDrawing+xml"/>
  <Override PartName="/ppt/diagrams/data76.xml" ContentType="application/vnd.openxmlformats-officedocument.drawingml.diagramData+xml"/>
  <Override PartName="/ppt/diagrams/layout76.xml" ContentType="application/vnd.openxmlformats-officedocument.drawingml.diagramLayout+xml"/>
  <Override PartName="/ppt/diagrams/quickStyle76.xml" ContentType="application/vnd.openxmlformats-officedocument.drawingml.diagramStyle+xml"/>
  <Override PartName="/ppt/diagrams/colors76.xml" ContentType="application/vnd.openxmlformats-officedocument.drawingml.diagramColors+xml"/>
  <Override PartName="/ppt/diagrams/drawing76.xml" ContentType="application/vnd.ms-office.drawingml.diagramDrawing+xml"/>
  <Override PartName="/ppt/diagrams/data77.xml" ContentType="application/vnd.openxmlformats-officedocument.drawingml.diagramData+xml"/>
  <Override PartName="/ppt/diagrams/layout77.xml" ContentType="application/vnd.openxmlformats-officedocument.drawingml.diagramLayout+xml"/>
  <Override PartName="/ppt/diagrams/quickStyle77.xml" ContentType="application/vnd.openxmlformats-officedocument.drawingml.diagramStyle+xml"/>
  <Override PartName="/ppt/diagrams/colors77.xml" ContentType="application/vnd.openxmlformats-officedocument.drawingml.diagramColors+xml"/>
  <Override PartName="/ppt/diagrams/drawing77.xml" ContentType="application/vnd.ms-office.drawingml.diagramDrawing+xml"/>
  <Override PartName="/ppt/diagrams/data78.xml" ContentType="application/vnd.openxmlformats-officedocument.drawingml.diagramData+xml"/>
  <Override PartName="/ppt/diagrams/layout78.xml" ContentType="application/vnd.openxmlformats-officedocument.drawingml.diagramLayout+xml"/>
  <Override PartName="/ppt/diagrams/quickStyle78.xml" ContentType="application/vnd.openxmlformats-officedocument.drawingml.diagramStyle+xml"/>
  <Override PartName="/ppt/diagrams/colors78.xml" ContentType="application/vnd.openxmlformats-officedocument.drawingml.diagramColors+xml"/>
  <Override PartName="/ppt/diagrams/drawing78.xml" ContentType="application/vnd.ms-office.drawingml.diagramDrawing+xml"/>
  <Override PartName="/ppt/diagrams/data79.xml" ContentType="application/vnd.openxmlformats-officedocument.drawingml.diagramData+xml"/>
  <Override PartName="/ppt/diagrams/layout79.xml" ContentType="application/vnd.openxmlformats-officedocument.drawingml.diagramLayout+xml"/>
  <Override PartName="/ppt/diagrams/quickStyle79.xml" ContentType="application/vnd.openxmlformats-officedocument.drawingml.diagramStyle+xml"/>
  <Override PartName="/ppt/diagrams/colors79.xml" ContentType="application/vnd.openxmlformats-officedocument.drawingml.diagramColors+xml"/>
  <Override PartName="/ppt/diagrams/drawing79.xml" ContentType="application/vnd.ms-office.drawingml.diagramDrawing+xml"/>
  <Override PartName="/ppt/diagrams/data80.xml" ContentType="application/vnd.openxmlformats-officedocument.drawingml.diagramData+xml"/>
  <Override PartName="/ppt/diagrams/layout80.xml" ContentType="application/vnd.openxmlformats-officedocument.drawingml.diagramLayout+xml"/>
  <Override PartName="/ppt/diagrams/quickStyle80.xml" ContentType="application/vnd.openxmlformats-officedocument.drawingml.diagramStyle+xml"/>
  <Override PartName="/ppt/diagrams/colors80.xml" ContentType="application/vnd.openxmlformats-officedocument.drawingml.diagramColors+xml"/>
  <Override PartName="/ppt/diagrams/drawing80.xml" ContentType="application/vnd.ms-office.drawingml.diagramDrawing+xml"/>
  <Override PartName="/ppt/diagrams/data81.xml" ContentType="application/vnd.openxmlformats-officedocument.drawingml.diagramData+xml"/>
  <Override PartName="/ppt/diagrams/layout81.xml" ContentType="application/vnd.openxmlformats-officedocument.drawingml.diagramLayout+xml"/>
  <Override PartName="/ppt/diagrams/quickStyle81.xml" ContentType="application/vnd.openxmlformats-officedocument.drawingml.diagramStyle+xml"/>
  <Override PartName="/ppt/diagrams/colors81.xml" ContentType="application/vnd.openxmlformats-officedocument.drawingml.diagramColors+xml"/>
  <Override PartName="/ppt/diagrams/drawing81.xml" ContentType="application/vnd.ms-office.drawingml.diagramDrawing+xml"/>
  <Override PartName="/ppt/diagrams/data82.xml" ContentType="application/vnd.openxmlformats-officedocument.drawingml.diagramData+xml"/>
  <Override PartName="/ppt/diagrams/layout82.xml" ContentType="application/vnd.openxmlformats-officedocument.drawingml.diagramLayout+xml"/>
  <Override PartName="/ppt/diagrams/quickStyle82.xml" ContentType="application/vnd.openxmlformats-officedocument.drawingml.diagramStyle+xml"/>
  <Override PartName="/ppt/diagrams/colors82.xml" ContentType="application/vnd.openxmlformats-officedocument.drawingml.diagramColors+xml"/>
  <Override PartName="/ppt/diagrams/drawing82.xml" ContentType="application/vnd.ms-office.drawingml.diagramDrawing+xml"/>
  <Override PartName="/ppt/diagrams/data83.xml" ContentType="application/vnd.openxmlformats-officedocument.drawingml.diagramData+xml"/>
  <Override PartName="/ppt/diagrams/layout83.xml" ContentType="application/vnd.openxmlformats-officedocument.drawingml.diagramLayout+xml"/>
  <Override PartName="/ppt/diagrams/quickStyle83.xml" ContentType="application/vnd.openxmlformats-officedocument.drawingml.diagramStyle+xml"/>
  <Override PartName="/ppt/diagrams/colors83.xml" ContentType="application/vnd.openxmlformats-officedocument.drawingml.diagramColors+xml"/>
  <Override PartName="/ppt/diagrams/drawing83.xml" ContentType="application/vnd.ms-office.drawingml.diagramDrawing+xml"/>
  <Override PartName="/ppt/diagrams/data84.xml" ContentType="application/vnd.openxmlformats-officedocument.drawingml.diagramData+xml"/>
  <Override PartName="/ppt/diagrams/layout84.xml" ContentType="application/vnd.openxmlformats-officedocument.drawingml.diagramLayout+xml"/>
  <Override PartName="/ppt/diagrams/quickStyle84.xml" ContentType="application/vnd.openxmlformats-officedocument.drawingml.diagramStyle+xml"/>
  <Override PartName="/ppt/diagrams/colors84.xml" ContentType="application/vnd.openxmlformats-officedocument.drawingml.diagramColors+xml"/>
  <Override PartName="/ppt/diagrams/drawing84.xml" ContentType="application/vnd.ms-office.drawingml.diagramDrawing+xml"/>
  <Override PartName="/ppt/diagrams/data85.xml" ContentType="application/vnd.openxmlformats-officedocument.drawingml.diagramData+xml"/>
  <Override PartName="/ppt/diagrams/layout85.xml" ContentType="application/vnd.openxmlformats-officedocument.drawingml.diagramLayout+xml"/>
  <Override PartName="/ppt/diagrams/quickStyle85.xml" ContentType="application/vnd.openxmlformats-officedocument.drawingml.diagramStyle+xml"/>
  <Override PartName="/ppt/diagrams/colors85.xml" ContentType="application/vnd.openxmlformats-officedocument.drawingml.diagramColors+xml"/>
  <Override PartName="/ppt/diagrams/drawing85.xml" ContentType="application/vnd.ms-office.drawingml.diagramDrawing+xml"/>
  <Override PartName="/ppt/diagrams/data86.xml" ContentType="application/vnd.openxmlformats-officedocument.drawingml.diagramData+xml"/>
  <Override PartName="/ppt/diagrams/layout86.xml" ContentType="application/vnd.openxmlformats-officedocument.drawingml.diagramLayout+xml"/>
  <Override PartName="/ppt/diagrams/quickStyle86.xml" ContentType="application/vnd.openxmlformats-officedocument.drawingml.diagramStyle+xml"/>
  <Override PartName="/ppt/diagrams/colors86.xml" ContentType="application/vnd.openxmlformats-officedocument.drawingml.diagramColors+xml"/>
  <Override PartName="/ppt/diagrams/drawing86.xml" ContentType="application/vnd.ms-office.drawingml.diagramDrawing+xml"/>
  <Override PartName="/ppt/diagrams/data87.xml" ContentType="application/vnd.openxmlformats-officedocument.drawingml.diagramData+xml"/>
  <Override PartName="/ppt/diagrams/layout87.xml" ContentType="application/vnd.openxmlformats-officedocument.drawingml.diagramLayout+xml"/>
  <Override PartName="/ppt/diagrams/quickStyle87.xml" ContentType="application/vnd.openxmlformats-officedocument.drawingml.diagramStyle+xml"/>
  <Override PartName="/ppt/diagrams/colors87.xml" ContentType="application/vnd.openxmlformats-officedocument.drawingml.diagramColors+xml"/>
  <Override PartName="/ppt/diagrams/drawing87.xml" ContentType="application/vnd.ms-office.drawingml.diagramDrawing+xml"/>
  <Override PartName="/ppt/diagrams/data88.xml" ContentType="application/vnd.openxmlformats-officedocument.drawingml.diagramData+xml"/>
  <Override PartName="/ppt/diagrams/layout88.xml" ContentType="application/vnd.openxmlformats-officedocument.drawingml.diagramLayout+xml"/>
  <Override PartName="/ppt/diagrams/quickStyle88.xml" ContentType="application/vnd.openxmlformats-officedocument.drawingml.diagramStyle+xml"/>
  <Override PartName="/ppt/diagrams/colors88.xml" ContentType="application/vnd.openxmlformats-officedocument.drawingml.diagramColors+xml"/>
  <Override PartName="/ppt/diagrams/drawing88.xml" ContentType="application/vnd.ms-office.drawingml.diagramDrawing+xml"/>
  <Override PartName="/ppt/diagrams/data89.xml" ContentType="application/vnd.openxmlformats-officedocument.drawingml.diagramData+xml"/>
  <Override PartName="/ppt/diagrams/layout89.xml" ContentType="application/vnd.openxmlformats-officedocument.drawingml.diagramLayout+xml"/>
  <Override PartName="/ppt/diagrams/quickStyle89.xml" ContentType="application/vnd.openxmlformats-officedocument.drawingml.diagramStyle+xml"/>
  <Override PartName="/ppt/diagrams/colors89.xml" ContentType="application/vnd.openxmlformats-officedocument.drawingml.diagramColors+xml"/>
  <Override PartName="/ppt/diagrams/drawing89.xml" ContentType="application/vnd.ms-office.drawingml.diagramDrawing+xml"/>
  <Override PartName="/ppt/diagrams/data90.xml" ContentType="application/vnd.openxmlformats-officedocument.drawingml.diagramData+xml"/>
  <Override PartName="/ppt/diagrams/layout90.xml" ContentType="application/vnd.openxmlformats-officedocument.drawingml.diagramLayout+xml"/>
  <Override PartName="/ppt/diagrams/quickStyle90.xml" ContentType="application/vnd.openxmlformats-officedocument.drawingml.diagramStyle+xml"/>
  <Override PartName="/ppt/diagrams/colors90.xml" ContentType="application/vnd.openxmlformats-officedocument.drawingml.diagramColors+xml"/>
  <Override PartName="/ppt/diagrams/drawing90.xml" ContentType="application/vnd.ms-office.drawingml.diagramDrawing+xml"/>
  <Override PartName="/ppt/diagrams/data91.xml" ContentType="application/vnd.openxmlformats-officedocument.drawingml.diagramData+xml"/>
  <Override PartName="/ppt/diagrams/layout91.xml" ContentType="application/vnd.openxmlformats-officedocument.drawingml.diagramLayout+xml"/>
  <Override PartName="/ppt/diagrams/quickStyle91.xml" ContentType="application/vnd.openxmlformats-officedocument.drawingml.diagramStyle+xml"/>
  <Override PartName="/ppt/diagrams/colors91.xml" ContentType="application/vnd.openxmlformats-officedocument.drawingml.diagramColors+xml"/>
  <Override PartName="/ppt/diagrams/drawing91.xml" ContentType="application/vnd.ms-office.drawingml.diagramDrawing+xml"/>
  <Override PartName="/ppt/diagrams/data92.xml" ContentType="application/vnd.openxmlformats-officedocument.drawingml.diagramData+xml"/>
  <Override PartName="/ppt/diagrams/layout92.xml" ContentType="application/vnd.openxmlformats-officedocument.drawingml.diagramLayout+xml"/>
  <Override PartName="/ppt/diagrams/quickStyle92.xml" ContentType="application/vnd.openxmlformats-officedocument.drawingml.diagramStyle+xml"/>
  <Override PartName="/ppt/diagrams/colors92.xml" ContentType="application/vnd.openxmlformats-officedocument.drawingml.diagramColors+xml"/>
  <Override PartName="/ppt/diagrams/drawing92.xml" ContentType="application/vnd.ms-office.drawingml.diagramDrawing+xml"/>
  <Override PartName="/ppt/diagrams/data93.xml" ContentType="application/vnd.openxmlformats-officedocument.drawingml.diagramData+xml"/>
  <Override PartName="/ppt/diagrams/layout93.xml" ContentType="application/vnd.openxmlformats-officedocument.drawingml.diagramLayout+xml"/>
  <Override PartName="/ppt/diagrams/quickStyle93.xml" ContentType="application/vnd.openxmlformats-officedocument.drawingml.diagramStyle+xml"/>
  <Override PartName="/ppt/diagrams/colors93.xml" ContentType="application/vnd.openxmlformats-officedocument.drawingml.diagramColors+xml"/>
  <Override PartName="/ppt/diagrams/drawing93.xml" ContentType="application/vnd.ms-office.drawingml.diagramDrawing+xml"/>
  <Override PartName="/ppt/diagrams/data94.xml" ContentType="application/vnd.openxmlformats-officedocument.drawingml.diagramData+xml"/>
  <Override PartName="/ppt/diagrams/layout94.xml" ContentType="application/vnd.openxmlformats-officedocument.drawingml.diagramLayout+xml"/>
  <Override PartName="/ppt/diagrams/quickStyle94.xml" ContentType="application/vnd.openxmlformats-officedocument.drawingml.diagramStyle+xml"/>
  <Override PartName="/ppt/diagrams/colors94.xml" ContentType="application/vnd.openxmlformats-officedocument.drawingml.diagramColors+xml"/>
  <Override PartName="/ppt/diagrams/drawing94.xml" ContentType="application/vnd.ms-office.drawingml.diagramDrawing+xml"/>
  <Override PartName="/ppt/diagrams/data95.xml" ContentType="application/vnd.openxmlformats-officedocument.drawingml.diagramData+xml"/>
  <Override PartName="/ppt/diagrams/layout95.xml" ContentType="application/vnd.openxmlformats-officedocument.drawingml.diagramLayout+xml"/>
  <Override PartName="/ppt/diagrams/quickStyle95.xml" ContentType="application/vnd.openxmlformats-officedocument.drawingml.diagramStyle+xml"/>
  <Override PartName="/ppt/diagrams/colors95.xml" ContentType="application/vnd.openxmlformats-officedocument.drawingml.diagramColors+xml"/>
  <Override PartName="/ppt/diagrams/drawing95.xml" ContentType="application/vnd.ms-office.drawingml.diagramDrawing+xml"/>
  <Override PartName="/ppt/diagrams/data96.xml" ContentType="application/vnd.openxmlformats-officedocument.drawingml.diagramData+xml"/>
  <Override PartName="/ppt/diagrams/layout96.xml" ContentType="application/vnd.openxmlformats-officedocument.drawingml.diagramLayout+xml"/>
  <Override PartName="/ppt/diagrams/quickStyle96.xml" ContentType="application/vnd.openxmlformats-officedocument.drawingml.diagramStyle+xml"/>
  <Override PartName="/ppt/diagrams/colors96.xml" ContentType="application/vnd.openxmlformats-officedocument.drawingml.diagramColors+xml"/>
  <Override PartName="/ppt/diagrams/drawing96.xml" ContentType="application/vnd.ms-office.drawingml.diagramDrawing+xml"/>
  <Override PartName="/ppt/diagrams/data97.xml" ContentType="application/vnd.openxmlformats-officedocument.drawingml.diagramData+xml"/>
  <Override PartName="/ppt/diagrams/layout97.xml" ContentType="application/vnd.openxmlformats-officedocument.drawingml.diagramLayout+xml"/>
  <Override PartName="/ppt/diagrams/quickStyle97.xml" ContentType="application/vnd.openxmlformats-officedocument.drawingml.diagramStyle+xml"/>
  <Override PartName="/ppt/diagrams/colors97.xml" ContentType="application/vnd.openxmlformats-officedocument.drawingml.diagramColors+xml"/>
  <Override PartName="/ppt/diagrams/drawing97.xml" ContentType="application/vnd.ms-office.drawingml.diagramDrawing+xml"/>
  <Override PartName="/ppt/diagrams/data98.xml" ContentType="application/vnd.openxmlformats-officedocument.drawingml.diagramData+xml"/>
  <Override PartName="/ppt/diagrams/layout98.xml" ContentType="application/vnd.openxmlformats-officedocument.drawingml.diagramLayout+xml"/>
  <Override PartName="/ppt/diagrams/quickStyle98.xml" ContentType="application/vnd.openxmlformats-officedocument.drawingml.diagramStyle+xml"/>
  <Override PartName="/ppt/diagrams/colors98.xml" ContentType="application/vnd.openxmlformats-officedocument.drawingml.diagramColors+xml"/>
  <Override PartName="/ppt/diagrams/drawing98.xml" ContentType="application/vnd.ms-office.drawingml.diagramDrawing+xml"/>
  <Override PartName="/ppt/diagrams/data99.xml" ContentType="application/vnd.openxmlformats-officedocument.drawingml.diagramData+xml"/>
  <Override PartName="/ppt/diagrams/layout99.xml" ContentType="application/vnd.openxmlformats-officedocument.drawingml.diagramLayout+xml"/>
  <Override PartName="/ppt/diagrams/quickStyle99.xml" ContentType="application/vnd.openxmlformats-officedocument.drawingml.diagramStyle+xml"/>
  <Override PartName="/ppt/diagrams/colors99.xml" ContentType="application/vnd.openxmlformats-officedocument.drawingml.diagramColors+xml"/>
  <Override PartName="/ppt/diagrams/drawing99.xml" ContentType="application/vnd.ms-office.drawingml.diagramDrawing+xml"/>
  <Override PartName="/ppt/diagrams/data100.xml" ContentType="application/vnd.openxmlformats-officedocument.drawingml.diagramData+xml"/>
  <Override PartName="/ppt/diagrams/layout100.xml" ContentType="application/vnd.openxmlformats-officedocument.drawingml.diagramLayout+xml"/>
  <Override PartName="/ppt/diagrams/quickStyle100.xml" ContentType="application/vnd.openxmlformats-officedocument.drawingml.diagramStyle+xml"/>
  <Override PartName="/ppt/diagrams/colors100.xml" ContentType="application/vnd.openxmlformats-officedocument.drawingml.diagramColors+xml"/>
  <Override PartName="/ppt/diagrams/drawing100.xml" ContentType="application/vnd.ms-office.drawingml.diagramDrawing+xml"/>
  <Override PartName="/ppt/diagrams/data101.xml" ContentType="application/vnd.openxmlformats-officedocument.drawingml.diagramData+xml"/>
  <Override PartName="/ppt/diagrams/layout101.xml" ContentType="application/vnd.openxmlformats-officedocument.drawingml.diagramLayout+xml"/>
  <Override PartName="/ppt/diagrams/quickStyle101.xml" ContentType="application/vnd.openxmlformats-officedocument.drawingml.diagramStyle+xml"/>
  <Override PartName="/ppt/diagrams/colors101.xml" ContentType="application/vnd.openxmlformats-officedocument.drawingml.diagramColors+xml"/>
  <Override PartName="/ppt/diagrams/drawing101.xml" ContentType="application/vnd.ms-office.drawingml.diagramDrawing+xml"/>
  <Override PartName="/ppt/diagrams/data102.xml" ContentType="application/vnd.openxmlformats-officedocument.drawingml.diagramData+xml"/>
  <Override PartName="/ppt/diagrams/layout102.xml" ContentType="application/vnd.openxmlformats-officedocument.drawingml.diagramLayout+xml"/>
  <Override PartName="/ppt/diagrams/quickStyle102.xml" ContentType="application/vnd.openxmlformats-officedocument.drawingml.diagramStyle+xml"/>
  <Override PartName="/ppt/diagrams/colors102.xml" ContentType="application/vnd.openxmlformats-officedocument.drawingml.diagramColors+xml"/>
  <Override PartName="/ppt/diagrams/drawing102.xml" ContentType="application/vnd.ms-office.drawingml.diagramDrawing+xml"/>
  <Override PartName="/ppt/diagrams/data103.xml" ContentType="application/vnd.openxmlformats-officedocument.drawingml.diagramData+xml"/>
  <Override PartName="/ppt/diagrams/layout103.xml" ContentType="application/vnd.openxmlformats-officedocument.drawingml.diagramLayout+xml"/>
  <Override PartName="/ppt/diagrams/quickStyle103.xml" ContentType="application/vnd.openxmlformats-officedocument.drawingml.diagramStyle+xml"/>
  <Override PartName="/ppt/diagrams/colors103.xml" ContentType="application/vnd.openxmlformats-officedocument.drawingml.diagramColors+xml"/>
  <Override PartName="/ppt/diagrams/drawing103.xml" ContentType="application/vnd.ms-office.drawingml.diagramDrawing+xml"/>
  <Override PartName="/ppt/diagrams/data104.xml" ContentType="application/vnd.openxmlformats-officedocument.drawingml.diagramData+xml"/>
  <Override PartName="/ppt/diagrams/layout104.xml" ContentType="application/vnd.openxmlformats-officedocument.drawingml.diagramLayout+xml"/>
  <Override PartName="/ppt/diagrams/quickStyle104.xml" ContentType="application/vnd.openxmlformats-officedocument.drawingml.diagramStyle+xml"/>
  <Override PartName="/ppt/diagrams/colors104.xml" ContentType="application/vnd.openxmlformats-officedocument.drawingml.diagramColors+xml"/>
  <Override PartName="/ppt/diagrams/drawing104.xml" ContentType="application/vnd.ms-office.drawingml.diagramDrawing+xml"/>
  <Override PartName="/ppt/diagrams/data105.xml" ContentType="application/vnd.openxmlformats-officedocument.drawingml.diagramData+xml"/>
  <Override PartName="/ppt/diagrams/layout105.xml" ContentType="application/vnd.openxmlformats-officedocument.drawingml.diagramLayout+xml"/>
  <Override PartName="/ppt/diagrams/quickStyle105.xml" ContentType="application/vnd.openxmlformats-officedocument.drawingml.diagramStyle+xml"/>
  <Override PartName="/ppt/diagrams/colors105.xml" ContentType="application/vnd.openxmlformats-officedocument.drawingml.diagramColors+xml"/>
  <Override PartName="/ppt/diagrams/drawing105.xml" ContentType="application/vnd.ms-office.drawingml.diagramDrawing+xml"/>
  <Override PartName="/ppt/diagrams/data106.xml" ContentType="application/vnd.openxmlformats-officedocument.drawingml.diagramData+xml"/>
  <Override PartName="/ppt/diagrams/layout106.xml" ContentType="application/vnd.openxmlformats-officedocument.drawingml.diagramLayout+xml"/>
  <Override PartName="/ppt/diagrams/quickStyle106.xml" ContentType="application/vnd.openxmlformats-officedocument.drawingml.diagramStyle+xml"/>
  <Override PartName="/ppt/diagrams/colors106.xml" ContentType="application/vnd.openxmlformats-officedocument.drawingml.diagramColors+xml"/>
  <Override PartName="/ppt/diagrams/drawing106.xml" ContentType="application/vnd.ms-office.drawingml.diagramDrawing+xml"/>
  <Override PartName="/ppt/diagrams/data107.xml" ContentType="application/vnd.openxmlformats-officedocument.drawingml.diagramData+xml"/>
  <Override PartName="/ppt/diagrams/layout107.xml" ContentType="application/vnd.openxmlformats-officedocument.drawingml.diagramLayout+xml"/>
  <Override PartName="/ppt/diagrams/quickStyle107.xml" ContentType="application/vnd.openxmlformats-officedocument.drawingml.diagramStyle+xml"/>
  <Override PartName="/ppt/diagrams/colors107.xml" ContentType="application/vnd.openxmlformats-officedocument.drawingml.diagramColors+xml"/>
  <Override PartName="/ppt/diagrams/drawing107.xml" ContentType="application/vnd.ms-office.drawingml.diagramDrawing+xml"/>
  <Override PartName="/ppt/diagrams/data108.xml" ContentType="application/vnd.openxmlformats-officedocument.drawingml.diagramData+xml"/>
  <Override PartName="/ppt/diagrams/layout108.xml" ContentType="application/vnd.openxmlformats-officedocument.drawingml.diagramLayout+xml"/>
  <Override PartName="/ppt/diagrams/quickStyle108.xml" ContentType="application/vnd.openxmlformats-officedocument.drawingml.diagramStyle+xml"/>
  <Override PartName="/ppt/diagrams/colors108.xml" ContentType="application/vnd.openxmlformats-officedocument.drawingml.diagramColors+xml"/>
  <Override PartName="/ppt/diagrams/drawing108.xml" ContentType="application/vnd.ms-office.drawingml.diagramDrawing+xml"/>
  <Override PartName="/ppt/diagrams/data109.xml" ContentType="application/vnd.openxmlformats-officedocument.drawingml.diagramData+xml"/>
  <Override PartName="/ppt/diagrams/layout109.xml" ContentType="application/vnd.openxmlformats-officedocument.drawingml.diagramLayout+xml"/>
  <Override PartName="/ppt/diagrams/quickStyle109.xml" ContentType="application/vnd.openxmlformats-officedocument.drawingml.diagramStyle+xml"/>
  <Override PartName="/ppt/diagrams/colors109.xml" ContentType="application/vnd.openxmlformats-officedocument.drawingml.diagramColors+xml"/>
  <Override PartName="/ppt/diagrams/drawing109.xml" ContentType="application/vnd.ms-office.drawingml.diagramDrawing+xml"/>
  <Override PartName="/ppt/diagrams/data110.xml" ContentType="application/vnd.openxmlformats-officedocument.drawingml.diagramData+xml"/>
  <Override PartName="/ppt/diagrams/layout110.xml" ContentType="application/vnd.openxmlformats-officedocument.drawingml.diagramLayout+xml"/>
  <Override PartName="/ppt/diagrams/quickStyle110.xml" ContentType="application/vnd.openxmlformats-officedocument.drawingml.diagramStyle+xml"/>
  <Override PartName="/ppt/diagrams/colors110.xml" ContentType="application/vnd.openxmlformats-officedocument.drawingml.diagramColors+xml"/>
  <Override PartName="/ppt/diagrams/drawing110.xml" ContentType="application/vnd.ms-office.drawingml.diagramDrawing+xml"/>
  <Override PartName="/ppt/diagrams/data111.xml" ContentType="application/vnd.openxmlformats-officedocument.drawingml.diagramData+xml"/>
  <Override PartName="/ppt/diagrams/layout111.xml" ContentType="application/vnd.openxmlformats-officedocument.drawingml.diagramLayout+xml"/>
  <Override PartName="/ppt/diagrams/quickStyle111.xml" ContentType="application/vnd.openxmlformats-officedocument.drawingml.diagramStyle+xml"/>
  <Override PartName="/ppt/diagrams/colors111.xml" ContentType="application/vnd.openxmlformats-officedocument.drawingml.diagramColors+xml"/>
  <Override PartName="/ppt/diagrams/drawing111.xml" ContentType="application/vnd.ms-office.drawingml.diagramDrawing+xml"/>
  <Override PartName="/ppt/diagrams/data112.xml" ContentType="application/vnd.openxmlformats-officedocument.drawingml.diagramData+xml"/>
  <Override PartName="/ppt/diagrams/layout112.xml" ContentType="application/vnd.openxmlformats-officedocument.drawingml.diagramLayout+xml"/>
  <Override PartName="/ppt/diagrams/quickStyle112.xml" ContentType="application/vnd.openxmlformats-officedocument.drawingml.diagramStyle+xml"/>
  <Override PartName="/ppt/diagrams/colors112.xml" ContentType="application/vnd.openxmlformats-officedocument.drawingml.diagramColors+xml"/>
  <Override PartName="/ppt/diagrams/drawing112.xml" ContentType="application/vnd.ms-office.drawingml.diagramDrawing+xml"/>
  <Override PartName="/ppt/diagrams/data113.xml" ContentType="application/vnd.openxmlformats-officedocument.drawingml.diagramData+xml"/>
  <Override PartName="/ppt/diagrams/layout113.xml" ContentType="application/vnd.openxmlformats-officedocument.drawingml.diagramLayout+xml"/>
  <Override PartName="/ppt/diagrams/quickStyle113.xml" ContentType="application/vnd.openxmlformats-officedocument.drawingml.diagramStyle+xml"/>
  <Override PartName="/ppt/diagrams/colors113.xml" ContentType="application/vnd.openxmlformats-officedocument.drawingml.diagramColors+xml"/>
  <Override PartName="/ppt/diagrams/drawing113.xml" ContentType="application/vnd.ms-office.drawingml.diagramDrawing+xml"/>
  <Override PartName="/ppt/diagrams/data114.xml" ContentType="application/vnd.openxmlformats-officedocument.drawingml.diagramData+xml"/>
  <Override PartName="/ppt/diagrams/layout114.xml" ContentType="application/vnd.openxmlformats-officedocument.drawingml.diagramLayout+xml"/>
  <Override PartName="/ppt/diagrams/quickStyle114.xml" ContentType="application/vnd.openxmlformats-officedocument.drawingml.diagramStyle+xml"/>
  <Override PartName="/ppt/diagrams/colors114.xml" ContentType="application/vnd.openxmlformats-officedocument.drawingml.diagramColors+xml"/>
  <Override PartName="/ppt/diagrams/drawing114.xml" ContentType="application/vnd.ms-office.drawingml.diagramDrawing+xml"/>
  <Override PartName="/ppt/diagrams/data115.xml" ContentType="application/vnd.openxmlformats-officedocument.drawingml.diagramData+xml"/>
  <Override PartName="/ppt/diagrams/layout115.xml" ContentType="application/vnd.openxmlformats-officedocument.drawingml.diagramLayout+xml"/>
  <Override PartName="/ppt/diagrams/quickStyle115.xml" ContentType="application/vnd.openxmlformats-officedocument.drawingml.diagramStyle+xml"/>
  <Override PartName="/ppt/diagrams/colors115.xml" ContentType="application/vnd.openxmlformats-officedocument.drawingml.diagramColors+xml"/>
  <Override PartName="/ppt/diagrams/drawing115.xml" ContentType="application/vnd.ms-office.drawingml.diagramDrawing+xml"/>
  <Override PartName="/ppt/diagrams/data116.xml" ContentType="application/vnd.openxmlformats-officedocument.drawingml.diagramData+xml"/>
  <Override PartName="/ppt/diagrams/layout116.xml" ContentType="application/vnd.openxmlformats-officedocument.drawingml.diagramLayout+xml"/>
  <Override PartName="/ppt/diagrams/quickStyle116.xml" ContentType="application/vnd.openxmlformats-officedocument.drawingml.diagramStyle+xml"/>
  <Override PartName="/ppt/diagrams/colors116.xml" ContentType="application/vnd.openxmlformats-officedocument.drawingml.diagramColors+xml"/>
  <Override PartName="/ppt/diagrams/drawing116.xml" ContentType="application/vnd.ms-office.drawingml.diagramDrawing+xml"/>
  <Override PartName="/ppt/diagrams/data117.xml" ContentType="application/vnd.openxmlformats-officedocument.drawingml.diagramData+xml"/>
  <Override PartName="/ppt/diagrams/layout117.xml" ContentType="application/vnd.openxmlformats-officedocument.drawingml.diagramLayout+xml"/>
  <Override PartName="/ppt/diagrams/quickStyle117.xml" ContentType="application/vnd.openxmlformats-officedocument.drawingml.diagramStyle+xml"/>
  <Override PartName="/ppt/diagrams/colors117.xml" ContentType="application/vnd.openxmlformats-officedocument.drawingml.diagramColors+xml"/>
  <Override PartName="/ppt/diagrams/drawing117.xml" ContentType="application/vnd.ms-office.drawingml.diagramDrawing+xml"/>
  <Override PartName="/ppt/diagrams/data118.xml" ContentType="application/vnd.openxmlformats-officedocument.drawingml.diagramData+xml"/>
  <Override PartName="/ppt/diagrams/layout118.xml" ContentType="application/vnd.openxmlformats-officedocument.drawingml.diagramLayout+xml"/>
  <Override PartName="/ppt/diagrams/quickStyle118.xml" ContentType="application/vnd.openxmlformats-officedocument.drawingml.diagramStyle+xml"/>
  <Override PartName="/ppt/diagrams/colors118.xml" ContentType="application/vnd.openxmlformats-officedocument.drawingml.diagramColors+xml"/>
  <Override PartName="/ppt/diagrams/drawing118.xml" ContentType="application/vnd.ms-office.drawingml.diagramDrawing+xml"/>
  <Override PartName="/ppt/diagrams/data119.xml" ContentType="application/vnd.openxmlformats-officedocument.drawingml.diagramData+xml"/>
  <Override PartName="/ppt/diagrams/layout119.xml" ContentType="application/vnd.openxmlformats-officedocument.drawingml.diagramLayout+xml"/>
  <Override PartName="/ppt/diagrams/quickStyle119.xml" ContentType="application/vnd.openxmlformats-officedocument.drawingml.diagramStyle+xml"/>
  <Override PartName="/ppt/diagrams/colors119.xml" ContentType="application/vnd.openxmlformats-officedocument.drawingml.diagramColors+xml"/>
  <Override PartName="/ppt/diagrams/drawing119.xml" ContentType="application/vnd.ms-office.drawingml.diagramDrawing+xml"/>
  <Override PartName="/ppt/diagrams/data120.xml" ContentType="application/vnd.openxmlformats-officedocument.drawingml.diagramData+xml"/>
  <Override PartName="/ppt/diagrams/layout120.xml" ContentType="application/vnd.openxmlformats-officedocument.drawingml.diagramLayout+xml"/>
  <Override PartName="/ppt/diagrams/quickStyle120.xml" ContentType="application/vnd.openxmlformats-officedocument.drawingml.diagramStyle+xml"/>
  <Override PartName="/ppt/diagrams/colors120.xml" ContentType="application/vnd.openxmlformats-officedocument.drawingml.diagramColors+xml"/>
  <Override PartName="/ppt/diagrams/drawing120.xml" ContentType="application/vnd.ms-office.drawingml.diagramDrawing+xml"/>
  <Override PartName="/ppt/diagrams/data121.xml" ContentType="application/vnd.openxmlformats-officedocument.drawingml.diagramData+xml"/>
  <Override PartName="/ppt/diagrams/layout121.xml" ContentType="application/vnd.openxmlformats-officedocument.drawingml.diagramLayout+xml"/>
  <Override PartName="/ppt/diagrams/quickStyle121.xml" ContentType="application/vnd.openxmlformats-officedocument.drawingml.diagramStyle+xml"/>
  <Override PartName="/ppt/diagrams/colors121.xml" ContentType="application/vnd.openxmlformats-officedocument.drawingml.diagramColors+xml"/>
  <Override PartName="/ppt/diagrams/drawing121.xml" ContentType="application/vnd.ms-office.drawingml.diagramDrawing+xml"/>
  <Override PartName="/ppt/diagrams/data122.xml" ContentType="application/vnd.openxmlformats-officedocument.drawingml.diagramData+xml"/>
  <Override PartName="/ppt/diagrams/layout122.xml" ContentType="application/vnd.openxmlformats-officedocument.drawingml.diagramLayout+xml"/>
  <Override PartName="/ppt/diagrams/quickStyle122.xml" ContentType="application/vnd.openxmlformats-officedocument.drawingml.diagramStyle+xml"/>
  <Override PartName="/ppt/diagrams/colors122.xml" ContentType="application/vnd.openxmlformats-officedocument.drawingml.diagramColors+xml"/>
  <Override PartName="/ppt/diagrams/drawing122.xml" ContentType="application/vnd.ms-office.drawingml.diagramDrawing+xml"/>
  <Override PartName="/ppt/diagrams/data123.xml" ContentType="application/vnd.openxmlformats-officedocument.drawingml.diagramData+xml"/>
  <Override PartName="/ppt/diagrams/layout123.xml" ContentType="application/vnd.openxmlformats-officedocument.drawingml.diagramLayout+xml"/>
  <Override PartName="/ppt/diagrams/quickStyle123.xml" ContentType="application/vnd.openxmlformats-officedocument.drawingml.diagramStyle+xml"/>
  <Override PartName="/ppt/diagrams/colors123.xml" ContentType="application/vnd.openxmlformats-officedocument.drawingml.diagramColors+xml"/>
  <Override PartName="/ppt/diagrams/drawing123.xml" ContentType="application/vnd.ms-office.drawingml.diagramDrawing+xml"/>
  <Override PartName="/ppt/diagrams/data124.xml" ContentType="application/vnd.openxmlformats-officedocument.drawingml.diagramData+xml"/>
  <Override PartName="/ppt/diagrams/layout124.xml" ContentType="application/vnd.openxmlformats-officedocument.drawingml.diagramLayout+xml"/>
  <Override PartName="/ppt/diagrams/quickStyle124.xml" ContentType="application/vnd.openxmlformats-officedocument.drawingml.diagramStyle+xml"/>
  <Override PartName="/ppt/diagrams/colors124.xml" ContentType="application/vnd.openxmlformats-officedocument.drawingml.diagramColors+xml"/>
  <Override PartName="/ppt/diagrams/drawing124.xml" ContentType="application/vnd.ms-office.drawingml.diagramDrawing+xml"/>
  <Override PartName="/ppt/diagrams/data125.xml" ContentType="application/vnd.openxmlformats-officedocument.drawingml.diagramData+xml"/>
  <Override PartName="/ppt/diagrams/layout125.xml" ContentType="application/vnd.openxmlformats-officedocument.drawingml.diagramLayout+xml"/>
  <Override PartName="/ppt/diagrams/quickStyle125.xml" ContentType="application/vnd.openxmlformats-officedocument.drawingml.diagramStyle+xml"/>
  <Override PartName="/ppt/diagrams/colors125.xml" ContentType="application/vnd.openxmlformats-officedocument.drawingml.diagramColors+xml"/>
  <Override PartName="/ppt/diagrams/drawing125.xml" ContentType="application/vnd.ms-office.drawingml.diagramDrawing+xml"/>
  <Override PartName="/ppt/diagrams/data126.xml" ContentType="application/vnd.openxmlformats-officedocument.drawingml.diagramData+xml"/>
  <Override PartName="/ppt/diagrams/layout126.xml" ContentType="application/vnd.openxmlformats-officedocument.drawingml.diagramLayout+xml"/>
  <Override PartName="/ppt/diagrams/quickStyle126.xml" ContentType="application/vnd.openxmlformats-officedocument.drawingml.diagramStyle+xml"/>
  <Override PartName="/ppt/diagrams/colors126.xml" ContentType="application/vnd.openxmlformats-officedocument.drawingml.diagramColors+xml"/>
  <Override PartName="/ppt/diagrams/drawing126.xml" ContentType="application/vnd.ms-office.drawingml.diagramDrawing+xml"/>
  <Override PartName="/ppt/diagrams/data127.xml" ContentType="application/vnd.openxmlformats-officedocument.drawingml.diagramData+xml"/>
  <Override PartName="/ppt/diagrams/layout127.xml" ContentType="application/vnd.openxmlformats-officedocument.drawingml.diagramLayout+xml"/>
  <Override PartName="/ppt/diagrams/quickStyle127.xml" ContentType="application/vnd.openxmlformats-officedocument.drawingml.diagramStyle+xml"/>
  <Override PartName="/ppt/diagrams/colors127.xml" ContentType="application/vnd.openxmlformats-officedocument.drawingml.diagramColors+xml"/>
  <Override PartName="/ppt/diagrams/drawing127.xml" ContentType="application/vnd.ms-office.drawingml.diagramDrawing+xml"/>
  <Override PartName="/ppt/diagrams/data128.xml" ContentType="application/vnd.openxmlformats-officedocument.drawingml.diagramData+xml"/>
  <Override PartName="/ppt/diagrams/layout128.xml" ContentType="application/vnd.openxmlformats-officedocument.drawingml.diagramLayout+xml"/>
  <Override PartName="/ppt/diagrams/quickStyle128.xml" ContentType="application/vnd.openxmlformats-officedocument.drawingml.diagramStyle+xml"/>
  <Override PartName="/ppt/diagrams/colors128.xml" ContentType="application/vnd.openxmlformats-officedocument.drawingml.diagramColors+xml"/>
  <Override PartName="/ppt/diagrams/drawing128.xml" ContentType="application/vnd.ms-office.drawingml.diagramDrawing+xml"/>
  <Override PartName="/ppt/diagrams/data129.xml" ContentType="application/vnd.openxmlformats-officedocument.drawingml.diagramData+xml"/>
  <Override PartName="/ppt/diagrams/layout129.xml" ContentType="application/vnd.openxmlformats-officedocument.drawingml.diagramLayout+xml"/>
  <Override PartName="/ppt/diagrams/quickStyle129.xml" ContentType="application/vnd.openxmlformats-officedocument.drawingml.diagramStyle+xml"/>
  <Override PartName="/ppt/diagrams/colors129.xml" ContentType="application/vnd.openxmlformats-officedocument.drawingml.diagramColors+xml"/>
  <Override PartName="/ppt/diagrams/drawing129.xml" ContentType="application/vnd.ms-office.drawingml.diagramDrawing+xml"/>
  <Override PartName="/ppt/diagrams/data130.xml" ContentType="application/vnd.openxmlformats-officedocument.drawingml.diagramData+xml"/>
  <Override PartName="/ppt/diagrams/layout130.xml" ContentType="application/vnd.openxmlformats-officedocument.drawingml.diagramLayout+xml"/>
  <Override PartName="/ppt/diagrams/quickStyle130.xml" ContentType="application/vnd.openxmlformats-officedocument.drawingml.diagramStyle+xml"/>
  <Override PartName="/ppt/diagrams/colors130.xml" ContentType="application/vnd.openxmlformats-officedocument.drawingml.diagramColors+xml"/>
  <Override PartName="/ppt/diagrams/drawing130.xml" ContentType="application/vnd.ms-office.drawingml.diagramDrawing+xml"/>
  <Override PartName="/ppt/diagrams/data131.xml" ContentType="application/vnd.openxmlformats-officedocument.drawingml.diagramData+xml"/>
  <Override PartName="/ppt/diagrams/layout131.xml" ContentType="application/vnd.openxmlformats-officedocument.drawingml.diagramLayout+xml"/>
  <Override PartName="/ppt/diagrams/quickStyle131.xml" ContentType="application/vnd.openxmlformats-officedocument.drawingml.diagramStyle+xml"/>
  <Override PartName="/ppt/diagrams/colors131.xml" ContentType="application/vnd.openxmlformats-officedocument.drawingml.diagramColors+xml"/>
  <Override PartName="/ppt/diagrams/drawing131.xml" ContentType="application/vnd.ms-office.drawingml.diagramDrawing+xml"/>
  <Override PartName="/ppt/diagrams/data132.xml" ContentType="application/vnd.openxmlformats-officedocument.drawingml.diagramData+xml"/>
  <Override PartName="/ppt/diagrams/layout132.xml" ContentType="application/vnd.openxmlformats-officedocument.drawingml.diagramLayout+xml"/>
  <Override PartName="/ppt/diagrams/quickStyle132.xml" ContentType="application/vnd.openxmlformats-officedocument.drawingml.diagramStyle+xml"/>
  <Override PartName="/ppt/diagrams/colors132.xml" ContentType="application/vnd.openxmlformats-officedocument.drawingml.diagramColors+xml"/>
  <Override PartName="/ppt/diagrams/drawing132.xml" ContentType="application/vnd.ms-office.drawingml.diagramDrawing+xml"/>
  <Override PartName="/ppt/diagrams/data133.xml" ContentType="application/vnd.openxmlformats-officedocument.drawingml.diagramData+xml"/>
  <Override PartName="/ppt/diagrams/layout133.xml" ContentType="application/vnd.openxmlformats-officedocument.drawingml.diagramLayout+xml"/>
  <Override PartName="/ppt/diagrams/quickStyle133.xml" ContentType="application/vnd.openxmlformats-officedocument.drawingml.diagramStyle+xml"/>
  <Override PartName="/ppt/diagrams/colors133.xml" ContentType="application/vnd.openxmlformats-officedocument.drawingml.diagramColors+xml"/>
  <Override PartName="/ppt/diagrams/drawing133.xml" ContentType="application/vnd.ms-office.drawingml.diagramDrawing+xml"/>
  <Override PartName="/ppt/diagrams/data134.xml" ContentType="application/vnd.openxmlformats-officedocument.drawingml.diagramData+xml"/>
  <Override PartName="/ppt/diagrams/layout134.xml" ContentType="application/vnd.openxmlformats-officedocument.drawingml.diagramLayout+xml"/>
  <Override PartName="/ppt/diagrams/quickStyle134.xml" ContentType="application/vnd.openxmlformats-officedocument.drawingml.diagramStyle+xml"/>
  <Override PartName="/ppt/diagrams/colors134.xml" ContentType="application/vnd.openxmlformats-officedocument.drawingml.diagramColors+xml"/>
  <Override PartName="/ppt/diagrams/drawing134.xml" ContentType="application/vnd.ms-office.drawingml.diagramDrawing+xml"/>
  <Override PartName="/ppt/diagrams/data135.xml" ContentType="application/vnd.openxmlformats-officedocument.drawingml.diagramData+xml"/>
  <Override PartName="/ppt/diagrams/layout135.xml" ContentType="application/vnd.openxmlformats-officedocument.drawingml.diagramLayout+xml"/>
  <Override PartName="/ppt/diagrams/quickStyle135.xml" ContentType="application/vnd.openxmlformats-officedocument.drawingml.diagramStyle+xml"/>
  <Override PartName="/ppt/diagrams/colors135.xml" ContentType="application/vnd.openxmlformats-officedocument.drawingml.diagramColors+xml"/>
  <Override PartName="/ppt/diagrams/drawing135.xml" ContentType="application/vnd.ms-office.drawingml.diagramDrawing+xml"/>
  <Override PartName="/ppt/diagrams/data136.xml" ContentType="application/vnd.openxmlformats-officedocument.drawingml.diagramData+xml"/>
  <Override PartName="/ppt/diagrams/layout136.xml" ContentType="application/vnd.openxmlformats-officedocument.drawingml.diagramLayout+xml"/>
  <Override PartName="/ppt/diagrams/quickStyle136.xml" ContentType="application/vnd.openxmlformats-officedocument.drawingml.diagramStyle+xml"/>
  <Override PartName="/ppt/diagrams/colors136.xml" ContentType="application/vnd.openxmlformats-officedocument.drawingml.diagramColors+xml"/>
  <Override PartName="/ppt/diagrams/drawing136.xml" ContentType="application/vnd.ms-office.drawingml.diagramDrawing+xml"/>
  <Override PartName="/ppt/diagrams/data137.xml" ContentType="application/vnd.openxmlformats-officedocument.drawingml.diagramData+xml"/>
  <Override PartName="/ppt/diagrams/layout137.xml" ContentType="application/vnd.openxmlformats-officedocument.drawingml.diagramLayout+xml"/>
  <Override PartName="/ppt/diagrams/quickStyle137.xml" ContentType="application/vnd.openxmlformats-officedocument.drawingml.diagramStyle+xml"/>
  <Override PartName="/ppt/diagrams/colors137.xml" ContentType="application/vnd.openxmlformats-officedocument.drawingml.diagramColors+xml"/>
  <Override PartName="/ppt/diagrams/drawing137.xml" ContentType="application/vnd.ms-office.drawingml.diagramDrawing+xml"/>
  <Override PartName="/ppt/diagrams/data138.xml" ContentType="application/vnd.openxmlformats-officedocument.drawingml.diagramData+xml"/>
  <Override PartName="/ppt/diagrams/layout138.xml" ContentType="application/vnd.openxmlformats-officedocument.drawingml.diagramLayout+xml"/>
  <Override PartName="/ppt/diagrams/quickStyle138.xml" ContentType="application/vnd.openxmlformats-officedocument.drawingml.diagramStyle+xml"/>
  <Override PartName="/ppt/diagrams/colors138.xml" ContentType="application/vnd.openxmlformats-officedocument.drawingml.diagramColors+xml"/>
  <Override PartName="/ppt/diagrams/drawing138.xml" ContentType="application/vnd.ms-office.drawingml.diagramDrawing+xml"/>
  <Override PartName="/ppt/diagrams/data139.xml" ContentType="application/vnd.openxmlformats-officedocument.drawingml.diagramData+xml"/>
  <Override PartName="/ppt/diagrams/layout139.xml" ContentType="application/vnd.openxmlformats-officedocument.drawingml.diagramLayout+xml"/>
  <Override PartName="/ppt/diagrams/quickStyle139.xml" ContentType="application/vnd.openxmlformats-officedocument.drawingml.diagramStyle+xml"/>
  <Override PartName="/ppt/diagrams/colors139.xml" ContentType="application/vnd.openxmlformats-officedocument.drawingml.diagramColors+xml"/>
  <Override PartName="/ppt/diagrams/drawing139.xml" ContentType="application/vnd.ms-office.drawingml.diagramDrawing+xml"/>
  <Override PartName="/ppt/diagrams/data140.xml" ContentType="application/vnd.openxmlformats-officedocument.drawingml.diagramData+xml"/>
  <Override PartName="/ppt/diagrams/layout140.xml" ContentType="application/vnd.openxmlformats-officedocument.drawingml.diagramLayout+xml"/>
  <Override PartName="/ppt/diagrams/quickStyle140.xml" ContentType="application/vnd.openxmlformats-officedocument.drawingml.diagramStyle+xml"/>
  <Override PartName="/ppt/diagrams/colors140.xml" ContentType="application/vnd.openxmlformats-officedocument.drawingml.diagramColors+xml"/>
  <Override PartName="/ppt/diagrams/drawing140.xml" ContentType="application/vnd.ms-office.drawingml.diagramDrawing+xml"/>
  <Override PartName="/ppt/diagrams/data141.xml" ContentType="application/vnd.openxmlformats-officedocument.drawingml.diagramData+xml"/>
  <Override PartName="/ppt/diagrams/layout141.xml" ContentType="application/vnd.openxmlformats-officedocument.drawingml.diagramLayout+xml"/>
  <Override PartName="/ppt/diagrams/quickStyle141.xml" ContentType="application/vnd.openxmlformats-officedocument.drawingml.diagramStyle+xml"/>
  <Override PartName="/ppt/diagrams/colors141.xml" ContentType="application/vnd.openxmlformats-officedocument.drawingml.diagramColors+xml"/>
  <Override PartName="/ppt/diagrams/drawing141.xml" ContentType="application/vnd.ms-office.drawingml.diagramDrawing+xml"/>
  <Override PartName="/ppt/diagrams/data142.xml" ContentType="application/vnd.openxmlformats-officedocument.drawingml.diagramData+xml"/>
  <Override PartName="/ppt/diagrams/layout142.xml" ContentType="application/vnd.openxmlformats-officedocument.drawingml.diagramLayout+xml"/>
  <Override PartName="/ppt/diagrams/quickStyle142.xml" ContentType="application/vnd.openxmlformats-officedocument.drawingml.diagramStyle+xml"/>
  <Override PartName="/ppt/diagrams/colors142.xml" ContentType="application/vnd.openxmlformats-officedocument.drawingml.diagramColors+xml"/>
  <Override PartName="/ppt/diagrams/drawing142.xml" ContentType="application/vnd.ms-office.drawingml.diagramDrawing+xml"/>
  <Override PartName="/ppt/diagrams/data143.xml" ContentType="application/vnd.openxmlformats-officedocument.drawingml.diagramData+xml"/>
  <Override PartName="/ppt/diagrams/layout143.xml" ContentType="application/vnd.openxmlformats-officedocument.drawingml.diagramLayout+xml"/>
  <Override PartName="/ppt/diagrams/quickStyle143.xml" ContentType="application/vnd.openxmlformats-officedocument.drawingml.diagramStyle+xml"/>
  <Override PartName="/ppt/diagrams/colors143.xml" ContentType="application/vnd.openxmlformats-officedocument.drawingml.diagramColors+xml"/>
  <Override PartName="/ppt/diagrams/drawing143.xml" ContentType="application/vnd.ms-office.drawingml.diagramDrawing+xml"/>
  <Override PartName="/ppt/diagrams/data144.xml" ContentType="application/vnd.openxmlformats-officedocument.drawingml.diagramData+xml"/>
  <Override PartName="/ppt/diagrams/layout144.xml" ContentType="application/vnd.openxmlformats-officedocument.drawingml.diagramLayout+xml"/>
  <Override PartName="/ppt/diagrams/quickStyle144.xml" ContentType="application/vnd.openxmlformats-officedocument.drawingml.diagramStyle+xml"/>
  <Override PartName="/ppt/diagrams/colors144.xml" ContentType="application/vnd.openxmlformats-officedocument.drawingml.diagramColors+xml"/>
  <Override PartName="/ppt/diagrams/drawing144.xml" ContentType="application/vnd.ms-office.drawingml.diagramDrawing+xml"/>
  <Override PartName="/ppt/diagrams/data145.xml" ContentType="application/vnd.openxmlformats-officedocument.drawingml.diagramData+xml"/>
  <Override PartName="/ppt/diagrams/layout145.xml" ContentType="application/vnd.openxmlformats-officedocument.drawingml.diagramLayout+xml"/>
  <Override PartName="/ppt/diagrams/quickStyle145.xml" ContentType="application/vnd.openxmlformats-officedocument.drawingml.diagramStyle+xml"/>
  <Override PartName="/ppt/diagrams/colors145.xml" ContentType="application/vnd.openxmlformats-officedocument.drawingml.diagramColors+xml"/>
  <Override PartName="/ppt/diagrams/drawing145.xml" ContentType="application/vnd.ms-office.drawingml.diagramDrawing+xml"/>
  <Override PartName="/ppt/diagrams/data146.xml" ContentType="application/vnd.openxmlformats-officedocument.drawingml.diagramData+xml"/>
  <Override PartName="/ppt/diagrams/layout146.xml" ContentType="application/vnd.openxmlformats-officedocument.drawingml.diagramLayout+xml"/>
  <Override PartName="/ppt/diagrams/quickStyle146.xml" ContentType="application/vnd.openxmlformats-officedocument.drawingml.diagramStyle+xml"/>
  <Override PartName="/ppt/diagrams/colors146.xml" ContentType="application/vnd.openxmlformats-officedocument.drawingml.diagramColors+xml"/>
  <Override PartName="/ppt/diagrams/drawing146.xml" ContentType="application/vnd.ms-office.drawingml.diagramDrawing+xml"/>
  <Override PartName="/ppt/diagrams/data147.xml" ContentType="application/vnd.openxmlformats-officedocument.drawingml.diagramData+xml"/>
  <Override PartName="/ppt/diagrams/layout147.xml" ContentType="application/vnd.openxmlformats-officedocument.drawingml.diagramLayout+xml"/>
  <Override PartName="/ppt/diagrams/quickStyle147.xml" ContentType="application/vnd.openxmlformats-officedocument.drawingml.diagramStyle+xml"/>
  <Override PartName="/ppt/diagrams/colors147.xml" ContentType="application/vnd.openxmlformats-officedocument.drawingml.diagramColors+xml"/>
  <Override PartName="/ppt/diagrams/drawing147.xml" ContentType="application/vnd.ms-office.drawingml.diagramDrawing+xml"/>
  <Override PartName="/ppt/diagrams/data148.xml" ContentType="application/vnd.openxmlformats-officedocument.drawingml.diagramData+xml"/>
  <Override PartName="/ppt/diagrams/layout148.xml" ContentType="application/vnd.openxmlformats-officedocument.drawingml.diagramLayout+xml"/>
  <Override PartName="/ppt/diagrams/quickStyle148.xml" ContentType="application/vnd.openxmlformats-officedocument.drawingml.diagramStyle+xml"/>
  <Override PartName="/ppt/diagrams/colors148.xml" ContentType="application/vnd.openxmlformats-officedocument.drawingml.diagramColors+xml"/>
  <Override PartName="/ppt/diagrams/drawing148.xml" ContentType="application/vnd.ms-office.drawingml.diagramDrawing+xml"/>
  <Override PartName="/ppt/diagrams/data149.xml" ContentType="application/vnd.openxmlformats-officedocument.drawingml.diagramData+xml"/>
  <Override PartName="/ppt/diagrams/layout149.xml" ContentType="application/vnd.openxmlformats-officedocument.drawingml.diagramLayout+xml"/>
  <Override PartName="/ppt/diagrams/quickStyle149.xml" ContentType="application/vnd.openxmlformats-officedocument.drawingml.diagramStyle+xml"/>
  <Override PartName="/ppt/diagrams/colors149.xml" ContentType="application/vnd.openxmlformats-officedocument.drawingml.diagramColors+xml"/>
  <Override PartName="/ppt/diagrams/drawing149.xml" ContentType="application/vnd.ms-office.drawingml.diagramDrawing+xml"/>
  <Override PartName="/ppt/diagrams/data150.xml" ContentType="application/vnd.openxmlformats-officedocument.drawingml.diagramData+xml"/>
  <Override PartName="/ppt/diagrams/layout150.xml" ContentType="application/vnd.openxmlformats-officedocument.drawingml.diagramLayout+xml"/>
  <Override PartName="/ppt/diagrams/quickStyle150.xml" ContentType="application/vnd.openxmlformats-officedocument.drawingml.diagramStyle+xml"/>
  <Override PartName="/ppt/diagrams/colors150.xml" ContentType="application/vnd.openxmlformats-officedocument.drawingml.diagramColors+xml"/>
  <Override PartName="/ppt/diagrams/drawing150.xml" ContentType="application/vnd.ms-office.drawingml.diagramDrawing+xml"/>
  <Override PartName="/ppt/diagrams/data151.xml" ContentType="application/vnd.openxmlformats-officedocument.drawingml.diagramData+xml"/>
  <Override PartName="/ppt/diagrams/layout151.xml" ContentType="application/vnd.openxmlformats-officedocument.drawingml.diagramLayout+xml"/>
  <Override PartName="/ppt/diagrams/quickStyle151.xml" ContentType="application/vnd.openxmlformats-officedocument.drawingml.diagramStyle+xml"/>
  <Override PartName="/ppt/diagrams/colors151.xml" ContentType="application/vnd.openxmlformats-officedocument.drawingml.diagramColors+xml"/>
  <Override PartName="/ppt/diagrams/drawing151.xml" ContentType="application/vnd.ms-office.drawingml.diagramDrawing+xml"/>
  <Override PartName="/ppt/diagrams/data152.xml" ContentType="application/vnd.openxmlformats-officedocument.drawingml.diagramData+xml"/>
  <Override PartName="/ppt/diagrams/layout152.xml" ContentType="application/vnd.openxmlformats-officedocument.drawingml.diagramLayout+xml"/>
  <Override PartName="/ppt/diagrams/quickStyle152.xml" ContentType="application/vnd.openxmlformats-officedocument.drawingml.diagramStyle+xml"/>
  <Override PartName="/ppt/diagrams/colors152.xml" ContentType="application/vnd.openxmlformats-officedocument.drawingml.diagramColors+xml"/>
  <Override PartName="/ppt/diagrams/drawing152.xml" ContentType="application/vnd.ms-office.drawingml.diagramDrawing+xml"/>
  <Override PartName="/ppt/diagrams/data153.xml" ContentType="application/vnd.openxmlformats-officedocument.drawingml.diagramData+xml"/>
  <Override PartName="/ppt/diagrams/layout153.xml" ContentType="application/vnd.openxmlformats-officedocument.drawingml.diagramLayout+xml"/>
  <Override PartName="/ppt/diagrams/quickStyle153.xml" ContentType="application/vnd.openxmlformats-officedocument.drawingml.diagramStyle+xml"/>
  <Override PartName="/ppt/diagrams/colors153.xml" ContentType="application/vnd.openxmlformats-officedocument.drawingml.diagramColors+xml"/>
  <Override PartName="/ppt/diagrams/drawing153.xml" ContentType="application/vnd.ms-office.drawingml.diagramDrawing+xml"/>
  <Override PartName="/ppt/diagrams/data154.xml" ContentType="application/vnd.openxmlformats-officedocument.drawingml.diagramData+xml"/>
  <Override PartName="/ppt/diagrams/layout154.xml" ContentType="application/vnd.openxmlformats-officedocument.drawingml.diagramLayout+xml"/>
  <Override PartName="/ppt/diagrams/quickStyle154.xml" ContentType="application/vnd.openxmlformats-officedocument.drawingml.diagramStyle+xml"/>
  <Override PartName="/ppt/diagrams/colors154.xml" ContentType="application/vnd.openxmlformats-officedocument.drawingml.diagramColors+xml"/>
  <Override PartName="/ppt/diagrams/drawing154.xml" ContentType="application/vnd.ms-office.drawingml.diagramDrawing+xml"/>
  <Override PartName="/ppt/diagrams/data155.xml" ContentType="application/vnd.openxmlformats-officedocument.drawingml.diagramData+xml"/>
  <Override PartName="/ppt/diagrams/layout155.xml" ContentType="application/vnd.openxmlformats-officedocument.drawingml.diagramLayout+xml"/>
  <Override PartName="/ppt/diagrams/quickStyle155.xml" ContentType="application/vnd.openxmlformats-officedocument.drawingml.diagramStyle+xml"/>
  <Override PartName="/ppt/diagrams/colors155.xml" ContentType="application/vnd.openxmlformats-officedocument.drawingml.diagramColors+xml"/>
  <Override PartName="/ppt/diagrams/drawing155.xml" ContentType="application/vnd.ms-office.drawingml.diagramDrawing+xml"/>
  <Override PartName="/ppt/diagrams/data156.xml" ContentType="application/vnd.openxmlformats-officedocument.drawingml.diagramData+xml"/>
  <Override PartName="/ppt/diagrams/layout156.xml" ContentType="application/vnd.openxmlformats-officedocument.drawingml.diagramLayout+xml"/>
  <Override PartName="/ppt/diagrams/quickStyle156.xml" ContentType="application/vnd.openxmlformats-officedocument.drawingml.diagramStyle+xml"/>
  <Override PartName="/ppt/diagrams/colors156.xml" ContentType="application/vnd.openxmlformats-officedocument.drawingml.diagramColors+xml"/>
  <Override PartName="/ppt/diagrams/drawing156.xml" ContentType="application/vnd.ms-office.drawingml.diagramDrawing+xml"/>
  <Override PartName="/ppt/diagrams/data157.xml" ContentType="application/vnd.openxmlformats-officedocument.drawingml.diagramData+xml"/>
  <Override PartName="/ppt/diagrams/layout157.xml" ContentType="application/vnd.openxmlformats-officedocument.drawingml.diagramLayout+xml"/>
  <Override PartName="/ppt/diagrams/quickStyle157.xml" ContentType="application/vnd.openxmlformats-officedocument.drawingml.diagramStyle+xml"/>
  <Override PartName="/ppt/diagrams/colors157.xml" ContentType="application/vnd.openxmlformats-officedocument.drawingml.diagramColors+xml"/>
  <Override PartName="/ppt/diagrams/drawing157.xml" ContentType="application/vnd.ms-office.drawingml.diagramDrawing+xml"/>
  <Override PartName="/ppt/diagrams/data158.xml" ContentType="application/vnd.openxmlformats-officedocument.drawingml.diagramData+xml"/>
  <Override PartName="/ppt/diagrams/layout158.xml" ContentType="application/vnd.openxmlformats-officedocument.drawingml.diagramLayout+xml"/>
  <Override PartName="/ppt/diagrams/quickStyle158.xml" ContentType="application/vnd.openxmlformats-officedocument.drawingml.diagramStyle+xml"/>
  <Override PartName="/ppt/diagrams/colors158.xml" ContentType="application/vnd.openxmlformats-officedocument.drawingml.diagramColors+xml"/>
  <Override PartName="/ppt/diagrams/drawing158.xml" ContentType="application/vnd.ms-office.drawingml.diagramDrawing+xml"/>
  <Override PartName="/ppt/diagrams/data159.xml" ContentType="application/vnd.openxmlformats-officedocument.drawingml.diagramData+xml"/>
  <Override PartName="/ppt/diagrams/layout159.xml" ContentType="application/vnd.openxmlformats-officedocument.drawingml.diagramLayout+xml"/>
  <Override PartName="/ppt/diagrams/quickStyle159.xml" ContentType="application/vnd.openxmlformats-officedocument.drawingml.diagramStyle+xml"/>
  <Override PartName="/ppt/diagrams/colors159.xml" ContentType="application/vnd.openxmlformats-officedocument.drawingml.diagramColors+xml"/>
  <Override PartName="/ppt/diagrams/drawing159.xml" ContentType="application/vnd.ms-office.drawingml.diagramDrawing+xml"/>
  <Override PartName="/ppt/diagrams/data160.xml" ContentType="application/vnd.openxmlformats-officedocument.drawingml.diagramData+xml"/>
  <Override PartName="/ppt/diagrams/layout160.xml" ContentType="application/vnd.openxmlformats-officedocument.drawingml.diagramLayout+xml"/>
  <Override PartName="/ppt/diagrams/quickStyle160.xml" ContentType="application/vnd.openxmlformats-officedocument.drawingml.diagramStyle+xml"/>
  <Override PartName="/ppt/diagrams/colors160.xml" ContentType="application/vnd.openxmlformats-officedocument.drawingml.diagramColors+xml"/>
  <Override PartName="/ppt/diagrams/drawing16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83" r:id="rId4"/>
    <p:sldId id="257" r:id="rId5"/>
    <p:sldId id="258" r:id="rId6"/>
    <p:sldId id="259" r:id="rId7"/>
    <p:sldId id="260" r:id="rId8"/>
    <p:sldId id="261" r:id="rId9"/>
    <p:sldId id="262" r:id="rId10"/>
    <p:sldId id="263" r:id="rId11"/>
    <p:sldId id="264" r:id="rId12"/>
    <p:sldId id="266" r:id="rId13"/>
    <p:sldId id="267" r:id="rId14"/>
    <p:sldId id="265"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300" r:id="rId29"/>
    <p:sldId id="301" r:id="rId30"/>
    <p:sldId id="302" r:id="rId31"/>
    <p:sldId id="303" r:id="rId32"/>
    <p:sldId id="304" r:id="rId33"/>
    <p:sldId id="305" r:id="rId34"/>
    <p:sldId id="306" r:id="rId35"/>
    <p:sldId id="307" r:id="rId36"/>
    <p:sldId id="308" r:id="rId37"/>
    <p:sldId id="309" r:id="rId38"/>
    <p:sldId id="310" r:id="rId39"/>
    <p:sldId id="311" r:id="rId40"/>
    <p:sldId id="312" r:id="rId41"/>
    <p:sldId id="313" r:id="rId42"/>
    <p:sldId id="314" r:id="rId43"/>
    <p:sldId id="315" r:id="rId44"/>
    <p:sldId id="316" r:id="rId45"/>
    <p:sldId id="317" r:id="rId46"/>
    <p:sldId id="318" r:id="rId47"/>
    <p:sldId id="319" r:id="rId48"/>
    <p:sldId id="320" r:id="rId49"/>
    <p:sldId id="321" r:id="rId50"/>
    <p:sldId id="322" r:id="rId51"/>
    <p:sldId id="323" r:id="rId52"/>
    <p:sldId id="324" r:id="rId53"/>
    <p:sldId id="281" r:id="rId54"/>
    <p:sldId id="325" r:id="rId55"/>
    <p:sldId id="326" r:id="rId56"/>
    <p:sldId id="284" r:id="rId57"/>
    <p:sldId id="285" r:id="rId58"/>
    <p:sldId id="286" r:id="rId59"/>
    <p:sldId id="287" r:id="rId60"/>
    <p:sldId id="288" r:id="rId61"/>
    <p:sldId id="289" r:id="rId62"/>
    <p:sldId id="290" r:id="rId63"/>
    <p:sldId id="291" r:id="rId64"/>
    <p:sldId id="292" r:id="rId65"/>
    <p:sldId id="293" r:id="rId66"/>
    <p:sldId id="294" r:id="rId67"/>
    <p:sldId id="297" r:id="rId68"/>
    <p:sldId id="295" r:id="rId69"/>
    <p:sldId id="296" r:id="rId70"/>
    <p:sldId id="298"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66" r:id="rId111"/>
    <p:sldId id="367" r:id="rId112"/>
    <p:sldId id="368" r:id="rId113"/>
    <p:sldId id="369" r:id="rId114"/>
    <p:sldId id="370" r:id="rId115"/>
    <p:sldId id="371" r:id="rId116"/>
    <p:sldId id="372" r:id="rId117"/>
    <p:sldId id="373" r:id="rId118"/>
    <p:sldId id="374" r:id="rId119"/>
    <p:sldId id="375" r:id="rId120"/>
    <p:sldId id="376" r:id="rId121"/>
    <p:sldId id="377" r:id="rId122"/>
    <p:sldId id="378" r:id="rId123"/>
    <p:sldId id="379" r:id="rId124"/>
    <p:sldId id="380" r:id="rId125"/>
    <p:sldId id="381" r:id="rId126"/>
    <p:sldId id="382" r:id="rId127"/>
    <p:sldId id="383" r:id="rId128"/>
    <p:sldId id="384" r:id="rId129"/>
    <p:sldId id="385" r:id="rId130"/>
    <p:sldId id="386" r:id="rId131"/>
    <p:sldId id="387" r:id="rId132"/>
    <p:sldId id="388" r:id="rId133"/>
    <p:sldId id="389" r:id="rId134"/>
    <p:sldId id="390" r:id="rId135"/>
    <p:sldId id="391" r:id="rId136"/>
    <p:sldId id="392" r:id="rId137"/>
    <p:sldId id="393" r:id="rId138"/>
    <p:sldId id="394" r:id="rId139"/>
    <p:sldId id="395" r:id="rId140"/>
    <p:sldId id="396" r:id="rId141"/>
    <p:sldId id="397" r:id="rId142"/>
    <p:sldId id="398" r:id="rId143"/>
    <p:sldId id="399" r:id="rId144"/>
    <p:sldId id="400" r:id="rId145"/>
    <p:sldId id="401" r:id="rId146"/>
    <p:sldId id="402" r:id="rId147"/>
    <p:sldId id="403" r:id="rId148"/>
    <p:sldId id="404" r:id="rId149"/>
    <p:sldId id="405" r:id="rId150"/>
    <p:sldId id="406" r:id="rId151"/>
    <p:sldId id="407" r:id="rId152"/>
    <p:sldId id="408" r:id="rId153"/>
    <p:sldId id="409" r:id="rId154"/>
    <p:sldId id="410" r:id="rId155"/>
    <p:sldId id="411" r:id="rId156"/>
    <p:sldId id="412" r:id="rId157"/>
    <p:sldId id="413" r:id="rId158"/>
    <p:sldId id="414" r:id="rId159"/>
    <p:sldId id="415" r:id="rId160"/>
    <p:sldId id="416" r:id="rId161"/>
    <p:sldId id="417" r:id="rId162"/>
    <p:sldId id="418" r:id="rId163"/>
    <p:sldId id="419" r:id="rId164"/>
    <p:sldId id="420" r:id="rId165"/>
    <p:sldId id="421" r:id="rId166"/>
    <p:sldId id="422" r:id="rId167"/>
    <p:sldId id="423" r:id="rId168"/>
    <p:sldId id="424" r:id="rId169"/>
    <p:sldId id="425" r:id="rId170"/>
    <p:sldId id="426" r:id="rId171"/>
    <p:sldId id="427" r:id="rId172"/>
    <p:sldId id="428" r:id="rId173"/>
    <p:sldId id="429" r:id="rId174"/>
    <p:sldId id="430" r:id="rId175"/>
    <p:sldId id="431" r:id="rId176"/>
    <p:sldId id="432" r:id="rId177"/>
    <p:sldId id="433" r:id="rId178"/>
    <p:sldId id="434" r:id="rId179"/>
    <p:sldId id="435" r:id="rId180"/>
    <p:sldId id="436" r:id="rId181"/>
    <p:sldId id="437" r:id="rId182"/>
    <p:sldId id="438" r:id="rId183"/>
    <p:sldId id="439" r:id="rId184"/>
    <p:sldId id="440" r:id="rId185"/>
    <p:sldId id="441" r:id="rId186"/>
    <p:sldId id="442" r:id="rId187"/>
    <p:sldId id="443" r:id="rId188"/>
    <p:sldId id="444" r:id="rId189"/>
    <p:sldId id="445" r:id="rId190"/>
    <p:sldId id="446" r:id="rId191"/>
    <p:sldId id="447" r:id="rId192"/>
    <p:sldId id="448" r:id="rId193"/>
    <p:sldId id="449" r:id="rId194"/>
    <p:sldId id="450" r:id="rId195"/>
    <p:sldId id="451" r:id="rId196"/>
    <p:sldId id="452" r:id="rId197"/>
    <p:sldId id="453" r:id="rId198"/>
    <p:sldId id="454" r:id="rId199"/>
    <p:sldId id="455" r:id="rId200"/>
    <p:sldId id="456" r:id="rId201"/>
    <p:sldId id="457" r:id="rId202"/>
    <p:sldId id="458" r:id="rId203"/>
    <p:sldId id="459" r:id="rId204"/>
    <p:sldId id="460" r:id="rId205"/>
    <p:sldId id="461" r:id="rId20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Средний стиль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6" d="100"/>
          <a:sy n="106" d="100"/>
        </p:scale>
        <p:origin x="65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presProps" Target="presProp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theme" Target="theme/theme1.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tableStyles" Target="tableStyle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Лист1!$B$1</c:f>
              <c:strCache>
                <c:ptCount val="1"/>
                <c:pt idx="0">
                  <c:v>Динамика преступности в России</c:v>
                </c:pt>
              </c:strCache>
            </c:strRef>
          </c:tx>
          <c:spPr>
            <a:solidFill>
              <a:schemeClr val="dk1">
                <a:tint val="885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Лист1!$A$2:$A$5</c:f>
              <c:numCache>
                <c:formatCode>General</c:formatCode>
                <c:ptCount val="4"/>
                <c:pt idx="0">
                  <c:v>2013</c:v>
                </c:pt>
                <c:pt idx="1">
                  <c:v>2014</c:v>
                </c:pt>
                <c:pt idx="2">
                  <c:v>2015</c:v>
                </c:pt>
                <c:pt idx="3">
                  <c:v>2016</c:v>
                </c:pt>
              </c:numCache>
            </c:numRef>
          </c:cat>
          <c:val>
            <c:numRef>
              <c:f>Лист1!$B$2:$B$5</c:f>
              <c:numCache>
                <c:formatCode>General</c:formatCode>
                <c:ptCount val="4"/>
                <c:pt idx="0">
                  <c:v>2206249</c:v>
                </c:pt>
                <c:pt idx="1">
                  <c:v>2190578</c:v>
                </c:pt>
                <c:pt idx="2">
                  <c:v>2388476</c:v>
                </c:pt>
                <c:pt idx="3">
                  <c:v>2160063</c:v>
                </c:pt>
              </c:numCache>
            </c:numRef>
          </c:val>
          <c:extLst>
            <c:ext xmlns:c16="http://schemas.microsoft.com/office/drawing/2014/chart" uri="{C3380CC4-5D6E-409C-BE32-E72D297353CC}">
              <c16:uniqueId val="{00000000-AADE-4F14-A691-5009FE191EE0}"/>
            </c:ext>
          </c:extLst>
        </c:ser>
        <c:dLbls>
          <c:showLegendKey val="0"/>
          <c:showVal val="1"/>
          <c:showCatName val="0"/>
          <c:showSerName val="0"/>
          <c:showPercent val="0"/>
          <c:showBubbleSize val="0"/>
        </c:dLbls>
        <c:gapWidth val="75"/>
        <c:axId val="661239119"/>
        <c:axId val="662929839"/>
      </c:barChart>
      <c:catAx>
        <c:axId val="661239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662929839"/>
        <c:crosses val="autoZero"/>
        <c:auto val="1"/>
        <c:lblAlgn val="ctr"/>
        <c:lblOffset val="100"/>
        <c:noMultiLvlLbl val="0"/>
      </c:catAx>
      <c:valAx>
        <c:axId val="662929839"/>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6612391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pieChart>
        <c:varyColors val="1"/>
        <c:ser>
          <c:idx val="0"/>
          <c:order val="0"/>
          <c:tx>
            <c:strRef>
              <c:f>Лист1!$B$1</c:f>
              <c:strCache>
                <c:ptCount val="1"/>
                <c:pt idx="0">
                  <c:v>Структура преступности в России в 2016 г.</c:v>
                </c:pt>
              </c:strCache>
            </c:strRef>
          </c:tx>
          <c:dPt>
            <c:idx val="0"/>
            <c:bubble3D val="0"/>
            <c:spPr>
              <a:solidFill>
                <a:schemeClr val="accent3">
                  <a:tint val="44000"/>
                </a:schemeClr>
              </a:solidFill>
              <a:ln w="19050">
                <a:solidFill>
                  <a:schemeClr val="lt1"/>
                </a:solidFill>
              </a:ln>
              <a:effectLst/>
            </c:spPr>
            <c:extLst>
              <c:ext xmlns:c16="http://schemas.microsoft.com/office/drawing/2014/chart" uri="{C3380CC4-5D6E-409C-BE32-E72D297353CC}">
                <c16:uniqueId val="{00000001-34F1-4D7A-AED1-FB0343C7D426}"/>
              </c:ext>
            </c:extLst>
          </c:dPt>
          <c:dPt>
            <c:idx val="1"/>
            <c:bubble3D val="0"/>
            <c:spPr>
              <a:solidFill>
                <a:schemeClr val="accent3">
                  <a:tint val="58000"/>
                </a:schemeClr>
              </a:solidFill>
              <a:ln w="19050">
                <a:solidFill>
                  <a:schemeClr val="lt1"/>
                </a:solidFill>
              </a:ln>
              <a:effectLst/>
            </c:spPr>
            <c:extLst>
              <c:ext xmlns:c16="http://schemas.microsoft.com/office/drawing/2014/chart" uri="{C3380CC4-5D6E-409C-BE32-E72D297353CC}">
                <c16:uniqueId val="{00000003-34F1-4D7A-AED1-FB0343C7D426}"/>
              </c:ext>
            </c:extLst>
          </c:dPt>
          <c:dPt>
            <c:idx val="2"/>
            <c:bubble3D val="0"/>
            <c:spPr>
              <a:solidFill>
                <a:schemeClr val="accent3">
                  <a:tint val="72000"/>
                </a:schemeClr>
              </a:solidFill>
              <a:ln w="19050">
                <a:solidFill>
                  <a:schemeClr val="lt1"/>
                </a:solidFill>
              </a:ln>
              <a:effectLst/>
            </c:spPr>
            <c:extLst>
              <c:ext xmlns:c16="http://schemas.microsoft.com/office/drawing/2014/chart" uri="{C3380CC4-5D6E-409C-BE32-E72D297353CC}">
                <c16:uniqueId val="{00000005-34F1-4D7A-AED1-FB0343C7D426}"/>
              </c:ext>
            </c:extLst>
          </c:dPt>
          <c:dPt>
            <c:idx val="3"/>
            <c:bubble3D val="0"/>
            <c:spPr>
              <a:solidFill>
                <a:schemeClr val="accent3">
                  <a:tint val="86000"/>
                </a:schemeClr>
              </a:solidFill>
              <a:ln w="19050">
                <a:solidFill>
                  <a:schemeClr val="lt1"/>
                </a:solidFill>
              </a:ln>
              <a:effectLst/>
            </c:spPr>
            <c:extLst>
              <c:ext xmlns:c16="http://schemas.microsoft.com/office/drawing/2014/chart" uri="{C3380CC4-5D6E-409C-BE32-E72D297353CC}">
                <c16:uniqueId val="{00000007-34F1-4D7A-AED1-FB0343C7D426}"/>
              </c:ext>
            </c:extLst>
          </c:dPt>
          <c:dPt>
            <c:idx val="4"/>
            <c:bubble3D val="0"/>
            <c:spPr>
              <a:solidFill>
                <a:schemeClr val="accent3"/>
              </a:solidFill>
              <a:ln w="19050">
                <a:solidFill>
                  <a:schemeClr val="lt1"/>
                </a:solidFill>
              </a:ln>
              <a:effectLst/>
            </c:spPr>
            <c:extLst>
              <c:ext xmlns:c16="http://schemas.microsoft.com/office/drawing/2014/chart" uri="{C3380CC4-5D6E-409C-BE32-E72D297353CC}">
                <c16:uniqueId val="{00000009-34F1-4D7A-AED1-FB0343C7D426}"/>
              </c:ext>
            </c:extLst>
          </c:dPt>
          <c:dPt>
            <c:idx val="5"/>
            <c:bubble3D val="0"/>
            <c:spPr>
              <a:solidFill>
                <a:schemeClr val="accent3">
                  <a:shade val="86000"/>
                </a:schemeClr>
              </a:solidFill>
              <a:ln w="19050">
                <a:solidFill>
                  <a:schemeClr val="lt1"/>
                </a:solidFill>
              </a:ln>
              <a:effectLst/>
            </c:spPr>
            <c:extLst>
              <c:ext xmlns:c16="http://schemas.microsoft.com/office/drawing/2014/chart" uri="{C3380CC4-5D6E-409C-BE32-E72D297353CC}">
                <c16:uniqueId val="{0000000B-34F1-4D7A-AED1-FB0343C7D426}"/>
              </c:ext>
            </c:extLst>
          </c:dPt>
          <c:dPt>
            <c:idx val="6"/>
            <c:bubble3D val="0"/>
            <c:spPr>
              <a:solidFill>
                <a:schemeClr val="accent3">
                  <a:shade val="72000"/>
                </a:schemeClr>
              </a:solidFill>
              <a:ln w="19050">
                <a:solidFill>
                  <a:schemeClr val="lt1"/>
                </a:solidFill>
              </a:ln>
              <a:effectLst/>
            </c:spPr>
            <c:extLst>
              <c:ext xmlns:c16="http://schemas.microsoft.com/office/drawing/2014/chart" uri="{C3380CC4-5D6E-409C-BE32-E72D297353CC}">
                <c16:uniqueId val="{0000000D-34F1-4D7A-AED1-FB0343C7D426}"/>
              </c:ext>
            </c:extLst>
          </c:dPt>
          <c:dPt>
            <c:idx val="7"/>
            <c:bubble3D val="0"/>
            <c:spPr>
              <a:solidFill>
                <a:schemeClr val="accent3">
                  <a:shade val="58000"/>
                </a:schemeClr>
              </a:solidFill>
              <a:ln w="19050">
                <a:solidFill>
                  <a:schemeClr val="lt1"/>
                </a:solidFill>
              </a:ln>
              <a:effectLst/>
            </c:spPr>
            <c:extLst>
              <c:ext xmlns:c16="http://schemas.microsoft.com/office/drawing/2014/chart" uri="{C3380CC4-5D6E-409C-BE32-E72D297353CC}">
                <c16:uniqueId val="{0000000F-34F1-4D7A-AED1-FB0343C7D426}"/>
              </c:ext>
            </c:extLst>
          </c:dPt>
          <c:dPt>
            <c:idx val="8"/>
            <c:bubble3D val="0"/>
            <c:spPr>
              <a:solidFill>
                <a:schemeClr val="accent3">
                  <a:shade val="44000"/>
                </a:schemeClr>
              </a:solidFill>
              <a:ln w="19050">
                <a:solidFill>
                  <a:schemeClr val="lt1"/>
                </a:solidFill>
              </a:ln>
              <a:effectLst/>
            </c:spPr>
            <c:extLst>
              <c:ext xmlns:c16="http://schemas.microsoft.com/office/drawing/2014/chart" uri="{C3380CC4-5D6E-409C-BE32-E72D297353CC}">
                <c16:uniqueId val="{00000011-34F1-4D7A-AED1-FB0343C7D4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Лист1!$A$2:$A$10</c:f>
              <c:strCache>
                <c:ptCount val="9"/>
                <c:pt idx="0">
                  <c:v>Против собственности</c:v>
                </c:pt>
                <c:pt idx="1">
                  <c:v>Против личности</c:v>
                </c:pt>
                <c:pt idx="2">
                  <c:v>Связанные с незаконным оборотом наркотиков</c:v>
                </c:pt>
                <c:pt idx="3">
                  <c:v>Иные</c:v>
                </c:pt>
                <c:pt idx="4">
                  <c:v>Экономической направленности</c:v>
                </c:pt>
                <c:pt idx="5">
                  <c:v>Террористического характера</c:v>
                </c:pt>
                <c:pt idx="6">
                  <c:v>Экстремисткой направленности</c:v>
                </c:pt>
                <c:pt idx="7">
                  <c:v>Связанные с незаконным оборотом оружия</c:v>
                </c:pt>
                <c:pt idx="8">
                  <c:v>Коррупционной направленности</c:v>
                </c:pt>
              </c:strCache>
            </c:strRef>
          </c:cat>
          <c:val>
            <c:numRef>
              <c:f>Лист1!$B$2:$B$10</c:f>
              <c:numCache>
                <c:formatCode>0.00%</c:formatCode>
                <c:ptCount val="9"/>
                <c:pt idx="0">
                  <c:v>0.57099999999999995</c:v>
                </c:pt>
                <c:pt idx="1">
                  <c:v>0.161</c:v>
                </c:pt>
                <c:pt idx="2">
                  <c:v>9.2999999999999999E-2</c:v>
                </c:pt>
                <c:pt idx="3">
                  <c:v>8.4000000000000005E-2</c:v>
                </c:pt>
                <c:pt idx="4">
                  <c:v>0.05</c:v>
                </c:pt>
                <c:pt idx="6">
                  <c:v>6.9999999999999999E-4</c:v>
                </c:pt>
                <c:pt idx="7">
                  <c:v>1.2999999999999999E-2</c:v>
                </c:pt>
                <c:pt idx="8">
                  <c:v>1.4999999999999999E-2</c:v>
                </c:pt>
              </c:numCache>
            </c:numRef>
          </c:val>
          <c:extLst>
            <c:ext xmlns:c16="http://schemas.microsoft.com/office/drawing/2014/chart" uri="{C3380CC4-5D6E-409C-BE32-E72D297353CC}">
              <c16:uniqueId val="{00000000-158E-451A-B42A-46DAD8E10530}"/>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F48EB-DDD7-42CE-8B49-E744D8BA64DB}"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ru-RU"/>
        </a:p>
      </dgm:t>
    </dgm:pt>
    <dgm:pt modelId="{AA6B6FE4-750C-4103-B7F7-AD2F038AD2B1}">
      <dgm:prSet/>
      <dgm:spPr/>
      <dgm:t>
        <a:bodyPr/>
        <a:lstStyle/>
        <a:p>
          <a:pPr>
            <a:lnSpc>
              <a:spcPct val="100000"/>
            </a:lnSpc>
          </a:pPr>
          <a:r>
            <a:rPr lang="ru-RU" dirty="0"/>
            <a:t>Термин </a:t>
          </a:r>
          <a:r>
            <a:rPr lang="ru-RU" b="1" dirty="0"/>
            <a:t>«криминология»</a:t>
          </a:r>
          <a:r>
            <a:rPr lang="ru-RU" dirty="0"/>
            <a:t>, буквально означающий «учение о преступлении», происходит от сочетания латинских слов «</a:t>
          </a:r>
          <a:r>
            <a:rPr lang="ru-RU" dirty="0" err="1"/>
            <a:t>crimen</a:t>
          </a:r>
          <a:r>
            <a:rPr lang="ru-RU" dirty="0"/>
            <a:t>» (преступление) и «</a:t>
          </a:r>
          <a:r>
            <a:rPr lang="ru-RU" dirty="0" err="1"/>
            <a:t>logos</a:t>
          </a:r>
          <a:r>
            <a:rPr lang="ru-RU" dirty="0"/>
            <a:t>» (учение)</a:t>
          </a:r>
        </a:p>
      </dgm:t>
    </dgm:pt>
    <dgm:pt modelId="{D6A5626E-4449-41D6-9E3C-C9C6243B9BAF}" type="parTrans" cxnId="{5AA176E7-4649-4E69-911E-9C69417F17AC}">
      <dgm:prSet/>
      <dgm:spPr/>
      <dgm:t>
        <a:bodyPr/>
        <a:lstStyle/>
        <a:p>
          <a:endParaRPr lang="ru-RU"/>
        </a:p>
      </dgm:t>
    </dgm:pt>
    <dgm:pt modelId="{A61969E0-95A8-4EF2-A1AE-BB49B3A12B3F}" type="sibTrans" cxnId="{5AA176E7-4649-4E69-911E-9C69417F17AC}">
      <dgm:prSet/>
      <dgm:spPr/>
      <dgm:t>
        <a:bodyPr/>
        <a:lstStyle/>
        <a:p>
          <a:endParaRPr lang="ru-RU"/>
        </a:p>
      </dgm:t>
    </dgm:pt>
    <dgm:pt modelId="{BBDF189D-8E68-4FE0-8377-6A5BF01DA5A0}">
      <dgm:prSet/>
      <dgm:spPr/>
      <dgm:t>
        <a:bodyPr/>
        <a:lstStyle/>
        <a:p>
          <a:pPr>
            <a:lnSpc>
              <a:spcPct val="100000"/>
            </a:lnSpc>
          </a:pPr>
          <a:r>
            <a:rPr lang="ru-RU" dirty="0"/>
            <a:t>Первое его применение относится к концу ХIХ в. итальянским ученым </a:t>
          </a:r>
          <a:r>
            <a:rPr lang="ru-RU" b="1" dirty="0"/>
            <a:t>Рафаэле </a:t>
          </a:r>
          <a:r>
            <a:rPr lang="ru-RU" b="1" dirty="0" err="1"/>
            <a:t>Гарофало</a:t>
          </a:r>
          <a:r>
            <a:rPr lang="ru-RU" b="1" dirty="0"/>
            <a:t> </a:t>
          </a:r>
          <a:r>
            <a:rPr lang="ru-RU" dirty="0"/>
            <a:t>(1851—1934), назвавшим таким образом свою книгу</a:t>
          </a:r>
        </a:p>
      </dgm:t>
    </dgm:pt>
    <dgm:pt modelId="{2AC6A624-BC2A-422F-8B7E-BA7677539EC2}" type="parTrans" cxnId="{2B9AE1AA-9ABB-4794-93C9-AC8C6F6D2484}">
      <dgm:prSet/>
      <dgm:spPr/>
      <dgm:t>
        <a:bodyPr/>
        <a:lstStyle/>
        <a:p>
          <a:endParaRPr lang="ru-RU"/>
        </a:p>
      </dgm:t>
    </dgm:pt>
    <dgm:pt modelId="{2774A33B-3263-4DB3-AA7C-1E80C6BC5271}" type="sibTrans" cxnId="{2B9AE1AA-9ABB-4794-93C9-AC8C6F6D2484}">
      <dgm:prSet/>
      <dgm:spPr/>
      <dgm:t>
        <a:bodyPr/>
        <a:lstStyle/>
        <a:p>
          <a:endParaRPr lang="ru-RU"/>
        </a:p>
      </dgm:t>
    </dgm:pt>
    <dgm:pt modelId="{060AA336-C462-45F9-9308-30F436BF88D5}">
      <dgm:prSet/>
      <dgm:spPr/>
      <dgm:t>
        <a:bodyPr/>
        <a:lstStyle/>
        <a:p>
          <a:pPr>
            <a:lnSpc>
              <a:spcPct val="100000"/>
            </a:lnSpc>
          </a:pPr>
          <a:r>
            <a:rPr lang="ru-RU" dirty="0"/>
            <a:t>Такое определение дает общее представление о круге вопросов и социальных явлений, которые изучает рассматриваемая наука</a:t>
          </a:r>
        </a:p>
      </dgm:t>
    </dgm:pt>
    <dgm:pt modelId="{C752D398-8809-47A8-BAC1-D4B71272AB71}" type="parTrans" cxnId="{1EDC2F5D-5257-468C-84E0-1B4A740746A8}">
      <dgm:prSet/>
      <dgm:spPr/>
      <dgm:t>
        <a:bodyPr/>
        <a:lstStyle/>
        <a:p>
          <a:endParaRPr lang="ru-RU"/>
        </a:p>
      </dgm:t>
    </dgm:pt>
    <dgm:pt modelId="{49C07EF2-EAF1-4148-A508-31C374385808}" type="sibTrans" cxnId="{1EDC2F5D-5257-468C-84E0-1B4A740746A8}">
      <dgm:prSet/>
      <dgm:spPr/>
      <dgm:t>
        <a:bodyPr/>
        <a:lstStyle/>
        <a:p>
          <a:endParaRPr lang="ru-RU"/>
        </a:p>
      </dgm:t>
    </dgm:pt>
    <dgm:pt modelId="{CB5A5123-E1AC-4B67-8875-2383442AAC5A}" type="pres">
      <dgm:prSet presAssocID="{F9CF48EB-DDD7-42CE-8B49-E744D8BA64DB}" presName="linear" presStyleCnt="0">
        <dgm:presLayoutVars>
          <dgm:animLvl val="lvl"/>
          <dgm:resizeHandles val="exact"/>
        </dgm:presLayoutVars>
      </dgm:prSet>
      <dgm:spPr/>
    </dgm:pt>
    <dgm:pt modelId="{49409315-625D-470A-9B4B-562DB3375E6E}" type="pres">
      <dgm:prSet presAssocID="{AA6B6FE4-750C-4103-B7F7-AD2F038AD2B1}" presName="parentText" presStyleLbl="node1" presStyleIdx="0" presStyleCnt="3">
        <dgm:presLayoutVars>
          <dgm:chMax val="0"/>
          <dgm:bulletEnabled val="1"/>
        </dgm:presLayoutVars>
      </dgm:prSet>
      <dgm:spPr/>
    </dgm:pt>
    <dgm:pt modelId="{444D4284-E654-4349-9396-1545CAF8D18A}" type="pres">
      <dgm:prSet presAssocID="{A61969E0-95A8-4EF2-A1AE-BB49B3A12B3F}" presName="spacer" presStyleCnt="0"/>
      <dgm:spPr/>
    </dgm:pt>
    <dgm:pt modelId="{51291579-8B75-401F-9F0C-A910B4E4FCD6}" type="pres">
      <dgm:prSet presAssocID="{BBDF189D-8E68-4FE0-8377-6A5BF01DA5A0}" presName="parentText" presStyleLbl="node1" presStyleIdx="1" presStyleCnt="3">
        <dgm:presLayoutVars>
          <dgm:chMax val="0"/>
          <dgm:bulletEnabled val="1"/>
        </dgm:presLayoutVars>
      </dgm:prSet>
      <dgm:spPr/>
    </dgm:pt>
    <dgm:pt modelId="{283C5A5B-98D5-45D9-AC90-808EB02E0C27}" type="pres">
      <dgm:prSet presAssocID="{2774A33B-3263-4DB3-AA7C-1E80C6BC5271}" presName="spacer" presStyleCnt="0"/>
      <dgm:spPr/>
    </dgm:pt>
    <dgm:pt modelId="{620114D0-8B07-42E7-9491-BFF05C6EF36F}" type="pres">
      <dgm:prSet presAssocID="{060AA336-C462-45F9-9308-30F436BF88D5}" presName="parentText" presStyleLbl="node1" presStyleIdx="2" presStyleCnt="3">
        <dgm:presLayoutVars>
          <dgm:chMax val="0"/>
          <dgm:bulletEnabled val="1"/>
        </dgm:presLayoutVars>
      </dgm:prSet>
      <dgm:spPr/>
    </dgm:pt>
  </dgm:ptLst>
  <dgm:cxnLst>
    <dgm:cxn modelId="{5323BE0E-F02E-4814-8A34-1840BBBC6A94}" type="presOf" srcId="{BBDF189D-8E68-4FE0-8377-6A5BF01DA5A0}" destId="{51291579-8B75-401F-9F0C-A910B4E4FCD6}" srcOrd="0" destOrd="0" presId="urn:microsoft.com/office/officeart/2005/8/layout/vList2"/>
    <dgm:cxn modelId="{1EDC2F5D-5257-468C-84E0-1B4A740746A8}" srcId="{F9CF48EB-DDD7-42CE-8B49-E744D8BA64DB}" destId="{060AA336-C462-45F9-9308-30F436BF88D5}" srcOrd="2" destOrd="0" parTransId="{C752D398-8809-47A8-BAC1-D4B71272AB71}" sibTransId="{49C07EF2-EAF1-4148-A508-31C374385808}"/>
    <dgm:cxn modelId="{3E7CF899-58C9-4793-B321-CD1BC2A896E6}" type="presOf" srcId="{AA6B6FE4-750C-4103-B7F7-AD2F038AD2B1}" destId="{49409315-625D-470A-9B4B-562DB3375E6E}" srcOrd="0" destOrd="0" presId="urn:microsoft.com/office/officeart/2005/8/layout/vList2"/>
    <dgm:cxn modelId="{2B9AE1AA-9ABB-4794-93C9-AC8C6F6D2484}" srcId="{F9CF48EB-DDD7-42CE-8B49-E744D8BA64DB}" destId="{BBDF189D-8E68-4FE0-8377-6A5BF01DA5A0}" srcOrd="1" destOrd="0" parTransId="{2AC6A624-BC2A-422F-8B7E-BA7677539EC2}" sibTransId="{2774A33B-3263-4DB3-AA7C-1E80C6BC5271}"/>
    <dgm:cxn modelId="{6514A1DB-B11D-4880-B47C-CA7ADAA7CD8C}" type="presOf" srcId="{F9CF48EB-DDD7-42CE-8B49-E744D8BA64DB}" destId="{CB5A5123-E1AC-4B67-8875-2383442AAC5A}" srcOrd="0" destOrd="0" presId="urn:microsoft.com/office/officeart/2005/8/layout/vList2"/>
    <dgm:cxn modelId="{277DC3DC-A449-4D8F-9E2F-0D83C834FB47}" type="presOf" srcId="{060AA336-C462-45F9-9308-30F436BF88D5}" destId="{620114D0-8B07-42E7-9491-BFF05C6EF36F}" srcOrd="0" destOrd="0" presId="urn:microsoft.com/office/officeart/2005/8/layout/vList2"/>
    <dgm:cxn modelId="{5AA176E7-4649-4E69-911E-9C69417F17AC}" srcId="{F9CF48EB-DDD7-42CE-8B49-E744D8BA64DB}" destId="{AA6B6FE4-750C-4103-B7F7-AD2F038AD2B1}" srcOrd="0" destOrd="0" parTransId="{D6A5626E-4449-41D6-9E3C-C9C6243B9BAF}" sibTransId="{A61969E0-95A8-4EF2-A1AE-BB49B3A12B3F}"/>
    <dgm:cxn modelId="{A2719C88-E1EC-40BA-A84D-4595A00A678A}" type="presParOf" srcId="{CB5A5123-E1AC-4B67-8875-2383442AAC5A}" destId="{49409315-625D-470A-9B4B-562DB3375E6E}" srcOrd="0" destOrd="0" presId="urn:microsoft.com/office/officeart/2005/8/layout/vList2"/>
    <dgm:cxn modelId="{A11088F1-E03E-4F22-A0DD-85679FE3E03D}" type="presParOf" srcId="{CB5A5123-E1AC-4B67-8875-2383442AAC5A}" destId="{444D4284-E654-4349-9396-1545CAF8D18A}" srcOrd="1" destOrd="0" presId="urn:microsoft.com/office/officeart/2005/8/layout/vList2"/>
    <dgm:cxn modelId="{6C9813BA-C4CD-40AD-B39A-F5A4339B2579}" type="presParOf" srcId="{CB5A5123-E1AC-4B67-8875-2383442AAC5A}" destId="{51291579-8B75-401F-9F0C-A910B4E4FCD6}" srcOrd="2" destOrd="0" presId="urn:microsoft.com/office/officeart/2005/8/layout/vList2"/>
    <dgm:cxn modelId="{D65D7C68-688B-4B90-AD09-7235989FA418}" type="presParOf" srcId="{CB5A5123-E1AC-4B67-8875-2383442AAC5A}" destId="{283C5A5B-98D5-45D9-AC90-808EB02E0C27}" srcOrd="3" destOrd="0" presId="urn:microsoft.com/office/officeart/2005/8/layout/vList2"/>
    <dgm:cxn modelId="{C22633F4-7FB7-457F-AB38-45767C178DAE}" type="presParOf" srcId="{CB5A5123-E1AC-4B67-8875-2383442AAC5A}" destId="{620114D0-8B07-42E7-9491-BFF05C6EF36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1B5B520-A46C-40EE-B084-231A7F2876FC}"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ru-RU"/>
        </a:p>
      </dgm:t>
    </dgm:pt>
    <dgm:pt modelId="{B776271A-2595-49B1-862E-B73A439FBA86}">
      <dgm:prSet phldrT="[Текст]"/>
      <dgm:spPr/>
      <dgm:t>
        <a:bodyPr/>
        <a:lstStyle/>
        <a:p>
          <a:r>
            <a:rPr lang="ru-RU" b="1" dirty="0"/>
            <a:t>Система криминологии (новейшая)</a:t>
          </a:r>
        </a:p>
      </dgm:t>
    </dgm:pt>
    <dgm:pt modelId="{0DFBDCDD-1A72-4148-A002-276E41112ECF}" type="parTrans" cxnId="{EC71E9A9-5570-4076-9978-05AF8CAB5EDF}">
      <dgm:prSet/>
      <dgm:spPr/>
      <dgm:t>
        <a:bodyPr/>
        <a:lstStyle/>
        <a:p>
          <a:endParaRPr lang="ru-RU"/>
        </a:p>
      </dgm:t>
    </dgm:pt>
    <dgm:pt modelId="{183EC115-C5B8-4AB5-BF5F-53655C9863F4}" type="sibTrans" cxnId="{EC71E9A9-5570-4076-9978-05AF8CAB5EDF}">
      <dgm:prSet/>
      <dgm:spPr/>
      <dgm:t>
        <a:bodyPr/>
        <a:lstStyle/>
        <a:p>
          <a:endParaRPr lang="ru-RU"/>
        </a:p>
      </dgm:t>
    </dgm:pt>
    <dgm:pt modelId="{0BAE2B9A-2C90-4E41-B1EE-5324A9D132BF}">
      <dgm:prSet phldrT="[Текст]"/>
      <dgm:spPr/>
      <dgm:t>
        <a:bodyPr/>
        <a:lstStyle/>
        <a:p>
          <a:r>
            <a:rPr lang="ru-RU" dirty="0" err="1"/>
            <a:t>Криминографическая</a:t>
          </a:r>
          <a:r>
            <a:rPr lang="ru-RU" dirty="0"/>
            <a:t> часть</a:t>
          </a:r>
        </a:p>
      </dgm:t>
    </dgm:pt>
    <dgm:pt modelId="{9F652374-9A6B-4F1F-9383-88BE999F8DD8}" type="parTrans" cxnId="{31E09B7C-73A3-407D-932E-0585574CBEAF}">
      <dgm:prSet/>
      <dgm:spPr/>
      <dgm:t>
        <a:bodyPr/>
        <a:lstStyle/>
        <a:p>
          <a:endParaRPr lang="ru-RU"/>
        </a:p>
      </dgm:t>
    </dgm:pt>
    <dgm:pt modelId="{7B08DF7E-4ACE-4C9E-9852-DB4FCCDA8D29}" type="sibTrans" cxnId="{31E09B7C-73A3-407D-932E-0585574CBEAF}">
      <dgm:prSet/>
      <dgm:spPr/>
      <dgm:t>
        <a:bodyPr/>
        <a:lstStyle/>
        <a:p>
          <a:endParaRPr lang="ru-RU"/>
        </a:p>
      </dgm:t>
    </dgm:pt>
    <dgm:pt modelId="{E9036025-848A-4D58-8E71-F60571D54D76}">
      <dgm:prSet phldrT="[Текст]"/>
      <dgm:spPr/>
      <dgm:t>
        <a:bodyPr/>
        <a:lstStyle/>
        <a:p>
          <a:r>
            <a:rPr lang="ru-RU" dirty="0"/>
            <a:t>Общетеоретическая часть</a:t>
          </a:r>
        </a:p>
      </dgm:t>
    </dgm:pt>
    <dgm:pt modelId="{BE0BF733-6324-4A57-85F5-B2951B2CF2E1}" type="parTrans" cxnId="{7FAB6594-7AFB-48A1-9F25-5498BEFDAC36}">
      <dgm:prSet/>
      <dgm:spPr/>
      <dgm:t>
        <a:bodyPr/>
        <a:lstStyle/>
        <a:p>
          <a:endParaRPr lang="ru-RU"/>
        </a:p>
      </dgm:t>
    </dgm:pt>
    <dgm:pt modelId="{0DC398B1-29BC-41EC-A965-E435295A5410}" type="sibTrans" cxnId="{7FAB6594-7AFB-48A1-9F25-5498BEFDAC36}">
      <dgm:prSet/>
      <dgm:spPr/>
      <dgm:t>
        <a:bodyPr/>
        <a:lstStyle/>
        <a:p>
          <a:endParaRPr lang="ru-RU"/>
        </a:p>
      </dgm:t>
    </dgm:pt>
    <dgm:pt modelId="{9DD7968E-29FE-4AFD-AF71-6F1904672B84}">
      <dgm:prSet phldrT="[Текст]"/>
      <dgm:spPr/>
      <dgm:t>
        <a:bodyPr/>
        <a:lstStyle/>
        <a:p>
          <a:r>
            <a:rPr lang="ru-RU" dirty="0"/>
            <a:t>Специально-теоретическая часть</a:t>
          </a:r>
        </a:p>
      </dgm:t>
    </dgm:pt>
    <dgm:pt modelId="{08A1DB8A-2674-40BA-BE2A-CECE854A4DE7}" type="parTrans" cxnId="{2B334ECD-3338-4438-AEC0-50FC73EA109B}">
      <dgm:prSet/>
      <dgm:spPr/>
      <dgm:t>
        <a:bodyPr/>
        <a:lstStyle/>
        <a:p>
          <a:endParaRPr lang="ru-RU"/>
        </a:p>
      </dgm:t>
    </dgm:pt>
    <dgm:pt modelId="{6676AB5E-FB26-43B3-B42A-C22D6F54C2F9}" type="sibTrans" cxnId="{2B334ECD-3338-4438-AEC0-50FC73EA109B}">
      <dgm:prSet/>
      <dgm:spPr/>
      <dgm:t>
        <a:bodyPr/>
        <a:lstStyle/>
        <a:p>
          <a:endParaRPr lang="ru-RU"/>
        </a:p>
      </dgm:t>
    </dgm:pt>
    <dgm:pt modelId="{2246B174-0780-4DEB-9DE6-A9B5CAAF35D9}" type="pres">
      <dgm:prSet presAssocID="{41B5B520-A46C-40EE-B084-231A7F2876FC}" presName="hierChild1" presStyleCnt="0">
        <dgm:presLayoutVars>
          <dgm:orgChart val="1"/>
          <dgm:chPref val="1"/>
          <dgm:dir/>
          <dgm:animOne val="branch"/>
          <dgm:animLvl val="lvl"/>
          <dgm:resizeHandles/>
        </dgm:presLayoutVars>
      </dgm:prSet>
      <dgm:spPr/>
    </dgm:pt>
    <dgm:pt modelId="{8C41BD4E-169F-49BE-8A11-CD5938A13F1C}" type="pres">
      <dgm:prSet presAssocID="{B776271A-2595-49B1-862E-B73A439FBA86}" presName="hierRoot1" presStyleCnt="0">
        <dgm:presLayoutVars>
          <dgm:hierBranch val="init"/>
        </dgm:presLayoutVars>
      </dgm:prSet>
      <dgm:spPr/>
    </dgm:pt>
    <dgm:pt modelId="{E894626A-0723-406C-8518-5D85B68DFFF4}" type="pres">
      <dgm:prSet presAssocID="{B776271A-2595-49B1-862E-B73A439FBA86}" presName="rootComposite1" presStyleCnt="0"/>
      <dgm:spPr/>
    </dgm:pt>
    <dgm:pt modelId="{A23C7701-E910-42C9-A218-A3296952F5B8}" type="pres">
      <dgm:prSet presAssocID="{B776271A-2595-49B1-862E-B73A439FBA86}" presName="rootText1" presStyleLbl="node0" presStyleIdx="0" presStyleCnt="1">
        <dgm:presLayoutVars>
          <dgm:chPref val="3"/>
        </dgm:presLayoutVars>
      </dgm:prSet>
      <dgm:spPr/>
    </dgm:pt>
    <dgm:pt modelId="{39866219-5D83-4010-9C9A-1F72C499F92B}" type="pres">
      <dgm:prSet presAssocID="{B776271A-2595-49B1-862E-B73A439FBA86}" presName="rootConnector1" presStyleLbl="node1" presStyleIdx="0" presStyleCnt="0"/>
      <dgm:spPr/>
    </dgm:pt>
    <dgm:pt modelId="{BCE1C514-24EF-452C-B469-14F6DF1267EC}" type="pres">
      <dgm:prSet presAssocID="{B776271A-2595-49B1-862E-B73A439FBA86}" presName="hierChild2" presStyleCnt="0"/>
      <dgm:spPr/>
    </dgm:pt>
    <dgm:pt modelId="{407094F1-1A76-4E54-AE0A-0F0BF24C009A}" type="pres">
      <dgm:prSet presAssocID="{9F652374-9A6B-4F1F-9383-88BE999F8DD8}" presName="Name37" presStyleLbl="parChTrans1D2" presStyleIdx="0" presStyleCnt="3"/>
      <dgm:spPr/>
    </dgm:pt>
    <dgm:pt modelId="{57354B7A-8719-4F35-A375-12D6C4ED85C3}" type="pres">
      <dgm:prSet presAssocID="{0BAE2B9A-2C90-4E41-B1EE-5324A9D132BF}" presName="hierRoot2" presStyleCnt="0">
        <dgm:presLayoutVars>
          <dgm:hierBranch val="init"/>
        </dgm:presLayoutVars>
      </dgm:prSet>
      <dgm:spPr/>
    </dgm:pt>
    <dgm:pt modelId="{C1670C0E-34F0-4F07-A780-3BA4E7E5D2E7}" type="pres">
      <dgm:prSet presAssocID="{0BAE2B9A-2C90-4E41-B1EE-5324A9D132BF}" presName="rootComposite" presStyleCnt="0"/>
      <dgm:spPr/>
    </dgm:pt>
    <dgm:pt modelId="{F2C7D78E-8D85-4466-944F-52062A831CCF}" type="pres">
      <dgm:prSet presAssocID="{0BAE2B9A-2C90-4E41-B1EE-5324A9D132BF}" presName="rootText" presStyleLbl="node2" presStyleIdx="0" presStyleCnt="3">
        <dgm:presLayoutVars>
          <dgm:chPref val="3"/>
        </dgm:presLayoutVars>
      </dgm:prSet>
      <dgm:spPr/>
    </dgm:pt>
    <dgm:pt modelId="{8A380A58-C99F-441E-BB46-F26CF80E2B42}" type="pres">
      <dgm:prSet presAssocID="{0BAE2B9A-2C90-4E41-B1EE-5324A9D132BF}" presName="rootConnector" presStyleLbl="node2" presStyleIdx="0" presStyleCnt="3"/>
      <dgm:spPr/>
    </dgm:pt>
    <dgm:pt modelId="{09834184-8095-408E-965C-26842A78627C}" type="pres">
      <dgm:prSet presAssocID="{0BAE2B9A-2C90-4E41-B1EE-5324A9D132BF}" presName="hierChild4" presStyleCnt="0"/>
      <dgm:spPr/>
    </dgm:pt>
    <dgm:pt modelId="{249F0547-9410-4304-9FD8-6A076C6B45C7}" type="pres">
      <dgm:prSet presAssocID="{0BAE2B9A-2C90-4E41-B1EE-5324A9D132BF}" presName="hierChild5" presStyleCnt="0"/>
      <dgm:spPr/>
    </dgm:pt>
    <dgm:pt modelId="{4DCCCDE3-8A44-4594-B207-8987D9EFA45A}" type="pres">
      <dgm:prSet presAssocID="{BE0BF733-6324-4A57-85F5-B2951B2CF2E1}" presName="Name37" presStyleLbl="parChTrans1D2" presStyleIdx="1" presStyleCnt="3"/>
      <dgm:spPr/>
    </dgm:pt>
    <dgm:pt modelId="{54F5ED05-8245-4A10-97B0-CD881AA1F0CC}" type="pres">
      <dgm:prSet presAssocID="{E9036025-848A-4D58-8E71-F60571D54D76}" presName="hierRoot2" presStyleCnt="0">
        <dgm:presLayoutVars>
          <dgm:hierBranch val="init"/>
        </dgm:presLayoutVars>
      </dgm:prSet>
      <dgm:spPr/>
    </dgm:pt>
    <dgm:pt modelId="{8F12C590-8F9B-421F-A1ED-33B6E5D617B6}" type="pres">
      <dgm:prSet presAssocID="{E9036025-848A-4D58-8E71-F60571D54D76}" presName="rootComposite" presStyleCnt="0"/>
      <dgm:spPr/>
    </dgm:pt>
    <dgm:pt modelId="{FCE383CC-E421-4929-9559-D32F0CAC7A90}" type="pres">
      <dgm:prSet presAssocID="{E9036025-848A-4D58-8E71-F60571D54D76}" presName="rootText" presStyleLbl="node2" presStyleIdx="1" presStyleCnt="3">
        <dgm:presLayoutVars>
          <dgm:chPref val="3"/>
        </dgm:presLayoutVars>
      </dgm:prSet>
      <dgm:spPr/>
    </dgm:pt>
    <dgm:pt modelId="{06EB0B74-D993-4856-A456-38B14135301D}" type="pres">
      <dgm:prSet presAssocID="{E9036025-848A-4D58-8E71-F60571D54D76}" presName="rootConnector" presStyleLbl="node2" presStyleIdx="1" presStyleCnt="3"/>
      <dgm:spPr/>
    </dgm:pt>
    <dgm:pt modelId="{404818D2-BF04-4247-ACB1-AE30E14A34E5}" type="pres">
      <dgm:prSet presAssocID="{E9036025-848A-4D58-8E71-F60571D54D76}" presName="hierChild4" presStyleCnt="0"/>
      <dgm:spPr/>
    </dgm:pt>
    <dgm:pt modelId="{D8F8F4F6-513C-4B91-ACD4-0D798556572C}" type="pres">
      <dgm:prSet presAssocID="{E9036025-848A-4D58-8E71-F60571D54D76}" presName="hierChild5" presStyleCnt="0"/>
      <dgm:spPr/>
    </dgm:pt>
    <dgm:pt modelId="{7B4531A1-9B3E-4B9C-9955-4E2C175BE479}" type="pres">
      <dgm:prSet presAssocID="{08A1DB8A-2674-40BA-BE2A-CECE854A4DE7}" presName="Name37" presStyleLbl="parChTrans1D2" presStyleIdx="2" presStyleCnt="3"/>
      <dgm:spPr/>
    </dgm:pt>
    <dgm:pt modelId="{339F6639-41CD-41FA-BC5C-40C1750B8CE3}" type="pres">
      <dgm:prSet presAssocID="{9DD7968E-29FE-4AFD-AF71-6F1904672B84}" presName="hierRoot2" presStyleCnt="0">
        <dgm:presLayoutVars>
          <dgm:hierBranch val="init"/>
        </dgm:presLayoutVars>
      </dgm:prSet>
      <dgm:spPr/>
    </dgm:pt>
    <dgm:pt modelId="{EAD1459B-6832-46A9-AE01-A9412F121FE1}" type="pres">
      <dgm:prSet presAssocID="{9DD7968E-29FE-4AFD-AF71-6F1904672B84}" presName="rootComposite" presStyleCnt="0"/>
      <dgm:spPr/>
    </dgm:pt>
    <dgm:pt modelId="{A7AE1591-971B-44EC-A1D6-66CEE547A25E}" type="pres">
      <dgm:prSet presAssocID="{9DD7968E-29FE-4AFD-AF71-6F1904672B84}" presName="rootText" presStyleLbl="node2" presStyleIdx="2" presStyleCnt="3">
        <dgm:presLayoutVars>
          <dgm:chPref val="3"/>
        </dgm:presLayoutVars>
      </dgm:prSet>
      <dgm:spPr/>
    </dgm:pt>
    <dgm:pt modelId="{3168AACC-D622-484D-8218-037BEC403A31}" type="pres">
      <dgm:prSet presAssocID="{9DD7968E-29FE-4AFD-AF71-6F1904672B84}" presName="rootConnector" presStyleLbl="node2" presStyleIdx="2" presStyleCnt="3"/>
      <dgm:spPr/>
    </dgm:pt>
    <dgm:pt modelId="{24479B3C-9D59-4502-B71A-697084DCD63D}" type="pres">
      <dgm:prSet presAssocID="{9DD7968E-29FE-4AFD-AF71-6F1904672B84}" presName="hierChild4" presStyleCnt="0"/>
      <dgm:spPr/>
    </dgm:pt>
    <dgm:pt modelId="{B73BEDA5-3D15-4CDE-94EB-34546A1D8D18}" type="pres">
      <dgm:prSet presAssocID="{9DD7968E-29FE-4AFD-AF71-6F1904672B84}" presName="hierChild5" presStyleCnt="0"/>
      <dgm:spPr/>
    </dgm:pt>
    <dgm:pt modelId="{4502CCC0-CDB1-4B6C-87F8-B63607E1081E}" type="pres">
      <dgm:prSet presAssocID="{B776271A-2595-49B1-862E-B73A439FBA86}" presName="hierChild3" presStyleCnt="0"/>
      <dgm:spPr/>
    </dgm:pt>
  </dgm:ptLst>
  <dgm:cxnLst>
    <dgm:cxn modelId="{8575022B-E570-4B44-904C-6AC988A8ACD8}" type="presOf" srcId="{08A1DB8A-2674-40BA-BE2A-CECE854A4DE7}" destId="{7B4531A1-9B3E-4B9C-9955-4E2C175BE479}" srcOrd="0" destOrd="0" presId="urn:microsoft.com/office/officeart/2005/8/layout/orgChart1"/>
    <dgm:cxn modelId="{79ACE934-BF78-4E9B-B9B9-5FD5BB619B67}" type="presOf" srcId="{9F652374-9A6B-4F1F-9383-88BE999F8DD8}" destId="{407094F1-1A76-4E54-AE0A-0F0BF24C009A}" srcOrd="0" destOrd="0" presId="urn:microsoft.com/office/officeart/2005/8/layout/orgChart1"/>
    <dgm:cxn modelId="{DFB36139-419F-44D4-83E3-B94A1ABB20CD}" type="presOf" srcId="{9DD7968E-29FE-4AFD-AF71-6F1904672B84}" destId="{A7AE1591-971B-44EC-A1D6-66CEE547A25E}" srcOrd="0" destOrd="0" presId="urn:microsoft.com/office/officeart/2005/8/layout/orgChart1"/>
    <dgm:cxn modelId="{0B921D3B-FF51-425C-975D-1332698BFCF3}" type="presOf" srcId="{B776271A-2595-49B1-862E-B73A439FBA86}" destId="{A23C7701-E910-42C9-A218-A3296952F5B8}" srcOrd="0" destOrd="0" presId="urn:microsoft.com/office/officeart/2005/8/layout/orgChart1"/>
    <dgm:cxn modelId="{3A16CA3D-E9A6-45A2-96FF-4298B296A910}" type="presOf" srcId="{9DD7968E-29FE-4AFD-AF71-6F1904672B84}" destId="{3168AACC-D622-484D-8218-037BEC403A31}" srcOrd="1" destOrd="0" presId="urn:microsoft.com/office/officeart/2005/8/layout/orgChart1"/>
    <dgm:cxn modelId="{E2C30E42-28B7-4B5F-B6FD-09E722B54DCE}" type="presOf" srcId="{0BAE2B9A-2C90-4E41-B1EE-5324A9D132BF}" destId="{8A380A58-C99F-441E-BB46-F26CF80E2B42}" srcOrd="1" destOrd="0" presId="urn:microsoft.com/office/officeart/2005/8/layout/orgChart1"/>
    <dgm:cxn modelId="{7AF11D62-6E3C-49A7-B9E3-D28123CAFCC6}" type="presOf" srcId="{B776271A-2595-49B1-862E-B73A439FBA86}" destId="{39866219-5D83-4010-9C9A-1F72C499F92B}" srcOrd="1" destOrd="0" presId="urn:microsoft.com/office/officeart/2005/8/layout/orgChart1"/>
    <dgm:cxn modelId="{0C16D857-17EA-429E-90B1-F5C2E4F7D0C2}" type="presOf" srcId="{41B5B520-A46C-40EE-B084-231A7F2876FC}" destId="{2246B174-0780-4DEB-9DE6-A9B5CAAF35D9}" srcOrd="0" destOrd="0" presId="urn:microsoft.com/office/officeart/2005/8/layout/orgChart1"/>
    <dgm:cxn modelId="{31E09B7C-73A3-407D-932E-0585574CBEAF}" srcId="{B776271A-2595-49B1-862E-B73A439FBA86}" destId="{0BAE2B9A-2C90-4E41-B1EE-5324A9D132BF}" srcOrd="0" destOrd="0" parTransId="{9F652374-9A6B-4F1F-9383-88BE999F8DD8}" sibTransId="{7B08DF7E-4ACE-4C9E-9852-DB4FCCDA8D29}"/>
    <dgm:cxn modelId="{C7DF2185-1AB0-4689-BF19-8A07A0CE70E5}" type="presOf" srcId="{BE0BF733-6324-4A57-85F5-B2951B2CF2E1}" destId="{4DCCCDE3-8A44-4594-B207-8987D9EFA45A}" srcOrd="0" destOrd="0" presId="urn:microsoft.com/office/officeart/2005/8/layout/orgChart1"/>
    <dgm:cxn modelId="{BB295886-CFF5-461F-85EA-0D9485393450}" type="presOf" srcId="{E9036025-848A-4D58-8E71-F60571D54D76}" destId="{06EB0B74-D993-4856-A456-38B14135301D}" srcOrd="1" destOrd="0" presId="urn:microsoft.com/office/officeart/2005/8/layout/orgChart1"/>
    <dgm:cxn modelId="{7FAB6594-7AFB-48A1-9F25-5498BEFDAC36}" srcId="{B776271A-2595-49B1-862E-B73A439FBA86}" destId="{E9036025-848A-4D58-8E71-F60571D54D76}" srcOrd="1" destOrd="0" parTransId="{BE0BF733-6324-4A57-85F5-B2951B2CF2E1}" sibTransId="{0DC398B1-29BC-41EC-A965-E435295A5410}"/>
    <dgm:cxn modelId="{EC71E9A9-5570-4076-9978-05AF8CAB5EDF}" srcId="{41B5B520-A46C-40EE-B084-231A7F2876FC}" destId="{B776271A-2595-49B1-862E-B73A439FBA86}" srcOrd="0" destOrd="0" parTransId="{0DFBDCDD-1A72-4148-A002-276E41112ECF}" sibTransId="{183EC115-C5B8-4AB5-BF5F-53655C9863F4}"/>
    <dgm:cxn modelId="{329187B8-A2C0-4055-8F66-569EBDC97433}" type="presOf" srcId="{E9036025-848A-4D58-8E71-F60571D54D76}" destId="{FCE383CC-E421-4929-9559-D32F0CAC7A90}" srcOrd="0" destOrd="0" presId="urn:microsoft.com/office/officeart/2005/8/layout/orgChart1"/>
    <dgm:cxn modelId="{EC9BE7B8-FF8C-49A5-9CFD-37996C5D2B21}" type="presOf" srcId="{0BAE2B9A-2C90-4E41-B1EE-5324A9D132BF}" destId="{F2C7D78E-8D85-4466-944F-52062A831CCF}" srcOrd="0" destOrd="0" presId="urn:microsoft.com/office/officeart/2005/8/layout/orgChart1"/>
    <dgm:cxn modelId="{2B334ECD-3338-4438-AEC0-50FC73EA109B}" srcId="{B776271A-2595-49B1-862E-B73A439FBA86}" destId="{9DD7968E-29FE-4AFD-AF71-6F1904672B84}" srcOrd="2" destOrd="0" parTransId="{08A1DB8A-2674-40BA-BE2A-CECE854A4DE7}" sibTransId="{6676AB5E-FB26-43B3-B42A-C22D6F54C2F9}"/>
    <dgm:cxn modelId="{62FDEBC4-0FC4-457A-BC10-A3F80829A859}" type="presParOf" srcId="{2246B174-0780-4DEB-9DE6-A9B5CAAF35D9}" destId="{8C41BD4E-169F-49BE-8A11-CD5938A13F1C}" srcOrd="0" destOrd="0" presId="urn:microsoft.com/office/officeart/2005/8/layout/orgChart1"/>
    <dgm:cxn modelId="{BB091840-4AE6-4A62-9EF0-5D9C79541C07}" type="presParOf" srcId="{8C41BD4E-169F-49BE-8A11-CD5938A13F1C}" destId="{E894626A-0723-406C-8518-5D85B68DFFF4}" srcOrd="0" destOrd="0" presId="urn:microsoft.com/office/officeart/2005/8/layout/orgChart1"/>
    <dgm:cxn modelId="{B2DC3998-A791-4150-A215-88065C3215F3}" type="presParOf" srcId="{E894626A-0723-406C-8518-5D85B68DFFF4}" destId="{A23C7701-E910-42C9-A218-A3296952F5B8}" srcOrd="0" destOrd="0" presId="urn:microsoft.com/office/officeart/2005/8/layout/orgChart1"/>
    <dgm:cxn modelId="{E90EEB0E-6A66-47D4-B6AF-02D578E2DAD2}" type="presParOf" srcId="{E894626A-0723-406C-8518-5D85B68DFFF4}" destId="{39866219-5D83-4010-9C9A-1F72C499F92B}" srcOrd="1" destOrd="0" presId="urn:microsoft.com/office/officeart/2005/8/layout/orgChart1"/>
    <dgm:cxn modelId="{FF523F8B-2D24-400C-B273-399C8DC92361}" type="presParOf" srcId="{8C41BD4E-169F-49BE-8A11-CD5938A13F1C}" destId="{BCE1C514-24EF-452C-B469-14F6DF1267EC}" srcOrd="1" destOrd="0" presId="urn:microsoft.com/office/officeart/2005/8/layout/orgChart1"/>
    <dgm:cxn modelId="{8102BB7B-40B8-4E66-8F14-74EB9F9DAFB3}" type="presParOf" srcId="{BCE1C514-24EF-452C-B469-14F6DF1267EC}" destId="{407094F1-1A76-4E54-AE0A-0F0BF24C009A}" srcOrd="0" destOrd="0" presId="urn:microsoft.com/office/officeart/2005/8/layout/orgChart1"/>
    <dgm:cxn modelId="{9D4ED323-9E4E-4275-B027-B2BD864E6434}" type="presParOf" srcId="{BCE1C514-24EF-452C-B469-14F6DF1267EC}" destId="{57354B7A-8719-4F35-A375-12D6C4ED85C3}" srcOrd="1" destOrd="0" presId="urn:microsoft.com/office/officeart/2005/8/layout/orgChart1"/>
    <dgm:cxn modelId="{EBD17DF1-7C1D-4BD3-AB32-6D497F63F676}" type="presParOf" srcId="{57354B7A-8719-4F35-A375-12D6C4ED85C3}" destId="{C1670C0E-34F0-4F07-A780-3BA4E7E5D2E7}" srcOrd="0" destOrd="0" presId="urn:microsoft.com/office/officeart/2005/8/layout/orgChart1"/>
    <dgm:cxn modelId="{7B9AAE8E-244B-47FE-A0C6-E9D37C6DBEDC}" type="presParOf" srcId="{C1670C0E-34F0-4F07-A780-3BA4E7E5D2E7}" destId="{F2C7D78E-8D85-4466-944F-52062A831CCF}" srcOrd="0" destOrd="0" presId="urn:microsoft.com/office/officeart/2005/8/layout/orgChart1"/>
    <dgm:cxn modelId="{984FB610-F417-470B-959F-D077F750214F}" type="presParOf" srcId="{C1670C0E-34F0-4F07-A780-3BA4E7E5D2E7}" destId="{8A380A58-C99F-441E-BB46-F26CF80E2B42}" srcOrd="1" destOrd="0" presId="urn:microsoft.com/office/officeart/2005/8/layout/orgChart1"/>
    <dgm:cxn modelId="{79FF6BBC-1851-4457-B59D-A750A448BF86}" type="presParOf" srcId="{57354B7A-8719-4F35-A375-12D6C4ED85C3}" destId="{09834184-8095-408E-965C-26842A78627C}" srcOrd="1" destOrd="0" presId="urn:microsoft.com/office/officeart/2005/8/layout/orgChart1"/>
    <dgm:cxn modelId="{06BB2EBB-F314-4DF0-B6B7-7501E1C3ECA8}" type="presParOf" srcId="{57354B7A-8719-4F35-A375-12D6C4ED85C3}" destId="{249F0547-9410-4304-9FD8-6A076C6B45C7}" srcOrd="2" destOrd="0" presId="urn:microsoft.com/office/officeart/2005/8/layout/orgChart1"/>
    <dgm:cxn modelId="{EF46C25E-B36D-460E-BF83-1C94489F8E32}" type="presParOf" srcId="{BCE1C514-24EF-452C-B469-14F6DF1267EC}" destId="{4DCCCDE3-8A44-4594-B207-8987D9EFA45A}" srcOrd="2" destOrd="0" presId="urn:microsoft.com/office/officeart/2005/8/layout/orgChart1"/>
    <dgm:cxn modelId="{0CBC6BA7-7D1C-43E0-9604-4AFADD59F6DA}" type="presParOf" srcId="{BCE1C514-24EF-452C-B469-14F6DF1267EC}" destId="{54F5ED05-8245-4A10-97B0-CD881AA1F0CC}" srcOrd="3" destOrd="0" presId="urn:microsoft.com/office/officeart/2005/8/layout/orgChart1"/>
    <dgm:cxn modelId="{7F7472C9-403C-4DCC-8308-8309B84326DE}" type="presParOf" srcId="{54F5ED05-8245-4A10-97B0-CD881AA1F0CC}" destId="{8F12C590-8F9B-421F-A1ED-33B6E5D617B6}" srcOrd="0" destOrd="0" presId="urn:microsoft.com/office/officeart/2005/8/layout/orgChart1"/>
    <dgm:cxn modelId="{3D1AD005-E15E-4B13-A942-15C0278E0341}" type="presParOf" srcId="{8F12C590-8F9B-421F-A1ED-33B6E5D617B6}" destId="{FCE383CC-E421-4929-9559-D32F0CAC7A90}" srcOrd="0" destOrd="0" presId="urn:microsoft.com/office/officeart/2005/8/layout/orgChart1"/>
    <dgm:cxn modelId="{0651005E-242F-42BF-8396-207A7C5A368A}" type="presParOf" srcId="{8F12C590-8F9B-421F-A1ED-33B6E5D617B6}" destId="{06EB0B74-D993-4856-A456-38B14135301D}" srcOrd="1" destOrd="0" presId="urn:microsoft.com/office/officeart/2005/8/layout/orgChart1"/>
    <dgm:cxn modelId="{E530BF6A-4895-4647-AC93-F1A13F3EE99A}" type="presParOf" srcId="{54F5ED05-8245-4A10-97B0-CD881AA1F0CC}" destId="{404818D2-BF04-4247-ACB1-AE30E14A34E5}" srcOrd="1" destOrd="0" presId="urn:microsoft.com/office/officeart/2005/8/layout/orgChart1"/>
    <dgm:cxn modelId="{05D494B3-56D6-451B-A556-60A1EDEC3159}" type="presParOf" srcId="{54F5ED05-8245-4A10-97B0-CD881AA1F0CC}" destId="{D8F8F4F6-513C-4B91-ACD4-0D798556572C}" srcOrd="2" destOrd="0" presId="urn:microsoft.com/office/officeart/2005/8/layout/orgChart1"/>
    <dgm:cxn modelId="{35CA1501-EF9E-4EBB-B2E0-63CB7F977F99}" type="presParOf" srcId="{BCE1C514-24EF-452C-B469-14F6DF1267EC}" destId="{7B4531A1-9B3E-4B9C-9955-4E2C175BE479}" srcOrd="4" destOrd="0" presId="urn:microsoft.com/office/officeart/2005/8/layout/orgChart1"/>
    <dgm:cxn modelId="{A18B2EAB-D3B5-469F-B1AC-C4343448A3A8}" type="presParOf" srcId="{BCE1C514-24EF-452C-B469-14F6DF1267EC}" destId="{339F6639-41CD-41FA-BC5C-40C1750B8CE3}" srcOrd="5" destOrd="0" presId="urn:microsoft.com/office/officeart/2005/8/layout/orgChart1"/>
    <dgm:cxn modelId="{D99FF274-F08C-4A2D-AD0B-6FC80D67D479}" type="presParOf" srcId="{339F6639-41CD-41FA-BC5C-40C1750B8CE3}" destId="{EAD1459B-6832-46A9-AE01-A9412F121FE1}" srcOrd="0" destOrd="0" presId="urn:microsoft.com/office/officeart/2005/8/layout/orgChart1"/>
    <dgm:cxn modelId="{29CE4396-20A1-4AF3-813A-4ED4E553EF79}" type="presParOf" srcId="{EAD1459B-6832-46A9-AE01-A9412F121FE1}" destId="{A7AE1591-971B-44EC-A1D6-66CEE547A25E}" srcOrd="0" destOrd="0" presId="urn:microsoft.com/office/officeart/2005/8/layout/orgChart1"/>
    <dgm:cxn modelId="{744398E8-45D0-46BE-8B97-7D8ADD6626A0}" type="presParOf" srcId="{EAD1459B-6832-46A9-AE01-A9412F121FE1}" destId="{3168AACC-D622-484D-8218-037BEC403A31}" srcOrd="1" destOrd="0" presId="urn:microsoft.com/office/officeart/2005/8/layout/orgChart1"/>
    <dgm:cxn modelId="{3826F2C5-EA28-460D-8637-B5C524B79CE8}" type="presParOf" srcId="{339F6639-41CD-41FA-BC5C-40C1750B8CE3}" destId="{24479B3C-9D59-4502-B71A-697084DCD63D}" srcOrd="1" destOrd="0" presId="urn:microsoft.com/office/officeart/2005/8/layout/orgChart1"/>
    <dgm:cxn modelId="{205C5853-9EEA-4A77-B467-2F2031D3BB7C}" type="presParOf" srcId="{339F6639-41CD-41FA-BC5C-40C1750B8CE3}" destId="{B73BEDA5-3D15-4CDE-94EB-34546A1D8D18}" srcOrd="2" destOrd="0" presId="urn:microsoft.com/office/officeart/2005/8/layout/orgChart1"/>
    <dgm:cxn modelId="{50472A9B-2ADE-4D6A-8804-82C46B9A6058}" type="presParOf" srcId="{8C41BD4E-169F-49BE-8A11-CD5938A13F1C}" destId="{4502CCC0-CDB1-4B6C-87F8-B63607E1081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0.xml><?xml version="1.0" encoding="utf-8"?>
<dgm:dataModel xmlns:dgm="http://schemas.openxmlformats.org/drawingml/2006/diagram" xmlns:a="http://schemas.openxmlformats.org/drawingml/2006/main">
  <dgm:ptLst>
    <dgm:pt modelId="{F5A4CAB6-C8D3-4B60-B480-F1E9D6B9027A}"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ru-RU"/>
        </a:p>
      </dgm:t>
    </dgm:pt>
    <dgm:pt modelId="{71C4325D-F995-4B80-8ED6-55B18AB17BAF}">
      <dgm:prSet/>
      <dgm:spPr/>
      <dgm:t>
        <a:bodyPr/>
        <a:lstStyle/>
        <a:p>
          <a:r>
            <a:rPr lang="ru-RU" dirty="0"/>
            <a:t>В зависимости от объекта применения мер предупреждения, выделяются меры, направленные на устранение причин и условий преступности, порождающих:</a:t>
          </a:r>
        </a:p>
        <a:p>
          <a:r>
            <a:rPr lang="ru-RU" dirty="0"/>
            <a:t>— преступность в целом;</a:t>
          </a:r>
        </a:p>
        <a:p>
          <a:r>
            <a:rPr lang="ru-RU" dirty="0"/>
            <a:t>— отдельные виды преступлений;</a:t>
          </a:r>
        </a:p>
        <a:p>
          <a:r>
            <a:rPr lang="ru-RU" dirty="0"/>
            <a:t>— конкретные преступления.</a:t>
          </a:r>
        </a:p>
      </dgm:t>
    </dgm:pt>
    <dgm:pt modelId="{73FEE307-1319-4D6F-A5FA-A51BA1079C35}" type="parTrans" cxnId="{4D692AA4-4E47-4890-A516-6F5D48AA6B00}">
      <dgm:prSet/>
      <dgm:spPr/>
      <dgm:t>
        <a:bodyPr/>
        <a:lstStyle/>
        <a:p>
          <a:endParaRPr lang="ru-RU"/>
        </a:p>
      </dgm:t>
    </dgm:pt>
    <dgm:pt modelId="{9B70C231-C839-4B6A-B1EC-A997B4E8568A}" type="sibTrans" cxnId="{4D692AA4-4E47-4890-A516-6F5D48AA6B00}">
      <dgm:prSet/>
      <dgm:spPr/>
      <dgm:t>
        <a:bodyPr/>
        <a:lstStyle/>
        <a:p>
          <a:endParaRPr lang="ru-RU"/>
        </a:p>
      </dgm:t>
    </dgm:pt>
    <dgm:pt modelId="{3D18C22A-3E87-4E9E-931D-3D1A4C5961C1}" type="pres">
      <dgm:prSet presAssocID="{F5A4CAB6-C8D3-4B60-B480-F1E9D6B9027A}" presName="linear" presStyleCnt="0">
        <dgm:presLayoutVars>
          <dgm:animLvl val="lvl"/>
          <dgm:resizeHandles val="exact"/>
        </dgm:presLayoutVars>
      </dgm:prSet>
      <dgm:spPr/>
    </dgm:pt>
    <dgm:pt modelId="{ED7D021E-4C9A-4B1C-8375-6E586D06BB0C}" type="pres">
      <dgm:prSet presAssocID="{71C4325D-F995-4B80-8ED6-55B18AB17BAF}" presName="parentText" presStyleLbl="node1" presStyleIdx="0" presStyleCnt="1">
        <dgm:presLayoutVars>
          <dgm:chMax val="0"/>
          <dgm:bulletEnabled val="1"/>
        </dgm:presLayoutVars>
      </dgm:prSet>
      <dgm:spPr/>
    </dgm:pt>
  </dgm:ptLst>
  <dgm:cxnLst>
    <dgm:cxn modelId="{BF31C51D-5438-4279-B7CE-1456536334FC}" type="presOf" srcId="{71C4325D-F995-4B80-8ED6-55B18AB17BAF}" destId="{ED7D021E-4C9A-4B1C-8375-6E586D06BB0C}" srcOrd="0" destOrd="0" presId="urn:microsoft.com/office/officeart/2005/8/layout/vList2"/>
    <dgm:cxn modelId="{4D692AA4-4E47-4890-A516-6F5D48AA6B00}" srcId="{F5A4CAB6-C8D3-4B60-B480-F1E9D6B9027A}" destId="{71C4325D-F995-4B80-8ED6-55B18AB17BAF}" srcOrd="0" destOrd="0" parTransId="{73FEE307-1319-4D6F-A5FA-A51BA1079C35}" sibTransId="{9B70C231-C839-4B6A-B1EC-A997B4E8568A}"/>
    <dgm:cxn modelId="{2639EDAA-0188-4557-9FF4-85823D84AFF1}" type="presOf" srcId="{F5A4CAB6-C8D3-4B60-B480-F1E9D6B9027A}" destId="{3D18C22A-3E87-4E9E-931D-3D1A4C5961C1}" srcOrd="0" destOrd="0" presId="urn:microsoft.com/office/officeart/2005/8/layout/vList2"/>
    <dgm:cxn modelId="{9D011FEF-2388-4730-8B9D-A866CFDA2E4E}" type="presParOf" srcId="{3D18C22A-3E87-4E9E-931D-3D1A4C5961C1}" destId="{ED7D021E-4C9A-4B1C-8375-6E586D06BB0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1.xml><?xml version="1.0" encoding="utf-8"?>
<dgm:dataModel xmlns:dgm="http://schemas.openxmlformats.org/drawingml/2006/diagram" xmlns:a="http://schemas.openxmlformats.org/drawingml/2006/main">
  <dgm:ptLst>
    <dgm:pt modelId="{AABDCDAC-7FC1-4E8E-A74E-D72538BD99D9}"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ru-RU"/>
        </a:p>
      </dgm:t>
    </dgm:pt>
    <dgm:pt modelId="{A578B38D-D8A0-4442-88B4-E7E72BE5F065}">
      <dgm:prSet/>
      <dgm:spPr/>
      <dgm:t>
        <a:bodyPr/>
        <a:lstStyle/>
        <a:p>
          <a:r>
            <a:rPr lang="ru-RU" dirty="0"/>
            <a:t>В зависимости от масштабов применения специальные меры подразделяются:</a:t>
          </a:r>
        </a:p>
        <a:p>
          <a:r>
            <a:rPr lang="ru-RU" dirty="0"/>
            <a:t>— на федеральные;</a:t>
          </a:r>
        </a:p>
        <a:p>
          <a:r>
            <a:rPr lang="ru-RU" dirty="0"/>
            <a:t>— региональные;</a:t>
          </a:r>
        </a:p>
        <a:p>
          <a:r>
            <a:rPr lang="ru-RU" dirty="0"/>
            <a:t>— объектные;</a:t>
          </a:r>
        </a:p>
        <a:p>
          <a:r>
            <a:rPr lang="ru-RU" dirty="0"/>
            <a:t>— контингентные;</a:t>
          </a:r>
        </a:p>
        <a:p>
          <a:r>
            <a:rPr lang="ru-RU" dirty="0"/>
            <a:t>— индивидуальные.</a:t>
          </a:r>
        </a:p>
      </dgm:t>
    </dgm:pt>
    <dgm:pt modelId="{38BD6413-562B-4DDA-BDD3-877A2FC8F973}" type="parTrans" cxnId="{7C3A1413-9AFD-4568-91AA-1EB4C55958E8}">
      <dgm:prSet/>
      <dgm:spPr/>
      <dgm:t>
        <a:bodyPr/>
        <a:lstStyle/>
        <a:p>
          <a:endParaRPr lang="ru-RU"/>
        </a:p>
      </dgm:t>
    </dgm:pt>
    <dgm:pt modelId="{25018F98-9206-45F9-8FA6-FEE73DE538CD}" type="sibTrans" cxnId="{7C3A1413-9AFD-4568-91AA-1EB4C55958E8}">
      <dgm:prSet/>
      <dgm:spPr/>
      <dgm:t>
        <a:bodyPr/>
        <a:lstStyle/>
        <a:p>
          <a:endParaRPr lang="ru-RU"/>
        </a:p>
      </dgm:t>
    </dgm:pt>
    <dgm:pt modelId="{336DADB6-92F8-438C-A492-F4D59DF2B1FC}" type="pres">
      <dgm:prSet presAssocID="{AABDCDAC-7FC1-4E8E-A74E-D72538BD99D9}" presName="linear" presStyleCnt="0">
        <dgm:presLayoutVars>
          <dgm:animLvl val="lvl"/>
          <dgm:resizeHandles val="exact"/>
        </dgm:presLayoutVars>
      </dgm:prSet>
      <dgm:spPr/>
    </dgm:pt>
    <dgm:pt modelId="{80C9B96B-6FE2-4289-8898-6245D801D1E6}" type="pres">
      <dgm:prSet presAssocID="{A578B38D-D8A0-4442-88B4-E7E72BE5F065}" presName="parentText" presStyleLbl="node1" presStyleIdx="0" presStyleCnt="1">
        <dgm:presLayoutVars>
          <dgm:chMax val="0"/>
          <dgm:bulletEnabled val="1"/>
        </dgm:presLayoutVars>
      </dgm:prSet>
      <dgm:spPr/>
    </dgm:pt>
  </dgm:ptLst>
  <dgm:cxnLst>
    <dgm:cxn modelId="{7C3A1413-9AFD-4568-91AA-1EB4C55958E8}" srcId="{AABDCDAC-7FC1-4E8E-A74E-D72538BD99D9}" destId="{A578B38D-D8A0-4442-88B4-E7E72BE5F065}" srcOrd="0" destOrd="0" parTransId="{38BD6413-562B-4DDA-BDD3-877A2FC8F973}" sibTransId="{25018F98-9206-45F9-8FA6-FEE73DE538CD}"/>
    <dgm:cxn modelId="{4FD9FB9A-3EED-430F-A9D7-7D0E89865FDE}" type="presOf" srcId="{AABDCDAC-7FC1-4E8E-A74E-D72538BD99D9}" destId="{336DADB6-92F8-438C-A492-F4D59DF2B1FC}" srcOrd="0" destOrd="0" presId="urn:microsoft.com/office/officeart/2005/8/layout/vList2"/>
    <dgm:cxn modelId="{598051D2-2D12-4E45-9B88-D777FA23ED80}" type="presOf" srcId="{A578B38D-D8A0-4442-88B4-E7E72BE5F065}" destId="{80C9B96B-6FE2-4289-8898-6245D801D1E6}" srcOrd="0" destOrd="0" presId="urn:microsoft.com/office/officeart/2005/8/layout/vList2"/>
    <dgm:cxn modelId="{D874AED0-FA54-4067-BED3-5333F424814A}" type="presParOf" srcId="{336DADB6-92F8-438C-A492-F4D59DF2B1FC}" destId="{80C9B96B-6FE2-4289-8898-6245D801D1E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2.xml><?xml version="1.0" encoding="utf-8"?>
<dgm:dataModel xmlns:dgm="http://schemas.openxmlformats.org/drawingml/2006/diagram" xmlns:a="http://schemas.openxmlformats.org/drawingml/2006/main">
  <dgm:ptLst>
    <dgm:pt modelId="{AC4699E7-9521-428C-91DB-44D03FAD44C0}"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ru-RU"/>
        </a:p>
      </dgm:t>
    </dgm:pt>
    <dgm:pt modelId="{3C1150D0-460A-49F9-A928-FA04F8899041}">
      <dgm:prSet/>
      <dgm:spPr/>
      <dgm:t>
        <a:bodyPr/>
        <a:lstStyle/>
        <a:p>
          <a:r>
            <a:rPr lang="ru-RU" dirty="0"/>
            <a:t>В зависимости от характера профилактического воздействия выделяют:</a:t>
          </a:r>
        </a:p>
        <a:p>
          <a:r>
            <a:rPr lang="ru-RU" dirty="0"/>
            <a:t>— меры принуждения;</a:t>
          </a:r>
        </a:p>
        <a:p>
          <a:r>
            <a:rPr lang="ru-RU" dirty="0"/>
            <a:t>— меры убеждения.</a:t>
          </a:r>
        </a:p>
      </dgm:t>
    </dgm:pt>
    <dgm:pt modelId="{3959043F-2B35-48E7-AC89-8D38B0CCABFA}" type="parTrans" cxnId="{2708201B-9BAB-429B-9B8C-E33186CDE9C3}">
      <dgm:prSet/>
      <dgm:spPr/>
      <dgm:t>
        <a:bodyPr/>
        <a:lstStyle/>
        <a:p>
          <a:endParaRPr lang="ru-RU"/>
        </a:p>
      </dgm:t>
    </dgm:pt>
    <dgm:pt modelId="{3508D8E8-813C-468E-8A6F-068627C1C7FA}" type="sibTrans" cxnId="{2708201B-9BAB-429B-9B8C-E33186CDE9C3}">
      <dgm:prSet/>
      <dgm:spPr/>
      <dgm:t>
        <a:bodyPr/>
        <a:lstStyle/>
        <a:p>
          <a:endParaRPr lang="ru-RU"/>
        </a:p>
      </dgm:t>
    </dgm:pt>
    <dgm:pt modelId="{E09BC93C-88ED-48C9-ADBF-86E7976EDC7E}" type="pres">
      <dgm:prSet presAssocID="{AC4699E7-9521-428C-91DB-44D03FAD44C0}" presName="linear" presStyleCnt="0">
        <dgm:presLayoutVars>
          <dgm:animLvl val="lvl"/>
          <dgm:resizeHandles val="exact"/>
        </dgm:presLayoutVars>
      </dgm:prSet>
      <dgm:spPr/>
    </dgm:pt>
    <dgm:pt modelId="{5A6E14BD-830A-4D5D-8EC4-4E1E33C7F560}" type="pres">
      <dgm:prSet presAssocID="{3C1150D0-460A-49F9-A928-FA04F8899041}" presName="parentText" presStyleLbl="node1" presStyleIdx="0" presStyleCnt="1">
        <dgm:presLayoutVars>
          <dgm:chMax val="0"/>
          <dgm:bulletEnabled val="1"/>
        </dgm:presLayoutVars>
      </dgm:prSet>
      <dgm:spPr/>
    </dgm:pt>
  </dgm:ptLst>
  <dgm:cxnLst>
    <dgm:cxn modelId="{2708201B-9BAB-429B-9B8C-E33186CDE9C3}" srcId="{AC4699E7-9521-428C-91DB-44D03FAD44C0}" destId="{3C1150D0-460A-49F9-A928-FA04F8899041}" srcOrd="0" destOrd="0" parTransId="{3959043F-2B35-48E7-AC89-8D38B0CCABFA}" sibTransId="{3508D8E8-813C-468E-8A6F-068627C1C7FA}"/>
    <dgm:cxn modelId="{B9ED7384-8A03-4D37-BA20-705792F2C4D1}" type="presOf" srcId="{3C1150D0-460A-49F9-A928-FA04F8899041}" destId="{5A6E14BD-830A-4D5D-8EC4-4E1E33C7F560}" srcOrd="0" destOrd="0" presId="urn:microsoft.com/office/officeart/2005/8/layout/vList2"/>
    <dgm:cxn modelId="{AC6918E2-052D-4B8F-A5AE-183F6C03A290}" type="presOf" srcId="{AC4699E7-9521-428C-91DB-44D03FAD44C0}" destId="{E09BC93C-88ED-48C9-ADBF-86E7976EDC7E}" srcOrd="0" destOrd="0" presId="urn:microsoft.com/office/officeart/2005/8/layout/vList2"/>
    <dgm:cxn modelId="{9E440421-2162-4C14-9D7D-D8116FAEC03B}" type="presParOf" srcId="{E09BC93C-88ED-48C9-ADBF-86E7976EDC7E}" destId="{5A6E14BD-830A-4D5D-8EC4-4E1E33C7F56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3.xml><?xml version="1.0" encoding="utf-8"?>
<dgm:dataModel xmlns:dgm="http://schemas.openxmlformats.org/drawingml/2006/diagram" xmlns:a="http://schemas.openxmlformats.org/drawingml/2006/main">
  <dgm:ptLst>
    <dgm:pt modelId="{B67D63D9-546A-4CD1-A858-444D1C2DF9A1}"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ru-RU"/>
        </a:p>
      </dgm:t>
    </dgm:pt>
    <dgm:pt modelId="{5D7FB82D-67F9-41F4-83BA-6EAE10357486}">
      <dgm:prSet/>
      <dgm:spPr/>
      <dgm:t>
        <a:bodyPr/>
        <a:lstStyle/>
        <a:p>
          <a:r>
            <a:rPr lang="ru-RU" b="1" dirty="0"/>
            <a:t>Правовые основы предупреждения преступности </a:t>
          </a:r>
          <a:r>
            <a:rPr lang="ru-RU" dirty="0"/>
            <a:t>— это совокупность правовых норм, определяющих основные начала осуществления деятельности по предупреждению преступности.</a:t>
          </a:r>
        </a:p>
      </dgm:t>
    </dgm:pt>
    <dgm:pt modelId="{A541002A-43BE-4928-B43A-63BDE9704142}" type="parTrans" cxnId="{17D006BE-EF28-4813-9EDE-0C8534FDEA91}">
      <dgm:prSet/>
      <dgm:spPr/>
      <dgm:t>
        <a:bodyPr/>
        <a:lstStyle/>
        <a:p>
          <a:endParaRPr lang="ru-RU"/>
        </a:p>
      </dgm:t>
    </dgm:pt>
    <dgm:pt modelId="{B50D136F-F74D-4789-8CD0-C07836CCA9FD}" type="sibTrans" cxnId="{17D006BE-EF28-4813-9EDE-0C8534FDEA91}">
      <dgm:prSet/>
      <dgm:spPr/>
      <dgm:t>
        <a:bodyPr/>
        <a:lstStyle/>
        <a:p>
          <a:endParaRPr lang="ru-RU"/>
        </a:p>
      </dgm:t>
    </dgm:pt>
    <dgm:pt modelId="{D29D9697-EAA5-4471-B896-0B12EFC7E639}" type="pres">
      <dgm:prSet presAssocID="{B67D63D9-546A-4CD1-A858-444D1C2DF9A1}" presName="linear" presStyleCnt="0">
        <dgm:presLayoutVars>
          <dgm:animLvl val="lvl"/>
          <dgm:resizeHandles val="exact"/>
        </dgm:presLayoutVars>
      </dgm:prSet>
      <dgm:spPr/>
    </dgm:pt>
    <dgm:pt modelId="{44A7EFB5-E768-4016-8BD3-6FD5D04F4800}" type="pres">
      <dgm:prSet presAssocID="{5D7FB82D-67F9-41F4-83BA-6EAE10357486}" presName="parentText" presStyleLbl="node1" presStyleIdx="0" presStyleCnt="1">
        <dgm:presLayoutVars>
          <dgm:chMax val="0"/>
          <dgm:bulletEnabled val="1"/>
        </dgm:presLayoutVars>
      </dgm:prSet>
      <dgm:spPr/>
    </dgm:pt>
  </dgm:ptLst>
  <dgm:cxnLst>
    <dgm:cxn modelId="{17D006BE-EF28-4813-9EDE-0C8534FDEA91}" srcId="{B67D63D9-546A-4CD1-A858-444D1C2DF9A1}" destId="{5D7FB82D-67F9-41F4-83BA-6EAE10357486}" srcOrd="0" destOrd="0" parTransId="{A541002A-43BE-4928-B43A-63BDE9704142}" sibTransId="{B50D136F-F74D-4789-8CD0-C07836CCA9FD}"/>
    <dgm:cxn modelId="{D5EA50C7-5E83-4D52-B424-56145F11738F}" type="presOf" srcId="{B67D63D9-546A-4CD1-A858-444D1C2DF9A1}" destId="{D29D9697-EAA5-4471-B896-0B12EFC7E639}" srcOrd="0" destOrd="0" presId="urn:microsoft.com/office/officeart/2005/8/layout/vList2"/>
    <dgm:cxn modelId="{176EF0EB-2DD4-4990-9CDE-EFB77BDE96EF}" type="presOf" srcId="{5D7FB82D-67F9-41F4-83BA-6EAE10357486}" destId="{44A7EFB5-E768-4016-8BD3-6FD5D04F4800}" srcOrd="0" destOrd="0" presId="urn:microsoft.com/office/officeart/2005/8/layout/vList2"/>
    <dgm:cxn modelId="{6027C4CA-E8CD-4396-B2B9-FBC5DBA4255F}" type="presParOf" srcId="{D29D9697-EAA5-4471-B896-0B12EFC7E639}" destId="{44A7EFB5-E768-4016-8BD3-6FD5D04F480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4.xml><?xml version="1.0" encoding="utf-8"?>
<dgm:dataModel xmlns:dgm="http://schemas.openxmlformats.org/drawingml/2006/diagram" xmlns:a="http://schemas.openxmlformats.org/drawingml/2006/main">
  <dgm:ptLst>
    <dgm:pt modelId="{74429C59-4D9D-4401-AA21-ACD1F4FF6CC7}" type="doc">
      <dgm:prSet loTypeId="urn:microsoft.com/office/officeart/2008/layout/LinedList" loCatId="list" qsTypeId="urn:microsoft.com/office/officeart/2005/8/quickstyle/simple1" qsCatId="simple" csTypeId="urn:microsoft.com/office/officeart/2005/8/colors/accent0_1" csCatId="mainScheme"/>
      <dgm:spPr/>
      <dgm:t>
        <a:bodyPr/>
        <a:lstStyle/>
        <a:p>
          <a:endParaRPr lang="ru-RU"/>
        </a:p>
      </dgm:t>
    </dgm:pt>
    <dgm:pt modelId="{E4C34C36-2DA6-4629-A996-F7679118ED94}">
      <dgm:prSet/>
      <dgm:spPr/>
      <dgm:t>
        <a:bodyPr/>
        <a:lstStyle/>
        <a:p>
          <a:r>
            <a:rPr lang="ru-RU" b="1"/>
            <a:t>Основными вопросами, подлежащими регламентации в нормативных правовых актах, являются:</a:t>
          </a:r>
          <a:endParaRPr lang="ru-RU"/>
        </a:p>
      </dgm:t>
    </dgm:pt>
    <dgm:pt modelId="{03ACDDA6-9B57-4887-8DB0-B00C15F10FA8}" type="parTrans" cxnId="{9894184B-4BF8-4914-AEE1-893096B839F3}">
      <dgm:prSet/>
      <dgm:spPr/>
      <dgm:t>
        <a:bodyPr/>
        <a:lstStyle/>
        <a:p>
          <a:endParaRPr lang="ru-RU"/>
        </a:p>
      </dgm:t>
    </dgm:pt>
    <dgm:pt modelId="{01E37588-52DA-44EA-B813-7E795D3967F5}" type="sibTrans" cxnId="{9894184B-4BF8-4914-AEE1-893096B839F3}">
      <dgm:prSet/>
      <dgm:spPr/>
      <dgm:t>
        <a:bodyPr/>
        <a:lstStyle/>
        <a:p>
          <a:endParaRPr lang="ru-RU"/>
        </a:p>
      </dgm:t>
    </dgm:pt>
    <dgm:pt modelId="{BA880D55-8292-4E4B-81BA-90E3DFB6D4DD}">
      <dgm:prSet/>
      <dgm:spPr/>
      <dgm:t>
        <a:bodyPr/>
        <a:lstStyle/>
        <a:p>
          <a:r>
            <a:rPr lang="ru-RU"/>
            <a:t>1) предмет регулирования;</a:t>
          </a:r>
        </a:p>
      </dgm:t>
    </dgm:pt>
    <dgm:pt modelId="{9E4C6705-28EE-465B-9448-CDD0805BAF72}" type="parTrans" cxnId="{0AB7F546-72E8-4A6D-B319-124D0BB75F72}">
      <dgm:prSet/>
      <dgm:spPr/>
      <dgm:t>
        <a:bodyPr/>
        <a:lstStyle/>
        <a:p>
          <a:endParaRPr lang="ru-RU"/>
        </a:p>
      </dgm:t>
    </dgm:pt>
    <dgm:pt modelId="{4A0B4BBF-294F-4020-B21D-E50239FB715D}" type="sibTrans" cxnId="{0AB7F546-72E8-4A6D-B319-124D0BB75F72}">
      <dgm:prSet/>
      <dgm:spPr/>
      <dgm:t>
        <a:bodyPr/>
        <a:lstStyle/>
        <a:p>
          <a:endParaRPr lang="ru-RU"/>
        </a:p>
      </dgm:t>
    </dgm:pt>
    <dgm:pt modelId="{320EA38E-22A5-4B69-889B-DED081B29AA6}">
      <dgm:prSet/>
      <dgm:spPr/>
      <dgm:t>
        <a:bodyPr/>
        <a:lstStyle/>
        <a:p>
          <a:r>
            <a:rPr lang="ru-RU"/>
            <a:t>2) задачи и меры предупреждения преступности в целом и отдельных видов преступлений;</a:t>
          </a:r>
        </a:p>
      </dgm:t>
    </dgm:pt>
    <dgm:pt modelId="{3837469A-1B32-41AE-84A6-B467B37A034F}" type="parTrans" cxnId="{878B29D5-8F96-4E96-9E03-954C13410FE7}">
      <dgm:prSet/>
      <dgm:spPr/>
      <dgm:t>
        <a:bodyPr/>
        <a:lstStyle/>
        <a:p>
          <a:endParaRPr lang="ru-RU"/>
        </a:p>
      </dgm:t>
    </dgm:pt>
    <dgm:pt modelId="{28945A04-FB9C-4750-A13D-49AECEF913E1}" type="sibTrans" cxnId="{878B29D5-8F96-4E96-9E03-954C13410FE7}">
      <dgm:prSet/>
      <dgm:spPr/>
      <dgm:t>
        <a:bodyPr/>
        <a:lstStyle/>
        <a:p>
          <a:endParaRPr lang="ru-RU"/>
        </a:p>
      </dgm:t>
    </dgm:pt>
    <dgm:pt modelId="{6E3504CE-F118-4A77-8111-AD58E794855D}">
      <dgm:prSet/>
      <dgm:spPr/>
      <dgm:t>
        <a:bodyPr/>
        <a:lstStyle/>
        <a:p>
          <a:r>
            <a:rPr lang="ru-RU"/>
            <a:t>3) принципы профилактики и предупреждения преступлений;</a:t>
          </a:r>
        </a:p>
      </dgm:t>
    </dgm:pt>
    <dgm:pt modelId="{1F57D635-BECD-4C33-B405-DE04C24F11CC}" type="parTrans" cxnId="{60CC1309-AD3E-4966-822F-F0E850156F20}">
      <dgm:prSet/>
      <dgm:spPr/>
      <dgm:t>
        <a:bodyPr/>
        <a:lstStyle/>
        <a:p>
          <a:endParaRPr lang="ru-RU"/>
        </a:p>
      </dgm:t>
    </dgm:pt>
    <dgm:pt modelId="{DE93F057-21C7-43A9-8A53-EE4C4151BFF0}" type="sibTrans" cxnId="{60CC1309-AD3E-4966-822F-F0E850156F20}">
      <dgm:prSet/>
      <dgm:spPr/>
      <dgm:t>
        <a:bodyPr/>
        <a:lstStyle/>
        <a:p>
          <a:endParaRPr lang="ru-RU"/>
        </a:p>
      </dgm:t>
    </dgm:pt>
    <dgm:pt modelId="{6AC8B85D-6A14-4AC3-BB6A-0023537963A1}">
      <dgm:prSet/>
      <dgm:spPr/>
      <dgm:t>
        <a:bodyPr/>
        <a:lstStyle/>
        <a:p>
          <a:r>
            <a:rPr lang="ru-RU"/>
            <a:t>4) субъекты профилактики и предупреждения преступлений;</a:t>
          </a:r>
        </a:p>
      </dgm:t>
    </dgm:pt>
    <dgm:pt modelId="{D2AC3814-53A0-40CD-9179-38CE7B067786}" type="parTrans" cxnId="{2A488D98-3EA6-411D-BCFA-1778A9B8DBFB}">
      <dgm:prSet/>
      <dgm:spPr/>
      <dgm:t>
        <a:bodyPr/>
        <a:lstStyle/>
        <a:p>
          <a:endParaRPr lang="ru-RU"/>
        </a:p>
      </dgm:t>
    </dgm:pt>
    <dgm:pt modelId="{16A02FD1-D299-4F01-BFD6-80A237F472EF}" type="sibTrans" cxnId="{2A488D98-3EA6-411D-BCFA-1778A9B8DBFB}">
      <dgm:prSet/>
      <dgm:spPr/>
      <dgm:t>
        <a:bodyPr/>
        <a:lstStyle/>
        <a:p>
          <a:endParaRPr lang="ru-RU"/>
        </a:p>
      </dgm:t>
    </dgm:pt>
    <dgm:pt modelId="{D3D6042E-546D-489C-A284-1FE322319040}">
      <dgm:prSet/>
      <dgm:spPr/>
      <dgm:t>
        <a:bodyPr/>
        <a:lstStyle/>
        <a:p>
          <a:r>
            <a:rPr lang="ru-RU"/>
            <a:t>5) права, обязанности и ответственность субъектов, задействованных в предупреждении преступлений;</a:t>
          </a:r>
        </a:p>
      </dgm:t>
    </dgm:pt>
    <dgm:pt modelId="{3AD7CC29-A266-4DDA-9C0A-899A86540569}" type="parTrans" cxnId="{F72CAE6C-3A68-4453-9CB1-D527848A4C2B}">
      <dgm:prSet/>
      <dgm:spPr/>
      <dgm:t>
        <a:bodyPr/>
        <a:lstStyle/>
        <a:p>
          <a:endParaRPr lang="ru-RU"/>
        </a:p>
      </dgm:t>
    </dgm:pt>
    <dgm:pt modelId="{9E93F8DE-0471-48A8-857B-C14F4A4EBF14}" type="sibTrans" cxnId="{F72CAE6C-3A68-4453-9CB1-D527848A4C2B}">
      <dgm:prSet/>
      <dgm:spPr/>
      <dgm:t>
        <a:bodyPr/>
        <a:lstStyle/>
        <a:p>
          <a:endParaRPr lang="ru-RU"/>
        </a:p>
      </dgm:t>
    </dgm:pt>
    <dgm:pt modelId="{CBF04999-9F55-493C-A4B0-990B39E1940B}">
      <dgm:prSet/>
      <dgm:spPr/>
      <dgm:t>
        <a:bodyPr/>
        <a:lstStyle/>
        <a:p>
          <a:r>
            <a:rPr lang="ru-RU"/>
            <a:t>6) основные направления профилактики и предупреждения преступлений;</a:t>
          </a:r>
        </a:p>
      </dgm:t>
    </dgm:pt>
    <dgm:pt modelId="{37EDAEE0-F587-4837-A6F5-738730AFBD81}" type="parTrans" cxnId="{6625CA97-2088-4EBC-BFDB-712F971746CC}">
      <dgm:prSet/>
      <dgm:spPr/>
      <dgm:t>
        <a:bodyPr/>
        <a:lstStyle/>
        <a:p>
          <a:endParaRPr lang="ru-RU"/>
        </a:p>
      </dgm:t>
    </dgm:pt>
    <dgm:pt modelId="{BD4DC349-A3AE-4ADB-9C79-65075456037F}" type="sibTrans" cxnId="{6625CA97-2088-4EBC-BFDB-712F971746CC}">
      <dgm:prSet/>
      <dgm:spPr/>
      <dgm:t>
        <a:bodyPr/>
        <a:lstStyle/>
        <a:p>
          <a:endParaRPr lang="ru-RU"/>
        </a:p>
      </dgm:t>
    </dgm:pt>
    <dgm:pt modelId="{CECF7FA7-999B-4B98-8543-6E200C089E81}">
      <dgm:prSet/>
      <dgm:spPr/>
      <dgm:t>
        <a:bodyPr/>
        <a:lstStyle/>
        <a:p>
          <a:r>
            <a:rPr lang="ru-RU"/>
            <a:t>7) виды профилактики и предупреждения преступлений;</a:t>
          </a:r>
        </a:p>
      </dgm:t>
    </dgm:pt>
    <dgm:pt modelId="{52313987-51B1-4C0C-BE7B-243CFF374245}" type="parTrans" cxnId="{9235BF9B-5EBE-403A-87DC-3740FB89AFEA}">
      <dgm:prSet/>
      <dgm:spPr/>
      <dgm:t>
        <a:bodyPr/>
        <a:lstStyle/>
        <a:p>
          <a:endParaRPr lang="ru-RU"/>
        </a:p>
      </dgm:t>
    </dgm:pt>
    <dgm:pt modelId="{5CA3763F-CDB7-4DF7-A55C-695A11F60712}" type="sibTrans" cxnId="{9235BF9B-5EBE-403A-87DC-3740FB89AFEA}">
      <dgm:prSet/>
      <dgm:spPr/>
      <dgm:t>
        <a:bodyPr/>
        <a:lstStyle/>
        <a:p>
          <a:endParaRPr lang="ru-RU"/>
        </a:p>
      </dgm:t>
    </dgm:pt>
    <dgm:pt modelId="{36970D80-BF9D-469E-A7A3-C38ECCA52C11}">
      <dgm:prSet/>
      <dgm:spPr/>
      <dgm:t>
        <a:bodyPr/>
        <a:lstStyle/>
        <a:p>
          <a:r>
            <a:rPr lang="ru-RU"/>
            <a:t>8) порядок, формы и методы осуществления профилактики и предупреждения;</a:t>
          </a:r>
        </a:p>
      </dgm:t>
    </dgm:pt>
    <dgm:pt modelId="{05FDD285-DF6D-4CCE-A10D-27A9115A041F}" type="parTrans" cxnId="{F0DB9A64-0A42-47DB-9DE5-BD938B10A2FC}">
      <dgm:prSet/>
      <dgm:spPr/>
      <dgm:t>
        <a:bodyPr/>
        <a:lstStyle/>
        <a:p>
          <a:endParaRPr lang="ru-RU"/>
        </a:p>
      </dgm:t>
    </dgm:pt>
    <dgm:pt modelId="{D229AEEB-679A-411F-A424-729FE6E459EB}" type="sibTrans" cxnId="{F0DB9A64-0A42-47DB-9DE5-BD938B10A2FC}">
      <dgm:prSet/>
      <dgm:spPr/>
      <dgm:t>
        <a:bodyPr/>
        <a:lstStyle/>
        <a:p>
          <a:endParaRPr lang="ru-RU"/>
        </a:p>
      </dgm:t>
    </dgm:pt>
    <dgm:pt modelId="{EF410C51-06DF-4770-9D9F-7D30450B9ED0}">
      <dgm:prSet/>
      <dgm:spPr/>
      <dgm:t>
        <a:bodyPr/>
        <a:lstStyle/>
        <a:p>
          <a:r>
            <a:rPr lang="ru-RU"/>
            <a:t>9) вопросы координации и взаимодействия различных субъектов, задействованных в предупреждении преступности.</a:t>
          </a:r>
        </a:p>
      </dgm:t>
    </dgm:pt>
    <dgm:pt modelId="{406CEF89-B9AB-40E8-B2D2-28B3C56BFBA8}" type="parTrans" cxnId="{FB4DF256-88D8-48B0-884C-9CFDC438DE8F}">
      <dgm:prSet/>
      <dgm:spPr/>
      <dgm:t>
        <a:bodyPr/>
        <a:lstStyle/>
        <a:p>
          <a:endParaRPr lang="ru-RU"/>
        </a:p>
      </dgm:t>
    </dgm:pt>
    <dgm:pt modelId="{6709CE00-34A2-41CE-A1BB-D60EF1B3DB0F}" type="sibTrans" cxnId="{FB4DF256-88D8-48B0-884C-9CFDC438DE8F}">
      <dgm:prSet/>
      <dgm:spPr/>
      <dgm:t>
        <a:bodyPr/>
        <a:lstStyle/>
        <a:p>
          <a:endParaRPr lang="ru-RU"/>
        </a:p>
      </dgm:t>
    </dgm:pt>
    <dgm:pt modelId="{0183F82B-3BB6-4A02-ABB7-7842DD2B5B8F}" type="pres">
      <dgm:prSet presAssocID="{74429C59-4D9D-4401-AA21-ACD1F4FF6CC7}" presName="vert0" presStyleCnt="0">
        <dgm:presLayoutVars>
          <dgm:dir/>
          <dgm:animOne val="branch"/>
          <dgm:animLvl val="lvl"/>
        </dgm:presLayoutVars>
      </dgm:prSet>
      <dgm:spPr/>
    </dgm:pt>
    <dgm:pt modelId="{2AADCB1E-42D4-4F19-B061-3E07AA356A3F}" type="pres">
      <dgm:prSet presAssocID="{E4C34C36-2DA6-4629-A996-F7679118ED94}" presName="thickLine" presStyleLbl="alignNode1" presStyleIdx="0" presStyleCnt="10"/>
      <dgm:spPr/>
    </dgm:pt>
    <dgm:pt modelId="{B52BCD4F-2906-4BDE-B3E3-3675B554CED2}" type="pres">
      <dgm:prSet presAssocID="{E4C34C36-2DA6-4629-A996-F7679118ED94}" presName="horz1" presStyleCnt="0"/>
      <dgm:spPr/>
    </dgm:pt>
    <dgm:pt modelId="{BB1593D1-E229-47A7-AF0F-D84E0835FB57}" type="pres">
      <dgm:prSet presAssocID="{E4C34C36-2DA6-4629-A996-F7679118ED94}" presName="tx1" presStyleLbl="revTx" presStyleIdx="0" presStyleCnt="10"/>
      <dgm:spPr/>
    </dgm:pt>
    <dgm:pt modelId="{7C143DB8-F176-4697-B40C-F3F441EAC5B0}" type="pres">
      <dgm:prSet presAssocID="{E4C34C36-2DA6-4629-A996-F7679118ED94}" presName="vert1" presStyleCnt="0"/>
      <dgm:spPr/>
    </dgm:pt>
    <dgm:pt modelId="{F8CDE84F-3EB5-4435-8BB7-547E0782CF24}" type="pres">
      <dgm:prSet presAssocID="{BA880D55-8292-4E4B-81BA-90E3DFB6D4DD}" presName="thickLine" presStyleLbl="alignNode1" presStyleIdx="1" presStyleCnt="10"/>
      <dgm:spPr/>
    </dgm:pt>
    <dgm:pt modelId="{CF9AB362-3E01-45A9-B956-1C5BC22BAAAD}" type="pres">
      <dgm:prSet presAssocID="{BA880D55-8292-4E4B-81BA-90E3DFB6D4DD}" presName="horz1" presStyleCnt="0"/>
      <dgm:spPr/>
    </dgm:pt>
    <dgm:pt modelId="{FF115395-CE7C-40D5-815A-50550A80E3ED}" type="pres">
      <dgm:prSet presAssocID="{BA880D55-8292-4E4B-81BA-90E3DFB6D4DD}" presName="tx1" presStyleLbl="revTx" presStyleIdx="1" presStyleCnt="10"/>
      <dgm:spPr/>
    </dgm:pt>
    <dgm:pt modelId="{D7D6D76D-0764-4AED-9560-707AD9A0D3C6}" type="pres">
      <dgm:prSet presAssocID="{BA880D55-8292-4E4B-81BA-90E3DFB6D4DD}" presName="vert1" presStyleCnt="0"/>
      <dgm:spPr/>
    </dgm:pt>
    <dgm:pt modelId="{54824A77-1677-41FC-A3EB-628B4A6F24F8}" type="pres">
      <dgm:prSet presAssocID="{320EA38E-22A5-4B69-889B-DED081B29AA6}" presName="thickLine" presStyleLbl="alignNode1" presStyleIdx="2" presStyleCnt="10"/>
      <dgm:spPr/>
    </dgm:pt>
    <dgm:pt modelId="{44AE5262-E108-4648-86D5-6B72E3D36E38}" type="pres">
      <dgm:prSet presAssocID="{320EA38E-22A5-4B69-889B-DED081B29AA6}" presName="horz1" presStyleCnt="0"/>
      <dgm:spPr/>
    </dgm:pt>
    <dgm:pt modelId="{E374FC1A-D075-46C5-9573-58656D41D4B9}" type="pres">
      <dgm:prSet presAssocID="{320EA38E-22A5-4B69-889B-DED081B29AA6}" presName="tx1" presStyleLbl="revTx" presStyleIdx="2" presStyleCnt="10"/>
      <dgm:spPr/>
    </dgm:pt>
    <dgm:pt modelId="{9A534BDF-EB2A-40CF-88EA-A03608AA74B9}" type="pres">
      <dgm:prSet presAssocID="{320EA38E-22A5-4B69-889B-DED081B29AA6}" presName="vert1" presStyleCnt="0"/>
      <dgm:spPr/>
    </dgm:pt>
    <dgm:pt modelId="{626755C5-4C25-45CA-871B-F0267780C51C}" type="pres">
      <dgm:prSet presAssocID="{6E3504CE-F118-4A77-8111-AD58E794855D}" presName="thickLine" presStyleLbl="alignNode1" presStyleIdx="3" presStyleCnt="10"/>
      <dgm:spPr/>
    </dgm:pt>
    <dgm:pt modelId="{E599276E-50DE-40C9-9A95-75D5059D638F}" type="pres">
      <dgm:prSet presAssocID="{6E3504CE-F118-4A77-8111-AD58E794855D}" presName="horz1" presStyleCnt="0"/>
      <dgm:spPr/>
    </dgm:pt>
    <dgm:pt modelId="{D5CD9063-FDF4-449E-853E-A293E3D46979}" type="pres">
      <dgm:prSet presAssocID="{6E3504CE-F118-4A77-8111-AD58E794855D}" presName="tx1" presStyleLbl="revTx" presStyleIdx="3" presStyleCnt="10"/>
      <dgm:spPr/>
    </dgm:pt>
    <dgm:pt modelId="{DAA5BF33-E830-419E-99B9-B47E390F00FC}" type="pres">
      <dgm:prSet presAssocID="{6E3504CE-F118-4A77-8111-AD58E794855D}" presName="vert1" presStyleCnt="0"/>
      <dgm:spPr/>
    </dgm:pt>
    <dgm:pt modelId="{CE71614D-A1BE-48AF-8B15-C3A78542CA79}" type="pres">
      <dgm:prSet presAssocID="{6AC8B85D-6A14-4AC3-BB6A-0023537963A1}" presName="thickLine" presStyleLbl="alignNode1" presStyleIdx="4" presStyleCnt="10"/>
      <dgm:spPr/>
    </dgm:pt>
    <dgm:pt modelId="{8A3F01C4-0E8C-4DC2-AAC6-79ACF70D211B}" type="pres">
      <dgm:prSet presAssocID="{6AC8B85D-6A14-4AC3-BB6A-0023537963A1}" presName="horz1" presStyleCnt="0"/>
      <dgm:spPr/>
    </dgm:pt>
    <dgm:pt modelId="{83AF25A6-84AE-4872-B582-BF602D4E3695}" type="pres">
      <dgm:prSet presAssocID="{6AC8B85D-6A14-4AC3-BB6A-0023537963A1}" presName="tx1" presStyleLbl="revTx" presStyleIdx="4" presStyleCnt="10"/>
      <dgm:spPr/>
    </dgm:pt>
    <dgm:pt modelId="{A1E16CE9-6994-47E7-8FA1-E74CBE651BC1}" type="pres">
      <dgm:prSet presAssocID="{6AC8B85D-6A14-4AC3-BB6A-0023537963A1}" presName="vert1" presStyleCnt="0"/>
      <dgm:spPr/>
    </dgm:pt>
    <dgm:pt modelId="{C0EADBB6-4F7C-4C71-B1CB-B892EF9C21BD}" type="pres">
      <dgm:prSet presAssocID="{D3D6042E-546D-489C-A284-1FE322319040}" presName="thickLine" presStyleLbl="alignNode1" presStyleIdx="5" presStyleCnt="10"/>
      <dgm:spPr/>
    </dgm:pt>
    <dgm:pt modelId="{F208F444-E4EE-49AE-8E07-3B6849368E65}" type="pres">
      <dgm:prSet presAssocID="{D3D6042E-546D-489C-A284-1FE322319040}" presName="horz1" presStyleCnt="0"/>
      <dgm:spPr/>
    </dgm:pt>
    <dgm:pt modelId="{37F8A9A1-795F-4C6C-9125-193AA8256CB4}" type="pres">
      <dgm:prSet presAssocID="{D3D6042E-546D-489C-A284-1FE322319040}" presName="tx1" presStyleLbl="revTx" presStyleIdx="5" presStyleCnt="10"/>
      <dgm:spPr/>
    </dgm:pt>
    <dgm:pt modelId="{5D7DDE2A-D6AD-4EB1-B51F-B82A03222353}" type="pres">
      <dgm:prSet presAssocID="{D3D6042E-546D-489C-A284-1FE322319040}" presName="vert1" presStyleCnt="0"/>
      <dgm:spPr/>
    </dgm:pt>
    <dgm:pt modelId="{0A24604E-A0F4-4418-8F8F-5CF28B7AD395}" type="pres">
      <dgm:prSet presAssocID="{CBF04999-9F55-493C-A4B0-990B39E1940B}" presName="thickLine" presStyleLbl="alignNode1" presStyleIdx="6" presStyleCnt="10"/>
      <dgm:spPr/>
    </dgm:pt>
    <dgm:pt modelId="{7B866BC4-5831-4B34-A185-E32BB3BDDF24}" type="pres">
      <dgm:prSet presAssocID="{CBF04999-9F55-493C-A4B0-990B39E1940B}" presName="horz1" presStyleCnt="0"/>
      <dgm:spPr/>
    </dgm:pt>
    <dgm:pt modelId="{DC34A57E-6B4B-45C6-ADE1-E2CB8B67070A}" type="pres">
      <dgm:prSet presAssocID="{CBF04999-9F55-493C-A4B0-990B39E1940B}" presName="tx1" presStyleLbl="revTx" presStyleIdx="6" presStyleCnt="10"/>
      <dgm:spPr/>
    </dgm:pt>
    <dgm:pt modelId="{913E6FD4-3A07-41E7-B62B-F27B694C8189}" type="pres">
      <dgm:prSet presAssocID="{CBF04999-9F55-493C-A4B0-990B39E1940B}" presName="vert1" presStyleCnt="0"/>
      <dgm:spPr/>
    </dgm:pt>
    <dgm:pt modelId="{5FF0C388-D43F-4320-BB48-7D3E6AA0F417}" type="pres">
      <dgm:prSet presAssocID="{CECF7FA7-999B-4B98-8543-6E200C089E81}" presName="thickLine" presStyleLbl="alignNode1" presStyleIdx="7" presStyleCnt="10"/>
      <dgm:spPr/>
    </dgm:pt>
    <dgm:pt modelId="{6EDBE497-3B4A-41FA-AECC-4729B473D23A}" type="pres">
      <dgm:prSet presAssocID="{CECF7FA7-999B-4B98-8543-6E200C089E81}" presName="horz1" presStyleCnt="0"/>
      <dgm:spPr/>
    </dgm:pt>
    <dgm:pt modelId="{CCF9AB6F-D7BA-46A8-B091-A9B38E4059E2}" type="pres">
      <dgm:prSet presAssocID="{CECF7FA7-999B-4B98-8543-6E200C089E81}" presName="tx1" presStyleLbl="revTx" presStyleIdx="7" presStyleCnt="10"/>
      <dgm:spPr/>
    </dgm:pt>
    <dgm:pt modelId="{E5EAAE4A-B8F0-4943-BCC4-F6BCAD00CB50}" type="pres">
      <dgm:prSet presAssocID="{CECF7FA7-999B-4B98-8543-6E200C089E81}" presName="vert1" presStyleCnt="0"/>
      <dgm:spPr/>
    </dgm:pt>
    <dgm:pt modelId="{654EB4C5-08DB-4A17-9440-747B41796F0C}" type="pres">
      <dgm:prSet presAssocID="{36970D80-BF9D-469E-A7A3-C38ECCA52C11}" presName="thickLine" presStyleLbl="alignNode1" presStyleIdx="8" presStyleCnt="10"/>
      <dgm:spPr/>
    </dgm:pt>
    <dgm:pt modelId="{3667FE29-435C-42EE-8E9E-663D9CD708AD}" type="pres">
      <dgm:prSet presAssocID="{36970D80-BF9D-469E-A7A3-C38ECCA52C11}" presName="horz1" presStyleCnt="0"/>
      <dgm:spPr/>
    </dgm:pt>
    <dgm:pt modelId="{691FAF7F-3515-43F5-AF0C-6BAE8250E801}" type="pres">
      <dgm:prSet presAssocID="{36970D80-BF9D-469E-A7A3-C38ECCA52C11}" presName="tx1" presStyleLbl="revTx" presStyleIdx="8" presStyleCnt="10"/>
      <dgm:spPr/>
    </dgm:pt>
    <dgm:pt modelId="{5D4F79E8-0A6D-4B76-9DBA-BF6D124B93DF}" type="pres">
      <dgm:prSet presAssocID="{36970D80-BF9D-469E-A7A3-C38ECCA52C11}" presName="vert1" presStyleCnt="0"/>
      <dgm:spPr/>
    </dgm:pt>
    <dgm:pt modelId="{379332DB-3403-4D4D-9C9A-A7F6C230DF9E}" type="pres">
      <dgm:prSet presAssocID="{EF410C51-06DF-4770-9D9F-7D30450B9ED0}" presName="thickLine" presStyleLbl="alignNode1" presStyleIdx="9" presStyleCnt="10"/>
      <dgm:spPr/>
    </dgm:pt>
    <dgm:pt modelId="{45CFD4BE-96F4-4F64-84B5-C5950E172EC2}" type="pres">
      <dgm:prSet presAssocID="{EF410C51-06DF-4770-9D9F-7D30450B9ED0}" presName="horz1" presStyleCnt="0"/>
      <dgm:spPr/>
    </dgm:pt>
    <dgm:pt modelId="{3CB9F31F-5A24-4BFD-A1A3-A47B974DE2ED}" type="pres">
      <dgm:prSet presAssocID="{EF410C51-06DF-4770-9D9F-7D30450B9ED0}" presName="tx1" presStyleLbl="revTx" presStyleIdx="9" presStyleCnt="10"/>
      <dgm:spPr/>
    </dgm:pt>
    <dgm:pt modelId="{0516B3EC-342D-4AA6-B34C-04A71D6B0A59}" type="pres">
      <dgm:prSet presAssocID="{EF410C51-06DF-4770-9D9F-7D30450B9ED0}" presName="vert1" presStyleCnt="0"/>
      <dgm:spPr/>
    </dgm:pt>
  </dgm:ptLst>
  <dgm:cxnLst>
    <dgm:cxn modelId="{60CC1309-AD3E-4966-822F-F0E850156F20}" srcId="{74429C59-4D9D-4401-AA21-ACD1F4FF6CC7}" destId="{6E3504CE-F118-4A77-8111-AD58E794855D}" srcOrd="3" destOrd="0" parTransId="{1F57D635-BECD-4C33-B405-DE04C24F11CC}" sibTransId="{DE93F057-21C7-43A9-8A53-EE4C4151BFF0}"/>
    <dgm:cxn modelId="{FBE51F25-D659-45DA-AC79-B9ECCB3BADD6}" type="presOf" srcId="{BA880D55-8292-4E4B-81BA-90E3DFB6D4DD}" destId="{FF115395-CE7C-40D5-815A-50550A80E3ED}" srcOrd="0" destOrd="0" presId="urn:microsoft.com/office/officeart/2008/layout/LinedList"/>
    <dgm:cxn modelId="{3C5F442F-1F39-4B22-961D-7F1D736BF278}" type="presOf" srcId="{6AC8B85D-6A14-4AC3-BB6A-0023537963A1}" destId="{83AF25A6-84AE-4872-B582-BF602D4E3695}" srcOrd="0" destOrd="0" presId="urn:microsoft.com/office/officeart/2008/layout/LinedList"/>
    <dgm:cxn modelId="{D33A0136-D21E-43E6-B84C-8295580EBB98}" type="presOf" srcId="{D3D6042E-546D-489C-A284-1FE322319040}" destId="{37F8A9A1-795F-4C6C-9125-193AA8256CB4}" srcOrd="0" destOrd="0" presId="urn:microsoft.com/office/officeart/2008/layout/LinedList"/>
    <dgm:cxn modelId="{6BB85D5F-18D7-4F56-84B5-D5CC3C2E16AC}" type="presOf" srcId="{E4C34C36-2DA6-4629-A996-F7679118ED94}" destId="{BB1593D1-E229-47A7-AF0F-D84E0835FB57}" srcOrd="0" destOrd="0" presId="urn:microsoft.com/office/officeart/2008/layout/LinedList"/>
    <dgm:cxn modelId="{140AB941-4F75-42B8-9720-6B85D61A1CE7}" type="presOf" srcId="{EF410C51-06DF-4770-9D9F-7D30450B9ED0}" destId="{3CB9F31F-5A24-4BFD-A1A3-A47B974DE2ED}" srcOrd="0" destOrd="0" presId="urn:microsoft.com/office/officeart/2008/layout/LinedList"/>
    <dgm:cxn modelId="{F0DB9A64-0A42-47DB-9DE5-BD938B10A2FC}" srcId="{74429C59-4D9D-4401-AA21-ACD1F4FF6CC7}" destId="{36970D80-BF9D-469E-A7A3-C38ECCA52C11}" srcOrd="8" destOrd="0" parTransId="{05FDD285-DF6D-4CCE-A10D-27A9115A041F}" sibTransId="{D229AEEB-679A-411F-A424-729FE6E459EB}"/>
    <dgm:cxn modelId="{0AB7F546-72E8-4A6D-B319-124D0BB75F72}" srcId="{74429C59-4D9D-4401-AA21-ACD1F4FF6CC7}" destId="{BA880D55-8292-4E4B-81BA-90E3DFB6D4DD}" srcOrd="1" destOrd="0" parTransId="{9E4C6705-28EE-465B-9448-CDD0805BAF72}" sibTransId="{4A0B4BBF-294F-4020-B21D-E50239FB715D}"/>
    <dgm:cxn modelId="{9894184B-4BF8-4914-AEE1-893096B839F3}" srcId="{74429C59-4D9D-4401-AA21-ACD1F4FF6CC7}" destId="{E4C34C36-2DA6-4629-A996-F7679118ED94}" srcOrd="0" destOrd="0" parTransId="{03ACDDA6-9B57-4887-8DB0-B00C15F10FA8}" sibTransId="{01E37588-52DA-44EA-B813-7E795D3967F5}"/>
    <dgm:cxn modelId="{F72CAE6C-3A68-4453-9CB1-D527848A4C2B}" srcId="{74429C59-4D9D-4401-AA21-ACD1F4FF6CC7}" destId="{D3D6042E-546D-489C-A284-1FE322319040}" srcOrd="5" destOrd="0" parTransId="{3AD7CC29-A266-4DDA-9C0A-899A86540569}" sibTransId="{9E93F8DE-0471-48A8-857B-C14F4A4EBF14}"/>
    <dgm:cxn modelId="{FB4DF256-88D8-48B0-884C-9CFDC438DE8F}" srcId="{74429C59-4D9D-4401-AA21-ACD1F4FF6CC7}" destId="{EF410C51-06DF-4770-9D9F-7D30450B9ED0}" srcOrd="9" destOrd="0" parTransId="{406CEF89-B9AB-40E8-B2D2-28B3C56BFBA8}" sibTransId="{6709CE00-34A2-41CE-A1BB-D60EF1B3DB0F}"/>
    <dgm:cxn modelId="{D9FAEB7C-6709-45BD-98B8-7993691364AA}" type="presOf" srcId="{74429C59-4D9D-4401-AA21-ACD1F4FF6CC7}" destId="{0183F82B-3BB6-4A02-ABB7-7842DD2B5B8F}" srcOrd="0" destOrd="0" presId="urn:microsoft.com/office/officeart/2008/layout/LinedList"/>
    <dgm:cxn modelId="{6625CA97-2088-4EBC-BFDB-712F971746CC}" srcId="{74429C59-4D9D-4401-AA21-ACD1F4FF6CC7}" destId="{CBF04999-9F55-493C-A4B0-990B39E1940B}" srcOrd="6" destOrd="0" parTransId="{37EDAEE0-F587-4837-A6F5-738730AFBD81}" sibTransId="{BD4DC349-A3AE-4ADB-9C79-65075456037F}"/>
    <dgm:cxn modelId="{2A488D98-3EA6-411D-BCFA-1778A9B8DBFB}" srcId="{74429C59-4D9D-4401-AA21-ACD1F4FF6CC7}" destId="{6AC8B85D-6A14-4AC3-BB6A-0023537963A1}" srcOrd="4" destOrd="0" parTransId="{D2AC3814-53A0-40CD-9179-38CE7B067786}" sibTransId="{16A02FD1-D299-4F01-BFD6-80A237F472EF}"/>
    <dgm:cxn modelId="{9235BF9B-5EBE-403A-87DC-3740FB89AFEA}" srcId="{74429C59-4D9D-4401-AA21-ACD1F4FF6CC7}" destId="{CECF7FA7-999B-4B98-8543-6E200C089E81}" srcOrd="7" destOrd="0" parTransId="{52313987-51B1-4C0C-BE7B-243CFF374245}" sibTransId="{5CA3763F-CDB7-4DF7-A55C-695A11F60712}"/>
    <dgm:cxn modelId="{42B80DA2-524D-4F36-A38F-EE919F2631FD}" type="presOf" srcId="{36970D80-BF9D-469E-A7A3-C38ECCA52C11}" destId="{691FAF7F-3515-43F5-AF0C-6BAE8250E801}" srcOrd="0" destOrd="0" presId="urn:microsoft.com/office/officeart/2008/layout/LinedList"/>
    <dgm:cxn modelId="{8A90BFAE-D7F9-418E-BEF3-05959809C6C6}" type="presOf" srcId="{6E3504CE-F118-4A77-8111-AD58E794855D}" destId="{D5CD9063-FDF4-449E-853E-A293E3D46979}" srcOrd="0" destOrd="0" presId="urn:microsoft.com/office/officeart/2008/layout/LinedList"/>
    <dgm:cxn modelId="{4EA34EB1-B66C-45AD-A5C9-EA981EB8ED84}" type="presOf" srcId="{CBF04999-9F55-493C-A4B0-990B39E1940B}" destId="{DC34A57E-6B4B-45C6-ADE1-E2CB8B67070A}" srcOrd="0" destOrd="0" presId="urn:microsoft.com/office/officeart/2008/layout/LinedList"/>
    <dgm:cxn modelId="{878B29D5-8F96-4E96-9E03-954C13410FE7}" srcId="{74429C59-4D9D-4401-AA21-ACD1F4FF6CC7}" destId="{320EA38E-22A5-4B69-889B-DED081B29AA6}" srcOrd="2" destOrd="0" parTransId="{3837469A-1B32-41AE-84A6-B467B37A034F}" sibTransId="{28945A04-FB9C-4750-A13D-49AECEF913E1}"/>
    <dgm:cxn modelId="{750456EA-5E73-4E10-858C-B5D9BA7568BB}" type="presOf" srcId="{320EA38E-22A5-4B69-889B-DED081B29AA6}" destId="{E374FC1A-D075-46C5-9573-58656D41D4B9}" srcOrd="0" destOrd="0" presId="urn:microsoft.com/office/officeart/2008/layout/LinedList"/>
    <dgm:cxn modelId="{85BD8DEC-49F6-437D-9990-C7ADFC14E634}" type="presOf" srcId="{CECF7FA7-999B-4B98-8543-6E200C089E81}" destId="{CCF9AB6F-D7BA-46A8-B091-A9B38E4059E2}" srcOrd="0" destOrd="0" presId="urn:microsoft.com/office/officeart/2008/layout/LinedList"/>
    <dgm:cxn modelId="{9B311402-92FD-459F-A310-B29A2874AD33}" type="presParOf" srcId="{0183F82B-3BB6-4A02-ABB7-7842DD2B5B8F}" destId="{2AADCB1E-42D4-4F19-B061-3E07AA356A3F}" srcOrd="0" destOrd="0" presId="urn:microsoft.com/office/officeart/2008/layout/LinedList"/>
    <dgm:cxn modelId="{535766DB-1A3C-47B4-8E4F-864C3DC50DAE}" type="presParOf" srcId="{0183F82B-3BB6-4A02-ABB7-7842DD2B5B8F}" destId="{B52BCD4F-2906-4BDE-B3E3-3675B554CED2}" srcOrd="1" destOrd="0" presId="urn:microsoft.com/office/officeart/2008/layout/LinedList"/>
    <dgm:cxn modelId="{285C505F-3802-43E4-B16C-81A672DC5B7F}" type="presParOf" srcId="{B52BCD4F-2906-4BDE-B3E3-3675B554CED2}" destId="{BB1593D1-E229-47A7-AF0F-D84E0835FB57}" srcOrd="0" destOrd="0" presId="urn:microsoft.com/office/officeart/2008/layout/LinedList"/>
    <dgm:cxn modelId="{C0475180-92C7-4314-9780-5A1A1E212CDD}" type="presParOf" srcId="{B52BCD4F-2906-4BDE-B3E3-3675B554CED2}" destId="{7C143DB8-F176-4697-B40C-F3F441EAC5B0}" srcOrd="1" destOrd="0" presId="urn:microsoft.com/office/officeart/2008/layout/LinedList"/>
    <dgm:cxn modelId="{FBA68C27-8BB2-4B61-8D93-364CCC0C02AD}" type="presParOf" srcId="{0183F82B-3BB6-4A02-ABB7-7842DD2B5B8F}" destId="{F8CDE84F-3EB5-4435-8BB7-547E0782CF24}" srcOrd="2" destOrd="0" presId="urn:microsoft.com/office/officeart/2008/layout/LinedList"/>
    <dgm:cxn modelId="{7D2986AC-924C-4A33-AAD4-A131373BC172}" type="presParOf" srcId="{0183F82B-3BB6-4A02-ABB7-7842DD2B5B8F}" destId="{CF9AB362-3E01-45A9-B956-1C5BC22BAAAD}" srcOrd="3" destOrd="0" presId="urn:microsoft.com/office/officeart/2008/layout/LinedList"/>
    <dgm:cxn modelId="{AD90FE6A-8B6B-46CE-90DE-A8C237B0499D}" type="presParOf" srcId="{CF9AB362-3E01-45A9-B956-1C5BC22BAAAD}" destId="{FF115395-CE7C-40D5-815A-50550A80E3ED}" srcOrd="0" destOrd="0" presId="urn:microsoft.com/office/officeart/2008/layout/LinedList"/>
    <dgm:cxn modelId="{062CC1B4-582B-4C71-A826-340066FF1ABB}" type="presParOf" srcId="{CF9AB362-3E01-45A9-B956-1C5BC22BAAAD}" destId="{D7D6D76D-0764-4AED-9560-707AD9A0D3C6}" srcOrd="1" destOrd="0" presId="urn:microsoft.com/office/officeart/2008/layout/LinedList"/>
    <dgm:cxn modelId="{B5D6F984-5EF4-447C-BCA5-F96C1D2FA896}" type="presParOf" srcId="{0183F82B-3BB6-4A02-ABB7-7842DD2B5B8F}" destId="{54824A77-1677-41FC-A3EB-628B4A6F24F8}" srcOrd="4" destOrd="0" presId="urn:microsoft.com/office/officeart/2008/layout/LinedList"/>
    <dgm:cxn modelId="{D3EC45B7-F869-4378-9C33-7FAF62945D42}" type="presParOf" srcId="{0183F82B-3BB6-4A02-ABB7-7842DD2B5B8F}" destId="{44AE5262-E108-4648-86D5-6B72E3D36E38}" srcOrd="5" destOrd="0" presId="urn:microsoft.com/office/officeart/2008/layout/LinedList"/>
    <dgm:cxn modelId="{101099FD-9E27-4E66-AC41-2D46D2C3ABBF}" type="presParOf" srcId="{44AE5262-E108-4648-86D5-6B72E3D36E38}" destId="{E374FC1A-D075-46C5-9573-58656D41D4B9}" srcOrd="0" destOrd="0" presId="urn:microsoft.com/office/officeart/2008/layout/LinedList"/>
    <dgm:cxn modelId="{F144A11F-DFDF-43F7-B07C-D9CA00F441E3}" type="presParOf" srcId="{44AE5262-E108-4648-86D5-6B72E3D36E38}" destId="{9A534BDF-EB2A-40CF-88EA-A03608AA74B9}" srcOrd="1" destOrd="0" presId="urn:microsoft.com/office/officeart/2008/layout/LinedList"/>
    <dgm:cxn modelId="{1F58F772-D1F7-40C7-AECE-DC7EB0289408}" type="presParOf" srcId="{0183F82B-3BB6-4A02-ABB7-7842DD2B5B8F}" destId="{626755C5-4C25-45CA-871B-F0267780C51C}" srcOrd="6" destOrd="0" presId="urn:microsoft.com/office/officeart/2008/layout/LinedList"/>
    <dgm:cxn modelId="{71C7403A-47F0-45B1-8CD7-382BDB9FE1CC}" type="presParOf" srcId="{0183F82B-3BB6-4A02-ABB7-7842DD2B5B8F}" destId="{E599276E-50DE-40C9-9A95-75D5059D638F}" srcOrd="7" destOrd="0" presId="urn:microsoft.com/office/officeart/2008/layout/LinedList"/>
    <dgm:cxn modelId="{6CF29416-53C1-489D-9268-CF8E9B0A10D9}" type="presParOf" srcId="{E599276E-50DE-40C9-9A95-75D5059D638F}" destId="{D5CD9063-FDF4-449E-853E-A293E3D46979}" srcOrd="0" destOrd="0" presId="urn:microsoft.com/office/officeart/2008/layout/LinedList"/>
    <dgm:cxn modelId="{F96E9E21-19E3-47A5-8F5D-0CE166A79393}" type="presParOf" srcId="{E599276E-50DE-40C9-9A95-75D5059D638F}" destId="{DAA5BF33-E830-419E-99B9-B47E390F00FC}" srcOrd="1" destOrd="0" presId="urn:microsoft.com/office/officeart/2008/layout/LinedList"/>
    <dgm:cxn modelId="{707249DF-7EE9-4CCF-A689-2C8B168DE46D}" type="presParOf" srcId="{0183F82B-3BB6-4A02-ABB7-7842DD2B5B8F}" destId="{CE71614D-A1BE-48AF-8B15-C3A78542CA79}" srcOrd="8" destOrd="0" presId="urn:microsoft.com/office/officeart/2008/layout/LinedList"/>
    <dgm:cxn modelId="{E55D4286-1CB0-4D5A-B3CF-787B5006E5FA}" type="presParOf" srcId="{0183F82B-3BB6-4A02-ABB7-7842DD2B5B8F}" destId="{8A3F01C4-0E8C-4DC2-AAC6-79ACF70D211B}" srcOrd="9" destOrd="0" presId="urn:microsoft.com/office/officeart/2008/layout/LinedList"/>
    <dgm:cxn modelId="{CF0C61EE-2224-41CF-B53E-3DBFCC190FC1}" type="presParOf" srcId="{8A3F01C4-0E8C-4DC2-AAC6-79ACF70D211B}" destId="{83AF25A6-84AE-4872-B582-BF602D4E3695}" srcOrd="0" destOrd="0" presId="urn:microsoft.com/office/officeart/2008/layout/LinedList"/>
    <dgm:cxn modelId="{F4A20882-52DC-474E-A74B-9B73E5A5689D}" type="presParOf" srcId="{8A3F01C4-0E8C-4DC2-AAC6-79ACF70D211B}" destId="{A1E16CE9-6994-47E7-8FA1-E74CBE651BC1}" srcOrd="1" destOrd="0" presId="urn:microsoft.com/office/officeart/2008/layout/LinedList"/>
    <dgm:cxn modelId="{029F14E9-1679-4961-9FDC-0ECCF8BED510}" type="presParOf" srcId="{0183F82B-3BB6-4A02-ABB7-7842DD2B5B8F}" destId="{C0EADBB6-4F7C-4C71-B1CB-B892EF9C21BD}" srcOrd="10" destOrd="0" presId="urn:microsoft.com/office/officeart/2008/layout/LinedList"/>
    <dgm:cxn modelId="{7597B6AA-5D30-42D1-B9FE-3E2144FDB5E4}" type="presParOf" srcId="{0183F82B-3BB6-4A02-ABB7-7842DD2B5B8F}" destId="{F208F444-E4EE-49AE-8E07-3B6849368E65}" srcOrd="11" destOrd="0" presId="urn:microsoft.com/office/officeart/2008/layout/LinedList"/>
    <dgm:cxn modelId="{664F7423-A5F3-43BA-86A6-EBB57B87E8D9}" type="presParOf" srcId="{F208F444-E4EE-49AE-8E07-3B6849368E65}" destId="{37F8A9A1-795F-4C6C-9125-193AA8256CB4}" srcOrd="0" destOrd="0" presId="urn:microsoft.com/office/officeart/2008/layout/LinedList"/>
    <dgm:cxn modelId="{B689A3FE-3DF9-42ED-B3D0-1AAD3332255C}" type="presParOf" srcId="{F208F444-E4EE-49AE-8E07-3B6849368E65}" destId="{5D7DDE2A-D6AD-4EB1-B51F-B82A03222353}" srcOrd="1" destOrd="0" presId="urn:microsoft.com/office/officeart/2008/layout/LinedList"/>
    <dgm:cxn modelId="{45A52485-4910-4BC3-BB22-C3A89AB1C80B}" type="presParOf" srcId="{0183F82B-3BB6-4A02-ABB7-7842DD2B5B8F}" destId="{0A24604E-A0F4-4418-8F8F-5CF28B7AD395}" srcOrd="12" destOrd="0" presId="urn:microsoft.com/office/officeart/2008/layout/LinedList"/>
    <dgm:cxn modelId="{9C338E3F-3A99-4B63-9C59-0959E252C921}" type="presParOf" srcId="{0183F82B-3BB6-4A02-ABB7-7842DD2B5B8F}" destId="{7B866BC4-5831-4B34-A185-E32BB3BDDF24}" srcOrd="13" destOrd="0" presId="urn:microsoft.com/office/officeart/2008/layout/LinedList"/>
    <dgm:cxn modelId="{9D4CAE4A-FF89-43C3-862A-3E6BC40242F2}" type="presParOf" srcId="{7B866BC4-5831-4B34-A185-E32BB3BDDF24}" destId="{DC34A57E-6B4B-45C6-ADE1-E2CB8B67070A}" srcOrd="0" destOrd="0" presId="urn:microsoft.com/office/officeart/2008/layout/LinedList"/>
    <dgm:cxn modelId="{11362069-4049-4398-BDBB-703C30EFF138}" type="presParOf" srcId="{7B866BC4-5831-4B34-A185-E32BB3BDDF24}" destId="{913E6FD4-3A07-41E7-B62B-F27B694C8189}" srcOrd="1" destOrd="0" presId="urn:microsoft.com/office/officeart/2008/layout/LinedList"/>
    <dgm:cxn modelId="{00964F6F-B655-4D5D-A99C-C60BE9BFB996}" type="presParOf" srcId="{0183F82B-3BB6-4A02-ABB7-7842DD2B5B8F}" destId="{5FF0C388-D43F-4320-BB48-7D3E6AA0F417}" srcOrd="14" destOrd="0" presId="urn:microsoft.com/office/officeart/2008/layout/LinedList"/>
    <dgm:cxn modelId="{9A8E859E-09FB-485B-B393-AD8FF6645374}" type="presParOf" srcId="{0183F82B-3BB6-4A02-ABB7-7842DD2B5B8F}" destId="{6EDBE497-3B4A-41FA-AECC-4729B473D23A}" srcOrd="15" destOrd="0" presId="urn:microsoft.com/office/officeart/2008/layout/LinedList"/>
    <dgm:cxn modelId="{F31516B7-ACFD-4C86-9C50-0719272BB7E3}" type="presParOf" srcId="{6EDBE497-3B4A-41FA-AECC-4729B473D23A}" destId="{CCF9AB6F-D7BA-46A8-B091-A9B38E4059E2}" srcOrd="0" destOrd="0" presId="urn:microsoft.com/office/officeart/2008/layout/LinedList"/>
    <dgm:cxn modelId="{18C415AC-DAAD-44D5-B45E-BB9E21A50E69}" type="presParOf" srcId="{6EDBE497-3B4A-41FA-AECC-4729B473D23A}" destId="{E5EAAE4A-B8F0-4943-BCC4-F6BCAD00CB50}" srcOrd="1" destOrd="0" presId="urn:microsoft.com/office/officeart/2008/layout/LinedList"/>
    <dgm:cxn modelId="{D2F09347-0ED3-4234-8E29-1C19C5E0D9E2}" type="presParOf" srcId="{0183F82B-3BB6-4A02-ABB7-7842DD2B5B8F}" destId="{654EB4C5-08DB-4A17-9440-747B41796F0C}" srcOrd="16" destOrd="0" presId="urn:microsoft.com/office/officeart/2008/layout/LinedList"/>
    <dgm:cxn modelId="{ED4DA4E1-8AF4-4EAC-8062-0E62BDDE9FC4}" type="presParOf" srcId="{0183F82B-3BB6-4A02-ABB7-7842DD2B5B8F}" destId="{3667FE29-435C-42EE-8E9E-663D9CD708AD}" srcOrd="17" destOrd="0" presId="urn:microsoft.com/office/officeart/2008/layout/LinedList"/>
    <dgm:cxn modelId="{A950FD77-3520-40E3-B382-EEC0EAF388D0}" type="presParOf" srcId="{3667FE29-435C-42EE-8E9E-663D9CD708AD}" destId="{691FAF7F-3515-43F5-AF0C-6BAE8250E801}" srcOrd="0" destOrd="0" presId="urn:microsoft.com/office/officeart/2008/layout/LinedList"/>
    <dgm:cxn modelId="{03B37FFC-D7D9-452C-8830-885001CCB097}" type="presParOf" srcId="{3667FE29-435C-42EE-8E9E-663D9CD708AD}" destId="{5D4F79E8-0A6D-4B76-9DBA-BF6D124B93DF}" srcOrd="1" destOrd="0" presId="urn:microsoft.com/office/officeart/2008/layout/LinedList"/>
    <dgm:cxn modelId="{170BBF17-2CE3-4F37-8750-930ACB08233E}" type="presParOf" srcId="{0183F82B-3BB6-4A02-ABB7-7842DD2B5B8F}" destId="{379332DB-3403-4D4D-9C9A-A7F6C230DF9E}" srcOrd="18" destOrd="0" presId="urn:microsoft.com/office/officeart/2008/layout/LinedList"/>
    <dgm:cxn modelId="{FC21029E-EA4A-4A90-8B61-81ECA6B3117C}" type="presParOf" srcId="{0183F82B-3BB6-4A02-ABB7-7842DD2B5B8F}" destId="{45CFD4BE-96F4-4F64-84B5-C5950E172EC2}" srcOrd="19" destOrd="0" presId="urn:microsoft.com/office/officeart/2008/layout/LinedList"/>
    <dgm:cxn modelId="{6FA912E3-5BE8-4D21-B438-178E2C986937}" type="presParOf" srcId="{45CFD4BE-96F4-4F64-84B5-C5950E172EC2}" destId="{3CB9F31F-5A24-4BFD-A1A3-A47B974DE2ED}" srcOrd="0" destOrd="0" presId="urn:microsoft.com/office/officeart/2008/layout/LinedList"/>
    <dgm:cxn modelId="{EC86AA39-66C0-4BF7-A544-0B8FD5E53339}" type="presParOf" srcId="{45CFD4BE-96F4-4F64-84B5-C5950E172EC2}" destId="{0516B3EC-342D-4AA6-B34C-04A71D6B0A5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5.xml><?xml version="1.0" encoding="utf-8"?>
<dgm:dataModel xmlns:dgm="http://schemas.openxmlformats.org/drawingml/2006/diagram" xmlns:a="http://schemas.openxmlformats.org/drawingml/2006/main">
  <dgm:ptLst>
    <dgm:pt modelId="{65D92097-33C7-479E-99BD-204CB3FB4DB2}" type="doc">
      <dgm:prSet loTypeId="urn:microsoft.com/office/officeart/2008/layout/LinedList" loCatId="list" qsTypeId="urn:microsoft.com/office/officeart/2005/8/quickstyle/simple1" qsCatId="simple" csTypeId="urn:microsoft.com/office/officeart/2005/8/colors/accent0_1" csCatId="mainScheme"/>
      <dgm:spPr/>
      <dgm:t>
        <a:bodyPr/>
        <a:lstStyle/>
        <a:p>
          <a:endParaRPr lang="ru-RU"/>
        </a:p>
      </dgm:t>
    </dgm:pt>
    <dgm:pt modelId="{B00134AA-DCEF-47F7-BBE5-A89640FAF4A7}">
      <dgm:prSet/>
      <dgm:spPr/>
      <dgm:t>
        <a:bodyPr/>
        <a:lstStyle/>
        <a:p>
          <a:r>
            <a:rPr lang="ru-RU" b="1"/>
            <a:t>Нормативные правовые акты, регламентирующие предупреждение преступности.</a:t>
          </a:r>
          <a:endParaRPr lang="ru-RU"/>
        </a:p>
      </dgm:t>
    </dgm:pt>
    <dgm:pt modelId="{014677DF-3818-4B44-A164-748910F6ACBD}" type="parTrans" cxnId="{883A6A35-19BE-45E9-B253-FDC0186909E1}">
      <dgm:prSet/>
      <dgm:spPr/>
      <dgm:t>
        <a:bodyPr/>
        <a:lstStyle/>
        <a:p>
          <a:endParaRPr lang="ru-RU"/>
        </a:p>
      </dgm:t>
    </dgm:pt>
    <dgm:pt modelId="{856FFF2D-2CDD-40E2-852F-1B079DD81B94}" type="sibTrans" cxnId="{883A6A35-19BE-45E9-B253-FDC0186909E1}">
      <dgm:prSet/>
      <dgm:spPr/>
      <dgm:t>
        <a:bodyPr/>
        <a:lstStyle/>
        <a:p>
          <a:endParaRPr lang="ru-RU"/>
        </a:p>
      </dgm:t>
    </dgm:pt>
    <dgm:pt modelId="{91A7AAB9-193F-4275-9AC6-1797F1F1D8F0}">
      <dgm:prSet/>
      <dgm:spPr/>
      <dgm:t>
        <a:bodyPr/>
        <a:lstStyle/>
        <a:p>
          <a:r>
            <a:rPr lang="ru-RU"/>
            <a:t>Основным правовым источником является Конституция РФ.</a:t>
          </a:r>
        </a:p>
      </dgm:t>
    </dgm:pt>
    <dgm:pt modelId="{14F115E7-71DF-41FF-98C5-A1BC5DAF18D1}" type="parTrans" cxnId="{40BC9614-786E-44EE-A866-3248383CC8B0}">
      <dgm:prSet/>
      <dgm:spPr/>
      <dgm:t>
        <a:bodyPr/>
        <a:lstStyle/>
        <a:p>
          <a:endParaRPr lang="ru-RU"/>
        </a:p>
      </dgm:t>
    </dgm:pt>
    <dgm:pt modelId="{A2E7A0EA-71F7-42DC-9127-9639554A69C5}" type="sibTrans" cxnId="{40BC9614-786E-44EE-A866-3248383CC8B0}">
      <dgm:prSet/>
      <dgm:spPr/>
      <dgm:t>
        <a:bodyPr/>
        <a:lstStyle/>
        <a:p>
          <a:endParaRPr lang="ru-RU"/>
        </a:p>
      </dgm:t>
    </dgm:pt>
    <dgm:pt modelId="{6FCB4687-70CA-480B-8FC8-6A9523487901}">
      <dgm:prSet/>
      <dgm:spPr/>
      <dgm:t>
        <a:bodyPr/>
        <a:lstStyle/>
        <a:p>
          <a:r>
            <a:rPr lang="ru-RU"/>
            <a:t>Правовая база, регламентирующая борьбу с преступностью, состоит из нормативных правовых актов, закрепляющих:</a:t>
          </a:r>
        </a:p>
      </dgm:t>
    </dgm:pt>
    <dgm:pt modelId="{D9DAA7D2-A24D-41CF-90DC-100EC030E935}" type="parTrans" cxnId="{E57C7A90-F52F-421C-ACD7-6A64A868387F}">
      <dgm:prSet/>
      <dgm:spPr/>
      <dgm:t>
        <a:bodyPr/>
        <a:lstStyle/>
        <a:p>
          <a:endParaRPr lang="ru-RU"/>
        </a:p>
      </dgm:t>
    </dgm:pt>
    <dgm:pt modelId="{85CDCCE5-4BE6-445C-91C5-2227DE8037AD}" type="sibTrans" cxnId="{E57C7A90-F52F-421C-ACD7-6A64A868387F}">
      <dgm:prSet/>
      <dgm:spPr/>
      <dgm:t>
        <a:bodyPr/>
        <a:lstStyle/>
        <a:p>
          <a:endParaRPr lang="ru-RU"/>
        </a:p>
      </dgm:t>
    </dgm:pt>
    <dgm:pt modelId="{B129748A-26BC-4666-B273-00469B0EFBCA}">
      <dgm:prSet/>
      <dgm:spPr/>
      <dgm:t>
        <a:bodyPr/>
        <a:lstStyle/>
        <a:p>
          <a:r>
            <a:rPr lang="ru-RU"/>
            <a:t>— нормы, призванные воздействовать на совокупность криминогенных факторов, порождающих преступность;</a:t>
          </a:r>
        </a:p>
      </dgm:t>
    </dgm:pt>
    <dgm:pt modelId="{0B9C357C-4D70-44CB-B470-EF42013464B8}" type="parTrans" cxnId="{221BBAB4-F129-4EDD-BA30-D2F2B916575B}">
      <dgm:prSet/>
      <dgm:spPr/>
      <dgm:t>
        <a:bodyPr/>
        <a:lstStyle/>
        <a:p>
          <a:endParaRPr lang="ru-RU"/>
        </a:p>
      </dgm:t>
    </dgm:pt>
    <dgm:pt modelId="{1245E135-A204-4E50-B4C6-202CE09933C8}" type="sibTrans" cxnId="{221BBAB4-F129-4EDD-BA30-D2F2B916575B}">
      <dgm:prSet/>
      <dgm:spPr/>
      <dgm:t>
        <a:bodyPr/>
        <a:lstStyle/>
        <a:p>
          <a:endParaRPr lang="ru-RU"/>
        </a:p>
      </dgm:t>
    </dgm:pt>
    <dgm:pt modelId="{559175EA-530E-475B-BFAC-7E9396435E79}">
      <dgm:prSet/>
      <dgm:spPr/>
      <dgm:t>
        <a:bodyPr/>
        <a:lstStyle/>
        <a:p>
          <a:r>
            <a:rPr lang="ru-RU"/>
            <a:t>— организационные основы предупреждения преступности: права, обязанности, ответственность субъектов предупреждения, порядок осуществления предупредительных мероприятий.</a:t>
          </a:r>
        </a:p>
      </dgm:t>
    </dgm:pt>
    <dgm:pt modelId="{56736459-1F22-47A0-9039-B8536BC286D7}" type="parTrans" cxnId="{FE4CFA9C-04FA-4D77-AA90-1C539E8732F1}">
      <dgm:prSet/>
      <dgm:spPr/>
      <dgm:t>
        <a:bodyPr/>
        <a:lstStyle/>
        <a:p>
          <a:endParaRPr lang="ru-RU"/>
        </a:p>
      </dgm:t>
    </dgm:pt>
    <dgm:pt modelId="{1A94A50E-6D5E-4828-A302-4A66DF93984B}" type="sibTrans" cxnId="{FE4CFA9C-04FA-4D77-AA90-1C539E8732F1}">
      <dgm:prSet/>
      <dgm:spPr/>
      <dgm:t>
        <a:bodyPr/>
        <a:lstStyle/>
        <a:p>
          <a:endParaRPr lang="ru-RU"/>
        </a:p>
      </dgm:t>
    </dgm:pt>
    <dgm:pt modelId="{6CE45FF9-D380-4666-934F-969668B94907}" type="pres">
      <dgm:prSet presAssocID="{65D92097-33C7-479E-99BD-204CB3FB4DB2}" presName="vert0" presStyleCnt="0">
        <dgm:presLayoutVars>
          <dgm:dir/>
          <dgm:animOne val="branch"/>
          <dgm:animLvl val="lvl"/>
        </dgm:presLayoutVars>
      </dgm:prSet>
      <dgm:spPr/>
    </dgm:pt>
    <dgm:pt modelId="{E27E38B9-5470-4203-BB1C-C434F19BDC1B}" type="pres">
      <dgm:prSet presAssocID="{B00134AA-DCEF-47F7-BBE5-A89640FAF4A7}" presName="thickLine" presStyleLbl="alignNode1" presStyleIdx="0" presStyleCnt="5"/>
      <dgm:spPr/>
    </dgm:pt>
    <dgm:pt modelId="{B194A1CF-7F91-4299-88B2-59D4252422FB}" type="pres">
      <dgm:prSet presAssocID="{B00134AA-DCEF-47F7-BBE5-A89640FAF4A7}" presName="horz1" presStyleCnt="0"/>
      <dgm:spPr/>
    </dgm:pt>
    <dgm:pt modelId="{1441ADC3-665B-4D7A-8863-9D9CF26539FC}" type="pres">
      <dgm:prSet presAssocID="{B00134AA-DCEF-47F7-BBE5-A89640FAF4A7}" presName="tx1" presStyleLbl="revTx" presStyleIdx="0" presStyleCnt="5"/>
      <dgm:spPr/>
    </dgm:pt>
    <dgm:pt modelId="{B5979B9A-8D41-4195-9ECD-BB6816C0A99F}" type="pres">
      <dgm:prSet presAssocID="{B00134AA-DCEF-47F7-BBE5-A89640FAF4A7}" presName="vert1" presStyleCnt="0"/>
      <dgm:spPr/>
    </dgm:pt>
    <dgm:pt modelId="{7BDE0A6E-951D-486F-AFAD-4E05ED355F66}" type="pres">
      <dgm:prSet presAssocID="{91A7AAB9-193F-4275-9AC6-1797F1F1D8F0}" presName="thickLine" presStyleLbl="alignNode1" presStyleIdx="1" presStyleCnt="5"/>
      <dgm:spPr/>
    </dgm:pt>
    <dgm:pt modelId="{388A5DA5-ABA3-4B65-9F9D-469AFB6B85B6}" type="pres">
      <dgm:prSet presAssocID="{91A7AAB9-193F-4275-9AC6-1797F1F1D8F0}" presName="horz1" presStyleCnt="0"/>
      <dgm:spPr/>
    </dgm:pt>
    <dgm:pt modelId="{A3271723-E842-4080-A417-E7B7E6BE1255}" type="pres">
      <dgm:prSet presAssocID="{91A7AAB9-193F-4275-9AC6-1797F1F1D8F0}" presName="tx1" presStyleLbl="revTx" presStyleIdx="1" presStyleCnt="5"/>
      <dgm:spPr/>
    </dgm:pt>
    <dgm:pt modelId="{A5C5699F-1001-4FFA-A6E5-E881B493385E}" type="pres">
      <dgm:prSet presAssocID="{91A7AAB9-193F-4275-9AC6-1797F1F1D8F0}" presName="vert1" presStyleCnt="0"/>
      <dgm:spPr/>
    </dgm:pt>
    <dgm:pt modelId="{164B0819-0ACE-4273-9F00-FD4A1A22F160}" type="pres">
      <dgm:prSet presAssocID="{6FCB4687-70CA-480B-8FC8-6A9523487901}" presName="thickLine" presStyleLbl="alignNode1" presStyleIdx="2" presStyleCnt="5"/>
      <dgm:spPr/>
    </dgm:pt>
    <dgm:pt modelId="{75887565-DF62-4465-B2F5-4582954D57FF}" type="pres">
      <dgm:prSet presAssocID="{6FCB4687-70CA-480B-8FC8-6A9523487901}" presName="horz1" presStyleCnt="0"/>
      <dgm:spPr/>
    </dgm:pt>
    <dgm:pt modelId="{C0E42623-CC84-4FB5-8CB8-C8B2F863A9DE}" type="pres">
      <dgm:prSet presAssocID="{6FCB4687-70CA-480B-8FC8-6A9523487901}" presName="tx1" presStyleLbl="revTx" presStyleIdx="2" presStyleCnt="5"/>
      <dgm:spPr/>
    </dgm:pt>
    <dgm:pt modelId="{5FDF88AC-6D11-4C90-AA87-20303D220B52}" type="pres">
      <dgm:prSet presAssocID="{6FCB4687-70CA-480B-8FC8-6A9523487901}" presName="vert1" presStyleCnt="0"/>
      <dgm:spPr/>
    </dgm:pt>
    <dgm:pt modelId="{A7718644-5859-4FD0-A7BC-B8538285F4B4}" type="pres">
      <dgm:prSet presAssocID="{B129748A-26BC-4666-B273-00469B0EFBCA}" presName="thickLine" presStyleLbl="alignNode1" presStyleIdx="3" presStyleCnt="5"/>
      <dgm:spPr/>
    </dgm:pt>
    <dgm:pt modelId="{BF33BAA2-1DFF-4CE9-9CE0-EEAC685AC205}" type="pres">
      <dgm:prSet presAssocID="{B129748A-26BC-4666-B273-00469B0EFBCA}" presName="horz1" presStyleCnt="0"/>
      <dgm:spPr/>
    </dgm:pt>
    <dgm:pt modelId="{4F6D85C7-CCA1-4F01-A234-4546BCC87438}" type="pres">
      <dgm:prSet presAssocID="{B129748A-26BC-4666-B273-00469B0EFBCA}" presName="tx1" presStyleLbl="revTx" presStyleIdx="3" presStyleCnt="5"/>
      <dgm:spPr/>
    </dgm:pt>
    <dgm:pt modelId="{5C3D77E2-8E08-4F33-A01A-C03D84D7640F}" type="pres">
      <dgm:prSet presAssocID="{B129748A-26BC-4666-B273-00469B0EFBCA}" presName="vert1" presStyleCnt="0"/>
      <dgm:spPr/>
    </dgm:pt>
    <dgm:pt modelId="{539B2F89-CC25-4E9B-8084-8D34C35D7B90}" type="pres">
      <dgm:prSet presAssocID="{559175EA-530E-475B-BFAC-7E9396435E79}" presName="thickLine" presStyleLbl="alignNode1" presStyleIdx="4" presStyleCnt="5"/>
      <dgm:spPr/>
    </dgm:pt>
    <dgm:pt modelId="{7C439962-1E08-4883-ADEB-716A85506C12}" type="pres">
      <dgm:prSet presAssocID="{559175EA-530E-475B-BFAC-7E9396435E79}" presName="horz1" presStyleCnt="0"/>
      <dgm:spPr/>
    </dgm:pt>
    <dgm:pt modelId="{C15C6243-7032-42DE-A8A1-2C1CB6A9CC71}" type="pres">
      <dgm:prSet presAssocID="{559175EA-530E-475B-BFAC-7E9396435E79}" presName="tx1" presStyleLbl="revTx" presStyleIdx="4" presStyleCnt="5"/>
      <dgm:spPr/>
    </dgm:pt>
    <dgm:pt modelId="{E0EF40BB-78F4-4C9B-A06B-D8851F89746B}" type="pres">
      <dgm:prSet presAssocID="{559175EA-530E-475B-BFAC-7E9396435E79}" presName="vert1" presStyleCnt="0"/>
      <dgm:spPr/>
    </dgm:pt>
  </dgm:ptLst>
  <dgm:cxnLst>
    <dgm:cxn modelId="{40BC9614-786E-44EE-A866-3248383CC8B0}" srcId="{65D92097-33C7-479E-99BD-204CB3FB4DB2}" destId="{91A7AAB9-193F-4275-9AC6-1797F1F1D8F0}" srcOrd="1" destOrd="0" parTransId="{14F115E7-71DF-41FF-98C5-A1BC5DAF18D1}" sibTransId="{A2E7A0EA-71F7-42DC-9127-9639554A69C5}"/>
    <dgm:cxn modelId="{883A6A35-19BE-45E9-B253-FDC0186909E1}" srcId="{65D92097-33C7-479E-99BD-204CB3FB4DB2}" destId="{B00134AA-DCEF-47F7-BBE5-A89640FAF4A7}" srcOrd="0" destOrd="0" parTransId="{014677DF-3818-4B44-A164-748910F6ACBD}" sibTransId="{856FFF2D-2CDD-40E2-852F-1B079DD81B94}"/>
    <dgm:cxn modelId="{4109D873-808A-43E1-B1BA-C29CDF6DFA54}" type="presOf" srcId="{65D92097-33C7-479E-99BD-204CB3FB4DB2}" destId="{6CE45FF9-D380-4666-934F-969668B94907}" srcOrd="0" destOrd="0" presId="urn:microsoft.com/office/officeart/2008/layout/LinedList"/>
    <dgm:cxn modelId="{830CD97A-D43B-424F-AC2B-6F7682E3DE89}" type="presOf" srcId="{B00134AA-DCEF-47F7-BBE5-A89640FAF4A7}" destId="{1441ADC3-665B-4D7A-8863-9D9CF26539FC}" srcOrd="0" destOrd="0" presId="urn:microsoft.com/office/officeart/2008/layout/LinedList"/>
    <dgm:cxn modelId="{E57C7A90-F52F-421C-ACD7-6A64A868387F}" srcId="{65D92097-33C7-479E-99BD-204CB3FB4DB2}" destId="{6FCB4687-70CA-480B-8FC8-6A9523487901}" srcOrd="2" destOrd="0" parTransId="{D9DAA7D2-A24D-41CF-90DC-100EC030E935}" sibTransId="{85CDCCE5-4BE6-445C-91C5-2227DE8037AD}"/>
    <dgm:cxn modelId="{DFC5569A-51FB-48F9-AAF6-3C2B2F936F80}" type="presOf" srcId="{91A7AAB9-193F-4275-9AC6-1797F1F1D8F0}" destId="{A3271723-E842-4080-A417-E7B7E6BE1255}" srcOrd="0" destOrd="0" presId="urn:microsoft.com/office/officeart/2008/layout/LinedList"/>
    <dgm:cxn modelId="{FE4CFA9C-04FA-4D77-AA90-1C539E8732F1}" srcId="{65D92097-33C7-479E-99BD-204CB3FB4DB2}" destId="{559175EA-530E-475B-BFAC-7E9396435E79}" srcOrd="4" destOrd="0" parTransId="{56736459-1F22-47A0-9039-B8536BC286D7}" sibTransId="{1A94A50E-6D5E-4828-A302-4A66DF93984B}"/>
    <dgm:cxn modelId="{9B5972AF-8CA6-4BEC-BA81-75E13C12BCD0}" type="presOf" srcId="{6FCB4687-70CA-480B-8FC8-6A9523487901}" destId="{C0E42623-CC84-4FB5-8CB8-C8B2F863A9DE}" srcOrd="0" destOrd="0" presId="urn:microsoft.com/office/officeart/2008/layout/LinedList"/>
    <dgm:cxn modelId="{221BBAB4-F129-4EDD-BA30-D2F2B916575B}" srcId="{65D92097-33C7-479E-99BD-204CB3FB4DB2}" destId="{B129748A-26BC-4666-B273-00469B0EFBCA}" srcOrd="3" destOrd="0" parTransId="{0B9C357C-4D70-44CB-B470-EF42013464B8}" sibTransId="{1245E135-A204-4E50-B4C6-202CE09933C8}"/>
    <dgm:cxn modelId="{EF17E2CE-C6F4-4F81-9F78-2D8723EC8F5C}" type="presOf" srcId="{B129748A-26BC-4666-B273-00469B0EFBCA}" destId="{4F6D85C7-CCA1-4F01-A234-4546BCC87438}" srcOrd="0" destOrd="0" presId="urn:microsoft.com/office/officeart/2008/layout/LinedList"/>
    <dgm:cxn modelId="{442944E5-8148-49C9-91CB-03FE090F7F54}" type="presOf" srcId="{559175EA-530E-475B-BFAC-7E9396435E79}" destId="{C15C6243-7032-42DE-A8A1-2C1CB6A9CC71}" srcOrd="0" destOrd="0" presId="urn:microsoft.com/office/officeart/2008/layout/LinedList"/>
    <dgm:cxn modelId="{19D91BA7-EF93-400A-8D60-CD04CBBD4E12}" type="presParOf" srcId="{6CE45FF9-D380-4666-934F-969668B94907}" destId="{E27E38B9-5470-4203-BB1C-C434F19BDC1B}" srcOrd="0" destOrd="0" presId="urn:microsoft.com/office/officeart/2008/layout/LinedList"/>
    <dgm:cxn modelId="{666F00F5-1CF4-4E4B-9DD0-4E65CE4E0E64}" type="presParOf" srcId="{6CE45FF9-D380-4666-934F-969668B94907}" destId="{B194A1CF-7F91-4299-88B2-59D4252422FB}" srcOrd="1" destOrd="0" presId="urn:microsoft.com/office/officeart/2008/layout/LinedList"/>
    <dgm:cxn modelId="{ECC8D8EF-118D-45B6-9434-ED3431321EBC}" type="presParOf" srcId="{B194A1CF-7F91-4299-88B2-59D4252422FB}" destId="{1441ADC3-665B-4D7A-8863-9D9CF26539FC}" srcOrd="0" destOrd="0" presId="urn:microsoft.com/office/officeart/2008/layout/LinedList"/>
    <dgm:cxn modelId="{AF61306F-2BC3-4177-9A7F-A144AFA8AED8}" type="presParOf" srcId="{B194A1CF-7F91-4299-88B2-59D4252422FB}" destId="{B5979B9A-8D41-4195-9ECD-BB6816C0A99F}" srcOrd="1" destOrd="0" presId="urn:microsoft.com/office/officeart/2008/layout/LinedList"/>
    <dgm:cxn modelId="{1250223C-A33E-4691-AA5D-7536E0633D4C}" type="presParOf" srcId="{6CE45FF9-D380-4666-934F-969668B94907}" destId="{7BDE0A6E-951D-486F-AFAD-4E05ED355F66}" srcOrd="2" destOrd="0" presId="urn:microsoft.com/office/officeart/2008/layout/LinedList"/>
    <dgm:cxn modelId="{724E369E-B2ED-4DD4-974C-DB5844963352}" type="presParOf" srcId="{6CE45FF9-D380-4666-934F-969668B94907}" destId="{388A5DA5-ABA3-4B65-9F9D-469AFB6B85B6}" srcOrd="3" destOrd="0" presId="urn:microsoft.com/office/officeart/2008/layout/LinedList"/>
    <dgm:cxn modelId="{E7199704-545F-44AA-8B2A-3DB0A00DB0D3}" type="presParOf" srcId="{388A5DA5-ABA3-4B65-9F9D-469AFB6B85B6}" destId="{A3271723-E842-4080-A417-E7B7E6BE1255}" srcOrd="0" destOrd="0" presId="urn:microsoft.com/office/officeart/2008/layout/LinedList"/>
    <dgm:cxn modelId="{38FB6C2D-FA47-4C3D-A064-51DC52F122F7}" type="presParOf" srcId="{388A5DA5-ABA3-4B65-9F9D-469AFB6B85B6}" destId="{A5C5699F-1001-4FFA-A6E5-E881B493385E}" srcOrd="1" destOrd="0" presId="urn:microsoft.com/office/officeart/2008/layout/LinedList"/>
    <dgm:cxn modelId="{9C88F155-EE94-4970-AA02-C02E985FF9EB}" type="presParOf" srcId="{6CE45FF9-D380-4666-934F-969668B94907}" destId="{164B0819-0ACE-4273-9F00-FD4A1A22F160}" srcOrd="4" destOrd="0" presId="urn:microsoft.com/office/officeart/2008/layout/LinedList"/>
    <dgm:cxn modelId="{1952D298-8B6E-469E-8446-7EB0BA0EE123}" type="presParOf" srcId="{6CE45FF9-D380-4666-934F-969668B94907}" destId="{75887565-DF62-4465-B2F5-4582954D57FF}" srcOrd="5" destOrd="0" presId="urn:microsoft.com/office/officeart/2008/layout/LinedList"/>
    <dgm:cxn modelId="{C66867AB-17A3-4235-B25D-50EA71649FE1}" type="presParOf" srcId="{75887565-DF62-4465-B2F5-4582954D57FF}" destId="{C0E42623-CC84-4FB5-8CB8-C8B2F863A9DE}" srcOrd="0" destOrd="0" presId="urn:microsoft.com/office/officeart/2008/layout/LinedList"/>
    <dgm:cxn modelId="{4153DA5D-CB97-42F2-BA2F-322A835532DA}" type="presParOf" srcId="{75887565-DF62-4465-B2F5-4582954D57FF}" destId="{5FDF88AC-6D11-4C90-AA87-20303D220B52}" srcOrd="1" destOrd="0" presId="urn:microsoft.com/office/officeart/2008/layout/LinedList"/>
    <dgm:cxn modelId="{74C6809F-B0D1-4D9B-846E-D3D523CC1A5F}" type="presParOf" srcId="{6CE45FF9-D380-4666-934F-969668B94907}" destId="{A7718644-5859-4FD0-A7BC-B8538285F4B4}" srcOrd="6" destOrd="0" presId="urn:microsoft.com/office/officeart/2008/layout/LinedList"/>
    <dgm:cxn modelId="{53EA8A0E-5B51-4829-82C6-F0B90F2A18A0}" type="presParOf" srcId="{6CE45FF9-D380-4666-934F-969668B94907}" destId="{BF33BAA2-1DFF-4CE9-9CE0-EEAC685AC205}" srcOrd="7" destOrd="0" presId="urn:microsoft.com/office/officeart/2008/layout/LinedList"/>
    <dgm:cxn modelId="{627C87DB-F7C3-4B7C-A46B-7D045FCCE0A6}" type="presParOf" srcId="{BF33BAA2-1DFF-4CE9-9CE0-EEAC685AC205}" destId="{4F6D85C7-CCA1-4F01-A234-4546BCC87438}" srcOrd="0" destOrd="0" presId="urn:microsoft.com/office/officeart/2008/layout/LinedList"/>
    <dgm:cxn modelId="{C02E9C0A-57BC-4A45-BE9F-08C155CDF593}" type="presParOf" srcId="{BF33BAA2-1DFF-4CE9-9CE0-EEAC685AC205}" destId="{5C3D77E2-8E08-4F33-A01A-C03D84D7640F}" srcOrd="1" destOrd="0" presId="urn:microsoft.com/office/officeart/2008/layout/LinedList"/>
    <dgm:cxn modelId="{296CF851-DEEF-4AFD-BB05-8DF50128E1B4}" type="presParOf" srcId="{6CE45FF9-D380-4666-934F-969668B94907}" destId="{539B2F89-CC25-4E9B-8084-8D34C35D7B90}" srcOrd="8" destOrd="0" presId="urn:microsoft.com/office/officeart/2008/layout/LinedList"/>
    <dgm:cxn modelId="{1DC48F61-2FBB-43B1-9203-7557AEB6BCBD}" type="presParOf" srcId="{6CE45FF9-D380-4666-934F-969668B94907}" destId="{7C439962-1E08-4883-ADEB-716A85506C12}" srcOrd="9" destOrd="0" presId="urn:microsoft.com/office/officeart/2008/layout/LinedList"/>
    <dgm:cxn modelId="{CCA94AAC-7932-40A6-9A06-AEAB90C7759E}" type="presParOf" srcId="{7C439962-1E08-4883-ADEB-716A85506C12}" destId="{C15C6243-7032-42DE-A8A1-2C1CB6A9CC71}" srcOrd="0" destOrd="0" presId="urn:microsoft.com/office/officeart/2008/layout/LinedList"/>
    <dgm:cxn modelId="{DC3D8BC3-24D0-4528-9417-CF74C048C6FF}" type="presParOf" srcId="{7C439962-1E08-4883-ADEB-716A85506C12}" destId="{E0EF40BB-78F4-4C9B-A06B-D8851F89746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6.xml><?xml version="1.0" encoding="utf-8"?>
<dgm:dataModel xmlns:dgm="http://schemas.openxmlformats.org/drawingml/2006/diagram" xmlns:a="http://schemas.openxmlformats.org/drawingml/2006/main">
  <dgm:ptLst>
    <dgm:pt modelId="{5849A237-0C01-4264-8A63-8DA83599CC1E}" type="doc">
      <dgm:prSet loTypeId="urn:microsoft.com/office/officeart/2008/layout/LinedList" loCatId="list" qsTypeId="urn:microsoft.com/office/officeart/2005/8/quickstyle/simple1" qsCatId="simple" csTypeId="urn:microsoft.com/office/officeart/2005/8/colors/accent0_1" csCatId="mainScheme" phldr="1"/>
      <dgm:spPr/>
      <dgm:t>
        <a:bodyPr/>
        <a:lstStyle/>
        <a:p>
          <a:endParaRPr lang="ru-RU"/>
        </a:p>
      </dgm:t>
    </dgm:pt>
    <dgm:pt modelId="{3814C902-3BFF-43E0-8F89-8E0D79AA31A8}">
      <dgm:prSet/>
      <dgm:spPr/>
      <dgm:t>
        <a:bodyPr/>
        <a:lstStyle/>
        <a:p>
          <a:r>
            <a:rPr lang="ru-RU" b="1"/>
            <a:t>Нормативно-правовая база, регулирующая основы предупреждения преступности, включает:</a:t>
          </a:r>
          <a:endParaRPr lang="ru-RU"/>
        </a:p>
      </dgm:t>
    </dgm:pt>
    <dgm:pt modelId="{4CB06D3F-65E8-4EBD-B9C0-71D370BDEAB0}" type="parTrans" cxnId="{FF393F3E-9198-403C-9CE2-8575481A1200}">
      <dgm:prSet/>
      <dgm:spPr/>
      <dgm:t>
        <a:bodyPr/>
        <a:lstStyle/>
        <a:p>
          <a:endParaRPr lang="ru-RU"/>
        </a:p>
      </dgm:t>
    </dgm:pt>
    <dgm:pt modelId="{8C64643E-B7BA-4309-9F17-5D1F31C8AF41}" type="sibTrans" cxnId="{FF393F3E-9198-403C-9CE2-8575481A1200}">
      <dgm:prSet/>
      <dgm:spPr/>
      <dgm:t>
        <a:bodyPr/>
        <a:lstStyle/>
        <a:p>
          <a:endParaRPr lang="ru-RU"/>
        </a:p>
      </dgm:t>
    </dgm:pt>
    <dgm:pt modelId="{D163F4FE-B2B7-40B4-AF22-FD1E7DADEFC1}">
      <dgm:prSet/>
      <dgm:spPr/>
      <dgm:t>
        <a:bodyPr/>
        <a:lstStyle/>
        <a:p>
          <a:r>
            <a:rPr lang="ru-RU"/>
            <a:t>— Конституцию РФ;</a:t>
          </a:r>
        </a:p>
      </dgm:t>
    </dgm:pt>
    <dgm:pt modelId="{8E1B758A-0ADA-47A9-BB95-36FB8096D5C7}" type="parTrans" cxnId="{2154AFCF-0552-4184-8D7D-62F297468DD0}">
      <dgm:prSet/>
      <dgm:spPr/>
      <dgm:t>
        <a:bodyPr/>
        <a:lstStyle/>
        <a:p>
          <a:endParaRPr lang="ru-RU"/>
        </a:p>
      </dgm:t>
    </dgm:pt>
    <dgm:pt modelId="{114D0F8D-BAF1-4CC7-B71F-279586074752}" type="sibTrans" cxnId="{2154AFCF-0552-4184-8D7D-62F297468DD0}">
      <dgm:prSet/>
      <dgm:spPr/>
      <dgm:t>
        <a:bodyPr/>
        <a:lstStyle/>
        <a:p>
          <a:endParaRPr lang="ru-RU"/>
        </a:p>
      </dgm:t>
    </dgm:pt>
    <dgm:pt modelId="{CD118A86-82EC-4DDD-94ED-0180A26FE049}">
      <dgm:prSet/>
      <dgm:spPr/>
      <dgm:t>
        <a:bodyPr/>
        <a:lstStyle/>
        <a:p>
          <a:r>
            <a:rPr lang="ru-RU"/>
            <a:t>— международные правовые акты (например, Конвенцию о правах ребенка, одобренную Генеральной Ассамблеей ООН 20 ноября 1989 г.), закрепляющие основы профилактической деятельности;</a:t>
          </a:r>
        </a:p>
      </dgm:t>
    </dgm:pt>
    <dgm:pt modelId="{6A3B298F-D22B-45BF-A5B5-1DFEB199FEFA}" type="parTrans" cxnId="{ADA4B1CE-433E-412E-93A5-1277950F9AC9}">
      <dgm:prSet/>
      <dgm:spPr/>
      <dgm:t>
        <a:bodyPr/>
        <a:lstStyle/>
        <a:p>
          <a:endParaRPr lang="ru-RU"/>
        </a:p>
      </dgm:t>
    </dgm:pt>
    <dgm:pt modelId="{14521A46-2892-487B-AB5F-57BC96D143BB}" type="sibTrans" cxnId="{ADA4B1CE-433E-412E-93A5-1277950F9AC9}">
      <dgm:prSet/>
      <dgm:spPr/>
      <dgm:t>
        <a:bodyPr/>
        <a:lstStyle/>
        <a:p>
          <a:endParaRPr lang="ru-RU"/>
        </a:p>
      </dgm:t>
    </dgm:pt>
    <dgm:pt modelId="{0B00215B-7B2E-4A1F-83F4-96FC67DEBE9C}">
      <dgm:prSet/>
      <dgm:spPr/>
      <dgm:t>
        <a:bodyPr/>
        <a:lstStyle/>
        <a:p>
          <a:r>
            <a:rPr lang="ru-RU"/>
            <a:t>— федеральные законы (например, Федеральные законы от 23.06.2016 № 182-ФЗ «Об основах системы профилактики правонарушений в Российской Федерации», от 24.06.1999 № 120-ФЗ «Об основах системы профилактики безнадзорности и правонарушений несовершеннолетних»);</a:t>
          </a:r>
        </a:p>
      </dgm:t>
    </dgm:pt>
    <dgm:pt modelId="{A81D1DB8-E935-4DA3-B726-B13E92BAE0C0}" type="parTrans" cxnId="{9CA795B5-65B5-4A6F-8694-183244647DAC}">
      <dgm:prSet/>
      <dgm:spPr/>
      <dgm:t>
        <a:bodyPr/>
        <a:lstStyle/>
        <a:p>
          <a:endParaRPr lang="ru-RU"/>
        </a:p>
      </dgm:t>
    </dgm:pt>
    <dgm:pt modelId="{4DC93667-9600-4CDE-BFDF-EAF407276DC2}" type="sibTrans" cxnId="{9CA795B5-65B5-4A6F-8694-183244647DAC}">
      <dgm:prSet/>
      <dgm:spPr/>
      <dgm:t>
        <a:bodyPr/>
        <a:lstStyle/>
        <a:p>
          <a:endParaRPr lang="ru-RU"/>
        </a:p>
      </dgm:t>
    </dgm:pt>
    <dgm:pt modelId="{CB86C34C-68B3-4ECB-90B0-A4AE3224A588}">
      <dgm:prSet/>
      <dgm:spPr/>
      <dgm:t>
        <a:bodyPr/>
        <a:lstStyle/>
        <a:p>
          <a:r>
            <a:rPr lang="ru-RU"/>
            <a:t>— законы субъектов РФ;</a:t>
          </a:r>
        </a:p>
      </dgm:t>
    </dgm:pt>
    <dgm:pt modelId="{126C9D55-7B27-460A-A494-BDF4405A8DF4}" type="parTrans" cxnId="{66B10CF7-F180-4894-B187-EE02AAAC8B8B}">
      <dgm:prSet/>
      <dgm:spPr/>
      <dgm:t>
        <a:bodyPr/>
        <a:lstStyle/>
        <a:p>
          <a:endParaRPr lang="ru-RU"/>
        </a:p>
      </dgm:t>
    </dgm:pt>
    <dgm:pt modelId="{90B899C8-15E9-4FB0-ADAA-E96991AF2727}" type="sibTrans" cxnId="{66B10CF7-F180-4894-B187-EE02AAAC8B8B}">
      <dgm:prSet/>
      <dgm:spPr/>
      <dgm:t>
        <a:bodyPr/>
        <a:lstStyle/>
        <a:p>
          <a:endParaRPr lang="ru-RU"/>
        </a:p>
      </dgm:t>
    </dgm:pt>
    <dgm:pt modelId="{0CC3F3E0-5755-45C6-AD1C-050D0689025B}">
      <dgm:prSet/>
      <dgm:spPr/>
      <dgm:t>
        <a:bodyPr/>
        <a:lstStyle/>
        <a:p>
          <a:r>
            <a:rPr lang="ru-RU" dirty="0"/>
            <a:t>— подзаконные нормативные правовые акты (например, постановления Правительства РФ от 15.04.2014 № 345 «Об утверждении государственной программы Российской Федерации “Обеспечение общественного порядка и противодействие преступности”».</a:t>
          </a:r>
        </a:p>
      </dgm:t>
    </dgm:pt>
    <dgm:pt modelId="{9FF1FFA9-3801-417A-A24E-BF860A35B2BB}" type="parTrans" cxnId="{973DB58B-0130-459F-9CA5-8BFB55C1D1D3}">
      <dgm:prSet/>
      <dgm:spPr/>
      <dgm:t>
        <a:bodyPr/>
        <a:lstStyle/>
        <a:p>
          <a:endParaRPr lang="ru-RU"/>
        </a:p>
      </dgm:t>
    </dgm:pt>
    <dgm:pt modelId="{636FC384-DA77-4608-A182-61F243B0D7C6}" type="sibTrans" cxnId="{973DB58B-0130-459F-9CA5-8BFB55C1D1D3}">
      <dgm:prSet/>
      <dgm:spPr/>
      <dgm:t>
        <a:bodyPr/>
        <a:lstStyle/>
        <a:p>
          <a:endParaRPr lang="ru-RU"/>
        </a:p>
      </dgm:t>
    </dgm:pt>
    <dgm:pt modelId="{42922487-5DA7-4524-AD04-0E7B06BDC6DE}" type="pres">
      <dgm:prSet presAssocID="{5849A237-0C01-4264-8A63-8DA83599CC1E}" presName="vert0" presStyleCnt="0">
        <dgm:presLayoutVars>
          <dgm:dir/>
          <dgm:animOne val="branch"/>
          <dgm:animLvl val="lvl"/>
        </dgm:presLayoutVars>
      </dgm:prSet>
      <dgm:spPr/>
    </dgm:pt>
    <dgm:pt modelId="{086229BD-2176-4E1C-B170-B3DED9310537}" type="pres">
      <dgm:prSet presAssocID="{3814C902-3BFF-43E0-8F89-8E0D79AA31A8}" presName="thickLine" presStyleLbl="alignNode1" presStyleIdx="0" presStyleCnt="6"/>
      <dgm:spPr/>
    </dgm:pt>
    <dgm:pt modelId="{03C7DD45-8AB7-4C66-874D-AACDA9563DC6}" type="pres">
      <dgm:prSet presAssocID="{3814C902-3BFF-43E0-8F89-8E0D79AA31A8}" presName="horz1" presStyleCnt="0"/>
      <dgm:spPr/>
    </dgm:pt>
    <dgm:pt modelId="{75A016A8-B966-46D4-88FA-A0BCE31400BA}" type="pres">
      <dgm:prSet presAssocID="{3814C902-3BFF-43E0-8F89-8E0D79AA31A8}" presName="tx1" presStyleLbl="revTx" presStyleIdx="0" presStyleCnt="6"/>
      <dgm:spPr/>
    </dgm:pt>
    <dgm:pt modelId="{4CD5229F-E98A-419C-844C-E1DE233D9A39}" type="pres">
      <dgm:prSet presAssocID="{3814C902-3BFF-43E0-8F89-8E0D79AA31A8}" presName="vert1" presStyleCnt="0"/>
      <dgm:spPr/>
    </dgm:pt>
    <dgm:pt modelId="{1ED22674-D81A-4254-A085-8CF16F76C673}" type="pres">
      <dgm:prSet presAssocID="{D163F4FE-B2B7-40B4-AF22-FD1E7DADEFC1}" presName="thickLine" presStyleLbl="alignNode1" presStyleIdx="1" presStyleCnt="6"/>
      <dgm:spPr/>
    </dgm:pt>
    <dgm:pt modelId="{CDE1AF1C-5D76-4EF3-BAFA-647F330F3DC4}" type="pres">
      <dgm:prSet presAssocID="{D163F4FE-B2B7-40B4-AF22-FD1E7DADEFC1}" presName="horz1" presStyleCnt="0"/>
      <dgm:spPr/>
    </dgm:pt>
    <dgm:pt modelId="{6ED2E6EF-36C7-4192-ADB5-51F78D520783}" type="pres">
      <dgm:prSet presAssocID="{D163F4FE-B2B7-40B4-AF22-FD1E7DADEFC1}" presName="tx1" presStyleLbl="revTx" presStyleIdx="1" presStyleCnt="6"/>
      <dgm:spPr/>
    </dgm:pt>
    <dgm:pt modelId="{D87FF6A2-3E87-45CB-B3F6-E8E8E5FEA775}" type="pres">
      <dgm:prSet presAssocID="{D163F4FE-B2B7-40B4-AF22-FD1E7DADEFC1}" presName="vert1" presStyleCnt="0"/>
      <dgm:spPr/>
    </dgm:pt>
    <dgm:pt modelId="{68855B0E-9F0B-4A36-AA16-E4C7EB66793B}" type="pres">
      <dgm:prSet presAssocID="{CD118A86-82EC-4DDD-94ED-0180A26FE049}" presName="thickLine" presStyleLbl="alignNode1" presStyleIdx="2" presStyleCnt="6"/>
      <dgm:spPr/>
    </dgm:pt>
    <dgm:pt modelId="{7C6E229F-CB1B-49F8-B584-DBA006472E05}" type="pres">
      <dgm:prSet presAssocID="{CD118A86-82EC-4DDD-94ED-0180A26FE049}" presName="horz1" presStyleCnt="0"/>
      <dgm:spPr/>
    </dgm:pt>
    <dgm:pt modelId="{93B2227B-D86A-485E-9ED3-C99A6D51F473}" type="pres">
      <dgm:prSet presAssocID="{CD118A86-82EC-4DDD-94ED-0180A26FE049}" presName="tx1" presStyleLbl="revTx" presStyleIdx="2" presStyleCnt="6"/>
      <dgm:spPr/>
    </dgm:pt>
    <dgm:pt modelId="{8D65F6D5-6974-4434-9812-212592FC9AD3}" type="pres">
      <dgm:prSet presAssocID="{CD118A86-82EC-4DDD-94ED-0180A26FE049}" presName="vert1" presStyleCnt="0"/>
      <dgm:spPr/>
    </dgm:pt>
    <dgm:pt modelId="{C9A26B08-CB48-458B-836A-7E0911D2FF6C}" type="pres">
      <dgm:prSet presAssocID="{0B00215B-7B2E-4A1F-83F4-96FC67DEBE9C}" presName="thickLine" presStyleLbl="alignNode1" presStyleIdx="3" presStyleCnt="6"/>
      <dgm:spPr/>
    </dgm:pt>
    <dgm:pt modelId="{8D42F470-3306-48B1-B495-BEC93D1E6860}" type="pres">
      <dgm:prSet presAssocID="{0B00215B-7B2E-4A1F-83F4-96FC67DEBE9C}" presName="horz1" presStyleCnt="0"/>
      <dgm:spPr/>
    </dgm:pt>
    <dgm:pt modelId="{295E5EA3-D6C4-4E19-A450-7563BD8692F0}" type="pres">
      <dgm:prSet presAssocID="{0B00215B-7B2E-4A1F-83F4-96FC67DEBE9C}" presName="tx1" presStyleLbl="revTx" presStyleIdx="3" presStyleCnt="6"/>
      <dgm:spPr/>
    </dgm:pt>
    <dgm:pt modelId="{FC2CF9E0-C99B-4F1B-9FEE-72260E4E49D7}" type="pres">
      <dgm:prSet presAssocID="{0B00215B-7B2E-4A1F-83F4-96FC67DEBE9C}" presName="vert1" presStyleCnt="0"/>
      <dgm:spPr/>
    </dgm:pt>
    <dgm:pt modelId="{15E29484-C978-4695-B4A5-50BEA5EFC1EC}" type="pres">
      <dgm:prSet presAssocID="{CB86C34C-68B3-4ECB-90B0-A4AE3224A588}" presName="thickLine" presStyleLbl="alignNode1" presStyleIdx="4" presStyleCnt="6"/>
      <dgm:spPr/>
    </dgm:pt>
    <dgm:pt modelId="{47FC7773-DA83-4BB0-9EF8-251D520FE5EE}" type="pres">
      <dgm:prSet presAssocID="{CB86C34C-68B3-4ECB-90B0-A4AE3224A588}" presName="horz1" presStyleCnt="0"/>
      <dgm:spPr/>
    </dgm:pt>
    <dgm:pt modelId="{F360E562-4C3B-4AC1-A9E5-6C8CD35C8341}" type="pres">
      <dgm:prSet presAssocID="{CB86C34C-68B3-4ECB-90B0-A4AE3224A588}" presName="tx1" presStyleLbl="revTx" presStyleIdx="4" presStyleCnt="6"/>
      <dgm:spPr/>
    </dgm:pt>
    <dgm:pt modelId="{4FF825C4-D4DC-45BF-B50D-7C26DEF35DFF}" type="pres">
      <dgm:prSet presAssocID="{CB86C34C-68B3-4ECB-90B0-A4AE3224A588}" presName="vert1" presStyleCnt="0"/>
      <dgm:spPr/>
    </dgm:pt>
    <dgm:pt modelId="{F8C4C30D-86A8-4F5F-85D3-585603EAC388}" type="pres">
      <dgm:prSet presAssocID="{0CC3F3E0-5755-45C6-AD1C-050D0689025B}" presName="thickLine" presStyleLbl="alignNode1" presStyleIdx="5" presStyleCnt="6"/>
      <dgm:spPr/>
    </dgm:pt>
    <dgm:pt modelId="{32012C7E-4D85-42BB-B2C3-A3A79C3339C9}" type="pres">
      <dgm:prSet presAssocID="{0CC3F3E0-5755-45C6-AD1C-050D0689025B}" presName="horz1" presStyleCnt="0"/>
      <dgm:spPr/>
    </dgm:pt>
    <dgm:pt modelId="{EDCE1EB8-ECAC-43D7-BA6D-735501F4B11B}" type="pres">
      <dgm:prSet presAssocID="{0CC3F3E0-5755-45C6-AD1C-050D0689025B}" presName="tx1" presStyleLbl="revTx" presStyleIdx="5" presStyleCnt="6"/>
      <dgm:spPr/>
    </dgm:pt>
    <dgm:pt modelId="{E8D0EFA5-2315-4781-A63E-3E57E5E815A3}" type="pres">
      <dgm:prSet presAssocID="{0CC3F3E0-5755-45C6-AD1C-050D0689025B}" presName="vert1" presStyleCnt="0"/>
      <dgm:spPr/>
    </dgm:pt>
  </dgm:ptLst>
  <dgm:cxnLst>
    <dgm:cxn modelId="{D535ED06-2653-492D-A15D-24E598579A05}" type="presOf" srcId="{CD118A86-82EC-4DDD-94ED-0180A26FE049}" destId="{93B2227B-D86A-485E-9ED3-C99A6D51F473}" srcOrd="0" destOrd="0" presId="urn:microsoft.com/office/officeart/2008/layout/LinedList"/>
    <dgm:cxn modelId="{FF393F3E-9198-403C-9CE2-8575481A1200}" srcId="{5849A237-0C01-4264-8A63-8DA83599CC1E}" destId="{3814C902-3BFF-43E0-8F89-8E0D79AA31A8}" srcOrd="0" destOrd="0" parTransId="{4CB06D3F-65E8-4EBD-B9C0-71D370BDEAB0}" sibTransId="{8C64643E-B7BA-4309-9F17-5D1F31C8AF41}"/>
    <dgm:cxn modelId="{8A67ED45-C20E-47A4-8408-282617BCF0A8}" type="presOf" srcId="{0CC3F3E0-5755-45C6-AD1C-050D0689025B}" destId="{EDCE1EB8-ECAC-43D7-BA6D-735501F4B11B}" srcOrd="0" destOrd="0" presId="urn:microsoft.com/office/officeart/2008/layout/LinedList"/>
    <dgm:cxn modelId="{973DB58B-0130-459F-9CA5-8BFB55C1D1D3}" srcId="{5849A237-0C01-4264-8A63-8DA83599CC1E}" destId="{0CC3F3E0-5755-45C6-AD1C-050D0689025B}" srcOrd="5" destOrd="0" parTransId="{9FF1FFA9-3801-417A-A24E-BF860A35B2BB}" sibTransId="{636FC384-DA77-4608-A182-61F243B0D7C6}"/>
    <dgm:cxn modelId="{CB74D58C-6501-4618-8D5D-3A795C57B9F9}" type="presOf" srcId="{CB86C34C-68B3-4ECB-90B0-A4AE3224A588}" destId="{F360E562-4C3B-4AC1-A9E5-6C8CD35C8341}" srcOrd="0" destOrd="0" presId="urn:microsoft.com/office/officeart/2008/layout/LinedList"/>
    <dgm:cxn modelId="{9CA795B5-65B5-4A6F-8694-183244647DAC}" srcId="{5849A237-0C01-4264-8A63-8DA83599CC1E}" destId="{0B00215B-7B2E-4A1F-83F4-96FC67DEBE9C}" srcOrd="3" destOrd="0" parTransId="{A81D1DB8-E935-4DA3-B726-B13E92BAE0C0}" sibTransId="{4DC93667-9600-4CDE-BFDF-EAF407276DC2}"/>
    <dgm:cxn modelId="{8BF821CD-FB79-4176-B224-07121D717296}" type="presOf" srcId="{3814C902-3BFF-43E0-8F89-8E0D79AA31A8}" destId="{75A016A8-B966-46D4-88FA-A0BCE31400BA}" srcOrd="0" destOrd="0" presId="urn:microsoft.com/office/officeart/2008/layout/LinedList"/>
    <dgm:cxn modelId="{ADA4B1CE-433E-412E-93A5-1277950F9AC9}" srcId="{5849A237-0C01-4264-8A63-8DA83599CC1E}" destId="{CD118A86-82EC-4DDD-94ED-0180A26FE049}" srcOrd="2" destOrd="0" parTransId="{6A3B298F-D22B-45BF-A5B5-1DFEB199FEFA}" sibTransId="{14521A46-2892-487B-AB5F-57BC96D143BB}"/>
    <dgm:cxn modelId="{2154AFCF-0552-4184-8D7D-62F297468DD0}" srcId="{5849A237-0C01-4264-8A63-8DA83599CC1E}" destId="{D163F4FE-B2B7-40B4-AF22-FD1E7DADEFC1}" srcOrd="1" destOrd="0" parTransId="{8E1B758A-0ADA-47A9-BB95-36FB8096D5C7}" sibTransId="{114D0F8D-BAF1-4CC7-B71F-279586074752}"/>
    <dgm:cxn modelId="{BA2A24D8-C598-44BC-85BA-5842CB6360E6}" type="presOf" srcId="{D163F4FE-B2B7-40B4-AF22-FD1E7DADEFC1}" destId="{6ED2E6EF-36C7-4192-ADB5-51F78D520783}" srcOrd="0" destOrd="0" presId="urn:microsoft.com/office/officeart/2008/layout/LinedList"/>
    <dgm:cxn modelId="{D307C1F1-E315-470D-AF5B-ECAF9561F30D}" type="presOf" srcId="{5849A237-0C01-4264-8A63-8DA83599CC1E}" destId="{42922487-5DA7-4524-AD04-0E7B06BDC6DE}" srcOrd="0" destOrd="0" presId="urn:microsoft.com/office/officeart/2008/layout/LinedList"/>
    <dgm:cxn modelId="{66B10CF7-F180-4894-B187-EE02AAAC8B8B}" srcId="{5849A237-0C01-4264-8A63-8DA83599CC1E}" destId="{CB86C34C-68B3-4ECB-90B0-A4AE3224A588}" srcOrd="4" destOrd="0" parTransId="{126C9D55-7B27-460A-A494-BDF4405A8DF4}" sibTransId="{90B899C8-15E9-4FB0-ADAA-E96991AF2727}"/>
    <dgm:cxn modelId="{A0C3C6FB-9B54-4A57-9310-4CA7E101F76D}" type="presOf" srcId="{0B00215B-7B2E-4A1F-83F4-96FC67DEBE9C}" destId="{295E5EA3-D6C4-4E19-A450-7563BD8692F0}" srcOrd="0" destOrd="0" presId="urn:microsoft.com/office/officeart/2008/layout/LinedList"/>
    <dgm:cxn modelId="{544189DE-8EB1-476F-8925-5569AD2F7A7A}" type="presParOf" srcId="{42922487-5DA7-4524-AD04-0E7B06BDC6DE}" destId="{086229BD-2176-4E1C-B170-B3DED9310537}" srcOrd="0" destOrd="0" presId="urn:microsoft.com/office/officeart/2008/layout/LinedList"/>
    <dgm:cxn modelId="{182CF6DA-C32B-4636-BCE0-00E5F9AFE7F8}" type="presParOf" srcId="{42922487-5DA7-4524-AD04-0E7B06BDC6DE}" destId="{03C7DD45-8AB7-4C66-874D-AACDA9563DC6}" srcOrd="1" destOrd="0" presId="urn:microsoft.com/office/officeart/2008/layout/LinedList"/>
    <dgm:cxn modelId="{66F2509A-22B4-4739-B4CF-503D8F31E22E}" type="presParOf" srcId="{03C7DD45-8AB7-4C66-874D-AACDA9563DC6}" destId="{75A016A8-B966-46D4-88FA-A0BCE31400BA}" srcOrd="0" destOrd="0" presId="urn:microsoft.com/office/officeart/2008/layout/LinedList"/>
    <dgm:cxn modelId="{FD4FC203-3F08-4C88-BD56-3AF94F6D728C}" type="presParOf" srcId="{03C7DD45-8AB7-4C66-874D-AACDA9563DC6}" destId="{4CD5229F-E98A-419C-844C-E1DE233D9A39}" srcOrd="1" destOrd="0" presId="urn:microsoft.com/office/officeart/2008/layout/LinedList"/>
    <dgm:cxn modelId="{A54CADE2-68FA-4A7E-9F9A-78357596552F}" type="presParOf" srcId="{42922487-5DA7-4524-AD04-0E7B06BDC6DE}" destId="{1ED22674-D81A-4254-A085-8CF16F76C673}" srcOrd="2" destOrd="0" presId="urn:microsoft.com/office/officeart/2008/layout/LinedList"/>
    <dgm:cxn modelId="{16411401-1F50-44DE-A315-CEEA2FCDC81A}" type="presParOf" srcId="{42922487-5DA7-4524-AD04-0E7B06BDC6DE}" destId="{CDE1AF1C-5D76-4EF3-BAFA-647F330F3DC4}" srcOrd="3" destOrd="0" presId="urn:microsoft.com/office/officeart/2008/layout/LinedList"/>
    <dgm:cxn modelId="{4F2CECD0-8461-4857-B0B8-8D5B3637A270}" type="presParOf" srcId="{CDE1AF1C-5D76-4EF3-BAFA-647F330F3DC4}" destId="{6ED2E6EF-36C7-4192-ADB5-51F78D520783}" srcOrd="0" destOrd="0" presId="urn:microsoft.com/office/officeart/2008/layout/LinedList"/>
    <dgm:cxn modelId="{49A45519-E033-4E8A-84A4-3BAA92C56510}" type="presParOf" srcId="{CDE1AF1C-5D76-4EF3-BAFA-647F330F3DC4}" destId="{D87FF6A2-3E87-45CB-B3F6-E8E8E5FEA775}" srcOrd="1" destOrd="0" presId="urn:microsoft.com/office/officeart/2008/layout/LinedList"/>
    <dgm:cxn modelId="{FABFCF96-4D87-4108-9011-D8ADB4246F0D}" type="presParOf" srcId="{42922487-5DA7-4524-AD04-0E7B06BDC6DE}" destId="{68855B0E-9F0B-4A36-AA16-E4C7EB66793B}" srcOrd="4" destOrd="0" presId="urn:microsoft.com/office/officeart/2008/layout/LinedList"/>
    <dgm:cxn modelId="{C2523231-763F-47E0-A5CE-7B9C4804486C}" type="presParOf" srcId="{42922487-5DA7-4524-AD04-0E7B06BDC6DE}" destId="{7C6E229F-CB1B-49F8-B584-DBA006472E05}" srcOrd="5" destOrd="0" presId="urn:microsoft.com/office/officeart/2008/layout/LinedList"/>
    <dgm:cxn modelId="{260C281A-9F04-4C42-91CC-D51B9945D85D}" type="presParOf" srcId="{7C6E229F-CB1B-49F8-B584-DBA006472E05}" destId="{93B2227B-D86A-485E-9ED3-C99A6D51F473}" srcOrd="0" destOrd="0" presId="urn:microsoft.com/office/officeart/2008/layout/LinedList"/>
    <dgm:cxn modelId="{E8F082CC-C7CB-4B17-871F-CC500C80C0C3}" type="presParOf" srcId="{7C6E229F-CB1B-49F8-B584-DBA006472E05}" destId="{8D65F6D5-6974-4434-9812-212592FC9AD3}" srcOrd="1" destOrd="0" presId="urn:microsoft.com/office/officeart/2008/layout/LinedList"/>
    <dgm:cxn modelId="{B5A87732-A272-4730-B07F-AF3826236DDD}" type="presParOf" srcId="{42922487-5DA7-4524-AD04-0E7B06BDC6DE}" destId="{C9A26B08-CB48-458B-836A-7E0911D2FF6C}" srcOrd="6" destOrd="0" presId="urn:microsoft.com/office/officeart/2008/layout/LinedList"/>
    <dgm:cxn modelId="{9F57C089-8A56-42BD-A54A-A020A48EC722}" type="presParOf" srcId="{42922487-5DA7-4524-AD04-0E7B06BDC6DE}" destId="{8D42F470-3306-48B1-B495-BEC93D1E6860}" srcOrd="7" destOrd="0" presId="urn:microsoft.com/office/officeart/2008/layout/LinedList"/>
    <dgm:cxn modelId="{EB65C4F9-CAF3-4901-A5B3-CD2A556E37B6}" type="presParOf" srcId="{8D42F470-3306-48B1-B495-BEC93D1E6860}" destId="{295E5EA3-D6C4-4E19-A450-7563BD8692F0}" srcOrd="0" destOrd="0" presId="urn:microsoft.com/office/officeart/2008/layout/LinedList"/>
    <dgm:cxn modelId="{37C3EE81-8DEF-49D1-A79E-BFE4D37B438A}" type="presParOf" srcId="{8D42F470-3306-48B1-B495-BEC93D1E6860}" destId="{FC2CF9E0-C99B-4F1B-9FEE-72260E4E49D7}" srcOrd="1" destOrd="0" presId="urn:microsoft.com/office/officeart/2008/layout/LinedList"/>
    <dgm:cxn modelId="{93E7CDBE-938A-41BA-A5D8-099887AED669}" type="presParOf" srcId="{42922487-5DA7-4524-AD04-0E7B06BDC6DE}" destId="{15E29484-C978-4695-B4A5-50BEA5EFC1EC}" srcOrd="8" destOrd="0" presId="urn:microsoft.com/office/officeart/2008/layout/LinedList"/>
    <dgm:cxn modelId="{CA90F630-6248-42E8-858B-817D18CA2768}" type="presParOf" srcId="{42922487-5DA7-4524-AD04-0E7B06BDC6DE}" destId="{47FC7773-DA83-4BB0-9EF8-251D520FE5EE}" srcOrd="9" destOrd="0" presId="urn:microsoft.com/office/officeart/2008/layout/LinedList"/>
    <dgm:cxn modelId="{A678B6E5-0C5E-4E0E-9710-363362A75483}" type="presParOf" srcId="{47FC7773-DA83-4BB0-9EF8-251D520FE5EE}" destId="{F360E562-4C3B-4AC1-A9E5-6C8CD35C8341}" srcOrd="0" destOrd="0" presId="urn:microsoft.com/office/officeart/2008/layout/LinedList"/>
    <dgm:cxn modelId="{28EBA503-8E87-4D75-9CB3-93418BC89016}" type="presParOf" srcId="{47FC7773-DA83-4BB0-9EF8-251D520FE5EE}" destId="{4FF825C4-D4DC-45BF-B50D-7C26DEF35DFF}" srcOrd="1" destOrd="0" presId="urn:microsoft.com/office/officeart/2008/layout/LinedList"/>
    <dgm:cxn modelId="{228449A7-78B1-437E-AEA6-1E9551CE2362}" type="presParOf" srcId="{42922487-5DA7-4524-AD04-0E7B06BDC6DE}" destId="{F8C4C30D-86A8-4F5F-85D3-585603EAC388}" srcOrd="10" destOrd="0" presId="urn:microsoft.com/office/officeart/2008/layout/LinedList"/>
    <dgm:cxn modelId="{4939DBBD-5FF8-4FEA-A127-84EADB66FD54}" type="presParOf" srcId="{42922487-5DA7-4524-AD04-0E7B06BDC6DE}" destId="{32012C7E-4D85-42BB-B2C3-A3A79C3339C9}" srcOrd="11" destOrd="0" presId="urn:microsoft.com/office/officeart/2008/layout/LinedList"/>
    <dgm:cxn modelId="{C93DE88D-840C-4C04-B9C9-DE7FAEE45B94}" type="presParOf" srcId="{32012C7E-4D85-42BB-B2C3-A3A79C3339C9}" destId="{EDCE1EB8-ECAC-43D7-BA6D-735501F4B11B}" srcOrd="0" destOrd="0" presId="urn:microsoft.com/office/officeart/2008/layout/LinedList"/>
    <dgm:cxn modelId="{305965AE-0C7D-42FC-90F0-A26495CCF429}" type="presParOf" srcId="{32012C7E-4D85-42BB-B2C3-A3A79C3339C9}" destId="{E8D0EFA5-2315-4781-A63E-3E57E5E815A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7.xml><?xml version="1.0" encoding="utf-8"?>
<dgm:dataModel xmlns:dgm="http://schemas.openxmlformats.org/drawingml/2006/diagram" xmlns:a="http://schemas.openxmlformats.org/drawingml/2006/main">
  <dgm:ptLst>
    <dgm:pt modelId="{33252456-C6E1-4BD8-857C-22DE5E3F6B63}"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ru-RU"/>
        </a:p>
      </dgm:t>
    </dgm:pt>
    <dgm:pt modelId="{A68825AD-2E40-4309-95E2-DB8CC45FF248}">
      <dgm:prSet/>
      <dgm:spPr/>
      <dgm:t>
        <a:bodyPr/>
        <a:lstStyle/>
        <a:p>
          <a:r>
            <a:rPr lang="ru-RU" b="1"/>
            <a:t>Информационное обеспечение </a:t>
          </a:r>
          <a:r>
            <a:rPr lang="ru-RU"/>
            <a:t>— это совокупность данных, объективно отражающих состояние объекта предупредительного воздействия, происходящие в нем изменения, применяемые меры предупредительного воздействия.</a:t>
          </a:r>
        </a:p>
      </dgm:t>
    </dgm:pt>
    <dgm:pt modelId="{BD3AB5D2-D9A0-425D-B44E-85FEBFB38643}" type="parTrans" cxnId="{45021DEC-E1A0-416A-9BB6-E8E05D7A6295}">
      <dgm:prSet/>
      <dgm:spPr/>
      <dgm:t>
        <a:bodyPr/>
        <a:lstStyle/>
        <a:p>
          <a:endParaRPr lang="ru-RU"/>
        </a:p>
      </dgm:t>
    </dgm:pt>
    <dgm:pt modelId="{118EE862-A52A-40FD-BD87-8101E175B7B3}" type="sibTrans" cxnId="{45021DEC-E1A0-416A-9BB6-E8E05D7A6295}">
      <dgm:prSet/>
      <dgm:spPr/>
      <dgm:t>
        <a:bodyPr/>
        <a:lstStyle/>
        <a:p>
          <a:endParaRPr lang="ru-RU"/>
        </a:p>
      </dgm:t>
    </dgm:pt>
    <dgm:pt modelId="{C85B7376-02CE-46B2-A05D-55E0C417C9C7}" type="pres">
      <dgm:prSet presAssocID="{33252456-C6E1-4BD8-857C-22DE5E3F6B63}" presName="linear" presStyleCnt="0">
        <dgm:presLayoutVars>
          <dgm:animLvl val="lvl"/>
          <dgm:resizeHandles val="exact"/>
        </dgm:presLayoutVars>
      </dgm:prSet>
      <dgm:spPr/>
    </dgm:pt>
    <dgm:pt modelId="{A503A763-3206-45C7-AB62-04C050ED609D}" type="pres">
      <dgm:prSet presAssocID="{A68825AD-2E40-4309-95E2-DB8CC45FF248}" presName="parentText" presStyleLbl="node1" presStyleIdx="0" presStyleCnt="1">
        <dgm:presLayoutVars>
          <dgm:chMax val="0"/>
          <dgm:bulletEnabled val="1"/>
        </dgm:presLayoutVars>
      </dgm:prSet>
      <dgm:spPr/>
    </dgm:pt>
  </dgm:ptLst>
  <dgm:cxnLst>
    <dgm:cxn modelId="{ED0008E1-7D98-4ABA-AA8C-3D015F47E105}" type="presOf" srcId="{A68825AD-2E40-4309-95E2-DB8CC45FF248}" destId="{A503A763-3206-45C7-AB62-04C050ED609D}" srcOrd="0" destOrd="0" presId="urn:microsoft.com/office/officeart/2005/8/layout/vList2"/>
    <dgm:cxn modelId="{45021DEC-E1A0-416A-9BB6-E8E05D7A6295}" srcId="{33252456-C6E1-4BD8-857C-22DE5E3F6B63}" destId="{A68825AD-2E40-4309-95E2-DB8CC45FF248}" srcOrd="0" destOrd="0" parTransId="{BD3AB5D2-D9A0-425D-B44E-85FEBFB38643}" sibTransId="{118EE862-A52A-40FD-BD87-8101E175B7B3}"/>
    <dgm:cxn modelId="{2D09F2FC-C849-4A6C-BA8D-9ECB7B60FF92}" type="presOf" srcId="{33252456-C6E1-4BD8-857C-22DE5E3F6B63}" destId="{C85B7376-02CE-46B2-A05D-55E0C417C9C7}" srcOrd="0" destOrd="0" presId="urn:microsoft.com/office/officeart/2005/8/layout/vList2"/>
    <dgm:cxn modelId="{4879DB96-4156-4487-B74F-E3AEDEE168E2}" type="presParOf" srcId="{C85B7376-02CE-46B2-A05D-55E0C417C9C7}" destId="{A503A763-3206-45C7-AB62-04C050ED609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8.xml><?xml version="1.0" encoding="utf-8"?>
<dgm:dataModel xmlns:dgm="http://schemas.openxmlformats.org/drawingml/2006/diagram" xmlns:a="http://schemas.openxmlformats.org/drawingml/2006/main">
  <dgm:ptLst>
    <dgm:pt modelId="{2AF346B7-8D44-43CA-936B-C0E3EC29E507}"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ru-RU"/>
        </a:p>
      </dgm:t>
    </dgm:pt>
    <dgm:pt modelId="{949F8FE1-FAB2-46A1-AED5-244300926F17}">
      <dgm:prSet/>
      <dgm:spPr/>
      <dgm:t>
        <a:bodyPr/>
        <a:lstStyle/>
        <a:p>
          <a:r>
            <a:rPr lang="ru-RU" b="1" dirty="0"/>
            <a:t>В широком смысле международное сотрудничество в борьбе с преступностью </a:t>
          </a:r>
          <a:r>
            <a:rPr lang="ru-RU" dirty="0"/>
            <a:t>представляет собой целенаправленную активную деятельность мирового сообщества, субъектов международных отношений и уголовной политики, которые объединяют усилия и ресурсы для защиты от международной и национальной преступности.</a:t>
          </a:r>
        </a:p>
        <a:p>
          <a:r>
            <a:rPr lang="ru-RU" b="1" dirty="0"/>
            <a:t>В узком смысле</a:t>
          </a:r>
          <a:r>
            <a:rPr lang="ru-RU" dirty="0"/>
            <a:t> это осуществляемая на основе действующих норм международного и национального законодательства, взаимосогласованная деятельность двух или более государств в лице их правоохранительных органов, а также международных организаций и полицейских агентств, реализуемая путем получения и оказания правовой помощи, выдачи (экстрадиции) преступников, осуществления уголовного преследования, а также передачи осужденных для исполнения наказаний для достижения целей предупреждения преступности.</a:t>
          </a:r>
        </a:p>
      </dgm:t>
    </dgm:pt>
    <dgm:pt modelId="{57A047F2-C584-4161-9B93-65AD3D48D3D4}" type="parTrans" cxnId="{DFBE8EEB-C7C3-4198-8231-F98C77FC342A}">
      <dgm:prSet/>
      <dgm:spPr/>
      <dgm:t>
        <a:bodyPr/>
        <a:lstStyle/>
        <a:p>
          <a:endParaRPr lang="ru-RU"/>
        </a:p>
      </dgm:t>
    </dgm:pt>
    <dgm:pt modelId="{E07E7E7E-AB1E-4040-9F31-D3710D42C6C0}" type="sibTrans" cxnId="{DFBE8EEB-C7C3-4198-8231-F98C77FC342A}">
      <dgm:prSet/>
      <dgm:spPr/>
      <dgm:t>
        <a:bodyPr/>
        <a:lstStyle/>
        <a:p>
          <a:endParaRPr lang="ru-RU"/>
        </a:p>
      </dgm:t>
    </dgm:pt>
    <dgm:pt modelId="{24ACBAC4-C325-4226-89B1-DC755F33C84B}" type="pres">
      <dgm:prSet presAssocID="{2AF346B7-8D44-43CA-936B-C0E3EC29E507}" presName="linear" presStyleCnt="0">
        <dgm:presLayoutVars>
          <dgm:animLvl val="lvl"/>
          <dgm:resizeHandles val="exact"/>
        </dgm:presLayoutVars>
      </dgm:prSet>
      <dgm:spPr/>
    </dgm:pt>
    <dgm:pt modelId="{581F0343-A2D1-4FCF-9E8A-1843C7F94278}" type="pres">
      <dgm:prSet presAssocID="{949F8FE1-FAB2-46A1-AED5-244300926F17}" presName="parentText" presStyleLbl="node1" presStyleIdx="0" presStyleCnt="1">
        <dgm:presLayoutVars>
          <dgm:chMax val="0"/>
          <dgm:bulletEnabled val="1"/>
        </dgm:presLayoutVars>
      </dgm:prSet>
      <dgm:spPr/>
    </dgm:pt>
  </dgm:ptLst>
  <dgm:cxnLst>
    <dgm:cxn modelId="{B30BD63D-71E9-4D64-A39C-806CF7F79E2E}" type="presOf" srcId="{2AF346B7-8D44-43CA-936B-C0E3EC29E507}" destId="{24ACBAC4-C325-4226-89B1-DC755F33C84B}" srcOrd="0" destOrd="0" presId="urn:microsoft.com/office/officeart/2005/8/layout/vList2"/>
    <dgm:cxn modelId="{468DB7C0-854B-444D-A1D8-4A11B21BF686}" type="presOf" srcId="{949F8FE1-FAB2-46A1-AED5-244300926F17}" destId="{581F0343-A2D1-4FCF-9E8A-1843C7F94278}" srcOrd="0" destOrd="0" presId="urn:microsoft.com/office/officeart/2005/8/layout/vList2"/>
    <dgm:cxn modelId="{DFBE8EEB-C7C3-4198-8231-F98C77FC342A}" srcId="{2AF346B7-8D44-43CA-936B-C0E3EC29E507}" destId="{949F8FE1-FAB2-46A1-AED5-244300926F17}" srcOrd="0" destOrd="0" parTransId="{57A047F2-C584-4161-9B93-65AD3D48D3D4}" sibTransId="{E07E7E7E-AB1E-4040-9F31-D3710D42C6C0}"/>
    <dgm:cxn modelId="{9D182B65-1931-4688-B9E1-B2A64A751AF3}" type="presParOf" srcId="{24ACBAC4-C325-4226-89B1-DC755F33C84B}" destId="{581F0343-A2D1-4FCF-9E8A-1843C7F9427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9.xml><?xml version="1.0" encoding="utf-8"?>
<dgm:dataModel xmlns:dgm="http://schemas.openxmlformats.org/drawingml/2006/diagram" xmlns:a="http://schemas.openxmlformats.org/drawingml/2006/main">
  <dgm:ptLst>
    <dgm:pt modelId="{3DE43E07-6C35-454C-B824-A41954C0F3C6}"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ru-RU"/>
        </a:p>
      </dgm:t>
    </dgm:pt>
    <dgm:pt modelId="{E7B18C81-9BA1-460A-9B32-179200D6D7F5}">
      <dgm:prSet/>
      <dgm:spPr/>
      <dgm:t>
        <a:bodyPr/>
        <a:lstStyle/>
        <a:p>
          <a:r>
            <a:rPr lang="ru-RU" b="1"/>
            <a:t>Целью международного сотрудничества </a:t>
          </a:r>
          <a:r>
            <a:rPr lang="ru-RU"/>
            <a:t>выступает объединение усилий по предупреждению преступности отдельных государств, региональных групп государств и международного сообщества в целом. </a:t>
          </a:r>
        </a:p>
      </dgm:t>
    </dgm:pt>
    <dgm:pt modelId="{F19F0F89-12F0-4739-913D-C66D734B9B20}" type="parTrans" cxnId="{9445D90B-55D7-468C-B5C7-43C0FCC1D1BC}">
      <dgm:prSet/>
      <dgm:spPr/>
      <dgm:t>
        <a:bodyPr/>
        <a:lstStyle/>
        <a:p>
          <a:endParaRPr lang="ru-RU"/>
        </a:p>
      </dgm:t>
    </dgm:pt>
    <dgm:pt modelId="{00C9BB4D-7456-4CA4-B111-A4EB4607F431}" type="sibTrans" cxnId="{9445D90B-55D7-468C-B5C7-43C0FCC1D1BC}">
      <dgm:prSet/>
      <dgm:spPr/>
      <dgm:t>
        <a:bodyPr/>
        <a:lstStyle/>
        <a:p>
          <a:endParaRPr lang="ru-RU"/>
        </a:p>
      </dgm:t>
    </dgm:pt>
    <dgm:pt modelId="{B2C8F950-8CE8-4D95-8D2D-EED51670DDE8}" type="pres">
      <dgm:prSet presAssocID="{3DE43E07-6C35-454C-B824-A41954C0F3C6}" presName="linear" presStyleCnt="0">
        <dgm:presLayoutVars>
          <dgm:animLvl val="lvl"/>
          <dgm:resizeHandles val="exact"/>
        </dgm:presLayoutVars>
      </dgm:prSet>
      <dgm:spPr/>
    </dgm:pt>
    <dgm:pt modelId="{DDFA53E4-4CAE-44C5-954F-1B1E44CB45F9}" type="pres">
      <dgm:prSet presAssocID="{E7B18C81-9BA1-460A-9B32-179200D6D7F5}" presName="parentText" presStyleLbl="node1" presStyleIdx="0" presStyleCnt="1">
        <dgm:presLayoutVars>
          <dgm:chMax val="0"/>
          <dgm:bulletEnabled val="1"/>
        </dgm:presLayoutVars>
      </dgm:prSet>
      <dgm:spPr/>
    </dgm:pt>
  </dgm:ptLst>
  <dgm:cxnLst>
    <dgm:cxn modelId="{9445D90B-55D7-468C-B5C7-43C0FCC1D1BC}" srcId="{3DE43E07-6C35-454C-B824-A41954C0F3C6}" destId="{E7B18C81-9BA1-460A-9B32-179200D6D7F5}" srcOrd="0" destOrd="0" parTransId="{F19F0F89-12F0-4739-913D-C66D734B9B20}" sibTransId="{00C9BB4D-7456-4CA4-B111-A4EB4607F431}"/>
    <dgm:cxn modelId="{7DF86F59-626D-4AD1-8DBD-A850672DFFBA}" type="presOf" srcId="{E7B18C81-9BA1-460A-9B32-179200D6D7F5}" destId="{DDFA53E4-4CAE-44C5-954F-1B1E44CB45F9}" srcOrd="0" destOrd="0" presId="urn:microsoft.com/office/officeart/2005/8/layout/vList2"/>
    <dgm:cxn modelId="{82849CBD-A36E-4D1A-984B-87F092ACE3C1}" type="presOf" srcId="{3DE43E07-6C35-454C-B824-A41954C0F3C6}" destId="{B2C8F950-8CE8-4D95-8D2D-EED51670DDE8}" srcOrd="0" destOrd="0" presId="urn:microsoft.com/office/officeart/2005/8/layout/vList2"/>
    <dgm:cxn modelId="{FD84D3D0-7CA5-40AC-8EE7-33CE5280BEB0}" type="presParOf" srcId="{B2C8F950-8CE8-4D95-8D2D-EED51670DDE8}" destId="{DDFA53E4-4CAE-44C5-954F-1B1E44CB45F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ACAEDD0-220A-4D28-9C5C-93B7D268DF34}"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ru-RU"/>
        </a:p>
      </dgm:t>
    </dgm:pt>
    <dgm:pt modelId="{E02E945D-39C1-44F1-84A0-65B255CE12E5}">
      <dgm:prSet/>
      <dgm:spPr/>
      <dgm:t>
        <a:bodyPr/>
        <a:lstStyle/>
        <a:p>
          <a:r>
            <a:rPr lang="ru-RU" b="1" dirty="0" err="1"/>
            <a:t>Криминографическая</a:t>
          </a:r>
          <a:r>
            <a:rPr lang="ru-RU" b="1" dirty="0"/>
            <a:t> часть </a:t>
          </a:r>
          <a:r>
            <a:rPr lang="ru-RU" dirty="0"/>
            <a:t>— включающая предмет, методологию, функции, научную и практическую значимость, связь с другими науками, особенности проведения научных исследований</a:t>
          </a:r>
        </a:p>
      </dgm:t>
    </dgm:pt>
    <dgm:pt modelId="{E1CC8112-4540-49E7-9713-D4FF9BA43A3E}" type="parTrans" cxnId="{646158FC-B9D1-4704-8CD1-48AA0294A675}">
      <dgm:prSet/>
      <dgm:spPr/>
      <dgm:t>
        <a:bodyPr/>
        <a:lstStyle/>
        <a:p>
          <a:endParaRPr lang="ru-RU"/>
        </a:p>
      </dgm:t>
    </dgm:pt>
    <dgm:pt modelId="{F0F36F72-D43C-4BD0-8C16-0B54E8351932}" type="sibTrans" cxnId="{646158FC-B9D1-4704-8CD1-48AA0294A675}">
      <dgm:prSet/>
      <dgm:spPr/>
      <dgm:t>
        <a:bodyPr/>
        <a:lstStyle/>
        <a:p>
          <a:endParaRPr lang="ru-RU"/>
        </a:p>
      </dgm:t>
    </dgm:pt>
    <dgm:pt modelId="{7E35CA7B-C560-40B9-9E03-CCD6C9A55B64}">
      <dgm:prSet/>
      <dgm:spPr/>
      <dgm:t>
        <a:bodyPr/>
        <a:lstStyle/>
        <a:p>
          <a:r>
            <a:rPr lang="ru-RU" b="1" dirty="0"/>
            <a:t>Общетеоретическая часть </a:t>
          </a:r>
          <a:r>
            <a:rPr lang="ru-RU" dirty="0"/>
            <a:t>— описывающая содержание предмета криминологии</a:t>
          </a:r>
        </a:p>
      </dgm:t>
    </dgm:pt>
    <dgm:pt modelId="{0BA79A08-7709-46BF-829E-89C060E63577}" type="parTrans" cxnId="{7A3E6969-EAF1-4E1C-94DB-AC5883E68A4B}">
      <dgm:prSet/>
      <dgm:spPr/>
      <dgm:t>
        <a:bodyPr/>
        <a:lstStyle/>
        <a:p>
          <a:endParaRPr lang="ru-RU"/>
        </a:p>
      </dgm:t>
    </dgm:pt>
    <dgm:pt modelId="{A74BABCA-4982-4FAA-97DD-43149CA55B35}" type="sibTrans" cxnId="{7A3E6969-EAF1-4E1C-94DB-AC5883E68A4B}">
      <dgm:prSet/>
      <dgm:spPr/>
      <dgm:t>
        <a:bodyPr/>
        <a:lstStyle/>
        <a:p>
          <a:endParaRPr lang="ru-RU"/>
        </a:p>
      </dgm:t>
    </dgm:pt>
    <dgm:pt modelId="{AC30527B-6D76-4C83-83A1-E206D470A4D9}">
      <dgm:prSet/>
      <dgm:spPr/>
      <dgm:t>
        <a:bodyPr/>
        <a:lstStyle/>
        <a:p>
          <a:r>
            <a:rPr lang="ru-RU" b="1" dirty="0"/>
            <a:t>Специально-теоретическая часть </a:t>
          </a:r>
          <a:r>
            <a:rPr lang="ru-RU" dirty="0"/>
            <a:t>— наполняемая описаниями отдельных видов преступности</a:t>
          </a:r>
        </a:p>
      </dgm:t>
    </dgm:pt>
    <dgm:pt modelId="{7E2618F9-A346-4192-B2DD-F4CF410263A1}" type="parTrans" cxnId="{86CFBB50-6018-4E1E-9175-F9644B6868CC}">
      <dgm:prSet/>
      <dgm:spPr/>
      <dgm:t>
        <a:bodyPr/>
        <a:lstStyle/>
        <a:p>
          <a:endParaRPr lang="ru-RU"/>
        </a:p>
      </dgm:t>
    </dgm:pt>
    <dgm:pt modelId="{17FB04D3-8757-43B6-ACDC-09AFDFC43B33}" type="sibTrans" cxnId="{86CFBB50-6018-4E1E-9175-F9644B6868CC}">
      <dgm:prSet/>
      <dgm:spPr/>
      <dgm:t>
        <a:bodyPr/>
        <a:lstStyle/>
        <a:p>
          <a:endParaRPr lang="ru-RU"/>
        </a:p>
      </dgm:t>
    </dgm:pt>
    <dgm:pt modelId="{3E9506F8-5638-4EAF-B969-ECEDBDFDDDDF}" type="pres">
      <dgm:prSet presAssocID="{8ACAEDD0-220A-4D28-9C5C-93B7D268DF34}" presName="linear" presStyleCnt="0">
        <dgm:presLayoutVars>
          <dgm:animLvl val="lvl"/>
          <dgm:resizeHandles val="exact"/>
        </dgm:presLayoutVars>
      </dgm:prSet>
      <dgm:spPr/>
    </dgm:pt>
    <dgm:pt modelId="{5C67AD37-6356-48C7-B418-A44877F29F06}" type="pres">
      <dgm:prSet presAssocID="{E02E945D-39C1-44F1-84A0-65B255CE12E5}" presName="parentText" presStyleLbl="node1" presStyleIdx="0" presStyleCnt="3">
        <dgm:presLayoutVars>
          <dgm:chMax val="0"/>
          <dgm:bulletEnabled val="1"/>
        </dgm:presLayoutVars>
      </dgm:prSet>
      <dgm:spPr/>
    </dgm:pt>
    <dgm:pt modelId="{1DB3C61E-4D2F-43C8-B7C3-878833F5C7BD}" type="pres">
      <dgm:prSet presAssocID="{F0F36F72-D43C-4BD0-8C16-0B54E8351932}" presName="spacer" presStyleCnt="0"/>
      <dgm:spPr/>
    </dgm:pt>
    <dgm:pt modelId="{BF0D99E4-CC4F-49B4-A227-EEF11C0153C4}" type="pres">
      <dgm:prSet presAssocID="{7E35CA7B-C560-40B9-9E03-CCD6C9A55B64}" presName="parentText" presStyleLbl="node1" presStyleIdx="1" presStyleCnt="3">
        <dgm:presLayoutVars>
          <dgm:chMax val="0"/>
          <dgm:bulletEnabled val="1"/>
        </dgm:presLayoutVars>
      </dgm:prSet>
      <dgm:spPr/>
    </dgm:pt>
    <dgm:pt modelId="{AA8681B5-9052-470B-B79C-B174A5B01625}" type="pres">
      <dgm:prSet presAssocID="{A74BABCA-4982-4FAA-97DD-43149CA55B35}" presName="spacer" presStyleCnt="0"/>
      <dgm:spPr/>
    </dgm:pt>
    <dgm:pt modelId="{3892B005-F7C3-4465-8DC9-0A79B11F935E}" type="pres">
      <dgm:prSet presAssocID="{AC30527B-6D76-4C83-83A1-E206D470A4D9}" presName="parentText" presStyleLbl="node1" presStyleIdx="2" presStyleCnt="3">
        <dgm:presLayoutVars>
          <dgm:chMax val="0"/>
          <dgm:bulletEnabled val="1"/>
        </dgm:presLayoutVars>
      </dgm:prSet>
      <dgm:spPr/>
    </dgm:pt>
  </dgm:ptLst>
  <dgm:cxnLst>
    <dgm:cxn modelId="{61866008-EBF5-464B-9CDA-EBBD6964F915}" type="presOf" srcId="{7E35CA7B-C560-40B9-9E03-CCD6C9A55B64}" destId="{BF0D99E4-CC4F-49B4-A227-EEF11C0153C4}" srcOrd="0" destOrd="0" presId="urn:microsoft.com/office/officeart/2005/8/layout/vList2"/>
    <dgm:cxn modelId="{17EF4C42-B69C-4510-BA3A-9AD75621F117}" type="presOf" srcId="{AC30527B-6D76-4C83-83A1-E206D470A4D9}" destId="{3892B005-F7C3-4465-8DC9-0A79B11F935E}" srcOrd="0" destOrd="0" presId="urn:microsoft.com/office/officeart/2005/8/layout/vList2"/>
    <dgm:cxn modelId="{7A3E6969-EAF1-4E1C-94DB-AC5883E68A4B}" srcId="{8ACAEDD0-220A-4D28-9C5C-93B7D268DF34}" destId="{7E35CA7B-C560-40B9-9E03-CCD6C9A55B64}" srcOrd="1" destOrd="0" parTransId="{0BA79A08-7709-46BF-829E-89C060E63577}" sibTransId="{A74BABCA-4982-4FAA-97DD-43149CA55B35}"/>
    <dgm:cxn modelId="{86CFBB50-6018-4E1E-9175-F9644B6868CC}" srcId="{8ACAEDD0-220A-4D28-9C5C-93B7D268DF34}" destId="{AC30527B-6D76-4C83-83A1-E206D470A4D9}" srcOrd="2" destOrd="0" parTransId="{7E2618F9-A346-4192-B2DD-F4CF410263A1}" sibTransId="{17FB04D3-8757-43B6-ACDC-09AFDFC43B33}"/>
    <dgm:cxn modelId="{48C6B872-F8F4-445E-94A5-DB4EAE3C57C1}" type="presOf" srcId="{8ACAEDD0-220A-4D28-9C5C-93B7D268DF34}" destId="{3E9506F8-5638-4EAF-B969-ECEDBDFDDDDF}" srcOrd="0" destOrd="0" presId="urn:microsoft.com/office/officeart/2005/8/layout/vList2"/>
    <dgm:cxn modelId="{4F61E4B0-F51D-45D1-B334-1687B0CC6AEC}" type="presOf" srcId="{E02E945D-39C1-44F1-84A0-65B255CE12E5}" destId="{5C67AD37-6356-48C7-B418-A44877F29F06}" srcOrd="0" destOrd="0" presId="urn:microsoft.com/office/officeart/2005/8/layout/vList2"/>
    <dgm:cxn modelId="{646158FC-B9D1-4704-8CD1-48AA0294A675}" srcId="{8ACAEDD0-220A-4D28-9C5C-93B7D268DF34}" destId="{E02E945D-39C1-44F1-84A0-65B255CE12E5}" srcOrd="0" destOrd="0" parTransId="{E1CC8112-4540-49E7-9713-D4FF9BA43A3E}" sibTransId="{F0F36F72-D43C-4BD0-8C16-0B54E8351932}"/>
    <dgm:cxn modelId="{2887296F-5ED3-41A9-8D07-8C573BE249D4}" type="presParOf" srcId="{3E9506F8-5638-4EAF-B969-ECEDBDFDDDDF}" destId="{5C67AD37-6356-48C7-B418-A44877F29F06}" srcOrd="0" destOrd="0" presId="urn:microsoft.com/office/officeart/2005/8/layout/vList2"/>
    <dgm:cxn modelId="{10FB274B-BA68-4264-B679-7BC9E2735CDB}" type="presParOf" srcId="{3E9506F8-5638-4EAF-B969-ECEDBDFDDDDF}" destId="{1DB3C61E-4D2F-43C8-B7C3-878833F5C7BD}" srcOrd="1" destOrd="0" presId="urn:microsoft.com/office/officeart/2005/8/layout/vList2"/>
    <dgm:cxn modelId="{C1BCB85B-2582-4367-89C6-B5A555322630}" type="presParOf" srcId="{3E9506F8-5638-4EAF-B969-ECEDBDFDDDDF}" destId="{BF0D99E4-CC4F-49B4-A227-EEF11C0153C4}" srcOrd="2" destOrd="0" presId="urn:microsoft.com/office/officeart/2005/8/layout/vList2"/>
    <dgm:cxn modelId="{433F0570-135E-46C6-8077-5E65E8A55108}" type="presParOf" srcId="{3E9506F8-5638-4EAF-B969-ECEDBDFDDDDF}" destId="{AA8681B5-9052-470B-B79C-B174A5B01625}" srcOrd="3" destOrd="0" presId="urn:microsoft.com/office/officeart/2005/8/layout/vList2"/>
    <dgm:cxn modelId="{F95F941B-85A6-40EF-BF2C-BB8EF1EDE404}" type="presParOf" srcId="{3E9506F8-5638-4EAF-B969-ECEDBDFDDDDF}" destId="{3892B005-F7C3-4465-8DC9-0A79B11F935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0.xml><?xml version="1.0" encoding="utf-8"?>
<dgm:dataModel xmlns:dgm="http://schemas.openxmlformats.org/drawingml/2006/diagram" xmlns:a="http://schemas.openxmlformats.org/drawingml/2006/main">
  <dgm:ptLst>
    <dgm:pt modelId="{497F753F-36B8-4B2B-BA06-214CDC71A3FE}" type="doc">
      <dgm:prSet loTypeId="urn:microsoft.com/office/officeart/2008/layout/LinedList" loCatId="list" qsTypeId="urn:microsoft.com/office/officeart/2005/8/quickstyle/simple1" qsCatId="simple" csTypeId="urn:microsoft.com/office/officeart/2005/8/colors/accent0_1" csCatId="mainScheme"/>
      <dgm:spPr/>
      <dgm:t>
        <a:bodyPr/>
        <a:lstStyle/>
        <a:p>
          <a:endParaRPr lang="ru-RU"/>
        </a:p>
      </dgm:t>
    </dgm:pt>
    <dgm:pt modelId="{DD06A78A-75A9-434B-A3B3-8EF434C012F0}">
      <dgm:prSet/>
      <dgm:spPr/>
      <dgm:t>
        <a:bodyPr/>
        <a:lstStyle/>
        <a:p>
          <a:r>
            <a:rPr lang="ru-RU" b="1"/>
            <a:t>Эта цель реализуется выполнением следующих задач:</a:t>
          </a:r>
          <a:endParaRPr lang="ru-RU"/>
        </a:p>
      </dgm:t>
    </dgm:pt>
    <dgm:pt modelId="{0E255E61-B677-45B0-A52C-EA6CB0D4CF0B}" type="parTrans" cxnId="{78579C76-907D-4D7D-A6F0-A4F8666B0AAC}">
      <dgm:prSet/>
      <dgm:spPr/>
      <dgm:t>
        <a:bodyPr/>
        <a:lstStyle/>
        <a:p>
          <a:endParaRPr lang="ru-RU"/>
        </a:p>
      </dgm:t>
    </dgm:pt>
    <dgm:pt modelId="{F9FD0D90-24FF-47C4-B864-53C830A227F3}" type="sibTrans" cxnId="{78579C76-907D-4D7D-A6F0-A4F8666B0AAC}">
      <dgm:prSet/>
      <dgm:spPr/>
      <dgm:t>
        <a:bodyPr/>
        <a:lstStyle/>
        <a:p>
          <a:endParaRPr lang="ru-RU"/>
        </a:p>
      </dgm:t>
    </dgm:pt>
    <dgm:pt modelId="{D63AF8FC-150C-44E7-A998-5F609AA9EA47}">
      <dgm:prSet/>
      <dgm:spPr/>
      <dgm:t>
        <a:bodyPr/>
        <a:lstStyle/>
        <a:p>
          <a:r>
            <a:rPr lang="ru-RU"/>
            <a:t>1) организация предупреждения, взаимной помощи в пресечении, раскрытии и расследовании международных и транснациональных преступлений, розыске виновных и осуществлении правосудия;</a:t>
          </a:r>
        </a:p>
      </dgm:t>
    </dgm:pt>
    <dgm:pt modelId="{734A1E58-5D03-4515-A845-23C47C03844F}" type="parTrans" cxnId="{312DDF47-DDF6-42EA-9E60-EE6A5ED2F92C}">
      <dgm:prSet/>
      <dgm:spPr/>
      <dgm:t>
        <a:bodyPr/>
        <a:lstStyle/>
        <a:p>
          <a:endParaRPr lang="ru-RU"/>
        </a:p>
      </dgm:t>
    </dgm:pt>
    <dgm:pt modelId="{40BEF4E7-E3BE-4D61-81EE-370ACE6FF23D}" type="sibTrans" cxnId="{312DDF47-DDF6-42EA-9E60-EE6A5ED2F92C}">
      <dgm:prSet/>
      <dgm:spPr/>
      <dgm:t>
        <a:bodyPr/>
        <a:lstStyle/>
        <a:p>
          <a:endParaRPr lang="ru-RU"/>
        </a:p>
      </dgm:t>
    </dgm:pt>
    <dgm:pt modelId="{1C950A42-95D1-4691-A5B4-A1C7FCD95DC6}">
      <dgm:prSet/>
      <dgm:spPr/>
      <dgm:t>
        <a:bodyPr/>
        <a:lstStyle/>
        <a:p>
          <a:r>
            <a:rPr lang="ru-RU"/>
            <a:t>2) осуществление совместных профилактических мер и операций, направленных на противодействие преступности;</a:t>
          </a:r>
        </a:p>
      </dgm:t>
    </dgm:pt>
    <dgm:pt modelId="{ECFB0FAB-3C1E-4016-A228-F2D95DA969EB}" type="parTrans" cxnId="{093BA094-0045-4F3F-968E-BBF71BFDC146}">
      <dgm:prSet/>
      <dgm:spPr/>
      <dgm:t>
        <a:bodyPr/>
        <a:lstStyle/>
        <a:p>
          <a:endParaRPr lang="ru-RU"/>
        </a:p>
      </dgm:t>
    </dgm:pt>
    <dgm:pt modelId="{1CC2F8DE-D457-4E87-96DD-B75071C90C81}" type="sibTrans" cxnId="{093BA094-0045-4F3F-968E-BBF71BFDC146}">
      <dgm:prSet/>
      <dgm:spPr/>
      <dgm:t>
        <a:bodyPr/>
        <a:lstStyle/>
        <a:p>
          <a:endParaRPr lang="ru-RU"/>
        </a:p>
      </dgm:t>
    </dgm:pt>
    <dgm:pt modelId="{98A81D22-629C-4FFA-8193-A1FCBD7251A2}">
      <dgm:prSet/>
      <dgm:spPr/>
      <dgm:t>
        <a:bodyPr/>
        <a:lstStyle/>
        <a:p>
          <a:r>
            <a:rPr lang="ru-RU"/>
            <a:t>3) розыск, задержание и выдача лиц, совершивших преступления на территории других государств;</a:t>
          </a:r>
        </a:p>
      </dgm:t>
    </dgm:pt>
    <dgm:pt modelId="{0C2F5278-4CB0-4DEF-8604-6787C46D2B75}" type="parTrans" cxnId="{F219557F-D351-43D1-95D4-192C39A06AC8}">
      <dgm:prSet/>
      <dgm:spPr/>
      <dgm:t>
        <a:bodyPr/>
        <a:lstStyle/>
        <a:p>
          <a:endParaRPr lang="ru-RU"/>
        </a:p>
      </dgm:t>
    </dgm:pt>
    <dgm:pt modelId="{DF408C6C-5C83-4591-A3F5-7E84684CED5F}" type="sibTrans" cxnId="{F219557F-D351-43D1-95D4-192C39A06AC8}">
      <dgm:prSet/>
      <dgm:spPr/>
      <dgm:t>
        <a:bodyPr/>
        <a:lstStyle/>
        <a:p>
          <a:endParaRPr lang="ru-RU"/>
        </a:p>
      </dgm:t>
    </dgm:pt>
    <dgm:pt modelId="{0DFBC34A-2939-490D-9538-446ABA2392F3}">
      <dgm:prSet/>
      <dgm:spPr/>
      <dgm:t>
        <a:bodyPr/>
        <a:lstStyle/>
        <a:p>
          <a:r>
            <a:rPr lang="ru-RU"/>
            <a:t>4) выполнение своих обязательств по обеспечению надлежащего обращения с преступниками и правонарушителями.</a:t>
          </a:r>
        </a:p>
      </dgm:t>
    </dgm:pt>
    <dgm:pt modelId="{97707CEB-9CCB-4D44-892C-D313FAE8646E}" type="parTrans" cxnId="{1F1ECFBE-CEDB-45F5-A8C2-0FD387C50B39}">
      <dgm:prSet/>
      <dgm:spPr/>
      <dgm:t>
        <a:bodyPr/>
        <a:lstStyle/>
        <a:p>
          <a:endParaRPr lang="ru-RU"/>
        </a:p>
      </dgm:t>
    </dgm:pt>
    <dgm:pt modelId="{0136544B-D670-438F-9F99-30B5CCF145DF}" type="sibTrans" cxnId="{1F1ECFBE-CEDB-45F5-A8C2-0FD387C50B39}">
      <dgm:prSet/>
      <dgm:spPr/>
      <dgm:t>
        <a:bodyPr/>
        <a:lstStyle/>
        <a:p>
          <a:endParaRPr lang="ru-RU"/>
        </a:p>
      </dgm:t>
    </dgm:pt>
    <dgm:pt modelId="{C4A8ACA1-B977-4F86-B2FD-BA47F942D8DE}" type="pres">
      <dgm:prSet presAssocID="{497F753F-36B8-4B2B-BA06-214CDC71A3FE}" presName="vert0" presStyleCnt="0">
        <dgm:presLayoutVars>
          <dgm:dir/>
          <dgm:animOne val="branch"/>
          <dgm:animLvl val="lvl"/>
        </dgm:presLayoutVars>
      </dgm:prSet>
      <dgm:spPr/>
    </dgm:pt>
    <dgm:pt modelId="{3E9901FC-6C67-4097-9431-6C3BFA977F14}" type="pres">
      <dgm:prSet presAssocID="{DD06A78A-75A9-434B-A3B3-8EF434C012F0}" presName="thickLine" presStyleLbl="alignNode1" presStyleIdx="0" presStyleCnt="5"/>
      <dgm:spPr/>
    </dgm:pt>
    <dgm:pt modelId="{113652F8-BD73-4D12-8AE7-B2390211E297}" type="pres">
      <dgm:prSet presAssocID="{DD06A78A-75A9-434B-A3B3-8EF434C012F0}" presName="horz1" presStyleCnt="0"/>
      <dgm:spPr/>
    </dgm:pt>
    <dgm:pt modelId="{98D3B611-7A0A-4F06-8527-CA1732070A04}" type="pres">
      <dgm:prSet presAssocID="{DD06A78A-75A9-434B-A3B3-8EF434C012F0}" presName="tx1" presStyleLbl="revTx" presStyleIdx="0" presStyleCnt="5"/>
      <dgm:spPr/>
    </dgm:pt>
    <dgm:pt modelId="{AD8FAC41-8C53-4B03-9EFE-1354359DAA38}" type="pres">
      <dgm:prSet presAssocID="{DD06A78A-75A9-434B-A3B3-8EF434C012F0}" presName="vert1" presStyleCnt="0"/>
      <dgm:spPr/>
    </dgm:pt>
    <dgm:pt modelId="{7C74DA46-42C8-4CAB-85C4-9716894C81AB}" type="pres">
      <dgm:prSet presAssocID="{D63AF8FC-150C-44E7-A998-5F609AA9EA47}" presName="thickLine" presStyleLbl="alignNode1" presStyleIdx="1" presStyleCnt="5"/>
      <dgm:spPr/>
    </dgm:pt>
    <dgm:pt modelId="{E641AFFD-7722-4B1A-8568-24DCB09687B9}" type="pres">
      <dgm:prSet presAssocID="{D63AF8FC-150C-44E7-A998-5F609AA9EA47}" presName="horz1" presStyleCnt="0"/>
      <dgm:spPr/>
    </dgm:pt>
    <dgm:pt modelId="{80F18ABA-58D9-4672-870C-0CA009152208}" type="pres">
      <dgm:prSet presAssocID="{D63AF8FC-150C-44E7-A998-5F609AA9EA47}" presName="tx1" presStyleLbl="revTx" presStyleIdx="1" presStyleCnt="5"/>
      <dgm:spPr/>
    </dgm:pt>
    <dgm:pt modelId="{4FBA47A5-3352-4876-94B7-CFA7907A0C70}" type="pres">
      <dgm:prSet presAssocID="{D63AF8FC-150C-44E7-A998-5F609AA9EA47}" presName="vert1" presStyleCnt="0"/>
      <dgm:spPr/>
    </dgm:pt>
    <dgm:pt modelId="{AED0F6D3-6803-440A-B9FF-9354CAD46552}" type="pres">
      <dgm:prSet presAssocID="{1C950A42-95D1-4691-A5B4-A1C7FCD95DC6}" presName="thickLine" presStyleLbl="alignNode1" presStyleIdx="2" presStyleCnt="5"/>
      <dgm:spPr/>
    </dgm:pt>
    <dgm:pt modelId="{69CE2B4D-BC9D-400C-9E1A-4A9B0EDAC054}" type="pres">
      <dgm:prSet presAssocID="{1C950A42-95D1-4691-A5B4-A1C7FCD95DC6}" presName="horz1" presStyleCnt="0"/>
      <dgm:spPr/>
    </dgm:pt>
    <dgm:pt modelId="{BCBE3B68-D9ED-4968-822E-07A7040B50FB}" type="pres">
      <dgm:prSet presAssocID="{1C950A42-95D1-4691-A5B4-A1C7FCD95DC6}" presName="tx1" presStyleLbl="revTx" presStyleIdx="2" presStyleCnt="5"/>
      <dgm:spPr/>
    </dgm:pt>
    <dgm:pt modelId="{F7607D83-F926-4F6C-96C8-EAE75EA6B7E2}" type="pres">
      <dgm:prSet presAssocID="{1C950A42-95D1-4691-A5B4-A1C7FCD95DC6}" presName="vert1" presStyleCnt="0"/>
      <dgm:spPr/>
    </dgm:pt>
    <dgm:pt modelId="{A479AB46-1349-45A3-9C88-8625A3CBEAA9}" type="pres">
      <dgm:prSet presAssocID="{98A81D22-629C-4FFA-8193-A1FCBD7251A2}" presName="thickLine" presStyleLbl="alignNode1" presStyleIdx="3" presStyleCnt="5"/>
      <dgm:spPr/>
    </dgm:pt>
    <dgm:pt modelId="{5FCEE11F-154A-4441-9976-D7D7C3583866}" type="pres">
      <dgm:prSet presAssocID="{98A81D22-629C-4FFA-8193-A1FCBD7251A2}" presName="horz1" presStyleCnt="0"/>
      <dgm:spPr/>
    </dgm:pt>
    <dgm:pt modelId="{D3B66B72-AD65-499B-9D5E-645E35531127}" type="pres">
      <dgm:prSet presAssocID="{98A81D22-629C-4FFA-8193-A1FCBD7251A2}" presName="tx1" presStyleLbl="revTx" presStyleIdx="3" presStyleCnt="5"/>
      <dgm:spPr/>
    </dgm:pt>
    <dgm:pt modelId="{DF08DEB6-BEBE-4E16-807E-42D28BA5CD91}" type="pres">
      <dgm:prSet presAssocID="{98A81D22-629C-4FFA-8193-A1FCBD7251A2}" presName="vert1" presStyleCnt="0"/>
      <dgm:spPr/>
    </dgm:pt>
    <dgm:pt modelId="{6EA8CC64-7CA7-4637-A7E4-5F30FFB08589}" type="pres">
      <dgm:prSet presAssocID="{0DFBC34A-2939-490D-9538-446ABA2392F3}" presName="thickLine" presStyleLbl="alignNode1" presStyleIdx="4" presStyleCnt="5"/>
      <dgm:spPr/>
    </dgm:pt>
    <dgm:pt modelId="{10F61416-D64C-4FE2-B9C4-8C4A942A2027}" type="pres">
      <dgm:prSet presAssocID="{0DFBC34A-2939-490D-9538-446ABA2392F3}" presName="horz1" presStyleCnt="0"/>
      <dgm:spPr/>
    </dgm:pt>
    <dgm:pt modelId="{8573D10E-4174-43B9-BC03-27ACAB0A3B73}" type="pres">
      <dgm:prSet presAssocID="{0DFBC34A-2939-490D-9538-446ABA2392F3}" presName="tx1" presStyleLbl="revTx" presStyleIdx="4" presStyleCnt="5"/>
      <dgm:spPr/>
    </dgm:pt>
    <dgm:pt modelId="{97F8E945-DD60-47E4-9F0A-81E1266523EC}" type="pres">
      <dgm:prSet presAssocID="{0DFBC34A-2939-490D-9538-446ABA2392F3}" presName="vert1" presStyleCnt="0"/>
      <dgm:spPr/>
    </dgm:pt>
  </dgm:ptLst>
  <dgm:cxnLst>
    <dgm:cxn modelId="{76F5F314-031C-4DC4-A97E-002B1B62E49D}" type="presOf" srcId="{98A81D22-629C-4FFA-8193-A1FCBD7251A2}" destId="{D3B66B72-AD65-499B-9D5E-645E35531127}" srcOrd="0" destOrd="0" presId="urn:microsoft.com/office/officeart/2008/layout/LinedList"/>
    <dgm:cxn modelId="{E6C20A36-36D6-4B9D-8B0B-E3067D946204}" type="presOf" srcId="{D63AF8FC-150C-44E7-A998-5F609AA9EA47}" destId="{80F18ABA-58D9-4672-870C-0CA009152208}" srcOrd="0" destOrd="0" presId="urn:microsoft.com/office/officeart/2008/layout/LinedList"/>
    <dgm:cxn modelId="{3C2DCA3F-309A-4048-8C78-350C962F1D46}" type="presOf" srcId="{0DFBC34A-2939-490D-9538-446ABA2392F3}" destId="{8573D10E-4174-43B9-BC03-27ACAB0A3B73}" srcOrd="0" destOrd="0" presId="urn:microsoft.com/office/officeart/2008/layout/LinedList"/>
    <dgm:cxn modelId="{312DDF47-DDF6-42EA-9E60-EE6A5ED2F92C}" srcId="{497F753F-36B8-4B2B-BA06-214CDC71A3FE}" destId="{D63AF8FC-150C-44E7-A998-5F609AA9EA47}" srcOrd="1" destOrd="0" parTransId="{734A1E58-5D03-4515-A845-23C47C03844F}" sibTransId="{40BEF4E7-E3BE-4D61-81EE-370ACE6FF23D}"/>
    <dgm:cxn modelId="{78579C76-907D-4D7D-A6F0-A4F8666B0AAC}" srcId="{497F753F-36B8-4B2B-BA06-214CDC71A3FE}" destId="{DD06A78A-75A9-434B-A3B3-8EF434C012F0}" srcOrd="0" destOrd="0" parTransId="{0E255E61-B677-45B0-A52C-EA6CB0D4CF0B}" sibTransId="{F9FD0D90-24FF-47C4-B864-53C830A227F3}"/>
    <dgm:cxn modelId="{F219557F-D351-43D1-95D4-192C39A06AC8}" srcId="{497F753F-36B8-4B2B-BA06-214CDC71A3FE}" destId="{98A81D22-629C-4FFA-8193-A1FCBD7251A2}" srcOrd="3" destOrd="0" parTransId="{0C2F5278-4CB0-4DEF-8604-6787C46D2B75}" sibTransId="{DF408C6C-5C83-4591-A3F5-7E84684CED5F}"/>
    <dgm:cxn modelId="{F46CAE85-7B12-4AA6-A0FA-88EB08CB449B}" type="presOf" srcId="{DD06A78A-75A9-434B-A3B3-8EF434C012F0}" destId="{98D3B611-7A0A-4F06-8527-CA1732070A04}" srcOrd="0" destOrd="0" presId="urn:microsoft.com/office/officeart/2008/layout/LinedList"/>
    <dgm:cxn modelId="{093BA094-0045-4F3F-968E-BBF71BFDC146}" srcId="{497F753F-36B8-4B2B-BA06-214CDC71A3FE}" destId="{1C950A42-95D1-4691-A5B4-A1C7FCD95DC6}" srcOrd="2" destOrd="0" parTransId="{ECFB0FAB-3C1E-4016-A228-F2D95DA969EB}" sibTransId="{1CC2F8DE-D457-4E87-96DD-B75071C90C81}"/>
    <dgm:cxn modelId="{53FCB2A0-5E30-44ED-A5C0-C6ED80C2EA43}" type="presOf" srcId="{497F753F-36B8-4B2B-BA06-214CDC71A3FE}" destId="{C4A8ACA1-B977-4F86-B2FD-BA47F942D8DE}" srcOrd="0" destOrd="0" presId="urn:microsoft.com/office/officeart/2008/layout/LinedList"/>
    <dgm:cxn modelId="{1F1ECFBE-CEDB-45F5-A8C2-0FD387C50B39}" srcId="{497F753F-36B8-4B2B-BA06-214CDC71A3FE}" destId="{0DFBC34A-2939-490D-9538-446ABA2392F3}" srcOrd="4" destOrd="0" parTransId="{97707CEB-9CCB-4D44-892C-D313FAE8646E}" sibTransId="{0136544B-D670-438F-9F99-30B5CCF145DF}"/>
    <dgm:cxn modelId="{1791DDC4-010A-4CCF-B2D3-AB93938FEC16}" type="presOf" srcId="{1C950A42-95D1-4691-A5B4-A1C7FCD95DC6}" destId="{BCBE3B68-D9ED-4968-822E-07A7040B50FB}" srcOrd="0" destOrd="0" presId="urn:microsoft.com/office/officeart/2008/layout/LinedList"/>
    <dgm:cxn modelId="{5F550ED2-C623-4E28-89CF-027D35B89803}" type="presParOf" srcId="{C4A8ACA1-B977-4F86-B2FD-BA47F942D8DE}" destId="{3E9901FC-6C67-4097-9431-6C3BFA977F14}" srcOrd="0" destOrd="0" presId="urn:microsoft.com/office/officeart/2008/layout/LinedList"/>
    <dgm:cxn modelId="{2CF911F0-337F-4FDC-AC44-30384C62C804}" type="presParOf" srcId="{C4A8ACA1-B977-4F86-B2FD-BA47F942D8DE}" destId="{113652F8-BD73-4D12-8AE7-B2390211E297}" srcOrd="1" destOrd="0" presId="urn:microsoft.com/office/officeart/2008/layout/LinedList"/>
    <dgm:cxn modelId="{3DDF5BB5-911A-41E3-AF55-49D0835FC1CF}" type="presParOf" srcId="{113652F8-BD73-4D12-8AE7-B2390211E297}" destId="{98D3B611-7A0A-4F06-8527-CA1732070A04}" srcOrd="0" destOrd="0" presId="urn:microsoft.com/office/officeart/2008/layout/LinedList"/>
    <dgm:cxn modelId="{428CB173-CBDE-49BA-AD8A-21330C6351B5}" type="presParOf" srcId="{113652F8-BD73-4D12-8AE7-B2390211E297}" destId="{AD8FAC41-8C53-4B03-9EFE-1354359DAA38}" srcOrd="1" destOrd="0" presId="urn:microsoft.com/office/officeart/2008/layout/LinedList"/>
    <dgm:cxn modelId="{3DA5C6F6-06E7-4326-A6C9-AB6E8256865D}" type="presParOf" srcId="{C4A8ACA1-B977-4F86-B2FD-BA47F942D8DE}" destId="{7C74DA46-42C8-4CAB-85C4-9716894C81AB}" srcOrd="2" destOrd="0" presId="urn:microsoft.com/office/officeart/2008/layout/LinedList"/>
    <dgm:cxn modelId="{BA7FB497-7615-4EF9-9FF9-0B4ABCB60A17}" type="presParOf" srcId="{C4A8ACA1-B977-4F86-B2FD-BA47F942D8DE}" destId="{E641AFFD-7722-4B1A-8568-24DCB09687B9}" srcOrd="3" destOrd="0" presId="urn:microsoft.com/office/officeart/2008/layout/LinedList"/>
    <dgm:cxn modelId="{57CD4659-FFC0-4255-92CC-8607D5584BE9}" type="presParOf" srcId="{E641AFFD-7722-4B1A-8568-24DCB09687B9}" destId="{80F18ABA-58D9-4672-870C-0CA009152208}" srcOrd="0" destOrd="0" presId="urn:microsoft.com/office/officeart/2008/layout/LinedList"/>
    <dgm:cxn modelId="{28231A76-8D56-405B-BCFE-2CF09C42938A}" type="presParOf" srcId="{E641AFFD-7722-4B1A-8568-24DCB09687B9}" destId="{4FBA47A5-3352-4876-94B7-CFA7907A0C70}" srcOrd="1" destOrd="0" presId="urn:microsoft.com/office/officeart/2008/layout/LinedList"/>
    <dgm:cxn modelId="{89F4F97D-19F8-4ACF-BE69-609F0518EFF1}" type="presParOf" srcId="{C4A8ACA1-B977-4F86-B2FD-BA47F942D8DE}" destId="{AED0F6D3-6803-440A-B9FF-9354CAD46552}" srcOrd="4" destOrd="0" presId="urn:microsoft.com/office/officeart/2008/layout/LinedList"/>
    <dgm:cxn modelId="{6BD8401C-713B-4061-90BB-BA13B102E27F}" type="presParOf" srcId="{C4A8ACA1-B977-4F86-B2FD-BA47F942D8DE}" destId="{69CE2B4D-BC9D-400C-9E1A-4A9B0EDAC054}" srcOrd="5" destOrd="0" presId="urn:microsoft.com/office/officeart/2008/layout/LinedList"/>
    <dgm:cxn modelId="{3F6B9E14-F404-489E-B7BA-C7D0187F6F74}" type="presParOf" srcId="{69CE2B4D-BC9D-400C-9E1A-4A9B0EDAC054}" destId="{BCBE3B68-D9ED-4968-822E-07A7040B50FB}" srcOrd="0" destOrd="0" presId="urn:microsoft.com/office/officeart/2008/layout/LinedList"/>
    <dgm:cxn modelId="{62E7CF0E-18E9-4750-BA6A-32BD8003BDC8}" type="presParOf" srcId="{69CE2B4D-BC9D-400C-9E1A-4A9B0EDAC054}" destId="{F7607D83-F926-4F6C-96C8-EAE75EA6B7E2}" srcOrd="1" destOrd="0" presId="urn:microsoft.com/office/officeart/2008/layout/LinedList"/>
    <dgm:cxn modelId="{56DAB4F2-98B2-41C6-81B1-08CF0638F3F0}" type="presParOf" srcId="{C4A8ACA1-B977-4F86-B2FD-BA47F942D8DE}" destId="{A479AB46-1349-45A3-9C88-8625A3CBEAA9}" srcOrd="6" destOrd="0" presId="urn:microsoft.com/office/officeart/2008/layout/LinedList"/>
    <dgm:cxn modelId="{7E983320-D50C-42E8-AE0C-D5B21FAFD662}" type="presParOf" srcId="{C4A8ACA1-B977-4F86-B2FD-BA47F942D8DE}" destId="{5FCEE11F-154A-4441-9976-D7D7C3583866}" srcOrd="7" destOrd="0" presId="urn:microsoft.com/office/officeart/2008/layout/LinedList"/>
    <dgm:cxn modelId="{DAC9CB17-B80B-4162-AF20-9B1E8C25CD8E}" type="presParOf" srcId="{5FCEE11F-154A-4441-9976-D7D7C3583866}" destId="{D3B66B72-AD65-499B-9D5E-645E35531127}" srcOrd="0" destOrd="0" presId="urn:microsoft.com/office/officeart/2008/layout/LinedList"/>
    <dgm:cxn modelId="{D154A6ED-AF9B-48EE-9E77-AE19FEF1462F}" type="presParOf" srcId="{5FCEE11F-154A-4441-9976-D7D7C3583866}" destId="{DF08DEB6-BEBE-4E16-807E-42D28BA5CD91}" srcOrd="1" destOrd="0" presId="urn:microsoft.com/office/officeart/2008/layout/LinedList"/>
    <dgm:cxn modelId="{EC51FC44-47EB-4D6F-8A70-2E018EA1212E}" type="presParOf" srcId="{C4A8ACA1-B977-4F86-B2FD-BA47F942D8DE}" destId="{6EA8CC64-7CA7-4637-A7E4-5F30FFB08589}" srcOrd="8" destOrd="0" presId="urn:microsoft.com/office/officeart/2008/layout/LinedList"/>
    <dgm:cxn modelId="{F18F80FF-6113-4933-BCA4-FBF2F22BBEC0}" type="presParOf" srcId="{C4A8ACA1-B977-4F86-B2FD-BA47F942D8DE}" destId="{10F61416-D64C-4FE2-B9C4-8C4A942A2027}" srcOrd="9" destOrd="0" presId="urn:microsoft.com/office/officeart/2008/layout/LinedList"/>
    <dgm:cxn modelId="{BFF75EDD-48D8-48B3-9C3A-1ADED5053D97}" type="presParOf" srcId="{10F61416-D64C-4FE2-B9C4-8C4A942A2027}" destId="{8573D10E-4174-43B9-BC03-27ACAB0A3B73}" srcOrd="0" destOrd="0" presId="urn:microsoft.com/office/officeart/2008/layout/LinedList"/>
    <dgm:cxn modelId="{7DA3999E-AE7D-4A8B-86CE-475D9D8BB8EA}" type="presParOf" srcId="{10F61416-D64C-4FE2-B9C4-8C4A942A2027}" destId="{97F8E945-DD60-47E4-9F0A-81E1266523E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1.xml><?xml version="1.0" encoding="utf-8"?>
<dgm:dataModel xmlns:dgm="http://schemas.openxmlformats.org/drawingml/2006/diagram" xmlns:a="http://schemas.openxmlformats.org/drawingml/2006/main">
  <dgm:ptLst>
    <dgm:pt modelId="{D980E43E-0294-4A0C-9D15-4033F5677F3A}" type="doc">
      <dgm:prSet loTypeId="urn:microsoft.com/office/officeart/2008/layout/LinedList" loCatId="hierarchy" qsTypeId="urn:microsoft.com/office/officeart/2005/8/quickstyle/simple1" qsCatId="simple" csTypeId="urn:microsoft.com/office/officeart/2005/8/colors/accent0_1" csCatId="mainScheme" phldr="1"/>
      <dgm:spPr/>
      <dgm:t>
        <a:bodyPr/>
        <a:lstStyle/>
        <a:p>
          <a:endParaRPr lang="ru-RU"/>
        </a:p>
      </dgm:t>
    </dgm:pt>
    <dgm:pt modelId="{A76F44E5-AAC0-434A-8D0B-5C23450E06BA}">
      <dgm:prSet phldrT="[Текст]"/>
      <dgm:spPr/>
      <dgm:t>
        <a:bodyPr/>
        <a:lstStyle/>
        <a:p>
          <a:r>
            <a:rPr lang="ru-RU" b="1" dirty="0"/>
            <a:t>Основные направления международного сотрудничества в сфере предупреждения преступности</a:t>
          </a:r>
        </a:p>
      </dgm:t>
    </dgm:pt>
    <dgm:pt modelId="{4A533F55-7E39-42B0-8040-04A7CF483FB3}" type="parTrans" cxnId="{E8722C51-479D-4B8B-A084-B2F3B5F66BD5}">
      <dgm:prSet/>
      <dgm:spPr/>
      <dgm:t>
        <a:bodyPr/>
        <a:lstStyle/>
        <a:p>
          <a:endParaRPr lang="ru-RU"/>
        </a:p>
      </dgm:t>
    </dgm:pt>
    <dgm:pt modelId="{C94D4B5E-3B2A-478A-BBC4-71CC819F033F}" type="sibTrans" cxnId="{E8722C51-479D-4B8B-A084-B2F3B5F66BD5}">
      <dgm:prSet/>
      <dgm:spPr/>
      <dgm:t>
        <a:bodyPr/>
        <a:lstStyle/>
        <a:p>
          <a:endParaRPr lang="ru-RU"/>
        </a:p>
      </dgm:t>
    </dgm:pt>
    <dgm:pt modelId="{F9F634E7-22D1-4A89-8F89-C30763201B6B}">
      <dgm:prSet phldrT="[Текст]"/>
      <dgm:spPr/>
      <dgm:t>
        <a:bodyPr/>
        <a:lstStyle/>
        <a:p>
          <a:r>
            <a:rPr lang="ru-RU" dirty="0"/>
            <a:t>Развитие международного права</a:t>
          </a:r>
        </a:p>
      </dgm:t>
    </dgm:pt>
    <dgm:pt modelId="{72EE226B-7984-4791-A20C-688F06C71544}" type="parTrans" cxnId="{3A234E4C-EC77-4124-AA5B-A653BFBB25B7}">
      <dgm:prSet/>
      <dgm:spPr/>
      <dgm:t>
        <a:bodyPr/>
        <a:lstStyle/>
        <a:p>
          <a:endParaRPr lang="ru-RU"/>
        </a:p>
      </dgm:t>
    </dgm:pt>
    <dgm:pt modelId="{1BF8C4C6-BFA0-46AA-A187-1D2013BA582E}" type="sibTrans" cxnId="{3A234E4C-EC77-4124-AA5B-A653BFBB25B7}">
      <dgm:prSet/>
      <dgm:spPr/>
      <dgm:t>
        <a:bodyPr/>
        <a:lstStyle/>
        <a:p>
          <a:endParaRPr lang="ru-RU"/>
        </a:p>
      </dgm:t>
    </dgm:pt>
    <dgm:pt modelId="{02AD5D9F-0750-4BEC-A7E0-6A24A6EBEDB0}">
      <dgm:prSet phldrT="[Текст]"/>
      <dgm:spPr/>
      <dgm:t>
        <a:bodyPr/>
        <a:lstStyle/>
        <a:p>
          <a:r>
            <a:rPr lang="ru-RU" dirty="0"/>
            <a:t>Организационная работа по противодействию транснациональной организованной преступности</a:t>
          </a:r>
        </a:p>
      </dgm:t>
    </dgm:pt>
    <dgm:pt modelId="{632377CE-FAF8-424B-8F47-EFA540F63DB7}" type="parTrans" cxnId="{5FE8EAE9-4FB7-49CC-B553-AF277986189C}">
      <dgm:prSet/>
      <dgm:spPr/>
      <dgm:t>
        <a:bodyPr/>
        <a:lstStyle/>
        <a:p>
          <a:endParaRPr lang="ru-RU"/>
        </a:p>
      </dgm:t>
    </dgm:pt>
    <dgm:pt modelId="{6D1FFC06-6788-4DE9-B8D8-0A584301F4D8}" type="sibTrans" cxnId="{5FE8EAE9-4FB7-49CC-B553-AF277986189C}">
      <dgm:prSet/>
      <dgm:spPr/>
      <dgm:t>
        <a:bodyPr/>
        <a:lstStyle/>
        <a:p>
          <a:endParaRPr lang="ru-RU"/>
        </a:p>
      </dgm:t>
    </dgm:pt>
    <dgm:pt modelId="{A2F894C9-6CBC-4F7C-AD35-AC50F5335A32}">
      <dgm:prSet phldrT="[Текст]"/>
      <dgm:spPr/>
      <dgm:t>
        <a:bodyPr/>
        <a:lstStyle/>
        <a:p>
          <a:r>
            <a:rPr lang="ru-RU" dirty="0"/>
            <a:t>Борьба с наиболее опасными преступлениями</a:t>
          </a:r>
        </a:p>
      </dgm:t>
    </dgm:pt>
    <dgm:pt modelId="{3FBF9EC1-017D-46D6-9D4B-9323F1608968}" type="parTrans" cxnId="{C483A31D-18E2-45CA-B25C-5501D7353A8E}">
      <dgm:prSet/>
      <dgm:spPr/>
      <dgm:t>
        <a:bodyPr/>
        <a:lstStyle/>
        <a:p>
          <a:endParaRPr lang="ru-RU"/>
        </a:p>
      </dgm:t>
    </dgm:pt>
    <dgm:pt modelId="{A13D5D63-5E82-424E-86C8-55B74604BF87}" type="sibTrans" cxnId="{C483A31D-18E2-45CA-B25C-5501D7353A8E}">
      <dgm:prSet/>
      <dgm:spPr/>
      <dgm:t>
        <a:bodyPr/>
        <a:lstStyle/>
        <a:p>
          <a:endParaRPr lang="ru-RU"/>
        </a:p>
      </dgm:t>
    </dgm:pt>
    <dgm:pt modelId="{7487BB7D-1B98-4A93-90F5-8BDB147C98CF}">
      <dgm:prSet/>
      <dgm:spPr/>
      <dgm:t>
        <a:bodyPr/>
        <a:lstStyle/>
        <a:p>
          <a:r>
            <a:rPr lang="ru-RU" dirty="0"/>
            <a:t>Оказание взаимной правовой помощи по уголовным делам</a:t>
          </a:r>
        </a:p>
      </dgm:t>
    </dgm:pt>
    <dgm:pt modelId="{A6C032C8-A732-40B6-9EC2-A97B7F5CBD7D}" type="parTrans" cxnId="{6E42318E-377E-405A-8DAD-5589551CE70A}">
      <dgm:prSet/>
      <dgm:spPr/>
    </dgm:pt>
    <dgm:pt modelId="{A4D229A0-BA8D-4FC3-B7A7-58B7251B18AB}" type="sibTrans" cxnId="{6E42318E-377E-405A-8DAD-5589551CE70A}">
      <dgm:prSet/>
      <dgm:spPr/>
    </dgm:pt>
    <dgm:pt modelId="{551989C8-8514-4D54-99D0-395DA54FC763}">
      <dgm:prSet/>
      <dgm:spPr/>
      <dgm:t>
        <a:bodyPr/>
        <a:lstStyle/>
        <a:p>
          <a:r>
            <a:rPr lang="ru-RU" dirty="0"/>
            <a:t>Обмен информации по вопросам борьбы с преступностью</a:t>
          </a:r>
        </a:p>
      </dgm:t>
    </dgm:pt>
    <dgm:pt modelId="{00DE0470-DEF9-4483-AB50-250FC63BE820}" type="parTrans" cxnId="{4243DA1C-6512-4541-AF27-E7B3609D1CA2}">
      <dgm:prSet/>
      <dgm:spPr/>
    </dgm:pt>
    <dgm:pt modelId="{10DB8032-E66C-427D-8B1C-DE8CC90B6C79}" type="sibTrans" cxnId="{4243DA1C-6512-4541-AF27-E7B3609D1CA2}">
      <dgm:prSet/>
      <dgm:spPr/>
    </dgm:pt>
    <dgm:pt modelId="{0E1C9360-003C-446A-BA1E-49C39C87DC87}">
      <dgm:prSet/>
      <dgm:spPr/>
      <dgm:t>
        <a:bodyPr/>
        <a:lstStyle/>
        <a:p>
          <a:r>
            <a:rPr lang="ru-RU" dirty="0"/>
            <a:t>Исследование проблем борьбы с преступностью, исправления </a:t>
          </a:r>
          <a:r>
            <a:rPr lang="ru-RU"/>
            <a:t>и ресоциализации </a:t>
          </a:r>
          <a:r>
            <a:rPr lang="ru-RU" dirty="0"/>
            <a:t>осужденных</a:t>
          </a:r>
        </a:p>
      </dgm:t>
    </dgm:pt>
    <dgm:pt modelId="{7A5BC413-8723-422A-8B75-C97EB8895543}" type="parTrans" cxnId="{43244788-4FC2-4EEA-A379-1729178BC63F}">
      <dgm:prSet/>
      <dgm:spPr/>
    </dgm:pt>
    <dgm:pt modelId="{2D62A8AE-61B6-4856-B96A-DDF3CCE34032}" type="sibTrans" cxnId="{43244788-4FC2-4EEA-A379-1729178BC63F}">
      <dgm:prSet/>
      <dgm:spPr/>
    </dgm:pt>
    <dgm:pt modelId="{C09654C4-0329-4873-A957-7BEA9698AD94}" type="pres">
      <dgm:prSet presAssocID="{D980E43E-0294-4A0C-9D15-4033F5677F3A}" presName="vert0" presStyleCnt="0">
        <dgm:presLayoutVars>
          <dgm:dir/>
          <dgm:animOne val="branch"/>
          <dgm:animLvl val="lvl"/>
        </dgm:presLayoutVars>
      </dgm:prSet>
      <dgm:spPr/>
    </dgm:pt>
    <dgm:pt modelId="{3D0B3616-D45B-4575-892E-1297DCB97718}" type="pres">
      <dgm:prSet presAssocID="{A76F44E5-AAC0-434A-8D0B-5C23450E06BA}" presName="thickLine" presStyleLbl="alignNode1" presStyleIdx="0" presStyleCnt="1"/>
      <dgm:spPr/>
    </dgm:pt>
    <dgm:pt modelId="{EB9B5181-990C-48DD-8F83-A5F571B229D3}" type="pres">
      <dgm:prSet presAssocID="{A76F44E5-AAC0-434A-8D0B-5C23450E06BA}" presName="horz1" presStyleCnt="0"/>
      <dgm:spPr/>
    </dgm:pt>
    <dgm:pt modelId="{A731EB58-D677-4D7C-9CF5-F6376804D322}" type="pres">
      <dgm:prSet presAssocID="{A76F44E5-AAC0-434A-8D0B-5C23450E06BA}" presName="tx1" presStyleLbl="revTx" presStyleIdx="0" presStyleCnt="7"/>
      <dgm:spPr/>
    </dgm:pt>
    <dgm:pt modelId="{36A000E6-9AA6-4135-B2D6-CFE50EBC594A}" type="pres">
      <dgm:prSet presAssocID="{A76F44E5-AAC0-434A-8D0B-5C23450E06BA}" presName="vert1" presStyleCnt="0"/>
      <dgm:spPr/>
    </dgm:pt>
    <dgm:pt modelId="{9022EF30-7E8E-43E4-B7A8-78A7A14634CA}" type="pres">
      <dgm:prSet presAssocID="{F9F634E7-22D1-4A89-8F89-C30763201B6B}" presName="vertSpace2a" presStyleCnt="0"/>
      <dgm:spPr/>
    </dgm:pt>
    <dgm:pt modelId="{97A74583-B9AD-4284-8861-3816A4FCE401}" type="pres">
      <dgm:prSet presAssocID="{F9F634E7-22D1-4A89-8F89-C30763201B6B}" presName="horz2" presStyleCnt="0"/>
      <dgm:spPr/>
    </dgm:pt>
    <dgm:pt modelId="{9986CDDC-AC6D-4061-9249-4E7D836FBF2B}" type="pres">
      <dgm:prSet presAssocID="{F9F634E7-22D1-4A89-8F89-C30763201B6B}" presName="horzSpace2" presStyleCnt="0"/>
      <dgm:spPr/>
    </dgm:pt>
    <dgm:pt modelId="{8B8071DF-D06F-4846-94AF-D96E6A72E391}" type="pres">
      <dgm:prSet presAssocID="{F9F634E7-22D1-4A89-8F89-C30763201B6B}" presName="tx2" presStyleLbl="revTx" presStyleIdx="1" presStyleCnt="7"/>
      <dgm:spPr/>
    </dgm:pt>
    <dgm:pt modelId="{08CC5490-D7FA-4482-AC2C-0F0119C1A04F}" type="pres">
      <dgm:prSet presAssocID="{F9F634E7-22D1-4A89-8F89-C30763201B6B}" presName="vert2" presStyleCnt="0"/>
      <dgm:spPr/>
    </dgm:pt>
    <dgm:pt modelId="{4D213599-88F2-4E9B-98DC-D82860665ECD}" type="pres">
      <dgm:prSet presAssocID="{F9F634E7-22D1-4A89-8F89-C30763201B6B}" presName="thinLine2b" presStyleLbl="callout" presStyleIdx="0" presStyleCnt="6"/>
      <dgm:spPr/>
    </dgm:pt>
    <dgm:pt modelId="{F8584055-F990-454C-BE6E-B45B5B9A42A6}" type="pres">
      <dgm:prSet presAssocID="{F9F634E7-22D1-4A89-8F89-C30763201B6B}" presName="vertSpace2b" presStyleCnt="0"/>
      <dgm:spPr/>
    </dgm:pt>
    <dgm:pt modelId="{5BB446F1-1BFD-41AC-89BD-B00E4EAD3916}" type="pres">
      <dgm:prSet presAssocID="{02AD5D9F-0750-4BEC-A7E0-6A24A6EBEDB0}" presName="horz2" presStyleCnt="0"/>
      <dgm:spPr/>
    </dgm:pt>
    <dgm:pt modelId="{C43072D6-6ACA-4B82-A80A-BB8E7D755EDF}" type="pres">
      <dgm:prSet presAssocID="{02AD5D9F-0750-4BEC-A7E0-6A24A6EBEDB0}" presName="horzSpace2" presStyleCnt="0"/>
      <dgm:spPr/>
    </dgm:pt>
    <dgm:pt modelId="{085093A0-FAFA-4461-A939-A59CA2269000}" type="pres">
      <dgm:prSet presAssocID="{02AD5D9F-0750-4BEC-A7E0-6A24A6EBEDB0}" presName="tx2" presStyleLbl="revTx" presStyleIdx="2" presStyleCnt="7"/>
      <dgm:spPr/>
    </dgm:pt>
    <dgm:pt modelId="{88579949-0FAA-48E9-856F-CB010E3770C8}" type="pres">
      <dgm:prSet presAssocID="{02AD5D9F-0750-4BEC-A7E0-6A24A6EBEDB0}" presName="vert2" presStyleCnt="0"/>
      <dgm:spPr/>
    </dgm:pt>
    <dgm:pt modelId="{07227178-FB7F-43A6-AE77-29C787A3DA70}" type="pres">
      <dgm:prSet presAssocID="{02AD5D9F-0750-4BEC-A7E0-6A24A6EBEDB0}" presName="thinLine2b" presStyleLbl="callout" presStyleIdx="1" presStyleCnt="6"/>
      <dgm:spPr/>
    </dgm:pt>
    <dgm:pt modelId="{41B11827-934F-4ECC-817B-EF0981077541}" type="pres">
      <dgm:prSet presAssocID="{02AD5D9F-0750-4BEC-A7E0-6A24A6EBEDB0}" presName="vertSpace2b" presStyleCnt="0"/>
      <dgm:spPr/>
    </dgm:pt>
    <dgm:pt modelId="{516BECAC-C286-4C3B-BA51-91502C8D30F7}" type="pres">
      <dgm:prSet presAssocID="{A2F894C9-6CBC-4F7C-AD35-AC50F5335A32}" presName="horz2" presStyleCnt="0"/>
      <dgm:spPr/>
    </dgm:pt>
    <dgm:pt modelId="{F729CBCD-B7EA-44C5-AE02-270C0A1E562A}" type="pres">
      <dgm:prSet presAssocID="{A2F894C9-6CBC-4F7C-AD35-AC50F5335A32}" presName="horzSpace2" presStyleCnt="0"/>
      <dgm:spPr/>
    </dgm:pt>
    <dgm:pt modelId="{5257B1FE-04CA-4C94-821F-29C4FAC5D744}" type="pres">
      <dgm:prSet presAssocID="{A2F894C9-6CBC-4F7C-AD35-AC50F5335A32}" presName="tx2" presStyleLbl="revTx" presStyleIdx="3" presStyleCnt="7"/>
      <dgm:spPr/>
    </dgm:pt>
    <dgm:pt modelId="{D69F783A-5AC8-404C-8793-A3335CCA066F}" type="pres">
      <dgm:prSet presAssocID="{A2F894C9-6CBC-4F7C-AD35-AC50F5335A32}" presName="vert2" presStyleCnt="0"/>
      <dgm:spPr/>
    </dgm:pt>
    <dgm:pt modelId="{648A791A-86A0-48AD-8CCA-31F74638EDCE}" type="pres">
      <dgm:prSet presAssocID="{A2F894C9-6CBC-4F7C-AD35-AC50F5335A32}" presName="thinLine2b" presStyleLbl="callout" presStyleIdx="2" presStyleCnt="6"/>
      <dgm:spPr/>
    </dgm:pt>
    <dgm:pt modelId="{6EF1BAE9-B786-49F0-9298-C71BD9A99BFD}" type="pres">
      <dgm:prSet presAssocID="{A2F894C9-6CBC-4F7C-AD35-AC50F5335A32}" presName="vertSpace2b" presStyleCnt="0"/>
      <dgm:spPr/>
    </dgm:pt>
    <dgm:pt modelId="{C2F2C6E9-BBA8-4295-B6EE-F03CA6A97BFA}" type="pres">
      <dgm:prSet presAssocID="{7487BB7D-1B98-4A93-90F5-8BDB147C98CF}" presName="horz2" presStyleCnt="0"/>
      <dgm:spPr/>
    </dgm:pt>
    <dgm:pt modelId="{576D0B2D-DED3-4940-AAC3-53C87160C0E8}" type="pres">
      <dgm:prSet presAssocID="{7487BB7D-1B98-4A93-90F5-8BDB147C98CF}" presName="horzSpace2" presStyleCnt="0"/>
      <dgm:spPr/>
    </dgm:pt>
    <dgm:pt modelId="{A32B960B-599E-4158-9345-7362BEFE3030}" type="pres">
      <dgm:prSet presAssocID="{7487BB7D-1B98-4A93-90F5-8BDB147C98CF}" presName="tx2" presStyleLbl="revTx" presStyleIdx="4" presStyleCnt="7"/>
      <dgm:spPr/>
    </dgm:pt>
    <dgm:pt modelId="{D179F4F4-A557-4765-B846-6275CABA7889}" type="pres">
      <dgm:prSet presAssocID="{7487BB7D-1B98-4A93-90F5-8BDB147C98CF}" presName="vert2" presStyleCnt="0"/>
      <dgm:spPr/>
    </dgm:pt>
    <dgm:pt modelId="{F6B26FEB-149D-434C-8381-09DEAC2C668C}" type="pres">
      <dgm:prSet presAssocID="{7487BB7D-1B98-4A93-90F5-8BDB147C98CF}" presName="thinLine2b" presStyleLbl="callout" presStyleIdx="3" presStyleCnt="6"/>
      <dgm:spPr/>
    </dgm:pt>
    <dgm:pt modelId="{BC2D0E37-916E-4A21-A869-BFEEC63F95F7}" type="pres">
      <dgm:prSet presAssocID="{7487BB7D-1B98-4A93-90F5-8BDB147C98CF}" presName="vertSpace2b" presStyleCnt="0"/>
      <dgm:spPr/>
    </dgm:pt>
    <dgm:pt modelId="{DD47FA4E-31BB-424F-AFCB-C0FB86DA496B}" type="pres">
      <dgm:prSet presAssocID="{551989C8-8514-4D54-99D0-395DA54FC763}" presName="horz2" presStyleCnt="0"/>
      <dgm:spPr/>
    </dgm:pt>
    <dgm:pt modelId="{57D055C6-FDB9-4E6D-AA2D-4F5B9D719746}" type="pres">
      <dgm:prSet presAssocID="{551989C8-8514-4D54-99D0-395DA54FC763}" presName="horzSpace2" presStyleCnt="0"/>
      <dgm:spPr/>
    </dgm:pt>
    <dgm:pt modelId="{E2A4CE47-82BF-4DE2-881A-CA7D7A7EE525}" type="pres">
      <dgm:prSet presAssocID="{551989C8-8514-4D54-99D0-395DA54FC763}" presName="tx2" presStyleLbl="revTx" presStyleIdx="5" presStyleCnt="7"/>
      <dgm:spPr/>
    </dgm:pt>
    <dgm:pt modelId="{152E470A-168A-474F-A886-A8DD5C6FACCC}" type="pres">
      <dgm:prSet presAssocID="{551989C8-8514-4D54-99D0-395DA54FC763}" presName="vert2" presStyleCnt="0"/>
      <dgm:spPr/>
    </dgm:pt>
    <dgm:pt modelId="{9464B286-B8BD-469C-8CE2-C1332A805645}" type="pres">
      <dgm:prSet presAssocID="{551989C8-8514-4D54-99D0-395DA54FC763}" presName="thinLine2b" presStyleLbl="callout" presStyleIdx="4" presStyleCnt="6"/>
      <dgm:spPr/>
    </dgm:pt>
    <dgm:pt modelId="{6B3887C5-30B3-40CA-9276-91E908AA7510}" type="pres">
      <dgm:prSet presAssocID="{551989C8-8514-4D54-99D0-395DA54FC763}" presName="vertSpace2b" presStyleCnt="0"/>
      <dgm:spPr/>
    </dgm:pt>
    <dgm:pt modelId="{0B587E7D-2145-4F60-A7F5-3B62E588149B}" type="pres">
      <dgm:prSet presAssocID="{0E1C9360-003C-446A-BA1E-49C39C87DC87}" presName="horz2" presStyleCnt="0"/>
      <dgm:spPr/>
    </dgm:pt>
    <dgm:pt modelId="{2D32BD5E-A224-49A5-B556-1257A4D92FCA}" type="pres">
      <dgm:prSet presAssocID="{0E1C9360-003C-446A-BA1E-49C39C87DC87}" presName="horzSpace2" presStyleCnt="0"/>
      <dgm:spPr/>
    </dgm:pt>
    <dgm:pt modelId="{93770B00-32F1-41E5-ADDB-67489BB80C51}" type="pres">
      <dgm:prSet presAssocID="{0E1C9360-003C-446A-BA1E-49C39C87DC87}" presName="tx2" presStyleLbl="revTx" presStyleIdx="6" presStyleCnt="7"/>
      <dgm:spPr/>
    </dgm:pt>
    <dgm:pt modelId="{1DE99A0F-F62C-4112-B6AE-73A617EFED65}" type="pres">
      <dgm:prSet presAssocID="{0E1C9360-003C-446A-BA1E-49C39C87DC87}" presName="vert2" presStyleCnt="0"/>
      <dgm:spPr/>
    </dgm:pt>
    <dgm:pt modelId="{98D467CD-0C63-4909-8006-D3B3291079CD}" type="pres">
      <dgm:prSet presAssocID="{0E1C9360-003C-446A-BA1E-49C39C87DC87}" presName="thinLine2b" presStyleLbl="callout" presStyleIdx="5" presStyleCnt="6"/>
      <dgm:spPr/>
    </dgm:pt>
    <dgm:pt modelId="{E256E398-077E-45D0-A966-0C95775924B6}" type="pres">
      <dgm:prSet presAssocID="{0E1C9360-003C-446A-BA1E-49C39C87DC87}" presName="vertSpace2b" presStyleCnt="0"/>
      <dgm:spPr/>
    </dgm:pt>
  </dgm:ptLst>
  <dgm:cxnLst>
    <dgm:cxn modelId="{34493F1A-0B6D-4D59-AA16-5662A2CB24D5}" type="presOf" srcId="{D980E43E-0294-4A0C-9D15-4033F5677F3A}" destId="{C09654C4-0329-4873-A957-7BEA9698AD94}" srcOrd="0" destOrd="0" presId="urn:microsoft.com/office/officeart/2008/layout/LinedList"/>
    <dgm:cxn modelId="{4243DA1C-6512-4541-AF27-E7B3609D1CA2}" srcId="{A76F44E5-AAC0-434A-8D0B-5C23450E06BA}" destId="{551989C8-8514-4D54-99D0-395DA54FC763}" srcOrd="4" destOrd="0" parTransId="{00DE0470-DEF9-4483-AB50-250FC63BE820}" sibTransId="{10DB8032-E66C-427D-8B1C-DE8CC90B6C79}"/>
    <dgm:cxn modelId="{C483A31D-18E2-45CA-B25C-5501D7353A8E}" srcId="{A76F44E5-AAC0-434A-8D0B-5C23450E06BA}" destId="{A2F894C9-6CBC-4F7C-AD35-AC50F5335A32}" srcOrd="2" destOrd="0" parTransId="{3FBF9EC1-017D-46D6-9D4B-9323F1608968}" sibTransId="{A13D5D63-5E82-424E-86C8-55B74604BF87}"/>
    <dgm:cxn modelId="{9376446B-C303-41B0-B458-F7E0FC2BA761}" type="presOf" srcId="{7487BB7D-1B98-4A93-90F5-8BDB147C98CF}" destId="{A32B960B-599E-4158-9345-7362BEFE3030}" srcOrd="0" destOrd="0" presId="urn:microsoft.com/office/officeart/2008/layout/LinedList"/>
    <dgm:cxn modelId="{3A234E4C-EC77-4124-AA5B-A653BFBB25B7}" srcId="{A76F44E5-AAC0-434A-8D0B-5C23450E06BA}" destId="{F9F634E7-22D1-4A89-8F89-C30763201B6B}" srcOrd="0" destOrd="0" parTransId="{72EE226B-7984-4791-A20C-688F06C71544}" sibTransId="{1BF8C4C6-BFA0-46AA-A187-1D2013BA582E}"/>
    <dgm:cxn modelId="{E8722C51-479D-4B8B-A084-B2F3B5F66BD5}" srcId="{D980E43E-0294-4A0C-9D15-4033F5677F3A}" destId="{A76F44E5-AAC0-434A-8D0B-5C23450E06BA}" srcOrd="0" destOrd="0" parTransId="{4A533F55-7E39-42B0-8040-04A7CF483FB3}" sibTransId="{C94D4B5E-3B2A-478A-BBC4-71CC819F033F}"/>
    <dgm:cxn modelId="{F0F7B77D-704A-46FD-A2EE-8F07B812C548}" type="presOf" srcId="{A76F44E5-AAC0-434A-8D0B-5C23450E06BA}" destId="{A731EB58-D677-4D7C-9CF5-F6376804D322}" srcOrd="0" destOrd="0" presId="urn:microsoft.com/office/officeart/2008/layout/LinedList"/>
    <dgm:cxn modelId="{43244788-4FC2-4EEA-A379-1729178BC63F}" srcId="{A76F44E5-AAC0-434A-8D0B-5C23450E06BA}" destId="{0E1C9360-003C-446A-BA1E-49C39C87DC87}" srcOrd="5" destOrd="0" parTransId="{7A5BC413-8723-422A-8B75-C97EB8895543}" sibTransId="{2D62A8AE-61B6-4856-B96A-DDF3CCE34032}"/>
    <dgm:cxn modelId="{6E42318E-377E-405A-8DAD-5589551CE70A}" srcId="{A76F44E5-AAC0-434A-8D0B-5C23450E06BA}" destId="{7487BB7D-1B98-4A93-90F5-8BDB147C98CF}" srcOrd="3" destOrd="0" parTransId="{A6C032C8-A732-40B6-9EC2-A97B7F5CBD7D}" sibTransId="{A4D229A0-BA8D-4FC3-B7A7-58B7251B18AB}"/>
    <dgm:cxn modelId="{3FFD118F-6E60-4138-9B78-BF5CB0516114}" type="presOf" srcId="{F9F634E7-22D1-4A89-8F89-C30763201B6B}" destId="{8B8071DF-D06F-4846-94AF-D96E6A72E391}" srcOrd="0" destOrd="0" presId="urn:microsoft.com/office/officeart/2008/layout/LinedList"/>
    <dgm:cxn modelId="{F1E13BB0-3FE4-40CB-85C7-B3A8220E0D72}" type="presOf" srcId="{02AD5D9F-0750-4BEC-A7E0-6A24A6EBEDB0}" destId="{085093A0-FAFA-4461-A939-A59CA2269000}" srcOrd="0" destOrd="0" presId="urn:microsoft.com/office/officeart/2008/layout/LinedList"/>
    <dgm:cxn modelId="{9301DEB6-8B10-47F2-9BA5-BF05CB9CB807}" type="presOf" srcId="{A2F894C9-6CBC-4F7C-AD35-AC50F5335A32}" destId="{5257B1FE-04CA-4C94-821F-29C4FAC5D744}" srcOrd="0" destOrd="0" presId="urn:microsoft.com/office/officeart/2008/layout/LinedList"/>
    <dgm:cxn modelId="{0AD572CA-F853-4CD6-B37B-6BFF5393C707}" type="presOf" srcId="{551989C8-8514-4D54-99D0-395DA54FC763}" destId="{E2A4CE47-82BF-4DE2-881A-CA7D7A7EE525}" srcOrd="0" destOrd="0" presId="urn:microsoft.com/office/officeart/2008/layout/LinedList"/>
    <dgm:cxn modelId="{6AB602DA-FE40-4DF4-A344-190BC388DE47}" type="presOf" srcId="{0E1C9360-003C-446A-BA1E-49C39C87DC87}" destId="{93770B00-32F1-41E5-ADDB-67489BB80C51}" srcOrd="0" destOrd="0" presId="urn:microsoft.com/office/officeart/2008/layout/LinedList"/>
    <dgm:cxn modelId="{5FE8EAE9-4FB7-49CC-B553-AF277986189C}" srcId="{A76F44E5-AAC0-434A-8D0B-5C23450E06BA}" destId="{02AD5D9F-0750-4BEC-A7E0-6A24A6EBEDB0}" srcOrd="1" destOrd="0" parTransId="{632377CE-FAF8-424B-8F47-EFA540F63DB7}" sibTransId="{6D1FFC06-6788-4DE9-B8D8-0A584301F4D8}"/>
    <dgm:cxn modelId="{AA47A289-60A9-4F16-96FE-9FBE16F4CA5A}" type="presParOf" srcId="{C09654C4-0329-4873-A957-7BEA9698AD94}" destId="{3D0B3616-D45B-4575-892E-1297DCB97718}" srcOrd="0" destOrd="0" presId="urn:microsoft.com/office/officeart/2008/layout/LinedList"/>
    <dgm:cxn modelId="{0D216108-5C08-4044-B1D3-87E998564E18}" type="presParOf" srcId="{C09654C4-0329-4873-A957-7BEA9698AD94}" destId="{EB9B5181-990C-48DD-8F83-A5F571B229D3}" srcOrd="1" destOrd="0" presId="urn:microsoft.com/office/officeart/2008/layout/LinedList"/>
    <dgm:cxn modelId="{E79C1CFB-B54B-4A45-BF42-ED7536265EC6}" type="presParOf" srcId="{EB9B5181-990C-48DD-8F83-A5F571B229D3}" destId="{A731EB58-D677-4D7C-9CF5-F6376804D322}" srcOrd="0" destOrd="0" presId="urn:microsoft.com/office/officeart/2008/layout/LinedList"/>
    <dgm:cxn modelId="{E16D6BD1-5613-45DE-8837-65F656375827}" type="presParOf" srcId="{EB9B5181-990C-48DD-8F83-A5F571B229D3}" destId="{36A000E6-9AA6-4135-B2D6-CFE50EBC594A}" srcOrd="1" destOrd="0" presId="urn:microsoft.com/office/officeart/2008/layout/LinedList"/>
    <dgm:cxn modelId="{B4766C70-B78D-4595-83E6-B46320D3D834}" type="presParOf" srcId="{36A000E6-9AA6-4135-B2D6-CFE50EBC594A}" destId="{9022EF30-7E8E-43E4-B7A8-78A7A14634CA}" srcOrd="0" destOrd="0" presId="urn:microsoft.com/office/officeart/2008/layout/LinedList"/>
    <dgm:cxn modelId="{54E7FDA6-2B94-4886-94F6-38B303B82C67}" type="presParOf" srcId="{36A000E6-9AA6-4135-B2D6-CFE50EBC594A}" destId="{97A74583-B9AD-4284-8861-3816A4FCE401}" srcOrd="1" destOrd="0" presId="urn:microsoft.com/office/officeart/2008/layout/LinedList"/>
    <dgm:cxn modelId="{1A365585-B483-48A8-9FCD-E4EDE6B732D7}" type="presParOf" srcId="{97A74583-B9AD-4284-8861-3816A4FCE401}" destId="{9986CDDC-AC6D-4061-9249-4E7D836FBF2B}" srcOrd="0" destOrd="0" presId="urn:microsoft.com/office/officeart/2008/layout/LinedList"/>
    <dgm:cxn modelId="{1A877E82-6312-4118-9D44-722C62A8BB64}" type="presParOf" srcId="{97A74583-B9AD-4284-8861-3816A4FCE401}" destId="{8B8071DF-D06F-4846-94AF-D96E6A72E391}" srcOrd="1" destOrd="0" presId="urn:microsoft.com/office/officeart/2008/layout/LinedList"/>
    <dgm:cxn modelId="{7A838F91-E238-4D73-9CE5-40269792E5D7}" type="presParOf" srcId="{97A74583-B9AD-4284-8861-3816A4FCE401}" destId="{08CC5490-D7FA-4482-AC2C-0F0119C1A04F}" srcOrd="2" destOrd="0" presId="urn:microsoft.com/office/officeart/2008/layout/LinedList"/>
    <dgm:cxn modelId="{35D832E4-99EB-4336-BCAE-963B75602031}" type="presParOf" srcId="{36A000E6-9AA6-4135-B2D6-CFE50EBC594A}" destId="{4D213599-88F2-4E9B-98DC-D82860665ECD}" srcOrd="2" destOrd="0" presId="urn:microsoft.com/office/officeart/2008/layout/LinedList"/>
    <dgm:cxn modelId="{10FE4053-476D-4B27-AAB5-2245BEBEC035}" type="presParOf" srcId="{36A000E6-9AA6-4135-B2D6-CFE50EBC594A}" destId="{F8584055-F990-454C-BE6E-B45B5B9A42A6}" srcOrd="3" destOrd="0" presId="urn:microsoft.com/office/officeart/2008/layout/LinedList"/>
    <dgm:cxn modelId="{80AE26C9-906F-4107-9792-C4D01F6A7C19}" type="presParOf" srcId="{36A000E6-9AA6-4135-B2D6-CFE50EBC594A}" destId="{5BB446F1-1BFD-41AC-89BD-B00E4EAD3916}" srcOrd="4" destOrd="0" presId="urn:microsoft.com/office/officeart/2008/layout/LinedList"/>
    <dgm:cxn modelId="{767B5573-406D-47A5-8CCB-F6D2099E24B8}" type="presParOf" srcId="{5BB446F1-1BFD-41AC-89BD-B00E4EAD3916}" destId="{C43072D6-6ACA-4B82-A80A-BB8E7D755EDF}" srcOrd="0" destOrd="0" presId="urn:microsoft.com/office/officeart/2008/layout/LinedList"/>
    <dgm:cxn modelId="{66C17E53-EC2B-4CE6-AB14-99B9AC2D4D6F}" type="presParOf" srcId="{5BB446F1-1BFD-41AC-89BD-B00E4EAD3916}" destId="{085093A0-FAFA-4461-A939-A59CA2269000}" srcOrd="1" destOrd="0" presId="urn:microsoft.com/office/officeart/2008/layout/LinedList"/>
    <dgm:cxn modelId="{08976C41-85BD-4CA1-BD3C-079B0155DF3C}" type="presParOf" srcId="{5BB446F1-1BFD-41AC-89BD-B00E4EAD3916}" destId="{88579949-0FAA-48E9-856F-CB010E3770C8}" srcOrd="2" destOrd="0" presId="urn:microsoft.com/office/officeart/2008/layout/LinedList"/>
    <dgm:cxn modelId="{E83F3997-2EB7-400B-B25C-B033FF7DD6D6}" type="presParOf" srcId="{36A000E6-9AA6-4135-B2D6-CFE50EBC594A}" destId="{07227178-FB7F-43A6-AE77-29C787A3DA70}" srcOrd="5" destOrd="0" presId="urn:microsoft.com/office/officeart/2008/layout/LinedList"/>
    <dgm:cxn modelId="{D53FB957-E27E-477C-97A8-77E73A115123}" type="presParOf" srcId="{36A000E6-9AA6-4135-B2D6-CFE50EBC594A}" destId="{41B11827-934F-4ECC-817B-EF0981077541}" srcOrd="6" destOrd="0" presId="urn:microsoft.com/office/officeart/2008/layout/LinedList"/>
    <dgm:cxn modelId="{6463F7CA-0E15-417E-913B-67F6D0286AEF}" type="presParOf" srcId="{36A000E6-9AA6-4135-B2D6-CFE50EBC594A}" destId="{516BECAC-C286-4C3B-BA51-91502C8D30F7}" srcOrd="7" destOrd="0" presId="urn:microsoft.com/office/officeart/2008/layout/LinedList"/>
    <dgm:cxn modelId="{5770598B-A404-4719-B465-856BCA05C5A0}" type="presParOf" srcId="{516BECAC-C286-4C3B-BA51-91502C8D30F7}" destId="{F729CBCD-B7EA-44C5-AE02-270C0A1E562A}" srcOrd="0" destOrd="0" presId="urn:microsoft.com/office/officeart/2008/layout/LinedList"/>
    <dgm:cxn modelId="{3F380BEF-022E-4DBE-A55E-1C8D66FCFDA1}" type="presParOf" srcId="{516BECAC-C286-4C3B-BA51-91502C8D30F7}" destId="{5257B1FE-04CA-4C94-821F-29C4FAC5D744}" srcOrd="1" destOrd="0" presId="urn:microsoft.com/office/officeart/2008/layout/LinedList"/>
    <dgm:cxn modelId="{B0D39666-0931-422E-880C-77563A39B685}" type="presParOf" srcId="{516BECAC-C286-4C3B-BA51-91502C8D30F7}" destId="{D69F783A-5AC8-404C-8793-A3335CCA066F}" srcOrd="2" destOrd="0" presId="urn:microsoft.com/office/officeart/2008/layout/LinedList"/>
    <dgm:cxn modelId="{37B2E846-BBA6-4918-BFDF-12D3524DD622}" type="presParOf" srcId="{36A000E6-9AA6-4135-B2D6-CFE50EBC594A}" destId="{648A791A-86A0-48AD-8CCA-31F74638EDCE}" srcOrd="8" destOrd="0" presId="urn:microsoft.com/office/officeart/2008/layout/LinedList"/>
    <dgm:cxn modelId="{443FA4AF-A986-4ED4-9D6B-F5BD01EC4079}" type="presParOf" srcId="{36A000E6-9AA6-4135-B2D6-CFE50EBC594A}" destId="{6EF1BAE9-B786-49F0-9298-C71BD9A99BFD}" srcOrd="9" destOrd="0" presId="urn:microsoft.com/office/officeart/2008/layout/LinedList"/>
    <dgm:cxn modelId="{CBE4D4B1-E01A-41B4-A1FB-D93B6613BBC5}" type="presParOf" srcId="{36A000E6-9AA6-4135-B2D6-CFE50EBC594A}" destId="{C2F2C6E9-BBA8-4295-B6EE-F03CA6A97BFA}" srcOrd="10" destOrd="0" presId="urn:microsoft.com/office/officeart/2008/layout/LinedList"/>
    <dgm:cxn modelId="{661C1425-B3BE-4428-9BB3-065A9BA17AB9}" type="presParOf" srcId="{C2F2C6E9-BBA8-4295-B6EE-F03CA6A97BFA}" destId="{576D0B2D-DED3-4940-AAC3-53C87160C0E8}" srcOrd="0" destOrd="0" presId="urn:microsoft.com/office/officeart/2008/layout/LinedList"/>
    <dgm:cxn modelId="{44E7E370-719F-4862-AAB8-484DDC2E67FD}" type="presParOf" srcId="{C2F2C6E9-BBA8-4295-B6EE-F03CA6A97BFA}" destId="{A32B960B-599E-4158-9345-7362BEFE3030}" srcOrd="1" destOrd="0" presId="urn:microsoft.com/office/officeart/2008/layout/LinedList"/>
    <dgm:cxn modelId="{6A10E80D-6E23-4E6D-8D55-687B15F1FFD0}" type="presParOf" srcId="{C2F2C6E9-BBA8-4295-B6EE-F03CA6A97BFA}" destId="{D179F4F4-A557-4765-B846-6275CABA7889}" srcOrd="2" destOrd="0" presId="urn:microsoft.com/office/officeart/2008/layout/LinedList"/>
    <dgm:cxn modelId="{E9124F59-84CC-4D8B-9ADB-A74F4E4E4F5D}" type="presParOf" srcId="{36A000E6-9AA6-4135-B2D6-CFE50EBC594A}" destId="{F6B26FEB-149D-434C-8381-09DEAC2C668C}" srcOrd="11" destOrd="0" presId="urn:microsoft.com/office/officeart/2008/layout/LinedList"/>
    <dgm:cxn modelId="{6180C944-6DBB-4918-BF42-A8BD36CEDF4C}" type="presParOf" srcId="{36A000E6-9AA6-4135-B2D6-CFE50EBC594A}" destId="{BC2D0E37-916E-4A21-A869-BFEEC63F95F7}" srcOrd="12" destOrd="0" presId="urn:microsoft.com/office/officeart/2008/layout/LinedList"/>
    <dgm:cxn modelId="{CB357CFA-3D4D-4954-BEEE-18483E28A856}" type="presParOf" srcId="{36A000E6-9AA6-4135-B2D6-CFE50EBC594A}" destId="{DD47FA4E-31BB-424F-AFCB-C0FB86DA496B}" srcOrd="13" destOrd="0" presId="urn:microsoft.com/office/officeart/2008/layout/LinedList"/>
    <dgm:cxn modelId="{8AC300B0-35F3-407A-8BB0-CA5A54D4C490}" type="presParOf" srcId="{DD47FA4E-31BB-424F-AFCB-C0FB86DA496B}" destId="{57D055C6-FDB9-4E6D-AA2D-4F5B9D719746}" srcOrd="0" destOrd="0" presId="urn:microsoft.com/office/officeart/2008/layout/LinedList"/>
    <dgm:cxn modelId="{B3779E31-8375-42B3-BE42-551CDA5364C8}" type="presParOf" srcId="{DD47FA4E-31BB-424F-AFCB-C0FB86DA496B}" destId="{E2A4CE47-82BF-4DE2-881A-CA7D7A7EE525}" srcOrd="1" destOrd="0" presId="urn:microsoft.com/office/officeart/2008/layout/LinedList"/>
    <dgm:cxn modelId="{D7C98613-E01C-43ED-8AB5-02F6B6318FD9}" type="presParOf" srcId="{DD47FA4E-31BB-424F-AFCB-C0FB86DA496B}" destId="{152E470A-168A-474F-A886-A8DD5C6FACCC}" srcOrd="2" destOrd="0" presId="urn:microsoft.com/office/officeart/2008/layout/LinedList"/>
    <dgm:cxn modelId="{7019EAA8-5CBA-43F8-B3AC-5DD2CDCAEA53}" type="presParOf" srcId="{36A000E6-9AA6-4135-B2D6-CFE50EBC594A}" destId="{9464B286-B8BD-469C-8CE2-C1332A805645}" srcOrd="14" destOrd="0" presId="urn:microsoft.com/office/officeart/2008/layout/LinedList"/>
    <dgm:cxn modelId="{7B216C7E-30A2-4CBD-AC86-248D62E92FC3}" type="presParOf" srcId="{36A000E6-9AA6-4135-B2D6-CFE50EBC594A}" destId="{6B3887C5-30B3-40CA-9276-91E908AA7510}" srcOrd="15" destOrd="0" presId="urn:microsoft.com/office/officeart/2008/layout/LinedList"/>
    <dgm:cxn modelId="{8BF87975-152D-4D39-B779-F05B67FBDF23}" type="presParOf" srcId="{36A000E6-9AA6-4135-B2D6-CFE50EBC594A}" destId="{0B587E7D-2145-4F60-A7F5-3B62E588149B}" srcOrd="16" destOrd="0" presId="urn:microsoft.com/office/officeart/2008/layout/LinedList"/>
    <dgm:cxn modelId="{C436FDCA-8962-484A-A522-BC2C3F36A070}" type="presParOf" srcId="{0B587E7D-2145-4F60-A7F5-3B62E588149B}" destId="{2D32BD5E-A224-49A5-B556-1257A4D92FCA}" srcOrd="0" destOrd="0" presId="urn:microsoft.com/office/officeart/2008/layout/LinedList"/>
    <dgm:cxn modelId="{926D97F5-9F17-46B7-BC57-DF98287BE0D8}" type="presParOf" srcId="{0B587E7D-2145-4F60-A7F5-3B62E588149B}" destId="{93770B00-32F1-41E5-ADDB-67489BB80C51}" srcOrd="1" destOrd="0" presId="urn:microsoft.com/office/officeart/2008/layout/LinedList"/>
    <dgm:cxn modelId="{32B37AE2-3503-49FE-81DA-8669030731B0}" type="presParOf" srcId="{0B587E7D-2145-4F60-A7F5-3B62E588149B}" destId="{1DE99A0F-F62C-4112-B6AE-73A617EFED65}" srcOrd="2" destOrd="0" presId="urn:microsoft.com/office/officeart/2008/layout/LinedList"/>
    <dgm:cxn modelId="{61E85C00-3DDA-4390-89DA-027ADE36ACBE}" type="presParOf" srcId="{36A000E6-9AA6-4135-B2D6-CFE50EBC594A}" destId="{98D467CD-0C63-4909-8006-D3B3291079CD}" srcOrd="17" destOrd="0" presId="urn:microsoft.com/office/officeart/2008/layout/LinedList"/>
    <dgm:cxn modelId="{7D90A276-8942-42BF-90B7-DCA018482A38}" type="presParOf" srcId="{36A000E6-9AA6-4135-B2D6-CFE50EBC594A}" destId="{E256E398-077E-45D0-A966-0C95775924B6}" srcOrd="18"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2.xml><?xml version="1.0" encoding="utf-8"?>
<dgm:dataModel xmlns:dgm="http://schemas.openxmlformats.org/drawingml/2006/diagram" xmlns:a="http://schemas.openxmlformats.org/drawingml/2006/main">
  <dgm:ptLst>
    <dgm:pt modelId="{9EB972D8-EA65-4469-AA61-9FA4A3C4BCC5}"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ru-RU"/>
        </a:p>
      </dgm:t>
    </dgm:pt>
    <dgm:pt modelId="{1A307CF6-CB5C-42E0-8845-B78440805621}">
      <dgm:prSet/>
      <dgm:spPr/>
      <dgm:t>
        <a:bodyPr/>
        <a:lstStyle/>
        <a:p>
          <a:r>
            <a:rPr lang="ru-RU" b="1"/>
            <a:t>Виктимология</a:t>
          </a:r>
          <a:r>
            <a:rPr lang="ru-RU"/>
            <a:t> (от лат. victimа — жертва) — это учение о жертве преступления — раздел криминологии, изучающий криминологическую характеристику и поведение лиц, пострадавших от преступных посягательств, и их роль в механизме преступления до, во время и после совершения преступлений.</a:t>
          </a:r>
        </a:p>
      </dgm:t>
    </dgm:pt>
    <dgm:pt modelId="{118ACA0B-17A2-46E5-A0D3-9837B9E41E54}" type="parTrans" cxnId="{723D3E7B-120A-40D4-95F9-13F452E58799}">
      <dgm:prSet/>
      <dgm:spPr/>
      <dgm:t>
        <a:bodyPr/>
        <a:lstStyle/>
        <a:p>
          <a:endParaRPr lang="ru-RU"/>
        </a:p>
      </dgm:t>
    </dgm:pt>
    <dgm:pt modelId="{99C2CD53-3AC5-4DBB-9B8F-77B22A0F6F3C}" type="sibTrans" cxnId="{723D3E7B-120A-40D4-95F9-13F452E58799}">
      <dgm:prSet/>
      <dgm:spPr/>
      <dgm:t>
        <a:bodyPr/>
        <a:lstStyle/>
        <a:p>
          <a:endParaRPr lang="ru-RU"/>
        </a:p>
      </dgm:t>
    </dgm:pt>
    <dgm:pt modelId="{712AAC35-69A0-49A0-B364-26642AC69BBF}" type="pres">
      <dgm:prSet presAssocID="{9EB972D8-EA65-4469-AA61-9FA4A3C4BCC5}" presName="linear" presStyleCnt="0">
        <dgm:presLayoutVars>
          <dgm:animLvl val="lvl"/>
          <dgm:resizeHandles val="exact"/>
        </dgm:presLayoutVars>
      </dgm:prSet>
      <dgm:spPr/>
    </dgm:pt>
    <dgm:pt modelId="{ABA37D5B-E84C-483A-AC2A-2B4DE9948614}" type="pres">
      <dgm:prSet presAssocID="{1A307CF6-CB5C-42E0-8845-B78440805621}" presName="parentText" presStyleLbl="node1" presStyleIdx="0" presStyleCnt="1">
        <dgm:presLayoutVars>
          <dgm:chMax val="0"/>
          <dgm:bulletEnabled val="1"/>
        </dgm:presLayoutVars>
      </dgm:prSet>
      <dgm:spPr/>
    </dgm:pt>
  </dgm:ptLst>
  <dgm:cxnLst>
    <dgm:cxn modelId="{401B720B-A2B2-4422-AA47-947C7D049A3A}" type="presOf" srcId="{1A307CF6-CB5C-42E0-8845-B78440805621}" destId="{ABA37D5B-E84C-483A-AC2A-2B4DE9948614}" srcOrd="0" destOrd="0" presId="urn:microsoft.com/office/officeart/2005/8/layout/vList2"/>
    <dgm:cxn modelId="{723D3E7B-120A-40D4-95F9-13F452E58799}" srcId="{9EB972D8-EA65-4469-AA61-9FA4A3C4BCC5}" destId="{1A307CF6-CB5C-42E0-8845-B78440805621}" srcOrd="0" destOrd="0" parTransId="{118ACA0B-17A2-46E5-A0D3-9837B9E41E54}" sibTransId="{99C2CD53-3AC5-4DBB-9B8F-77B22A0F6F3C}"/>
    <dgm:cxn modelId="{121ACFB7-A4BB-49C5-A936-312E922D6F64}" type="presOf" srcId="{9EB972D8-EA65-4469-AA61-9FA4A3C4BCC5}" destId="{712AAC35-69A0-49A0-B364-26642AC69BBF}" srcOrd="0" destOrd="0" presId="urn:microsoft.com/office/officeart/2005/8/layout/vList2"/>
    <dgm:cxn modelId="{082C2D82-6B46-42B3-93F2-D9BA92A631C4}" type="presParOf" srcId="{712AAC35-69A0-49A0-B364-26642AC69BBF}" destId="{ABA37D5B-E84C-483A-AC2A-2B4DE994861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3.xml><?xml version="1.0" encoding="utf-8"?>
<dgm:dataModel xmlns:dgm="http://schemas.openxmlformats.org/drawingml/2006/diagram" xmlns:a="http://schemas.openxmlformats.org/drawingml/2006/main">
  <dgm:ptLst>
    <dgm:pt modelId="{F71161E5-A9A4-4645-A1B7-7BAAB844195F}" type="doc">
      <dgm:prSet loTypeId="urn:microsoft.com/office/officeart/2008/layout/LinedList" loCatId="list" qsTypeId="urn:microsoft.com/office/officeart/2005/8/quickstyle/simple1" qsCatId="simple" csTypeId="urn:microsoft.com/office/officeart/2005/8/colors/accent0_1" csCatId="mainScheme" phldr="1"/>
      <dgm:spPr/>
      <dgm:t>
        <a:bodyPr/>
        <a:lstStyle/>
        <a:p>
          <a:endParaRPr lang="ru-RU"/>
        </a:p>
      </dgm:t>
    </dgm:pt>
    <dgm:pt modelId="{BC500202-C64A-4B9A-B0D5-F128B92EE2F5}">
      <dgm:prSet/>
      <dgm:spPr/>
      <dgm:t>
        <a:bodyPr/>
        <a:lstStyle/>
        <a:p>
          <a:r>
            <a:rPr lang="ru-RU" b="1"/>
            <a:t>Виктимология изучает: </a:t>
          </a:r>
          <a:endParaRPr lang="ru-RU"/>
        </a:p>
      </dgm:t>
    </dgm:pt>
    <dgm:pt modelId="{306E6456-800E-4A22-94AE-86549633364C}" type="parTrans" cxnId="{83363B29-ED16-4FD7-BA48-FFEF1E262710}">
      <dgm:prSet/>
      <dgm:spPr/>
      <dgm:t>
        <a:bodyPr/>
        <a:lstStyle/>
        <a:p>
          <a:endParaRPr lang="ru-RU"/>
        </a:p>
      </dgm:t>
    </dgm:pt>
    <dgm:pt modelId="{B7EB3957-43DC-4E26-88F5-A44177EA7567}" type="sibTrans" cxnId="{83363B29-ED16-4FD7-BA48-FFEF1E262710}">
      <dgm:prSet/>
      <dgm:spPr/>
      <dgm:t>
        <a:bodyPr/>
        <a:lstStyle/>
        <a:p>
          <a:endParaRPr lang="ru-RU"/>
        </a:p>
      </dgm:t>
    </dgm:pt>
    <dgm:pt modelId="{2D4240B8-30CD-4D16-A097-D78A1FA83D81}">
      <dgm:prSet/>
      <dgm:spPr/>
      <dgm:t>
        <a:bodyPr/>
        <a:lstStyle/>
        <a:p>
          <a:r>
            <a:rPr lang="ru-RU" dirty="0"/>
            <a:t>криминологические характеристики личности потерпевших от преступных посягательств;</a:t>
          </a:r>
        </a:p>
      </dgm:t>
    </dgm:pt>
    <dgm:pt modelId="{888D565D-B4BA-4655-AC58-CF76D07DAD09}" type="parTrans" cxnId="{2F065BAF-0B8F-4AD2-BEEF-87083C41A233}">
      <dgm:prSet/>
      <dgm:spPr/>
      <dgm:t>
        <a:bodyPr/>
        <a:lstStyle/>
        <a:p>
          <a:endParaRPr lang="ru-RU"/>
        </a:p>
      </dgm:t>
    </dgm:pt>
    <dgm:pt modelId="{0EBB5B76-45A5-4404-9550-76229633850F}" type="sibTrans" cxnId="{2F065BAF-0B8F-4AD2-BEEF-87083C41A233}">
      <dgm:prSet/>
      <dgm:spPr/>
      <dgm:t>
        <a:bodyPr/>
        <a:lstStyle/>
        <a:p>
          <a:endParaRPr lang="ru-RU"/>
        </a:p>
      </dgm:t>
    </dgm:pt>
    <dgm:pt modelId="{DE3C0208-C537-4ED1-B6DF-D19594B9ADC3}">
      <dgm:prSet/>
      <dgm:spPr/>
      <dgm:t>
        <a:bodyPr/>
        <a:lstStyle/>
        <a:p>
          <a:r>
            <a:rPr lang="ru-RU" dirty="0"/>
            <a:t>свойства потерпевших;</a:t>
          </a:r>
        </a:p>
      </dgm:t>
    </dgm:pt>
    <dgm:pt modelId="{0F6EC38A-5DDB-46B5-81C4-04FDDDA1C97B}" type="parTrans" cxnId="{A0CD9E41-F77F-4892-B411-CF4AC522E501}">
      <dgm:prSet/>
      <dgm:spPr/>
      <dgm:t>
        <a:bodyPr/>
        <a:lstStyle/>
        <a:p>
          <a:endParaRPr lang="ru-RU"/>
        </a:p>
      </dgm:t>
    </dgm:pt>
    <dgm:pt modelId="{330436C3-0FD6-461A-BCBC-0356B7608F16}" type="sibTrans" cxnId="{A0CD9E41-F77F-4892-B411-CF4AC522E501}">
      <dgm:prSet/>
      <dgm:spPr/>
      <dgm:t>
        <a:bodyPr/>
        <a:lstStyle/>
        <a:p>
          <a:endParaRPr lang="ru-RU"/>
        </a:p>
      </dgm:t>
    </dgm:pt>
    <dgm:pt modelId="{8EC566E0-AB38-49DE-90A1-6FF78862BA25}">
      <dgm:prSet/>
      <dgm:spPr/>
      <dgm:t>
        <a:bodyPr/>
        <a:lstStyle/>
        <a:p>
          <a:r>
            <a:rPr lang="ru-RU" dirty="0"/>
            <a:t>процесс превращения лица в жертву преступления;</a:t>
          </a:r>
        </a:p>
      </dgm:t>
    </dgm:pt>
    <dgm:pt modelId="{E362546C-77FA-43AF-91AB-40FC6BFF9ABD}" type="parTrans" cxnId="{F58E01C6-BB7A-4F4C-9F53-A7E27ABDE186}">
      <dgm:prSet/>
      <dgm:spPr/>
      <dgm:t>
        <a:bodyPr/>
        <a:lstStyle/>
        <a:p>
          <a:endParaRPr lang="ru-RU"/>
        </a:p>
      </dgm:t>
    </dgm:pt>
    <dgm:pt modelId="{3A5FFB53-C345-4827-B2A4-2773C11A67D6}" type="sibTrans" cxnId="{F58E01C6-BB7A-4F4C-9F53-A7E27ABDE186}">
      <dgm:prSet/>
      <dgm:spPr/>
      <dgm:t>
        <a:bodyPr/>
        <a:lstStyle/>
        <a:p>
          <a:endParaRPr lang="ru-RU"/>
        </a:p>
      </dgm:t>
    </dgm:pt>
    <dgm:pt modelId="{382EE47D-FA35-4F06-82F6-0A1FD4A5205A}">
      <dgm:prSet/>
      <dgm:spPr/>
      <dgm:t>
        <a:bodyPr/>
        <a:lstStyle/>
        <a:p>
          <a:r>
            <a:rPr lang="ru-RU" dirty="0"/>
            <a:t>отношения, связывающие преступника с потерпевшим;</a:t>
          </a:r>
        </a:p>
      </dgm:t>
    </dgm:pt>
    <dgm:pt modelId="{765F4736-C9E7-42B8-AC26-B3C96275FEFB}" type="parTrans" cxnId="{0962C7AB-D64B-457D-BEDF-7BDD771C5E56}">
      <dgm:prSet/>
      <dgm:spPr/>
      <dgm:t>
        <a:bodyPr/>
        <a:lstStyle/>
        <a:p>
          <a:endParaRPr lang="ru-RU"/>
        </a:p>
      </dgm:t>
    </dgm:pt>
    <dgm:pt modelId="{695DC735-11CC-4BC1-805B-691BE7C55F56}" type="sibTrans" cxnId="{0962C7AB-D64B-457D-BEDF-7BDD771C5E56}">
      <dgm:prSet/>
      <dgm:spPr/>
      <dgm:t>
        <a:bodyPr/>
        <a:lstStyle/>
        <a:p>
          <a:endParaRPr lang="ru-RU"/>
        </a:p>
      </dgm:t>
    </dgm:pt>
    <dgm:pt modelId="{A10C8B5C-A51B-40E0-B04C-01BF24A27B6D}">
      <dgm:prSet/>
      <dgm:spPr/>
      <dgm:t>
        <a:bodyPr/>
        <a:lstStyle/>
        <a:p>
          <a:r>
            <a:rPr lang="ru-RU" dirty="0"/>
            <a:t>криминогенные ситуации, способствующие совершению преступления, и комплекс </a:t>
          </a:r>
          <a:r>
            <a:rPr lang="ru-RU" dirty="0" err="1"/>
            <a:t>виктимогенных</a:t>
          </a:r>
          <a:r>
            <a:rPr lang="ru-RU" dirty="0"/>
            <a:t> факторов, приводящих к тому, что лицо становится жертвой преступления;</a:t>
          </a:r>
        </a:p>
      </dgm:t>
    </dgm:pt>
    <dgm:pt modelId="{70B26458-FB21-4E6A-94B7-8EE9EDB6941D}" type="parTrans" cxnId="{4DF20B95-BF3C-46E4-8D8C-84418C97135C}">
      <dgm:prSet/>
      <dgm:spPr/>
      <dgm:t>
        <a:bodyPr/>
        <a:lstStyle/>
        <a:p>
          <a:endParaRPr lang="ru-RU"/>
        </a:p>
      </dgm:t>
    </dgm:pt>
    <dgm:pt modelId="{B91C75E1-A1B0-4467-A31F-1E2312C7FC82}" type="sibTrans" cxnId="{4DF20B95-BF3C-46E4-8D8C-84418C97135C}">
      <dgm:prSet/>
      <dgm:spPr/>
      <dgm:t>
        <a:bodyPr/>
        <a:lstStyle/>
        <a:p>
          <a:endParaRPr lang="ru-RU"/>
        </a:p>
      </dgm:t>
    </dgm:pt>
    <dgm:pt modelId="{E5F5FC0F-F965-4524-A6FB-8EF2A739E7B9}">
      <dgm:prSet/>
      <dgm:spPr/>
      <dgm:t>
        <a:bodyPr/>
        <a:lstStyle/>
        <a:p>
          <a:r>
            <a:rPr lang="ru-RU" dirty="0" err="1"/>
            <a:t>виктимологическую</a:t>
          </a:r>
          <a:r>
            <a:rPr lang="ru-RU" dirty="0"/>
            <a:t> профилактику;</a:t>
          </a:r>
        </a:p>
      </dgm:t>
    </dgm:pt>
    <dgm:pt modelId="{2DF34FBC-938E-4991-BA5D-8B6B8BF1A73B}" type="parTrans" cxnId="{3FFDDE61-BBEB-42BC-871B-07A8882BF304}">
      <dgm:prSet/>
      <dgm:spPr/>
      <dgm:t>
        <a:bodyPr/>
        <a:lstStyle/>
        <a:p>
          <a:endParaRPr lang="ru-RU"/>
        </a:p>
      </dgm:t>
    </dgm:pt>
    <dgm:pt modelId="{4222EFFB-5B9C-4586-8332-1F8BB982110E}" type="sibTrans" cxnId="{3FFDDE61-BBEB-42BC-871B-07A8882BF304}">
      <dgm:prSet/>
      <dgm:spPr/>
      <dgm:t>
        <a:bodyPr/>
        <a:lstStyle/>
        <a:p>
          <a:endParaRPr lang="ru-RU"/>
        </a:p>
      </dgm:t>
    </dgm:pt>
    <dgm:pt modelId="{58D70EB7-461D-4296-8815-C349BF1F80DF}">
      <dgm:prSet/>
      <dgm:spPr/>
      <dgm:t>
        <a:bodyPr/>
        <a:lstStyle/>
        <a:p>
          <a:r>
            <a:rPr lang="ru-RU" dirty="0"/>
            <a:t>процессы виктимизации.</a:t>
          </a:r>
        </a:p>
      </dgm:t>
    </dgm:pt>
    <dgm:pt modelId="{4EB83175-C6CA-4A8A-B94C-FDF4F48BF65B}" type="parTrans" cxnId="{75AA657D-774F-4A3A-97F6-574FB9366784}">
      <dgm:prSet/>
      <dgm:spPr/>
      <dgm:t>
        <a:bodyPr/>
        <a:lstStyle/>
        <a:p>
          <a:endParaRPr lang="ru-RU"/>
        </a:p>
      </dgm:t>
    </dgm:pt>
    <dgm:pt modelId="{8E19650A-F5DD-4FA4-8555-569DAB592E04}" type="sibTrans" cxnId="{75AA657D-774F-4A3A-97F6-574FB9366784}">
      <dgm:prSet/>
      <dgm:spPr/>
      <dgm:t>
        <a:bodyPr/>
        <a:lstStyle/>
        <a:p>
          <a:endParaRPr lang="ru-RU"/>
        </a:p>
      </dgm:t>
    </dgm:pt>
    <dgm:pt modelId="{6A625374-F1FC-4619-B149-E29EB8F9DA88}" type="pres">
      <dgm:prSet presAssocID="{F71161E5-A9A4-4645-A1B7-7BAAB844195F}" presName="vert0" presStyleCnt="0">
        <dgm:presLayoutVars>
          <dgm:dir/>
          <dgm:animOne val="branch"/>
          <dgm:animLvl val="lvl"/>
        </dgm:presLayoutVars>
      </dgm:prSet>
      <dgm:spPr/>
    </dgm:pt>
    <dgm:pt modelId="{FA25AE5C-D2AF-4B3F-ACB5-24B475D1CBBD}" type="pres">
      <dgm:prSet presAssocID="{BC500202-C64A-4B9A-B0D5-F128B92EE2F5}" presName="thickLine" presStyleLbl="alignNode1" presStyleIdx="0" presStyleCnt="8"/>
      <dgm:spPr/>
    </dgm:pt>
    <dgm:pt modelId="{C4FEF362-64C8-4BE7-869B-D2588AAFBAA4}" type="pres">
      <dgm:prSet presAssocID="{BC500202-C64A-4B9A-B0D5-F128B92EE2F5}" presName="horz1" presStyleCnt="0"/>
      <dgm:spPr/>
    </dgm:pt>
    <dgm:pt modelId="{BA4AC9D7-3F19-43AE-AA46-5F19562BB0D2}" type="pres">
      <dgm:prSet presAssocID="{BC500202-C64A-4B9A-B0D5-F128B92EE2F5}" presName="tx1" presStyleLbl="revTx" presStyleIdx="0" presStyleCnt="8"/>
      <dgm:spPr/>
    </dgm:pt>
    <dgm:pt modelId="{2C3976BB-7FF6-4A4A-AC8F-6953D6EE8286}" type="pres">
      <dgm:prSet presAssocID="{BC500202-C64A-4B9A-B0D5-F128B92EE2F5}" presName="vert1" presStyleCnt="0"/>
      <dgm:spPr/>
    </dgm:pt>
    <dgm:pt modelId="{BEF44E45-F461-4D34-B71F-0BBFBD1CD9BA}" type="pres">
      <dgm:prSet presAssocID="{2D4240B8-30CD-4D16-A097-D78A1FA83D81}" presName="thickLine" presStyleLbl="alignNode1" presStyleIdx="1" presStyleCnt="8"/>
      <dgm:spPr/>
    </dgm:pt>
    <dgm:pt modelId="{17D588D1-9F50-455A-8356-38D10A3598AC}" type="pres">
      <dgm:prSet presAssocID="{2D4240B8-30CD-4D16-A097-D78A1FA83D81}" presName="horz1" presStyleCnt="0"/>
      <dgm:spPr/>
    </dgm:pt>
    <dgm:pt modelId="{C7C8A124-AD18-4000-86B4-81D16047F466}" type="pres">
      <dgm:prSet presAssocID="{2D4240B8-30CD-4D16-A097-D78A1FA83D81}" presName="tx1" presStyleLbl="revTx" presStyleIdx="1" presStyleCnt="8"/>
      <dgm:spPr/>
    </dgm:pt>
    <dgm:pt modelId="{F0590963-B2C4-459F-8545-43E211BFABEB}" type="pres">
      <dgm:prSet presAssocID="{2D4240B8-30CD-4D16-A097-D78A1FA83D81}" presName="vert1" presStyleCnt="0"/>
      <dgm:spPr/>
    </dgm:pt>
    <dgm:pt modelId="{BA2395B8-82BB-46DF-A36E-B50499E754F4}" type="pres">
      <dgm:prSet presAssocID="{DE3C0208-C537-4ED1-B6DF-D19594B9ADC3}" presName="thickLine" presStyleLbl="alignNode1" presStyleIdx="2" presStyleCnt="8"/>
      <dgm:spPr/>
    </dgm:pt>
    <dgm:pt modelId="{B8FD88BD-C319-4B08-83E0-FA96F6887C71}" type="pres">
      <dgm:prSet presAssocID="{DE3C0208-C537-4ED1-B6DF-D19594B9ADC3}" presName="horz1" presStyleCnt="0"/>
      <dgm:spPr/>
    </dgm:pt>
    <dgm:pt modelId="{F4BD1FB4-5EFC-4AAD-94E3-A88E18003948}" type="pres">
      <dgm:prSet presAssocID="{DE3C0208-C537-4ED1-B6DF-D19594B9ADC3}" presName="tx1" presStyleLbl="revTx" presStyleIdx="2" presStyleCnt="8"/>
      <dgm:spPr/>
    </dgm:pt>
    <dgm:pt modelId="{02B74C3D-2742-4AB8-B18B-EAED9FA3A0C8}" type="pres">
      <dgm:prSet presAssocID="{DE3C0208-C537-4ED1-B6DF-D19594B9ADC3}" presName="vert1" presStyleCnt="0"/>
      <dgm:spPr/>
    </dgm:pt>
    <dgm:pt modelId="{9828C7E8-77F5-4729-A0C8-7E251DF79125}" type="pres">
      <dgm:prSet presAssocID="{8EC566E0-AB38-49DE-90A1-6FF78862BA25}" presName="thickLine" presStyleLbl="alignNode1" presStyleIdx="3" presStyleCnt="8"/>
      <dgm:spPr/>
    </dgm:pt>
    <dgm:pt modelId="{5F2D6137-2F1F-4A18-A9C8-A25E2EC70064}" type="pres">
      <dgm:prSet presAssocID="{8EC566E0-AB38-49DE-90A1-6FF78862BA25}" presName="horz1" presStyleCnt="0"/>
      <dgm:spPr/>
    </dgm:pt>
    <dgm:pt modelId="{B8954788-E3D1-4994-B60C-3367A5496795}" type="pres">
      <dgm:prSet presAssocID="{8EC566E0-AB38-49DE-90A1-6FF78862BA25}" presName="tx1" presStyleLbl="revTx" presStyleIdx="3" presStyleCnt="8"/>
      <dgm:spPr/>
    </dgm:pt>
    <dgm:pt modelId="{1392366B-4436-40C8-BB04-D117DA7E62B4}" type="pres">
      <dgm:prSet presAssocID="{8EC566E0-AB38-49DE-90A1-6FF78862BA25}" presName="vert1" presStyleCnt="0"/>
      <dgm:spPr/>
    </dgm:pt>
    <dgm:pt modelId="{34A66C15-4A99-4CB0-9FF1-E4C1B4FFBA77}" type="pres">
      <dgm:prSet presAssocID="{382EE47D-FA35-4F06-82F6-0A1FD4A5205A}" presName="thickLine" presStyleLbl="alignNode1" presStyleIdx="4" presStyleCnt="8"/>
      <dgm:spPr/>
    </dgm:pt>
    <dgm:pt modelId="{F5E6D8F7-F6B3-4DB3-839D-F64204BAE59A}" type="pres">
      <dgm:prSet presAssocID="{382EE47D-FA35-4F06-82F6-0A1FD4A5205A}" presName="horz1" presStyleCnt="0"/>
      <dgm:spPr/>
    </dgm:pt>
    <dgm:pt modelId="{FC4C1F65-3E27-434E-BAE4-290AF5728B5F}" type="pres">
      <dgm:prSet presAssocID="{382EE47D-FA35-4F06-82F6-0A1FD4A5205A}" presName="tx1" presStyleLbl="revTx" presStyleIdx="4" presStyleCnt="8"/>
      <dgm:spPr/>
    </dgm:pt>
    <dgm:pt modelId="{B1B14427-1011-4719-ABD2-F05458AD60F7}" type="pres">
      <dgm:prSet presAssocID="{382EE47D-FA35-4F06-82F6-0A1FD4A5205A}" presName="vert1" presStyleCnt="0"/>
      <dgm:spPr/>
    </dgm:pt>
    <dgm:pt modelId="{6FF2D085-E204-47A7-8635-7125320803C7}" type="pres">
      <dgm:prSet presAssocID="{A10C8B5C-A51B-40E0-B04C-01BF24A27B6D}" presName="thickLine" presStyleLbl="alignNode1" presStyleIdx="5" presStyleCnt="8"/>
      <dgm:spPr/>
    </dgm:pt>
    <dgm:pt modelId="{B1DA97CB-4970-413A-98DB-18F439E9F445}" type="pres">
      <dgm:prSet presAssocID="{A10C8B5C-A51B-40E0-B04C-01BF24A27B6D}" presName="horz1" presStyleCnt="0"/>
      <dgm:spPr/>
    </dgm:pt>
    <dgm:pt modelId="{90103E42-0671-4BC8-A087-30CD1B64583A}" type="pres">
      <dgm:prSet presAssocID="{A10C8B5C-A51B-40E0-B04C-01BF24A27B6D}" presName="tx1" presStyleLbl="revTx" presStyleIdx="5" presStyleCnt="8"/>
      <dgm:spPr/>
    </dgm:pt>
    <dgm:pt modelId="{A4BC92F2-1422-4446-B689-89D12FC981A0}" type="pres">
      <dgm:prSet presAssocID="{A10C8B5C-A51B-40E0-B04C-01BF24A27B6D}" presName="vert1" presStyleCnt="0"/>
      <dgm:spPr/>
    </dgm:pt>
    <dgm:pt modelId="{6C742BF2-22FD-46FA-BD8A-AD133902C2C7}" type="pres">
      <dgm:prSet presAssocID="{E5F5FC0F-F965-4524-A6FB-8EF2A739E7B9}" presName="thickLine" presStyleLbl="alignNode1" presStyleIdx="6" presStyleCnt="8"/>
      <dgm:spPr/>
    </dgm:pt>
    <dgm:pt modelId="{550F3EBE-972E-44AB-9478-8332BF3EF8E5}" type="pres">
      <dgm:prSet presAssocID="{E5F5FC0F-F965-4524-A6FB-8EF2A739E7B9}" presName="horz1" presStyleCnt="0"/>
      <dgm:spPr/>
    </dgm:pt>
    <dgm:pt modelId="{014A6A04-0071-48F2-B625-7B7A2AD2B8AF}" type="pres">
      <dgm:prSet presAssocID="{E5F5FC0F-F965-4524-A6FB-8EF2A739E7B9}" presName="tx1" presStyleLbl="revTx" presStyleIdx="6" presStyleCnt="8"/>
      <dgm:spPr/>
    </dgm:pt>
    <dgm:pt modelId="{FB333E3E-6B1D-41BD-AE6F-1433FB4A8922}" type="pres">
      <dgm:prSet presAssocID="{E5F5FC0F-F965-4524-A6FB-8EF2A739E7B9}" presName="vert1" presStyleCnt="0"/>
      <dgm:spPr/>
    </dgm:pt>
    <dgm:pt modelId="{4B4825A7-DFB1-4047-BFF9-81602BAB511A}" type="pres">
      <dgm:prSet presAssocID="{58D70EB7-461D-4296-8815-C349BF1F80DF}" presName="thickLine" presStyleLbl="alignNode1" presStyleIdx="7" presStyleCnt="8"/>
      <dgm:spPr/>
    </dgm:pt>
    <dgm:pt modelId="{89E7ADBA-6986-4DA3-9F6F-DD919E6E966D}" type="pres">
      <dgm:prSet presAssocID="{58D70EB7-461D-4296-8815-C349BF1F80DF}" presName="horz1" presStyleCnt="0"/>
      <dgm:spPr/>
    </dgm:pt>
    <dgm:pt modelId="{A9C9C077-C6A2-4AC2-9EAB-EEC6873055D6}" type="pres">
      <dgm:prSet presAssocID="{58D70EB7-461D-4296-8815-C349BF1F80DF}" presName="tx1" presStyleLbl="revTx" presStyleIdx="7" presStyleCnt="8"/>
      <dgm:spPr/>
    </dgm:pt>
    <dgm:pt modelId="{4AA285F4-8852-4F90-AB6A-FE325AEF0CAA}" type="pres">
      <dgm:prSet presAssocID="{58D70EB7-461D-4296-8815-C349BF1F80DF}" presName="vert1" presStyleCnt="0"/>
      <dgm:spPr/>
    </dgm:pt>
  </dgm:ptLst>
  <dgm:cxnLst>
    <dgm:cxn modelId="{93F2E013-2AA9-4771-8C5E-62EB778A34A4}" type="presOf" srcId="{DE3C0208-C537-4ED1-B6DF-D19594B9ADC3}" destId="{F4BD1FB4-5EFC-4AAD-94E3-A88E18003948}" srcOrd="0" destOrd="0" presId="urn:microsoft.com/office/officeart/2008/layout/LinedList"/>
    <dgm:cxn modelId="{81625F24-A1FF-4CDE-AAA1-6489CA59E445}" type="presOf" srcId="{2D4240B8-30CD-4D16-A097-D78A1FA83D81}" destId="{C7C8A124-AD18-4000-86B4-81D16047F466}" srcOrd="0" destOrd="0" presId="urn:microsoft.com/office/officeart/2008/layout/LinedList"/>
    <dgm:cxn modelId="{83363B29-ED16-4FD7-BA48-FFEF1E262710}" srcId="{F71161E5-A9A4-4645-A1B7-7BAAB844195F}" destId="{BC500202-C64A-4B9A-B0D5-F128B92EE2F5}" srcOrd="0" destOrd="0" parTransId="{306E6456-800E-4A22-94AE-86549633364C}" sibTransId="{B7EB3957-43DC-4E26-88F5-A44177EA7567}"/>
    <dgm:cxn modelId="{A0CD9E41-F77F-4892-B411-CF4AC522E501}" srcId="{F71161E5-A9A4-4645-A1B7-7BAAB844195F}" destId="{DE3C0208-C537-4ED1-B6DF-D19594B9ADC3}" srcOrd="2" destOrd="0" parTransId="{0F6EC38A-5DDB-46B5-81C4-04FDDDA1C97B}" sibTransId="{330436C3-0FD6-461A-BCBC-0356B7608F16}"/>
    <dgm:cxn modelId="{3FFDDE61-BBEB-42BC-871B-07A8882BF304}" srcId="{F71161E5-A9A4-4645-A1B7-7BAAB844195F}" destId="{E5F5FC0F-F965-4524-A6FB-8EF2A739E7B9}" srcOrd="6" destOrd="0" parTransId="{2DF34FBC-938E-4991-BA5D-8B6B8BF1A73B}" sibTransId="{4222EFFB-5B9C-4586-8332-1F8BB982110E}"/>
    <dgm:cxn modelId="{0D6C9445-3B49-4BE4-AAE7-C5288AC564C7}" type="presOf" srcId="{A10C8B5C-A51B-40E0-B04C-01BF24A27B6D}" destId="{90103E42-0671-4BC8-A087-30CD1B64583A}" srcOrd="0" destOrd="0" presId="urn:microsoft.com/office/officeart/2008/layout/LinedList"/>
    <dgm:cxn modelId="{182C4068-3089-47FD-B734-95B2B3D5926D}" type="presOf" srcId="{E5F5FC0F-F965-4524-A6FB-8EF2A739E7B9}" destId="{014A6A04-0071-48F2-B625-7B7A2AD2B8AF}" srcOrd="0" destOrd="0" presId="urn:microsoft.com/office/officeart/2008/layout/LinedList"/>
    <dgm:cxn modelId="{21948870-DA06-41DE-9D08-034C6F103C47}" type="presOf" srcId="{58D70EB7-461D-4296-8815-C349BF1F80DF}" destId="{A9C9C077-C6A2-4AC2-9EAB-EEC6873055D6}" srcOrd="0" destOrd="0" presId="urn:microsoft.com/office/officeart/2008/layout/LinedList"/>
    <dgm:cxn modelId="{B4E83351-3405-43B6-9775-681249B0E98C}" type="presOf" srcId="{F71161E5-A9A4-4645-A1B7-7BAAB844195F}" destId="{6A625374-F1FC-4619-B149-E29EB8F9DA88}" srcOrd="0" destOrd="0" presId="urn:microsoft.com/office/officeart/2008/layout/LinedList"/>
    <dgm:cxn modelId="{75AA657D-774F-4A3A-97F6-574FB9366784}" srcId="{F71161E5-A9A4-4645-A1B7-7BAAB844195F}" destId="{58D70EB7-461D-4296-8815-C349BF1F80DF}" srcOrd="7" destOrd="0" parTransId="{4EB83175-C6CA-4A8A-B94C-FDF4F48BF65B}" sibTransId="{8E19650A-F5DD-4FA4-8555-569DAB592E04}"/>
    <dgm:cxn modelId="{4DF20B95-BF3C-46E4-8D8C-84418C97135C}" srcId="{F71161E5-A9A4-4645-A1B7-7BAAB844195F}" destId="{A10C8B5C-A51B-40E0-B04C-01BF24A27B6D}" srcOrd="5" destOrd="0" parTransId="{70B26458-FB21-4E6A-94B7-8EE9EDB6941D}" sibTransId="{B91C75E1-A1B0-4467-A31F-1E2312C7FC82}"/>
    <dgm:cxn modelId="{0962C7AB-D64B-457D-BEDF-7BDD771C5E56}" srcId="{F71161E5-A9A4-4645-A1B7-7BAAB844195F}" destId="{382EE47D-FA35-4F06-82F6-0A1FD4A5205A}" srcOrd="4" destOrd="0" parTransId="{765F4736-C9E7-42B8-AC26-B3C96275FEFB}" sibTransId="{695DC735-11CC-4BC1-805B-691BE7C55F56}"/>
    <dgm:cxn modelId="{2F065BAF-0B8F-4AD2-BEEF-87083C41A233}" srcId="{F71161E5-A9A4-4645-A1B7-7BAAB844195F}" destId="{2D4240B8-30CD-4D16-A097-D78A1FA83D81}" srcOrd="1" destOrd="0" parTransId="{888D565D-B4BA-4655-AC58-CF76D07DAD09}" sibTransId="{0EBB5B76-45A5-4404-9550-76229633850F}"/>
    <dgm:cxn modelId="{84B009C1-5357-46B5-A4C8-812BAB1C4B3B}" type="presOf" srcId="{382EE47D-FA35-4F06-82F6-0A1FD4A5205A}" destId="{FC4C1F65-3E27-434E-BAE4-290AF5728B5F}" srcOrd="0" destOrd="0" presId="urn:microsoft.com/office/officeart/2008/layout/LinedList"/>
    <dgm:cxn modelId="{F58E01C6-BB7A-4F4C-9F53-A7E27ABDE186}" srcId="{F71161E5-A9A4-4645-A1B7-7BAAB844195F}" destId="{8EC566E0-AB38-49DE-90A1-6FF78862BA25}" srcOrd="3" destOrd="0" parTransId="{E362546C-77FA-43AF-91AB-40FC6BFF9ABD}" sibTransId="{3A5FFB53-C345-4827-B2A4-2773C11A67D6}"/>
    <dgm:cxn modelId="{3E5566D3-49FA-4134-B0C0-48ABD50A25FB}" type="presOf" srcId="{BC500202-C64A-4B9A-B0D5-F128B92EE2F5}" destId="{BA4AC9D7-3F19-43AE-AA46-5F19562BB0D2}" srcOrd="0" destOrd="0" presId="urn:microsoft.com/office/officeart/2008/layout/LinedList"/>
    <dgm:cxn modelId="{3CDA56EC-C854-4B0A-8B31-34135824E65B}" type="presOf" srcId="{8EC566E0-AB38-49DE-90A1-6FF78862BA25}" destId="{B8954788-E3D1-4994-B60C-3367A5496795}" srcOrd="0" destOrd="0" presId="urn:microsoft.com/office/officeart/2008/layout/LinedList"/>
    <dgm:cxn modelId="{D5292366-0CE4-4621-B994-3FF65EB63291}" type="presParOf" srcId="{6A625374-F1FC-4619-B149-E29EB8F9DA88}" destId="{FA25AE5C-D2AF-4B3F-ACB5-24B475D1CBBD}" srcOrd="0" destOrd="0" presId="urn:microsoft.com/office/officeart/2008/layout/LinedList"/>
    <dgm:cxn modelId="{309AEFAB-DBBA-4EED-A395-FEBDD997E2C6}" type="presParOf" srcId="{6A625374-F1FC-4619-B149-E29EB8F9DA88}" destId="{C4FEF362-64C8-4BE7-869B-D2588AAFBAA4}" srcOrd="1" destOrd="0" presId="urn:microsoft.com/office/officeart/2008/layout/LinedList"/>
    <dgm:cxn modelId="{C36E129C-836A-4AE0-B02E-51D4527BF86B}" type="presParOf" srcId="{C4FEF362-64C8-4BE7-869B-D2588AAFBAA4}" destId="{BA4AC9D7-3F19-43AE-AA46-5F19562BB0D2}" srcOrd="0" destOrd="0" presId="urn:microsoft.com/office/officeart/2008/layout/LinedList"/>
    <dgm:cxn modelId="{F856B6CD-C010-4F18-966D-37236E5841EB}" type="presParOf" srcId="{C4FEF362-64C8-4BE7-869B-D2588AAFBAA4}" destId="{2C3976BB-7FF6-4A4A-AC8F-6953D6EE8286}" srcOrd="1" destOrd="0" presId="urn:microsoft.com/office/officeart/2008/layout/LinedList"/>
    <dgm:cxn modelId="{014E03BE-0E09-40A2-BBBC-3BAAA0597020}" type="presParOf" srcId="{6A625374-F1FC-4619-B149-E29EB8F9DA88}" destId="{BEF44E45-F461-4D34-B71F-0BBFBD1CD9BA}" srcOrd="2" destOrd="0" presId="urn:microsoft.com/office/officeart/2008/layout/LinedList"/>
    <dgm:cxn modelId="{F4885190-032C-4165-A0BB-C03B7808686A}" type="presParOf" srcId="{6A625374-F1FC-4619-B149-E29EB8F9DA88}" destId="{17D588D1-9F50-455A-8356-38D10A3598AC}" srcOrd="3" destOrd="0" presId="urn:microsoft.com/office/officeart/2008/layout/LinedList"/>
    <dgm:cxn modelId="{539B2C7A-D71C-4530-93F1-8030673DFA98}" type="presParOf" srcId="{17D588D1-9F50-455A-8356-38D10A3598AC}" destId="{C7C8A124-AD18-4000-86B4-81D16047F466}" srcOrd="0" destOrd="0" presId="urn:microsoft.com/office/officeart/2008/layout/LinedList"/>
    <dgm:cxn modelId="{8D2F7D1A-634D-4664-BFE8-27A31E974D2B}" type="presParOf" srcId="{17D588D1-9F50-455A-8356-38D10A3598AC}" destId="{F0590963-B2C4-459F-8545-43E211BFABEB}" srcOrd="1" destOrd="0" presId="urn:microsoft.com/office/officeart/2008/layout/LinedList"/>
    <dgm:cxn modelId="{B84AC119-9B22-404E-BAEF-1ED4506F2C2B}" type="presParOf" srcId="{6A625374-F1FC-4619-B149-E29EB8F9DA88}" destId="{BA2395B8-82BB-46DF-A36E-B50499E754F4}" srcOrd="4" destOrd="0" presId="urn:microsoft.com/office/officeart/2008/layout/LinedList"/>
    <dgm:cxn modelId="{09C00ADB-EDB8-45BE-A38F-823C43D6D8AF}" type="presParOf" srcId="{6A625374-F1FC-4619-B149-E29EB8F9DA88}" destId="{B8FD88BD-C319-4B08-83E0-FA96F6887C71}" srcOrd="5" destOrd="0" presId="urn:microsoft.com/office/officeart/2008/layout/LinedList"/>
    <dgm:cxn modelId="{02792A21-A9AE-4D70-A9D5-7678E37BF5A7}" type="presParOf" srcId="{B8FD88BD-C319-4B08-83E0-FA96F6887C71}" destId="{F4BD1FB4-5EFC-4AAD-94E3-A88E18003948}" srcOrd="0" destOrd="0" presId="urn:microsoft.com/office/officeart/2008/layout/LinedList"/>
    <dgm:cxn modelId="{434766C6-C7B1-44AA-8A52-C8994C84D4AA}" type="presParOf" srcId="{B8FD88BD-C319-4B08-83E0-FA96F6887C71}" destId="{02B74C3D-2742-4AB8-B18B-EAED9FA3A0C8}" srcOrd="1" destOrd="0" presId="urn:microsoft.com/office/officeart/2008/layout/LinedList"/>
    <dgm:cxn modelId="{D8079305-7B28-45A4-8032-185520430058}" type="presParOf" srcId="{6A625374-F1FC-4619-B149-E29EB8F9DA88}" destId="{9828C7E8-77F5-4729-A0C8-7E251DF79125}" srcOrd="6" destOrd="0" presId="urn:microsoft.com/office/officeart/2008/layout/LinedList"/>
    <dgm:cxn modelId="{FA62F5D0-7F58-478C-BD40-E9EE8F5838FE}" type="presParOf" srcId="{6A625374-F1FC-4619-B149-E29EB8F9DA88}" destId="{5F2D6137-2F1F-4A18-A9C8-A25E2EC70064}" srcOrd="7" destOrd="0" presId="urn:microsoft.com/office/officeart/2008/layout/LinedList"/>
    <dgm:cxn modelId="{D504DEF4-B7F7-4E27-A34E-59FFD8F4B075}" type="presParOf" srcId="{5F2D6137-2F1F-4A18-A9C8-A25E2EC70064}" destId="{B8954788-E3D1-4994-B60C-3367A5496795}" srcOrd="0" destOrd="0" presId="urn:microsoft.com/office/officeart/2008/layout/LinedList"/>
    <dgm:cxn modelId="{7974BDC2-FAC7-4D82-960E-CE75B90423D3}" type="presParOf" srcId="{5F2D6137-2F1F-4A18-A9C8-A25E2EC70064}" destId="{1392366B-4436-40C8-BB04-D117DA7E62B4}" srcOrd="1" destOrd="0" presId="urn:microsoft.com/office/officeart/2008/layout/LinedList"/>
    <dgm:cxn modelId="{8E1356B4-39C7-457F-88D9-A6B824B8186E}" type="presParOf" srcId="{6A625374-F1FC-4619-B149-E29EB8F9DA88}" destId="{34A66C15-4A99-4CB0-9FF1-E4C1B4FFBA77}" srcOrd="8" destOrd="0" presId="urn:microsoft.com/office/officeart/2008/layout/LinedList"/>
    <dgm:cxn modelId="{6CA20483-A658-46D2-A324-792D3D97734D}" type="presParOf" srcId="{6A625374-F1FC-4619-B149-E29EB8F9DA88}" destId="{F5E6D8F7-F6B3-4DB3-839D-F64204BAE59A}" srcOrd="9" destOrd="0" presId="urn:microsoft.com/office/officeart/2008/layout/LinedList"/>
    <dgm:cxn modelId="{7252AD21-7C8A-45A8-9BBF-493648E54EB2}" type="presParOf" srcId="{F5E6D8F7-F6B3-4DB3-839D-F64204BAE59A}" destId="{FC4C1F65-3E27-434E-BAE4-290AF5728B5F}" srcOrd="0" destOrd="0" presId="urn:microsoft.com/office/officeart/2008/layout/LinedList"/>
    <dgm:cxn modelId="{25116CD7-427E-4D3A-BC82-7C2D2CF74232}" type="presParOf" srcId="{F5E6D8F7-F6B3-4DB3-839D-F64204BAE59A}" destId="{B1B14427-1011-4719-ABD2-F05458AD60F7}" srcOrd="1" destOrd="0" presId="urn:microsoft.com/office/officeart/2008/layout/LinedList"/>
    <dgm:cxn modelId="{D94582EC-B3BE-4197-AB7D-0F22A53E4EDA}" type="presParOf" srcId="{6A625374-F1FC-4619-B149-E29EB8F9DA88}" destId="{6FF2D085-E204-47A7-8635-7125320803C7}" srcOrd="10" destOrd="0" presId="urn:microsoft.com/office/officeart/2008/layout/LinedList"/>
    <dgm:cxn modelId="{F5C6E9BE-2F91-45B0-9493-99E4ADAFEF6D}" type="presParOf" srcId="{6A625374-F1FC-4619-B149-E29EB8F9DA88}" destId="{B1DA97CB-4970-413A-98DB-18F439E9F445}" srcOrd="11" destOrd="0" presId="urn:microsoft.com/office/officeart/2008/layout/LinedList"/>
    <dgm:cxn modelId="{641CDEC3-72BE-4CD7-94EB-F1DA1F811634}" type="presParOf" srcId="{B1DA97CB-4970-413A-98DB-18F439E9F445}" destId="{90103E42-0671-4BC8-A087-30CD1B64583A}" srcOrd="0" destOrd="0" presId="urn:microsoft.com/office/officeart/2008/layout/LinedList"/>
    <dgm:cxn modelId="{2E8C6025-D088-45BC-9F79-9E441050B9CA}" type="presParOf" srcId="{B1DA97CB-4970-413A-98DB-18F439E9F445}" destId="{A4BC92F2-1422-4446-B689-89D12FC981A0}" srcOrd="1" destOrd="0" presId="urn:microsoft.com/office/officeart/2008/layout/LinedList"/>
    <dgm:cxn modelId="{B9FD2242-5E5F-4CCE-AD27-DC985B9410C0}" type="presParOf" srcId="{6A625374-F1FC-4619-B149-E29EB8F9DA88}" destId="{6C742BF2-22FD-46FA-BD8A-AD133902C2C7}" srcOrd="12" destOrd="0" presId="urn:microsoft.com/office/officeart/2008/layout/LinedList"/>
    <dgm:cxn modelId="{9E3F0EBC-A229-4FDD-A6BA-3007130FC0DE}" type="presParOf" srcId="{6A625374-F1FC-4619-B149-E29EB8F9DA88}" destId="{550F3EBE-972E-44AB-9478-8332BF3EF8E5}" srcOrd="13" destOrd="0" presId="urn:microsoft.com/office/officeart/2008/layout/LinedList"/>
    <dgm:cxn modelId="{C2DA515B-42FA-456C-B2E5-B38D1628170D}" type="presParOf" srcId="{550F3EBE-972E-44AB-9478-8332BF3EF8E5}" destId="{014A6A04-0071-48F2-B625-7B7A2AD2B8AF}" srcOrd="0" destOrd="0" presId="urn:microsoft.com/office/officeart/2008/layout/LinedList"/>
    <dgm:cxn modelId="{031B55D5-E857-44B4-AAC6-418AA8DC96EF}" type="presParOf" srcId="{550F3EBE-972E-44AB-9478-8332BF3EF8E5}" destId="{FB333E3E-6B1D-41BD-AE6F-1433FB4A8922}" srcOrd="1" destOrd="0" presId="urn:microsoft.com/office/officeart/2008/layout/LinedList"/>
    <dgm:cxn modelId="{446A8770-9D44-421B-AD4C-D0E295B1AB6A}" type="presParOf" srcId="{6A625374-F1FC-4619-B149-E29EB8F9DA88}" destId="{4B4825A7-DFB1-4047-BFF9-81602BAB511A}" srcOrd="14" destOrd="0" presId="urn:microsoft.com/office/officeart/2008/layout/LinedList"/>
    <dgm:cxn modelId="{D3CBE983-F1CB-48F3-B15E-9236F58EFED1}" type="presParOf" srcId="{6A625374-F1FC-4619-B149-E29EB8F9DA88}" destId="{89E7ADBA-6986-4DA3-9F6F-DD919E6E966D}" srcOrd="15" destOrd="0" presId="urn:microsoft.com/office/officeart/2008/layout/LinedList"/>
    <dgm:cxn modelId="{6D4B4E50-F87E-4670-BDA0-AFB4D103CD07}" type="presParOf" srcId="{89E7ADBA-6986-4DA3-9F6F-DD919E6E966D}" destId="{A9C9C077-C6A2-4AC2-9EAB-EEC6873055D6}" srcOrd="0" destOrd="0" presId="urn:microsoft.com/office/officeart/2008/layout/LinedList"/>
    <dgm:cxn modelId="{33E97296-3E7C-44A5-93CD-FEB66645D1A1}" type="presParOf" srcId="{89E7ADBA-6986-4DA3-9F6F-DD919E6E966D}" destId="{4AA285F4-8852-4F90-AB6A-FE325AEF0CA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4.xml><?xml version="1.0" encoding="utf-8"?>
<dgm:dataModel xmlns:dgm="http://schemas.openxmlformats.org/drawingml/2006/diagram" xmlns:a="http://schemas.openxmlformats.org/drawingml/2006/main">
  <dgm:ptLst>
    <dgm:pt modelId="{2E382C32-7272-45DB-A077-F0A0D5404E17}" type="doc">
      <dgm:prSet loTypeId="urn:microsoft.com/office/officeart/2009/layout/CircleArrowProcess" loCatId="cycle" qsTypeId="urn:microsoft.com/office/officeart/2005/8/quickstyle/simple1" qsCatId="simple" csTypeId="urn:microsoft.com/office/officeart/2005/8/colors/accent0_1" csCatId="mainScheme" phldr="1"/>
      <dgm:spPr/>
      <dgm:t>
        <a:bodyPr/>
        <a:lstStyle/>
        <a:p>
          <a:endParaRPr lang="ru-RU"/>
        </a:p>
      </dgm:t>
    </dgm:pt>
    <dgm:pt modelId="{608DB59F-480C-4621-9A8E-AB542C40F1BB}">
      <dgm:prSet phldrT="[Текст]"/>
      <dgm:spPr/>
      <dgm:t>
        <a:bodyPr/>
        <a:lstStyle/>
        <a:p>
          <a:r>
            <a:rPr lang="ru-RU" dirty="0"/>
            <a:t>Задачи </a:t>
          </a:r>
          <a:r>
            <a:rPr lang="ru-RU" dirty="0" err="1"/>
            <a:t>виктимологии</a:t>
          </a:r>
          <a:endParaRPr lang="ru-RU" dirty="0"/>
        </a:p>
      </dgm:t>
    </dgm:pt>
    <dgm:pt modelId="{D8F841E1-6452-485F-8C7A-D47F7BB9398D}" type="parTrans" cxnId="{858D701E-3C82-46F9-BCD0-86ACD2BF37C8}">
      <dgm:prSet/>
      <dgm:spPr/>
      <dgm:t>
        <a:bodyPr/>
        <a:lstStyle/>
        <a:p>
          <a:endParaRPr lang="ru-RU"/>
        </a:p>
      </dgm:t>
    </dgm:pt>
    <dgm:pt modelId="{BE91B208-D65B-48F7-9029-20E73848EB86}" type="sibTrans" cxnId="{858D701E-3C82-46F9-BCD0-86ACD2BF37C8}">
      <dgm:prSet/>
      <dgm:spPr/>
      <dgm:t>
        <a:bodyPr/>
        <a:lstStyle/>
        <a:p>
          <a:endParaRPr lang="ru-RU"/>
        </a:p>
      </dgm:t>
    </dgm:pt>
    <dgm:pt modelId="{7EFB037D-C912-4472-BCDD-5B18D8BADFC8}">
      <dgm:prSet phldrT="[Текст]"/>
      <dgm:spPr/>
      <dgm:t>
        <a:bodyPr/>
        <a:lstStyle/>
        <a:p>
          <a:r>
            <a:rPr lang="ru-RU" dirty="0" err="1"/>
            <a:t>Теорико</a:t>
          </a:r>
          <a:r>
            <a:rPr lang="ru-RU" dirty="0"/>
            <a:t>-познавательные, исследующие предмет </a:t>
          </a:r>
          <a:r>
            <a:rPr lang="ru-RU" dirty="0" err="1"/>
            <a:t>виктимологии</a:t>
          </a:r>
          <a:r>
            <a:rPr lang="ru-RU" dirty="0"/>
            <a:t> на основе имеющийся эмпирической и теоретической базы</a:t>
          </a:r>
        </a:p>
      </dgm:t>
    </dgm:pt>
    <dgm:pt modelId="{384EBFE3-A21A-4C15-97FA-0EABACF134CD}" type="parTrans" cxnId="{12E8DEC8-AD45-4476-8087-972E22F23A91}">
      <dgm:prSet/>
      <dgm:spPr/>
      <dgm:t>
        <a:bodyPr/>
        <a:lstStyle/>
        <a:p>
          <a:endParaRPr lang="ru-RU"/>
        </a:p>
      </dgm:t>
    </dgm:pt>
    <dgm:pt modelId="{988A0454-A14B-4E87-AFAF-B5CE1B7F9AE1}" type="sibTrans" cxnId="{12E8DEC8-AD45-4476-8087-972E22F23A91}">
      <dgm:prSet/>
      <dgm:spPr/>
      <dgm:t>
        <a:bodyPr/>
        <a:lstStyle/>
        <a:p>
          <a:endParaRPr lang="ru-RU"/>
        </a:p>
      </dgm:t>
    </dgm:pt>
    <dgm:pt modelId="{F9A50980-0E9C-4CAE-90BA-B68E17D5219E}">
      <dgm:prSet phldrT="[Текст]"/>
      <dgm:spPr/>
      <dgm:t>
        <a:bodyPr/>
        <a:lstStyle/>
        <a:p>
          <a:r>
            <a:rPr lang="ru-RU" dirty="0"/>
            <a:t>Правовое воспитание потенциальных жертв преступлений в целях повышения эффективности </a:t>
          </a:r>
          <a:r>
            <a:rPr lang="ru-RU" dirty="0" err="1"/>
            <a:t>виктимологической</a:t>
          </a:r>
          <a:r>
            <a:rPr lang="ru-RU" dirty="0"/>
            <a:t> профилактики преступлений</a:t>
          </a:r>
        </a:p>
      </dgm:t>
    </dgm:pt>
    <dgm:pt modelId="{72A0376F-B9B8-404D-9223-14F4B2960DB2}" type="parTrans" cxnId="{0681DFED-7273-4A5B-A80B-0314682ED57D}">
      <dgm:prSet/>
      <dgm:spPr/>
      <dgm:t>
        <a:bodyPr/>
        <a:lstStyle/>
        <a:p>
          <a:endParaRPr lang="ru-RU"/>
        </a:p>
      </dgm:t>
    </dgm:pt>
    <dgm:pt modelId="{DE3ADC0D-A1D5-4499-AE2D-63142B98A218}" type="sibTrans" cxnId="{0681DFED-7273-4A5B-A80B-0314682ED57D}">
      <dgm:prSet/>
      <dgm:spPr/>
      <dgm:t>
        <a:bodyPr/>
        <a:lstStyle/>
        <a:p>
          <a:endParaRPr lang="ru-RU"/>
        </a:p>
      </dgm:t>
    </dgm:pt>
    <dgm:pt modelId="{1E284E98-9A79-4499-85D0-E73B5D1DD4C8}" type="pres">
      <dgm:prSet presAssocID="{2E382C32-7272-45DB-A077-F0A0D5404E17}" presName="Name0" presStyleCnt="0">
        <dgm:presLayoutVars>
          <dgm:chMax val="7"/>
          <dgm:chPref val="7"/>
          <dgm:dir/>
          <dgm:animLvl val="lvl"/>
        </dgm:presLayoutVars>
      </dgm:prSet>
      <dgm:spPr/>
    </dgm:pt>
    <dgm:pt modelId="{9901A806-A938-456E-B508-51A51243A014}" type="pres">
      <dgm:prSet presAssocID="{608DB59F-480C-4621-9A8E-AB542C40F1BB}" presName="Accent1" presStyleCnt="0"/>
      <dgm:spPr/>
    </dgm:pt>
    <dgm:pt modelId="{AD15963A-85C8-49E0-A164-7028602227CF}" type="pres">
      <dgm:prSet presAssocID="{608DB59F-480C-4621-9A8E-AB542C40F1BB}" presName="Accent" presStyleLbl="node1" presStyleIdx="0" presStyleCnt="1"/>
      <dgm:spPr/>
    </dgm:pt>
    <dgm:pt modelId="{BFC943AA-4591-4BB5-B1F1-B6225708A237}" type="pres">
      <dgm:prSet presAssocID="{608DB59F-480C-4621-9A8E-AB542C40F1BB}" presName="Child1" presStyleLbl="revTx" presStyleIdx="0" presStyleCnt="2">
        <dgm:presLayoutVars>
          <dgm:chMax val="0"/>
          <dgm:chPref val="0"/>
          <dgm:bulletEnabled val="1"/>
        </dgm:presLayoutVars>
      </dgm:prSet>
      <dgm:spPr/>
    </dgm:pt>
    <dgm:pt modelId="{7EA59FBC-F8EC-4A61-BCDD-3A8CBAAB6467}" type="pres">
      <dgm:prSet presAssocID="{608DB59F-480C-4621-9A8E-AB542C40F1BB}" presName="Parent1" presStyleLbl="revTx" presStyleIdx="1" presStyleCnt="2">
        <dgm:presLayoutVars>
          <dgm:chMax val="1"/>
          <dgm:chPref val="1"/>
          <dgm:bulletEnabled val="1"/>
        </dgm:presLayoutVars>
      </dgm:prSet>
      <dgm:spPr/>
    </dgm:pt>
  </dgm:ptLst>
  <dgm:cxnLst>
    <dgm:cxn modelId="{858D701E-3C82-46F9-BCD0-86ACD2BF37C8}" srcId="{2E382C32-7272-45DB-A077-F0A0D5404E17}" destId="{608DB59F-480C-4621-9A8E-AB542C40F1BB}" srcOrd="0" destOrd="0" parTransId="{D8F841E1-6452-485F-8C7A-D47F7BB9398D}" sibTransId="{BE91B208-D65B-48F7-9029-20E73848EB86}"/>
    <dgm:cxn modelId="{4A983943-FF3C-4E24-B245-AD431FF59A4C}" type="presOf" srcId="{2E382C32-7272-45DB-A077-F0A0D5404E17}" destId="{1E284E98-9A79-4499-85D0-E73B5D1DD4C8}" srcOrd="0" destOrd="0" presId="urn:microsoft.com/office/officeart/2009/layout/CircleArrowProcess"/>
    <dgm:cxn modelId="{1FCC3D67-6DE1-4510-B63F-146A84793605}" type="presOf" srcId="{F9A50980-0E9C-4CAE-90BA-B68E17D5219E}" destId="{BFC943AA-4591-4BB5-B1F1-B6225708A237}" srcOrd="0" destOrd="1" presId="urn:microsoft.com/office/officeart/2009/layout/CircleArrowProcess"/>
    <dgm:cxn modelId="{12E8DEC8-AD45-4476-8087-972E22F23A91}" srcId="{608DB59F-480C-4621-9A8E-AB542C40F1BB}" destId="{7EFB037D-C912-4472-BCDD-5B18D8BADFC8}" srcOrd="0" destOrd="0" parTransId="{384EBFE3-A21A-4C15-97FA-0EABACF134CD}" sibTransId="{988A0454-A14B-4E87-AFAF-B5CE1B7F9AE1}"/>
    <dgm:cxn modelId="{592C23CB-4536-4539-82D2-74E8FA40D992}" type="presOf" srcId="{608DB59F-480C-4621-9A8E-AB542C40F1BB}" destId="{7EA59FBC-F8EC-4A61-BCDD-3A8CBAAB6467}" srcOrd="0" destOrd="0" presId="urn:microsoft.com/office/officeart/2009/layout/CircleArrowProcess"/>
    <dgm:cxn modelId="{C0D71DE0-B4A2-4E41-98D8-85ED0C350DA5}" type="presOf" srcId="{7EFB037D-C912-4472-BCDD-5B18D8BADFC8}" destId="{BFC943AA-4591-4BB5-B1F1-B6225708A237}" srcOrd="0" destOrd="0" presId="urn:microsoft.com/office/officeart/2009/layout/CircleArrowProcess"/>
    <dgm:cxn modelId="{0681DFED-7273-4A5B-A80B-0314682ED57D}" srcId="{608DB59F-480C-4621-9A8E-AB542C40F1BB}" destId="{F9A50980-0E9C-4CAE-90BA-B68E17D5219E}" srcOrd="1" destOrd="0" parTransId="{72A0376F-B9B8-404D-9223-14F4B2960DB2}" sibTransId="{DE3ADC0D-A1D5-4499-AE2D-63142B98A218}"/>
    <dgm:cxn modelId="{93278B46-10CE-4111-A034-3ED7CBFAB571}" type="presParOf" srcId="{1E284E98-9A79-4499-85D0-E73B5D1DD4C8}" destId="{9901A806-A938-456E-B508-51A51243A014}" srcOrd="0" destOrd="0" presId="urn:microsoft.com/office/officeart/2009/layout/CircleArrowProcess"/>
    <dgm:cxn modelId="{F5037D71-F354-40F3-88D6-00074320FCB9}" type="presParOf" srcId="{9901A806-A938-456E-B508-51A51243A014}" destId="{AD15963A-85C8-49E0-A164-7028602227CF}" srcOrd="0" destOrd="0" presId="urn:microsoft.com/office/officeart/2009/layout/CircleArrowProcess"/>
    <dgm:cxn modelId="{B5A12520-A527-4175-A8AD-63CE10A201FC}" type="presParOf" srcId="{1E284E98-9A79-4499-85D0-E73B5D1DD4C8}" destId="{BFC943AA-4591-4BB5-B1F1-B6225708A237}" srcOrd="1" destOrd="0" presId="urn:microsoft.com/office/officeart/2009/layout/CircleArrowProcess"/>
    <dgm:cxn modelId="{FB87F910-1C62-41DF-96C6-2D3D12CE1AAA}" type="presParOf" srcId="{1E284E98-9A79-4499-85D0-E73B5D1DD4C8}" destId="{7EA59FBC-F8EC-4A61-BCDD-3A8CBAAB6467}" srcOrd="2"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5.xml><?xml version="1.0" encoding="utf-8"?>
<dgm:dataModel xmlns:dgm="http://schemas.openxmlformats.org/drawingml/2006/diagram" xmlns:a="http://schemas.openxmlformats.org/drawingml/2006/main">
  <dgm:ptLst>
    <dgm:pt modelId="{DC5AD67D-D1BC-4C6E-A8B8-BCD3B7F7D409}" type="doc">
      <dgm:prSet loTypeId="urn:microsoft.com/office/officeart/2008/layout/LinedList" loCatId="list" qsTypeId="urn:microsoft.com/office/officeart/2005/8/quickstyle/simple1" qsCatId="simple" csTypeId="urn:microsoft.com/office/officeart/2005/8/colors/accent0_1" csCatId="mainScheme" phldr="1"/>
      <dgm:spPr/>
      <dgm:t>
        <a:bodyPr/>
        <a:lstStyle/>
        <a:p>
          <a:endParaRPr lang="ru-RU"/>
        </a:p>
      </dgm:t>
    </dgm:pt>
    <dgm:pt modelId="{4C398DB1-3938-43BE-9FF8-B00CFDC23A77}">
      <dgm:prSet phldrT="[Текст]"/>
      <dgm:spPr/>
      <dgm:t>
        <a:bodyPr/>
        <a:lstStyle/>
        <a:p>
          <a:r>
            <a:rPr lang="ru-RU" b="1" dirty="0"/>
            <a:t>Предмет </a:t>
          </a:r>
          <a:r>
            <a:rPr lang="ru-RU" b="1" dirty="0" err="1"/>
            <a:t>виктимологии</a:t>
          </a:r>
          <a:r>
            <a:rPr lang="ru-RU" b="1" dirty="0"/>
            <a:t>:</a:t>
          </a:r>
        </a:p>
      </dgm:t>
    </dgm:pt>
    <dgm:pt modelId="{F3C241E9-4B2A-4C98-A356-CD11BB6B194A}" type="parTrans" cxnId="{A846F450-0BD8-489A-84CF-2295CB24C249}">
      <dgm:prSet/>
      <dgm:spPr/>
      <dgm:t>
        <a:bodyPr/>
        <a:lstStyle/>
        <a:p>
          <a:endParaRPr lang="ru-RU"/>
        </a:p>
      </dgm:t>
    </dgm:pt>
    <dgm:pt modelId="{E483015E-2D21-47BD-9BE0-E6C77367C6D0}" type="sibTrans" cxnId="{A846F450-0BD8-489A-84CF-2295CB24C249}">
      <dgm:prSet/>
      <dgm:spPr/>
      <dgm:t>
        <a:bodyPr/>
        <a:lstStyle/>
        <a:p>
          <a:endParaRPr lang="ru-RU"/>
        </a:p>
      </dgm:t>
    </dgm:pt>
    <dgm:pt modelId="{E5D1B188-266B-45BD-A293-CFDB9072CEAC}">
      <dgm:prSet phldrT="[Текст]"/>
      <dgm:spPr/>
      <dgm:t>
        <a:bodyPr/>
        <a:lstStyle/>
        <a:p>
          <a:r>
            <a:rPr lang="ru-RU" dirty="0"/>
            <a:t>Свойства жертв преступлений</a:t>
          </a:r>
        </a:p>
      </dgm:t>
    </dgm:pt>
    <dgm:pt modelId="{F4539F9B-D609-491A-81A7-16997393467E}" type="parTrans" cxnId="{3004A275-B472-4049-9D17-913EAD0B98A6}">
      <dgm:prSet/>
      <dgm:spPr/>
      <dgm:t>
        <a:bodyPr/>
        <a:lstStyle/>
        <a:p>
          <a:endParaRPr lang="ru-RU"/>
        </a:p>
      </dgm:t>
    </dgm:pt>
    <dgm:pt modelId="{D9174F57-D5E1-4F6E-9FE8-58AAE9A6F047}" type="sibTrans" cxnId="{3004A275-B472-4049-9D17-913EAD0B98A6}">
      <dgm:prSet/>
      <dgm:spPr/>
      <dgm:t>
        <a:bodyPr/>
        <a:lstStyle/>
        <a:p>
          <a:endParaRPr lang="ru-RU"/>
        </a:p>
      </dgm:t>
    </dgm:pt>
    <dgm:pt modelId="{290291BE-EB21-4061-8FBF-57F1B6F4B33A}">
      <dgm:prSet phldrT="[Текст]"/>
      <dgm:spPr/>
      <dgm:t>
        <a:bodyPr/>
        <a:lstStyle/>
        <a:p>
          <a:r>
            <a:rPr lang="ru-RU" dirty="0"/>
            <a:t>Виктимность</a:t>
          </a:r>
        </a:p>
      </dgm:t>
    </dgm:pt>
    <dgm:pt modelId="{2924A320-BEB6-4DA8-94BA-FAC6C4D83BEE}" type="parTrans" cxnId="{CF3962FD-7B88-45DF-A445-22863F843669}">
      <dgm:prSet/>
      <dgm:spPr/>
      <dgm:t>
        <a:bodyPr/>
        <a:lstStyle/>
        <a:p>
          <a:endParaRPr lang="ru-RU"/>
        </a:p>
      </dgm:t>
    </dgm:pt>
    <dgm:pt modelId="{16893BB3-8056-40BC-A909-A85213ADE29F}" type="sibTrans" cxnId="{CF3962FD-7B88-45DF-A445-22863F843669}">
      <dgm:prSet/>
      <dgm:spPr/>
      <dgm:t>
        <a:bodyPr/>
        <a:lstStyle/>
        <a:p>
          <a:endParaRPr lang="ru-RU"/>
        </a:p>
      </dgm:t>
    </dgm:pt>
    <dgm:pt modelId="{7EEE824D-4ACF-4161-B4F0-86DDB5DC9C66}">
      <dgm:prSet phldrT="[Текст]"/>
      <dgm:spPr/>
      <dgm:t>
        <a:bodyPr/>
        <a:lstStyle/>
        <a:p>
          <a:r>
            <a:rPr lang="ru-RU" dirty="0"/>
            <a:t>Виктимизация</a:t>
          </a:r>
        </a:p>
      </dgm:t>
    </dgm:pt>
    <dgm:pt modelId="{84B62DB8-10BF-4F9B-B45C-76A6C89C86C9}" type="parTrans" cxnId="{20DC716F-600E-4BF4-AE6F-C019485C65F6}">
      <dgm:prSet/>
      <dgm:spPr/>
      <dgm:t>
        <a:bodyPr/>
        <a:lstStyle/>
        <a:p>
          <a:endParaRPr lang="ru-RU"/>
        </a:p>
      </dgm:t>
    </dgm:pt>
    <dgm:pt modelId="{26394FEF-FFD8-4308-A801-C367877F7A8E}" type="sibTrans" cxnId="{20DC716F-600E-4BF4-AE6F-C019485C65F6}">
      <dgm:prSet/>
      <dgm:spPr/>
      <dgm:t>
        <a:bodyPr/>
        <a:lstStyle/>
        <a:p>
          <a:endParaRPr lang="ru-RU"/>
        </a:p>
      </dgm:t>
    </dgm:pt>
    <dgm:pt modelId="{F16CEE87-F52A-4361-959B-20A6E710C23C}">
      <dgm:prSet/>
      <dgm:spPr/>
      <dgm:t>
        <a:bodyPr/>
        <a:lstStyle/>
        <a:p>
          <a:r>
            <a:rPr lang="ru-RU" dirty="0"/>
            <a:t>Прогнозирование виктимности и виктимизации</a:t>
          </a:r>
        </a:p>
      </dgm:t>
    </dgm:pt>
    <dgm:pt modelId="{412E58F5-762D-4FA0-9AF1-06A60CA38AA4}" type="parTrans" cxnId="{8D4096A8-0294-4BAC-B5FD-955C7889D22C}">
      <dgm:prSet/>
      <dgm:spPr/>
      <dgm:t>
        <a:bodyPr/>
        <a:lstStyle/>
        <a:p>
          <a:endParaRPr lang="ru-RU"/>
        </a:p>
      </dgm:t>
    </dgm:pt>
    <dgm:pt modelId="{1D0F2A89-28AA-44D0-B3C6-AAB871B5C229}" type="sibTrans" cxnId="{8D4096A8-0294-4BAC-B5FD-955C7889D22C}">
      <dgm:prSet/>
      <dgm:spPr/>
      <dgm:t>
        <a:bodyPr/>
        <a:lstStyle/>
        <a:p>
          <a:endParaRPr lang="ru-RU"/>
        </a:p>
      </dgm:t>
    </dgm:pt>
    <dgm:pt modelId="{16FE730E-4B5E-46AD-B24A-63C02FBC172C}">
      <dgm:prSet/>
      <dgm:spPr/>
      <dgm:t>
        <a:bodyPr/>
        <a:lstStyle/>
        <a:p>
          <a:r>
            <a:rPr lang="ru-RU" dirty="0" err="1"/>
            <a:t>Виктимологическая</a:t>
          </a:r>
          <a:r>
            <a:rPr lang="ru-RU" dirty="0"/>
            <a:t> профилактика</a:t>
          </a:r>
        </a:p>
      </dgm:t>
    </dgm:pt>
    <dgm:pt modelId="{DE1B82C3-E780-4E8C-A719-A7F67FC6061C}" type="parTrans" cxnId="{9F4B962A-9257-4A16-8EFD-D7ED4FA5DE53}">
      <dgm:prSet/>
      <dgm:spPr/>
      <dgm:t>
        <a:bodyPr/>
        <a:lstStyle/>
        <a:p>
          <a:endParaRPr lang="ru-RU"/>
        </a:p>
      </dgm:t>
    </dgm:pt>
    <dgm:pt modelId="{5B1DDFE4-CC7C-48FA-ADA0-B257BE81C516}" type="sibTrans" cxnId="{9F4B962A-9257-4A16-8EFD-D7ED4FA5DE53}">
      <dgm:prSet/>
      <dgm:spPr/>
      <dgm:t>
        <a:bodyPr/>
        <a:lstStyle/>
        <a:p>
          <a:endParaRPr lang="ru-RU"/>
        </a:p>
      </dgm:t>
    </dgm:pt>
    <dgm:pt modelId="{62780F26-9A62-437F-B63B-D5A3C185ACEB}">
      <dgm:prSet/>
      <dgm:spPr/>
      <dgm:t>
        <a:bodyPr/>
        <a:lstStyle/>
        <a:p>
          <a:r>
            <a:rPr lang="ru-RU" dirty="0"/>
            <a:t>Отношения между жертвой и преступником</a:t>
          </a:r>
        </a:p>
      </dgm:t>
    </dgm:pt>
    <dgm:pt modelId="{58D6D58E-1810-4414-99D9-06BA9C7CE8D4}" type="parTrans" cxnId="{08E4F78A-1B6C-4BA5-8351-AD6CC203B06E}">
      <dgm:prSet/>
      <dgm:spPr/>
      <dgm:t>
        <a:bodyPr/>
        <a:lstStyle/>
        <a:p>
          <a:endParaRPr lang="ru-RU"/>
        </a:p>
      </dgm:t>
    </dgm:pt>
    <dgm:pt modelId="{488F809F-813E-4DC8-BFB1-95BE8132F124}" type="sibTrans" cxnId="{08E4F78A-1B6C-4BA5-8351-AD6CC203B06E}">
      <dgm:prSet/>
      <dgm:spPr/>
      <dgm:t>
        <a:bodyPr/>
        <a:lstStyle/>
        <a:p>
          <a:endParaRPr lang="ru-RU"/>
        </a:p>
      </dgm:t>
    </dgm:pt>
    <dgm:pt modelId="{601754DC-6A90-48CC-920F-280A14C48769}">
      <dgm:prSet/>
      <dgm:spPr/>
      <dgm:t>
        <a:bodyPr/>
        <a:lstStyle/>
        <a:p>
          <a:r>
            <a:rPr lang="ru-RU" dirty="0" err="1"/>
            <a:t>Виктимогенные</a:t>
          </a:r>
          <a:r>
            <a:rPr lang="ru-RU" dirty="0"/>
            <a:t> факторы</a:t>
          </a:r>
        </a:p>
      </dgm:t>
    </dgm:pt>
    <dgm:pt modelId="{2CA705A0-4C69-4D69-B8C5-DBAF0F7AA799}" type="parTrans" cxnId="{D2C44A5E-0FBA-40F3-943E-8C584108209E}">
      <dgm:prSet/>
      <dgm:spPr/>
    </dgm:pt>
    <dgm:pt modelId="{E3EB88BD-689C-4361-8D8E-F7B33D7B1CAD}" type="sibTrans" cxnId="{D2C44A5E-0FBA-40F3-943E-8C584108209E}">
      <dgm:prSet/>
      <dgm:spPr/>
    </dgm:pt>
    <dgm:pt modelId="{3E6610E5-CA89-4D42-AD02-4DDBB530B34F}">
      <dgm:prSet/>
      <dgm:spPr/>
      <dgm:t>
        <a:bodyPr/>
        <a:lstStyle/>
        <a:p>
          <a:r>
            <a:rPr lang="ru-RU" dirty="0"/>
            <a:t>Криминологическая характеристика личности потерпевшего</a:t>
          </a:r>
        </a:p>
      </dgm:t>
    </dgm:pt>
    <dgm:pt modelId="{57FCCD82-0D2E-45C0-A183-20D8C8ACB4DC}" type="parTrans" cxnId="{F97C9E7D-3F0D-463B-93E2-B8BB02C854EC}">
      <dgm:prSet/>
      <dgm:spPr/>
    </dgm:pt>
    <dgm:pt modelId="{89EC09C4-9AC0-4924-9FB9-E672A01D0E56}" type="sibTrans" cxnId="{F97C9E7D-3F0D-463B-93E2-B8BB02C854EC}">
      <dgm:prSet/>
      <dgm:spPr/>
    </dgm:pt>
    <dgm:pt modelId="{7B06A87B-417E-46C1-A1BD-FB9AF7967333}" type="pres">
      <dgm:prSet presAssocID="{DC5AD67D-D1BC-4C6E-A8B8-BCD3B7F7D409}" presName="vert0" presStyleCnt="0">
        <dgm:presLayoutVars>
          <dgm:dir/>
          <dgm:animOne val="branch"/>
          <dgm:animLvl val="lvl"/>
        </dgm:presLayoutVars>
      </dgm:prSet>
      <dgm:spPr/>
    </dgm:pt>
    <dgm:pt modelId="{61F50533-C0B1-4C43-AA59-D094312AC85C}" type="pres">
      <dgm:prSet presAssocID="{4C398DB1-3938-43BE-9FF8-B00CFDC23A77}" presName="thickLine" presStyleLbl="alignNode1" presStyleIdx="0" presStyleCnt="1"/>
      <dgm:spPr/>
    </dgm:pt>
    <dgm:pt modelId="{D220A247-9A56-4C1B-B303-7AC26D34F8D8}" type="pres">
      <dgm:prSet presAssocID="{4C398DB1-3938-43BE-9FF8-B00CFDC23A77}" presName="horz1" presStyleCnt="0"/>
      <dgm:spPr/>
    </dgm:pt>
    <dgm:pt modelId="{8404B702-B73B-4064-900B-A8E791A957FC}" type="pres">
      <dgm:prSet presAssocID="{4C398DB1-3938-43BE-9FF8-B00CFDC23A77}" presName="tx1" presStyleLbl="revTx" presStyleIdx="0" presStyleCnt="9"/>
      <dgm:spPr/>
    </dgm:pt>
    <dgm:pt modelId="{07517DC7-B172-49AE-A336-21058D8B03BA}" type="pres">
      <dgm:prSet presAssocID="{4C398DB1-3938-43BE-9FF8-B00CFDC23A77}" presName="vert1" presStyleCnt="0"/>
      <dgm:spPr/>
    </dgm:pt>
    <dgm:pt modelId="{3D0806CD-12B7-4987-A5D9-ECF4AD1C864B}" type="pres">
      <dgm:prSet presAssocID="{E5D1B188-266B-45BD-A293-CFDB9072CEAC}" presName="vertSpace2a" presStyleCnt="0"/>
      <dgm:spPr/>
    </dgm:pt>
    <dgm:pt modelId="{227A350B-4113-4FBF-8923-2414A2C8F380}" type="pres">
      <dgm:prSet presAssocID="{E5D1B188-266B-45BD-A293-CFDB9072CEAC}" presName="horz2" presStyleCnt="0"/>
      <dgm:spPr/>
    </dgm:pt>
    <dgm:pt modelId="{98330CB3-608E-45C2-83BF-E059007D2A2D}" type="pres">
      <dgm:prSet presAssocID="{E5D1B188-266B-45BD-A293-CFDB9072CEAC}" presName="horzSpace2" presStyleCnt="0"/>
      <dgm:spPr/>
    </dgm:pt>
    <dgm:pt modelId="{A2945BF8-7EB4-4D0E-994B-CFF6F30A1DDD}" type="pres">
      <dgm:prSet presAssocID="{E5D1B188-266B-45BD-A293-CFDB9072CEAC}" presName="tx2" presStyleLbl="revTx" presStyleIdx="1" presStyleCnt="9"/>
      <dgm:spPr/>
    </dgm:pt>
    <dgm:pt modelId="{2F1EC702-C392-4808-AE8B-579C4B31DD93}" type="pres">
      <dgm:prSet presAssocID="{E5D1B188-266B-45BD-A293-CFDB9072CEAC}" presName="vert2" presStyleCnt="0"/>
      <dgm:spPr/>
    </dgm:pt>
    <dgm:pt modelId="{2FA41D29-58D8-4C4E-A478-09476E1320D3}" type="pres">
      <dgm:prSet presAssocID="{E5D1B188-266B-45BD-A293-CFDB9072CEAC}" presName="thinLine2b" presStyleLbl="callout" presStyleIdx="0" presStyleCnt="8"/>
      <dgm:spPr/>
    </dgm:pt>
    <dgm:pt modelId="{0F0091C7-0C4E-46E7-87A0-E5D4B5C23CB8}" type="pres">
      <dgm:prSet presAssocID="{E5D1B188-266B-45BD-A293-CFDB9072CEAC}" presName="vertSpace2b" presStyleCnt="0"/>
      <dgm:spPr/>
    </dgm:pt>
    <dgm:pt modelId="{5A9F3F44-BA50-453A-8AEC-E73D0A3FE3D7}" type="pres">
      <dgm:prSet presAssocID="{290291BE-EB21-4061-8FBF-57F1B6F4B33A}" presName="horz2" presStyleCnt="0"/>
      <dgm:spPr/>
    </dgm:pt>
    <dgm:pt modelId="{5163C335-0D75-4ED9-966C-07F624CC40DB}" type="pres">
      <dgm:prSet presAssocID="{290291BE-EB21-4061-8FBF-57F1B6F4B33A}" presName="horzSpace2" presStyleCnt="0"/>
      <dgm:spPr/>
    </dgm:pt>
    <dgm:pt modelId="{06C8CBAC-A907-44F8-BC21-36B8C84E0EE3}" type="pres">
      <dgm:prSet presAssocID="{290291BE-EB21-4061-8FBF-57F1B6F4B33A}" presName="tx2" presStyleLbl="revTx" presStyleIdx="2" presStyleCnt="9"/>
      <dgm:spPr/>
    </dgm:pt>
    <dgm:pt modelId="{F26B1B30-7B74-4459-87C8-6B8836BB5307}" type="pres">
      <dgm:prSet presAssocID="{290291BE-EB21-4061-8FBF-57F1B6F4B33A}" presName="vert2" presStyleCnt="0"/>
      <dgm:spPr/>
    </dgm:pt>
    <dgm:pt modelId="{6E345A9E-4A71-4AEC-A7C6-6112B56B9CBA}" type="pres">
      <dgm:prSet presAssocID="{290291BE-EB21-4061-8FBF-57F1B6F4B33A}" presName="thinLine2b" presStyleLbl="callout" presStyleIdx="1" presStyleCnt="8"/>
      <dgm:spPr/>
    </dgm:pt>
    <dgm:pt modelId="{2281B3E7-9B12-4EE4-ABEC-BA02CFA56C97}" type="pres">
      <dgm:prSet presAssocID="{290291BE-EB21-4061-8FBF-57F1B6F4B33A}" presName="vertSpace2b" presStyleCnt="0"/>
      <dgm:spPr/>
    </dgm:pt>
    <dgm:pt modelId="{8E937372-FC01-4D11-854B-2304B8484927}" type="pres">
      <dgm:prSet presAssocID="{7EEE824D-4ACF-4161-B4F0-86DDB5DC9C66}" presName="horz2" presStyleCnt="0"/>
      <dgm:spPr/>
    </dgm:pt>
    <dgm:pt modelId="{48000162-F1DB-4F5A-BB37-6875CD7C6BD0}" type="pres">
      <dgm:prSet presAssocID="{7EEE824D-4ACF-4161-B4F0-86DDB5DC9C66}" presName="horzSpace2" presStyleCnt="0"/>
      <dgm:spPr/>
    </dgm:pt>
    <dgm:pt modelId="{2EDE7C5D-225C-4F65-A316-AF51B4F8EECF}" type="pres">
      <dgm:prSet presAssocID="{7EEE824D-4ACF-4161-B4F0-86DDB5DC9C66}" presName="tx2" presStyleLbl="revTx" presStyleIdx="3" presStyleCnt="9"/>
      <dgm:spPr/>
    </dgm:pt>
    <dgm:pt modelId="{053E97DD-8F82-4DB5-ACF5-55FAA8FC8CD5}" type="pres">
      <dgm:prSet presAssocID="{7EEE824D-4ACF-4161-B4F0-86DDB5DC9C66}" presName="vert2" presStyleCnt="0"/>
      <dgm:spPr/>
    </dgm:pt>
    <dgm:pt modelId="{F51ACA16-A78F-4ECF-93D9-8BDEECB364D1}" type="pres">
      <dgm:prSet presAssocID="{7EEE824D-4ACF-4161-B4F0-86DDB5DC9C66}" presName="thinLine2b" presStyleLbl="callout" presStyleIdx="2" presStyleCnt="8"/>
      <dgm:spPr/>
    </dgm:pt>
    <dgm:pt modelId="{0CC34AD9-7283-46D5-AFCE-421B6E7955F1}" type="pres">
      <dgm:prSet presAssocID="{7EEE824D-4ACF-4161-B4F0-86DDB5DC9C66}" presName="vertSpace2b" presStyleCnt="0"/>
      <dgm:spPr/>
    </dgm:pt>
    <dgm:pt modelId="{C265B5D7-7D5C-4AEA-83CC-E867839C9618}" type="pres">
      <dgm:prSet presAssocID="{F16CEE87-F52A-4361-959B-20A6E710C23C}" presName="horz2" presStyleCnt="0"/>
      <dgm:spPr/>
    </dgm:pt>
    <dgm:pt modelId="{F3B079F7-99CF-4C0F-BAFF-4A071C3453BE}" type="pres">
      <dgm:prSet presAssocID="{F16CEE87-F52A-4361-959B-20A6E710C23C}" presName="horzSpace2" presStyleCnt="0"/>
      <dgm:spPr/>
    </dgm:pt>
    <dgm:pt modelId="{25A3B1F8-B484-4B09-B311-CBF0108D4314}" type="pres">
      <dgm:prSet presAssocID="{F16CEE87-F52A-4361-959B-20A6E710C23C}" presName="tx2" presStyleLbl="revTx" presStyleIdx="4" presStyleCnt="9"/>
      <dgm:spPr/>
    </dgm:pt>
    <dgm:pt modelId="{6F888E62-9AEF-43D8-963C-BD8B68A52AA2}" type="pres">
      <dgm:prSet presAssocID="{F16CEE87-F52A-4361-959B-20A6E710C23C}" presName="vert2" presStyleCnt="0"/>
      <dgm:spPr/>
    </dgm:pt>
    <dgm:pt modelId="{1D8309EF-0DAF-4F0A-8327-171A8087DC09}" type="pres">
      <dgm:prSet presAssocID="{F16CEE87-F52A-4361-959B-20A6E710C23C}" presName="thinLine2b" presStyleLbl="callout" presStyleIdx="3" presStyleCnt="8"/>
      <dgm:spPr/>
    </dgm:pt>
    <dgm:pt modelId="{14850A33-7060-4E82-9D9B-82C3A51CFC4A}" type="pres">
      <dgm:prSet presAssocID="{F16CEE87-F52A-4361-959B-20A6E710C23C}" presName="vertSpace2b" presStyleCnt="0"/>
      <dgm:spPr/>
    </dgm:pt>
    <dgm:pt modelId="{F02E39CC-07B5-400E-89B5-98B337ECC3CD}" type="pres">
      <dgm:prSet presAssocID="{16FE730E-4B5E-46AD-B24A-63C02FBC172C}" presName="horz2" presStyleCnt="0"/>
      <dgm:spPr/>
    </dgm:pt>
    <dgm:pt modelId="{47E834D8-D0AC-429F-AC1A-8160261ED7E3}" type="pres">
      <dgm:prSet presAssocID="{16FE730E-4B5E-46AD-B24A-63C02FBC172C}" presName="horzSpace2" presStyleCnt="0"/>
      <dgm:spPr/>
    </dgm:pt>
    <dgm:pt modelId="{ECE1751E-DFE6-4B8D-A915-2FDE50E0E7E8}" type="pres">
      <dgm:prSet presAssocID="{16FE730E-4B5E-46AD-B24A-63C02FBC172C}" presName="tx2" presStyleLbl="revTx" presStyleIdx="5" presStyleCnt="9"/>
      <dgm:spPr/>
    </dgm:pt>
    <dgm:pt modelId="{C4149568-563B-40F3-B92C-224237684FCC}" type="pres">
      <dgm:prSet presAssocID="{16FE730E-4B5E-46AD-B24A-63C02FBC172C}" presName="vert2" presStyleCnt="0"/>
      <dgm:spPr/>
    </dgm:pt>
    <dgm:pt modelId="{88259AE0-EF56-4F9F-93A9-7EFDEA3B44B8}" type="pres">
      <dgm:prSet presAssocID="{16FE730E-4B5E-46AD-B24A-63C02FBC172C}" presName="thinLine2b" presStyleLbl="callout" presStyleIdx="4" presStyleCnt="8"/>
      <dgm:spPr/>
    </dgm:pt>
    <dgm:pt modelId="{2F2495B4-FC39-4017-81AC-AB02AED743B6}" type="pres">
      <dgm:prSet presAssocID="{16FE730E-4B5E-46AD-B24A-63C02FBC172C}" presName="vertSpace2b" presStyleCnt="0"/>
      <dgm:spPr/>
    </dgm:pt>
    <dgm:pt modelId="{7D8BA0EE-9D9F-4FA6-83AE-252AF61A0694}" type="pres">
      <dgm:prSet presAssocID="{62780F26-9A62-437F-B63B-D5A3C185ACEB}" presName="horz2" presStyleCnt="0"/>
      <dgm:spPr/>
    </dgm:pt>
    <dgm:pt modelId="{4324062A-E79C-4F38-A845-0785542FD38C}" type="pres">
      <dgm:prSet presAssocID="{62780F26-9A62-437F-B63B-D5A3C185ACEB}" presName="horzSpace2" presStyleCnt="0"/>
      <dgm:spPr/>
    </dgm:pt>
    <dgm:pt modelId="{86B6BDEF-0A8C-45CB-A2F5-CB2E378E5A26}" type="pres">
      <dgm:prSet presAssocID="{62780F26-9A62-437F-B63B-D5A3C185ACEB}" presName="tx2" presStyleLbl="revTx" presStyleIdx="6" presStyleCnt="9"/>
      <dgm:spPr/>
    </dgm:pt>
    <dgm:pt modelId="{B48A1672-DB99-4713-BA76-F78234706CFE}" type="pres">
      <dgm:prSet presAssocID="{62780F26-9A62-437F-B63B-D5A3C185ACEB}" presName="vert2" presStyleCnt="0"/>
      <dgm:spPr/>
    </dgm:pt>
    <dgm:pt modelId="{4581A092-22AB-4B76-8EAF-4838E54B1B58}" type="pres">
      <dgm:prSet presAssocID="{62780F26-9A62-437F-B63B-D5A3C185ACEB}" presName="thinLine2b" presStyleLbl="callout" presStyleIdx="5" presStyleCnt="8"/>
      <dgm:spPr/>
    </dgm:pt>
    <dgm:pt modelId="{B56D42E9-F0A1-4F7C-8E57-7560F5FC7465}" type="pres">
      <dgm:prSet presAssocID="{62780F26-9A62-437F-B63B-D5A3C185ACEB}" presName="vertSpace2b" presStyleCnt="0"/>
      <dgm:spPr/>
    </dgm:pt>
    <dgm:pt modelId="{88B1A73E-191A-4DC1-9472-ECAC84CD0C70}" type="pres">
      <dgm:prSet presAssocID="{601754DC-6A90-48CC-920F-280A14C48769}" presName="horz2" presStyleCnt="0"/>
      <dgm:spPr/>
    </dgm:pt>
    <dgm:pt modelId="{FFA9D87C-4E64-4575-AE3E-9EC62468E4F2}" type="pres">
      <dgm:prSet presAssocID="{601754DC-6A90-48CC-920F-280A14C48769}" presName="horzSpace2" presStyleCnt="0"/>
      <dgm:spPr/>
    </dgm:pt>
    <dgm:pt modelId="{5ADE99C9-A0F6-4FC3-847E-BDF1CE95C36C}" type="pres">
      <dgm:prSet presAssocID="{601754DC-6A90-48CC-920F-280A14C48769}" presName="tx2" presStyleLbl="revTx" presStyleIdx="7" presStyleCnt="9"/>
      <dgm:spPr/>
    </dgm:pt>
    <dgm:pt modelId="{FDABDAD7-22B8-4C0C-9A3F-23A622ED8E49}" type="pres">
      <dgm:prSet presAssocID="{601754DC-6A90-48CC-920F-280A14C48769}" presName="vert2" presStyleCnt="0"/>
      <dgm:spPr/>
    </dgm:pt>
    <dgm:pt modelId="{B5137B4E-29B0-4A7E-926A-8E04E25A1EEC}" type="pres">
      <dgm:prSet presAssocID="{601754DC-6A90-48CC-920F-280A14C48769}" presName="thinLine2b" presStyleLbl="callout" presStyleIdx="6" presStyleCnt="8"/>
      <dgm:spPr/>
    </dgm:pt>
    <dgm:pt modelId="{CEF7756D-E9D4-42FA-8DB8-2EAEF838969C}" type="pres">
      <dgm:prSet presAssocID="{601754DC-6A90-48CC-920F-280A14C48769}" presName="vertSpace2b" presStyleCnt="0"/>
      <dgm:spPr/>
    </dgm:pt>
    <dgm:pt modelId="{5118B15A-2C33-4BFE-9B7B-1FEEF46634FA}" type="pres">
      <dgm:prSet presAssocID="{3E6610E5-CA89-4D42-AD02-4DDBB530B34F}" presName="horz2" presStyleCnt="0"/>
      <dgm:spPr/>
    </dgm:pt>
    <dgm:pt modelId="{5D70C0DD-9540-4F3C-B86A-6FC9A4BAC1CE}" type="pres">
      <dgm:prSet presAssocID="{3E6610E5-CA89-4D42-AD02-4DDBB530B34F}" presName="horzSpace2" presStyleCnt="0"/>
      <dgm:spPr/>
    </dgm:pt>
    <dgm:pt modelId="{13B7146C-5250-4480-89BE-8F55628B147D}" type="pres">
      <dgm:prSet presAssocID="{3E6610E5-CA89-4D42-AD02-4DDBB530B34F}" presName="tx2" presStyleLbl="revTx" presStyleIdx="8" presStyleCnt="9"/>
      <dgm:spPr/>
    </dgm:pt>
    <dgm:pt modelId="{57BF6D9B-609D-4FD6-9C7A-D81665AE48CD}" type="pres">
      <dgm:prSet presAssocID="{3E6610E5-CA89-4D42-AD02-4DDBB530B34F}" presName="vert2" presStyleCnt="0"/>
      <dgm:spPr/>
    </dgm:pt>
    <dgm:pt modelId="{6F0B999C-E690-4366-A60B-FF6FDD258E70}" type="pres">
      <dgm:prSet presAssocID="{3E6610E5-CA89-4D42-AD02-4DDBB530B34F}" presName="thinLine2b" presStyleLbl="callout" presStyleIdx="7" presStyleCnt="8"/>
      <dgm:spPr/>
    </dgm:pt>
    <dgm:pt modelId="{45352CB8-2DDE-443F-A62E-874A1B38A9CC}" type="pres">
      <dgm:prSet presAssocID="{3E6610E5-CA89-4D42-AD02-4DDBB530B34F}" presName="vertSpace2b" presStyleCnt="0"/>
      <dgm:spPr/>
    </dgm:pt>
  </dgm:ptLst>
  <dgm:cxnLst>
    <dgm:cxn modelId="{1F3B2D16-CAF1-43B2-8B27-46F38DDCB402}" type="presOf" srcId="{16FE730E-4B5E-46AD-B24A-63C02FBC172C}" destId="{ECE1751E-DFE6-4B8D-A915-2FDE50E0E7E8}" srcOrd="0" destOrd="0" presId="urn:microsoft.com/office/officeart/2008/layout/LinedList"/>
    <dgm:cxn modelId="{9F4B962A-9257-4A16-8EFD-D7ED4FA5DE53}" srcId="{4C398DB1-3938-43BE-9FF8-B00CFDC23A77}" destId="{16FE730E-4B5E-46AD-B24A-63C02FBC172C}" srcOrd="4" destOrd="0" parTransId="{DE1B82C3-E780-4E8C-A719-A7F67FC6061C}" sibTransId="{5B1DDFE4-CC7C-48FA-ADA0-B257BE81C516}"/>
    <dgm:cxn modelId="{514B532F-C8CE-408B-8C08-A60737756A8D}" type="presOf" srcId="{3E6610E5-CA89-4D42-AD02-4DDBB530B34F}" destId="{13B7146C-5250-4480-89BE-8F55628B147D}" srcOrd="0" destOrd="0" presId="urn:microsoft.com/office/officeart/2008/layout/LinedList"/>
    <dgm:cxn modelId="{D2C44A5E-0FBA-40F3-943E-8C584108209E}" srcId="{4C398DB1-3938-43BE-9FF8-B00CFDC23A77}" destId="{601754DC-6A90-48CC-920F-280A14C48769}" srcOrd="6" destOrd="0" parTransId="{2CA705A0-4C69-4D69-B8C5-DBAF0F7AA799}" sibTransId="{E3EB88BD-689C-4361-8D8E-F7B33D7B1CAD}"/>
    <dgm:cxn modelId="{A0D45167-22DB-4028-A90F-EE066A2F7D2A}" type="presOf" srcId="{601754DC-6A90-48CC-920F-280A14C48769}" destId="{5ADE99C9-A0F6-4FC3-847E-BDF1CE95C36C}" srcOrd="0" destOrd="0" presId="urn:microsoft.com/office/officeart/2008/layout/LinedList"/>
    <dgm:cxn modelId="{FB252269-2B57-4724-88CF-1E93A88E6A5F}" type="presOf" srcId="{F16CEE87-F52A-4361-959B-20A6E710C23C}" destId="{25A3B1F8-B484-4B09-B311-CBF0108D4314}" srcOrd="0" destOrd="0" presId="urn:microsoft.com/office/officeart/2008/layout/LinedList"/>
    <dgm:cxn modelId="{20DC716F-600E-4BF4-AE6F-C019485C65F6}" srcId="{4C398DB1-3938-43BE-9FF8-B00CFDC23A77}" destId="{7EEE824D-4ACF-4161-B4F0-86DDB5DC9C66}" srcOrd="2" destOrd="0" parTransId="{84B62DB8-10BF-4F9B-B45C-76A6C89C86C9}" sibTransId="{26394FEF-FFD8-4308-A801-C367877F7A8E}"/>
    <dgm:cxn modelId="{A846F450-0BD8-489A-84CF-2295CB24C249}" srcId="{DC5AD67D-D1BC-4C6E-A8B8-BCD3B7F7D409}" destId="{4C398DB1-3938-43BE-9FF8-B00CFDC23A77}" srcOrd="0" destOrd="0" parTransId="{F3C241E9-4B2A-4C98-A356-CD11BB6B194A}" sibTransId="{E483015E-2D21-47BD-9BE0-E6C77367C6D0}"/>
    <dgm:cxn modelId="{3004A275-B472-4049-9D17-913EAD0B98A6}" srcId="{4C398DB1-3938-43BE-9FF8-B00CFDC23A77}" destId="{E5D1B188-266B-45BD-A293-CFDB9072CEAC}" srcOrd="0" destOrd="0" parTransId="{F4539F9B-D609-491A-81A7-16997393467E}" sibTransId="{D9174F57-D5E1-4F6E-9FE8-58AAE9A6F047}"/>
    <dgm:cxn modelId="{F97C9E7D-3F0D-463B-93E2-B8BB02C854EC}" srcId="{4C398DB1-3938-43BE-9FF8-B00CFDC23A77}" destId="{3E6610E5-CA89-4D42-AD02-4DDBB530B34F}" srcOrd="7" destOrd="0" parTransId="{57FCCD82-0D2E-45C0-A183-20D8C8ACB4DC}" sibTransId="{89EC09C4-9AC0-4924-9FB9-E672A01D0E56}"/>
    <dgm:cxn modelId="{EDA22681-C433-4C75-8440-3F06E25415B5}" type="presOf" srcId="{E5D1B188-266B-45BD-A293-CFDB9072CEAC}" destId="{A2945BF8-7EB4-4D0E-994B-CFF6F30A1DDD}" srcOrd="0" destOrd="0" presId="urn:microsoft.com/office/officeart/2008/layout/LinedList"/>
    <dgm:cxn modelId="{2B51A981-0222-4523-91F5-8D5ED2940944}" type="presOf" srcId="{DC5AD67D-D1BC-4C6E-A8B8-BCD3B7F7D409}" destId="{7B06A87B-417E-46C1-A1BD-FB9AF7967333}" srcOrd="0" destOrd="0" presId="urn:microsoft.com/office/officeart/2008/layout/LinedList"/>
    <dgm:cxn modelId="{08E4F78A-1B6C-4BA5-8351-AD6CC203B06E}" srcId="{4C398DB1-3938-43BE-9FF8-B00CFDC23A77}" destId="{62780F26-9A62-437F-B63B-D5A3C185ACEB}" srcOrd="5" destOrd="0" parTransId="{58D6D58E-1810-4414-99D9-06BA9C7CE8D4}" sibTransId="{488F809F-813E-4DC8-BFB1-95BE8132F124}"/>
    <dgm:cxn modelId="{8BB5929D-3219-427F-BC4A-A05DDFC85997}" type="presOf" srcId="{62780F26-9A62-437F-B63B-D5A3C185ACEB}" destId="{86B6BDEF-0A8C-45CB-A2F5-CB2E378E5A26}" srcOrd="0" destOrd="0" presId="urn:microsoft.com/office/officeart/2008/layout/LinedList"/>
    <dgm:cxn modelId="{8D4096A8-0294-4BAC-B5FD-955C7889D22C}" srcId="{4C398DB1-3938-43BE-9FF8-B00CFDC23A77}" destId="{F16CEE87-F52A-4361-959B-20A6E710C23C}" srcOrd="3" destOrd="0" parTransId="{412E58F5-762D-4FA0-9AF1-06A60CA38AA4}" sibTransId="{1D0F2A89-28AA-44D0-B3C6-AAB871B5C229}"/>
    <dgm:cxn modelId="{29A8C9B2-62B7-491F-880A-2373CD973BB4}" type="presOf" srcId="{4C398DB1-3938-43BE-9FF8-B00CFDC23A77}" destId="{8404B702-B73B-4064-900B-A8E791A957FC}" srcOrd="0" destOrd="0" presId="urn:microsoft.com/office/officeart/2008/layout/LinedList"/>
    <dgm:cxn modelId="{AB1627D3-50D9-42AF-8B03-253084AAE998}" type="presOf" srcId="{290291BE-EB21-4061-8FBF-57F1B6F4B33A}" destId="{06C8CBAC-A907-44F8-BC21-36B8C84E0EE3}" srcOrd="0" destOrd="0" presId="urn:microsoft.com/office/officeart/2008/layout/LinedList"/>
    <dgm:cxn modelId="{27458DE9-28F1-4A2A-9607-8A4E3A2F741F}" type="presOf" srcId="{7EEE824D-4ACF-4161-B4F0-86DDB5DC9C66}" destId="{2EDE7C5D-225C-4F65-A316-AF51B4F8EECF}" srcOrd="0" destOrd="0" presId="urn:microsoft.com/office/officeart/2008/layout/LinedList"/>
    <dgm:cxn modelId="{CF3962FD-7B88-45DF-A445-22863F843669}" srcId="{4C398DB1-3938-43BE-9FF8-B00CFDC23A77}" destId="{290291BE-EB21-4061-8FBF-57F1B6F4B33A}" srcOrd="1" destOrd="0" parTransId="{2924A320-BEB6-4DA8-94BA-FAC6C4D83BEE}" sibTransId="{16893BB3-8056-40BC-A909-A85213ADE29F}"/>
    <dgm:cxn modelId="{1281D300-5C06-4BB5-B8DE-4998B37DFF39}" type="presParOf" srcId="{7B06A87B-417E-46C1-A1BD-FB9AF7967333}" destId="{61F50533-C0B1-4C43-AA59-D094312AC85C}" srcOrd="0" destOrd="0" presId="urn:microsoft.com/office/officeart/2008/layout/LinedList"/>
    <dgm:cxn modelId="{4B3178E0-2450-4BEC-814F-B949D60E55E8}" type="presParOf" srcId="{7B06A87B-417E-46C1-A1BD-FB9AF7967333}" destId="{D220A247-9A56-4C1B-B303-7AC26D34F8D8}" srcOrd="1" destOrd="0" presId="urn:microsoft.com/office/officeart/2008/layout/LinedList"/>
    <dgm:cxn modelId="{1C95C50C-363D-4FE9-9166-0FFAFF74BA56}" type="presParOf" srcId="{D220A247-9A56-4C1B-B303-7AC26D34F8D8}" destId="{8404B702-B73B-4064-900B-A8E791A957FC}" srcOrd="0" destOrd="0" presId="urn:microsoft.com/office/officeart/2008/layout/LinedList"/>
    <dgm:cxn modelId="{01742EA0-EF4A-410D-BA45-8E444448F057}" type="presParOf" srcId="{D220A247-9A56-4C1B-B303-7AC26D34F8D8}" destId="{07517DC7-B172-49AE-A336-21058D8B03BA}" srcOrd="1" destOrd="0" presId="urn:microsoft.com/office/officeart/2008/layout/LinedList"/>
    <dgm:cxn modelId="{F0C5F10C-C39A-461A-BB71-A956F3B1F414}" type="presParOf" srcId="{07517DC7-B172-49AE-A336-21058D8B03BA}" destId="{3D0806CD-12B7-4987-A5D9-ECF4AD1C864B}" srcOrd="0" destOrd="0" presId="urn:microsoft.com/office/officeart/2008/layout/LinedList"/>
    <dgm:cxn modelId="{D499F40D-9A3B-4284-9591-F5B128C3E926}" type="presParOf" srcId="{07517DC7-B172-49AE-A336-21058D8B03BA}" destId="{227A350B-4113-4FBF-8923-2414A2C8F380}" srcOrd="1" destOrd="0" presId="urn:microsoft.com/office/officeart/2008/layout/LinedList"/>
    <dgm:cxn modelId="{FFD149E7-840D-40E4-B76D-B2D7A599C6DD}" type="presParOf" srcId="{227A350B-4113-4FBF-8923-2414A2C8F380}" destId="{98330CB3-608E-45C2-83BF-E059007D2A2D}" srcOrd="0" destOrd="0" presId="urn:microsoft.com/office/officeart/2008/layout/LinedList"/>
    <dgm:cxn modelId="{D4FDDCCC-D41E-4C84-9DF8-4E4485CDCE99}" type="presParOf" srcId="{227A350B-4113-4FBF-8923-2414A2C8F380}" destId="{A2945BF8-7EB4-4D0E-994B-CFF6F30A1DDD}" srcOrd="1" destOrd="0" presId="urn:microsoft.com/office/officeart/2008/layout/LinedList"/>
    <dgm:cxn modelId="{EF664B40-E44F-41B3-9237-1FAEFB196596}" type="presParOf" srcId="{227A350B-4113-4FBF-8923-2414A2C8F380}" destId="{2F1EC702-C392-4808-AE8B-579C4B31DD93}" srcOrd="2" destOrd="0" presId="urn:microsoft.com/office/officeart/2008/layout/LinedList"/>
    <dgm:cxn modelId="{289758F2-2F2E-4D69-934C-EF5C8BA2A8AE}" type="presParOf" srcId="{07517DC7-B172-49AE-A336-21058D8B03BA}" destId="{2FA41D29-58D8-4C4E-A478-09476E1320D3}" srcOrd="2" destOrd="0" presId="urn:microsoft.com/office/officeart/2008/layout/LinedList"/>
    <dgm:cxn modelId="{9334021F-AC74-4E18-8D00-CCFA1F78DB45}" type="presParOf" srcId="{07517DC7-B172-49AE-A336-21058D8B03BA}" destId="{0F0091C7-0C4E-46E7-87A0-E5D4B5C23CB8}" srcOrd="3" destOrd="0" presId="urn:microsoft.com/office/officeart/2008/layout/LinedList"/>
    <dgm:cxn modelId="{D2BF35DD-508E-492F-9762-BB2734989BE4}" type="presParOf" srcId="{07517DC7-B172-49AE-A336-21058D8B03BA}" destId="{5A9F3F44-BA50-453A-8AEC-E73D0A3FE3D7}" srcOrd="4" destOrd="0" presId="urn:microsoft.com/office/officeart/2008/layout/LinedList"/>
    <dgm:cxn modelId="{302EDE85-DD99-4D1B-A616-935A53AA6EEE}" type="presParOf" srcId="{5A9F3F44-BA50-453A-8AEC-E73D0A3FE3D7}" destId="{5163C335-0D75-4ED9-966C-07F624CC40DB}" srcOrd="0" destOrd="0" presId="urn:microsoft.com/office/officeart/2008/layout/LinedList"/>
    <dgm:cxn modelId="{AC1E31ED-DA1A-4175-B855-CE42723AD4D7}" type="presParOf" srcId="{5A9F3F44-BA50-453A-8AEC-E73D0A3FE3D7}" destId="{06C8CBAC-A907-44F8-BC21-36B8C84E0EE3}" srcOrd="1" destOrd="0" presId="urn:microsoft.com/office/officeart/2008/layout/LinedList"/>
    <dgm:cxn modelId="{2D4AAE43-8652-40C8-9491-3891C0DBF508}" type="presParOf" srcId="{5A9F3F44-BA50-453A-8AEC-E73D0A3FE3D7}" destId="{F26B1B30-7B74-4459-87C8-6B8836BB5307}" srcOrd="2" destOrd="0" presId="urn:microsoft.com/office/officeart/2008/layout/LinedList"/>
    <dgm:cxn modelId="{10CA690C-AB29-4D03-B783-FA7D52B68948}" type="presParOf" srcId="{07517DC7-B172-49AE-A336-21058D8B03BA}" destId="{6E345A9E-4A71-4AEC-A7C6-6112B56B9CBA}" srcOrd="5" destOrd="0" presId="urn:microsoft.com/office/officeart/2008/layout/LinedList"/>
    <dgm:cxn modelId="{5AD250A0-0922-4300-8BA3-B3373862A091}" type="presParOf" srcId="{07517DC7-B172-49AE-A336-21058D8B03BA}" destId="{2281B3E7-9B12-4EE4-ABEC-BA02CFA56C97}" srcOrd="6" destOrd="0" presId="urn:microsoft.com/office/officeart/2008/layout/LinedList"/>
    <dgm:cxn modelId="{2E99466D-1AE4-43A7-8979-E3A204D10D29}" type="presParOf" srcId="{07517DC7-B172-49AE-A336-21058D8B03BA}" destId="{8E937372-FC01-4D11-854B-2304B8484927}" srcOrd="7" destOrd="0" presId="urn:microsoft.com/office/officeart/2008/layout/LinedList"/>
    <dgm:cxn modelId="{43B6F643-AF14-4BBD-BBB7-58649923536C}" type="presParOf" srcId="{8E937372-FC01-4D11-854B-2304B8484927}" destId="{48000162-F1DB-4F5A-BB37-6875CD7C6BD0}" srcOrd="0" destOrd="0" presId="urn:microsoft.com/office/officeart/2008/layout/LinedList"/>
    <dgm:cxn modelId="{B2744315-B362-400C-8164-CBC47585C525}" type="presParOf" srcId="{8E937372-FC01-4D11-854B-2304B8484927}" destId="{2EDE7C5D-225C-4F65-A316-AF51B4F8EECF}" srcOrd="1" destOrd="0" presId="urn:microsoft.com/office/officeart/2008/layout/LinedList"/>
    <dgm:cxn modelId="{DFF64B1C-F494-4C46-9A6C-AC5440DBA82B}" type="presParOf" srcId="{8E937372-FC01-4D11-854B-2304B8484927}" destId="{053E97DD-8F82-4DB5-ACF5-55FAA8FC8CD5}" srcOrd="2" destOrd="0" presId="urn:microsoft.com/office/officeart/2008/layout/LinedList"/>
    <dgm:cxn modelId="{7A59D99A-5F71-4918-A7B6-D993C2BF5F2A}" type="presParOf" srcId="{07517DC7-B172-49AE-A336-21058D8B03BA}" destId="{F51ACA16-A78F-4ECF-93D9-8BDEECB364D1}" srcOrd="8" destOrd="0" presId="urn:microsoft.com/office/officeart/2008/layout/LinedList"/>
    <dgm:cxn modelId="{5DCCEB1C-6540-4886-94B6-51A6B9E9F751}" type="presParOf" srcId="{07517DC7-B172-49AE-A336-21058D8B03BA}" destId="{0CC34AD9-7283-46D5-AFCE-421B6E7955F1}" srcOrd="9" destOrd="0" presId="urn:microsoft.com/office/officeart/2008/layout/LinedList"/>
    <dgm:cxn modelId="{3A943D12-7291-4858-88C5-F8C12D17791D}" type="presParOf" srcId="{07517DC7-B172-49AE-A336-21058D8B03BA}" destId="{C265B5D7-7D5C-4AEA-83CC-E867839C9618}" srcOrd="10" destOrd="0" presId="urn:microsoft.com/office/officeart/2008/layout/LinedList"/>
    <dgm:cxn modelId="{C0E50878-F4D3-4571-BB7F-5D4F9BCDB642}" type="presParOf" srcId="{C265B5D7-7D5C-4AEA-83CC-E867839C9618}" destId="{F3B079F7-99CF-4C0F-BAFF-4A071C3453BE}" srcOrd="0" destOrd="0" presId="urn:microsoft.com/office/officeart/2008/layout/LinedList"/>
    <dgm:cxn modelId="{67597D98-7067-4EDD-B985-91AF04512772}" type="presParOf" srcId="{C265B5D7-7D5C-4AEA-83CC-E867839C9618}" destId="{25A3B1F8-B484-4B09-B311-CBF0108D4314}" srcOrd="1" destOrd="0" presId="urn:microsoft.com/office/officeart/2008/layout/LinedList"/>
    <dgm:cxn modelId="{B2F34CF3-D09D-4B59-B532-7B7966E4D2D5}" type="presParOf" srcId="{C265B5D7-7D5C-4AEA-83CC-E867839C9618}" destId="{6F888E62-9AEF-43D8-963C-BD8B68A52AA2}" srcOrd="2" destOrd="0" presId="urn:microsoft.com/office/officeart/2008/layout/LinedList"/>
    <dgm:cxn modelId="{E37012DF-45E8-4F9C-85E5-7022FFE0326E}" type="presParOf" srcId="{07517DC7-B172-49AE-A336-21058D8B03BA}" destId="{1D8309EF-0DAF-4F0A-8327-171A8087DC09}" srcOrd="11" destOrd="0" presId="urn:microsoft.com/office/officeart/2008/layout/LinedList"/>
    <dgm:cxn modelId="{596EF33C-2665-44B0-9CE2-572F0B8144B4}" type="presParOf" srcId="{07517DC7-B172-49AE-A336-21058D8B03BA}" destId="{14850A33-7060-4E82-9D9B-82C3A51CFC4A}" srcOrd="12" destOrd="0" presId="urn:microsoft.com/office/officeart/2008/layout/LinedList"/>
    <dgm:cxn modelId="{C74B3882-2965-4C82-B000-2F314EF94F1A}" type="presParOf" srcId="{07517DC7-B172-49AE-A336-21058D8B03BA}" destId="{F02E39CC-07B5-400E-89B5-98B337ECC3CD}" srcOrd="13" destOrd="0" presId="urn:microsoft.com/office/officeart/2008/layout/LinedList"/>
    <dgm:cxn modelId="{592EE5B9-069E-48E0-B066-2377B4C9043B}" type="presParOf" srcId="{F02E39CC-07B5-400E-89B5-98B337ECC3CD}" destId="{47E834D8-D0AC-429F-AC1A-8160261ED7E3}" srcOrd="0" destOrd="0" presId="urn:microsoft.com/office/officeart/2008/layout/LinedList"/>
    <dgm:cxn modelId="{FE255BBE-05DE-4603-BE65-986DEB8874C3}" type="presParOf" srcId="{F02E39CC-07B5-400E-89B5-98B337ECC3CD}" destId="{ECE1751E-DFE6-4B8D-A915-2FDE50E0E7E8}" srcOrd="1" destOrd="0" presId="urn:microsoft.com/office/officeart/2008/layout/LinedList"/>
    <dgm:cxn modelId="{74F61F68-A6F7-4B1D-9B8F-A519561B507C}" type="presParOf" srcId="{F02E39CC-07B5-400E-89B5-98B337ECC3CD}" destId="{C4149568-563B-40F3-B92C-224237684FCC}" srcOrd="2" destOrd="0" presId="urn:microsoft.com/office/officeart/2008/layout/LinedList"/>
    <dgm:cxn modelId="{0CE3A86B-9C23-46C8-9824-BCA4C9BE1EEC}" type="presParOf" srcId="{07517DC7-B172-49AE-A336-21058D8B03BA}" destId="{88259AE0-EF56-4F9F-93A9-7EFDEA3B44B8}" srcOrd="14" destOrd="0" presId="urn:microsoft.com/office/officeart/2008/layout/LinedList"/>
    <dgm:cxn modelId="{13E92783-EF29-437F-8279-94E5541609BF}" type="presParOf" srcId="{07517DC7-B172-49AE-A336-21058D8B03BA}" destId="{2F2495B4-FC39-4017-81AC-AB02AED743B6}" srcOrd="15" destOrd="0" presId="urn:microsoft.com/office/officeart/2008/layout/LinedList"/>
    <dgm:cxn modelId="{69297FB8-D75B-41BA-9E9A-9205DF9E7D45}" type="presParOf" srcId="{07517DC7-B172-49AE-A336-21058D8B03BA}" destId="{7D8BA0EE-9D9F-4FA6-83AE-252AF61A0694}" srcOrd="16" destOrd="0" presId="urn:microsoft.com/office/officeart/2008/layout/LinedList"/>
    <dgm:cxn modelId="{F73644ED-31E3-4125-B4A3-D317177ED899}" type="presParOf" srcId="{7D8BA0EE-9D9F-4FA6-83AE-252AF61A0694}" destId="{4324062A-E79C-4F38-A845-0785542FD38C}" srcOrd="0" destOrd="0" presId="urn:microsoft.com/office/officeart/2008/layout/LinedList"/>
    <dgm:cxn modelId="{12AEC1CC-799D-4622-9C28-0CA72A6FCE39}" type="presParOf" srcId="{7D8BA0EE-9D9F-4FA6-83AE-252AF61A0694}" destId="{86B6BDEF-0A8C-45CB-A2F5-CB2E378E5A26}" srcOrd="1" destOrd="0" presId="urn:microsoft.com/office/officeart/2008/layout/LinedList"/>
    <dgm:cxn modelId="{85720AF8-C863-47C2-8B7D-0658145FF40D}" type="presParOf" srcId="{7D8BA0EE-9D9F-4FA6-83AE-252AF61A0694}" destId="{B48A1672-DB99-4713-BA76-F78234706CFE}" srcOrd="2" destOrd="0" presId="urn:microsoft.com/office/officeart/2008/layout/LinedList"/>
    <dgm:cxn modelId="{8181677C-613E-490C-84EC-B09937948F8A}" type="presParOf" srcId="{07517DC7-B172-49AE-A336-21058D8B03BA}" destId="{4581A092-22AB-4B76-8EAF-4838E54B1B58}" srcOrd="17" destOrd="0" presId="urn:microsoft.com/office/officeart/2008/layout/LinedList"/>
    <dgm:cxn modelId="{45A4DF70-693B-4E4A-B77E-42FC1F08E75A}" type="presParOf" srcId="{07517DC7-B172-49AE-A336-21058D8B03BA}" destId="{B56D42E9-F0A1-4F7C-8E57-7560F5FC7465}" srcOrd="18" destOrd="0" presId="urn:microsoft.com/office/officeart/2008/layout/LinedList"/>
    <dgm:cxn modelId="{9B20AABF-8F52-47FB-BFAF-2F2C0D605B79}" type="presParOf" srcId="{07517DC7-B172-49AE-A336-21058D8B03BA}" destId="{88B1A73E-191A-4DC1-9472-ECAC84CD0C70}" srcOrd="19" destOrd="0" presId="urn:microsoft.com/office/officeart/2008/layout/LinedList"/>
    <dgm:cxn modelId="{4F8D82D7-39EB-48F8-9946-19CCD35E2672}" type="presParOf" srcId="{88B1A73E-191A-4DC1-9472-ECAC84CD0C70}" destId="{FFA9D87C-4E64-4575-AE3E-9EC62468E4F2}" srcOrd="0" destOrd="0" presId="urn:microsoft.com/office/officeart/2008/layout/LinedList"/>
    <dgm:cxn modelId="{E33A4680-D713-4A01-8754-5512F6D84048}" type="presParOf" srcId="{88B1A73E-191A-4DC1-9472-ECAC84CD0C70}" destId="{5ADE99C9-A0F6-4FC3-847E-BDF1CE95C36C}" srcOrd="1" destOrd="0" presId="urn:microsoft.com/office/officeart/2008/layout/LinedList"/>
    <dgm:cxn modelId="{16741B27-CA3F-46F4-90C9-5451D7174A4A}" type="presParOf" srcId="{88B1A73E-191A-4DC1-9472-ECAC84CD0C70}" destId="{FDABDAD7-22B8-4C0C-9A3F-23A622ED8E49}" srcOrd="2" destOrd="0" presId="urn:microsoft.com/office/officeart/2008/layout/LinedList"/>
    <dgm:cxn modelId="{A3D5D856-BB2C-4AB2-BC75-CB4FFE002FAB}" type="presParOf" srcId="{07517DC7-B172-49AE-A336-21058D8B03BA}" destId="{B5137B4E-29B0-4A7E-926A-8E04E25A1EEC}" srcOrd="20" destOrd="0" presId="urn:microsoft.com/office/officeart/2008/layout/LinedList"/>
    <dgm:cxn modelId="{67E8F50A-E265-4119-865D-B4A09ACC2715}" type="presParOf" srcId="{07517DC7-B172-49AE-A336-21058D8B03BA}" destId="{CEF7756D-E9D4-42FA-8DB8-2EAEF838969C}" srcOrd="21" destOrd="0" presId="urn:microsoft.com/office/officeart/2008/layout/LinedList"/>
    <dgm:cxn modelId="{70BAE05F-B6FF-462C-A02C-79DC761F299B}" type="presParOf" srcId="{07517DC7-B172-49AE-A336-21058D8B03BA}" destId="{5118B15A-2C33-4BFE-9B7B-1FEEF46634FA}" srcOrd="22" destOrd="0" presId="urn:microsoft.com/office/officeart/2008/layout/LinedList"/>
    <dgm:cxn modelId="{D18A2190-DA18-4833-8442-903E37C4BE93}" type="presParOf" srcId="{5118B15A-2C33-4BFE-9B7B-1FEEF46634FA}" destId="{5D70C0DD-9540-4F3C-B86A-6FC9A4BAC1CE}" srcOrd="0" destOrd="0" presId="urn:microsoft.com/office/officeart/2008/layout/LinedList"/>
    <dgm:cxn modelId="{72017354-49CE-4E4C-8309-92AB75EBEB44}" type="presParOf" srcId="{5118B15A-2C33-4BFE-9B7B-1FEEF46634FA}" destId="{13B7146C-5250-4480-89BE-8F55628B147D}" srcOrd="1" destOrd="0" presId="urn:microsoft.com/office/officeart/2008/layout/LinedList"/>
    <dgm:cxn modelId="{6B7E76CB-EDD5-4B4A-AE24-E11E2D57103B}" type="presParOf" srcId="{5118B15A-2C33-4BFE-9B7B-1FEEF46634FA}" destId="{57BF6D9B-609D-4FD6-9C7A-D81665AE48CD}" srcOrd="2" destOrd="0" presId="urn:microsoft.com/office/officeart/2008/layout/LinedList"/>
    <dgm:cxn modelId="{6EC8C1DE-DF60-4296-BF10-9882D42E1157}" type="presParOf" srcId="{07517DC7-B172-49AE-A336-21058D8B03BA}" destId="{6F0B999C-E690-4366-A60B-FF6FDD258E70}" srcOrd="23" destOrd="0" presId="urn:microsoft.com/office/officeart/2008/layout/LinedList"/>
    <dgm:cxn modelId="{F7A43308-045A-4CC2-976F-1FFCC274B6CD}" type="presParOf" srcId="{07517DC7-B172-49AE-A336-21058D8B03BA}" destId="{45352CB8-2DDE-443F-A62E-874A1B38A9CC}" srcOrd="24"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6.xml><?xml version="1.0" encoding="utf-8"?>
<dgm:dataModel xmlns:dgm="http://schemas.openxmlformats.org/drawingml/2006/diagram" xmlns:a="http://schemas.openxmlformats.org/drawingml/2006/main">
  <dgm:ptLst>
    <dgm:pt modelId="{BD79B190-1141-4E14-B1DE-F62052572C91}"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ru-RU"/>
        </a:p>
      </dgm:t>
    </dgm:pt>
    <dgm:pt modelId="{ABFFEFB0-49DF-4F33-AB7E-2CB834B28DE8}">
      <dgm:prSet/>
      <dgm:spPr/>
      <dgm:t>
        <a:bodyPr/>
        <a:lstStyle/>
        <a:p>
          <a:r>
            <a:rPr lang="ru-RU" dirty="0"/>
            <a:t>Понятие </a:t>
          </a:r>
          <a:r>
            <a:rPr lang="ru-RU" b="1" dirty="0"/>
            <a:t>«потерпевший» </a:t>
          </a:r>
          <a:r>
            <a:rPr lang="ru-RU" dirty="0"/>
            <a:t>характеризуют следующие существенные признаки: </a:t>
          </a:r>
        </a:p>
      </dgm:t>
    </dgm:pt>
    <dgm:pt modelId="{8D232951-A1C0-4611-9E20-FC087F5A9440}" type="parTrans" cxnId="{6238F11D-A6D1-4D4D-8E3E-4DDDEB0AE073}">
      <dgm:prSet/>
      <dgm:spPr/>
      <dgm:t>
        <a:bodyPr/>
        <a:lstStyle/>
        <a:p>
          <a:endParaRPr lang="ru-RU"/>
        </a:p>
      </dgm:t>
    </dgm:pt>
    <dgm:pt modelId="{AB58D999-C026-439A-A111-BF21D1328F97}" type="sibTrans" cxnId="{6238F11D-A6D1-4D4D-8E3E-4DDDEB0AE073}">
      <dgm:prSet/>
      <dgm:spPr/>
      <dgm:t>
        <a:bodyPr/>
        <a:lstStyle/>
        <a:p>
          <a:endParaRPr lang="ru-RU"/>
        </a:p>
      </dgm:t>
    </dgm:pt>
    <dgm:pt modelId="{D5B249AB-21D7-4614-8193-640DA4B6B9BE}">
      <dgm:prSet/>
      <dgm:spPr/>
      <dgm:t>
        <a:bodyPr/>
        <a:lstStyle/>
        <a:p>
          <a:r>
            <a:rPr lang="ru-RU"/>
            <a:t>а) причинение ему определенного вреда; </a:t>
          </a:r>
        </a:p>
      </dgm:t>
    </dgm:pt>
    <dgm:pt modelId="{6E590B4B-011D-4DF6-A5A7-B037AF61876D}" type="parTrans" cxnId="{95C9B93A-5829-47E0-A2AD-FD680099352D}">
      <dgm:prSet/>
      <dgm:spPr/>
      <dgm:t>
        <a:bodyPr/>
        <a:lstStyle/>
        <a:p>
          <a:endParaRPr lang="ru-RU"/>
        </a:p>
      </dgm:t>
    </dgm:pt>
    <dgm:pt modelId="{BD564D34-908E-4DE6-9F41-2087CFCCBC3B}" type="sibTrans" cxnId="{95C9B93A-5829-47E0-A2AD-FD680099352D}">
      <dgm:prSet/>
      <dgm:spPr/>
      <dgm:t>
        <a:bodyPr/>
        <a:lstStyle/>
        <a:p>
          <a:endParaRPr lang="ru-RU"/>
        </a:p>
      </dgm:t>
    </dgm:pt>
    <dgm:pt modelId="{74F39D55-62D9-4A5A-B8FC-35138A9B3880}">
      <dgm:prSet/>
      <dgm:spPr/>
      <dgm:t>
        <a:bodyPr/>
        <a:lstStyle/>
        <a:p>
          <a:r>
            <a:rPr lang="ru-RU"/>
            <a:t>б) вред должен быть результатом преступления; </a:t>
          </a:r>
        </a:p>
      </dgm:t>
    </dgm:pt>
    <dgm:pt modelId="{CD45131A-01DA-49EA-9D49-CAC51A207639}" type="parTrans" cxnId="{660E1CC7-F54D-48FB-A5EA-AC5DAF59A597}">
      <dgm:prSet/>
      <dgm:spPr/>
      <dgm:t>
        <a:bodyPr/>
        <a:lstStyle/>
        <a:p>
          <a:endParaRPr lang="ru-RU"/>
        </a:p>
      </dgm:t>
    </dgm:pt>
    <dgm:pt modelId="{9A654AD9-C785-4785-8C95-E22E077BE38E}" type="sibTrans" cxnId="{660E1CC7-F54D-48FB-A5EA-AC5DAF59A597}">
      <dgm:prSet/>
      <dgm:spPr/>
      <dgm:t>
        <a:bodyPr/>
        <a:lstStyle/>
        <a:p>
          <a:endParaRPr lang="ru-RU"/>
        </a:p>
      </dgm:t>
    </dgm:pt>
    <dgm:pt modelId="{5D9CEEF4-5406-45CD-8F8D-98BA4B65E6CE}">
      <dgm:prSet/>
      <dgm:spPr/>
      <dgm:t>
        <a:bodyPr/>
        <a:lstStyle/>
        <a:p>
          <a:r>
            <a:rPr lang="ru-RU"/>
            <a:t>в) лицо должно быть признано потерпевшим от преступления в уголовно-процессуальном порядке</a:t>
          </a:r>
        </a:p>
      </dgm:t>
    </dgm:pt>
    <dgm:pt modelId="{33FE542A-5595-43DA-84B9-15B68B494A6E}" type="parTrans" cxnId="{8F24409A-FE5A-457F-916B-64FBF6BDA087}">
      <dgm:prSet/>
      <dgm:spPr/>
      <dgm:t>
        <a:bodyPr/>
        <a:lstStyle/>
        <a:p>
          <a:endParaRPr lang="ru-RU"/>
        </a:p>
      </dgm:t>
    </dgm:pt>
    <dgm:pt modelId="{213B9F02-E34A-418A-8D09-751BD2347D27}" type="sibTrans" cxnId="{8F24409A-FE5A-457F-916B-64FBF6BDA087}">
      <dgm:prSet/>
      <dgm:spPr/>
      <dgm:t>
        <a:bodyPr/>
        <a:lstStyle/>
        <a:p>
          <a:endParaRPr lang="ru-RU"/>
        </a:p>
      </dgm:t>
    </dgm:pt>
    <dgm:pt modelId="{747055EB-BE9A-4E38-8FD0-A37AC579FEB8}">
      <dgm:prSet/>
      <dgm:spPr/>
      <dgm:t>
        <a:bodyPr/>
        <a:lstStyle/>
        <a:p>
          <a:r>
            <a:rPr lang="ru-RU"/>
            <a:t>Первые два признака характеризуют материально-правовую сущность анализируемого понятия, а третий — уголовно-процессуальную.</a:t>
          </a:r>
        </a:p>
      </dgm:t>
    </dgm:pt>
    <dgm:pt modelId="{2E449DBE-BC8A-4142-8555-C261FF7FC689}" type="parTrans" cxnId="{12F933CE-266C-4B5A-A63F-90A9E0EF6548}">
      <dgm:prSet/>
      <dgm:spPr/>
      <dgm:t>
        <a:bodyPr/>
        <a:lstStyle/>
        <a:p>
          <a:endParaRPr lang="ru-RU"/>
        </a:p>
      </dgm:t>
    </dgm:pt>
    <dgm:pt modelId="{F6BD3F53-D75C-4ECF-87E0-C5247774ED15}" type="sibTrans" cxnId="{12F933CE-266C-4B5A-A63F-90A9E0EF6548}">
      <dgm:prSet/>
      <dgm:spPr/>
      <dgm:t>
        <a:bodyPr/>
        <a:lstStyle/>
        <a:p>
          <a:endParaRPr lang="ru-RU"/>
        </a:p>
      </dgm:t>
    </dgm:pt>
    <dgm:pt modelId="{0FABEFC9-C761-4D49-BE78-E6C36F17061B}" type="pres">
      <dgm:prSet presAssocID="{BD79B190-1141-4E14-B1DE-F62052572C91}" presName="linear" presStyleCnt="0">
        <dgm:presLayoutVars>
          <dgm:animLvl val="lvl"/>
          <dgm:resizeHandles val="exact"/>
        </dgm:presLayoutVars>
      </dgm:prSet>
      <dgm:spPr/>
    </dgm:pt>
    <dgm:pt modelId="{B23AF44D-97F3-4EEA-9A7E-170AE56DF2BE}" type="pres">
      <dgm:prSet presAssocID="{ABFFEFB0-49DF-4F33-AB7E-2CB834B28DE8}" presName="parentText" presStyleLbl="node1" presStyleIdx="0" presStyleCnt="5">
        <dgm:presLayoutVars>
          <dgm:chMax val="0"/>
          <dgm:bulletEnabled val="1"/>
        </dgm:presLayoutVars>
      </dgm:prSet>
      <dgm:spPr/>
    </dgm:pt>
    <dgm:pt modelId="{1F28D159-6004-48CD-A463-CAFA8D35FF5B}" type="pres">
      <dgm:prSet presAssocID="{AB58D999-C026-439A-A111-BF21D1328F97}" presName="spacer" presStyleCnt="0"/>
      <dgm:spPr/>
    </dgm:pt>
    <dgm:pt modelId="{95C1012C-3BDE-4878-B4FB-7E6B5CA76E1B}" type="pres">
      <dgm:prSet presAssocID="{D5B249AB-21D7-4614-8193-640DA4B6B9BE}" presName="parentText" presStyleLbl="node1" presStyleIdx="1" presStyleCnt="5">
        <dgm:presLayoutVars>
          <dgm:chMax val="0"/>
          <dgm:bulletEnabled val="1"/>
        </dgm:presLayoutVars>
      </dgm:prSet>
      <dgm:spPr/>
    </dgm:pt>
    <dgm:pt modelId="{154F0963-77FF-4EE5-9CCD-D3DA714229C8}" type="pres">
      <dgm:prSet presAssocID="{BD564D34-908E-4DE6-9F41-2087CFCCBC3B}" presName="spacer" presStyleCnt="0"/>
      <dgm:spPr/>
    </dgm:pt>
    <dgm:pt modelId="{72A3283C-2F3A-40D3-913A-F6ABD0B5D59D}" type="pres">
      <dgm:prSet presAssocID="{74F39D55-62D9-4A5A-B8FC-35138A9B3880}" presName="parentText" presStyleLbl="node1" presStyleIdx="2" presStyleCnt="5">
        <dgm:presLayoutVars>
          <dgm:chMax val="0"/>
          <dgm:bulletEnabled val="1"/>
        </dgm:presLayoutVars>
      </dgm:prSet>
      <dgm:spPr/>
    </dgm:pt>
    <dgm:pt modelId="{B145120F-8BED-4908-8B72-FDE91CA8B260}" type="pres">
      <dgm:prSet presAssocID="{9A654AD9-C785-4785-8C95-E22E077BE38E}" presName="spacer" presStyleCnt="0"/>
      <dgm:spPr/>
    </dgm:pt>
    <dgm:pt modelId="{D63E3DAB-6E6A-4D35-A2B0-14293DFB96D1}" type="pres">
      <dgm:prSet presAssocID="{5D9CEEF4-5406-45CD-8F8D-98BA4B65E6CE}" presName="parentText" presStyleLbl="node1" presStyleIdx="3" presStyleCnt="5">
        <dgm:presLayoutVars>
          <dgm:chMax val="0"/>
          <dgm:bulletEnabled val="1"/>
        </dgm:presLayoutVars>
      </dgm:prSet>
      <dgm:spPr/>
    </dgm:pt>
    <dgm:pt modelId="{718A9E41-4909-456E-A9B7-20CBA27F32D6}" type="pres">
      <dgm:prSet presAssocID="{213B9F02-E34A-418A-8D09-751BD2347D27}" presName="spacer" presStyleCnt="0"/>
      <dgm:spPr/>
    </dgm:pt>
    <dgm:pt modelId="{629CC833-D8D1-40FD-8212-56308968DB0C}" type="pres">
      <dgm:prSet presAssocID="{747055EB-BE9A-4E38-8FD0-A37AC579FEB8}" presName="parentText" presStyleLbl="node1" presStyleIdx="4" presStyleCnt="5">
        <dgm:presLayoutVars>
          <dgm:chMax val="0"/>
          <dgm:bulletEnabled val="1"/>
        </dgm:presLayoutVars>
      </dgm:prSet>
      <dgm:spPr/>
    </dgm:pt>
  </dgm:ptLst>
  <dgm:cxnLst>
    <dgm:cxn modelId="{9E646B06-98CB-4FDB-B53D-46C4AE42EF27}" type="presOf" srcId="{74F39D55-62D9-4A5A-B8FC-35138A9B3880}" destId="{72A3283C-2F3A-40D3-913A-F6ABD0B5D59D}" srcOrd="0" destOrd="0" presId="urn:microsoft.com/office/officeart/2005/8/layout/vList2"/>
    <dgm:cxn modelId="{AF5F3F12-52B8-4066-BFC0-D455C40F2E8B}" type="presOf" srcId="{5D9CEEF4-5406-45CD-8F8D-98BA4B65E6CE}" destId="{D63E3DAB-6E6A-4D35-A2B0-14293DFB96D1}" srcOrd="0" destOrd="0" presId="urn:microsoft.com/office/officeart/2005/8/layout/vList2"/>
    <dgm:cxn modelId="{6238F11D-A6D1-4D4D-8E3E-4DDDEB0AE073}" srcId="{BD79B190-1141-4E14-B1DE-F62052572C91}" destId="{ABFFEFB0-49DF-4F33-AB7E-2CB834B28DE8}" srcOrd="0" destOrd="0" parTransId="{8D232951-A1C0-4611-9E20-FC087F5A9440}" sibTransId="{AB58D999-C026-439A-A111-BF21D1328F97}"/>
    <dgm:cxn modelId="{F68E0033-7D06-4F9A-8B39-E79475311155}" type="presOf" srcId="{ABFFEFB0-49DF-4F33-AB7E-2CB834B28DE8}" destId="{B23AF44D-97F3-4EEA-9A7E-170AE56DF2BE}" srcOrd="0" destOrd="0" presId="urn:microsoft.com/office/officeart/2005/8/layout/vList2"/>
    <dgm:cxn modelId="{95C9B93A-5829-47E0-A2AD-FD680099352D}" srcId="{BD79B190-1141-4E14-B1DE-F62052572C91}" destId="{D5B249AB-21D7-4614-8193-640DA4B6B9BE}" srcOrd="1" destOrd="0" parTransId="{6E590B4B-011D-4DF6-A5A7-B037AF61876D}" sibTransId="{BD564D34-908E-4DE6-9F41-2087CFCCBC3B}"/>
    <dgm:cxn modelId="{31D92988-B38D-4C32-9BB3-9DE835BE375D}" type="presOf" srcId="{D5B249AB-21D7-4614-8193-640DA4B6B9BE}" destId="{95C1012C-3BDE-4878-B4FB-7E6B5CA76E1B}" srcOrd="0" destOrd="0" presId="urn:microsoft.com/office/officeart/2005/8/layout/vList2"/>
    <dgm:cxn modelId="{6FE8D192-7AC1-4D82-A651-5BDB0FCB170C}" type="presOf" srcId="{747055EB-BE9A-4E38-8FD0-A37AC579FEB8}" destId="{629CC833-D8D1-40FD-8212-56308968DB0C}" srcOrd="0" destOrd="0" presId="urn:microsoft.com/office/officeart/2005/8/layout/vList2"/>
    <dgm:cxn modelId="{8F24409A-FE5A-457F-916B-64FBF6BDA087}" srcId="{BD79B190-1141-4E14-B1DE-F62052572C91}" destId="{5D9CEEF4-5406-45CD-8F8D-98BA4B65E6CE}" srcOrd="3" destOrd="0" parTransId="{33FE542A-5595-43DA-84B9-15B68B494A6E}" sibTransId="{213B9F02-E34A-418A-8D09-751BD2347D27}"/>
    <dgm:cxn modelId="{660E1CC7-F54D-48FB-A5EA-AC5DAF59A597}" srcId="{BD79B190-1141-4E14-B1DE-F62052572C91}" destId="{74F39D55-62D9-4A5A-B8FC-35138A9B3880}" srcOrd="2" destOrd="0" parTransId="{CD45131A-01DA-49EA-9D49-CAC51A207639}" sibTransId="{9A654AD9-C785-4785-8C95-E22E077BE38E}"/>
    <dgm:cxn modelId="{12F933CE-266C-4B5A-A63F-90A9E0EF6548}" srcId="{BD79B190-1141-4E14-B1DE-F62052572C91}" destId="{747055EB-BE9A-4E38-8FD0-A37AC579FEB8}" srcOrd="4" destOrd="0" parTransId="{2E449DBE-BC8A-4142-8555-C261FF7FC689}" sibTransId="{F6BD3F53-D75C-4ECF-87E0-C5247774ED15}"/>
    <dgm:cxn modelId="{090ACED8-0C19-43BD-A37B-C137AFCF9C83}" type="presOf" srcId="{BD79B190-1141-4E14-B1DE-F62052572C91}" destId="{0FABEFC9-C761-4D49-BE78-E6C36F17061B}" srcOrd="0" destOrd="0" presId="urn:microsoft.com/office/officeart/2005/8/layout/vList2"/>
    <dgm:cxn modelId="{94F2B967-3C7F-4281-A557-826F2B6066A9}" type="presParOf" srcId="{0FABEFC9-C761-4D49-BE78-E6C36F17061B}" destId="{B23AF44D-97F3-4EEA-9A7E-170AE56DF2BE}" srcOrd="0" destOrd="0" presId="urn:microsoft.com/office/officeart/2005/8/layout/vList2"/>
    <dgm:cxn modelId="{BFC96513-7A27-4F1D-A836-72BC52AEDD4C}" type="presParOf" srcId="{0FABEFC9-C761-4D49-BE78-E6C36F17061B}" destId="{1F28D159-6004-48CD-A463-CAFA8D35FF5B}" srcOrd="1" destOrd="0" presId="urn:microsoft.com/office/officeart/2005/8/layout/vList2"/>
    <dgm:cxn modelId="{AA38E335-1E92-432D-BC7A-D64A46445024}" type="presParOf" srcId="{0FABEFC9-C761-4D49-BE78-E6C36F17061B}" destId="{95C1012C-3BDE-4878-B4FB-7E6B5CA76E1B}" srcOrd="2" destOrd="0" presId="urn:microsoft.com/office/officeart/2005/8/layout/vList2"/>
    <dgm:cxn modelId="{0F7F0792-3B32-46A9-AE48-76F22E06A698}" type="presParOf" srcId="{0FABEFC9-C761-4D49-BE78-E6C36F17061B}" destId="{154F0963-77FF-4EE5-9CCD-D3DA714229C8}" srcOrd="3" destOrd="0" presId="urn:microsoft.com/office/officeart/2005/8/layout/vList2"/>
    <dgm:cxn modelId="{17AD8E6B-F443-48FC-9F09-E610D9A166D3}" type="presParOf" srcId="{0FABEFC9-C761-4D49-BE78-E6C36F17061B}" destId="{72A3283C-2F3A-40D3-913A-F6ABD0B5D59D}" srcOrd="4" destOrd="0" presId="urn:microsoft.com/office/officeart/2005/8/layout/vList2"/>
    <dgm:cxn modelId="{519F72AC-B279-438A-AC8B-B76FEE59E139}" type="presParOf" srcId="{0FABEFC9-C761-4D49-BE78-E6C36F17061B}" destId="{B145120F-8BED-4908-8B72-FDE91CA8B260}" srcOrd="5" destOrd="0" presId="urn:microsoft.com/office/officeart/2005/8/layout/vList2"/>
    <dgm:cxn modelId="{198E50B3-6EDD-433A-8AF6-C583ACE99019}" type="presParOf" srcId="{0FABEFC9-C761-4D49-BE78-E6C36F17061B}" destId="{D63E3DAB-6E6A-4D35-A2B0-14293DFB96D1}" srcOrd="6" destOrd="0" presId="urn:microsoft.com/office/officeart/2005/8/layout/vList2"/>
    <dgm:cxn modelId="{83829CFE-9BCC-4B4B-AFD8-0D45CF21B357}" type="presParOf" srcId="{0FABEFC9-C761-4D49-BE78-E6C36F17061B}" destId="{718A9E41-4909-456E-A9B7-20CBA27F32D6}" srcOrd="7" destOrd="0" presId="urn:microsoft.com/office/officeart/2005/8/layout/vList2"/>
    <dgm:cxn modelId="{105F4723-890D-49C7-AB44-6E2DBC911D88}" type="presParOf" srcId="{0FABEFC9-C761-4D49-BE78-E6C36F17061B}" destId="{629CC833-D8D1-40FD-8212-56308968DB0C}"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7.xml><?xml version="1.0" encoding="utf-8"?>
<dgm:dataModel xmlns:dgm="http://schemas.openxmlformats.org/drawingml/2006/diagram" xmlns:a="http://schemas.openxmlformats.org/drawingml/2006/main">
  <dgm:ptLst>
    <dgm:pt modelId="{5537B1B0-060C-4CE1-8631-7C0C21EF3E22}"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ru-RU"/>
        </a:p>
      </dgm:t>
    </dgm:pt>
    <dgm:pt modelId="{F045720A-0721-46A8-8186-21D79285D34B}">
      <dgm:prSet/>
      <dgm:spPr/>
      <dgm:t>
        <a:bodyPr/>
        <a:lstStyle/>
        <a:p>
          <a:r>
            <a:rPr lang="ru-RU"/>
            <a:t>Согласно виктимологической трактовке </a:t>
          </a:r>
          <a:r>
            <a:rPr lang="ru-RU" b="1"/>
            <a:t>жертва преступления </a:t>
          </a:r>
          <a:r>
            <a:rPr lang="ru-RU"/>
            <a:t>— это физическое лицо, которому прямо или косвенно причинен физический, моральный или материальный вред в результате совершения преступления.</a:t>
          </a:r>
        </a:p>
      </dgm:t>
    </dgm:pt>
    <dgm:pt modelId="{AF1B0FA7-6C7A-444F-B32B-BD75D4C6E9B1}" type="parTrans" cxnId="{F05ACDD5-8B83-4716-AFF7-C5397317114B}">
      <dgm:prSet/>
      <dgm:spPr/>
      <dgm:t>
        <a:bodyPr/>
        <a:lstStyle/>
        <a:p>
          <a:endParaRPr lang="ru-RU"/>
        </a:p>
      </dgm:t>
    </dgm:pt>
    <dgm:pt modelId="{132A7B6A-083B-44E8-8861-56CDFBDBF2D9}" type="sibTrans" cxnId="{F05ACDD5-8B83-4716-AFF7-C5397317114B}">
      <dgm:prSet/>
      <dgm:spPr/>
      <dgm:t>
        <a:bodyPr/>
        <a:lstStyle/>
        <a:p>
          <a:endParaRPr lang="ru-RU"/>
        </a:p>
      </dgm:t>
    </dgm:pt>
    <dgm:pt modelId="{1C8908D4-A225-4141-ADF6-66463C63771C}">
      <dgm:prSet/>
      <dgm:spPr/>
      <dgm:t>
        <a:bodyPr/>
        <a:lstStyle/>
        <a:p>
          <a:r>
            <a:rPr lang="ru-RU" b="1" dirty="0"/>
            <a:t>Жертвами</a:t>
          </a:r>
          <a:r>
            <a:rPr lang="ru-RU" dirty="0"/>
            <a:t> являются как лица, в отношении которых непосредственно осуществляются посягательства, так и их близкие родственники или иждивенцы, а также лица, которым был причинен ущерб при попытке оказать помощь жертве.</a:t>
          </a:r>
        </a:p>
      </dgm:t>
    </dgm:pt>
    <dgm:pt modelId="{64635156-4461-4654-A81A-AECAF802EDB9}" type="parTrans" cxnId="{12D9E052-6C04-4001-8BAC-486FA1E388F3}">
      <dgm:prSet/>
      <dgm:spPr/>
      <dgm:t>
        <a:bodyPr/>
        <a:lstStyle/>
        <a:p>
          <a:endParaRPr lang="ru-RU"/>
        </a:p>
      </dgm:t>
    </dgm:pt>
    <dgm:pt modelId="{E8B114AB-702B-4D72-84BB-12BB16ADD818}" type="sibTrans" cxnId="{12D9E052-6C04-4001-8BAC-486FA1E388F3}">
      <dgm:prSet/>
      <dgm:spPr/>
      <dgm:t>
        <a:bodyPr/>
        <a:lstStyle/>
        <a:p>
          <a:endParaRPr lang="ru-RU"/>
        </a:p>
      </dgm:t>
    </dgm:pt>
    <dgm:pt modelId="{96F2DDD4-D535-49D1-9594-92111ACAB18E}" type="pres">
      <dgm:prSet presAssocID="{5537B1B0-060C-4CE1-8631-7C0C21EF3E22}" presName="linear" presStyleCnt="0">
        <dgm:presLayoutVars>
          <dgm:animLvl val="lvl"/>
          <dgm:resizeHandles val="exact"/>
        </dgm:presLayoutVars>
      </dgm:prSet>
      <dgm:spPr/>
    </dgm:pt>
    <dgm:pt modelId="{0F59AFC3-7503-4C15-8D62-EFAF1428B85A}" type="pres">
      <dgm:prSet presAssocID="{F045720A-0721-46A8-8186-21D79285D34B}" presName="parentText" presStyleLbl="node1" presStyleIdx="0" presStyleCnt="2">
        <dgm:presLayoutVars>
          <dgm:chMax val="0"/>
          <dgm:bulletEnabled val="1"/>
        </dgm:presLayoutVars>
      </dgm:prSet>
      <dgm:spPr/>
    </dgm:pt>
    <dgm:pt modelId="{D79640F4-DACD-490A-84CE-4CDF855C8031}" type="pres">
      <dgm:prSet presAssocID="{132A7B6A-083B-44E8-8861-56CDFBDBF2D9}" presName="spacer" presStyleCnt="0"/>
      <dgm:spPr/>
    </dgm:pt>
    <dgm:pt modelId="{F61C7184-2C50-411B-A6E1-B2B6428800CC}" type="pres">
      <dgm:prSet presAssocID="{1C8908D4-A225-4141-ADF6-66463C63771C}" presName="parentText" presStyleLbl="node1" presStyleIdx="1" presStyleCnt="2">
        <dgm:presLayoutVars>
          <dgm:chMax val="0"/>
          <dgm:bulletEnabled val="1"/>
        </dgm:presLayoutVars>
      </dgm:prSet>
      <dgm:spPr/>
    </dgm:pt>
  </dgm:ptLst>
  <dgm:cxnLst>
    <dgm:cxn modelId="{12D9E052-6C04-4001-8BAC-486FA1E388F3}" srcId="{5537B1B0-060C-4CE1-8631-7C0C21EF3E22}" destId="{1C8908D4-A225-4141-ADF6-66463C63771C}" srcOrd="1" destOrd="0" parTransId="{64635156-4461-4654-A81A-AECAF802EDB9}" sibTransId="{E8B114AB-702B-4D72-84BB-12BB16ADD818}"/>
    <dgm:cxn modelId="{83235B57-8348-4271-BDF2-E0DBA16120C1}" type="presOf" srcId="{1C8908D4-A225-4141-ADF6-66463C63771C}" destId="{F61C7184-2C50-411B-A6E1-B2B6428800CC}" srcOrd="0" destOrd="0" presId="urn:microsoft.com/office/officeart/2005/8/layout/vList2"/>
    <dgm:cxn modelId="{8BA810AA-D26A-4774-851C-9A09DF92A24F}" type="presOf" srcId="{5537B1B0-060C-4CE1-8631-7C0C21EF3E22}" destId="{96F2DDD4-D535-49D1-9594-92111ACAB18E}" srcOrd="0" destOrd="0" presId="urn:microsoft.com/office/officeart/2005/8/layout/vList2"/>
    <dgm:cxn modelId="{F7ED99C4-43CF-4E8B-9E5D-D07505283450}" type="presOf" srcId="{F045720A-0721-46A8-8186-21D79285D34B}" destId="{0F59AFC3-7503-4C15-8D62-EFAF1428B85A}" srcOrd="0" destOrd="0" presId="urn:microsoft.com/office/officeart/2005/8/layout/vList2"/>
    <dgm:cxn modelId="{F05ACDD5-8B83-4716-AFF7-C5397317114B}" srcId="{5537B1B0-060C-4CE1-8631-7C0C21EF3E22}" destId="{F045720A-0721-46A8-8186-21D79285D34B}" srcOrd="0" destOrd="0" parTransId="{AF1B0FA7-6C7A-444F-B32B-BD75D4C6E9B1}" sibTransId="{132A7B6A-083B-44E8-8861-56CDFBDBF2D9}"/>
    <dgm:cxn modelId="{C18B8815-3DC7-47FD-9325-33EB7748D723}" type="presParOf" srcId="{96F2DDD4-D535-49D1-9594-92111ACAB18E}" destId="{0F59AFC3-7503-4C15-8D62-EFAF1428B85A}" srcOrd="0" destOrd="0" presId="urn:microsoft.com/office/officeart/2005/8/layout/vList2"/>
    <dgm:cxn modelId="{6FCA3CDC-7C74-4DCE-B0AF-2CE5ED7C2DFE}" type="presParOf" srcId="{96F2DDD4-D535-49D1-9594-92111ACAB18E}" destId="{D79640F4-DACD-490A-84CE-4CDF855C8031}" srcOrd="1" destOrd="0" presId="urn:microsoft.com/office/officeart/2005/8/layout/vList2"/>
    <dgm:cxn modelId="{BD7493C3-FE83-4E0C-A009-2BADB662DBF4}" type="presParOf" srcId="{96F2DDD4-D535-49D1-9594-92111ACAB18E}" destId="{F61C7184-2C50-411B-A6E1-B2B6428800C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8.xml><?xml version="1.0" encoding="utf-8"?>
<dgm:dataModel xmlns:dgm="http://schemas.openxmlformats.org/drawingml/2006/diagram" xmlns:a="http://schemas.openxmlformats.org/drawingml/2006/main">
  <dgm:ptLst>
    <dgm:pt modelId="{FC357F7E-25AE-41DD-BED5-CA6D621AE3F5}"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ru-RU"/>
        </a:p>
      </dgm:t>
    </dgm:pt>
    <dgm:pt modelId="{880565BB-11D1-47C3-99EB-2A360CBD7050}">
      <dgm:prSet/>
      <dgm:spPr/>
      <dgm:t>
        <a:bodyPr/>
        <a:lstStyle/>
        <a:p>
          <a:r>
            <a:rPr lang="ru-RU" b="1" dirty="0"/>
            <a:t>Существует несколько классификаций жертв преступлений в зависимости:</a:t>
          </a:r>
        </a:p>
      </dgm:t>
    </dgm:pt>
    <dgm:pt modelId="{180BCBC2-EA00-4588-A687-4B4F0176F631}" type="parTrans" cxnId="{D645CE28-4A1E-4F32-8248-4944AE308948}">
      <dgm:prSet/>
      <dgm:spPr/>
      <dgm:t>
        <a:bodyPr/>
        <a:lstStyle/>
        <a:p>
          <a:endParaRPr lang="ru-RU"/>
        </a:p>
      </dgm:t>
    </dgm:pt>
    <dgm:pt modelId="{53FEDE53-8BBB-4A1A-B8A4-B172320F22B0}" type="sibTrans" cxnId="{D645CE28-4A1E-4F32-8248-4944AE308948}">
      <dgm:prSet/>
      <dgm:spPr/>
      <dgm:t>
        <a:bodyPr/>
        <a:lstStyle/>
        <a:p>
          <a:endParaRPr lang="ru-RU"/>
        </a:p>
      </dgm:t>
    </dgm:pt>
    <dgm:pt modelId="{D05FBBD2-85B0-40D2-9743-684CE9A11E2E}">
      <dgm:prSet/>
      <dgm:spPr/>
      <dgm:t>
        <a:bodyPr/>
        <a:lstStyle/>
        <a:p>
          <a:r>
            <a:rPr lang="ru-RU"/>
            <a:t>1) от вида преступлений, причинивших вред. Например, потерпевшие от преступлений против личности, против собственности, половых преступлений либо иных конкретных видов преступлений;</a:t>
          </a:r>
        </a:p>
      </dgm:t>
    </dgm:pt>
    <dgm:pt modelId="{C6E7F35A-2F9A-49A6-B5F5-9D5A2A901658}" type="parTrans" cxnId="{8648B2F2-BC10-4352-828E-D0DE216ACCEE}">
      <dgm:prSet/>
      <dgm:spPr/>
      <dgm:t>
        <a:bodyPr/>
        <a:lstStyle/>
        <a:p>
          <a:endParaRPr lang="ru-RU"/>
        </a:p>
      </dgm:t>
    </dgm:pt>
    <dgm:pt modelId="{23983B81-27EA-4663-B5B6-FA5AC592A167}" type="sibTrans" cxnId="{8648B2F2-BC10-4352-828E-D0DE216ACCEE}">
      <dgm:prSet/>
      <dgm:spPr/>
      <dgm:t>
        <a:bodyPr/>
        <a:lstStyle/>
        <a:p>
          <a:endParaRPr lang="ru-RU"/>
        </a:p>
      </dgm:t>
    </dgm:pt>
    <dgm:pt modelId="{FC2372A3-BC4A-4960-8D20-81A732DEBC80}">
      <dgm:prSet/>
      <dgm:spPr/>
      <dgm:t>
        <a:bodyPr/>
        <a:lstStyle/>
        <a:p>
          <a:r>
            <a:rPr lang="ru-RU"/>
            <a:t>2) биофизических, психофизических особенностей личности. Так, по отношению к насильственным преступлениям повышенной виктимностью обладают дети, женщины, пожилые люди, а также лица с физическими либо умственными недостатками;</a:t>
          </a:r>
        </a:p>
      </dgm:t>
    </dgm:pt>
    <dgm:pt modelId="{91F15424-5E09-4DE0-84D7-828591ADC619}" type="parTrans" cxnId="{F2B7972B-5D09-4DAC-BE56-6CC3B2E71532}">
      <dgm:prSet/>
      <dgm:spPr/>
      <dgm:t>
        <a:bodyPr/>
        <a:lstStyle/>
        <a:p>
          <a:endParaRPr lang="ru-RU"/>
        </a:p>
      </dgm:t>
    </dgm:pt>
    <dgm:pt modelId="{7886BA40-52D6-4551-BC1E-280A1222E76A}" type="sibTrans" cxnId="{F2B7972B-5D09-4DAC-BE56-6CC3B2E71532}">
      <dgm:prSet/>
      <dgm:spPr/>
      <dgm:t>
        <a:bodyPr/>
        <a:lstStyle/>
        <a:p>
          <a:endParaRPr lang="ru-RU"/>
        </a:p>
      </dgm:t>
    </dgm:pt>
    <dgm:pt modelId="{EF5E9157-387A-4068-82F7-BF3DFAC5D551}" type="pres">
      <dgm:prSet presAssocID="{FC357F7E-25AE-41DD-BED5-CA6D621AE3F5}" presName="linear" presStyleCnt="0">
        <dgm:presLayoutVars>
          <dgm:animLvl val="lvl"/>
          <dgm:resizeHandles val="exact"/>
        </dgm:presLayoutVars>
      </dgm:prSet>
      <dgm:spPr/>
    </dgm:pt>
    <dgm:pt modelId="{2CD88196-8056-4FD5-9CD8-A8A8EA937391}" type="pres">
      <dgm:prSet presAssocID="{880565BB-11D1-47C3-99EB-2A360CBD7050}" presName="parentText" presStyleLbl="node1" presStyleIdx="0" presStyleCnt="3">
        <dgm:presLayoutVars>
          <dgm:chMax val="0"/>
          <dgm:bulletEnabled val="1"/>
        </dgm:presLayoutVars>
      </dgm:prSet>
      <dgm:spPr/>
    </dgm:pt>
    <dgm:pt modelId="{5CA09F1B-9788-43B2-ACB3-E9FDE5BD95D8}" type="pres">
      <dgm:prSet presAssocID="{53FEDE53-8BBB-4A1A-B8A4-B172320F22B0}" presName="spacer" presStyleCnt="0"/>
      <dgm:spPr/>
    </dgm:pt>
    <dgm:pt modelId="{B238C945-80FC-4558-9A66-96EE9792998B}" type="pres">
      <dgm:prSet presAssocID="{D05FBBD2-85B0-40D2-9743-684CE9A11E2E}" presName="parentText" presStyleLbl="node1" presStyleIdx="1" presStyleCnt="3">
        <dgm:presLayoutVars>
          <dgm:chMax val="0"/>
          <dgm:bulletEnabled val="1"/>
        </dgm:presLayoutVars>
      </dgm:prSet>
      <dgm:spPr/>
    </dgm:pt>
    <dgm:pt modelId="{9FB1CD1F-26E6-4DBA-87DF-3A5BDD2F66CD}" type="pres">
      <dgm:prSet presAssocID="{23983B81-27EA-4663-B5B6-FA5AC592A167}" presName="spacer" presStyleCnt="0"/>
      <dgm:spPr/>
    </dgm:pt>
    <dgm:pt modelId="{468276F6-5317-4220-8CC8-E7D7A46449DF}" type="pres">
      <dgm:prSet presAssocID="{FC2372A3-BC4A-4960-8D20-81A732DEBC80}" presName="parentText" presStyleLbl="node1" presStyleIdx="2" presStyleCnt="3">
        <dgm:presLayoutVars>
          <dgm:chMax val="0"/>
          <dgm:bulletEnabled val="1"/>
        </dgm:presLayoutVars>
      </dgm:prSet>
      <dgm:spPr/>
    </dgm:pt>
  </dgm:ptLst>
  <dgm:cxnLst>
    <dgm:cxn modelId="{D645CE28-4A1E-4F32-8248-4944AE308948}" srcId="{FC357F7E-25AE-41DD-BED5-CA6D621AE3F5}" destId="{880565BB-11D1-47C3-99EB-2A360CBD7050}" srcOrd="0" destOrd="0" parTransId="{180BCBC2-EA00-4588-A687-4B4F0176F631}" sibTransId="{53FEDE53-8BBB-4A1A-B8A4-B172320F22B0}"/>
    <dgm:cxn modelId="{F2B7972B-5D09-4DAC-BE56-6CC3B2E71532}" srcId="{FC357F7E-25AE-41DD-BED5-CA6D621AE3F5}" destId="{FC2372A3-BC4A-4960-8D20-81A732DEBC80}" srcOrd="2" destOrd="0" parTransId="{91F15424-5E09-4DE0-84D7-828591ADC619}" sibTransId="{7886BA40-52D6-4551-BC1E-280A1222E76A}"/>
    <dgm:cxn modelId="{7CA92C8C-6157-4BF4-87CB-6D03E39070DE}" type="presOf" srcId="{880565BB-11D1-47C3-99EB-2A360CBD7050}" destId="{2CD88196-8056-4FD5-9CD8-A8A8EA937391}" srcOrd="0" destOrd="0" presId="urn:microsoft.com/office/officeart/2005/8/layout/vList2"/>
    <dgm:cxn modelId="{7A234A94-2460-47E0-904E-317F0504F73C}" type="presOf" srcId="{FC2372A3-BC4A-4960-8D20-81A732DEBC80}" destId="{468276F6-5317-4220-8CC8-E7D7A46449DF}" srcOrd="0" destOrd="0" presId="urn:microsoft.com/office/officeart/2005/8/layout/vList2"/>
    <dgm:cxn modelId="{5B5757D1-7E46-4E6C-AF2D-66BAE8CA9215}" type="presOf" srcId="{D05FBBD2-85B0-40D2-9743-684CE9A11E2E}" destId="{B238C945-80FC-4558-9A66-96EE9792998B}" srcOrd="0" destOrd="0" presId="urn:microsoft.com/office/officeart/2005/8/layout/vList2"/>
    <dgm:cxn modelId="{D4F3B1E9-899A-4DDF-874C-C3B3C647FD67}" type="presOf" srcId="{FC357F7E-25AE-41DD-BED5-CA6D621AE3F5}" destId="{EF5E9157-387A-4068-82F7-BF3DFAC5D551}" srcOrd="0" destOrd="0" presId="urn:microsoft.com/office/officeart/2005/8/layout/vList2"/>
    <dgm:cxn modelId="{8648B2F2-BC10-4352-828E-D0DE216ACCEE}" srcId="{FC357F7E-25AE-41DD-BED5-CA6D621AE3F5}" destId="{D05FBBD2-85B0-40D2-9743-684CE9A11E2E}" srcOrd="1" destOrd="0" parTransId="{C6E7F35A-2F9A-49A6-B5F5-9D5A2A901658}" sibTransId="{23983B81-27EA-4663-B5B6-FA5AC592A167}"/>
    <dgm:cxn modelId="{092CB0AA-A62E-4071-B6BB-A444059593CE}" type="presParOf" srcId="{EF5E9157-387A-4068-82F7-BF3DFAC5D551}" destId="{2CD88196-8056-4FD5-9CD8-A8A8EA937391}" srcOrd="0" destOrd="0" presId="urn:microsoft.com/office/officeart/2005/8/layout/vList2"/>
    <dgm:cxn modelId="{692A7DA7-3876-4A89-A72F-2E27C4E01ED5}" type="presParOf" srcId="{EF5E9157-387A-4068-82F7-BF3DFAC5D551}" destId="{5CA09F1B-9788-43B2-ACB3-E9FDE5BD95D8}" srcOrd="1" destOrd="0" presId="urn:microsoft.com/office/officeart/2005/8/layout/vList2"/>
    <dgm:cxn modelId="{BBE3CB5F-9CDA-483D-AAA4-EAA1ED3F85C5}" type="presParOf" srcId="{EF5E9157-387A-4068-82F7-BF3DFAC5D551}" destId="{B238C945-80FC-4558-9A66-96EE9792998B}" srcOrd="2" destOrd="0" presId="urn:microsoft.com/office/officeart/2005/8/layout/vList2"/>
    <dgm:cxn modelId="{1B07DE9F-48C2-405F-B82D-4370583D5960}" type="presParOf" srcId="{EF5E9157-387A-4068-82F7-BF3DFAC5D551}" destId="{9FB1CD1F-26E6-4DBA-87DF-3A5BDD2F66CD}" srcOrd="3" destOrd="0" presId="urn:microsoft.com/office/officeart/2005/8/layout/vList2"/>
    <dgm:cxn modelId="{FE6A7BE0-6E7E-4406-8DCF-E2A510DD50BC}" type="presParOf" srcId="{EF5E9157-387A-4068-82F7-BF3DFAC5D551}" destId="{468276F6-5317-4220-8CC8-E7D7A46449D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9.xml><?xml version="1.0" encoding="utf-8"?>
<dgm:dataModel xmlns:dgm="http://schemas.openxmlformats.org/drawingml/2006/diagram" xmlns:a="http://schemas.openxmlformats.org/drawingml/2006/main">
  <dgm:ptLst>
    <dgm:pt modelId="{2AE018B4-9F38-46C5-98D3-52C204EBEDB5}"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ru-RU"/>
        </a:p>
      </dgm:t>
    </dgm:pt>
    <dgm:pt modelId="{CABA57BE-1E70-47F9-9248-8EDFB10F7FC8}">
      <dgm:prSet/>
      <dgm:spPr/>
      <dgm:t>
        <a:bodyPr/>
        <a:lstStyle/>
        <a:p>
          <a:r>
            <a:rPr lang="ru-RU"/>
            <a:t>3) нравственно-психологических особенностей личности (доверчивость, агрессивность, половая распущенность, жадность и пр.);</a:t>
          </a:r>
        </a:p>
      </dgm:t>
    </dgm:pt>
    <dgm:pt modelId="{BA4D2255-578A-4C30-977F-0A039F80E61A}" type="parTrans" cxnId="{39FF219A-D9F6-4D15-99FA-D298130F1742}">
      <dgm:prSet/>
      <dgm:spPr/>
      <dgm:t>
        <a:bodyPr/>
        <a:lstStyle/>
        <a:p>
          <a:endParaRPr lang="ru-RU"/>
        </a:p>
      </dgm:t>
    </dgm:pt>
    <dgm:pt modelId="{03547D4C-94DD-433B-B1A3-CF2B981CE59C}" type="sibTrans" cxnId="{39FF219A-D9F6-4D15-99FA-D298130F1742}">
      <dgm:prSet/>
      <dgm:spPr/>
      <dgm:t>
        <a:bodyPr/>
        <a:lstStyle/>
        <a:p>
          <a:endParaRPr lang="ru-RU"/>
        </a:p>
      </dgm:t>
    </dgm:pt>
    <dgm:pt modelId="{9FCEE7E4-9AAA-493C-BDF5-DC5961869111}">
      <dgm:prSet/>
      <dgm:spPr/>
      <dgm:t>
        <a:bodyPr/>
        <a:lstStyle/>
        <a:p>
          <a:r>
            <a:rPr lang="ru-RU"/>
            <a:t>4) особенностей поведения жертвы в момент совершения преступления. Различают агрессивных, активных, инициативных, пассивных, некритичных, нейтральных и случайных потерпевших;</a:t>
          </a:r>
        </a:p>
      </dgm:t>
    </dgm:pt>
    <dgm:pt modelId="{22ECE565-2D6E-44F2-A4AF-43B9436871D1}" type="parTrans" cxnId="{40C09AEE-B265-4316-ADE1-E6074D10DB72}">
      <dgm:prSet/>
      <dgm:spPr/>
      <dgm:t>
        <a:bodyPr/>
        <a:lstStyle/>
        <a:p>
          <a:endParaRPr lang="ru-RU"/>
        </a:p>
      </dgm:t>
    </dgm:pt>
    <dgm:pt modelId="{B9D903E0-77AE-4025-8CF6-A49D5A90AEC4}" type="sibTrans" cxnId="{40C09AEE-B265-4316-ADE1-E6074D10DB72}">
      <dgm:prSet/>
      <dgm:spPr/>
      <dgm:t>
        <a:bodyPr/>
        <a:lstStyle/>
        <a:p>
          <a:endParaRPr lang="ru-RU"/>
        </a:p>
      </dgm:t>
    </dgm:pt>
    <dgm:pt modelId="{8F63B326-74B8-4532-8E87-A6DF4F897E19}" type="pres">
      <dgm:prSet presAssocID="{2AE018B4-9F38-46C5-98D3-52C204EBEDB5}" presName="linear" presStyleCnt="0">
        <dgm:presLayoutVars>
          <dgm:animLvl val="lvl"/>
          <dgm:resizeHandles val="exact"/>
        </dgm:presLayoutVars>
      </dgm:prSet>
      <dgm:spPr/>
    </dgm:pt>
    <dgm:pt modelId="{E7D73A52-6509-47E6-8964-0517B54E81D2}" type="pres">
      <dgm:prSet presAssocID="{CABA57BE-1E70-47F9-9248-8EDFB10F7FC8}" presName="parentText" presStyleLbl="node1" presStyleIdx="0" presStyleCnt="2">
        <dgm:presLayoutVars>
          <dgm:chMax val="0"/>
          <dgm:bulletEnabled val="1"/>
        </dgm:presLayoutVars>
      </dgm:prSet>
      <dgm:spPr/>
    </dgm:pt>
    <dgm:pt modelId="{F902C3EE-75CB-47BD-92A9-8A2D89A8126C}" type="pres">
      <dgm:prSet presAssocID="{03547D4C-94DD-433B-B1A3-CF2B981CE59C}" presName="spacer" presStyleCnt="0"/>
      <dgm:spPr/>
    </dgm:pt>
    <dgm:pt modelId="{1B7F79F0-2FC4-407E-8685-7FA41C4C185A}" type="pres">
      <dgm:prSet presAssocID="{9FCEE7E4-9AAA-493C-BDF5-DC5961869111}" presName="parentText" presStyleLbl="node1" presStyleIdx="1" presStyleCnt="2">
        <dgm:presLayoutVars>
          <dgm:chMax val="0"/>
          <dgm:bulletEnabled val="1"/>
        </dgm:presLayoutVars>
      </dgm:prSet>
      <dgm:spPr/>
    </dgm:pt>
  </dgm:ptLst>
  <dgm:cxnLst>
    <dgm:cxn modelId="{3A327D5F-5528-4764-BB1A-0FA5835B660E}" type="presOf" srcId="{2AE018B4-9F38-46C5-98D3-52C204EBEDB5}" destId="{8F63B326-74B8-4532-8E87-A6DF4F897E19}" srcOrd="0" destOrd="0" presId="urn:microsoft.com/office/officeart/2005/8/layout/vList2"/>
    <dgm:cxn modelId="{39FF219A-D9F6-4D15-99FA-D298130F1742}" srcId="{2AE018B4-9F38-46C5-98D3-52C204EBEDB5}" destId="{CABA57BE-1E70-47F9-9248-8EDFB10F7FC8}" srcOrd="0" destOrd="0" parTransId="{BA4D2255-578A-4C30-977F-0A039F80E61A}" sibTransId="{03547D4C-94DD-433B-B1A3-CF2B981CE59C}"/>
    <dgm:cxn modelId="{58E94DA9-D9B0-4DA6-8A94-31C15E52EB58}" type="presOf" srcId="{CABA57BE-1E70-47F9-9248-8EDFB10F7FC8}" destId="{E7D73A52-6509-47E6-8964-0517B54E81D2}" srcOrd="0" destOrd="0" presId="urn:microsoft.com/office/officeart/2005/8/layout/vList2"/>
    <dgm:cxn modelId="{D281FCEC-8363-4BA8-97BD-D5A830962069}" type="presOf" srcId="{9FCEE7E4-9AAA-493C-BDF5-DC5961869111}" destId="{1B7F79F0-2FC4-407E-8685-7FA41C4C185A}" srcOrd="0" destOrd="0" presId="urn:microsoft.com/office/officeart/2005/8/layout/vList2"/>
    <dgm:cxn modelId="{40C09AEE-B265-4316-ADE1-E6074D10DB72}" srcId="{2AE018B4-9F38-46C5-98D3-52C204EBEDB5}" destId="{9FCEE7E4-9AAA-493C-BDF5-DC5961869111}" srcOrd="1" destOrd="0" parTransId="{22ECE565-2D6E-44F2-A4AF-43B9436871D1}" sibTransId="{B9D903E0-77AE-4025-8CF6-A49D5A90AEC4}"/>
    <dgm:cxn modelId="{57CF928B-89D4-4D45-AD00-2887AFA27715}" type="presParOf" srcId="{8F63B326-74B8-4532-8E87-A6DF4F897E19}" destId="{E7D73A52-6509-47E6-8964-0517B54E81D2}" srcOrd="0" destOrd="0" presId="urn:microsoft.com/office/officeart/2005/8/layout/vList2"/>
    <dgm:cxn modelId="{CDA28DB0-D263-406D-B8AA-058EA52FC8AC}" type="presParOf" srcId="{8F63B326-74B8-4532-8E87-A6DF4F897E19}" destId="{F902C3EE-75CB-47BD-92A9-8A2D89A8126C}" srcOrd="1" destOrd="0" presId="urn:microsoft.com/office/officeart/2005/8/layout/vList2"/>
    <dgm:cxn modelId="{AB50726A-C4F7-407D-870F-02F19A9A6A47}" type="presParOf" srcId="{8F63B326-74B8-4532-8E87-A6DF4F897E19}" destId="{1B7F79F0-2FC4-407E-8685-7FA41C4C185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6C2A27B-52A7-47D2-93C3-0BE149200921}"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ru-RU"/>
        </a:p>
      </dgm:t>
    </dgm:pt>
    <dgm:pt modelId="{0809C1D0-CBF1-4562-BC83-D949DC28DCBC}">
      <dgm:prSet/>
      <dgm:spPr/>
      <dgm:t>
        <a:bodyPr/>
        <a:lstStyle/>
        <a:p>
          <a:r>
            <a:rPr lang="ru-RU" dirty="0"/>
            <a:t>Из предмета криминологии вытекает ее </a:t>
          </a:r>
          <a:r>
            <a:rPr lang="ru-RU" b="1" dirty="0"/>
            <a:t>цель</a:t>
          </a:r>
          <a:r>
            <a:rPr lang="ru-RU" b="0" dirty="0"/>
            <a:t>,</a:t>
          </a:r>
          <a:r>
            <a:rPr lang="ru-RU" dirty="0"/>
            <a:t> которая состоит в познании закономерностей преступности и выработке на этой основе научных теорий, концепций, научных рекомендаций и конструктивных предложений по повышению эффективности борьбы с преступностью</a:t>
          </a:r>
        </a:p>
      </dgm:t>
    </dgm:pt>
    <dgm:pt modelId="{C06A721F-34B4-4C1B-84F1-27FEAD7932EF}" type="parTrans" cxnId="{46C1A2FF-62EA-4D98-859D-4C5433FF2DAE}">
      <dgm:prSet/>
      <dgm:spPr/>
      <dgm:t>
        <a:bodyPr/>
        <a:lstStyle/>
        <a:p>
          <a:endParaRPr lang="ru-RU"/>
        </a:p>
      </dgm:t>
    </dgm:pt>
    <dgm:pt modelId="{29617078-BB59-4EBC-A156-44717518A9B7}" type="sibTrans" cxnId="{46C1A2FF-62EA-4D98-859D-4C5433FF2DAE}">
      <dgm:prSet/>
      <dgm:spPr/>
      <dgm:t>
        <a:bodyPr/>
        <a:lstStyle/>
        <a:p>
          <a:endParaRPr lang="ru-RU"/>
        </a:p>
      </dgm:t>
    </dgm:pt>
    <dgm:pt modelId="{B89A0251-D403-46C7-A788-48118B4FCB00}" type="pres">
      <dgm:prSet presAssocID="{E6C2A27B-52A7-47D2-93C3-0BE149200921}" presName="linear" presStyleCnt="0">
        <dgm:presLayoutVars>
          <dgm:animLvl val="lvl"/>
          <dgm:resizeHandles val="exact"/>
        </dgm:presLayoutVars>
      </dgm:prSet>
      <dgm:spPr/>
    </dgm:pt>
    <dgm:pt modelId="{BF583A7D-10F6-4AF2-B0A0-84676A4FF135}" type="pres">
      <dgm:prSet presAssocID="{0809C1D0-CBF1-4562-BC83-D949DC28DCBC}" presName="parentText" presStyleLbl="node1" presStyleIdx="0" presStyleCnt="1">
        <dgm:presLayoutVars>
          <dgm:chMax val="0"/>
          <dgm:bulletEnabled val="1"/>
        </dgm:presLayoutVars>
      </dgm:prSet>
      <dgm:spPr/>
    </dgm:pt>
  </dgm:ptLst>
  <dgm:cxnLst>
    <dgm:cxn modelId="{143B0FC1-6477-4BD4-8B37-F3F498E16785}" type="presOf" srcId="{0809C1D0-CBF1-4562-BC83-D949DC28DCBC}" destId="{BF583A7D-10F6-4AF2-B0A0-84676A4FF135}" srcOrd="0" destOrd="0" presId="urn:microsoft.com/office/officeart/2005/8/layout/vList2"/>
    <dgm:cxn modelId="{4DC343E5-27D4-49AA-97C8-81F413E2DD56}" type="presOf" srcId="{E6C2A27B-52A7-47D2-93C3-0BE149200921}" destId="{B89A0251-D403-46C7-A788-48118B4FCB00}" srcOrd="0" destOrd="0" presId="urn:microsoft.com/office/officeart/2005/8/layout/vList2"/>
    <dgm:cxn modelId="{46C1A2FF-62EA-4D98-859D-4C5433FF2DAE}" srcId="{E6C2A27B-52A7-47D2-93C3-0BE149200921}" destId="{0809C1D0-CBF1-4562-BC83-D949DC28DCBC}" srcOrd="0" destOrd="0" parTransId="{C06A721F-34B4-4C1B-84F1-27FEAD7932EF}" sibTransId="{29617078-BB59-4EBC-A156-44717518A9B7}"/>
    <dgm:cxn modelId="{56B852C1-0B51-4F59-9923-665F742021BB}" type="presParOf" srcId="{B89A0251-D403-46C7-A788-48118B4FCB00}" destId="{BF583A7D-10F6-4AF2-B0A0-84676A4FF13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0.xml><?xml version="1.0" encoding="utf-8"?>
<dgm:dataModel xmlns:dgm="http://schemas.openxmlformats.org/drawingml/2006/diagram" xmlns:a="http://schemas.openxmlformats.org/drawingml/2006/main">
  <dgm:ptLst>
    <dgm:pt modelId="{05DF7E59-20A3-4E6D-9977-BA8AADD97D11}"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ru-RU"/>
        </a:p>
      </dgm:t>
    </dgm:pt>
    <dgm:pt modelId="{1592D255-FF17-49E8-8E21-4993168DA3AA}">
      <dgm:prSet/>
      <dgm:spPr/>
      <dgm:t>
        <a:bodyPr/>
        <a:lstStyle/>
        <a:p>
          <a:r>
            <a:rPr lang="ru-RU"/>
            <a:t>5) взаимоотношений с преступником. Выделяют случайные, неопределенные и определенные жертвы;</a:t>
          </a:r>
        </a:p>
      </dgm:t>
    </dgm:pt>
    <dgm:pt modelId="{4999FDC5-78CC-456C-ADA5-AC6078F94AE8}" type="parTrans" cxnId="{20126524-241A-4823-9C5D-C77F51CCDFF3}">
      <dgm:prSet/>
      <dgm:spPr/>
      <dgm:t>
        <a:bodyPr/>
        <a:lstStyle/>
        <a:p>
          <a:endParaRPr lang="ru-RU"/>
        </a:p>
      </dgm:t>
    </dgm:pt>
    <dgm:pt modelId="{579741D1-DEB1-4863-AF69-F335C44E8E6A}" type="sibTrans" cxnId="{20126524-241A-4823-9C5D-C77F51CCDFF3}">
      <dgm:prSet/>
      <dgm:spPr/>
      <dgm:t>
        <a:bodyPr/>
        <a:lstStyle/>
        <a:p>
          <a:endParaRPr lang="ru-RU"/>
        </a:p>
      </dgm:t>
    </dgm:pt>
    <dgm:pt modelId="{17CFF2CC-C1E3-4692-9F4B-5D3905BEF26D}">
      <dgm:prSet/>
      <dgm:spPr/>
      <dgm:t>
        <a:bodyPr/>
        <a:lstStyle/>
        <a:p>
          <a:r>
            <a:rPr lang="ru-RU" dirty="0"/>
            <a:t>6) степени « виновности » жертв, их личного вклада в противоправное деяние (Б. Мендельсон). Так, различают жертвы:</a:t>
          </a:r>
        </a:p>
        <a:p>
          <a:r>
            <a:rPr lang="ru-RU" dirty="0"/>
            <a:t>— полностью невиновные, «идеальные» или бессознательные;</a:t>
          </a:r>
        </a:p>
        <a:p>
          <a:r>
            <a:rPr lang="ru-RU" dirty="0"/>
            <a:t>— минимально виновные (жертвы по небрежности);</a:t>
          </a:r>
        </a:p>
        <a:p>
          <a:r>
            <a:rPr lang="ru-RU" dirty="0"/>
            <a:t>— виновные в той же степени, что и преступник (добровольные жертвы);</a:t>
          </a:r>
        </a:p>
        <a:p>
          <a:r>
            <a:rPr lang="ru-RU" dirty="0"/>
            <a:t>— более виновные, чем правонарушитель;</a:t>
          </a:r>
        </a:p>
        <a:p>
          <a:r>
            <a:rPr lang="ru-RU" dirty="0"/>
            <a:t>— вина которых значительно превышает вину причинителя вреда, или единственно виновные жертвы;</a:t>
          </a:r>
        </a:p>
      </dgm:t>
    </dgm:pt>
    <dgm:pt modelId="{F34F898E-3D39-4A23-8B58-9ED070283E53}" type="parTrans" cxnId="{69C705EF-337A-4E62-9DA0-10B98A006B87}">
      <dgm:prSet/>
      <dgm:spPr/>
      <dgm:t>
        <a:bodyPr/>
        <a:lstStyle/>
        <a:p>
          <a:endParaRPr lang="ru-RU"/>
        </a:p>
      </dgm:t>
    </dgm:pt>
    <dgm:pt modelId="{6FA2926E-3DA7-43A9-9F0A-8D9BA2C613BC}" type="sibTrans" cxnId="{69C705EF-337A-4E62-9DA0-10B98A006B87}">
      <dgm:prSet/>
      <dgm:spPr/>
      <dgm:t>
        <a:bodyPr/>
        <a:lstStyle/>
        <a:p>
          <a:endParaRPr lang="ru-RU"/>
        </a:p>
      </dgm:t>
    </dgm:pt>
    <dgm:pt modelId="{38CADB6F-6DE8-437E-9393-AE5E9E8F60BB}" type="pres">
      <dgm:prSet presAssocID="{05DF7E59-20A3-4E6D-9977-BA8AADD97D11}" presName="linear" presStyleCnt="0">
        <dgm:presLayoutVars>
          <dgm:animLvl val="lvl"/>
          <dgm:resizeHandles val="exact"/>
        </dgm:presLayoutVars>
      </dgm:prSet>
      <dgm:spPr/>
    </dgm:pt>
    <dgm:pt modelId="{1F5D1722-2DA7-48D9-966E-3E9DA2240DB9}" type="pres">
      <dgm:prSet presAssocID="{1592D255-FF17-49E8-8E21-4993168DA3AA}" presName="parentText" presStyleLbl="node1" presStyleIdx="0" presStyleCnt="2">
        <dgm:presLayoutVars>
          <dgm:chMax val="0"/>
          <dgm:bulletEnabled val="1"/>
        </dgm:presLayoutVars>
      </dgm:prSet>
      <dgm:spPr/>
    </dgm:pt>
    <dgm:pt modelId="{93632514-BA97-46E3-8C20-7CFA4ADD9F7B}" type="pres">
      <dgm:prSet presAssocID="{579741D1-DEB1-4863-AF69-F335C44E8E6A}" presName="spacer" presStyleCnt="0"/>
      <dgm:spPr/>
    </dgm:pt>
    <dgm:pt modelId="{FFDF0B02-593F-462F-99EC-BE00672FD62D}" type="pres">
      <dgm:prSet presAssocID="{17CFF2CC-C1E3-4692-9F4B-5D3905BEF26D}" presName="parentText" presStyleLbl="node1" presStyleIdx="1" presStyleCnt="2">
        <dgm:presLayoutVars>
          <dgm:chMax val="0"/>
          <dgm:bulletEnabled val="1"/>
        </dgm:presLayoutVars>
      </dgm:prSet>
      <dgm:spPr/>
    </dgm:pt>
  </dgm:ptLst>
  <dgm:cxnLst>
    <dgm:cxn modelId="{20126524-241A-4823-9C5D-C77F51CCDFF3}" srcId="{05DF7E59-20A3-4E6D-9977-BA8AADD97D11}" destId="{1592D255-FF17-49E8-8E21-4993168DA3AA}" srcOrd="0" destOrd="0" parTransId="{4999FDC5-78CC-456C-ADA5-AC6078F94AE8}" sibTransId="{579741D1-DEB1-4863-AF69-F335C44E8E6A}"/>
    <dgm:cxn modelId="{8D2F854B-CCCF-4096-96F3-CC4B8FED5511}" type="presOf" srcId="{1592D255-FF17-49E8-8E21-4993168DA3AA}" destId="{1F5D1722-2DA7-48D9-966E-3E9DA2240DB9}" srcOrd="0" destOrd="0" presId="urn:microsoft.com/office/officeart/2005/8/layout/vList2"/>
    <dgm:cxn modelId="{3251EECC-D511-4B51-92D3-92028EEE9FBC}" type="presOf" srcId="{05DF7E59-20A3-4E6D-9977-BA8AADD97D11}" destId="{38CADB6F-6DE8-437E-9393-AE5E9E8F60BB}" srcOrd="0" destOrd="0" presId="urn:microsoft.com/office/officeart/2005/8/layout/vList2"/>
    <dgm:cxn modelId="{69C705EF-337A-4E62-9DA0-10B98A006B87}" srcId="{05DF7E59-20A3-4E6D-9977-BA8AADD97D11}" destId="{17CFF2CC-C1E3-4692-9F4B-5D3905BEF26D}" srcOrd="1" destOrd="0" parTransId="{F34F898E-3D39-4A23-8B58-9ED070283E53}" sibTransId="{6FA2926E-3DA7-43A9-9F0A-8D9BA2C613BC}"/>
    <dgm:cxn modelId="{8CB0FCF8-AA0D-4C03-8542-0D8A31CD1817}" type="presOf" srcId="{17CFF2CC-C1E3-4692-9F4B-5D3905BEF26D}" destId="{FFDF0B02-593F-462F-99EC-BE00672FD62D}" srcOrd="0" destOrd="0" presId="urn:microsoft.com/office/officeart/2005/8/layout/vList2"/>
    <dgm:cxn modelId="{689B1AAB-B3E1-4B08-9C4A-9EB2AAE272CA}" type="presParOf" srcId="{38CADB6F-6DE8-437E-9393-AE5E9E8F60BB}" destId="{1F5D1722-2DA7-48D9-966E-3E9DA2240DB9}" srcOrd="0" destOrd="0" presId="urn:microsoft.com/office/officeart/2005/8/layout/vList2"/>
    <dgm:cxn modelId="{1E51EC1C-000E-4AF8-8B6D-D803A40A96ED}" type="presParOf" srcId="{38CADB6F-6DE8-437E-9393-AE5E9E8F60BB}" destId="{93632514-BA97-46E3-8C20-7CFA4ADD9F7B}" srcOrd="1" destOrd="0" presId="urn:microsoft.com/office/officeart/2005/8/layout/vList2"/>
    <dgm:cxn modelId="{81D916DA-06E2-4AF3-BD97-63E11BC712D3}" type="presParOf" srcId="{38CADB6F-6DE8-437E-9393-AE5E9E8F60BB}" destId="{FFDF0B02-593F-462F-99EC-BE00672FD62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1.xml><?xml version="1.0" encoding="utf-8"?>
<dgm:dataModel xmlns:dgm="http://schemas.openxmlformats.org/drawingml/2006/diagram" xmlns:a="http://schemas.openxmlformats.org/drawingml/2006/main">
  <dgm:ptLst>
    <dgm:pt modelId="{4EBB636B-CF35-41DF-AE7C-9F04B4CC76A0}"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ru-RU"/>
        </a:p>
      </dgm:t>
    </dgm:pt>
    <dgm:pt modelId="{327315FF-C009-4C17-B180-72D20CA02108}">
      <dgm:prSet/>
      <dgm:spPr/>
      <dgm:t>
        <a:bodyPr/>
        <a:lstStyle/>
        <a:p>
          <a:r>
            <a:rPr lang="ru-RU"/>
            <a:t>7) социально-демографических признаков (профессии, специальности, должности, рода занятий, возраста, национальности и др.);</a:t>
          </a:r>
        </a:p>
      </dgm:t>
    </dgm:pt>
    <dgm:pt modelId="{168BC079-BECF-427A-89EB-DE395F71BC74}" type="parTrans" cxnId="{38CD316C-28CF-4252-B708-84B637CEF9A6}">
      <dgm:prSet/>
      <dgm:spPr/>
      <dgm:t>
        <a:bodyPr/>
        <a:lstStyle/>
        <a:p>
          <a:endParaRPr lang="ru-RU"/>
        </a:p>
      </dgm:t>
    </dgm:pt>
    <dgm:pt modelId="{179079AC-C5EC-410C-BC08-503AA467ECF7}" type="sibTrans" cxnId="{38CD316C-28CF-4252-B708-84B637CEF9A6}">
      <dgm:prSet/>
      <dgm:spPr/>
      <dgm:t>
        <a:bodyPr/>
        <a:lstStyle/>
        <a:p>
          <a:endParaRPr lang="ru-RU"/>
        </a:p>
      </dgm:t>
    </dgm:pt>
    <dgm:pt modelId="{72C97949-2230-4E1D-8BDA-9F15CE56D32D}">
      <dgm:prSet/>
      <dgm:spPr/>
      <dgm:t>
        <a:bodyPr/>
        <a:lstStyle/>
        <a:p>
          <a:r>
            <a:rPr lang="ru-RU"/>
            <a:t>8) содержания субъективной стороны преступления (жертвы умышленной и неосторожной преступности).</a:t>
          </a:r>
        </a:p>
      </dgm:t>
    </dgm:pt>
    <dgm:pt modelId="{3362C6B1-9D5C-481C-BADB-3EE2F34A0EE1}" type="parTrans" cxnId="{461771C1-EBB4-4C98-AD65-FD5350166313}">
      <dgm:prSet/>
      <dgm:spPr/>
      <dgm:t>
        <a:bodyPr/>
        <a:lstStyle/>
        <a:p>
          <a:endParaRPr lang="ru-RU"/>
        </a:p>
      </dgm:t>
    </dgm:pt>
    <dgm:pt modelId="{C9406662-9F5F-4E76-8856-626E493B8D94}" type="sibTrans" cxnId="{461771C1-EBB4-4C98-AD65-FD5350166313}">
      <dgm:prSet/>
      <dgm:spPr/>
      <dgm:t>
        <a:bodyPr/>
        <a:lstStyle/>
        <a:p>
          <a:endParaRPr lang="ru-RU"/>
        </a:p>
      </dgm:t>
    </dgm:pt>
    <dgm:pt modelId="{7F5FAA08-1817-407D-ACE8-FD2F5EF16373}" type="pres">
      <dgm:prSet presAssocID="{4EBB636B-CF35-41DF-AE7C-9F04B4CC76A0}" presName="linear" presStyleCnt="0">
        <dgm:presLayoutVars>
          <dgm:animLvl val="lvl"/>
          <dgm:resizeHandles val="exact"/>
        </dgm:presLayoutVars>
      </dgm:prSet>
      <dgm:spPr/>
    </dgm:pt>
    <dgm:pt modelId="{1352725B-3E49-486C-87E4-CA3EC9C058C8}" type="pres">
      <dgm:prSet presAssocID="{327315FF-C009-4C17-B180-72D20CA02108}" presName="parentText" presStyleLbl="node1" presStyleIdx="0" presStyleCnt="2">
        <dgm:presLayoutVars>
          <dgm:chMax val="0"/>
          <dgm:bulletEnabled val="1"/>
        </dgm:presLayoutVars>
      </dgm:prSet>
      <dgm:spPr/>
    </dgm:pt>
    <dgm:pt modelId="{E794A4F6-19BE-4CD0-B44B-70B480ED43CB}" type="pres">
      <dgm:prSet presAssocID="{179079AC-C5EC-410C-BC08-503AA467ECF7}" presName="spacer" presStyleCnt="0"/>
      <dgm:spPr/>
    </dgm:pt>
    <dgm:pt modelId="{6A70E810-F176-4931-8D1D-F87EA191ACC0}" type="pres">
      <dgm:prSet presAssocID="{72C97949-2230-4E1D-8BDA-9F15CE56D32D}" presName="parentText" presStyleLbl="node1" presStyleIdx="1" presStyleCnt="2">
        <dgm:presLayoutVars>
          <dgm:chMax val="0"/>
          <dgm:bulletEnabled val="1"/>
        </dgm:presLayoutVars>
      </dgm:prSet>
      <dgm:spPr/>
    </dgm:pt>
  </dgm:ptLst>
  <dgm:cxnLst>
    <dgm:cxn modelId="{04B24E06-36DB-4596-A88D-1946440A2D22}" type="presOf" srcId="{72C97949-2230-4E1D-8BDA-9F15CE56D32D}" destId="{6A70E810-F176-4931-8D1D-F87EA191ACC0}" srcOrd="0" destOrd="0" presId="urn:microsoft.com/office/officeart/2005/8/layout/vList2"/>
    <dgm:cxn modelId="{38CD316C-28CF-4252-B708-84B637CEF9A6}" srcId="{4EBB636B-CF35-41DF-AE7C-9F04B4CC76A0}" destId="{327315FF-C009-4C17-B180-72D20CA02108}" srcOrd="0" destOrd="0" parTransId="{168BC079-BECF-427A-89EB-DE395F71BC74}" sibTransId="{179079AC-C5EC-410C-BC08-503AA467ECF7}"/>
    <dgm:cxn modelId="{461771C1-EBB4-4C98-AD65-FD5350166313}" srcId="{4EBB636B-CF35-41DF-AE7C-9F04B4CC76A0}" destId="{72C97949-2230-4E1D-8BDA-9F15CE56D32D}" srcOrd="1" destOrd="0" parTransId="{3362C6B1-9D5C-481C-BADB-3EE2F34A0EE1}" sibTransId="{C9406662-9F5F-4E76-8856-626E493B8D94}"/>
    <dgm:cxn modelId="{5EE1C1C4-A83A-4DCD-A51D-F9B2E7000DDE}" type="presOf" srcId="{4EBB636B-CF35-41DF-AE7C-9F04B4CC76A0}" destId="{7F5FAA08-1817-407D-ACE8-FD2F5EF16373}" srcOrd="0" destOrd="0" presId="urn:microsoft.com/office/officeart/2005/8/layout/vList2"/>
    <dgm:cxn modelId="{661968EC-23B4-473D-830C-FDE5114BC636}" type="presOf" srcId="{327315FF-C009-4C17-B180-72D20CA02108}" destId="{1352725B-3E49-486C-87E4-CA3EC9C058C8}" srcOrd="0" destOrd="0" presId="urn:microsoft.com/office/officeart/2005/8/layout/vList2"/>
    <dgm:cxn modelId="{055B1EBF-CD66-4534-9628-115766B73FA7}" type="presParOf" srcId="{7F5FAA08-1817-407D-ACE8-FD2F5EF16373}" destId="{1352725B-3E49-486C-87E4-CA3EC9C058C8}" srcOrd="0" destOrd="0" presId="urn:microsoft.com/office/officeart/2005/8/layout/vList2"/>
    <dgm:cxn modelId="{68C81E2F-6DDF-47AC-B03F-C9E7C7259F1D}" type="presParOf" srcId="{7F5FAA08-1817-407D-ACE8-FD2F5EF16373}" destId="{E794A4F6-19BE-4CD0-B44B-70B480ED43CB}" srcOrd="1" destOrd="0" presId="urn:microsoft.com/office/officeart/2005/8/layout/vList2"/>
    <dgm:cxn modelId="{76C1280F-B26B-4895-B793-5DDF448E4A6B}" type="presParOf" srcId="{7F5FAA08-1817-407D-ACE8-FD2F5EF16373}" destId="{6A70E810-F176-4931-8D1D-F87EA191ACC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2.xml><?xml version="1.0" encoding="utf-8"?>
<dgm:dataModel xmlns:dgm="http://schemas.openxmlformats.org/drawingml/2006/diagram" xmlns:a="http://schemas.openxmlformats.org/drawingml/2006/main">
  <dgm:ptLst>
    <dgm:pt modelId="{7CAB5AEE-4B25-41DF-AA79-9B92AB00D3A6}"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ru-RU"/>
        </a:p>
      </dgm:t>
    </dgm:pt>
    <dgm:pt modelId="{55930DB0-756E-44A6-98E1-D3EB656FE2D1}">
      <dgm:prSet/>
      <dgm:spPr/>
      <dgm:t>
        <a:bodyPr/>
        <a:lstStyle/>
        <a:p>
          <a:r>
            <a:rPr lang="ru-RU" b="1"/>
            <a:t>Виктимность</a:t>
          </a:r>
          <a:r>
            <a:rPr lang="ru-RU"/>
            <a:t> — это объективно присущая лицу предрасположенность при определенных обстоятельствах стать жертвой преступления.</a:t>
          </a:r>
        </a:p>
      </dgm:t>
    </dgm:pt>
    <dgm:pt modelId="{5D47FF96-3D25-43FC-8D77-DFA9E758B713}" type="parTrans" cxnId="{503665CC-AEBC-4C41-A15C-63176C1DC67F}">
      <dgm:prSet/>
      <dgm:spPr/>
      <dgm:t>
        <a:bodyPr/>
        <a:lstStyle/>
        <a:p>
          <a:endParaRPr lang="ru-RU"/>
        </a:p>
      </dgm:t>
    </dgm:pt>
    <dgm:pt modelId="{ECADD25F-B5D6-42DD-AC2F-807AE5435512}" type="sibTrans" cxnId="{503665CC-AEBC-4C41-A15C-63176C1DC67F}">
      <dgm:prSet/>
      <dgm:spPr/>
      <dgm:t>
        <a:bodyPr/>
        <a:lstStyle/>
        <a:p>
          <a:endParaRPr lang="ru-RU"/>
        </a:p>
      </dgm:t>
    </dgm:pt>
    <dgm:pt modelId="{D671E917-ADE2-4067-B6F6-C0F1F794D438}">
      <dgm:prSet/>
      <dgm:spPr/>
      <dgm:t>
        <a:bodyPr/>
        <a:lstStyle/>
        <a:p>
          <a:r>
            <a:rPr lang="ru-RU"/>
            <a:t>Лица становятся жертвами преступлений в силу морально-психологических, социальных качеств (жадные, алчные, доверчивые) либо служебного или общественного положения (инкассаторы, охранники, кассиры, сотрудники правоохранительных органов и т.д.).</a:t>
          </a:r>
        </a:p>
      </dgm:t>
    </dgm:pt>
    <dgm:pt modelId="{08E1223D-5F48-47C8-89FA-F0DB1F674606}" type="parTrans" cxnId="{73BAD9A1-C0F3-4E60-B6FE-C14E44DFB201}">
      <dgm:prSet/>
      <dgm:spPr/>
      <dgm:t>
        <a:bodyPr/>
        <a:lstStyle/>
        <a:p>
          <a:endParaRPr lang="ru-RU"/>
        </a:p>
      </dgm:t>
    </dgm:pt>
    <dgm:pt modelId="{B4B54EC0-1532-4D18-B247-50F3AF70AEF7}" type="sibTrans" cxnId="{73BAD9A1-C0F3-4E60-B6FE-C14E44DFB201}">
      <dgm:prSet/>
      <dgm:spPr/>
      <dgm:t>
        <a:bodyPr/>
        <a:lstStyle/>
        <a:p>
          <a:endParaRPr lang="ru-RU"/>
        </a:p>
      </dgm:t>
    </dgm:pt>
    <dgm:pt modelId="{1BF1B633-F5C7-4D55-B729-DF5EC8BAB496}" type="pres">
      <dgm:prSet presAssocID="{7CAB5AEE-4B25-41DF-AA79-9B92AB00D3A6}" presName="linear" presStyleCnt="0">
        <dgm:presLayoutVars>
          <dgm:animLvl val="lvl"/>
          <dgm:resizeHandles val="exact"/>
        </dgm:presLayoutVars>
      </dgm:prSet>
      <dgm:spPr/>
    </dgm:pt>
    <dgm:pt modelId="{1250431B-589B-4908-B240-8A600936A9A9}" type="pres">
      <dgm:prSet presAssocID="{55930DB0-756E-44A6-98E1-D3EB656FE2D1}" presName="parentText" presStyleLbl="node1" presStyleIdx="0" presStyleCnt="2">
        <dgm:presLayoutVars>
          <dgm:chMax val="0"/>
          <dgm:bulletEnabled val="1"/>
        </dgm:presLayoutVars>
      </dgm:prSet>
      <dgm:spPr/>
    </dgm:pt>
    <dgm:pt modelId="{B70CED88-2411-4346-A9EF-BF8E267AFD45}" type="pres">
      <dgm:prSet presAssocID="{ECADD25F-B5D6-42DD-AC2F-807AE5435512}" presName="spacer" presStyleCnt="0"/>
      <dgm:spPr/>
    </dgm:pt>
    <dgm:pt modelId="{71717B6E-6E7F-4B05-A024-38A5C200C969}" type="pres">
      <dgm:prSet presAssocID="{D671E917-ADE2-4067-B6F6-C0F1F794D438}" presName="parentText" presStyleLbl="node1" presStyleIdx="1" presStyleCnt="2">
        <dgm:presLayoutVars>
          <dgm:chMax val="0"/>
          <dgm:bulletEnabled val="1"/>
        </dgm:presLayoutVars>
      </dgm:prSet>
      <dgm:spPr/>
    </dgm:pt>
  </dgm:ptLst>
  <dgm:cxnLst>
    <dgm:cxn modelId="{77FFA20B-BA95-4316-9786-A3586C95CB1E}" type="presOf" srcId="{D671E917-ADE2-4067-B6F6-C0F1F794D438}" destId="{71717B6E-6E7F-4B05-A024-38A5C200C969}" srcOrd="0" destOrd="0" presId="urn:microsoft.com/office/officeart/2005/8/layout/vList2"/>
    <dgm:cxn modelId="{BBE41E16-6158-45C2-A01B-BC273AA1E82E}" type="presOf" srcId="{55930DB0-756E-44A6-98E1-D3EB656FE2D1}" destId="{1250431B-589B-4908-B240-8A600936A9A9}" srcOrd="0" destOrd="0" presId="urn:microsoft.com/office/officeart/2005/8/layout/vList2"/>
    <dgm:cxn modelId="{7F804197-FAFD-44F6-AF04-F1B9D266F682}" type="presOf" srcId="{7CAB5AEE-4B25-41DF-AA79-9B92AB00D3A6}" destId="{1BF1B633-F5C7-4D55-B729-DF5EC8BAB496}" srcOrd="0" destOrd="0" presId="urn:microsoft.com/office/officeart/2005/8/layout/vList2"/>
    <dgm:cxn modelId="{73BAD9A1-C0F3-4E60-B6FE-C14E44DFB201}" srcId="{7CAB5AEE-4B25-41DF-AA79-9B92AB00D3A6}" destId="{D671E917-ADE2-4067-B6F6-C0F1F794D438}" srcOrd="1" destOrd="0" parTransId="{08E1223D-5F48-47C8-89FA-F0DB1F674606}" sibTransId="{B4B54EC0-1532-4D18-B247-50F3AF70AEF7}"/>
    <dgm:cxn modelId="{503665CC-AEBC-4C41-A15C-63176C1DC67F}" srcId="{7CAB5AEE-4B25-41DF-AA79-9B92AB00D3A6}" destId="{55930DB0-756E-44A6-98E1-D3EB656FE2D1}" srcOrd="0" destOrd="0" parTransId="{5D47FF96-3D25-43FC-8D77-DFA9E758B713}" sibTransId="{ECADD25F-B5D6-42DD-AC2F-807AE5435512}"/>
    <dgm:cxn modelId="{5C0781D7-372A-4903-B466-D5C344125997}" type="presParOf" srcId="{1BF1B633-F5C7-4D55-B729-DF5EC8BAB496}" destId="{1250431B-589B-4908-B240-8A600936A9A9}" srcOrd="0" destOrd="0" presId="urn:microsoft.com/office/officeart/2005/8/layout/vList2"/>
    <dgm:cxn modelId="{B587E676-A025-45DC-AB2F-A21418C06BDD}" type="presParOf" srcId="{1BF1B633-F5C7-4D55-B729-DF5EC8BAB496}" destId="{B70CED88-2411-4346-A9EF-BF8E267AFD45}" srcOrd="1" destOrd="0" presId="urn:microsoft.com/office/officeart/2005/8/layout/vList2"/>
    <dgm:cxn modelId="{7E2AEA8F-B985-471C-8204-44E34E748B48}" type="presParOf" srcId="{1BF1B633-F5C7-4D55-B729-DF5EC8BAB496}" destId="{71717B6E-6E7F-4B05-A024-38A5C200C96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3.xml><?xml version="1.0" encoding="utf-8"?>
<dgm:dataModel xmlns:dgm="http://schemas.openxmlformats.org/drawingml/2006/diagram" xmlns:a="http://schemas.openxmlformats.org/drawingml/2006/main">
  <dgm:ptLst>
    <dgm:pt modelId="{75D84C18-9F3E-47AB-BE89-2543D463C1A1}"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ru-RU"/>
        </a:p>
      </dgm:t>
    </dgm:pt>
    <dgm:pt modelId="{7439334E-56F3-4BFB-A465-1A7D50A6E22A}">
      <dgm:prSet/>
      <dgm:spPr/>
      <dgm:t>
        <a:bodyPr/>
        <a:lstStyle/>
        <a:p>
          <a:r>
            <a:rPr lang="ru-RU"/>
            <a:t>Виды виктимности. </a:t>
          </a:r>
        </a:p>
      </dgm:t>
    </dgm:pt>
    <dgm:pt modelId="{A268C949-34FC-4CD5-9A77-A0B44D3A5D3B}" type="parTrans" cxnId="{D76F55EF-0F8C-4249-9A7A-F7770574C3C2}">
      <dgm:prSet/>
      <dgm:spPr/>
      <dgm:t>
        <a:bodyPr/>
        <a:lstStyle/>
        <a:p>
          <a:endParaRPr lang="ru-RU"/>
        </a:p>
      </dgm:t>
    </dgm:pt>
    <dgm:pt modelId="{AE5B18C7-1BFF-415C-BC3F-D6D1A6EB4980}" type="sibTrans" cxnId="{D76F55EF-0F8C-4249-9A7A-F7770574C3C2}">
      <dgm:prSet/>
      <dgm:spPr/>
      <dgm:t>
        <a:bodyPr/>
        <a:lstStyle/>
        <a:p>
          <a:endParaRPr lang="ru-RU"/>
        </a:p>
      </dgm:t>
    </dgm:pt>
    <dgm:pt modelId="{AF25BE47-414E-47EC-9B67-30F5F260BE90}">
      <dgm:prSet/>
      <dgm:spPr/>
      <dgm:t>
        <a:bodyPr/>
        <a:lstStyle/>
        <a:p>
          <a:r>
            <a:rPr lang="ru-RU" b="1" dirty="0"/>
            <a:t>В зависимости от поведения жертвы виктимность подразделяется: </a:t>
          </a:r>
        </a:p>
      </dgm:t>
    </dgm:pt>
    <dgm:pt modelId="{BD3CFD90-6A2B-4687-81FA-CD30BD329AAF}" type="parTrans" cxnId="{D6E62F0A-43BA-4DDF-BEAD-354E838C1640}">
      <dgm:prSet/>
      <dgm:spPr/>
      <dgm:t>
        <a:bodyPr/>
        <a:lstStyle/>
        <a:p>
          <a:endParaRPr lang="ru-RU"/>
        </a:p>
      </dgm:t>
    </dgm:pt>
    <dgm:pt modelId="{DB655BA3-E195-40F1-9394-D13F585971CF}" type="sibTrans" cxnId="{D6E62F0A-43BA-4DDF-BEAD-354E838C1640}">
      <dgm:prSet/>
      <dgm:spPr/>
      <dgm:t>
        <a:bodyPr/>
        <a:lstStyle/>
        <a:p>
          <a:endParaRPr lang="ru-RU"/>
        </a:p>
      </dgm:t>
    </dgm:pt>
    <dgm:pt modelId="{D5B0E374-14F5-42A2-A1B3-914A649E0342}">
      <dgm:prSet/>
      <dgm:spPr/>
      <dgm:t>
        <a:bodyPr/>
        <a:lstStyle/>
        <a:p>
          <a:r>
            <a:rPr lang="ru-RU"/>
            <a:t>— на виновную (преступление спровоцировано противоправным, аморальным поведением потерпевшего);</a:t>
          </a:r>
        </a:p>
      </dgm:t>
    </dgm:pt>
    <dgm:pt modelId="{904B1F00-89F1-4FA2-8944-F65E9B180079}" type="parTrans" cxnId="{34680475-06A5-4C2D-B2F2-7D23F00151E5}">
      <dgm:prSet/>
      <dgm:spPr/>
      <dgm:t>
        <a:bodyPr/>
        <a:lstStyle/>
        <a:p>
          <a:endParaRPr lang="ru-RU"/>
        </a:p>
      </dgm:t>
    </dgm:pt>
    <dgm:pt modelId="{82B5F4D3-782F-4E5B-B9E5-E17338B50153}" type="sibTrans" cxnId="{34680475-06A5-4C2D-B2F2-7D23F00151E5}">
      <dgm:prSet/>
      <dgm:spPr/>
      <dgm:t>
        <a:bodyPr/>
        <a:lstStyle/>
        <a:p>
          <a:endParaRPr lang="ru-RU"/>
        </a:p>
      </dgm:t>
    </dgm:pt>
    <dgm:pt modelId="{459F76A7-21A5-40A7-956C-16ED49E8D413}">
      <dgm:prSet/>
      <dgm:spPr/>
      <dgm:t>
        <a:bodyPr/>
        <a:lstStyle/>
        <a:p>
          <a:r>
            <a:rPr lang="ru-RU"/>
            <a:t>— невиновную (как правило, обусловленную профессией и общественными обязанностями, выполняемыми потерпевшим).</a:t>
          </a:r>
        </a:p>
      </dgm:t>
    </dgm:pt>
    <dgm:pt modelId="{A4C8044C-94AC-45AF-A324-083BF00ED09A}" type="parTrans" cxnId="{CEC9E802-5551-4CED-97B7-0C04BCA640BD}">
      <dgm:prSet/>
      <dgm:spPr/>
      <dgm:t>
        <a:bodyPr/>
        <a:lstStyle/>
        <a:p>
          <a:endParaRPr lang="ru-RU"/>
        </a:p>
      </dgm:t>
    </dgm:pt>
    <dgm:pt modelId="{30AC663C-E34B-4D17-BB2B-939A0B95BF35}" type="sibTrans" cxnId="{CEC9E802-5551-4CED-97B7-0C04BCA640BD}">
      <dgm:prSet/>
      <dgm:spPr/>
      <dgm:t>
        <a:bodyPr/>
        <a:lstStyle/>
        <a:p>
          <a:endParaRPr lang="ru-RU"/>
        </a:p>
      </dgm:t>
    </dgm:pt>
    <dgm:pt modelId="{E8D5B3B1-3DDD-4E87-9B6E-3721E1EBC054}" type="pres">
      <dgm:prSet presAssocID="{75D84C18-9F3E-47AB-BE89-2543D463C1A1}" presName="linear" presStyleCnt="0">
        <dgm:presLayoutVars>
          <dgm:animLvl val="lvl"/>
          <dgm:resizeHandles val="exact"/>
        </dgm:presLayoutVars>
      </dgm:prSet>
      <dgm:spPr/>
    </dgm:pt>
    <dgm:pt modelId="{B03BD3F9-F14A-4302-8B5A-C99811CEE110}" type="pres">
      <dgm:prSet presAssocID="{7439334E-56F3-4BFB-A465-1A7D50A6E22A}" presName="parentText" presStyleLbl="node1" presStyleIdx="0" presStyleCnt="4">
        <dgm:presLayoutVars>
          <dgm:chMax val="0"/>
          <dgm:bulletEnabled val="1"/>
        </dgm:presLayoutVars>
      </dgm:prSet>
      <dgm:spPr/>
    </dgm:pt>
    <dgm:pt modelId="{49BFF07E-FAF8-455F-B2AB-DC1ABE866080}" type="pres">
      <dgm:prSet presAssocID="{AE5B18C7-1BFF-415C-BC3F-D6D1A6EB4980}" presName="spacer" presStyleCnt="0"/>
      <dgm:spPr/>
    </dgm:pt>
    <dgm:pt modelId="{590C8380-241A-45D4-AA7A-09CAA8D50F93}" type="pres">
      <dgm:prSet presAssocID="{AF25BE47-414E-47EC-9B67-30F5F260BE90}" presName="parentText" presStyleLbl="node1" presStyleIdx="1" presStyleCnt="4">
        <dgm:presLayoutVars>
          <dgm:chMax val="0"/>
          <dgm:bulletEnabled val="1"/>
        </dgm:presLayoutVars>
      </dgm:prSet>
      <dgm:spPr/>
    </dgm:pt>
    <dgm:pt modelId="{C277DE2D-3964-437A-8D41-4AF5BC723AD7}" type="pres">
      <dgm:prSet presAssocID="{DB655BA3-E195-40F1-9394-D13F585971CF}" presName="spacer" presStyleCnt="0"/>
      <dgm:spPr/>
    </dgm:pt>
    <dgm:pt modelId="{D7B30463-4428-4E02-BF06-6E90160B7FB6}" type="pres">
      <dgm:prSet presAssocID="{D5B0E374-14F5-42A2-A1B3-914A649E0342}" presName="parentText" presStyleLbl="node1" presStyleIdx="2" presStyleCnt="4">
        <dgm:presLayoutVars>
          <dgm:chMax val="0"/>
          <dgm:bulletEnabled val="1"/>
        </dgm:presLayoutVars>
      </dgm:prSet>
      <dgm:spPr/>
    </dgm:pt>
    <dgm:pt modelId="{20870D91-BAA4-405B-9615-01C9129C11CB}" type="pres">
      <dgm:prSet presAssocID="{82B5F4D3-782F-4E5B-B9E5-E17338B50153}" presName="spacer" presStyleCnt="0"/>
      <dgm:spPr/>
    </dgm:pt>
    <dgm:pt modelId="{F0FCF606-9351-4D6B-85D7-BA23EC95DE37}" type="pres">
      <dgm:prSet presAssocID="{459F76A7-21A5-40A7-956C-16ED49E8D413}" presName="parentText" presStyleLbl="node1" presStyleIdx="3" presStyleCnt="4">
        <dgm:presLayoutVars>
          <dgm:chMax val="0"/>
          <dgm:bulletEnabled val="1"/>
        </dgm:presLayoutVars>
      </dgm:prSet>
      <dgm:spPr/>
    </dgm:pt>
  </dgm:ptLst>
  <dgm:cxnLst>
    <dgm:cxn modelId="{CEC9E802-5551-4CED-97B7-0C04BCA640BD}" srcId="{75D84C18-9F3E-47AB-BE89-2543D463C1A1}" destId="{459F76A7-21A5-40A7-956C-16ED49E8D413}" srcOrd="3" destOrd="0" parTransId="{A4C8044C-94AC-45AF-A324-083BF00ED09A}" sibTransId="{30AC663C-E34B-4D17-BB2B-939A0B95BF35}"/>
    <dgm:cxn modelId="{B5D58705-1DE3-494E-83ED-9D2DAC49A983}" type="presOf" srcId="{AF25BE47-414E-47EC-9B67-30F5F260BE90}" destId="{590C8380-241A-45D4-AA7A-09CAA8D50F93}" srcOrd="0" destOrd="0" presId="urn:microsoft.com/office/officeart/2005/8/layout/vList2"/>
    <dgm:cxn modelId="{D6E62F0A-43BA-4DDF-BEAD-354E838C1640}" srcId="{75D84C18-9F3E-47AB-BE89-2543D463C1A1}" destId="{AF25BE47-414E-47EC-9B67-30F5F260BE90}" srcOrd="1" destOrd="0" parTransId="{BD3CFD90-6A2B-4687-81FA-CD30BD329AAF}" sibTransId="{DB655BA3-E195-40F1-9394-D13F585971CF}"/>
    <dgm:cxn modelId="{B919F91D-D90B-4A65-BE3D-67BE018E2783}" type="presOf" srcId="{75D84C18-9F3E-47AB-BE89-2543D463C1A1}" destId="{E8D5B3B1-3DDD-4E87-9B6E-3721E1EBC054}" srcOrd="0" destOrd="0" presId="urn:microsoft.com/office/officeart/2005/8/layout/vList2"/>
    <dgm:cxn modelId="{A7EBE22A-6C66-448B-A663-75D71F485D17}" type="presOf" srcId="{7439334E-56F3-4BFB-A465-1A7D50A6E22A}" destId="{B03BD3F9-F14A-4302-8B5A-C99811CEE110}" srcOrd="0" destOrd="0" presId="urn:microsoft.com/office/officeart/2005/8/layout/vList2"/>
    <dgm:cxn modelId="{4A7B3E63-2307-4230-AC52-4220499B7886}" type="presOf" srcId="{459F76A7-21A5-40A7-956C-16ED49E8D413}" destId="{F0FCF606-9351-4D6B-85D7-BA23EC95DE37}" srcOrd="0" destOrd="0" presId="urn:microsoft.com/office/officeart/2005/8/layout/vList2"/>
    <dgm:cxn modelId="{34680475-06A5-4C2D-B2F2-7D23F00151E5}" srcId="{75D84C18-9F3E-47AB-BE89-2543D463C1A1}" destId="{D5B0E374-14F5-42A2-A1B3-914A649E0342}" srcOrd="2" destOrd="0" parTransId="{904B1F00-89F1-4FA2-8944-F65E9B180079}" sibTransId="{82B5F4D3-782F-4E5B-B9E5-E17338B50153}"/>
    <dgm:cxn modelId="{2F38C5D6-4681-4684-9F39-AC271CF8DACA}" type="presOf" srcId="{D5B0E374-14F5-42A2-A1B3-914A649E0342}" destId="{D7B30463-4428-4E02-BF06-6E90160B7FB6}" srcOrd="0" destOrd="0" presId="urn:microsoft.com/office/officeart/2005/8/layout/vList2"/>
    <dgm:cxn modelId="{D76F55EF-0F8C-4249-9A7A-F7770574C3C2}" srcId="{75D84C18-9F3E-47AB-BE89-2543D463C1A1}" destId="{7439334E-56F3-4BFB-A465-1A7D50A6E22A}" srcOrd="0" destOrd="0" parTransId="{A268C949-34FC-4CD5-9A77-A0B44D3A5D3B}" sibTransId="{AE5B18C7-1BFF-415C-BC3F-D6D1A6EB4980}"/>
    <dgm:cxn modelId="{8267DF37-D82C-4E49-BF03-E9962E2512AC}" type="presParOf" srcId="{E8D5B3B1-3DDD-4E87-9B6E-3721E1EBC054}" destId="{B03BD3F9-F14A-4302-8B5A-C99811CEE110}" srcOrd="0" destOrd="0" presId="urn:microsoft.com/office/officeart/2005/8/layout/vList2"/>
    <dgm:cxn modelId="{466F5DB9-9DAC-4EE7-BA52-4294E8B281AD}" type="presParOf" srcId="{E8D5B3B1-3DDD-4E87-9B6E-3721E1EBC054}" destId="{49BFF07E-FAF8-455F-B2AB-DC1ABE866080}" srcOrd="1" destOrd="0" presId="urn:microsoft.com/office/officeart/2005/8/layout/vList2"/>
    <dgm:cxn modelId="{4EA1C589-F35B-4BE2-A710-4FC722297198}" type="presParOf" srcId="{E8D5B3B1-3DDD-4E87-9B6E-3721E1EBC054}" destId="{590C8380-241A-45D4-AA7A-09CAA8D50F93}" srcOrd="2" destOrd="0" presId="urn:microsoft.com/office/officeart/2005/8/layout/vList2"/>
    <dgm:cxn modelId="{A1C5B590-9490-48E0-8503-998CA1FB9AAC}" type="presParOf" srcId="{E8D5B3B1-3DDD-4E87-9B6E-3721E1EBC054}" destId="{C277DE2D-3964-437A-8D41-4AF5BC723AD7}" srcOrd="3" destOrd="0" presId="urn:microsoft.com/office/officeart/2005/8/layout/vList2"/>
    <dgm:cxn modelId="{50BB1D1D-D172-42ED-9998-1BBF50DF1FE0}" type="presParOf" srcId="{E8D5B3B1-3DDD-4E87-9B6E-3721E1EBC054}" destId="{D7B30463-4428-4E02-BF06-6E90160B7FB6}" srcOrd="4" destOrd="0" presId="urn:microsoft.com/office/officeart/2005/8/layout/vList2"/>
    <dgm:cxn modelId="{EB48C224-5CA3-4792-96BD-D3E27C49D4B9}" type="presParOf" srcId="{E8D5B3B1-3DDD-4E87-9B6E-3721E1EBC054}" destId="{20870D91-BAA4-405B-9615-01C9129C11CB}" srcOrd="5" destOrd="0" presId="urn:microsoft.com/office/officeart/2005/8/layout/vList2"/>
    <dgm:cxn modelId="{4591C983-4556-49F6-8CD7-2703EA0E7AC1}" type="presParOf" srcId="{E8D5B3B1-3DDD-4E87-9B6E-3721E1EBC054}" destId="{F0FCF606-9351-4D6B-85D7-BA23EC95DE3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4.xml><?xml version="1.0" encoding="utf-8"?>
<dgm:dataModel xmlns:dgm="http://schemas.openxmlformats.org/drawingml/2006/diagram" xmlns:a="http://schemas.openxmlformats.org/drawingml/2006/main">
  <dgm:ptLst>
    <dgm:pt modelId="{FDCFD321-60A9-493C-9131-FA07E497C73F}"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ru-RU"/>
        </a:p>
      </dgm:t>
    </dgm:pt>
    <dgm:pt modelId="{D0ED5B5F-B5DB-439C-9587-937872D65459}">
      <dgm:prSet/>
      <dgm:spPr/>
      <dgm:t>
        <a:bodyPr/>
        <a:lstStyle/>
        <a:p>
          <a:r>
            <a:rPr lang="ru-RU" b="1" dirty="0"/>
            <a:t>По числу жертв виктимность может быть:</a:t>
          </a:r>
        </a:p>
      </dgm:t>
    </dgm:pt>
    <dgm:pt modelId="{55F797F0-039A-4E66-BB08-3928F3147254}" type="parTrans" cxnId="{53F8D864-454A-402F-8581-EEF9F16E8748}">
      <dgm:prSet/>
      <dgm:spPr/>
      <dgm:t>
        <a:bodyPr/>
        <a:lstStyle/>
        <a:p>
          <a:endParaRPr lang="ru-RU"/>
        </a:p>
      </dgm:t>
    </dgm:pt>
    <dgm:pt modelId="{90A01614-F577-4119-8FBA-EDF49AE8CB15}" type="sibTrans" cxnId="{53F8D864-454A-402F-8581-EEF9F16E8748}">
      <dgm:prSet/>
      <dgm:spPr/>
      <dgm:t>
        <a:bodyPr/>
        <a:lstStyle/>
        <a:p>
          <a:endParaRPr lang="ru-RU"/>
        </a:p>
      </dgm:t>
    </dgm:pt>
    <dgm:pt modelId="{0DB6F454-63A9-4849-8988-11CF41B3310A}">
      <dgm:prSet/>
      <dgm:spPr/>
      <dgm:t>
        <a:bodyPr/>
        <a:lstStyle/>
        <a:p>
          <a:r>
            <a:rPr lang="ru-RU"/>
            <a:t>— индивидуальной — это состояние уязвимости отдельного человека, обусловленное его психологическими или биофизическими свойствами, способствующими в определенной криминогенной ситуации формированию условий, при которых лицо становится жертвой преступления;</a:t>
          </a:r>
        </a:p>
      </dgm:t>
    </dgm:pt>
    <dgm:pt modelId="{FF4B1ED9-1F05-41E1-93F5-D97D84D8D6DB}" type="parTrans" cxnId="{5E9C636A-DE95-481B-BFB0-689DF2B97E24}">
      <dgm:prSet/>
      <dgm:spPr/>
      <dgm:t>
        <a:bodyPr/>
        <a:lstStyle/>
        <a:p>
          <a:endParaRPr lang="ru-RU"/>
        </a:p>
      </dgm:t>
    </dgm:pt>
    <dgm:pt modelId="{794E3B14-3B2A-402E-BC36-B54D5F861519}" type="sibTrans" cxnId="{5E9C636A-DE95-481B-BFB0-689DF2B97E24}">
      <dgm:prSet/>
      <dgm:spPr/>
      <dgm:t>
        <a:bodyPr/>
        <a:lstStyle/>
        <a:p>
          <a:endParaRPr lang="ru-RU"/>
        </a:p>
      </dgm:t>
    </dgm:pt>
    <dgm:pt modelId="{DBFE4ED2-0280-45A9-AFAE-10FE4F9EAC7D}">
      <dgm:prSet/>
      <dgm:spPr/>
      <dgm:t>
        <a:bodyPr/>
        <a:lstStyle/>
        <a:p>
          <a:r>
            <a:rPr lang="ru-RU"/>
            <a:t>— видовой — характеризуется предрасположенностью отдельных людей становиться в силу ряда обстоятельств жертвами отдельных видов преступлений (например, мошенничества, краж, насильственных преступлений);</a:t>
          </a:r>
        </a:p>
      </dgm:t>
    </dgm:pt>
    <dgm:pt modelId="{CA127DD6-FBA4-40EC-9B45-B67BDC18A0E2}" type="parTrans" cxnId="{C4A8439B-7F44-4374-B1F0-16D131D7FCF7}">
      <dgm:prSet/>
      <dgm:spPr/>
      <dgm:t>
        <a:bodyPr/>
        <a:lstStyle/>
        <a:p>
          <a:endParaRPr lang="ru-RU"/>
        </a:p>
      </dgm:t>
    </dgm:pt>
    <dgm:pt modelId="{3588C867-F2F6-4A9E-A9EF-717E6D406E30}" type="sibTrans" cxnId="{C4A8439B-7F44-4374-B1F0-16D131D7FCF7}">
      <dgm:prSet/>
      <dgm:spPr/>
      <dgm:t>
        <a:bodyPr/>
        <a:lstStyle/>
        <a:p>
          <a:endParaRPr lang="ru-RU"/>
        </a:p>
      </dgm:t>
    </dgm:pt>
    <dgm:pt modelId="{F71850C2-9D4A-406F-AFEC-B81E6929B50E}">
      <dgm:prSet/>
      <dgm:spPr/>
      <dgm:t>
        <a:bodyPr/>
        <a:lstStyle/>
        <a:p>
          <a:r>
            <a:rPr lang="ru-RU"/>
            <a:t>— групповой — зависящей от повышенной способности отдельных групп населения или категорий лиц, сходных по параметрам виктимности, при определенных условиях становиться жертвами преступлений (работники правоохранительных органов, лица, занимающиеся бродяжничеством, проституцией);</a:t>
          </a:r>
        </a:p>
      </dgm:t>
    </dgm:pt>
    <dgm:pt modelId="{B705C5D1-3080-42C4-882A-7126A0875757}" type="parTrans" cxnId="{E26C1C6F-8F8B-4678-9CDF-0FC6237B81C7}">
      <dgm:prSet/>
      <dgm:spPr/>
      <dgm:t>
        <a:bodyPr/>
        <a:lstStyle/>
        <a:p>
          <a:endParaRPr lang="ru-RU"/>
        </a:p>
      </dgm:t>
    </dgm:pt>
    <dgm:pt modelId="{09322670-3224-433E-A500-B601150F7139}" type="sibTrans" cxnId="{E26C1C6F-8F8B-4678-9CDF-0FC6237B81C7}">
      <dgm:prSet/>
      <dgm:spPr/>
      <dgm:t>
        <a:bodyPr/>
        <a:lstStyle/>
        <a:p>
          <a:endParaRPr lang="ru-RU"/>
        </a:p>
      </dgm:t>
    </dgm:pt>
    <dgm:pt modelId="{C4940567-7501-4C78-9FD0-4443B64618E5}">
      <dgm:prSet/>
      <dgm:spPr/>
      <dgm:t>
        <a:bodyPr/>
        <a:lstStyle/>
        <a:p>
          <a:r>
            <a:rPr lang="ru-RU"/>
            <a:t>— массовой — связанной с предрасположенностью определенной группы людей в силу своих субъективных качеств и объективных обстоятельств нести физический и материальный ущерб и моральный вред от преступлений.</a:t>
          </a:r>
        </a:p>
      </dgm:t>
    </dgm:pt>
    <dgm:pt modelId="{D4FDAA34-C756-4E95-A9DC-E6517F61921C}" type="parTrans" cxnId="{5C830B08-1480-4886-AA63-8F8CCC039ADF}">
      <dgm:prSet/>
      <dgm:spPr/>
      <dgm:t>
        <a:bodyPr/>
        <a:lstStyle/>
        <a:p>
          <a:endParaRPr lang="ru-RU"/>
        </a:p>
      </dgm:t>
    </dgm:pt>
    <dgm:pt modelId="{DDCD22DF-9B73-49F2-8F0A-BBCF3537615A}" type="sibTrans" cxnId="{5C830B08-1480-4886-AA63-8F8CCC039ADF}">
      <dgm:prSet/>
      <dgm:spPr/>
      <dgm:t>
        <a:bodyPr/>
        <a:lstStyle/>
        <a:p>
          <a:endParaRPr lang="ru-RU"/>
        </a:p>
      </dgm:t>
    </dgm:pt>
    <dgm:pt modelId="{30BD65DF-6C25-4D7A-A7FA-05ECE7C0D71F}" type="pres">
      <dgm:prSet presAssocID="{FDCFD321-60A9-493C-9131-FA07E497C73F}" presName="linear" presStyleCnt="0">
        <dgm:presLayoutVars>
          <dgm:animLvl val="lvl"/>
          <dgm:resizeHandles val="exact"/>
        </dgm:presLayoutVars>
      </dgm:prSet>
      <dgm:spPr/>
    </dgm:pt>
    <dgm:pt modelId="{227DFD26-6A40-4E21-8C5F-BB7549825007}" type="pres">
      <dgm:prSet presAssocID="{D0ED5B5F-B5DB-439C-9587-937872D65459}" presName="parentText" presStyleLbl="node1" presStyleIdx="0" presStyleCnt="5">
        <dgm:presLayoutVars>
          <dgm:chMax val="0"/>
          <dgm:bulletEnabled val="1"/>
        </dgm:presLayoutVars>
      </dgm:prSet>
      <dgm:spPr/>
    </dgm:pt>
    <dgm:pt modelId="{2676B78B-5A13-4F47-9027-FBAE68A6A2C3}" type="pres">
      <dgm:prSet presAssocID="{90A01614-F577-4119-8FBA-EDF49AE8CB15}" presName="spacer" presStyleCnt="0"/>
      <dgm:spPr/>
    </dgm:pt>
    <dgm:pt modelId="{C0716751-1DD2-45E1-B8A6-935B570931CF}" type="pres">
      <dgm:prSet presAssocID="{0DB6F454-63A9-4849-8988-11CF41B3310A}" presName="parentText" presStyleLbl="node1" presStyleIdx="1" presStyleCnt="5">
        <dgm:presLayoutVars>
          <dgm:chMax val="0"/>
          <dgm:bulletEnabled val="1"/>
        </dgm:presLayoutVars>
      </dgm:prSet>
      <dgm:spPr/>
    </dgm:pt>
    <dgm:pt modelId="{314A5051-240E-47D2-BEFD-8BE958E79EFF}" type="pres">
      <dgm:prSet presAssocID="{794E3B14-3B2A-402E-BC36-B54D5F861519}" presName="spacer" presStyleCnt="0"/>
      <dgm:spPr/>
    </dgm:pt>
    <dgm:pt modelId="{A44F7933-C1B7-457E-B524-F88C7F938E8D}" type="pres">
      <dgm:prSet presAssocID="{DBFE4ED2-0280-45A9-AFAE-10FE4F9EAC7D}" presName="parentText" presStyleLbl="node1" presStyleIdx="2" presStyleCnt="5">
        <dgm:presLayoutVars>
          <dgm:chMax val="0"/>
          <dgm:bulletEnabled val="1"/>
        </dgm:presLayoutVars>
      </dgm:prSet>
      <dgm:spPr/>
    </dgm:pt>
    <dgm:pt modelId="{1E83AE0E-8B68-454D-940B-1EC930623371}" type="pres">
      <dgm:prSet presAssocID="{3588C867-F2F6-4A9E-A9EF-717E6D406E30}" presName="spacer" presStyleCnt="0"/>
      <dgm:spPr/>
    </dgm:pt>
    <dgm:pt modelId="{5F21DB39-942B-4884-BB92-1A85D06756AC}" type="pres">
      <dgm:prSet presAssocID="{F71850C2-9D4A-406F-AFEC-B81E6929B50E}" presName="parentText" presStyleLbl="node1" presStyleIdx="3" presStyleCnt="5">
        <dgm:presLayoutVars>
          <dgm:chMax val="0"/>
          <dgm:bulletEnabled val="1"/>
        </dgm:presLayoutVars>
      </dgm:prSet>
      <dgm:spPr/>
    </dgm:pt>
    <dgm:pt modelId="{D4BDFC34-9005-46C1-BD1A-7DFF017A83BA}" type="pres">
      <dgm:prSet presAssocID="{09322670-3224-433E-A500-B601150F7139}" presName="spacer" presStyleCnt="0"/>
      <dgm:spPr/>
    </dgm:pt>
    <dgm:pt modelId="{2027C997-0046-4F30-9064-29FEE39176D1}" type="pres">
      <dgm:prSet presAssocID="{C4940567-7501-4C78-9FD0-4443B64618E5}" presName="parentText" presStyleLbl="node1" presStyleIdx="4" presStyleCnt="5">
        <dgm:presLayoutVars>
          <dgm:chMax val="0"/>
          <dgm:bulletEnabled val="1"/>
        </dgm:presLayoutVars>
      </dgm:prSet>
      <dgm:spPr/>
    </dgm:pt>
  </dgm:ptLst>
  <dgm:cxnLst>
    <dgm:cxn modelId="{5C830B08-1480-4886-AA63-8F8CCC039ADF}" srcId="{FDCFD321-60A9-493C-9131-FA07E497C73F}" destId="{C4940567-7501-4C78-9FD0-4443B64618E5}" srcOrd="4" destOrd="0" parTransId="{D4FDAA34-C756-4E95-A9DC-E6517F61921C}" sibTransId="{DDCD22DF-9B73-49F2-8F0A-BBCF3537615A}"/>
    <dgm:cxn modelId="{476AC22B-5BC2-451D-84FD-77524017CB41}" type="presOf" srcId="{C4940567-7501-4C78-9FD0-4443B64618E5}" destId="{2027C997-0046-4F30-9064-29FEE39176D1}" srcOrd="0" destOrd="0" presId="urn:microsoft.com/office/officeart/2005/8/layout/vList2"/>
    <dgm:cxn modelId="{C41C6A3D-4C82-422B-B913-E1AFD5246B27}" type="presOf" srcId="{F71850C2-9D4A-406F-AFEC-B81E6929B50E}" destId="{5F21DB39-942B-4884-BB92-1A85D06756AC}" srcOrd="0" destOrd="0" presId="urn:microsoft.com/office/officeart/2005/8/layout/vList2"/>
    <dgm:cxn modelId="{53F8D864-454A-402F-8581-EEF9F16E8748}" srcId="{FDCFD321-60A9-493C-9131-FA07E497C73F}" destId="{D0ED5B5F-B5DB-439C-9587-937872D65459}" srcOrd="0" destOrd="0" parTransId="{55F797F0-039A-4E66-BB08-3928F3147254}" sibTransId="{90A01614-F577-4119-8FBA-EDF49AE8CB15}"/>
    <dgm:cxn modelId="{5E9C636A-DE95-481B-BFB0-689DF2B97E24}" srcId="{FDCFD321-60A9-493C-9131-FA07E497C73F}" destId="{0DB6F454-63A9-4849-8988-11CF41B3310A}" srcOrd="1" destOrd="0" parTransId="{FF4B1ED9-1F05-41E1-93F5-D97D84D8D6DB}" sibTransId="{794E3B14-3B2A-402E-BC36-B54D5F861519}"/>
    <dgm:cxn modelId="{E26C1C6F-8F8B-4678-9CDF-0FC6237B81C7}" srcId="{FDCFD321-60A9-493C-9131-FA07E497C73F}" destId="{F71850C2-9D4A-406F-AFEC-B81E6929B50E}" srcOrd="3" destOrd="0" parTransId="{B705C5D1-3080-42C4-882A-7126A0875757}" sibTransId="{09322670-3224-433E-A500-B601150F7139}"/>
    <dgm:cxn modelId="{3DC5E351-AD69-4B1E-AE9D-5178D1704802}" type="presOf" srcId="{D0ED5B5F-B5DB-439C-9587-937872D65459}" destId="{227DFD26-6A40-4E21-8C5F-BB7549825007}" srcOrd="0" destOrd="0" presId="urn:microsoft.com/office/officeart/2005/8/layout/vList2"/>
    <dgm:cxn modelId="{A4E3B884-8947-4EE5-A173-8A23E6061AE5}" type="presOf" srcId="{DBFE4ED2-0280-45A9-AFAE-10FE4F9EAC7D}" destId="{A44F7933-C1B7-457E-B524-F88C7F938E8D}" srcOrd="0" destOrd="0" presId="urn:microsoft.com/office/officeart/2005/8/layout/vList2"/>
    <dgm:cxn modelId="{C4A8439B-7F44-4374-B1F0-16D131D7FCF7}" srcId="{FDCFD321-60A9-493C-9131-FA07E497C73F}" destId="{DBFE4ED2-0280-45A9-AFAE-10FE4F9EAC7D}" srcOrd="2" destOrd="0" parTransId="{CA127DD6-FBA4-40EC-9B45-B67BDC18A0E2}" sibTransId="{3588C867-F2F6-4A9E-A9EF-717E6D406E30}"/>
    <dgm:cxn modelId="{515885EA-F0C8-4752-8AE4-CD6E7FC6DC04}" type="presOf" srcId="{FDCFD321-60A9-493C-9131-FA07E497C73F}" destId="{30BD65DF-6C25-4D7A-A7FA-05ECE7C0D71F}" srcOrd="0" destOrd="0" presId="urn:microsoft.com/office/officeart/2005/8/layout/vList2"/>
    <dgm:cxn modelId="{1FAF58FD-4D13-4483-99ED-A5AD6277A240}" type="presOf" srcId="{0DB6F454-63A9-4849-8988-11CF41B3310A}" destId="{C0716751-1DD2-45E1-B8A6-935B570931CF}" srcOrd="0" destOrd="0" presId="urn:microsoft.com/office/officeart/2005/8/layout/vList2"/>
    <dgm:cxn modelId="{E7A5E33E-E866-4643-8944-C555CEAEAC35}" type="presParOf" srcId="{30BD65DF-6C25-4D7A-A7FA-05ECE7C0D71F}" destId="{227DFD26-6A40-4E21-8C5F-BB7549825007}" srcOrd="0" destOrd="0" presId="urn:microsoft.com/office/officeart/2005/8/layout/vList2"/>
    <dgm:cxn modelId="{D8302D4B-4C44-4AD8-B068-E2C256EAF98B}" type="presParOf" srcId="{30BD65DF-6C25-4D7A-A7FA-05ECE7C0D71F}" destId="{2676B78B-5A13-4F47-9027-FBAE68A6A2C3}" srcOrd="1" destOrd="0" presId="urn:microsoft.com/office/officeart/2005/8/layout/vList2"/>
    <dgm:cxn modelId="{54F9B9C6-9612-4B0D-A39A-374A24CAFD6F}" type="presParOf" srcId="{30BD65DF-6C25-4D7A-A7FA-05ECE7C0D71F}" destId="{C0716751-1DD2-45E1-B8A6-935B570931CF}" srcOrd="2" destOrd="0" presId="urn:microsoft.com/office/officeart/2005/8/layout/vList2"/>
    <dgm:cxn modelId="{280583E4-DD53-470F-B5A2-254967ED7900}" type="presParOf" srcId="{30BD65DF-6C25-4D7A-A7FA-05ECE7C0D71F}" destId="{314A5051-240E-47D2-BEFD-8BE958E79EFF}" srcOrd="3" destOrd="0" presId="urn:microsoft.com/office/officeart/2005/8/layout/vList2"/>
    <dgm:cxn modelId="{84C07ABC-37A2-447D-97D0-C9CF56D34B63}" type="presParOf" srcId="{30BD65DF-6C25-4D7A-A7FA-05ECE7C0D71F}" destId="{A44F7933-C1B7-457E-B524-F88C7F938E8D}" srcOrd="4" destOrd="0" presId="urn:microsoft.com/office/officeart/2005/8/layout/vList2"/>
    <dgm:cxn modelId="{A0F81E6C-3987-43E1-82F7-55217764D49F}" type="presParOf" srcId="{30BD65DF-6C25-4D7A-A7FA-05ECE7C0D71F}" destId="{1E83AE0E-8B68-454D-940B-1EC930623371}" srcOrd="5" destOrd="0" presId="urn:microsoft.com/office/officeart/2005/8/layout/vList2"/>
    <dgm:cxn modelId="{BA4AAAF1-3B66-4CAA-85CE-74E91C49C2E8}" type="presParOf" srcId="{30BD65DF-6C25-4D7A-A7FA-05ECE7C0D71F}" destId="{5F21DB39-942B-4884-BB92-1A85D06756AC}" srcOrd="6" destOrd="0" presId="urn:microsoft.com/office/officeart/2005/8/layout/vList2"/>
    <dgm:cxn modelId="{04330958-7E85-4CAA-A7C5-7C6269BCA858}" type="presParOf" srcId="{30BD65DF-6C25-4D7A-A7FA-05ECE7C0D71F}" destId="{D4BDFC34-9005-46C1-BD1A-7DFF017A83BA}" srcOrd="7" destOrd="0" presId="urn:microsoft.com/office/officeart/2005/8/layout/vList2"/>
    <dgm:cxn modelId="{52558472-E596-47EE-9F75-96B80C3C5930}" type="presParOf" srcId="{30BD65DF-6C25-4D7A-A7FA-05ECE7C0D71F}" destId="{2027C997-0046-4F30-9064-29FEE39176D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5.xml><?xml version="1.0" encoding="utf-8"?>
<dgm:dataModel xmlns:dgm="http://schemas.openxmlformats.org/drawingml/2006/diagram" xmlns:a="http://schemas.openxmlformats.org/drawingml/2006/main">
  <dgm:ptLst>
    <dgm:pt modelId="{EBF8359E-8F6F-4216-995F-8D0147859718}"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ru-RU"/>
        </a:p>
      </dgm:t>
    </dgm:pt>
    <dgm:pt modelId="{2CF861A2-464D-4986-80E7-71F8A69E4FB5}">
      <dgm:prSet/>
      <dgm:spPr/>
      <dgm:t>
        <a:bodyPr/>
        <a:lstStyle/>
        <a:p>
          <a:r>
            <a:rPr lang="ru-RU" b="1" dirty="0"/>
            <a:t>Состояние виктимности </a:t>
          </a:r>
          <a:r>
            <a:rPr lang="ru-RU" dirty="0"/>
            <a:t>определяется количественными и качественными показателями жертв преступления (в абсолютных числах, коэффициентах, индексах) применительно как к общему числу потерпевших, так и к численности населения вообще или его групп</a:t>
          </a:r>
        </a:p>
      </dgm:t>
    </dgm:pt>
    <dgm:pt modelId="{9827123D-1205-43DD-BEFA-F72F96DAF865}" type="parTrans" cxnId="{1BEF4884-0648-44F2-B1BC-5C5BDA4C6A4D}">
      <dgm:prSet/>
      <dgm:spPr/>
      <dgm:t>
        <a:bodyPr/>
        <a:lstStyle/>
        <a:p>
          <a:endParaRPr lang="ru-RU"/>
        </a:p>
      </dgm:t>
    </dgm:pt>
    <dgm:pt modelId="{ACCAE288-6F26-42E8-856C-4DE666AF6B4C}" type="sibTrans" cxnId="{1BEF4884-0648-44F2-B1BC-5C5BDA4C6A4D}">
      <dgm:prSet/>
      <dgm:spPr/>
      <dgm:t>
        <a:bodyPr/>
        <a:lstStyle/>
        <a:p>
          <a:endParaRPr lang="ru-RU"/>
        </a:p>
      </dgm:t>
    </dgm:pt>
    <dgm:pt modelId="{5657D29D-2A6F-4CF5-A9E1-8D7DE6F0C7CB}">
      <dgm:prSet/>
      <dgm:spPr/>
      <dgm:t>
        <a:bodyPr/>
        <a:lstStyle/>
        <a:p>
          <a:r>
            <a:rPr lang="ru-RU" b="1" dirty="0"/>
            <a:t>Структура виктимности </a:t>
          </a:r>
          <a:r>
            <a:rPr lang="ru-RU" dirty="0"/>
            <a:t>характеризуется качественными показателями, определяемыми характеристиками совокупности жертв преступления, основывающихся на самых различных факторах, раскрывающих отдельные стороны виктимности (какие категории граждан (по полу, возрасту, профессии) стали пострадавшими).</a:t>
          </a:r>
        </a:p>
      </dgm:t>
    </dgm:pt>
    <dgm:pt modelId="{1EE2CA61-0B3C-402E-931D-A0BF12A20A85}" type="parTrans" cxnId="{E738F62A-19D6-48D8-A57E-122B89A85DEA}">
      <dgm:prSet/>
      <dgm:spPr/>
      <dgm:t>
        <a:bodyPr/>
        <a:lstStyle/>
        <a:p>
          <a:endParaRPr lang="ru-RU"/>
        </a:p>
      </dgm:t>
    </dgm:pt>
    <dgm:pt modelId="{CC183FA8-980B-46FC-9B24-EBF880A9FBF7}" type="sibTrans" cxnId="{E738F62A-19D6-48D8-A57E-122B89A85DEA}">
      <dgm:prSet/>
      <dgm:spPr/>
      <dgm:t>
        <a:bodyPr/>
        <a:lstStyle/>
        <a:p>
          <a:endParaRPr lang="ru-RU"/>
        </a:p>
      </dgm:t>
    </dgm:pt>
    <dgm:pt modelId="{CFF525BB-0B4D-4462-AE99-4F4ECA0ED0EE}" type="pres">
      <dgm:prSet presAssocID="{EBF8359E-8F6F-4216-995F-8D0147859718}" presName="linear" presStyleCnt="0">
        <dgm:presLayoutVars>
          <dgm:animLvl val="lvl"/>
          <dgm:resizeHandles val="exact"/>
        </dgm:presLayoutVars>
      </dgm:prSet>
      <dgm:spPr/>
    </dgm:pt>
    <dgm:pt modelId="{D3D6B693-F0DD-4FCF-BB31-F4E6A5BF2D26}" type="pres">
      <dgm:prSet presAssocID="{2CF861A2-464D-4986-80E7-71F8A69E4FB5}" presName="parentText" presStyleLbl="node1" presStyleIdx="0" presStyleCnt="2">
        <dgm:presLayoutVars>
          <dgm:chMax val="0"/>
          <dgm:bulletEnabled val="1"/>
        </dgm:presLayoutVars>
      </dgm:prSet>
      <dgm:spPr/>
    </dgm:pt>
    <dgm:pt modelId="{65682556-519B-49E9-9AB1-8161CE0A5077}" type="pres">
      <dgm:prSet presAssocID="{ACCAE288-6F26-42E8-856C-4DE666AF6B4C}" presName="spacer" presStyleCnt="0"/>
      <dgm:spPr/>
    </dgm:pt>
    <dgm:pt modelId="{1625EBB1-EB76-410B-8724-E398FC1FA0AD}" type="pres">
      <dgm:prSet presAssocID="{5657D29D-2A6F-4CF5-A9E1-8D7DE6F0C7CB}" presName="parentText" presStyleLbl="node1" presStyleIdx="1" presStyleCnt="2">
        <dgm:presLayoutVars>
          <dgm:chMax val="0"/>
          <dgm:bulletEnabled val="1"/>
        </dgm:presLayoutVars>
      </dgm:prSet>
      <dgm:spPr/>
    </dgm:pt>
  </dgm:ptLst>
  <dgm:cxnLst>
    <dgm:cxn modelId="{A5BFD028-E6C2-4D39-AD7D-B16B7027434B}" type="presOf" srcId="{EBF8359E-8F6F-4216-995F-8D0147859718}" destId="{CFF525BB-0B4D-4462-AE99-4F4ECA0ED0EE}" srcOrd="0" destOrd="0" presId="urn:microsoft.com/office/officeart/2005/8/layout/vList2"/>
    <dgm:cxn modelId="{C2AD972A-DDC8-4290-A5FF-2D7E09E4E201}" type="presOf" srcId="{2CF861A2-464D-4986-80E7-71F8A69E4FB5}" destId="{D3D6B693-F0DD-4FCF-BB31-F4E6A5BF2D26}" srcOrd="0" destOrd="0" presId="urn:microsoft.com/office/officeart/2005/8/layout/vList2"/>
    <dgm:cxn modelId="{E738F62A-19D6-48D8-A57E-122B89A85DEA}" srcId="{EBF8359E-8F6F-4216-995F-8D0147859718}" destId="{5657D29D-2A6F-4CF5-A9E1-8D7DE6F0C7CB}" srcOrd="1" destOrd="0" parTransId="{1EE2CA61-0B3C-402E-931D-A0BF12A20A85}" sibTransId="{CC183FA8-980B-46FC-9B24-EBF880A9FBF7}"/>
    <dgm:cxn modelId="{4B936243-B24D-464B-9670-87F599F9F621}" type="presOf" srcId="{5657D29D-2A6F-4CF5-A9E1-8D7DE6F0C7CB}" destId="{1625EBB1-EB76-410B-8724-E398FC1FA0AD}" srcOrd="0" destOrd="0" presId="urn:microsoft.com/office/officeart/2005/8/layout/vList2"/>
    <dgm:cxn modelId="{1BEF4884-0648-44F2-B1BC-5C5BDA4C6A4D}" srcId="{EBF8359E-8F6F-4216-995F-8D0147859718}" destId="{2CF861A2-464D-4986-80E7-71F8A69E4FB5}" srcOrd="0" destOrd="0" parTransId="{9827123D-1205-43DD-BEFA-F72F96DAF865}" sibTransId="{ACCAE288-6F26-42E8-856C-4DE666AF6B4C}"/>
    <dgm:cxn modelId="{70D262D3-AA25-40DD-9EF9-DF9EE21CC5E1}" type="presParOf" srcId="{CFF525BB-0B4D-4462-AE99-4F4ECA0ED0EE}" destId="{D3D6B693-F0DD-4FCF-BB31-F4E6A5BF2D26}" srcOrd="0" destOrd="0" presId="urn:microsoft.com/office/officeart/2005/8/layout/vList2"/>
    <dgm:cxn modelId="{69304D2D-BDF3-4FA4-AE43-D0E0752A19CC}" type="presParOf" srcId="{CFF525BB-0B4D-4462-AE99-4F4ECA0ED0EE}" destId="{65682556-519B-49E9-9AB1-8161CE0A5077}" srcOrd="1" destOrd="0" presId="urn:microsoft.com/office/officeart/2005/8/layout/vList2"/>
    <dgm:cxn modelId="{5FF50EC5-AA9B-4FD4-ADC5-FDEAB67B1F5F}" type="presParOf" srcId="{CFF525BB-0B4D-4462-AE99-4F4ECA0ED0EE}" destId="{1625EBB1-EB76-410B-8724-E398FC1FA0A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6.xml><?xml version="1.0" encoding="utf-8"?>
<dgm:dataModel xmlns:dgm="http://schemas.openxmlformats.org/drawingml/2006/diagram" xmlns:a="http://schemas.openxmlformats.org/drawingml/2006/main">
  <dgm:ptLst>
    <dgm:pt modelId="{EDEE7139-8BC2-4C46-BE01-55A70484DE63}"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ru-RU"/>
        </a:p>
      </dgm:t>
    </dgm:pt>
    <dgm:pt modelId="{812BAFA6-570A-4690-AEBF-7ABBEF8FFE3B}">
      <dgm:prSet/>
      <dgm:spPr/>
      <dgm:t>
        <a:bodyPr/>
        <a:lstStyle/>
        <a:p>
          <a:r>
            <a:rPr lang="ru-RU" dirty="0"/>
            <a:t>Под </a:t>
          </a:r>
          <a:r>
            <a:rPr lang="ru-RU" b="1" dirty="0"/>
            <a:t>виктимизацией</a:t>
          </a:r>
          <a:r>
            <a:rPr lang="ru-RU" dirty="0"/>
            <a:t> понимаются процесс и результат превращения в жертву преступления конкретного лица либо определенной совокупности лиц, связанные с характеристиками его (их) личности, способствующими в определенной жизненной ситуации причинению ему (им) физического, имущественного, морального вреда противоправным актом.</a:t>
          </a:r>
        </a:p>
      </dgm:t>
    </dgm:pt>
    <dgm:pt modelId="{2B46C379-9E00-414F-9C39-24E21D8D5EAD}" type="parTrans" cxnId="{14EDF50E-A0C2-4894-B3C4-A04D43D4C2FC}">
      <dgm:prSet/>
      <dgm:spPr/>
      <dgm:t>
        <a:bodyPr/>
        <a:lstStyle/>
        <a:p>
          <a:endParaRPr lang="ru-RU"/>
        </a:p>
      </dgm:t>
    </dgm:pt>
    <dgm:pt modelId="{7130222E-72A8-45E1-AD52-2CC5E9C640E3}" type="sibTrans" cxnId="{14EDF50E-A0C2-4894-B3C4-A04D43D4C2FC}">
      <dgm:prSet/>
      <dgm:spPr/>
      <dgm:t>
        <a:bodyPr/>
        <a:lstStyle/>
        <a:p>
          <a:endParaRPr lang="ru-RU"/>
        </a:p>
      </dgm:t>
    </dgm:pt>
    <dgm:pt modelId="{9B27AEE0-FA8E-4ECC-BC1E-3256A2F38360}" type="pres">
      <dgm:prSet presAssocID="{EDEE7139-8BC2-4C46-BE01-55A70484DE63}" presName="linear" presStyleCnt="0">
        <dgm:presLayoutVars>
          <dgm:animLvl val="lvl"/>
          <dgm:resizeHandles val="exact"/>
        </dgm:presLayoutVars>
      </dgm:prSet>
      <dgm:spPr/>
    </dgm:pt>
    <dgm:pt modelId="{80D040D3-A698-46DF-8E8D-E1657569DD8A}" type="pres">
      <dgm:prSet presAssocID="{812BAFA6-570A-4690-AEBF-7ABBEF8FFE3B}" presName="parentText" presStyleLbl="node1" presStyleIdx="0" presStyleCnt="1">
        <dgm:presLayoutVars>
          <dgm:chMax val="0"/>
          <dgm:bulletEnabled val="1"/>
        </dgm:presLayoutVars>
      </dgm:prSet>
      <dgm:spPr/>
    </dgm:pt>
  </dgm:ptLst>
  <dgm:cxnLst>
    <dgm:cxn modelId="{14EDF50E-A0C2-4894-B3C4-A04D43D4C2FC}" srcId="{EDEE7139-8BC2-4C46-BE01-55A70484DE63}" destId="{812BAFA6-570A-4690-AEBF-7ABBEF8FFE3B}" srcOrd="0" destOrd="0" parTransId="{2B46C379-9E00-414F-9C39-24E21D8D5EAD}" sibTransId="{7130222E-72A8-45E1-AD52-2CC5E9C640E3}"/>
    <dgm:cxn modelId="{93BB34A8-1D73-4220-A372-88D8DF898135}" type="presOf" srcId="{EDEE7139-8BC2-4C46-BE01-55A70484DE63}" destId="{9B27AEE0-FA8E-4ECC-BC1E-3256A2F38360}" srcOrd="0" destOrd="0" presId="urn:microsoft.com/office/officeart/2005/8/layout/vList2"/>
    <dgm:cxn modelId="{F55347B9-2521-48AE-BC50-9748F7B1FE7C}" type="presOf" srcId="{812BAFA6-570A-4690-AEBF-7ABBEF8FFE3B}" destId="{80D040D3-A698-46DF-8E8D-E1657569DD8A}" srcOrd="0" destOrd="0" presId="urn:microsoft.com/office/officeart/2005/8/layout/vList2"/>
    <dgm:cxn modelId="{E7A0A76B-0316-40FD-9ABA-EEFC6FF97A3F}" type="presParOf" srcId="{9B27AEE0-FA8E-4ECC-BC1E-3256A2F38360}" destId="{80D040D3-A698-46DF-8E8D-E1657569DD8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7.xml><?xml version="1.0" encoding="utf-8"?>
<dgm:dataModel xmlns:dgm="http://schemas.openxmlformats.org/drawingml/2006/diagram" xmlns:a="http://schemas.openxmlformats.org/drawingml/2006/main">
  <dgm:ptLst>
    <dgm:pt modelId="{FAF1194F-EA45-47FD-99EB-30C36D0E7CBB}"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ru-RU"/>
        </a:p>
      </dgm:t>
    </dgm:pt>
    <dgm:pt modelId="{7B572A07-F4D9-46E2-A4EA-6D61518830DF}">
      <dgm:prSet/>
      <dgm:spPr/>
      <dgm:t>
        <a:bodyPr/>
        <a:lstStyle/>
        <a:p>
          <a:r>
            <a:rPr lang="ru-RU" dirty="0"/>
            <a:t>Виктимизация может быть:</a:t>
          </a:r>
        </a:p>
        <a:p>
          <a:r>
            <a:rPr lang="ru-RU" dirty="0"/>
            <a:t>— индивидуальной (процесс превращения в жертву преступления конкретного лица, обладающего повышенной виктимностью в связи с его психологическими или биофизическими свойствами);</a:t>
          </a:r>
        </a:p>
        <a:p>
          <a:r>
            <a:rPr lang="ru-RU" dirty="0"/>
            <a:t>— массовой (представляет собой совокупный итог индивидуальной, видовой и групповой виктимизации на конкретной территории за определенное время).</a:t>
          </a:r>
        </a:p>
      </dgm:t>
    </dgm:pt>
    <dgm:pt modelId="{16471335-A13D-41EF-B06E-BFA3BA25A721}" type="parTrans" cxnId="{5DC96830-C071-44AA-9318-E5B9E86856A1}">
      <dgm:prSet/>
      <dgm:spPr/>
      <dgm:t>
        <a:bodyPr/>
        <a:lstStyle/>
        <a:p>
          <a:endParaRPr lang="ru-RU"/>
        </a:p>
      </dgm:t>
    </dgm:pt>
    <dgm:pt modelId="{CFEA9338-7B1D-4501-9FA6-A1B635E85D79}" type="sibTrans" cxnId="{5DC96830-C071-44AA-9318-E5B9E86856A1}">
      <dgm:prSet/>
      <dgm:spPr/>
      <dgm:t>
        <a:bodyPr/>
        <a:lstStyle/>
        <a:p>
          <a:endParaRPr lang="ru-RU"/>
        </a:p>
      </dgm:t>
    </dgm:pt>
    <dgm:pt modelId="{D14E9885-F5C8-4F35-9F4E-5134D15FB24F}" type="pres">
      <dgm:prSet presAssocID="{FAF1194F-EA45-47FD-99EB-30C36D0E7CBB}" presName="linear" presStyleCnt="0">
        <dgm:presLayoutVars>
          <dgm:animLvl val="lvl"/>
          <dgm:resizeHandles val="exact"/>
        </dgm:presLayoutVars>
      </dgm:prSet>
      <dgm:spPr/>
    </dgm:pt>
    <dgm:pt modelId="{FBDD4E33-D797-4302-8DB7-010FDC70219E}" type="pres">
      <dgm:prSet presAssocID="{7B572A07-F4D9-46E2-A4EA-6D61518830DF}" presName="parentText" presStyleLbl="node1" presStyleIdx="0" presStyleCnt="1">
        <dgm:presLayoutVars>
          <dgm:chMax val="0"/>
          <dgm:bulletEnabled val="1"/>
        </dgm:presLayoutVars>
      </dgm:prSet>
      <dgm:spPr/>
    </dgm:pt>
  </dgm:ptLst>
  <dgm:cxnLst>
    <dgm:cxn modelId="{5DC96830-C071-44AA-9318-E5B9E86856A1}" srcId="{FAF1194F-EA45-47FD-99EB-30C36D0E7CBB}" destId="{7B572A07-F4D9-46E2-A4EA-6D61518830DF}" srcOrd="0" destOrd="0" parTransId="{16471335-A13D-41EF-B06E-BFA3BA25A721}" sibTransId="{CFEA9338-7B1D-4501-9FA6-A1B635E85D79}"/>
    <dgm:cxn modelId="{E426993F-9C7F-432E-8F5A-D3901810C171}" type="presOf" srcId="{FAF1194F-EA45-47FD-99EB-30C36D0E7CBB}" destId="{D14E9885-F5C8-4F35-9F4E-5134D15FB24F}" srcOrd="0" destOrd="0" presId="urn:microsoft.com/office/officeart/2005/8/layout/vList2"/>
    <dgm:cxn modelId="{A134BB65-6CB4-4353-BD98-C4A78566CEF0}" type="presOf" srcId="{7B572A07-F4D9-46E2-A4EA-6D61518830DF}" destId="{FBDD4E33-D797-4302-8DB7-010FDC70219E}" srcOrd="0" destOrd="0" presId="urn:microsoft.com/office/officeart/2005/8/layout/vList2"/>
    <dgm:cxn modelId="{068ED89B-5B5B-45B4-913E-2CB39942722A}" type="presParOf" srcId="{D14E9885-F5C8-4F35-9F4E-5134D15FB24F}" destId="{FBDD4E33-D797-4302-8DB7-010FDC70219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8.xml><?xml version="1.0" encoding="utf-8"?>
<dgm:dataModel xmlns:dgm="http://schemas.openxmlformats.org/drawingml/2006/diagram" xmlns:a="http://schemas.openxmlformats.org/drawingml/2006/main">
  <dgm:ptLst>
    <dgm:pt modelId="{C32C0667-6F37-4C97-9D7F-CE54FE96E8C9}"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ru-RU"/>
        </a:p>
      </dgm:t>
    </dgm:pt>
    <dgm:pt modelId="{B4BBA93E-9DF8-4D1A-96C4-C14C0AA6E90B}">
      <dgm:prSet/>
      <dgm:spPr/>
      <dgm:t>
        <a:bodyPr/>
        <a:lstStyle/>
        <a:p>
          <a:r>
            <a:rPr lang="ru-RU" dirty="0"/>
            <a:t>Массовая виктимизация, в свою очередь, подразделяется: </a:t>
          </a:r>
        </a:p>
        <a:p>
          <a:r>
            <a:rPr lang="ru-RU" dirty="0"/>
            <a:t>— на видовую, когда жертвами преступлений становятся отдельные люди, характеризующиеся идентичными качествами, свойствами, которые повышают для них возможность стать жертвой преступления;</a:t>
          </a:r>
        </a:p>
        <a:p>
          <a:r>
            <a:rPr lang="ru-RU" dirty="0"/>
            <a:t>— групповую (превращение в жертву преступлений определенных «уязвимых групп» людей, обладающих сходными свойствами и качествами, повышающими их </a:t>
          </a:r>
          <a:r>
            <a:rPr lang="ru-RU" dirty="0" err="1"/>
            <a:t>виктимную</a:t>
          </a:r>
          <a:r>
            <a:rPr lang="ru-RU" dirty="0"/>
            <a:t> предрасположенность (работники полиции, инкассаторы и т.д.)).</a:t>
          </a:r>
        </a:p>
      </dgm:t>
    </dgm:pt>
    <dgm:pt modelId="{224A9109-93ED-464B-B107-FF4FC6313211}" type="parTrans" cxnId="{1BE3A120-A453-430E-894D-FACA4ECA93CC}">
      <dgm:prSet/>
      <dgm:spPr/>
      <dgm:t>
        <a:bodyPr/>
        <a:lstStyle/>
        <a:p>
          <a:endParaRPr lang="ru-RU"/>
        </a:p>
      </dgm:t>
    </dgm:pt>
    <dgm:pt modelId="{B4355069-230B-4DF4-9748-06B578211509}" type="sibTrans" cxnId="{1BE3A120-A453-430E-894D-FACA4ECA93CC}">
      <dgm:prSet/>
      <dgm:spPr/>
      <dgm:t>
        <a:bodyPr/>
        <a:lstStyle/>
        <a:p>
          <a:endParaRPr lang="ru-RU"/>
        </a:p>
      </dgm:t>
    </dgm:pt>
    <dgm:pt modelId="{E06AB051-DD97-43F3-BA48-B720DCB89444}" type="pres">
      <dgm:prSet presAssocID="{C32C0667-6F37-4C97-9D7F-CE54FE96E8C9}" presName="linear" presStyleCnt="0">
        <dgm:presLayoutVars>
          <dgm:animLvl val="lvl"/>
          <dgm:resizeHandles val="exact"/>
        </dgm:presLayoutVars>
      </dgm:prSet>
      <dgm:spPr/>
    </dgm:pt>
    <dgm:pt modelId="{ECF96689-B28A-4EAF-BFCB-D906F30DBEC6}" type="pres">
      <dgm:prSet presAssocID="{B4BBA93E-9DF8-4D1A-96C4-C14C0AA6E90B}" presName="parentText" presStyleLbl="node1" presStyleIdx="0" presStyleCnt="1">
        <dgm:presLayoutVars>
          <dgm:chMax val="0"/>
          <dgm:bulletEnabled val="1"/>
        </dgm:presLayoutVars>
      </dgm:prSet>
      <dgm:spPr/>
    </dgm:pt>
  </dgm:ptLst>
  <dgm:cxnLst>
    <dgm:cxn modelId="{540CDA14-6FB2-477A-AD35-18426BEA108E}" type="presOf" srcId="{B4BBA93E-9DF8-4D1A-96C4-C14C0AA6E90B}" destId="{ECF96689-B28A-4EAF-BFCB-D906F30DBEC6}" srcOrd="0" destOrd="0" presId="urn:microsoft.com/office/officeart/2005/8/layout/vList2"/>
    <dgm:cxn modelId="{1BE3A120-A453-430E-894D-FACA4ECA93CC}" srcId="{C32C0667-6F37-4C97-9D7F-CE54FE96E8C9}" destId="{B4BBA93E-9DF8-4D1A-96C4-C14C0AA6E90B}" srcOrd="0" destOrd="0" parTransId="{224A9109-93ED-464B-B107-FF4FC6313211}" sibTransId="{B4355069-230B-4DF4-9748-06B578211509}"/>
    <dgm:cxn modelId="{541E4D65-91B3-4E3A-9848-286B359CEADC}" type="presOf" srcId="{C32C0667-6F37-4C97-9D7F-CE54FE96E8C9}" destId="{E06AB051-DD97-43F3-BA48-B720DCB89444}" srcOrd="0" destOrd="0" presId="urn:microsoft.com/office/officeart/2005/8/layout/vList2"/>
    <dgm:cxn modelId="{62A375BA-3CF1-40D6-A69F-613EB8BA6D56}" type="presParOf" srcId="{E06AB051-DD97-43F3-BA48-B720DCB89444}" destId="{ECF96689-B28A-4EAF-BFCB-D906F30DBEC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9.xml><?xml version="1.0" encoding="utf-8"?>
<dgm:dataModel xmlns:dgm="http://schemas.openxmlformats.org/drawingml/2006/diagram" xmlns:a="http://schemas.openxmlformats.org/drawingml/2006/main">
  <dgm:ptLst>
    <dgm:pt modelId="{93EEF50B-215D-4A8A-AF27-28BB9189FD24}"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ru-RU"/>
        </a:p>
      </dgm:t>
    </dgm:pt>
    <dgm:pt modelId="{B60F3210-5473-4B40-AB61-57E53F71B530}">
      <dgm:prSet/>
      <dgm:spPr/>
      <dgm:t>
        <a:bodyPr/>
        <a:lstStyle/>
        <a:p>
          <a:r>
            <a:rPr lang="ru-RU" b="1" dirty="0" err="1"/>
            <a:t>Виктимологическая</a:t>
          </a:r>
          <a:r>
            <a:rPr lang="ru-RU" b="1" dirty="0"/>
            <a:t> профилактика </a:t>
          </a:r>
          <a:r>
            <a:rPr lang="ru-RU" dirty="0"/>
            <a:t>— это целенаправленное специализированное воздействие на лиц с неправомерным или аморальным поведением, а также факторы, обусловливающие виктимность, связанную с подобным поведением ( Л. Д. Ривман ).</a:t>
          </a:r>
        </a:p>
      </dgm:t>
    </dgm:pt>
    <dgm:pt modelId="{9F0F7F65-0493-410C-982C-BDEB3145B604}" type="parTrans" cxnId="{E5A95248-4D19-4192-8B2D-8EC7E09405C7}">
      <dgm:prSet/>
      <dgm:spPr/>
      <dgm:t>
        <a:bodyPr/>
        <a:lstStyle/>
        <a:p>
          <a:endParaRPr lang="ru-RU"/>
        </a:p>
      </dgm:t>
    </dgm:pt>
    <dgm:pt modelId="{07C205B3-4278-4BF9-8358-F13BA2DD179A}" type="sibTrans" cxnId="{E5A95248-4D19-4192-8B2D-8EC7E09405C7}">
      <dgm:prSet/>
      <dgm:spPr/>
      <dgm:t>
        <a:bodyPr/>
        <a:lstStyle/>
        <a:p>
          <a:endParaRPr lang="ru-RU"/>
        </a:p>
      </dgm:t>
    </dgm:pt>
    <dgm:pt modelId="{04180464-88A3-47DB-BF15-C48FE495E958}" type="pres">
      <dgm:prSet presAssocID="{93EEF50B-215D-4A8A-AF27-28BB9189FD24}" presName="linear" presStyleCnt="0">
        <dgm:presLayoutVars>
          <dgm:animLvl val="lvl"/>
          <dgm:resizeHandles val="exact"/>
        </dgm:presLayoutVars>
      </dgm:prSet>
      <dgm:spPr/>
    </dgm:pt>
    <dgm:pt modelId="{D2B8AE75-BC55-4EA4-971B-CBFC8C6196DA}" type="pres">
      <dgm:prSet presAssocID="{B60F3210-5473-4B40-AB61-57E53F71B530}" presName="parentText" presStyleLbl="node1" presStyleIdx="0" presStyleCnt="1">
        <dgm:presLayoutVars>
          <dgm:chMax val="0"/>
          <dgm:bulletEnabled val="1"/>
        </dgm:presLayoutVars>
      </dgm:prSet>
      <dgm:spPr/>
    </dgm:pt>
  </dgm:ptLst>
  <dgm:cxnLst>
    <dgm:cxn modelId="{5A2DE72D-6E36-48C7-AFBA-8CACE4481E1A}" type="presOf" srcId="{B60F3210-5473-4B40-AB61-57E53F71B530}" destId="{D2B8AE75-BC55-4EA4-971B-CBFC8C6196DA}" srcOrd="0" destOrd="0" presId="urn:microsoft.com/office/officeart/2005/8/layout/vList2"/>
    <dgm:cxn modelId="{9706BC65-0697-4C6C-926D-9AA75B63D00F}" type="presOf" srcId="{93EEF50B-215D-4A8A-AF27-28BB9189FD24}" destId="{04180464-88A3-47DB-BF15-C48FE495E958}" srcOrd="0" destOrd="0" presId="urn:microsoft.com/office/officeart/2005/8/layout/vList2"/>
    <dgm:cxn modelId="{E5A95248-4D19-4192-8B2D-8EC7E09405C7}" srcId="{93EEF50B-215D-4A8A-AF27-28BB9189FD24}" destId="{B60F3210-5473-4B40-AB61-57E53F71B530}" srcOrd="0" destOrd="0" parTransId="{9F0F7F65-0493-410C-982C-BDEB3145B604}" sibTransId="{07C205B3-4278-4BF9-8358-F13BA2DD179A}"/>
    <dgm:cxn modelId="{BDA4BDFA-8959-4DB8-AE73-BA74F330B47E}" type="presParOf" srcId="{04180464-88A3-47DB-BF15-C48FE495E958}" destId="{D2B8AE75-BC55-4EA4-971B-CBFC8C6196D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3D16460-E716-41C0-93FB-235F1B993CF3}"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ru-RU"/>
        </a:p>
      </dgm:t>
    </dgm:pt>
    <dgm:pt modelId="{E7DBBA8A-7146-4981-9828-E8068971C5D1}">
      <dgm:prSet custT="1"/>
      <dgm:spPr/>
      <dgm:t>
        <a:bodyPr/>
        <a:lstStyle/>
        <a:p>
          <a:r>
            <a:rPr lang="ru-RU" sz="1400" dirty="0"/>
            <a:t>Цели науки криминологии реализуется через ее </a:t>
          </a:r>
          <a:r>
            <a:rPr lang="ru-RU" sz="1400" b="1" dirty="0"/>
            <a:t>задачи</a:t>
          </a:r>
          <a:endParaRPr lang="ru-RU" sz="1400" b="0" dirty="0"/>
        </a:p>
      </dgm:t>
    </dgm:pt>
    <dgm:pt modelId="{445AB312-AC08-4C1F-8667-BED282CA4A59}" type="parTrans" cxnId="{3D1E12E3-E164-45B4-A841-EFB361D58EC0}">
      <dgm:prSet/>
      <dgm:spPr/>
      <dgm:t>
        <a:bodyPr/>
        <a:lstStyle/>
        <a:p>
          <a:endParaRPr lang="ru-RU"/>
        </a:p>
      </dgm:t>
    </dgm:pt>
    <dgm:pt modelId="{7724D316-FBD4-4365-95D1-7475727B7FA4}" type="sibTrans" cxnId="{3D1E12E3-E164-45B4-A841-EFB361D58EC0}">
      <dgm:prSet/>
      <dgm:spPr/>
      <dgm:t>
        <a:bodyPr/>
        <a:lstStyle/>
        <a:p>
          <a:endParaRPr lang="ru-RU"/>
        </a:p>
      </dgm:t>
    </dgm:pt>
    <dgm:pt modelId="{4A31D526-9E97-433E-985D-B1ECFC05254C}">
      <dgm:prSet custT="1"/>
      <dgm:spPr/>
      <dgm:t>
        <a:bodyPr/>
        <a:lstStyle/>
        <a:p>
          <a:r>
            <a:rPr lang="ru-RU" sz="1400" dirty="0"/>
            <a:t>1. Научное обеспечение деятельности по интенсификации противодействия преступности, своевременности и достаточности применяемых профилактических мер</a:t>
          </a:r>
        </a:p>
      </dgm:t>
    </dgm:pt>
    <dgm:pt modelId="{D79D7722-144A-406A-A0B1-73994DF30E99}" type="parTrans" cxnId="{1F916A5D-A07E-4A44-869C-968E9716798D}">
      <dgm:prSet/>
      <dgm:spPr/>
      <dgm:t>
        <a:bodyPr/>
        <a:lstStyle/>
        <a:p>
          <a:endParaRPr lang="ru-RU"/>
        </a:p>
      </dgm:t>
    </dgm:pt>
    <dgm:pt modelId="{64EEB50E-27A9-452C-AB83-393A3FA7DB9D}" type="sibTrans" cxnId="{1F916A5D-A07E-4A44-869C-968E9716798D}">
      <dgm:prSet/>
      <dgm:spPr/>
      <dgm:t>
        <a:bodyPr/>
        <a:lstStyle/>
        <a:p>
          <a:endParaRPr lang="ru-RU"/>
        </a:p>
      </dgm:t>
    </dgm:pt>
    <dgm:pt modelId="{86BD6674-FD8F-4DD0-AA4C-A170361EAB99}">
      <dgm:prSet custT="1"/>
      <dgm:spPr/>
      <dgm:t>
        <a:bodyPr/>
        <a:lstStyle/>
        <a:p>
          <a:r>
            <a:rPr lang="ru-RU" sz="1400" dirty="0"/>
            <a:t>2. Сбор и глубокое научное исследование информации о причинах и условиях, криминогенных и </a:t>
          </a:r>
          <a:r>
            <a:rPr lang="ru-RU" sz="1400" dirty="0" err="1"/>
            <a:t>антикриминогенных</a:t>
          </a:r>
          <a:r>
            <a:rPr lang="ru-RU" sz="1400" dirty="0"/>
            <a:t> факторах преступности, в том числе в динамике, </a:t>
          </a:r>
          <a:r>
            <a:rPr lang="ru-RU" sz="1400" dirty="0" err="1"/>
            <a:t>самодетерминации</a:t>
          </a:r>
          <a:r>
            <a:rPr lang="ru-RU" sz="1400" dirty="0"/>
            <a:t> и самовоспроизводстве преступности, фоновых явлениях преступности, а также об особенностях личности лиц, совершающих преступления, и механизме преступного поведения</a:t>
          </a:r>
        </a:p>
      </dgm:t>
    </dgm:pt>
    <dgm:pt modelId="{F2F747AC-2C38-452A-8EA7-3C06BF31FE18}" type="parTrans" cxnId="{726EBAA9-12A7-4DDD-A246-C7BA3AE65100}">
      <dgm:prSet/>
      <dgm:spPr/>
      <dgm:t>
        <a:bodyPr/>
        <a:lstStyle/>
        <a:p>
          <a:endParaRPr lang="ru-RU"/>
        </a:p>
      </dgm:t>
    </dgm:pt>
    <dgm:pt modelId="{05B1BFE5-38A5-475C-8FB9-7405D5164A7E}" type="sibTrans" cxnId="{726EBAA9-12A7-4DDD-A246-C7BA3AE65100}">
      <dgm:prSet/>
      <dgm:spPr/>
      <dgm:t>
        <a:bodyPr/>
        <a:lstStyle/>
        <a:p>
          <a:endParaRPr lang="ru-RU"/>
        </a:p>
      </dgm:t>
    </dgm:pt>
    <dgm:pt modelId="{C4B35768-C879-4C8E-AF25-79E5EDB52832}">
      <dgm:prSet custT="1"/>
      <dgm:spPr/>
      <dgm:t>
        <a:bodyPr/>
        <a:lstStyle/>
        <a:p>
          <a:r>
            <a:rPr lang="ru-RU" sz="1400" dirty="0"/>
            <a:t>3. Типологизация и классификация преступников, их жертв и криминологических явлений</a:t>
          </a:r>
        </a:p>
      </dgm:t>
    </dgm:pt>
    <dgm:pt modelId="{3D4A8B5D-6F29-4CAC-8940-2E5A53582B8B}" type="parTrans" cxnId="{EFD1F522-60B8-446D-87A2-7A8CEA3412B8}">
      <dgm:prSet/>
      <dgm:spPr/>
      <dgm:t>
        <a:bodyPr/>
        <a:lstStyle/>
        <a:p>
          <a:endParaRPr lang="ru-RU"/>
        </a:p>
      </dgm:t>
    </dgm:pt>
    <dgm:pt modelId="{F9E7FC98-0E9D-4B70-B047-B0974702834A}" type="sibTrans" cxnId="{EFD1F522-60B8-446D-87A2-7A8CEA3412B8}">
      <dgm:prSet/>
      <dgm:spPr/>
      <dgm:t>
        <a:bodyPr/>
        <a:lstStyle/>
        <a:p>
          <a:endParaRPr lang="ru-RU"/>
        </a:p>
      </dgm:t>
    </dgm:pt>
    <dgm:pt modelId="{43BE75C9-4F7D-4CC8-A139-DEA3D961F1C0}">
      <dgm:prSet custT="1"/>
      <dgm:spPr/>
      <dgm:t>
        <a:bodyPr/>
        <a:lstStyle/>
        <a:p>
          <a:r>
            <a:rPr lang="ru-RU" sz="1400" dirty="0"/>
            <a:t>4. Поиск путей воздействия на преступность, стабилизации ее показателей, удержания в социально приемлемых объемах путем криминологических исследований видов преступности (первичной, рецидивной, экономической, насильственной, корыстной; преступности несовершеннолетних, женщин и т.д.) для организации дифференцированного противодействия им</a:t>
          </a:r>
        </a:p>
      </dgm:t>
    </dgm:pt>
    <dgm:pt modelId="{48D3F67C-84F6-4CA1-92B7-1188E45F959C}" type="parTrans" cxnId="{762F4A5C-1386-459B-B5ED-AA06AD80FE2B}">
      <dgm:prSet/>
      <dgm:spPr/>
      <dgm:t>
        <a:bodyPr/>
        <a:lstStyle/>
        <a:p>
          <a:endParaRPr lang="ru-RU"/>
        </a:p>
      </dgm:t>
    </dgm:pt>
    <dgm:pt modelId="{6FD70B44-4014-415A-80A4-FB1F1F4290DA}" type="sibTrans" cxnId="{762F4A5C-1386-459B-B5ED-AA06AD80FE2B}">
      <dgm:prSet/>
      <dgm:spPr/>
      <dgm:t>
        <a:bodyPr/>
        <a:lstStyle/>
        <a:p>
          <a:endParaRPr lang="ru-RU"/>
        </a:p>
      </dgm:t>
    </dgm:pt>
    <dgm:pt modelId="{189992E3-0EE7-4699-846E-60840FDD7D14}" type="pres">
      <dgm:prSet presAssocID="{C3D16460-E716-41C0-93FB-235F1B993CF3}" presName="linear" presStyleCnt="0">
        <dgm:presLayoutVars>
          <dgm:animLvl val="lvl"/>
          <dgm:resizeHandles val="exact"/>
        </dgm:presLayoutVars>
      </dgm:prSet>
      <dgm:spPr/>
    </dgm:pt>
    <dgm:pt modelId="{FF7C0878-5FB0-4026-B267-86EF4598621A}" type="pres">
      <dgm:prSet presAssocID="{E7DBBA8A-7146-4981-9828-E8068971C5D1}" presName="parentText" presStyleLbl="node1" presStyleIdx="0" presStyleCnt="5">
        <dgm:presLayoutVars>
          <dgm:chMax val="0"/>
          <dgm:bulletEnabled val="1"/>
        </dgm:presLayoutVars>
      </dgm:prSet>
      <dgm:spPr/>
    </dgm:pt>
    <dgm:pt modelId="{70CCD217-4085-4B14-B4F4-B1F5A0624C6E}" type="pres">
      <dgm:prSet presAssocID="{7724D316-FBD4-4365-95D1-7475727B7FA4}" presName="spacer" presStyleCnt="0"/>
      <dgm:spPr/>
    </dgm:pt>
    <dgm:pt modelId="{F598F41A-0A9E-412F-92BA-96079E4B08FD}" type="pres">
      <dgm:prSet presAssocID="{4A31D526-9E97-433E-985D-B1ECFC05254C}" presName="parentText" presStyleLbl="node1" presStyleIdx="1" presStyleCnt="5">
        <dgm:presLayoutVars>
          <dgm:chMax val="0"/>
          <dgm:bulletEnabled val="1"/>
        </dgm:presLayoutVars>
      </dgm:prSet>
      <dgm:spPr/>
    </dgm:pt>
    <dgm:pt modelId="{975DCEC1-E4DF-4ACF-AED1-D4E27FFB37C5}" type="pres">
      <dgm:prSet presAssocID="{64EEB50E-27A9-452C-AB83-393A3FA7DB9D}" presName="spacer" presStyleCnt="0"/>
      <dgm:spPr/>
    </dgm:pt>
    <dgm:pt modelId="{B0528A04-463C-4C5E-8E66-E25476447782}" type="pres">
      <dgm:prSet presAssocID="{86BD6674-FD8F-4DD0-AA4C-A170361EAB99}" presName="parentText" presStyleLbl="node1" presStyleIdx="2" presStyleCnt="5">
        <dgm:presLayoutVars>
          <dgm:chMax val="0"/>
          <dgm:bulletEnabled val="1"/>
        </dgm:presLayoutVars>
      </dgm:prSet>
      <dgm:spPr/>
    </dgm:pt>
    <dgm:pt modelId="{F7793FBE-47F4-441A-8F1C-686F34775995}" type="pres">
      <dgm:prSet presAssocID="{05B1BFE5-38A5-475C-8FB9-7405D5164A7E}" presName="spacer" presStyleCnt="0"/>
      <dgm:spPr/>
    </dgm:pt>
    <dgm:pt modelId="{4C106C48-4B32-4887-8D2F-C93F71CE7E03}" type="pres">
      <dgm:prSet presAssocID="{C4B35768-C879-4C8E-AF25-79E5EDB52832}" presName="parentText" presStyleLbl="node1" presStyleIdx="3" presStyleCnt="5">
        <dgm:presLayoutVars>
          <dgm:chMax val="0"/>
          <dgm:bulletEnabled val="1"/>
        </dgm:presLayoutVars>
      </dgm:prSet>
      <dgm:spPr/>
    </dgm:pt>
    <dgm:pt modelId="{78420C6A-5015-44F7-8893-F972F5CE9B44}" type="pres">
      <dgm:prSet presAssocID="{F9E7FC98-0E9D-4B70-B047-B0974702834A}" presName="spacer" presStyleCnt="0"/>
      <dgm:spPr/>
    </dgm:pt>
    <dgm:pt modelId="{92938B94-30B4-411B-999B-99C69E3CFAF8}" type="pres">
      <dgm:prSet presAssocID="{43BE75C9-4F7D-4CC8-A139-DEA3D961F1C0}" presName="parentText" presStyleLbl="node1" presStyleIdx="4" presStyleCnt="5">
        <dgm:presLayoutVars>
          <dgm:chMax val="0"/>
          <dgm:bulletEnabled val="1"/>
        </dgm:presLayoutVars>
      </dgm:prSet>
      <dgm:spPr/>
    </dgm:pt>
  </dgm:ptLst>
  <dgm:cxnLst>
    <dgm:cxn modelId="{5D32190D-5534-4B4A-BE89-953E3E433018}" type="presOf" srcId="{C3D16460-E716-41C0-93FB-235F1B993CF3}" destId="{189992E3-0EE7-4699-846E-60840FDD7D14}" srcOrd="0" destOrd="0" presId="urn:microsoft.com/office/officeart/2005/8/layout/vList2"/>
    <dgm:cxn modelId="{EFD1F522-60B8-446D-87A2-7A8CEA3412B8}" srcId="{C3D16460-E716-41C0-93FB-235F1B993CF3}" destId="{C4B35768-C879-4C8E-AF25-79E5EDB52832}" srcOrd="3" destOrd="0" parTransId="{3D4A8B5D-6F29-4CAC-8940-2E5A53582B8B}" sibTransId="{F9E7FC98-0E9D-4B70-B047-B0974702834A}"/>
    <dgm:cxn modelId="{762F4A5C-1386-459B-B5ED-AA06AD80FE2B}" srcId="{C3D16460-E716-41C0-93FB-235F1B993CF3}" destId="{43BE75C9-4F7D-4CC8-A139-DEA3D961F1C0}" srcOrd="4" destOrd="0" parTransId="{48D3F67C-84F6-4CA1-92B7-1188E45F959C}" sibTransId="{6FD70B44-4014-415A-80A4-FB1F1F4290DA}"/>
    <dgm:cxn modelId="{1F916A5D-A07E-4A44-869C-968E9716798D}" srcId="{C3D16460-E716-41C0-93FB-235F1B993CF3}" destId="{4A31D526-9E97-433E-985D-B1ECFC05254C}" srcOrd="1" destOrd="0" parTransId="{D79D7722-144A-406A-A0B1-73994DF30E99}" sibTransId="{64EEB50E-27A9-452C-AB83-393A3FA7DB9D}"/>
    <dgm:cxn modelId="{14741542-9AF8-441E-9245-5774D89268EC}" type="presOf" srcId="{43BE75C9-4F7D-4CC8-A139-DEA3D961F1C0}" destId="{92938B94-30B4-411B-999B-99C69E3CFAF8}" srcOrd="0" destOrd="0" presId="urn:microsoft.com/office/officeart/2005/8/layout/vList2"/>
    <dgm:cxn modelId="{6B94BF48-5C5C-4DA8-ACF1-9F6B8F5C97F1}" type="presOf" srcId="{86BD6674-FD8F-4DD0-AA4C-A170361EAB99}" destId="{B0528A04-463C-4C5E-8E66-E25476447782}" srcOrd="0" destOrd="0" presId="urn:microsoft.com/office/officeart/2005/8/layout/vList2"/>
    <dgm:cxn modelId="{5A79DB48-E925-4D9F-BA09-708739F95ECE}" type="presOf" srcId="{E7DBBA8A-7146-4981-9828-E8068971C5D1}" destId="{FF7C0878-5FB0-4026-B267-86EF4598621A}" srcOrd="0" destOrd="0" presId="urn:microsoft.com/office/officeart/2005/8/layout/vList2"/>
    <dgm:cxn modelId="{726EBAA9-12A7-4DDD-A246-C7BA3AE65100}" srcId="{C3D16460-E716-41C0-93FB-235F1B993CF3}" destId="{86BD6674-FD8F-4DD0-AA4C-A170361EAB99}" srcOrd="2" destOrd="0" parTransId="{F2F747AC-2C38-452A-8EA7-3C06BF31FE18}" sibTransId="{05B1BFE5-38A5-475C-8FB9-7405D5164A7E}"/>
    <dgm:cxn modelId="{021AA0B8-72A6-4DC3-9D79-933CEDB8AFA1}" type="presOf" srcId="{4A31D526-9E97-433E-985D-B1ECFC05254C}" destId="{F598F41A-0A9E-412F-92BA-96079E4B08FD}" srcOrd="0" destOrd="0" presId="urn:microsoft.com/office/officeart/2005/8/layout/vList2"/>
    <dgm:cxn modelId="{6DD603C7-0246-48AC-8B85-51DFE18C59A4}" type="presOf" srcId="{C4B35768-C879-4C8E-AF25-79E5EDB52832}" destId="{4C106C48-4B32-4887-8D2F-C93F71CE7E03}" srcOrd="0" destOrd="0" presId="urn:microsoft.com/office/officeart/2005/8/layout/vList2"/>
    <dgm:cxn modelId="{3D1E12E3-E164-45B4-A841-EFB361D58EC0}" srcId="{C3D16460-E716-41C0-93FB-235F1B993CF3}" destId="{E7DBBA8A-7146-4981-9828-E8068971C5D1}" srcOrd="0" destOrd="0" parTransId="{445AB312-AC08-4C1F-8667-BED282CA4A59}" sibTransId="{7724D316-FBD4-4365-95D1-7475727B7FA4}"/>
    <dgm:cxn modelId="{FDECB390-2596-4AD7-90F1-7035F333BCCA}" type="presParOf" srcId="{189992E3-0EE7-4699-846E-60840FDD7D14}" destId="{FF7C0878-5FB0-4026-B267-86EF4598621A}" srcOrd="0" destOrd="0" presId="urn:microsoft.com/office/officeart/2005/8/layout/vList2"/>
    <dgm:cxn modelId="{F077BF0C-C14B-4C88-AF6F-CFB9B1F65083}" type="presParOf" srcId="{189992E3-0EE7-4699-846E-60840FDD7D14}" destId="{70CCD217-4085-4B14-B4F4-B1F5A0624C6E}" srcOrd="1" destOrd="0" presId="urn:microsoft.com/office/officeart/2005/8/layout/vList2"/>
    <dgm:cxn modelId="{7C794C36-376F-4DD3-8D53-632635DBAE73}" type="presParOf" srcId="{189992E3-0EE7-4699-846E-60840FDD7D14}" destId="{F598F41A-0A9E-412F-92BA-96079E4B08FD}" srcOrd="2" destOrd="0" presId="urn:microsoft.com/office/officeart/2005/8/layout/vList2"/>
    <dgm:cxn modelId="{4DC7E686-F7BD-4B98-82BE-5C6B52BE572D}" type="presParOf" srcId="{189992E3-0EE7-4699-846E-60840FDD7D14}" destId="{975DCEC1-E4DF-4ACF-AED1-D4E27FFB37C5}" srcOrd="3" destOrd="0" presId="urn:microsoft.com/office/officeart/2005/8/layout/vList2"/>
    <dgm:cxn modelId="{03E06E26-093C-448F-B95C-B7ECA157D066}" type="presParOf" srcId="{189992E3-0EE7-4699-846E-60840FDD7D14}" destId="{B0528A04-463C-4C5E-8E66-E25476447782}" srcOrd="4" destOrd="0" presId="urn:microsoft.com/office/officeart/2005/8/layout/vList2"/>
    <dgm:cxn modelId="{FB3E40A1-6A83-4704-BEBF-22139274AED4}" type="presParOf" srcId="{189992E3-0EE7-4699-846E-60840FDD7D14}" destId="{F7793FBE-47F4-441A-8F1C-686F34775995}" srcOrd="5" destOrd="0" presId="urn:microsoft.com/office/officeart/2005/8/layout/vList2"/>
    <dgm:cxn modelId="{E03988E6-B3CE-4FB3-9BCA-B24BC19447D8}" type="presParOf" srcId="{189992E3-0EE7-4699-846E-60840FDD7D14}" destId="{4C106C48-4B32-4887-8D2F-C93F71CE7E03}" srcOrd="6" destOrd="0" presId="urn:microsoft.com/office/officeart/2005/8/layout/vList2"/>
    <dgm:cxn modelId="{48357A49-1B65-4BBE-A9C5-5640D396F062}" type="presParOf" srcId="{189992E3-0EE7-4699-846E-60840FDD7D14}" destId="{78420C6A-5015-44F7-8893-F972F5CE9B44}" srcOrd="7" destOrd="0" presId="urn:microsoft.com/office/officeart/2005/8/layout/vList2"/>
    <dgm:cxn modelId="{9E8332E2-0EBD-405B-BE2C-60C186F2BB4B}" type="presParOf" srcId="{189992E3-0EE7-4699-846E-60840FDD7D14}" destId="{92938B94-30B4-411B-999B-99C69E3CFAF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0.xml><?xml version="1.0" encoding="utf-8"?>
<dgm:dataModel xmlns:dgm="http://schemas.openxmlformats.org/drawingml/2006/diagram" xmlns:a="http://schemas.openxmlformats.org/drawingml/2006/main">
  <dgm:ptLst>
    <dgm:pt modelId="{0E596650-2383-4C5F-9C46-FA3111E5057C}" type="doc">
      <dgm:prSet loTypeId="urn:microsoft.com/office/officeart/2008/layout/LinedList" loCatId="list" qsTypeId="urn:microsoft.com/office/officeart/2005/8/quickstyle/simple1" qsCatId="simple" csTypeId="urn:microsoft.com/office/officeart/2005/8/colors/accent0_1" csCatId="mainScheme"/>
      <dgm:spPr/>
      <dgm:t>
        <a:bodyPr/>
        <a:lstStyle/>
        <a:p>
          <a:endParaRPr lang="ru-RU"/>
        </a:p>
      </dgm:t>
    </dgm:pt>
    <dgm:pt modelId="{9BEEA17B-2DD7-4376-ADAA-47B1050007A9}">
      <dgm:prSet/>
      <dgm:spPr/>
      <dgm:t>
        <a:bodyPr/>
        <a:lstStyle/>
        <a:p>
          <a:r>
            <a:rPr lang="ru-RU"/>
            <a:t>При определении целей, задач и объектов виктимологической профилактики необходимо выделить три уровня:</a:t>
          </a:r>
        </a:p>
      </dgm:t>
    </dgm:pt>
    <dgm:pt modelId="{88E62356-1628-4E11-BA3C-7F5B5CF5F4A1}" type="parTrans" cxnId="{7F3A04C7-BB00-4C3E-BDD8-945D996D0F63}">
      <dgm:prSet/>
      <dgm:spPr/>
      <dgm:t>
        <a:bodyPr/>
        <a:lstStyle/>
        <a:p>
          <a:endParaRPr lang="ru-RU"/>
        </a:p>
      </dgm:t>
    </dgm:pt>
    <dgm:pt modelId="{D517560D-7FD5-437E-9D1F-4F28227ADD79}" type="sibTrans" cxnId="{7F3A04C7-BB00-4C3E-BDD8-945D996D0F63}">
      <dgm:prSet/>
      <dgm:spPr/>
      <dgm:t>
        <a:bodyPr/>
        <a:lstStyle/>
        <a:p>
          <a:endParaRPr lang="ru-RU"/>
        </a:p>
      </dgm:t>
    </dgm:pt>
    <dgm:pt modelId="{1E833985-FC39-443A-A9CE-F6EBB6A347BA}">
      <dgm:prSet/>
      <dgm:spPr/>
      <dgm:t>
        <a:bodyPr/>
        <a:lstStyle/>
        <a:p>
          <a:r>
            <a:rPr lang="ru-RU"/>
            <a:t>— общесоциальный — осуществление мер социально-экономического, политического, культурно-воспитательного характера, направленных на устранение или нейтрализацию фа кторов, способствующих криминальной виктимизации общества в целом. Объектом профилактики является все общество в целом, субъектами профилактики — федеральные органы государственной власти и органы местного самоуправления;</a:t>
          </a:r>
        </a:p>
      </dgm:t>
    </dgm:pt>
    <dgm:pt modelId="{2D4D5304-5A1A-406E-9772-4C362F21241D}" type="parTrans" cxnId="{37CE6B84-4339-442B-AA0B-B648E26EAB32}">
      <dgm:prSet/>
      <dgm:spPr/>
      <dgm:t>
        <a:bodyPr/>
        <a:lstStyle/>
        <a:p>
          <a:endParaRPr lang="ru-RU"/>
        </a:p>
      </dgm:t>
    </dgm:pt>
    <dgm:pt modelId="{8799DAB3-3130-423C-A677-E45278117551}" type="sibTrans" cxnId="{37CE6B84-4339-442B-AA0B-B648E26EAB32}">
      <dgm:prSet/>
      <dgm:spPr/>
      <dgm:t>
        <a:bodyPr/>
        <a:lstStyle/>
        <a:p>
          <a:endParaRPr lang="ru-RU"/>
        </a:p>
      </dgm:t>
    </dgm:pt>
    <dgm:pt modelId="{849D352E-2CEB-4D44-B639-65910315D1E8}">
      <dgm:prSet/>
      <dgm:spPr/>
      <dgm:t>
        <a:bodyPr/>
        <a:lstStyle/>
        <a:p>
          <a:r>
            <a:rPr lang="ru-RU"/>
            <a:t>— специальный — деятельность специализированных органов, препятствующая реализации виктимных свойств и качеств отдельных групп населения. Объектом профилактики являются отдельные группы повышенной виктимности (безработные, наркоманы и т.д.), субъектами профилактики — правоохранительные органы всех уровней;</a:t>
          </a:r>
        </a:p>
      </dgm:t>
    </dgm:pt>
    <dgm:pt modelId="{4A182BEA-7B72-442D-91C1-920E57AAB8F6}" type="parTrans" cxnId="{33EA8D6D-F77F-40DD-85CC-C620A7EBDBA6}">
      <dgm:prSet/>
      <dgm:spPr/>
      <dgm:t>
        <a:bodyPr/>
        <a:lstStyle/>
        <a:p>
          <a:endParaRPr lang="ru-RU"/>
        </a:p>
      </dgm:t>
    </dgm:pt>
    <dgm:pt modelId="{D3479BFA-438D-42C1-8AD8-498EA44DF413}" type="sibTrans" cxnId="{33EA8D6D-F77F-40DD-85CC-C620A7EBDBA6}">
      <dgm:prSet/>
      <dgm:spPr/>
      <dgm:t>
        <a:bodyPr/>
        <a:lstStyle/>
        <a:p>
          <a:endParaRPr lang="ru-RU"/>
        </a:p>
      </dgm:t>
    </dgm:pt>
    <dgm:pt modelId="{9D3BA19E-6333-4FFA-B553-B1F890DA077E}">
      <dgm:prSet/>
      <dgm:spPr/>
      <dgm:t>
        <a:bodyPr/>
        <a:lstStyle/>
        <a:p>
          <a:r>
            <a:rPr lang="ru-RU"/>
            <a:t>— индивидуальный — профилактическая деятельность с лицами, обладающими повышенной виктимностью. Субъектами являются организации с различными формами собственности, общественные организации, межведомственные и местные комиссии, ассоциации и фонды.</a:t>
          </a:r>
        </a:p>
      </dgm:t>
    </dgm:pt>
    <dgm:pt modelId="{C67EA6B9-77A6-431C-8209-A96C44D0BCC7}" type="parTrans" cxnId="{C4C856E8-E278-4740-B486-15F3E36ED7BA}">
      <dgm:prSet/>
      <dgm:spPr/>
      <dgm:t>
        <a:bodyPr/>
        <a:lstStyle/>
        <a:p>
          <a:endParaRPr lang="ru-RU"/>
        </a:p>
      </dgm:t>
    </dgm:pt>
    <dgm:pt modelId="{4E49CF2B-25A4-41C1-9BF5-8C6F47D35D19}" type="sibTrans" cxnId="{C4C856E8-E278-4740-B486-15F3E36ED7BA}">
      <dgm:prSet/>
      <dgm:spPr/>
      <dgm:t>
        <a:bodyPr/>
        <a:lstStyle/>
        <a:p>
          <a:endParaRPr lang="ru-RU"/>
        </a:p>
      </dgm:t>
    </dgm:pt>
    <dgm:pt modelId="{D78C61ED-1217-47B8-BD28-559213E2C736}" type="pres">
      <dgm:prSet presAssocID="{0E596650-2383-4C5F-9C46-FA3111E5057C}" presName="vert0" presStyleCnt="0">
        <dgm:presLayoutVars>
          <dgm:dir/>
          <dgm:animOne val="branch"/>
          <dgm:animLvl val="lvl"/>
        </dgm:presLayoutVars>
      </dgm:prSet>
      <dgm:spPr/>
    </dgm:pt>
    <dgm:pt modelId="{D12F3E5A-F294-436A-919D-764265E0972B}" type="pres">
      <dgm:prSet presAssocID="{9BEEA17B-2DD7-4376-ADAA-47B1050007A9}" presName="thickLine" presStyleLbl="alignNode1" presStyleIdx="0" presStyleCnt="4"/>
      <dgm:spPr/>
    </dgm:pt>
    <dgm:pt modelId="{4E2C4E7F-4FEC-47CD-802D-5E60B8369965}" type="pres">
      <dgm:prSet presAssocID="{9BEEA17B-2DD7-4376-ADAA-47B1050007A9}" presName="horz1" presStyleCnt="0"/>
      <dgm:spPr/>
    </dgm:pt>
    <dgm:pt modelId="{FEA1A782-D0DD-419A-9219-0BCBAF546CC2}" type="pres">
      <dgm:prSet presAssocID="{9BEEA17B-2DD7-4376-ADAA-47B1050007A9}" presName="tx1" presStyleLbl="revTx" presStyleIdx="0" presStyleCnt="4"/>
      <dgm:spPr/>
    </dgm:pt>
    <dgm:pt modelId="{048ED886-56EF-4D1E-B8E7-F4FC95F96711}" type="pres">
      <dgm:prSet presAssocID="{9BEEA17B-2DD7-4376-ADAA-47B1050007A9}" presName="vert1" presStyleCnt="0"/>
      <dgm:spPr/>
    </dgm:pt>
    <dgm:pt modelId="{DB99E12C-67FE-4C23-AB0F-5296EB6DDFEB}" type="pres">
      <dgm:prSet presAssocID="{1E833985-FC39-443A-A9CE-F6EBB6A347BA}" presName="thickLine" presStyleLbl="alignNode1" presStyleIdx="1" presStyleCnt="4"/>
      <dgm:spPr/>
    </dgm:pt>
    <dgm:pt modelId="{F1A32155-D24E-4022-916E-D11D64882E98}" type="pres">
      <dgm:prSet presAssocID="{1E833985-FC39-443A-A9CE-F6EBB6A347BA}" presName="horz1" presStyleCnt="0"/>
      <dgm:spPr/>
    </dgm:pt>
    <dgm:pt modelId="{F466393A-129A-4AAC-A339-B8BA703B7247}" type="pres">
      <dgm:prSet presAssocID="{1E833985-FC39-443A-A9CE-F6EBB6A347BA}" presName="tx1" presStyleLbl="revTx" presStyleIdx="1" presStyleCnt="4"/>
      <dgm:spPr/>
    </dgm:pt>
    <dgm:pt modelId="{88BB4D62-8BD2-4519-A8E7-B6EF1781F655}" type="pres">
      <dgm:prSet presAssocID="{1E833985-FC39-443A-A9CE-F6EBB6A347BA}" presName="vert1" presStyleCnt="0"/>
      <dgm:spPr/>
    </dgm:pt>
    <dgm:pt modelId="{3803E2B8-0889-40D1-9629-E9162F51329B}" type="pres">
      <dgm:prSet presAssocID="{849D352E-2CEB-4D44-B639-65910315D1E8}" presName="thickLine" presStyleLbl="alignNode1" presStyleIdx="2" presStyleCnt="4"/>
      <dgm:spPr/>
    </dgm:pt>
    <dgm:pt modelId="{A9F26874-799B-4857-B643-180BFB2A8532}" type="pres">
      <dgm:prSet presAssocID="{849D352E-2CEB-4D44-B639-65910315D1E8}" presName="horz1" presStyleCnt="0"/>
      <dgm:spPr/>
    </dgm:pt>
    <dgm:pt modelId="{1C692A9F-C4C4-43ED-99F9-C97A142519FF}" type="pres">
      <dgm:prSet presAssocID="{849D352E-2CEB-4D44-B639-65910315D1E8}" presName="tx1" presStyleLbl="revTx" presStyleIdx="2" presStyleCnt="4"/>
      <dgm:spPr/>
    </dgm:pt>
    <dgm:pt modelId="{2D32F9D5-E932-4AE5-9623-363F646F4631}" type="pres">
      <dgm:prSet presAssocID="{849D352E-2CEB-4D44-B639-65910315D1E8}" presName="vert1" presStyleCnt="0"/>
      <dgm:spPr/>
    </dgm:pt>
    <dgm:pt modelId="{CC0F4646-7ED0-49AD-9D29-A766B220DB9F}" type="pres">
      <dgm:prSet presAssocID="{9D3BA19E-6333-4FFA-B553-B1F890DA077E}" presName="thickLine" presStyleLbl="alignNode1" presStyleIdx="3" presStyleCnt="4"/>
      <dgm:spPr/>
    </dgm:pt>
    <dgm:pt modelId="{F9FBE3BC-1315-4E91-86C0-A5C078481CAD}" type="pres">
      <dgm:prSet presAssocID="{9D3BA19E-6333-4FFA-B553-B1F890DA077E}" presName="horz1" presStyleCnt="0"/>
      <dgm:spPr/>
    </dgm:pt>
    <dgm:pt modelId="{D998CD1E-28F2-4BFE-B05A-DB71F3A42145}" type="pres">
      <dgm:prSet presAssocID="{9D3BA19E-6333-4FFA-B553-B1F890DA077E}" presName="tx1" presStyleLbl="revTx" presStyleIdx="3" presStyleCnt="4"/>
      <dgm:spPr/>
    </dgm:pt>
    <dgm:pt modelId="{50467C5C-C2B0-42E4-821B-62D475C3ED4A}" type="pres">
      <dgm:prSet presAssocID="{9D3BA19E-6333-4FFA-B553-B1F890DA077E}" presName="vert1" presStyleCnt="0"/>
      <dgm:spPr/>
    </dgm:pt>
  </dgm:ptLst>
  <dgm:cxnLst>
    <dgm:cxn modelId="{76F33C0B-B170-4BB9-A24C-F15328C38E15}" type="presOf" srcId="{0E596650-2383-4C5F-9C46-FA3111E5057C}" destId="{D78C61ED-1217-47B8-BD28-559213E2C736}" srcOrd="0" destOrd="0" presId="urn:microsoft.com/office/officeart/2008/layout/LinedList"/>
    <dgm:cxn modelId="{B36FF031-E1DC-46D9-8B84-925BE6E19C6E}" type="presOf" srcId="{9BEEA17B-2DD7-4376-ADAA-47B1050007A9}" destId="{FEA1A782-D0DD-419A-9219-0BCBAF546CC2}" srcOrd="0" destOrd="0" presId="urn:microsoft.com/office/officeart/2008/layout/LinedList"/>
    <dgm:cxn modelId="{33EA8D6D-F77F-40DD-85CC-C620A7EBDBA6}" srcId="{0E596650-2383-4C5F-9C46-FA3111E5057C}" destId="{849D352E-2CEB-4D44-B639-65910315D1E8}" srcOrd="2" destOrd="0" parTransId="{4A182BEA-7B72-442D-91C1-920E57AAB8F6}" sibTransId="{D3479BFA-438D-42C1-8AD8-498EA44DF413}"/>
    <dgm:cxn modelId="{37CE6B84-4339-442B-AA0B-B648E26EAB32}" srcId="{0E596650-2383-4C5F-9C46-FA3111E5057C}" destId="{1E833985-FC39-443A-A9CE-F6EBB6A347BA}" srcOrd="1" destOrd="0" parTransId="{2D4D5304-5A1A-406E-9772-4C362F21241D}" sibTransId="{8799DAB3-3130-423C-A677-E45278117551}"/>
    <dgm:cxn modelId="{A0173CB5-6EE2-4A34-9F3A-721543B443D6}" type="presOf" srcId="{849D352E-2CEB-4D44-B639-65910315D1E8}" destId="{1C692A9F-C4C4-43ED-99F9-C97A142519FF}" srcOrd="0" destOrd="0" presId="urn:microsoft.com/office/officeart/2008/layout/LinedList"/>
    <dgm:cxn modelId="{550B5DB5-2E58-49BC-97EB-DFD32D47E563}" type="presOf" srcId="{1E833985-FC39-443A-A9CE-F6EBB6A347BA}" destId="{F466393A-129A-4AAC-A339-B8BA703B7247}" srcOrd="0" destOrd="0" presId="urn:microsoft.com/office/officeart/2008/layout/LinedList"/>
    <dgm:cxn modelId="{7F3A04C7-BB00-4C3E-BDD8-945D996D0F63}" srcId="{0E596650-2383-4C5F-9C46-FA3111E5057C}" destId="{9BEEA17B-2DD7-4376-ADAA-47B1050007A9}" srcOrd="0" destOrd="0" parTransId="{88E62356-1628-4E11-BA3C-7F5B5CF5F4A1}" sibTransId="{D517560D-7FD5-437E-9D1F-4F28227ADD79}"/>
    <dgm:cxn modelId="{C4C856E8-E278-4740-B486-15F3E36ED7BA}" srcId="{0E596650-2383-4C5F-9C46-FA3111E5057C}" destId="{9D3BA19E-6333-4FFA-B553-B1F890DA077E}" srcOrd="3" destOrd="0" parTransId="{C67EA6B9-77A6-431C-8209-A96C44D0BCC7}" sibTransId="{4E49CF2B-25A4-41C1-9BF5-8C6F47D35D19}"/>
    <dgm:cxn modelId="{1F1049EF-ED5E-4A08-B435-09E8871D723A}" type="presOf" srcId="{9D3BA19E-6333-4FFA-B553-B1F890DA077E}" destId="{D998CD1E-28F2-4BFE-B05A-DB71F3A42145}" srcOrd="0" destOrd="0" presId="urn:microsoft.com/office/officeart/2008/layout/LinedList"/>
    <dgm:cxn modelId="{C341A230-7E35-4F59-A406-94B128D79809}" type="presParOf" srcId="{D78C61ED-1217-47B8-BD28-559213E2C736}" destId="{D12F3E5A-F294-436A-919D-764265E0972B}" srcOrd="0" destOrd="0" presId="urn:microsoft.com/office/officeart/2008/layout/LinedList"/>
    <dgm:cxn modelId="{6EE1BE46-9B64-48A5-9E99-45D41D437F4A}" type="presParOf" srcId="{D78C61ED-1217-47B8-BD28-559213E2C736}" destId="{4E2C4E7F-4FEC-47CD-802D-5E60B8369965}" srcOrd="1" destOrd="0" presId="urn:microsoft.com/office/officeart/2008/layout/LinedList"/>
    <dgm:cxn modelId="{EA72D51D-D5D2-44B0-9D70-449E5F5651F1}" type="presParOf" srcId="{4E2C4E7F-4FEC-47CD-802D-5E60B8369965}" destId="{FEA1A782-D0DD-419A-9219-0BCBAF546CC2}" srcOrd="0" destOrd="0" presId="urn:microsoft.com/office/officeart/2008/layout/LinedList"/>
    <dgm:cxn modelId="{AFFC704A-2214-4D57-A84F-FF3B13F14971}" type="presParOf" srcId="{4E2C4E7F-4FEC-47CD-802D-5E60B8369965}" destId="{048ED886-56EF-4D1E-B8E7-F4FC95F96711}" srcOrd="1" destOrd="0" presId="urn:microsoft.com/office/officeart/2008/layout/LinedList"/>
    <dgm:cxn modelId="{73FDCCDE-41F3-43EC-9EC4-80D300AD65F8}" type="presParOf" srcId="{D78C61ED-1217-47B8-BD28-559213E2C736}" destId="{DB99E12C-67FE-4C23-AB0F-5296EB6DDFEB}" srcOrd="2" destOrd="0" presId="urn:microsoft.com/office/officeart/2008/layout/LinedList"/>
    <dgm:cxn modelId="{CC02F5EA-5202-4659-BE17-D29B5BCFD98F}" type="presParOf" srcId="{D78C61ED-1217-47B8-BD28-559213E2C736}" destId="{F1A32155-D24E-4022-916E-D11D64882E98}" srcOrd="3" destOrd="0" presId="urn:microsoft.com/office/officeart/2008/layout/LinedList"/>
    <dgm:cxn modelId="{F06AEE56-7D19-40D3-A7E2-6B82317BF825}" type="presParOf" srcId="{F1A32155-D24E-4022-916E-D11D64882E98}" destId="{F466393A-129A-4AAC-A339-B8BA703B7247}" srcOrd="0" destOrd="0" presId="urn:microsoft.com/office/officeart/2008/layout/LinedList"/>
    <dgm:cxn modelId="{CBAB1EB6-7FA4-49F5-BAB0-D19651F8D576}" type="presParOf" srcId="{F1A32155-D24E-4022-916E-D11D64882E98}" destId="{88BB4D62-8BD2-4519-A8E7-B6EF1781F655}" srcOrd="1" destOrd="0" presId="urn:microsoft.com/office/officeart/2008/layout/LinedList"/>
    <dgm:cxn modelId="{4625DBD3-E866-4917-9CF1-745F339A3AFF}" type="presParOf" srcId="{D78C61ED-1217-47B8-BD28-559213E2C736}" destId="{3803E2B8-0889-40D1-9629-E9162F51329B}" srcOrd="4" destOrd="0" presId="urn:microsoft.com/office/officeart/2008/layout/LinedList"/>
    <dgm:cxn modelId="{45F5D8FF-1341-4CBA-862F-16E0BA0FF9DD}" type="presParOf" srcId="{D78C61ED-1217-47B8-BD28-559213E2C736}" destId="{A9F26874-799B-4857-B643-180BFB2A8532}" srcOrd="5" destOrd="0" presId="urn:microsoft.com/office/officeart/2008/layout/LinedList"/>
    <dgm:cxn modelId="{E8B7676E-5FFA-4194-89E4-8F688E22717C}" type="presParOf" srcId="{A9F26874-799B-4857-B643-180BFB2A8532}" destId="{1C692A9F-C4C4-43ED-99F9-C97A142519FF}" srcOrd="0" destOrd="0" presId="urn:microsoft.com/office/officeart/2008/layout/LinedList"/>
    <dgm:cxn modelId="{CDE4612B-1B12-4C23-95FF-C26B5C849DD9}" type="presParOf" srcId="{A9F26874-799B-4857-B643-180BFB2A8532}" destId="{2D32F9D5-E932-4AE5-9623-363F646F4631}" srcOrd="1" destOrd="0" presId="urn:microsoft.com/office/officeart/2008/layout/LinedList"/>
    <dgm:cxn modelId="{05B07EB5-556D-4FB1-8B9F-867A5AA9BAFE}" type="presParOf" srcId="{D78C61ED-1217-47B8-BD28-559213E2C736}" destId="{CC0F4646-7ED0-49AD-9D29-A766B220DB9F}" srcOrd="6" destOrd="0" presId="urn:microsoft.com/office/officeart/2008/layout/LinedList"/>
    <dgm:cxn modelId="{6EF1FB03-F095-4B2C-BA4E-7069E140F251}" type="presParOf" srcId="{D78C61ED-1217-47B8-BD28-559213E2C736}" destId="{F9FBE3BC-1315-4E91-86C0-A5C078481CAD}" srcOrd="7" destOrd="0" presId="urn:microsoft.com/office/officeart/2008/layout/LinedList"/>
    <dgm:cxn modelId="{7230E4A5-3C28-4C3F-85EC-2FE321022F63}" type="presParOf" srcId="{F9FBE3BC-1315-4E91-86C0-A5C078481CAD}" destId="{D998CD1E-28F2-4BFE-B05A-DB71F3A42145}" srcOrd="0" destOrd="0" presId="urn:microsoft.com/office/officeart/2008/layout/LinedList"/>
    <dgm:cxn modelId="{3ED0744D-3F9D-4EDD-B156-85F564DDE83A}" type="presParOf" srcId="{F9FBE3BC-1315-4E91-86C0-A5C078481CAD}" destId="{50467C5C-C2B0-42E4-821B-62D475C3ED4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1.xml><?xml version="1.0" encoding="utf-8"?>
<dgm:dataModel xmlns:dgm="http://schemas.openxmlformats.org/drawingml/2006/diagram" xmlns:a="http://schemas.openxmlformats.org/drawingml/2006/main">
  <dgm:ptLst>
    <dgm:pt modelId="{941A5082-1BA6-4BD7-8A53-70F53C5563C3}"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ru-RU"/>
        </a:p>
      </dgm:t>
    </dgm:pt>
    <dgm:pt modelId="{053F53CD-7383-47B2-9781-BEF354F46C86}">
      <dgm:prSet/>
      <dgm:spPr/>
      <dgm:t>
        <a:bodyPr/>
        <a:lstStyle/>
        <a:p>
          <a:r>
            <a:rPr lang="ru-RU" b="1" dirty="0"/>
            <a:t>Социальные последствия преступности </a:t>
          </a:r>
          <a:r>
            <a:rPr lang="ru-RU" dirty="0"/>
            <a:t>— это значительный разносторонний вред, причиняемый общественным отношениям.</a:t>
          </a:r>
        </a:p>
        <a:p>
          <a:r>
            <a:rPr lang="ru-RU" dirty="0"/>
            <a:t>Однако такое определение является достаточно общим.</a:t>
          </a:r>
        </a:p>
        <a:p>
          <a:r>
            <a:rPr lang="ru-RU" dirty="0"/>
            <a:t>Социальные последствия преступности включают негативный вред, причиняемый общественным отношениям, а также совокупность расходов, которые несут государство, общество, организации и конкретные граждане.</a:t>
          </a:r>
        </a:p>
      </dgm:t>
    </dgm:pt>
    <dgm:pt modelId="{D1E19236-0B7A-4626-8397-C10D76686CC8}" type="parTrans" cxnId="{857D6064-7032-4ABD-89CC-BEA71AF204FB}">
      <dgm:prSet/>
      <dgm:spPr/>
      <dgm:t>
        <a:bodyPr/>
        <a:lstStyle/>
        <a:p>
          <a:endParaRPr lang="ru-RU"/>
        </a:p>
      </dgm:t>
    </dgm:pt>
    <dgm:pt modelId="{75265ED1-BE6E-4192-8AAE-2BCA9BB8D96A}" type="sibTrans" cxnId="{857D6064-7032-4ABD-89CC-BEA71AF204FB}">
      <dgm:prSet/>
      <dgm:spPr/>
      <dgm:t>
        <a:bodyPr/>
        <a:lstStyle/>
        <a:p>
          <a:endParaRPr lang="ru-RU"/>
        </a:p>
      </dgm:t>
    </dgm:pt>
    <dgm:pt modelId="{EDBB4A91-CF94-4CB5-9E3D-D88A16CD47BE}" type="pres">
      <dgm:prSet presAssocID="{941A5082-1BA6-4BD7-8A53-70F53C5563C3}" presName="linear" presStyleCnt="0">
        <dgm:presLayoutVars>
          <dgm:animLvl val="lvl"/>
          <dgm:resizeHandles val="exact"/>
        </dgm:presLayoutVars>
      </dgm:prSet>
      <dgm:spPr/>
    </dgm:pt>
    <dgm:pt modelId="{E1B1C1CA-AA26-4093-8B9A-12DA9D7DEF01}" type="pres">
      <dgm:prSet presAssocID="{053F53CD-7383-47B2-9781-BEF354F46C86}" presName="parentText" presStyleLbl="node1" presStyleIdx="0" presStyleCnt="1">
        <dgm:presLayoutVars>
          <dgm:chMax val="0"/>
          <dgm:bulletEnabled val="1"/>
        </dgm:presLayoutVars>
      </dgm:prSet>
      <dgm:spPr/>
    </dgm:pt>
  </dgm:ptLst>
  <dgm:cxnLst>
    <dgm:cxn modelId="{64A9FD3C-18A8-489F-B7A8-284265EF6FE5}" type="presOf" srcId="{941A5082-1BA6-4BD7-8A53-70F53C5563C3}" destId="{EDBB4A91-CF94-4CB5-9E3D-D88A16CD47BE}" srcOrd="0" destOrd="0" presId="urn:microsoft.com/office/officeart/2005/8/layout/vList2"/>
    <dgm:cxn modelId="{857D6064-7032-4ABD-89CC-BEA71AF204FB}" srcId="{941A5082-1BA6-4BD7-8A53-70F53C5563C3}" destId="{053F53CD-7383-47B2-9781-BEF354F46C86}" srcOrd="0" destOrd="0" parTransId="{D1E19236-0B7A-4626-8397-C10D76686CC8}" sibTransId="{75265ED1-BE6E-4192-8AAE-2BCA9BB8D96A}"/>
    <dgm:cxn modelId="{1B34B5D1-4A1D-4B88-A1A2-61CD81D83BA3}" type="presOf" srcId="{053F53CD-7383-47B2-9781-BEF354F46C86}" destId="{E1B1C1CA-AA26-4093-8B9A-12DA9D7DEF01}" srcOrd="0" destOrd="0" presId="urn:microsoft.com/office/officeart/2005/8/layout/vList2"/>
    <dgm:cxn modelId="{192C635C-9FB5-4D17-8DBE-E4EBDB8352A2}" type="presParOf" srcId="{EDBB4A91-CF94-4CB5-9E3D-D88A16CD47BE}" destId="{E1B1C1CA-AA26-4093-8B9A-12DA9D7DEF0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2.xml><?xml version="1.0" encoding="utf-8"?>
<dgm:dataModel xmlns:dgm="http://schemas.openxmlformats.org/drawingml/2006/diagram" xmlns:a="http://schemas.openxmlformats.org/drawingml/2006/main">
  <dgm:ptLst>
    <dgm:pt modelId="{A874DDB8-4240-4126-BB3F-BC6644AE15F5}" type="doc">
      <dgm:prSet loTypeId="urn:microsoft.com/office/officeart/2008/layout/LinedList" loCatId="list" qsTypeId="urn:microsoft.com/office/officeart/2005/8/quickstyle/simple1" qsCatId="simple" csTypeId="urn:microsoft.com/office/officeart/2005/8/colors/accent0_1" csCatId="mainScheme" phldr="1"/>
      <dgm:spPr/>
      <dgm:t>
        <a:bodyPr/>
        <a:lstStyle/>
        <a:p>
          <a:endParaRPr lang="ru-RU"/>
        </a:p>
      </dgm:t>
    </dgm:pt>
    <dgm:pt modelId="{DB6215DB-D86C-496D-9B58-78D8EBCFB48C}">
      <dgm:prSet/>
      <dgm:spPr/>
      <dgm:t>
        <a:bodyPr/>
        <a:lstStyle/>
        <a:p>
          <a:r>
            <a:rPr lang="ru-RU"/>
            <a:t>В учебной литературе по криминологии социальные последствия преступлений предлагается классифицировать по следующим критериям:</a:t>
          </a:r>
        </a:p>
      </dgm:t>
    </dgm:pt>
    <dgm:pt modelId="{3358D609-7FE9-4001-A038-63A9BCFECE80}" type="parTrans" cxnId="{E5C4EA88-0678-44F2-AB40-B6A20B3E5DD0}">
      <dgm:prSet/>
      <dgm:spPr/>
      <dgm:t>
        <a:bodyPr/>
        <a:lstStyle/>
        <a:p>
          <a:endParaRPr lang="ru-RU"/>
        </a:p>
      </dgm:t>
    </dgm:pt>
    <dgm:pt modelId="{9C430B38-CA1D-4E31-B811-205236D5D8D9}" type="sibTrans" cxnId="{E5C4EA88-0678-44F2-AB40-B6A20B3E5DD0}">
      <dgm:prSet/>
      <dgm:spPr/>
      <dgm:t>
        <a:bodyPr/>
        <a:lstStyle/>
        <a:p>
          <a:endParaRPr lang="ru-RU"/>
        </a:p>
      </dgm:t>
    </dgm:pt>
    <dgm:pt modelId="{734BF4D5-EA18-44E2-8A0D-DFEA2FE3F555}">
      <dgm:prSet/>
      <dgm:spPr/>
      <dgm:t>
        <a:bodyPr/>
        <a:lstStyle/>
        <a:p>
          <a:r>
            <a:rPr lang="ru-RU" dirty="0"/>
            <a:t>1) содержание наносимого преступлением ущерба (моральный, психологический, физический, экономический, технический, политический и др.);</a:t>
          </a:r>
        </a:p>
      </dgm:t>
    </dgm:pt>
    <dgm:pt modelId="{F849575A-F924-493D-A17D-2694C89C2FAB}" type="parTrans" cxnId="{2EDFDC58-CDBC-4D3B-B24D-865C6512C2A3}">
      <dgm:prSet/>
      <dgm:spPr/>
      <dgm:t>
        <a:bodyPr/>
        <a:lstStyle/>
        <a:p>
          <a:endParaRPr lang="ru-RU"/>
        </a:p>
      </dgm:t>
    </dgm:pt>
    <dgm:pt modelId="{2D80F877-6726-4B8F-81A0-B6676C70828A}" type="sibTrans" cxnId="{2EDFDC58-CDBC-4D3B-B24D-865C6512C2A3}">
      <dgm:prSet/>
      <dgm:spPr/>
      <dgm:t>
        <a:bodyPr/>
        <a:lstStyle/>
        <a:p>
          <a:endParaRPr lang="ru-RU"/>
        </a:p>
      </dgm:t>
    </dgm:pt>
    <dgm:pt modelId="{2DD2877C-88E0-47EA-9F3D-9E754E15A1DC}">
      <dgm:prSet/>
      <dgm:spPr/>
      <dgm:t>
        <a:bodyPr/>
        <a:lstStyle/>
        <a:p>
          <a:r>
            <a:rPr lang="ru-RU"/>
            <a:t>2) объект уголовно-правовой охраны (общественные отношения, связанные с личностью, обществом и (или) государством);</a:t>
          </a:r>
        </a:p>
      </dgm:t>
    </dgm:pt>
    <dgm:pt modelId="{27E5BBDA-4853-432C-BAFA-C4AB7E642386}" type="parTrans" cxnId="{25814396-F044-4CB7-9EF4-55C82C04F18D}">
      <dgm:prSet/>
      <dgm:spPr/>
      <dgm:t>
        <a:bodyPr/>
        <a:lstStyle/>
        <a:p>
          <a:endParaRPr lang="ru-RU"/>
        </a:p>
      </dgm:t>
    </dgm:pt>
    <dgm:pt modelId="{027F7B0C-51F3-400B-BAA3-A8E2D4FF0A7B}" type="sibTrans" cxnId="{25814396-F044-4CB7-9EF4-55C82C04F18D}">
      <dgm:prSet/>
      <dgm:spPr/>
      <dgm:t>
        <a:bodyPr/>
        <a:lstStyle/>
        <a:p>
          <a:endParaRPr lang="ru-RU"/>
        </a:p>
      </dgm:t>
    </dgm:pt>
    <dgm:pt modelId="{4E6A55F9-15D8-41C4-AAF7-5173161ED978}">
      <dgm:prSet/>
      <dgm:spPr/>
      <dgm:t>
        <a:bodyPr/>
        <a:lstStyle/>
        <a:p>
          <a:r>
            <a:rPr lang="ru-RU"/>
            <a:t>3) тяжесть наступивших последствий (от незначительных — до невосполнимых (лишение жизни));</a:t>
          </a:r>
        </a:p>
      </dgm:t>
    </dgm:pt>
    <dgm:pt modelId="{C3B322FA-3CCD-4004-85AA-A8E3B4024608}" type="parTrans" cxnId="{BCC2930F-EC92-4AFD-B21B-F1B8508C4C6E}">
      <dgm:prSet/>
      <dgm:spPr/>
      <dgm:t>
        <a:bodyPr/>
        <a:lstStyle/>
        <a:p>
          <a:endParaRPr lang="ru-RU"/>
        </a:p>
      </dgm:t>
    </dgm:pt>
    <dgm:pt modelId="{43674A19-4CE0-4D71-A4E2-035059AA6FF6}" type="sibTrans" cxnId="{BCC2930F-EC92-4AFD-B21B-F1B8508C4C6E}">
      <dgm:prSet/>
      <dgm:spPr/>
      <dgm:t>
        <a:bodyPr/>
        <a:lstStyle/>
        <a:p>
          <a:endParaRPr lang="ru-RU"/>
        </a:p>
      </dgm:t>
    </dgm:pt>
    <dgm:pt modelId="{F5325779-E46F-451A-B90A-50447B3DB754}">
      <dgm:prSet/>
      <dgm:spPr/>
      <dgm:t>
        <a:bodyPr/>
        <a:lstStyle/>
        <a:p>
          <a:r>
            <a:rPr lang="ru-RU"/>
            <a:t>4) время наступления общественно опасных последствий (непосредственно после преступного посягательства, спустя значительное время);</a:t>
          </a:r>
        </a:p>
      </dgm:t>
    </dgm:pt>
    <dgm:pt modelId="{2F74DE57-466B-4EBE-83B2-2509ED0A48AB}" type="parTrans" cxnId="{CCBF5F52-154A-448A-B7CA-7FE32928CDED}">
      <dgm:prSet/>
      <dgm:spPr/>
      <dgm:t>
        <a:bodyPr/>
        <a:lstStyle/>
        <a:p>
          <a:endParaRPr lang="ru-RU"/>
        </a:p>
      </dgm:t>
    </dgm:pt>
    <dgm:pt modelId="{0176C3EB-9087-4311-B952-192B0AE78F08}" type="sibTrans" cxnId="{CCBF5F52-154A-448A-B7CA-7FE32928CDED}">
      <dgm:prSet/>
      <dgm:spPr/>
      <dgm:t>
        <a:bodyPr/>
        <a:lstStyle/>
        <a:p>
          <a:endParaRPr lang="ru-RU"/>
        </a:p>
      </dgm:t>
    </dgm:pt>
    <dgm:pt modelId="{78136118-7F1E-45F3-ACA9-49625EE09650}">
      <dgm:prSet/>
      <dgm:spPr/>
      <dgm:t>
        <a:bodyPr/>
        <a:lstStyle/>
        <a:p>
          <a:r>
            <a:rPr lang="ru-RU" dirty="0"/>
            <a:t>5) последствия преступности как фактор, порождающий нарушение уголовно-правового запрета (насилие порождает новое насилие);</a:t>
          </a:r>
        </a:p>
      </dgm:t>
    </dgm:pt>
    <dgm:pt modelId="{C43A23E4-9916-4AC7-BA40-0BCBE2871025}" type="parTrans" cxnId="{EC03A923-7DE7-493E-8709-8DE0A11C72C9}">
      <dgm:prSet/>
      <dgm:spPr/>
      <dgm:t>
        <a:bodyPr/>
        <a:lstStyle/>
        <a:p>
          <a:endParaRPr lang="ru-RU"/>
        </a:p>
      </dgm:t>
    </dgm:pt>
    <dgm:pt modelId="{77ABDE4E-CDCF-4695-B95F-65E59E07C5B0}" type="sibTrans" cxnId="{EC03A923-7DE7-493E-8709-8DE0A11C72C9}">
      <dgm:prSet/>
      <dgm:spPr/>
      <dgm:t>
        <a:bodyPr/>
        <a:lstStyle/>
        <a:p>
          <a:endParaRPr lang="ru-RU"/>
        </a:p>
      </dgm:t>
    </dgm:pt>
    <dgm:pt modelId="{E5FBB6A8-310D-4CED-B1F6-C9F3816A00F9}">
      <dgm:prSet/>
      <dgm:spPr/>
      <dgm:t>
        <a:bodyPr/>
        <a:lstStyle/>
        <a:p>
          <a:r>
            <a:rPr lang="ru-RU"/>
            <a:t>6) сфера, в которой был нанесен ущерб (дифференциация общества приводит к диверсификации преступности и ее последствий, затрагивающих все сферы жизни);</a:t>
          </a:r>
        </a:p>
      </dgm:t>
    </dgm:pt>
    <dgm:pt modelId="{2F07FDEA-0674-4841-8240-4D6DD011195A}" type="parTrans" cxnId="{EA524BAE-ECB6-4BFE-AB11-BB5CC4193D13}">
      <dgm:prSet/>
      <dgm:spPr/>
      <dgm:t>
        <a:bodyPr/>
        <a:lstStyle/>
        <a:p>
          <a:endParaRPr lang="ru-RU"/>
        </a:p>
      </dgm:t>
    </dgm:pt>
    <dgm:pt modelId="{4671F445-8AB6-4226-81C8-80020F518A4B}" type="sibTrans" cxnId="{EA524BAE-ECB6-4BFE-AB11-BB5CC4193D13}">
      <dgm:prSet/>
      <dgm:spPr/>
      <dgm:t>
        <a:bodyPr/>
        <a:lstStyle/>
        <a:p>
          <a:endParaRPr lang="ru-RU"/>
        </a:p>
      </dgm:t>
    </dgm:pt>
    <dgm:pt modelId="{8B9E6155-2E67-4B4B-8E13-4FCAFF723181}">
      <dgm:prSet/>
      <dgm:spPr/>
      <dgm:t>
        <a:bodyPr/>
        <a:lstStyle/>
        <a:p>
          <a:r>
            <a:rPr lang="ru-RU"/>
            <a:t>7) масштабы ущерба (общегосударственные, региональные, индивидуальные).</a:t>
          </a:r>
        </a:p>
      </dgm:t>
    </dgm:pt>
    <dgm:pt modelId="{CB31933F-8388-4E08-9261-75CD2AFEAF71}" type="parTrans" cxnId="{8AE52B3A-2455-41CD-A468-FDC8BADF2625}">
      <dgm:prSet/>
      <dgm:spPr/>
      <dgm:t>
        <a:bodyPr/>
        <a:lstStyle/>
        <a:p>
          <a:endParaRPr lang="ru-RU"/>
        </a:p>
      </dgm:t>
    </dgm:pt>
    <dgm:pt modelId="{2BDD1609-8C12-4BDC-8F3A-0501F9B183CF}" type="sibTrans" cxnId="{8AE52B3A-2455-41CD-A468-FDC8BADF2625}">
      <dgm:prSet/>
      <dgm:spPr/>
      <dgm:t>
        <a:bodyPr/>
        <a:lstStyle/>
        <a:p>
          <a:endParaRPr lang="ru-RU"/>
        </a:p>
      </dgm:t>
    </dgm:pt>
    <dgm:pt modelId="{86864256-D226-425E-A443-6B1A973703FF}" type="pres">
      <dgm:prSet presAssocID="{A874DDB8-4240-4126-BB3F-BC6644AE15F5}" presName="vert0" presStyleCnt="0">
        <dgm:presLayoutVars>
          <dgm:dir/>
          <dgm:animOne val="branch"/>
          <dgm:animLvl val="lvl"/>
        </dgm:presLayoutVars>
      </dgm:prSet>
      <dgm:spPr/>
    </dgm:pt>
    <dgm:pt modelId="{CE4C9037-837F-48BA-BE4F-2BA146907A38}" type="pres">
      <dgm:prSet presAssocID="{DB6215DB-D86C-496D-9B58-78D8EBCFB48C}" presName="thickLine" presStyleLbl="alignNode1" presStyleIdx="0" presStyleCnt="8"/>
      <dgm:spPr/>
    </dgm:pt>
    <dgm:pt modelId="{97C634E8-A544-4908-A37E-BBF717EE5B0E}" type="pres">
      <dgm:prSet presAssocID="{DB6215DB-D86C-496D-9B58-78D8EBCFB48C}" presName="horz1" presStyleCnt="0"/>
      <dgm:spPr/>
    </dgm:pt>
    <dgm:pt modelId="{E5F129E6-7840-4368-B40E-AFFD36DBEF5E}" type="pres">
      <dgm:prSet presAssocID="{DB6215DB-D86C-496D-9B58-78D8EBCFB48C}" presName="tx1" presStyleLbl="revTx" presStyleIdx="0" presStyleCnt="8"/>
      <dgm:spPr/>
    </dgm:pt>
    <dgm:pt modelId="{6E3AF2A4-ABEE-4193-AE5F-2BC277500C88}" type="pres">
      <dgm:prSet presAssocID="{DB6215DB-D86C-496D-9B58-78D8EBCFB48C}" presName="vert1" presStyleCnt="0"/>
      <dgm:spPr/>
    </dgm:pt>
    <dgm:pt modelId="{476A083E-FB2D-4B95-80B4-3F744E72EE44}" type="pres">
      <dgm:prSet presAssocID="{734BF4D5-EA18-44E2-8A0D-DFEA2FE3F555}" presName="thickLine" presStyleLbl="alignNode1" presStyleIdx="1" presStyleCnt="8"/>
      <dgm:spPr/>
    </dgm:pt>
    <dgm:pt modelId="{ECC5E322-4ED7-4520-9A61-0D03D6A41CF0}" type="pres">
      <dgm:prSet presAssocID="{734BF4D5-EA18-44E2-8A0D-DFEA2FE3F555}" presName="horz1" presStyleCnt="0"/>
      <dgm:spPr/>
    </dgm:pt>
    <dgm:pt modelId="{76E0C5B8-96D0-4D45-8D46-3577CED33907}" type="pres">
      <dgm:prSet presAssocID="{734BF4D5-EA18-44E2-8A0D-DFEA2FE3F555}" presName="tx1" presStyleLbl="revTx" presStyleIdx="1" presStyleCnt="8"/>
      <dgm:spPr/>
    </dgm:pt>
    <dgm:pt modelId="{68578483-FA0F-4C7B-A649-D7A9F7A29183}" type="pres">
      <dgm:prSet presAssocID="{734BF4D5-EA18-44E2-8A0D-DFEA2FE3F555}" presName="vert1" presStyleCnt="0"/>
      <dgm:spPr/>
    </dgm:pt>
    <dgm:pt modelId="{DBD2B0AF-0A3C-48AD-8112-BBEDA2695C5E}" type="pres">
      <dgm:prSet presAssocID="{2DD2877C-88E0-47EA-9F3D-9E754E15A1DC}" presName="thickLine" presStyleLbl="alignNode1" presStyleIdx="2" presStyleCnt="8"/>
      <dgm:spPr/>
    </dgm:pt>
    <dgm:pt modelId="{64630A8B-27F9-47A8-ACF7-629F82D6FCCB}" type="pres">
      <dgm:prSet presAssocID="{2DD2877C-88E0-47EA-9F3D-9E754E15A1DC}" presName="horz1" presStyleCnt="0"/>
      <dgm:spPr/>
    </dgm:pt>
    <dgm:pt modelId="{B82E3D19-605B-4A0C-9838-D5301222AFA0}" type="pres">
      <dgm:prSet presAssocID="{2DD2877C-88E0-47EA-9F3D-9E754E15A1DC}" presName="tx1" presStyleLbl="revTx" presStyleIdx="2" presStyleCnt="8"/>
      <dgm:spPr/>
    </dgm:pt>
    <dgm:pt modelId="{A5F8C926-1738-464E-B36B-C4BD41A0EE46}" type="pres">
      <dgm:prSet presAssocID="{2DD2877C-88E0-47EA-9F3D-9E754E15A1DC}" presName="vert1" presStyleCnt="0"/>
      <dgm:spPr/>
    </dgm:pt>
    <dgm:pt modelId="{06F471E8-042A-41A5-A753-11C6130611A1}" type="pres">
      <dgm:prSet presAssocID="{4E6A55F9-15D8-41C4-AAF7-5173161ED978}" presName="thickLine" presStyleLbl="alignNode1" presStyleIdx="3" presStyleCnt="8"/>
      <dgm:spPr/>
    </dgm:pt>
    <dgm:pt modelId="{6414B67E-BDB8-4CD4-A9C9-2451117DC3FD}" type="pres">
      <dgm:prSet presAssocID="{4E6A55F9-15D8-41C4-AAF7-5173161ED978}" presName="horz1" presStyleCnt="0"/>
      <dgm:spPr/>
    </dgm:pt>
    <dgm:pt modelId="{0445F436-8C08-42F0-B092-75FB15AB76BE}" type="pres">
      <dgm:prSet presAssocID="{4E6A55F9-15D8-41C4-AAF7-5173161ED978}" presName="tx1" presStyleLbl="revTx" presStyleIdx="3" presStyleCnt="8"/>
      <dgm:spPr/>
    </dgm:pt>
    <dgm:pt modelId="{1A6F500A-8008-4A04-A9F7-57F3D0A8B5AF}" type="pres">
      <dgm:prSet presAssocID="{4E6A55F9-15D8-41C4-AAF7-5173161ED978}" presName="vert1" presStyleCnt="0"/>
      <dgm:spPr/>
    </dgm:pt>
    <dgm:pt modelId="{B84EABE0-B93C-4EC6-B8D1-136CE09072DE}" type="pres">
      <dgm:prSet presAssocID="{F5325779-E46F-451A-B90A-50447B3DB754}" presName="thickLine" presStyleLbl="alignNode1" presStyleIdx="4" presStyleCnt="8"/>
      <dgm:spPr/>
    </dgm:pt>
    <dgm:pt modelId="{CB4717E2-9651-4ED0-8B93-49CCBA768046}" type="pres">
      <dgm:prSet presAssocID="{F5325779-E46F-451A-B90A-50447B3DB754}" presName="horz1" presStyleCnt="0"/>
      <dgm:spPr/>
    </dgm:pt>
    <dgm:pt modelId="{FFE892BA-2385-4E1A-A64E-9A4284954B4E}" type="pres">
      <dgm:prSet presAssocID="{F5325779-E46F-451A-B90A-50447B3DB754}" presName="tx1" presStyleLbl="revTx" presStyleIdx="4" presStyleCnt="8"/>
      <dgm:spPr/>
    </dgm:pt>
    <dgm:pt modelId="{45126A7A-18BF-427B-8277-A6066C42ED86}" type="pres">
      <dgm:prSet presAssocID="{F5325779-E46F-451A-B90A-50447B3DB754}" presName="vert1" presStyleCnt="0"/>
      <dgm:spPr/>
    </dgm:pt>
    <dgm:pt modelId="{3D0E082C-C7DE-48D9-9C44-7E835857E82F}" type="pres">
      <dgm:prSet presAssocID="{78136118-7F1E-45F3-ACA9-49625EE09650}" presName="thickLine" presStyleLbl="alignNode1" presStyleIdx="5" presStyleCnt="8"/>
      <dgm:spPr/>
    </dgm:pt>
    <dgm:pt modelId="{1B9D5941-B647-4425-9B1F-A270014C2A00}" type="pres">
      <dgm:prSet presAssocID="{78136118-7F1E-45F3-ACA9-49625EE09650}" presName="horz1" presStyleCnt="0"/>
      <dgm:spPr/>
    </dgm:pt>
    <dgm:pt modelId="{E6C534CD-CA4C-4224-8EB1-6FDC3FE7F3DB}" type="pres">
      <dgm:prSet presAssocID="{78136118-7F1E-45F3-ACA9-49625EE09650}" presName="tx1" presStyleLbl="revTx" presStyleIdx="5" presStyleCnt="8"/>
      <dgm:spPr/>
    </dgm:pt>
    <dgm:pt modelId="{88560CB1-9D63-434B-9E36-BCBA24B6F718}" type="pres">
      <dgm:prSet presAssocID="{78136118-7F1E-45F3-ACA9-49625EE09650}" presName="vert1" presStyleCnt="0"/>
      <dgm:spPr/>
    </dgm:pt>
    <dgm:pt modelId="{2B11160A-4687-4465-81EA-F6C114A95F98}" type="pres">
      <dgm:prSet presAssocID="{E5FBB6A8-310D-4CED-B1F6-C9F3816A00F9}" presName="thickLine" presStyleLbl="alignNode1" presStyleIdx="6" presStyleCnt="8"/>
      <dgm:spPr/>
    </dgm:pt>
    <dgm:pt modelId="{71CC3A01-A2BD-4666-BE21-6632E9B12EF8}" type="pres">
      <dgm:prSet presAssocID="{E5FBB6A8-310D-4CED-B1F6-C9F3816A00F9}" presName="horz1" presStyleCnt="0"/>
      <dgm:spPr/>
    </dgm:pt>
    <dgm:pt modelId="{400AC130-43BC-414A-8B4C-8086FF2E9173}" type="pres">
      <dgm:prSet presAssocID="{E5FBB6A8-310D-4CED-B1F6-C9F3816A00F9}" presName="tx1" presStyleLbl="revTx" presStyleIdx="6" presStyleCnt="8"/>
      <dgm:spPr/>
    </dgm:pt>
    <dgm:pt modelId="{F20CB1D6-3251-42C9-BC30-6D4ED2913F95}" type="pres">
      <dgm:prSet presAssocID="{E5FBB6A8-310D-4CED-B1F6-C9F3816A00F9}" presName="vert1" presStyleCnt="0"/>
      <dgm:spPr/>
    </dgm:pt>
    <dgm:pt modelId="{C4AE4CFC-14F3-40E1-A784-0F35BF7C2902}" type="pres">
      <dgm:prSet presAssocID="{8B9E6155-2E67-4B4B-8E13-4FCAFF723181}" presName="thickLine" presStyleLbl="alignNode1" presStyleIdx="7" presStyleCnt="8"/>
      <dgm:spPr/>
    </dgm:pt>
    <dgm:pt modelId="{83920283-0EF7-48A9-84CA-FA114579C510}" type="pres">
      <dgm:prSet presAssocID="{8B9E6155-2E67-4B4B-8E13-4FCAFF723181}" presName="horz1" presStyleCnt="0"/>
      <dgm:spPr/>
    </dgm:pt>
    <dgm:pt modelId="{EB0E9F28-8A7E-489C-9C67-5C32EA424A45}" type="pres">
      <dgm:prSet presAssocID="{8B9E6155-2E67-4B4B-8E13-4FCAFF723181}" presName="tx1" presStyleLbl="revTx" presStyleIdx="7" presStyleCnt="8"/>
      <dgm:spPr/>
    </dgm:pt>
    <dgm:pt modelId="{08E98956-6A59-44E9-BE52-E116211BE088}" type="pres">
      <dgm:prSet presAssocID="{8B9E6155-2E67-4B4B-8E13-4FCAFF723181}" presName="vert1" presStyleCnt="0"/>
      <dgm:spPr/>
    </dgm:pt>
  </dgm:ptLst>
  <dgm:cxnLst>
    <dgm:cxn modelId="{BCC2930F-EC92-4AFD-B21B-F1B8508C4C6E}" srcId="{A874DDB8-4240-4126-BB3F-BC6644AE15F5}" destId="{4E6A55F9-15D8-41C4-AAF7-5173161ED978}" srcOrd="3" destOrd="0" parTransId="{C3B322FA-3CCD-4004-85AA-A8E3B4024608}" sibTransId="{43674A19-4CE0-4D71-A4E2-035059AA6FF6}"/>
    <dgm:cxn modelId="{EC03A923-7DE7-493E-8709-8DE0A11C72C9}" srcId="{A874DDB8-4240-4126-BB3F-BC6644AE15F5}" destId="{78136118-7F1E-45F3-ACA9-49625EE09650}" srcOrd="5" destOrd="0" parTransId="{C43A23E4-9916-4AC7-BA40-0BCBE2871025}" sibTransId="{77ABDE4E-CDCF-4695-B95F-65E59E07C5B0}"/>
    <dgm:cxn modelId="{8AE52B3A-2455-41CD-A468-FDC8BADF2625}" srcId="{A874DDB8-4240-4126-BB3F-BC6644AE15F5}" destId="{8B9E6155-2E67-4B4B-8E13-4FCAFF723181}" srcOrd="7" destOrd="0" parTransId="{CB31933F-8388-4E08-9261-75CD2AFEAF71}" sibTransId="{2BDD1609-8C12-4BDC-8F3A-0501F9B183CF}"/>
    <dgm:cxn modelId="{53AB5C40-A6DF-4C08-836A-E726F6ABD5B9}" type="presOf" srcId="{8B9E6155-2E67-4B4B-8E13-4FCAFF723181}" destId="{EB0E9F28-8A7E-489C-9C67-5C32EA424A45}" srcOrd="0" destOrd="0" presId="urn:microsoft.com/office/officeart/2008/layout/LinedList"/>
    <dgm:cxn modelId="{BA4EEC48-31D0-4509-825B-EC24E0245445}" type="presOf" srcId="{2DD2877C-88E0-47EA-9F3D-9E754E15A1DC}" destId="{B82E3D19-605B-4A0C-9838-D5301222AFA0}" srcOrd="0" destOrd="0" presId="urn:microsoft.com/office/officeart/2008/layout/LinedList"/>
    <dgm:cxn modelId="{A0343E6C-1084-4B78-AB6F-9130CBD85AC5}" type="presOf" srcId="{734BF4D5-EA18-44E2-8A0D-DFEA2FE3F555}" destId="{76E0C5B8-96D0-4D45-8D46-3577CED33907}" srcOrd="0" destOrd="0" presId="urn:microsoft.com/office/officeart/2008/layout/LinedList"/>
    <dgm:cxn modelId="{0C7CE76C-3A65-4BD6-A3B1-4A635D1D08C2}" type="presOf" srcId="{F5325779-E46F-451A-B90A-50447B3DB754}" destId="{FFE892BA-2385-4E1A-A64E-9A4284954B4E}" srcOrd="0" destOrd="0" presId="urn:microsoft.com/office/officeart/2008/layout/LinedList"/>
    <dgm:cxn modelId="{415B6E6E-3824-4521-A280-463DC81308E3}" type="presOf" srcId="{E5FBB6A8-310D-4CED-B1F6-C9F3816A00F9}" destId="{400AC130-43BC-414A-8B4C-8086FF2E9173}" srcOrd="0" destOrd="0" presId="urn:microsoft.com/office/officeart/2008/layout/LinedList"/>
    <dgm:cxn modelId="{CCBF5F52-154A-448A-B7CA-7FE32928CDED}" srcId="{A874DDB8-4240-4126-BB3F-BC6644AE15F5}" destId="{F5325779-E46F-451A-B90A-50447B3DB754}" srcOrd="4" destOrd="0" parTransId="{2F74DE57-466B-4EBE-83B2-2509ED0A48AB}" sibTransId="{0176C3EB-9087-4311-B952-192B0AE78F08}"/>
    <dgm:cxn modelId="{2EDFDC58-CDBC-4D3B-B24D-865C6512C2A3}" srcId="{A874DDB8-4240-4126-BB3F-BC6644AE15F5}" destId="{734BF4D5-EA18-44E2-8A0D-DFEA2FE3F555}" srcOrd="1" destOrd="0" parTransId="{F849575A-F924-493D-A17D-2694C89C2FAB}" sibTransId="{2D80F877-6726-4B8F-81A0-B6676C70828A}"/>
    <dgm:cxn modelId="{E5C4EA88-0678-44F2-AB40-B6A20B3E5DD0}" srcId="{A874DDB8-4240-4126-BB3F-BC6644AE15F5}" destId="{DB6215DB-D86C-496D-9B58-78D8EBCFB48C}" srcOrd="0" destOrd="0" parTransId="{3358D609-7FE9-4001-A038-63A9BCFECE80}" sibTransId="{9C430B38-CA1D-4E31-B811-205236D5D8D9}"/>
    <dgm:cxn modelId="{25814396-F044-4CB7-9EF4-55C82C04F18D}" srcId="{A874DDB8-4240-4126-BB3F-BC6644AE15F5}" destId="{2DD2877C-88E0-47EA-9F3D-9E754E15A1DC}" srcOrd="2" destOrd="0" parTransId="{27E5BBDA-4853-432C-BAFA-C4AB7E642386}" sibTransId="{027F7B0C-51F3-400B-BAA3-A8E2D4FF0A7B}"/>
    <dgm:cxn modelId="{EA524BAE-ECB6-4BFE-AB11-BB5CC4193D13}" srcId="{A874DDB8-4240-4126-BB3F-BC6644AE15F5}" destId="{E5FBB6A8-310D-4CED-B1F6-C9F3816A00F9}" srcOrd="6" destOrd="0" parTransId="{2F07FDEA-0674-4841-8240-4D6DD011195A}" sibTransId="{4671F445-8AB6-4226-81C8-80020F518A4B}"/>
    <dgm:cxn modelId="{9D24F3B5-7E6D-459F-85F8-FAA54ED3F33D}" type="presOf" srcId="{78136118-7F1E-45F3-ACA9-49625EE09650}" destId="{E6C534CD-CA4C-4224-8EB1-6FDC3FE7F3DB}" srcOrd="0" destOrd="0" presId="urn:microsoft.com/office/officeart/2008/layout/LinedList"/>
    <dgm:cxn modelId="{AD4C21BB-4080-48AB-A9A5-904B27BAC240}" type="presOf" srcId="{DB6215DB-D86C-496D-9B58-78D8EBCFB48C}" destId="{E5F129E6-7840-4368-B40E-AFFD36DBEF5E}" srcOrd="0" destOrd="0" presId="urn:microsoft.com/office/officeart/2008/layout/LinedList"/>
    <dgm:cxn modelId="{EA139AD7-9905-4A60-82F9-39611B446B30}" type="presOf" srcId="{4E6A55F9-15D8-41C4-AAF7-5173161ED978}" destId="{0445F436-8C08-42F0-B092-75FB15AB76BE}" srcOrd="0" destOrd="0" presId="urn:microsoft.com/office/officeart/2008/layout/LinedList"/>
    <dgm:cxn modelId="{B10FABFB-BEFF-444D-9B4C-0B5008027111}" type="presOf" srcId="{A874DDB8-4240-4126-BB3F-BC6644AE15F5}" destId="{86864256-D226-425E-A443-6B1A973703FF}" srcOrd="0" destOrd="0" presId="urn:microsoft.com/office/officeart/2008/layout/LinedList"/>
    <dgm:cxn modelId="{706C3248-4FF8-483C-8F32-B9BA5B00AEF6}" type="presParOf" srcId="{86864256-D226-425E-A443-6B1A973703FF}" destId="{CE4C9037-837F-48BA-BE4F-2BA146907A38}" srcOrd="0" destOrd="0" presId="urn:microsoft.com/office/officeart/2008/layout/LinedList"/>
    <dgm:cxn modelId="{C3C7395A-B5C4-4972-9075-CEFF6B5F70DD}" type="presParOf" srcId="{86864256-D226-425E-A443-6B1A973703FF}" destId="{97C634E8-A544-4908-A37E-BBF717EE5B0E}" srcOrd="1" destOrd="0" presId="urn:microsoft.com/office/officeart/2008/layout/LinedList"/>
    <dgm:cxn modelId="{9BFAF959-EEF1-4297-AEE9-EA40CB9BC590}" type="presParOf" srcId="{97C634E8-A544-4908-A37E-BBF717EE5B0E}" destId="{E5F129E6-7840-4368-B40E-AFFD36DBEF5E}" srcOrd="0" destOrd="0" presId="urn:microsoft.com/office/officeart/2008/layout/LinedList"/>
    <dgm:cxn modelId="{F276367F-3985-4E8D-9BD6-6DD1F69C2844}" type="presParOf" srcId="{97C634E8-A544-4908-A37E-BBF717EE5B0E}" destId="{6E3AF2A4-ABEE-4193-AE5F-2BC277500C88}" srcOrd="1" destOrd="0" presId="urn:microsoft.com/office/officeart/2008/layout/LinedList"/>
    <dgm:cxn modelId="{E90632C9-E60E-45E2-AF93-6C5194CB2D8D}" type="presParOf" srcId="{86864256-D226-425E-A443-6B1A973703FF}" destId="{476A083E-FB2D-4B95-80B4-3F744E72EE44}" srcOrd="2" destOrd="0" presId="urn:microsoft.com/office/officeart/2008/layout/LinedList"/>
    <dgm:cxn modelId="{5AA797D3-C1DB-46BB-8BFB-3C6A77F76F5E}" type="presParOf" srcId="{86864256-D226-425E-A443-6B1A973703FF}" destId="{ECC5E322-4ED7-4520-9A61-0D03D6A41CF0}" srcOrd="3" destOrd="0" presId="urn:microsoft.com/office/officeart/2008/layout/LinedList"/>
    <dgm:cxn modelId="{B732B434-BE9D-48A2-B338-2EB4E47DA548}" type="presParOf" srcId="{ECC5E322-4ED7-4520-9A61-0D03D6A41CF0}" destId="{76E0C5B8-96D0-4D45-8D46-3577CED33907}" srcOrd="0" destOrd="0" presId="urn:microsoft.com/office/officeart/2008/layout/LinedList"/>
    <dgm:cxn modelId="{7E0CC085-F902-4886-B570-1AFAF83B6AED}" type="presParOf" srcId="{ECC5E322-4ED7-4520-9A61-0D03D6A41CF0}" destId="{68578483-FA0F-4C7B-A649-D7A9F7A29183}" srcOrd="1" destOrd="0" presId="urn:microsoft.com/office/officeart/2008/layout/LinedList"/>
    <dgm:cxn modelId="{9E620403-D2BE-4B80-880B-7F46D706945B}" type="presParOf" srcId="{86864256-D226-425E-A443-6B1A973703FF}" destId="{DBD2B0AF-0A3C-48AD-8112-BBEDA2695C5E}" srcOrd="4" destOrd="0" presId="urn:microsoft.com/office/officeart/2008/layout/LinedList"/>
    <dgm:cxn modelId="{4CA23AAB-B907-49D9-9938-16E1D5AEED58}" type="presParOf" srcId="{86864256-D226-425E-A443-6B1A973703FF}" destId="{64630A8B-27F9-47A8-ACF7-629F82D6FCCB}" srcOrd="5" destOrd="0" presId="urn:microsoft.com/office/officeart/2008/layout/LinedList"/>
    <dgm:cxn modelId="{A5A5FADC-D3F2-48BA-8EFF-0A53B913ED35}" type="presParOf" srcId="{64630A8B-27F9-47A8-ACF7-629F82D6FCCB}" destId="{B82E3D19-605B-4A0C-9838-D5301222AFA0}" srcOrd="0" destOrd="0" presId="urn:microsoft.com/office/officeart/2008/layout/LinedList"/>
    <dgm:cxn modelId="{BD21E2C4-696C-4A01-8465-43C1C4821DA2}" type="presParOf" srcId="{64630A8B-27F9-47A8-ACF7-629F82D6FCCB}" destId="{A5F8C926-1738-464E-B36B-C4BD41A0EE46}" srcOrd="1" destOrd="0" presId="urn:microsoft.com/office/officeart/2008/layout/LinedList"/>
    <dgm:cxn modelId="{4A839F4A-1D00-43B9-99C0-9CE10CE918E2}" type="presParOf" srcId="{86864256-D226-425E-A443-6B1A973703FF}" destId="{06F471E8-042A-41A5-A753-11C6130611A1}" srcOrd="6" destOrd="0" presId="urn:microsoft.com/office/officeart/2008/layout/LinedList"/>
    <dgm:cxn modelId="{333D3DBA-1BA6-4E59-A4B6-FDD52E6D10BA}" type="presParOf" srcId="{86864256-D226-425E-A443-6B1A973703FF}" destId="{6414B67E-BDB8-4CD4-A9C9-2451117DC3FD}" srcOrd="7" destOrd="0" presId="urn:microsoft.com/office/officeart/2008/layout/LinedList"/>
    <dgm:cxn modelId="{C8163AF6-7EBD-47EB-8AED-AC5876D576D9}" type="presParOf" srcId="{6414B67E-BDB8-4CD4-A9C9-2451117DC3FD}" destId="{0445F436-8C08-42F0-B092-75FB15AB76BE}" srcOrd="0" destOrd="0" presId="urn:microsoft.com/office/officeart/2008/layout/LinedList"/>
    <dgm:cxn modelId="{6B8D80BB-E545-4714-B5D1-46D0A3FF62DB}" type="presParOf" srcId="{6414B67E-BDB8-4CD4-A9C9-2451117DC3FD}" destId="{1A6F500A-8008-4A04-A9F7-57F3D0A8B5AF}" srcOrd="1" destOrd="0" presId="urn:microsoft.com/office/officeart/2008/layout/LinedList"/>
    <dgm:cxn modelId="{EDCAB548-FE4F-46B6-9262-3A303F4892F6}" type="presParOf" srcId="{86864256-D226-425E-A443-6B1A973703FF}" destId="{B84EABE0-B93C-4EC6-B8D1-136CE09072DE}" srcOrd="8" destOrd="0" presId="urn:microsoft.com/office/officeart/2008/layout/LinedList"/>
    <dgm:cxn modelId="{0F8A5854-C5F0-4A6E-A43D-0BF13B99FC6E}" type="presParOf" srcId="{86864256-D226-425E-A443-6B1A973703FF}" destId="{CB4717E2-9651-4ED0-8B93-49CCBA768046}" srcOrd="9" destOrd="0" presId="urn:microsoft.com/office/officeart/2008/layout/LinedList"/>
    <dgm:cxn modelId="{B962CC6E-4757-4114-895F-5F1401DABDCE}" type="presParOf" srcId="{CB4717E2-9651-4ED0-8B93-49CCBA768046}" destId="{FFE892BA-2385-4E1A-A64E-9A4284954B4E}" srcOrd="0" destOrd="0" presId="urn:microsoft.com/office/officeart/2008/layout/LinedList"/>
    <dgm:cxn modelId="{FACF6D97-2AA4-4BB7-8C47-CD811DB8CE18}" type="presParOf" srcId="{CB4717E2-9651-4ED0-8B93-49CCBA768046}" destId="{45126A7A-18BF-427B-8277-A6066C42ED86}" srcOrd="1" destOrd="0" presId="urn:microsoft.com/office/officeart/2008/layout/LinedList"/>
    <dgm:cxn modelId="{BFD51651-0721-4E00-8007-7CAD6E2D1521}" type="presParOf" srcId="{86864256-D226-425E-A443-6B1A973703FF}" destId="{3D0E082C-C7DE-48D9-9C44-7E835857E82F}" srcOrd="10" destOrd="0" presId="urn:microsoft.com/office/officeart/2008/layout/LinedList"/>
    <dgm:cxn modelId="{6A749665-5E91-43CE-A232-3BD18757BB7A}" type="presParOf" srcId="{86864256-D226-425E-A443-6B1A973703FF}" destId="{1B9D5941-B647-4425-9B1F-A270014C2A00}" srcOrd="11" destOrd="0" presId="urn:microsoft.com/office/officeart/2008/layout/LinedList"/>
    <dgm:cxn modelId="{27694D37-BEC0-4FD7-BDEC-00857236D143}" type="presParOf" srcId="{1B9D5941-B647-4425-9B1F-A270014C2A00}" destId="{E6C534CD-CA4C-4224-8EB1-6FDC3FE7F3DB}" srcOrd="0" destOrd="0" presId="urn:microsoft.com/office/officeart/2008/layout/LinedList"/>
    <dgm:cxn modelId="{D5CF4E96-6FAD-4134-B00F-879F1AE15E04}" type="presParOf" srcId="{1B9D5941-B647-4425-9B1F-A270014C2A00}" destId="{88560CB1-9D63-434B-9E36-BCBA24B6F718}" srcOrd="1" destOrd="0" presId="urn:microsoft.com/office/officeart/2008/layout/LinedList"/>
    <dgm:cxn modelId="{B58293BB-21CD-4F28-8F02-2C343A751E52}" type="presParOf" srcId="{86864256-D226-425E-A443-6B1A973703FF}" destId="{2B11160A-4687-4465-81EA-F6C114A95F98}" srcOrd="12" destOrd="0" presId="urn:microsoft.com/office/officeart/2008/layout/LinedList"/>
    <dgm:cxn modelId="{0874CDEE-DC71-4942-BE02-312675B2DD46}" type="presParOf" srcId="{86864256-D226-425E-A443-6B1A973703FF}" destId="{71CC3A01-A2BD-4666-BE21-6632E9B12EF8}" srcOrd="13" destOrd="0" presId="urn:microsoft.com/office/officeart/2008/layout/LinedList"/>
    <dgm:cxn modelId="{8774755D-41A2-4DC2-BF2B-D87547362A78}" type="presParOf" srcId="{71CC3A01-A2BD-4666-BE21-6632E9B12EF8}" destId="{400AC130-43BC-414A-8B4C-8086FF2E9173}" srcOrd="0" destOrd="0" presId="urn:microsoft.com/office/officeart/2008/layout/LinedList"/>
    <dgm:cxn modelId="{314F6FF4-E05B-42E3-8B95-3821EDD895D4}" type="presParOf" srcId="{71CC3A01-A2BD-4666-BE21-6632E9B12EF8}" destId="{F20CB1D6-3251-42C9-BC30-6D4ED2913F95}" srcOrd="1" destOrd="0" presId="urn:microsoft.com/office/officeart/2008/layout/LinedList"/>
    <dgm:cxn modelId="{A8C0B363-A11B-4246-AE9B-2132382AD94B}" type="presParOf" srcId="{86864256-D226-425E-A443-6B1A973703FF}" destId="{C4AE4CFC-14F3-40E1-A784-0F35BF7C2902}" srcOrd="14" destOrd="0" presId="urn:microsoft.com/office/officeart/2008/layout/LinedList"/>
    <dgm:cxn modelId="{9EF4B166-3503-45F6-AF0D-3CA3ECA10BA1}" type="presParOf" srcId="{86864256-D226-425E-A443-6B1A973703FF}" destId="{83920283-0EF7-48A9-84CA-FA114579C510}" srcOrd="15" destOrd="0" presId="urn:microsoft.com/office/officeart/2008/layout/LinedList"/>
    <dgm:cxn modelId="{5F17276E-EE30-4270-973B-0647ED5234DA}" type="presParOf" srcId="{83920283-0EF7-48A9-84CA-FA114579C510}" destId="{EB0E9F28-8A7E-489C-9C67-5C32EA424A45}" srcOrd="0" destOrd="0" presId="urn:microsoft.com/office/officeart/2008/layout/LinedList"/>
    <dgm:cxn modelId="{6EFCEDC3-156E-4FB0-A309-A3F3156B0A61}" type="presParOf" srcId="{83920283-0EF7-48A9-84CA-FA114579C510}" destId="{08E98956-6A59-44E9-BE52-E116211BE08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3.xml><?xml version="1.0" encoding="utf-8"?>
<dgm:dataModel xmlns:dgm="http://schemas.openxmlformats.org/drawingml/2006/diagram" xmlns:a="http://schemas.openxmlformats.org/drawingml/2006/main">
  <dgm:ptLst>
    <dgm:pt modelId="{25274D01-A047-4705-8618-1142423CA9E4}"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ru-RU"/>
        </a:p>
      </dgm:t>
    </dgm:pt>
    <dgm:pt modelId="{BD14A930-7000-48A7-89CC-AB025FC04414}">
      <dgm:prSet/>
      <dgm:spPr/>
      <dgm:t>
        <a:bodyPr/>
        <a:lstStyle/>
        <a:p>
          <a:r>
            <a:rPr lang="ru-RU" b="1"/>
            <a:t>Экономическую преступность </a:t>
          </a:r>
          <a:r>
            <a:rPr lang="ru-RU"/>
            <a:t>(преступность в сфере экономической деятельности) можно рассматривать как исторически изменчивое, общественно опасное, сложное, многогранное, социально негативное уголовно-правовое явление, представляющее собой совокупность корыстных преступлений в сфере экономики, совершаемых на определенной территории за определенный период времени гражданами в процессе их профессиональной деятельности и посягающих на интересы участников экономических отношений, а также на порядок управления экономикой.</a:t>
          </a:r>
        </a:p>
      </dgm:t>
    </dgm:pt>
    <dgm:pt modelId="{292E7958-7787-453F-9F93-DCA88B76B455}" type="parTrans" cxnId="{C8D7DDD5-5631-4BFE-B7CF-6E77CF6A054F}">
      <dgm:prSet/>
      <dgm:spPr/>
      <dgm:t>
        <a:bodyPr/>
        <a:lstStyle/>
        <a:p>
          <a:endParaRPr lang="ru-RU"/>
        </a:p>
      </dgm:t>
    </dgm:pt>
    <dgm:pt modelId="{D96271C4-9727-41EA-B4EB-ABD5AA86975D}" type="sibTrans" cxnId="{C8D7DDD5-5631-4BFE-B7CF-6E77CF6A054F}">
      <dgm:prSet/>
      <dgm:spPr/>
      <dgm:t>
        <a:bodyPr/>
        <a:lstStyle/>
        <a:p>
          <a:endParaRPr lang="ru-RU"/>
        </a:p>
      </dgm:t>
    </dgm:pt>
    <dgm:pt modelId="{D86BB644-A9B3-4AB9-81D3-885D05F0BBAF}" type="pres">
      <dgm:prSet presAssocID="{25274D01-A047-4705-8618-1142423CA9E4}" presName="linear" presStyleCnt="0">
        <dgm:presLayoutVars>
          <dgm:animLvl val="lvl"/>
          <dgm:resizeHandles val="exact"/>
        </dgm:presLayoutVars>
      </dgm:prSet>
      <dgm:spPr/>
    </dgm:pt>
    <dgm:pt modelId="{9D0BD6EB-91E7-4629-BB50-70D933F36F18}" type="pres">
      <dgm:prSet presAssocID="{BD14A930-7000-48A7-89CC-AB025FC04414}" presName="parentText" presStyleLbl="node1" presStyleIdx="0" presStyleCnt="1">
        <dgm:presLayoutVars>
          <dgm:chMax val="0"/>
          <dgm:bulletEnabled val="1"/>
        </dgm:presLayoutVars>
      </dgm:prSet>
      <dgm:spPr/>
    </dgm:pt>
  </dgm:ptLst>
  <dgm:cxnLst>
    <dgm:cxn modelId="{64DEA028-D6A3-4A11-886B-A6D5C3EF4152}" type="presOf" srcId="{BD14A930-7000-48A7-89CC-AB025FC04414}" destId="{9D0BD6EB-91E7-4629-BB50-70D933F36F18}" srcOrd="0" destOrd="0" presId="urn:microsoft.com/office/officeart/2005/8/layout/vList2"/>
    <dgm:cxn modelId="{697E0C33-50CC-458D-8E61-4395350FAB5A}" type="presOf" srcId="{25274D01-A047-4705-8618-1142423CA9E4}" destId="{D86BB644-A9B3-4AB9-81D3-885D05F0BBAF}" srcOrd="0" destOrd="0" presId="urn:microsoft.com/office/officeart/2005/8/layout/vList2"/>
    <dgm:cxn modelId="{C8D7DDD5-5631-4BFE-B7CF-6E77CF6A054F}" srcId="{25274D01-A047-4705-8618-1142423CA9E4}" destId="{BD14A930-7000-48A7-89CC-AB025FC04414}" srcOrd="0" destOrd="0" parTransId="{292E7958-7787-453F-9F93-DCA88B76B455}" sibTransId="{D96271C4-9727-41EA-B4EB-ABD5AA86975D}"/>
    <dgm:cxn modelId="{EC21DD0E-0221-4E2C-A5FF-A7A9B2EF844A}" type="presParOf" srcId="{D86BB644-A9B3-4AB9-81D3-885D05F0BBAF}" destId="{9D0BD6EB-91E7-4629-BB50-70D933F36F1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4.xml><?xml version="1.0" encoding="utf-8"?>
<dgm:dataModel xmlns:dgm="http://schemas.openxmlformats.org/drawingml/2006/diagram" xmlns:a="http://schemas.openxmlformats.org/drawingml/2006/main">
  <dgm:ptLst>
    <dgm:pt modelId="{6C001D9D-7234-4140-A820-3FF5F5A28A1E}" type="doc">
      <dgm:prSet loTypeId="urn:microsoft.com/office/officeart/2008/layout/LinedList" loCatId="list" qsTypeId="urn:microsoft.com/office/officeart/2005/8/quickstyle/simple1" qsCatId="simple" csTypeId="urn:microsoft.com/office/officeart/2005/8/colors/accent0_1" csCatId="mainScheme"/>
      <dgm:spPr/>
      <dgm:t>
        <a:bodyPr/>
        <a:lstStyle/>
        <a:p>
          <a:endParaRPr lang="ru-RU"/>
        </a:p>
      </dgm:t>
    </dgm:pt>
    <dgm:pt modelId="{FD1B7015-DB7E-4F1F-A6BD-0035C3D3E8AB}">
      <dgm:prSet/>
      <dgm:spPr/>
      <dgm:t>
        <a:bodyPr/>
        <a:lstStyle/>
        <a:p>
          <a:r>
            <a:rPr lang="ru-RU"/>
            <a:t>В научной литературе выделяются следующие признаки экономических преступлений (преступлений в сфере экономической деятельности). Такие преступления:</a:t>
          </a:r>
        </a:p>
      </dgm:t>
    </dgm:pt>
    <dgm:pt modelId="{C23B484D-3B97-4A56-B864-22EA96B6D477}" type="parTrans" cxnId="{E325C3F8-22DD-4D30-9F45-46616DF2BC1F}">
      <dgm:prSet/>
      <dgm:spPr/>
      <dgm:t>
        <a:bodyPr/>
        <a:lstStyle/>
        <a:p>
          <a:endParaRPr lang="ru-RU"/>
        </a:p>
      </dgm:t>
    </dgm:pt>
    <dgm:pt modelId="{07D8DF8E-099C-436A-BF1B-F1C75AC6868D}" type="sibTrans" cxnId="{E325C3F8-22DD-4D30-9F45-46616DF2BC1F}">
      <dgm:prSet/>
      <dgm:spPr/>
      <dgm:t>
        <a:bodyPr/>
        <a:lstStyle/>
        <a:p>
          <a:endParaRPr lang="ru-RU"/>
        </a:p>
      </dgm:t>
    </dgm:pt>
    <dgm:pt modelId="{EDE0A885-9089-4C23-8A37-25DC3B17E598}">
      <dgm:prSet/>
      <dgm:spPr/>
      <dgm:t>
        <a:bodyPr/>
        <a:lstStyle/>
        <a:p>
          <a:r>
            <a:rPr lang="ru-RU"/>
            <a:t>1) совершаются в процессе профессиональной деятельности;</a:t>
          </a:r>
        </a:p>
      </dgm:t>
    </dgm:pt>
    <dgm:pt modelId="{5690A46C-7514-41F7-9C1C-1E63B04ACEC1}" type="parTrans" cxnId="{C0BF007A-A7D3-4A14-9A6B-A4E44E86A519}">
      <dgm:prSet/>
      <dgm:spPr/>
      <dgm:t>
        <a:bodyPr/>
        <a:lstStyle/>
        <a:p>
          <a:endParaRPr lang="ru-RU"/>
        </a:p>
      </dgm:t>
    </dgm:pt>
    <dgm:pt modelId="{1F58A8CE-FFAF-42E9-A8F1-9F5999335AAE}" type="sibTrans" cxnId="{C0BF007A-A7D3-4A14-9A6B-A4E44E86A519}">
      <dgm:prSet/>
      <dgm:spPr/>
      <dgm:t>
        <a:bodyPr/>
        <a:lstStyle/>
        <a:p>
          <a:endParaRPr lang="ru-RU"/>
        </a:p>
      </dgm:t>
    </dgm:pt>
    <dgm:pt modelId="{F0373B82-942B-4798-A287-D1560DD0FDC1}">
      <dgm:prSet/>
      <dgm:spPr/>
      <dgm:t>
        <a:bodyPr/>
        <a:lstStyle/>
        <a:p>
          <a:r>
            <a:rPr lang="ru-RU"/>
            <a:t>2) совершаются в рамках и под прикрытием законной экономической деятельности;</a:t>
          </a:r>
        </a:p>
      </dgm:t>
    </dgm:pt>
    <dgm:pt modelId="{837BAC4F-DF66-4E41-AED9-95DCC87D6F03}" type="parTrans" cxnId="{C6401BFF-5E7C-44E3-B0B4-45DD89CE5A63}">
      <dgm:prSet/>
      <dgm:spPr/>
      <dgm:t>
        <a:bodyPr/>
        <a:lstStyle/>
        <a:p>
          <a:endParaRPr lang="ru-RU"/>
        </a:p>
      </dgm:t>
    </dgm:pt>
    <dgm:pt modelId="{D7DFD7B8-A276-4C4B-AA83-C6A4D9FD5653}" type="sibTrans" cxnId="{C6401BFF-5E7C-44E3-B0B4-45DD89CE5A63}">
      <dgm:prSet/>
      <dgm:spPr/>
      <dgm:t>
        <a:bodyPr/>
        <a:lstStyle/>
        <a:p>
          <a:endParaRPr lang="ru-RU"/>
        </a:p>
      </dgm:t>
    </dgm:pt>
    <dgm:pt modelId="{7DFED453-0982-4158-9CA3-FA6BA71A6745}">
      <dgm:prSet/>
      <dgm:spPr/>
      <dgm:t>
        <a:bodyPr/>
        <a:lstStyle/>
        <a:p>
          <a:r>
            <a:rPr lang="ru-RU"/>
            <a:t>3) носят корыстный характер;</a:t>
          </a:r>
        </a:p>
      </dgm:t>
    </dgm:pt>
    <dgm:pt modelId="{97FABCB2-60BF-44E1-83F4-527E36838FB1}" type="parTrans" cxnId="{1237C86F-A5E6-4DC3-A463-EDCF30CD5E44}">
      <dgm:prSet/>
      <dgm:spPr/>
      <dgm:t>
        <a:bodyPr/>
        <a:lstStyle/>
        <a:p>
          <a:endParaRPr lang="ru-RU"/>
        </a:p>
      </dgm:t>
    </dgm:pt>
    <dgm:pt modelId="{1C7B6CFB-0466-449F-B5A7-24CC8EAD8987}" type="sibTrans" cxnId="{1237C86F-A5E6-4DC3-A463-EDCF30CD5E44}">
      <dgm:prSet/>
      <dgm:spPr/>
      <dgm:t>
        <a:bodyPr/>
        <a:lstStyle/>
        <a:p>
          <a:endParaRPr lang="ru-RU"/>
        </a:p>
      </dgm:t>
    </dgm:pt>
    <dgm:pt modelId="{D151A8B8-1E79-4A50-8FAA-4A7152DD2326}">
      <dgm:prSet/>
      <dgm:spPr/>
      <dgm:t>
        <a:bodyPr/>
        <a:lstStyle/>
        <a:p>
          <a:r>
            <a:rPr lang="ru-RU"/>
            <a:t>4) систематически развиваются;</a:t>
          </a:r>
        </a:p>
      </dgm:t>
    </dgm:pt>
    <dgm:pt modelId="{231C6375-1737-4742-AAD1-5204EBB576BB}" type="parTrans" cxnId="{05FFC2BB-F4BF-492D-8DE0-5DA1127BE1CD}">
      <dgm:prSet/>
      <dgm:spPr/>
      <dgm:t>
        <a:bodyPr/>
        <a:lstStyle/>
        <a:p>
          <a:endParaRPr lang="ru-RU"/>
        </a:p>
      </dgm:t>
    </dgm:pt>
    <dgm:pt modelId="{1284931C-04F8-4F87-A68D-6BA05E1B389D}" type="sibTrans" cxnId="{05FFC2BB-F4BF-492D-8DE0-5DA1127BE1CD}">
      <dgm:prSet/>
      <dgm:spPr/>
      <dgm:t>
        <a:bodyPr/>
        <a:lstStyle/>
        <a:p>
          <a:endParaRPr lang="ru-RU"/>
        </a:p>
      </dgm:t>
    </dgm:pt>
    <dgm:pt modelId="{45CDEBC2-D889-4501-B663-427D793EB476}">
      <dgm:prSet/>
      <dgm:spPr/>
      <dgm:t>
        <a:bodyPr/>
        <a:lstStyle/>
        <a:p>
          <a:r>
            <a:rPr lang="ru-RU"/>
            <a:t>5) наносят ущерб экономическим интересам государства, частных предпринимателей и граждан;</a:t>
          </a:r>
        </a:p>
      </dgm:t>
    </dgm:pt>
    <dgm:pt modelId="{7E44B46C-9996-4854-84C1-46DA40DE47D9}" type="parTrans" cxnId="{ED218983-AB8A-480D-B2A6-0160DC124E34}">
      <dgm:prSet/>
      <dgm:spPr/>
      <dgm:t>
        <a:bodyPr/>
        <a:lstStyle/>
        <a:p>
          <a:endParaRPr lang="ru-RU"/>
        </a:p>
      </dgm:t>
    </dgm:pt>
    <dgm:pt modelId="{A70D6170-79A0-4992-849C-D4D91139105A}" type="sibTrans" cxnId="{ED218983-AB8A-480D-B2A6-0160DC124E34}">
      <dgm:prSet/>
      <dgm:spPr/>
      <dgm:t>
        <a:bodyPr/>
        <a:lstStyle/>
        <a:p>
          <a:endParaRPr lang="ru-RU"/>
        </a:p>
      </dgm:t>
    </dgm:pt>
    <dgm:pt modelId="{73E0D97C-6349-4E4F-8AB3-16265A55B944}">
      <dgm:prSet/>
      <dgm:spPr/>
      <dgm:t>
        <a:bodyPr/>
        <a:lstStyle/>
        <a:p>
          <a:r>
            <a:rPr lang="ru-RU"/>
            <a:t>6) совершаются лицами, действующими от имени и в интересах предприятия.</a:t>
          </a:r>
        </a:p>
      </dgm:t>
    </dgm:pt>
    <dgm:pt modelId="{CADADA0C-6156-4921-8AA0-9304A33506F8}" type="parTrans" cxnId="{E1BB5EE8-8865-4986-AB42-37A62F57613A}">
      <dgm:prSet/>
      <dgm:spPr/>
      <dgm:t>
        <a:bodyPr/>
        <a:lstStyle/>
        <a:p>
          <a:endParaRPr lang="ru-RU"/>
        </a:p>
      </dgm:t>
    </dgm:pt>
    <dgm:pt modelId="{E08B9B56-D833-49A0-9170-F95A7831F16F}" type="sibTrans" cxnId="{E1BB5EE8-8865-4986-AB42-37A62F57613A}">
      <dgm:prSet/>
      <dgm:spPr/>
      <dgm:t>
        <a:bodyPr/>
        <a:lstStyle/>
        <a:p>
          <a:endParaRPr lang="ru-RU"/>
        </a:p>
      </dgm:t>
    </dgm:pt>
    <dgm:pt modelId="{9656C7C9-95B8-4F4F-A97F-61DA9B598162}" type="pres">
      <dgm:prSet presAssocID="{6C001D9D-7234-4140-A820-3FF5F5A28A1E}" presName="vert0" presStyleCnt="0">
        <dgm:presLayoutVars>
          <dgm:dir/>
          <dgm:animOne val="branch"/>
          <dgm:animLvl val="lvl"/>
        </dgm:presLayoutVars>
      </dgm:prSet>
      <dgm:spPr/>
    </dgm:pt>
    <dgm:pt modelId="{DE54C000-81CA-44E8-BDC3-C086AD04A7DE}" type="pres">
      <dgm:prSet presAssocID="{FD1B7015-DB7E-4F1F-A6BD-0035C3D3E8AB}" presName="thickLine" presStyleLbl="alignNode1" presStyleIdx="0" presStyleCnt="7"/>
      <dgm:spPr/>
    </dgm:pt>
    <dgm:pt modelId="{DB78C87B-54BF-4A33-A8AC-3C34069C8ADB}" type="pres">
      <dgm:prSet presAssocID="{FD1B7015-DB7E-4F1F-A6BD-0035C3D3E8AB}" presName="horz1" presStyleCnt="0"/>
      <dgm:spPr/>
    </dgm:pt>
    <dgm:pt modelId="{AFBBADC5-FCEB-4588-8E53-407977EDCA87}" type="pres">
      <dgm:prSet presAssocID="{FD1B7015-DB7E-4F1F-A6BD-0035C3D3E8AB}" presName="tx1" presStyleLbl="revTx" presStyleIdx="0" presStyleCnt="7"/>
      <dgm:spPr/>
    </dgm:pt>
    <dgm:pt modelId="{19BC2EE6-6995-4AF1-9D64-29C90B26422C}" type="pres">
      <dgm:prSet presAssocID="{FD1B7015-DB7E-4F1F-A6BD-0035C3D3E8AB}" presName="vert1" presStyleCnt="0"/>
      <dgm:spPr/>
    </dgm:pt>
    <dgm:pt modelId="{E3874ADF-D49D-4B86-B476-6CFBB1366065}" type="pres">
      <dgm:prSet presAssocID="{EDE0A885-9089-4C23-8A37-25DC3B17E598}" presName="thickLine" presStyleLbl="alignNode1" presStyleIdx="1" presStyleCnt="7"/>
      <dgm:spPr/>
    </dgm:pt>
    <dgm:pt modelId="{A95E3ECF-D61A-437F-9084-C91897CABD34}" type="pres">
      <dgm:prSet presAssocID="{EDE0A885-9089-4C23-8A37-25DC3B17E598}" presName="horz1" presStyleCnt="0"/>
      <dgm:spPr/>
    </dgm:pt>
    <dgm:pt modelId="{410A3516-7751-43AE-AE70-817C7A7B3BC8}" type="pres">
      <dgm:prSet presAssocID="{EDE0A885-9089-4C23-8A37-25DC3B17E598}" presName="tx1" presStyleLbl="revTx" presStyleIdx="1" presStyleCnt="7"/>
      <dgm:spPr/>
    </dgm:pt>
    <dgm:pt modelId="{3C442224-3BCC-4B93-9EDD-A17CA3C8D048}" type="pres">
      <dgm:prSet presAssocID="{EDE0A885-9089-4C23-8A37-25DC3B17E598}" presName="vert1" presStyleCnt="0"/>
      <dgm:spPr/>
    </dgm:pt>
    <dgm:pt modelId="{0BB8BEDB-9E93-4E9D-97B1-BD68EF4FEB60}" type="pres">
      <dgm:prSet presAssocID="{F0373B82-942B-4798-A287-D1560DD0FDC1}" presName="thickLine" presStyleLbl="alignNode1" presStyleIdx="2" presStyleCnt="7"/>
      <dgm:spPr/>
    </dgm:pt>
    <dgm:pt modelId="{01B3AD26-EB92-49C0-AC2A-57964F29D2DE}" type="pres">
      <dgm:prSet presAssocID="{F0373B82-942B-4798-A287-D1560DD0FDC1}" presName="horz1" presStyleCnt="0"/>
      <dgm:spPr/>
    </dgm:pt>
    <dgm:pt modelId="{19E47960-C85E-42E6-9EEE-771070F31F29}" type="pres">
      <dgm:prSet presAssocID="{F0373B82-942B-4798-A287-D1560DD0FDC1}" presName="tx1" presStyleLbl="revTx" presStyleIdx="2" presStyleCnt="7"/>
      <dgm:spPr/>
    </dgm:pt>
    <dgm:pt modelId="{90366668-E92B-4535-BFC8-0DB90C156FD0}" type="pres">
      <dgm:prSet presAssocID="{F0373B82-942B-4798-A287-D1560DD0FDC1}" presName="vert1" presStyleCnt="0"/>
      <dgm:spPr/>
    </dgm:pt>
    <dgm:pt modelId="{F344DF30-A9BD-4447-8FB1-A371CE6C3984}" type="pres">
      <dgm:prSet presAssocID="{7DFED453-0982-4158-9CA3-FA6BA71A6745}" presName="thickLine" presStyleLbl="alignNode1" presStyleIdx="3" presStyleCnt="7"/>
      <dgm:spPr/>
    </dgm:pt>
    <dgm:pt modelId="{016D9DE9-F070-469D-8A93-49BDB55CF5BB}" type="pres">
      <dgm:prSet presAssocID="{7DFED453-0982-4158-9CA3-FA6BA71A6745}" presName="horz1" presStyleCnt="0"/>
      <dgm:spPr/>
    </dgm:pt>
    <dgm:pt modelId="{3A15ACFC-86F4-4992-909A-F8E1EE7F5D9A}" type="pres">
      <dgm:prSet presAssocID="{7DFED453-0982-4158-9CA3-FA6BA71A6745}" presName="tx1" presStyleLbl="revTx" presStyleIdx="3" presStyleCnt="7"/>
      <dgm:spPr/>
    </dgm:pt>
    <dgm:pt modelId="{0A8170AB-4ACB-4CA8-8A6E-E45141C2BCDD}" type="pres">
      <dgm:prSet presAssocID="{7DFED453-0982-4158-9CA3-FA6BA71A6745}" presName="vert1" presStyleCnt="0"/>
      <dgm:spPr/>
    </dgm:pt>
    <dgm:pt modelId="{A248F440-8A49-46CB-83EF-0DAED6AACD89}" type="pres">
      <dgm:prSet presAssocID="{D151A8B8-1E79-4A50-8FAA-4A7152DD2326}" presName="thickLine" presStyleLbl="alignNode1" presStyleIdx="4" presStyleCnt="7"/>
      <dgm:spPr/>
    </dgm:pt>
    <dgm:pt modelId="{2D838CD7-0032-4D7B-B3A6-BF0281F25431}" type="pres">
      <dgm:prSet presAssocID="{D151A8B8-1E79-4A50-8FAA-4A7152DD2326}" presName="horz1" presStyleCnt="0"/>
      <dgm:spPr/>
    </dgm:pt>
    <dgm:pt modelId="{407A7011-B398-45E0-A739-9092E9FF1D74}" type="pres">
      <dgm:prSet presAssocID="{D151A8B8-1E79-4A50-8FAA-4A7152DD2326}" presName="tx1" presStyleLbl="revTx" presStyleIdx="4" presStyleCnt="7"/>
      <dgm:spPr/>
    </dgm:pt>
    <dgm:pt modelId="{F5858CD8-A07A-4BB6-96C0-BE84ECD02A87}" type="pres">
      <dgm:prSet presAssocID="{D151A8B8-1E79-4A50-8FAA-4A7152DD2326}" presName="vert1" presStyleCnt="0"/>
      <dgm:spPr/>
    </dgm:pt>
    <dgm:pt modelId="{DF3F821A-57DB-49C2-BFD3-3DBB2A47635E}" type="pres">
      <dgm:prSet presAssocID="{45CDEBC2-D889-4501-B663-427D793EB476}" presName="thickLine" presStyleLbl="alignNode1" presStyleIdx="5" presStyleCnt="7"/>
      <dgm:spPr/>
    </dgm:pt>
    <dgm:pt modelId="{9C5F1413-E0C1-4CCF-9B86-3DE155A7B305}" type="pres">
      <dgm:prSet presAssocID="{45CDEBC2-D889-4501-B663-427D793EB476}" presName="horz1" presStyleCnt="0"/>
      <dgm:spPr/>
    </dgm:pt>
    <dgm:pt modelId="{3C8D9FEE-9EC6-46B7-9F31-B13B886F1931}" type="pres">
      <dgm:prSet presAssocID="{45CDEBC2-D889-4501-B663-427D793EB476}" presName="tx1" presStyleLbl="revTx" presStyleIdx="5" presStyleCnt="7"/>
      <dgm:spPr/>
    </dgm:pt>
    <dgm:pt modelId="{FCB57E2A-9D16-475D-B0E2-14DE9CBAF2FC}" type="pres">
      <dgm:prSet presAssocID="{45CDEBC2-D889-4501-B663-427D793EB476}" presName="vert1" presStyleCnt="0"/>
      <dgm:spPr/>
    </dgm:pt>
    <dgm:pt modelId="{13EA95DE-D3DE-4E96-8DE5-58796BD59717}" type="pres">
      <dgm:prSet presAssocID="{73E0D97C-6349-4E4F-8AB3-16265A55B944}" presName="thickLine" presStyleLbl="alignNode1" presStyleIdx="6" presStyleCnt="7"/>
      <dgm:spPr/>
    </dgm:pt>
    <dgm:pt modelId="{C3FDA8CE-9D72-4BC3-97F4-7203D2992999}" type="pres">
      <dgm:prSet presAssocID="{73E0D97C-6349-4E4F-8AB3-16265A55B944}" presName="horz1" presStyleCnt="0"/>
      <dgm:spPr/>
    </dgm:pt>
    <dgm:pt modelId="{602C5FD5-A01A-4ACD-AD4E-23C569AC6EE6}" type="pres">
      <dgm:prSet presAssocID="{73E0D97C-6349-4E4F-8AB3-16265A55B944}" presName="tx1" presStyleLbl="revTx" presStyleIdx="6" presStyleCnt="7"/>
      <dgm:spPr/>
    </dgm:pt>
    <dgm:pt modelId="{94351CE8-C734-47F7-A4AA-2C350E70AB18}" type="pres">
      <dgm:prSet presAssocID="{73E0D97C-6349-4E4F-8AB3-16265A55B944}" presName="vert1" presStyleCnt="0"/>
      <dgm:spPr/>
    </dgm:pt>
  </dgm:ptLst>
  <dgm:cxnLst>
    <dgm:cxn modelId="{4E64363B-FF3D-4D0D-BBD7-FFFE1CB42541}" type="presOf" srcId="{73E0D97C-6349-4E4F-8AB3-16265A55B944}" destId="{602C5FD5-A01A-4ACD-AD4E-23C569AC6EE6}" srcOrd="0" destOrd="0" presId="urn:microsoft.com/office/officeart/2008/layout/LinedList"/>
    <dgm:cxn modelId="{6DEB4B3D-6DC8-41D5-A966-45D2056DE347}" type="presOf" srcId="{45CDEBC2-D889-4501-B663-427D793EB476}" destId="{3C8D9FEE-9EC6-46B7-9F31-B13B886F1931}" srcOrd="0" destOrd="0" presId="urn:microsoft.com/office/officeart/2008/layout/LinedList"/>
    <dgm:cxn modelId="{AC69C169-7D5E-4A62-815B-C0751D757990}" type="presOf" srcId="{6C001D9D-7234-4140-A820-3FF5F5A28A1E}" destId="{9656C7C9-95B8-4F4F-A97F-61DA9B598162}" srcOrd="0" destOrd="0" presId="urn:microsoft.com/office/officeart/2008/layout/LinedList"/>
    <dgm:cxn modelId="{46F24D6E-F717-4462-8844-7CE12B3567FF}" type="presOf" srcId="{7DFED453-0982-4158-9CA3-FA6BA71A6745}" destId="{3A15ACFC-86F4-4992-909A-F8E1EE7F5D9A}" srcOrd="0" destOrd="0" presId="urn:microsoft.com/office/officeart/2008/layout/LinedList"/>
    <dgm:cxn modelId="{1237C86F-A5E6-4DC3-A463-EDCF30CD5E44}" srcId="{6C001D9D-7234-4140-A820-3FF5F5A28A1E}" destId="{7DFED453-0982-4158-9CA3-FA6BA71A6745}" srcOrd="3" destOrd="0" parTransId="{97FABCB2-60BF-44E1-83F4-527E36838FB1}" sibTransId="{1C7B6CFB-0466-449F-B5A7-24CC8EAD8987}"/>
    <dgm:cxn modelId="{C0BF007A-A7D3-4A14-9A6B-A4E44E86A519}" srcId="{6C001D9D-7234-4140-A820-3FF5F5A28A1E}" destId="{EDE0A885-9089-4C23-8A37-25DC3B17E598}" srcOrd="1" destOrd="0" parTransId="{5690A46C-7514-41F7-9C1C-1E63B04ACEC1}" sibTransId="{1F58A8CE-FFAF-42E9-A8F1-9F5999335AAE}"/>
    <dgm:cxn modelId="{8682947C-E09A-4A72-8D64-47F0E164B491}" type="presOf" srcId="{D151A8B8-1E79-4A50-8FAA-4A7152DD2326}" destId="{407A7011-B398-45E0-A739-9092E9FF1D74}" srcOrd="0" destOrd="0" presId="urn:microsoft.com/office/officeart/2008/layout/LinedList"/>
    <dgm:cxn modelId="{ED218983-AB8A-480D-B2A6-0160DC124E34}" srcId="{6C001D9D-7234-4140-A820-3FF5F5A28A1E}" destId="{45CDEBC2-D889-4501-B663-427D793EB476}" srcOrd="5" destOrd="0" parTransId="{7E44B46C-9996-4854-84C1-46DA40DE47D9}" sibTransId="{A70D6170-79A0-4992-849C-D4D91139105A}"/>
    <dgm:cxn modelId="{DCAD83AC-04B9-41CB-B812-6A1822115A1D}" type="presOf" srcId="{EDE0A885-9089-4C23-8A37-25DC3B17E598}" destId="{410A3516-7751-43AE-AE70-817C7A7B3BC8}" srcOrd="0" destOrd="0" presId="urn:microsoft.com/office/officeart/2008/layout/LinedList"/>
    <dgm:cxn modelId="{108A27B8-2BDB-43D2-8443-85F48781B02D}" type="presOf" srcId="{F0373B82-942B-4798-A287-D1560DD0FDC1}" destId="{19E47960-C85E-42E6-9EEE-771070F31F29}" srcOrd="0" destOrd="0" presId="urn:microsoft.com/office/officeart/2008/layout/LinedList"/>
    <dgm:cxn modelId="{05FFC2BB-F4BF-492D-8DE0-5DA1127BE1CD}" srcId="{6C001D9D-7234-4140-A820-3FF5F5A28A1E}" destId="{D151A8B8-1E79-4A50-8FAA-4A7152DD2326}" srcOrd="4" destOrd="0" parTransId="{231C6375-1737-4742-AAD1-5204EBB576BB}" sibTransId="{1284931C-04F8-4F87-A68D-6BA05E1B389D}"/>
    <dgm:cxn modelId="{E1BB5EE8-8865-4986-AB42-37A62F57613A}" srcId="{6C001D9D-7234-4140-A820-3FF5F5A28A1E}" destId="{73E0D97C-6349-4E4F-8AB3-16265A55B944}" srcOrd="6" destOrd="0" parTransId="{CADADA0C-6156-4921-8AA0-9304A33506F8}" sibTransId="{E08B9B56-D833-49A0-9170-F95A7831F16F}"/>
    <dgm:cxn modelId="{794457EE-889F-4421-88F6-330DF17C36C4}" type="presOf" srcId="{FD1B7015-DB7E-4F1F-A6BD-0035C3D3E8AB}" destId="{AFBBADC5-FCEB-4588-8E53-407977EDCA87}" srcOrd="0" destOrd="0" presId="urn:microsoft.com/office/officeart/2008/layout/LinedList"/>
    <dgm:cxn modelId="{E325C3F8-22DD-4D30-9F45-46616DF2BC1F}" srcId="{6C001D9D-7234-4140-A820-3FF5F5A28A1E}" destId="{FD1B7015-DB7E-4F1F-A6BD-0035C3D3E8AB}" srcOrd="0" destOrd="0" parTransId="{C23B484D-3B97-4A56-B864-22EA96B6D477}" sibTransId="{07D8DF8E-099C-436A-BF1B-F1C75AC6868D}"/>
    <dgm:cxn modelId="{C6401BFF-5E7C-44E3-B0B4-45DD89CE5A63}" srcId="{6C001D9D-7234-4140-A820-3FF5F5A28A1E}" destId="{F0373B82-942B-4798-A287-D1560DD0FDC1}" srcOrd="2" destOrd="0" parTransId="{837BAC4F-DF66-4E41-AED9-95DCC87D6F03}" sibTransId="{D7DFD7B8-A276-4C4B-AA83-C6A4D9FD5653}"/>
    <dgm:cxn modelId="{349B7188-11B7-4CCC-859A-34CDF7656F82}" type="presParOf" srcId="{9656C7C9-95B8-4F4F-A97F-61DA9B598162}" destId="{DE54C000-81CA-44E8-BDC3-C086AD04A7DE}" srcOrd="0" destOrd="0" presId="urn:microsoft.com/office/officeart/2008/layout/LinedList"/>
    <dgm:cxn modelId="{E18E0BF4-869D-4B5F-A158-FEB1A7880BED}" type="presParOf" srcId="{9656C7C9-95B8-4F4F-A97F-61DA9B598162}" destId="{DB78C87B-54BF-4A33-A8AC-3C34069C8ADB}" srcOrd="1" destOrd="0" presId="urn:microsoft.com/office/officeart/2008/layout/LinedList"/>
    <dgm:cxn modelId="{43746BEF-9417-4F5C-AFE0-7F6827132BAC}" type="presParOf" srcId="{DB78C87B-54BF-4A33-A8AC-3C34069C8ADB}" destId="{AFBBADC5-FCEB-4588-8E53-407977EDCA87}" srcOrd="0" destOrd="0" presId="urn:microsoft.com/office/officeart/2008/layout/LinedList"/>
    <dgm:cxn modelId="{187898A1-8DD3-4232-B779-7222CF7686F0}" type="presParOf" srcId="{DB78C87B-54BF-4A33-A8AC-3C34069C8ADB}" destId="{19BC2EE6-6995-4AF1-9D64-29C90B26422C}" srcOrd="1" destOrd="0" presId="urn:microsoft.com/office/officeart/2008/layout/LinedList"/>
    <dgm:cxn modelId="{5E541CFA-719B-4E80-BF69-9013DBE3AC92}" type="presParOf" srcId="{9656C7C9-95B8-4F4F-A97F-61DA9B598162}" destId="{E3874ADF-D49D-4B86-B476-6CFBB1366065}" srcOrd="2" destOrd="0" presId="urn:microsoft.com/office/officeart/2008/layout/LinedList"/>
    <dgm:cxn modelId="{6AFA8C4E-5F52-4730-B9F9-E6E7BAF71159}" type="presParOf" srcId="{9656C7C9-95B8-4F4F-A97F-61DA9B598162}" destId="{A95E3ECF-D61A-437F-9084-C91897CABD34}" srcOrd="3" destOrd="0" presId="urn:microsoft.com/office/officeart/2008/layout/LinedList"/>
    <dgm:cxn modelId="{6027A7B8-5804-4B52-8236-323B39A7D920}" type="presParOf" srcId="{A95E3ECF-D61A-437F-9084-C91897CABD34}" destId="{410A3516-7751-43AE-AE70-817C7A7B3BC8}" srcOrd="0" destOrd="0" presId="urn:microsoft.com/office/officeart/2008/layout/LinedList"/>
    <dgm:cxn modelId="{830C3A0B-240F-4DB7-AC40-6DDEA962C296}" type="presParOf" srcId="{A95E3ECF-D61A-437F-9084-C91897CABD34}" destId="{3C442224-3BCC-4B93-9EDD-A17CA3C8D048}" srcOrd="1" destOrd="0" presId="urn:microsoft.com/office/officeart/2008/layout/LinedList"/>
    <dgm:cxn modelId="{B7775463-C1B9-49D3-91C1-BA233F11EA1F}" type="presParOf" srcId="{9656C7C9-95B8-4F4F-A97F-61DA9B598162}" destId="{0BB8BEDB-9E93-4E9D-97B1-BD68EF4FEB60}" srcOrd="4" destOrd="0" presId="urn:microsoft.com/office/officeart/2008/layout/LinedList"/>
    <dgm:cxn modelId="{E2444F6D-5CA3-4F20-BACB-94EC269F0D8B}" type="presParOf" srcId="{9656C7C9-95B8-4F4F-A97F-61DA9B598162}" destId="{01B3AD26-EB92-49C0-AC2A-57964F29D2DE}" srcOrd="5" destOrd="0" presId="urn:microsoft.com/office/officeart/2008/layout/LinedList"/>
    <dgm:cxn modelId="{B6271502-99A0-410E-AB27-8DD7E70CC3E6}" type="presParOf" srcId="{01B3AD26-EB92-49C0-AC2A-57964F29D2DE}" destId="{19E47960-C85E-42E6-9EEE-771070F31F29}" srcOrd="0" destOrd="0" presId="urn:microsoft.com/office/officeart/2008/layout/LinedList"/>
    <dgm:cxn modelId="{AA9B0E92-D027-4CF7-BA12-E9822E9DE762}" type="presParOf" srcId="{01B3AD26-EB92-49C0-AC2A-57964F29D2DE}" destId="{90366668-E92B-4535-BFC8-0DB90C156FD0}" srcOrd="1" destOrd="0" presId="urn:microsoft.com/office/officeart/2008/layout/LinedList"/>
    <dgm:cxn modelId="{168434C0-4847-4FE1-85DA-C05FE0A00A2A}" type="presParOf" srcId="{9656C7C9-95B8-4F4F-A97F-61DA9B598162}" destId="{F344DF30-A9BD-4447-8FB1-A371CE6C3984}" srcOrd="6" destOrd="0" presId="urn:microsoft.com/office/officeart/2008/layout/LinedList"/>
    <dgm:cxn modelId="{85893BAD-209C-4E1B-B783-D679C0CD2B0F}" type="presParOf" srcId="{9656C7C9-95B8-4F4F-A97F-61DA9B598162}" destId="{016D9DE9-F070-469D-8A93-49BDB55CF5BB}" srcOrd="7" destOrd="0" presId="urn:microsoft.com/office/officeart/2008/layout/LinedList"/>
    <dgm:cxn modelId="{61E175FE-C4C6-478A-9602-F8E2C40340A0}" type="presParOf" srcId="{016D9DE9-F070-469D-8A93-49BDB55CF5BB}" destId="{3A15ACFC-86F4-4992-909A-F8E1EE7F5D9A}" srcOrd="0" destOrd="0" presId="urn:microsoft.com/office/officeart/2008/layout/LinedList"/>
    <dgm:cxn modelId="{39ABD331-D723-4F5D-BE0D-D69030DD5030}" type="presParOf" srcId="{016D9DE9-F070-469D-8A93-49BDB55CF5BB}" destId="{0A8170AB-4ACB-4CA8-8A6E-E45141C2BCDD}" srcOrd="1" destOrd="0" presId="urn:microsoft.com/office/officeart/2008/layout/LinedList"/>
    <dgm:cxn modelId="{0CCB0038-C1F3-40F6-B21D-4E7985B777CC}" type="presParOf" srcId="{9656C7C9-95B8-4F4F-A97F-61DA9B598162}" destId="{A248F440-8A49-46CB-83EF-0DAED6AACD89}" srcOrd="8" destOrd="0" presId="urn:microsoft.com/office/officeart/2008/layout/LinedList"/>
    <dgm:cxn modelId="{A267D11D-47F3-428D-AEDF-6D945D227FCE}" type="presParOf" srcId="{9656C7C9-95B8-4F4F-A97F-61DA9B598162}" destId="{2D838CD7-0032-4D7B-B3A6-BF0281F25431}" srcOrd="9" destOrd="0" presId="urn:microsoft.com/office/officeart/2008/layout/LinedList"/>
    <dgm:cxn modelId="{CF9325F4-D38A-4F12-84A4-AC6307F59A40}" type="presParOf" srcId="{2D838CD7-0032-4D7B-B3A6-BF0281F25431}" destId="{407A7011-B398-45E0-A739-9092E9FF1D74}" srcOrd="0" destOrd="0" presId="urn:microsoft.com/office/officeart/2008/layout/LinedList"/>
    <dgm:cxn modelId="{4462E041-2F80-4BDB-9A61-F148F16CAECF}" type="presParOf" srcId="{2D838CD7-0032-4D7B-B3A6-BF0281F25431}" destId="{F5858CD8-A07A-4BB6-96C0-BE84ECD02A87}" srcOrd="1" destOrd="0" presId="urn:microsoft.com/office/officeart/2008/layout/LinedList"/>
    <dgm:cxn modelId="{9D4BFACF-A46B-4687-BD6E-769AE50BBCE9}" type="presParOf" srcId="{9656C7C9-95B8-4F4F-A97F-61DA9B598162}" destId="{DF3F821A-57DB-49C2-BFD3-3DBB2A47635E}" srcOrd="10" destOrd="0" presId="urn:microsoft.com/office/officeart/2008/layout/LinedList"/>
    <dgm:cxn modelId="{A2B26D33-3830-462D-B3BC-55CFB39EE134}" type="presParOf" srcId="{9656C7C9-95B8-4F4F-A97F-61DA9B598162}" destId="{9C5F1413-E0C1-4CCF-9B86-3DE155A7B305}" srcOrd="11" destOrd="0" presId="urn:microsoft.com/office/officeart/2008/layout/LinedList"/>
    <dgm:cxn modelId="{ABE1CE87-9A05-4872-A4F5-7D4A3090FA43}" type="presParOf" srcId="{9C5F1413-E0C1-4CCF-9B86-3DE155A7B305}" destId="{3C8D9FEE-9EC6-46B7-9F31-B13B886F1931}" srcOrd="0" destOrd="0" presId="urn:microsoft.com/office/officeart/2008/layout/LinedList"/>
    <dgm:cxn modelId="{6195E5ED-5616-4635-AD06-F0EB44545938}" type="presParOf" srcId="{9C5F1413-E0C1-4CCF-9B86-3DE155A7B305}" destId="{FCB57E2A-9D16-475D-B0E2-14DE9CBAF2FC}" srcOrd="1" destOrd="0" presId="urn:microsoft.com/office/officeart/2008/layout/LinedList"/>
    <dgm:cxn modelId="{55FC74A8-8487-4B49-9E3B-F130F47E3567}" type="presParOf" srcId="{9656C7C9-95B8-4F4F-A97F-61DA9B598162}" destId="{13EA95DE-D3DE-4E96-8DE5-58796BD59717}" srcOrd="12" destOrd="0" presId="urn:microsoft.com/office/officeart/2008/layout/LinedList"/>
    <dgm:cxn modelId="{96CAE66D-9684-4630-80A4-E4A41EB44953}" type="presParOf" srcId="{9656C7C9-95B8-4F4F-A97F-61DA9B598162}" destId="{C3FDA8CE-9D72-4BC3-97F4-7203D2992999}" srcOrd="13" destOrd="0" presId="urn:microsoft.com/office/officeart/2008/layout/LinedList"/>
    <dgm:cxn modelId="{ABDABE51-8B41-428E-848D-83127EEE11AA}" type="presParOf" srcId="{C3FDA8CE-9D72-4BC3-97F4-7203D2992999}" destId="{602C5FD5-A01A-4ACD-AD4E-23C569AC6EE6}" srcOrd="0" destOrd="0" presId="urn:microsoft.com/office/officeart/2008/layout/LinedList"/>
    <dgm:cxn modelId="{5F5DB7EF-9B04-4109-965F-746853AF04DE}" type="presParOf" srcId="{C3FDA8CE-9D72-4BC3-97F4-7203D2992999}" destId="{94351CE8-C734-47F7-A4AA-2C350E70AB1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5.xml><?xml version="1.0" encoding="utf-8"?>
<dgm:dataModel xmlns:dgm="http://schemas.openxmlformats.org/drawingml/2006/diagram" xmlns:a="http://schemas.openxmlformats.org/drawingml/2006/main">
  <dgm:ptLst>
    <dgm:pt modelId="{4A079E34-0CFE-41F1-9C6F-D954EB39C7C7}"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ru-RU"/>
        </a:p>
      </dgm:t>
    </dgm:pt>
    <dgm:pt modelId="{9A2CE0DD-812A-4EEE-B9F0-BCF4845674FB}">
      <dgm:prSet/>
      <dgm:spPr/>
      <dgm:t>
        <a:bodyPr/>
        <a:lstStyle/>
        <a:p>
          <a:r>
            <a:rPr lang="ru-RU"/>
            <a:t>Объектом преступлений, совершаемых в сфере экономической деятельности, является «охраняемая государством система общественных отношений, складывающихся в сфере экономической деятельности в обществе, ориентированном на развитие рыночной экономики», или говоря иначе, «установленный порядок осуществления предпринимательской или иной экономической деятельности по поводу производства, распределения, обмена и потребления материальных благ и услуг» ( Б. В. Волженкин ).</a:t>
          </a:r>
        </a:p>
      </dgm:t>
    </dgm:pt>
    <dgm:pt modelId="{1D55977D-CAB6-40AD-A386-463CD3EEBADC}" type="parTrans" cxnId="{C5F2C38A-53F4-4F33-86FB-2FB3AD340C71}">
      <dgm:prSet/>
      <dgm:spPr/>
      <dgm:t>
        <a:bodyPr/>
        <a:lstStyle/>
        <a:p>
          <a:endParaRPr lang="ru-RU"/>
        </a:p>
      </dgm:t>
    </dgm:pt>
    <dgm:pt modelId="{ACE68A21-418D-4E1B-B149-3E16D29F3773}" type="sibTrans" cxnId="{C5F2C38A-53F4-4F33-86FB-2FB3AD340C71}">
      <dgm:prSet/>
      <dgm:spPr/>
      <dgm:t>
        <a:bodyPr/>
        <a:lstStyle/>
        <a:p>
          <a:endParaRPr lang="ru-RU"/>
        </a:p>
      </dgm:t>
    </dgm:pt>
    <dgm:pt modelId="{B2DD6F45-C391-49C6-8F35-1D6A5F4EBCD0}" type="pres">
      <dgm:prSet presAssocID="{4A079E34-0CFE-41F1-9C6F-D954EB39C7C7}" presName="linear" presStyleCnt="0">
        <dgm:presLayoutVars>
          <dgm:animLvl val="lvl"/>
          <dgm:resizeHandles val="exact"/>
        </dgm:presLayoutVars>
      </dgm:prSet>
      <dgm:spPr/>
    </dgm:pt>
    <dgm:pt modelId="{45CAE992-23C1-4AE2-980F-5FE94779B3AD}" type="pres">
      <dgm:prSet presAssocID="{9A2CE0DD-812A-4EEE-B9F0-BCF4845674FB}" presName="parentText" presStyleLbl="node1" presStyleIdx="0" presStyleCnt="1">
        <dgm:presLayoutVars>
          <dgm:chMax val="0"/>
          <dgm:bulletEnabled val="1"/>
        </dgm:presLayoutVars>
      </dgm:prSet>
      <dgm:spPr/>
    </dgm:pt>
  </dgm:ptLst>
  <dgm:cxnLst>
    <dgm:cxn modelId="{1949C815-9310-4778-8EF4-74CE51B0AA4C}" type="presOf" srcId="{9A2CE0DD-812A-4EEE-B9F0-BCF4845674FB}" destId="{45CAE992-23C1-4AE2-980F-5FE94779B3AD}" srcOrd="0" destOrd="0" presId="urn:microsoft.com/office/officeart/2005/8/layout/vList2"/>
    <dgm:cxn modelId="{CBCE2046-1325-4405-81AF-C3EC4D267EFB}" type="presOf" srcId="{4A079E34-0CFE-41F1-9C6F-D954EB39C7C7}" destId="{B2DD6F45-C391-49C6-8F35-1D6A5F4EBCD0}" srcOrd="0" destOrd="0" presId="urn:microsoft.com/office/officeart/2005/8/layout/vList2"/>
    <dgm:cxn modelId="{C5F2C38A-53F4-4F33-86FB-2FB3AD340C71}" srcId="{4A079E34-0CFE-41F1-9C6F-D954EB39C7C7}" destId="{9A2CE0DD-812A-4EEE-B9F0-BCF4845674FB}" srcOrd="0" destOrd="0" parTransId="{1D55977D-CAB6-40AD-A386-463CD3EEBADC}" sibTransId="{ACE68A21-418D-4E1B-B149-3E16D29F3773}"/>
    <dgm:cxn modelId="{F6D487DA-1C4D-4471-A1E4-CDA4D779FB75}" type="presParOf" srcId="{B2DD6F45-C391-49C6-8F35-1D6A5F4EBCD0}" destId="{45CAE992-23C1-4AE2-980F-5FE94779B3A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6.xml><?xml version="1.0" encoding="utf-8"?>
<dgm:dataModel xmlns:dgm="http://schemas.openxmlformats.org/drawingml/2006/diagram" xmlns:a="http://schemas.openxmlformats.org/drawingml/2006/main">
  <dgm:ptLst>
    <dgm:pt modelId="{6BE3107B-2333-4276-BAA1-C4188E4CEF3D}" type="doc">
      <dgm:prSet loTypeId="urn:microsoft.com/office/officeart/2008/layout/LinedList" loCatId="list" qsTypeId="urn:microsoft.com/office/officeart/2005/8/quickstyle/simple1" qsCatId="simple" csTypeId="urn:microsoft.com/office/officeart/2005/8/colors/accent0_1" csCatId="mainScheme"/>
      <dgm:spPr/>
      <dgm:t>
        <a:bodyPr/>
        <a:lstStyle/>
        <a:p>
          <a:endParaRPr lang="ru-RU"/>
        </a:p>
      </dgm:t>
    </dgm:pt>
    <dgm:pt modelId="{EB0C8361-BA81-4765-9EC8-818E9D20DF87}">
      <dgm:prSet/>
      <dgm:spPr/>
      <dgm:t>
        <a:bodyPr/>
        <a:lstStyle/>
        <a:p>
          <a:r>
            <a:rPr lang="ru-RU" b="1" dirty="0"/>
            <a:t>В научной литературе не существует единой точки зрения на структуру экономической преступности, которая охватывает следующие виды преступлений:</a:t>
          </a:r>
        </a:p>
      </dgm:t>
    </dgm:pt>
    <dgm:pt modelId="{367285F0-E5A9-42F6-B6F9-871ECD44A5B9}" type="parTrans" cxnId="{C7AB4018-82B9-4163-A6A0-D4C4F9E58816}">
      <dgm:prSet/>
      <dgm:spPr/>
      <dgm:t>
        <a:bodyPr/>
        <a:lstStyle/>
        <a:p>
          <a:endParaRPr lang="ru-RU"/>
        </a:p>
      </dgm:t>
    </dgm:pt>
    <dgm:pt modelId="{89048284-2CEE-4EDD-B367-D983CB63305B}" type="sibTrans" cxnId="{C7AB4018-82B9-4163-A6A0-D4C4F9E58816}">
      <dgm:prSet/>
      <dgm:spPr/>
      <dgm:t>
        <a:bodyPr/>
        <a:lstStyle/>
        <a:p>
          <a:endParaRPr lang="ru-RU"/>
        </a:p>
      </dgm:t>
    </dgm:pt>
    <dgm:pt modelId="{94EBAF19-5BC3-4A51-AEAE-5EF64EDC1E94}">
      <dgm:prSet/>
      <dgm:spPr/>
      <dgm:t>
        <a:bodyPr/>
        <a:lstStyle/>
        <a:p>
          <a:r>
            <a:rPr lang="ru-RU"/>
            <a:t>1) совершаемые непосредственно в сфере экономической деятельности, связанные с нарушением гарантий и общего порядка осуществления предпринимательской деятельности, прав кредиторов и с причинением им вреда, с проявлениями монополизма и недобросовестной конкуренции, в сфере обращения денежных средств и ценных бумаг, связанные с валютным регулированием деятельности государства, таможенной, налоговой деятельностью и др.;</a:t>
          </a:r>
        </a:p>
      </dgm:t>
    </dgm:pt>
    <dgm:pt modelId="{4B052EED-A014-4667-895E-B687D4FC86EE}" type="parTrans" cxnId="{05241EB5-D942-4F73-9337-063418D939E3}">
      <dgm:prSet/>
      <dgm:spPr/>
      <dgm:t>
        <a:bodyPr/>
        <a:lstStyle/>
        <a:p>
          <a:endParaRPr lang="ru-RU"/>
        </a:p>
      </dgm:t>
    </dgm:pt>
    <dgm:pt modelId="{245C23AB-959B-45B7-82E7-C19F5FE49266}" type="sibTrans" cxnId="{05241EB5-D942-4F73-9337-063418D939E3}">
      <dgm:prSet/>
      <dgm:spPr/>
      <dgm:t>
        <a:bodyPr/>
        <a:lstStyle/>
        <a:p>
          <a:endParaRPr lang="ru-RU"/>
        </a:p>
      </dgm:t>
    </dgm:pt>
    <dgm:pt modelId="{C885A342-EA69-4B32-8537-23ED0E714D79}">
      <dgm:prSet/>
      <dgm:spPr/>
      <dgm:t>
        <a:bodyPr/>
        <a:lstStyle/>
        <a:p>
          <a:r>
            <a:rPr lang="ru-RU"/>
            <a:t>2) против собственности (кража, мошенничество, присвоение и растрата);</a:t>
          </a:r>
        </a:p>
      </dgm:t>
    </dgm:pt>
    <dgm:pt modelId="{D777BCF9-1583-4544-9DAC-7E24B7723644}" type="parTrans" cxnId="{1F3E44D9-1AB7-41A1-A709-99930C51A650}">
      <dgm:prSet/>
      <dgm:spPr/>
      <dgm:t>
        <a:bodyPr/>
        <a:lstStyle/>
        <a:p>
          <a:endParaRPr lang="ru-RU"/>
        </a:p>
      </dgm:t>
    </dgm:pt>
    <dgm:pt modelId="{8E9258BE-BFE2-47EA-A774-08B26994B6AE}" type="sibTrans" cxnId="{1F3E44D9-1AB7-41A1-A709-99930C51A650}">
      <dgm:prSet/>
      <dgm:spPr/>
      <dgm:t>
        <a:bodyPr/>
        <a:lstStyle/>
        <a:p>
          <a:endParaRPr lang="ru-RU"/>
        </a:p>
      </dgm:t>
    </dgm:pt>
    <dgm:pt modelId="{ABDDA7EC-822C-481E-AFFC-C3717901D40E}">
      <dgm:prSet/>
      <dgm:spPr/>
      <dgm:t>
        <a:bodyPr/>
        <a:lstStyle/>
        <a:p>
          <a:r>
            <a:rPr lang="ru-RU"/>
            <a:t>3) против интересов службы в коммерческих организациях (злоупотребление полномочиями, злоупотребление полномочиями частными нотариусами и аудиторами, коммерческий подкуп);</a:t>
          </a:r>
        </a:p>
      </dgm:t>
    </dgm:pt>
    <dgm:pt modelId="{CBF4728F-3A54-4C2A-B67C-A17E57898B8E}" type="parTrans" cxnId="{A0AF3AC9-5EBC-471C-A90A-E2E8D9C7F3EA}">
      <dgm:prSet/>
      <dgm:spPr/>
      <dgm:t>
        <a:bodyPr/>
        <a:lstStyle/>
        <a:p>
          <a:endParaRPr lang="ru-RU"/>
        </a:p>
      </dgm:t>
    </dgm:pt>
    <dgm:pt modelId="{140D7C85-C7C6-42FB-B0B2-4CC0DEC8FE07}" type="sibTrans" cxnId="{A0AF3AC9-5EBC-471C-A90A-E2E8D9C7F3EA}">
      <dgm:prSet/>
      <dgm:spPr/>
      <dgm:t>
        <a:bodyPr/>
        <a:lstStyle/>
        <a:p>
          <a:endParaRPr lang="ru-RU"/>
        </a:p>
      </dgm:t>
    </dgm:pt>
    <dgm:pt modelId="{A5F79C7C-1018-4BB0-A75E-DA501F904A3F}">
      <dgm:prSet/>
      <dgm:spPr/>
      <dgm:t>
        <a:bodyPr/>
        <a:lstStyle/>
        <a:p>
          <a:r>
            <a:rPr lang="ru-RU"/>
            <a:t>4) против государственной службы и службы в органах местного самоуправления (злоупотребление должностными полномочиями, превышение должностных полномочий, служебный подлог, незаконное участие в предпринимательской деятельности, получение взятки).</a:t>
          </a:r>
        </a:p>
      </dgm:t>
    </dgm:pt>
    <dgm:pt modelId="{15A0B550-437E-4023-B311-0450AF989850}" type="parTrans" cxnId="{1095DA7E-28D5-4AE9-8F0C-407DC71C34D9}">
      <dgm:prSet/>
      <dgm:spPr/>
      <dgm:t>
        <a:bodyPr/>
        <a:lstStyle/>
        <a:p>
          <a:endParaRPr lang="ru-RU"/>
        </a:p>
      </dgm:t>
    </dgm:pt>
    <dgm:pt modelId="{365D56E2-327B-4737-A286-8CBC6A64FA2D}" type="sibTrans" cxnId="{1095DA7E-28D5-4AE9-8F0C-407DC71C34D9}">
      <dgm:prSet/>
      <dgm:spPr/>
      <dgm:t>
        <a:bodyPr/>
        <a:lstStyle/>
        <a:p>
          <a:endParaRPr lang="ru-RU"/>
        </a:p>
      </dgm:t>
    </dgm:pt>
    <dgm:pt modelId="{04FBE117-F0EA-436B-AC1E-2895566C9087}" type="pres">
      <dgm:prSet presAssocID="{6BE3107B-2333-4276-BAA1-C4188E4CEF3D}" presName="vert0" presStyleCnt="0">
        <dgm:presLayoutVars>
          <dgm:dir/>
          <dgm:animOne val="branch"/>
          <dgm:animLvl val="lvl"/>
        </dgm:presLayoutVars>
      </dgm:prSet>
      <dgm:spPr/>
    </dgm:pt>
    <dgm:pt modelId="{A6AC64C5-9B74-4F7D-868B-9340D3E57858}" type="pres">
      <dgm:prSet presAssocID="{EB0C8361-BA81-4765-9EC8-818E9D20DF87}" presName="thickLine" presStyleLbl="alignNode1" presStyleIdx="0" presStyleCnt="5"/>
      <dgm:spPr/>
    </dgm:pt>
    <dgm:pt modelId="{D109F9DF-AF82-4298-8E14-2A67FE80315B}" type="pres">
      <dgm:prSet presAssocID="{EB0C8361-BA81-4765-9EC8-818E9D20DF87}" presName="horz1" presStyleCnt="0"/>
      <dgm:spPr/>
    </dgm:pt>
    <dgm:pt modelId="{37F81DD3-158E-4745-81EF-41A1EDDE1D05}" type="pres">
      <dgm:prSet presAssocID="{EB0C8361-BA81-4765-9EC8-818E9D20DF87}" presName="tx1" presStyleLbl="revTx" presStyleIdx="0" presStyleCnt="5"/>
      <dgm:spPr/>
    </dgm:pt>
    <dgm:pt modelId="{93636748-5873-4553-8D9E-519B4740455D}" type="pres">
      <dgm:prSet presAssocID="{EB0C8361-BA81-4765-9EC8-818E9D20DF87}" presName="vert1" presStyleCnt="0"/>
      <dgm:spPr/>
    </dgm:pt>
    <dgm:pt modelId="{6D88EE9C-EEC0-4874-A519-2A187249D635}" type="pres">
      <dgm:prSet presAssocID="{94EBAF19-5BC3-4A51-AEAE-5EF64EDC1E94}" presName="thickLine" presStyleLbl="alignNode1" presStyleIdx="1" presStyleCnt="5"/>
      <dgm:spPr/>
    </dgm:pt>
    <dgm:pt modelId="{F68D64E0-2B0A-4C01-8B52-48B5173CD991}" type="pres">
      <dgm:prSet presAssocID="{94EBAF19-5BC3-4A51-AEAE-5EF64EDC1E94}" presName="horz1" presStyleCnt="0"/>
      <dgm:spPr/>
    </dgm:pt>
    <dgm:pt modelId="{5D3565D5-032B-455B-B129-82C877957A2D}" type="pres">
      <dgm:prSet presAssocID="{94EBAF19-5BC3-4A51-AEAE-5EF64EDC1E94}" presName="tx1" presStyleLbl="revTx" presStyleIdx="1" presStyleCnt="5"/>
      <dgm:spPr/>
    </dgm:pt>
    <dgm:pt modelId="{D4DD5125-3529-4A97-A507-CF54F838ABBF}" type="pres">
      <dgm:prSet presAssocID="{94EBAF19-5BC3-4A51-AEAE-5EF64EDC1E94}" presName="vert1" presStyleCnt="0"/>
      <dgm:spPr/>
    </dgm:pt>
    <dgm:pt modelId="{7667934F-B827-4B48-8636-FE54BE6C3AD0}" type="pres">
      <dgm:prSet presAssocID="{C885A342-EA69-4B32-8537-23ED0E714D79}" presName="thickLine" presStyleLbl="alignNode1" presStyleIdx="2" presStyleCnt="5"/>
      <dgm:spPr/>
    </dgm:pt>
    <dgm:pt modelId="{589DBFBD-2BF4-45B2-9844-256718961E21}" type="pres">
      <dgm:prSet presAssocID="{C885A342-EA69-4B32-8537-23ED0E714D79}" presName="horz1" presStyleCnt="0"/>
      <dgm:spPr/>
    </dgm:pt>
    <dgm:pt modelId="{CC0C7C2F-CE3C-453E-883D-95D9D0A95225}" type="pres">
      <dgm:prSet presAssocID="{C885A342-EA69-4B32-8537-23ED0E714D79}" presName="tx1" presStyleLbl="revTx" presStyleIdx="2" presStyleCnt="5"/>
      <dgm:spPr/>
    </dgm:pt>
    <dgm:pt modelId="{1ED607A8-4289-41C5-811A-3B2AA188DD3B}" type="pres">
      <dgm:prSet presAssocID="{C885A342-EA69-4B32-8537-23ED0E714D79}" presName="vert1" presStyleCnt="0"/>
      <dgm:spPr/>
    </dgm:pt>
    <dgm:pt modelId="{7147CEDD-99EA-41D7-8D8F-E86359F96EC2}" type="pres">
      <dgm:prSet presAssocID="{ABDDA7EC-822C-481E-AFFC-C3717901D40E}" presName="thickLine" presStyleLbl="alignNode1" presStyleIdx="3" presStyleCnt="5"/>
      <dgm:spPr/>
    </dgm:pt>
    <dgm:pt modelId="{DBCCD659-E8F3-41AD-950D-03072B5CFCAA}" type="pres">
      <dgm:prSet presAssocID="{ABDDA7EC-822C-481E-AFFC-C3717901D40E}" presName="horz1" presStyleCnt="0"/>
      <dgm:spPr/>
    </dgm:pt>
    <dgm:pt modelId="{ECBF8EBE-4AAA-4E99-A622-E22ECB8A43D3}" type="pres">
      <dgm:prSet presAssocID="{ABDDA7EC-822C-481E-AFFC-C3717901D40E}" presName="tx1" presStyleLbl="revTx" presStyleIdx="3" presStyleCnt="5"/>
      <dgm:spPr/>
    </dgm:pt>
    <dgm:pt modelId="{0ECBCFE4-F70B-4574-A673-829570F37C68}" type="pres">
      <dgm:prSet presAssocID="{ABDDA7EC-822C-481E-AFFC-C3717901D40E}" presName="vert1" presStyleCnt="0"/>
      <dgm:spPr/>
    </dgm:pt>
    <dgm:pt modelId="{07945ABB-1756-43FE-A615-5EE3F4199509}" type="pres">
      <dgm:prSet presAssocID="{A5F79C7C-1018-4BB0-A75E-DA501F904A3F}" presName="thickLine" presStyleLbl="alignNode1" presStyleIdx="4" presStyleCnt="5"/>
      <dgm:spPr/>
    </dgm:pt>
    <dgm:pt modelId="{1C0F2417-B10E-404B-9ABB-90EE9774A226}" type="pres">
      <dgm:prSet presAssocID="{A5F79C7C-1018-4BB0-A75E-DA501F904A3F}" presName="horz1" presStyleCnt="0"/>
      <dgm:spPr/>
    </dgm:pt>
    <dgm:pt modelId="{AC90F301-064C-487F-B5E4-5652BB7990FC}" type="pres">
      <dgm:prSet presAssocID="{A5F79C7C-1018-4BB0-A75E-DA501F904A3F}" presName="tx1" presStyleLbl="revTx" presStyleIdx="4" presStyleCnt="5"/>
      <dgm:spPr/>
    </dgm:pt>
    <dgm:pt modelId="{C5A600C7-AB06-4627-9627-055041043FC2}" type="pres">
      <dgm:prSet presAssocID="{A5F79C7C-1018-4BB0-A75E-DA501F904A3F}" presName="vert1" presStyleCnt="0"/>
      <dgm:spPr/>
    </dgm:pt>
  </dgm:ptLst>
  <dgm:cxnLst>
    <dgm:cxn modelId="{C7AB4018-82B9-4163-A6A0-D4C4F9E58816}" srcId="{6BE3107B-2333-4276-BAA1-C4188E4CEF3D}" destId="{EB0C8361-BA81-4765-9EC8-818E9D20DF87}" srcOrd="0" destOrd="0" parTransId="{367285F0-E5A9-42F6-B6F9-871ECD44A5B9}" sibTransId="{89048284-2CEE-4EDD-B367-D983CB63305B}"/>
    <dgm:cxn modelId="{D8FF4B63-1987-4E7B-AD78-3CC15BEA5324}" type="presOf" srcId="{A5F79C7C-1018-4BB0-A75E-DA501F904A3F}" destId="{AC90F301-064C-487F-B5E4-5652BB7990FC}" srcOrd="0" destOrd="0" presId="urn:microsoft.com/office/officeart/2008/layout/LinedList"/>
    <dgm:cxn modelId="{1095DA7E-28D5-4AE9-8F0C-407DC71C34D9}" srcId="{6BE3107B-2333-4276-BAA1-C4188E4CEF3D}" destId="{A5F79C7C-1018-4BB0-A75E-DA501F904A3F}" srcOrd="4" destOrd="0" parTransId="{15A0B550-437E-4023-B311-0450AF989850}" sibTransId="{365D56E2-327B-4737-A286-8CBC6A64FA2D}"/>
    <dgm:cxn modelId="{1AAECAA9-711D-4EE5-AE97-C9CCC46621B9}" type="presOf" srcId="{EB0C8361-BA81-4765-9EC8-818E9D20DF87}" destId="{37F81DD3-158E-4745-81EF-41A1EDDE1D05}" srcOrd="0" destOrd="0" presId="urn:microsoft.com/office/officeart/2008/layout/LinedList"/>
    <dgm:cxn modelId="{9F32B0AF-14FB-4C47-A178-293CFF94EA15}" type="presOf" srcId="{94EBAF19-5BC3-4A51-AEAE-5EF64EDC1E94}" destId="{5D3565D5-032B-455B-B129-82C877957A2D}" srcOrd="0" destOrd="0" presId="urn:microsoft.com/office/officeart/2008/layout/LinedList"/>
    <dgm:cxn modelId="{05241EB5-D942-4F73-9337-063418D939E3}" srcId="{6BE3107B-2333-4276-BAA1-C4188E4CEF3D}" destId="{94EBAF19-5BC3-4A51-AEAE-5EF64EDC1E94}" srcOrd="1" destOrd="0" parTransId="{4B052EED-A014-4667-895E-B687D4FC86EE}" sibTransId="{245C23AB-959B-45B7-82E7-C19F5FE49266}"/>
    <dgm:cxn modelId="{121A76BF-51B9-4443-A767-262073CDC4BE}" type="presOf" srcId="{C885A342-EA69-4B32-8537-23ED0E714D79}" destId="{CC0C7C2F-CE3C-453E-883D-95D9D0A95225}" srcOrd="0" destOrd="0" presId="urn:microsoft.com/office/officeart/2008/layout/LinedList"/>
    <dgm:cxn modelId="{A0AF3AC9-5EBC-471C-A90A-E2E8D9C7F3EA}" srcId="{6BE3107B-2333-4276-BAA1-C4188E4CEF3D}" destId="{ABDDA7EC-822C-481E-AFFC-C3717901D40E}" srcOrd="3" destOrd="0" parTransId="{CBF4728F-3A54-4C2A-B67C-A17E57898B8E}" sibTransId="{140D7C85-C7C6-42FB-B0B2-4CC0DEC8FE07}"/>
    <dgm:cxn modelId="{1F3E44D9-1AB7-41A1-A709-99930C51A650}" srcId="{6BE3107B-2333-4276-BAA1-C4188E4CEF3D}" destId="{C885A342-EA69-4B32-8537-23ED0E714D79}" srcOrd="2" destOrd="0" parTransId="{D777BCF9-1583-4544-9DAC-7E24B7723644}" sibTransId="{8E9258BE-BFE2-47EA-A774-08B26994B6AE}"/>
    <dgm:cxn modelId="{5E62FCDE-D6FF-4FA4-8E7A-B168EE75E8FE}" type="presOf" srcId="{6BE3107B-2333-4276-BAA1-C4188E4CEF3D}" destId="{04FBE117-F0EA-436B-AC1E-2895566C9087}" srcOrd="0" destOrd="0" presId="urn:microsoft.com/office/officeart/2008/layout/LinedList"/>
    <dgm:cxn modelId="{6C362DE7-79F8-4ECD-9805-2C021EDD5613}" type="presOf" srcId="{ABDDA7EC-822C-481E-AFFC-C3717901D40E}" destId="{ECBF8EBE-4AAA-4E99-A622-E22ECB8A43D3}" srcOrd="0" destOrd="0" presId="urn:microsoft.com/office/officeart/2008/layout/LinedList"/>
    <dgm:cxn modelId="{9E7D7B55-4BD9-4794-92CB-ABEEB2F413E9}" type="presParOf" srcId="{04FBE117-F0EA-436B-AC1E-2895566C9087}" destId="{A6AC64C5-9B74-4F7D-868B-9340D3E57858}" srcOrd="0" destOrd="0" presId="urn:microsoft.com/office/officeart/2008/layout/LinedList"/>
    <dgm:cxn modelId="{CE09359F-7E60-4ED6-96F3-037AEA40D6BD}" type="presParOf" srcId="{04FBE117-F0EA-436B-AC1E-2895566C9087}" destId="{D109F9DF-AF82-4298-8E14-2A67FE80315B}" srcOrd="1" destOrd="0" presId="urn:microsoft.com/office/officeart/2008/layout/LinedList"/>
    <dgm:cxn modelId="{7A9CE1D4-1F69-453E-8259-21A54EC3ECD7}" type="presParOf" srcId="{D109F9DF-AF82-4298-8E14-2A67FE80315B}" destId="{37F81DD3-158E-4745-81EF-41A1EDDE1D05}" srcOrd="0" destOrd="0" presId="urn:microsoft.com/office/officeart/2008/layout/LinedList"/>
    <dgm:cxn modelId="{3AD983EF-4FAB-4DCC-B0A8-94958946C16C}" type="presParOf" srcId="{D109F9DF-AF82-4298-8E14-2A67FE80315B}" destId="{93636748-5873-4553-8D9E-519B4740455D}" srcOrd="1" destOrd="0" presId="urn:microsoft.com/office/officeart/2008/layout/LinedList"/>
    <dgm:cxn modelId="{34721FC4-3FE9-4BC8-9B00-FC8D78359DA0}" type="presParOf" srcId="{04FBE117-F0EA-436B-AC1E-2895566C9087}" destId="{6D88EE9C-EEC0-4874-A519-2A187249D635}" srcOrd="2" destOrd="0" presId="urn:microsoft.com/office/officeart/2008/layout/LinedList"/>
    <dgm:cxn modelId="{B53C3EE0-FAD8-469D-99D6-E30339EEE606}" type="presParOf" srcId="{04FBE117-F0EA-436B-AC1E-2895566C9087}" destId="{F68D64E0-2B0A-4C01-8B52-48B5173CD991}" srcOrd="3" destOrd="0" presId="urn:microsoft.com/office/officeart/2008/layout/LinedList"/>
    <dgm:cxn modelId="{C2E50C53-2943-48DE-BA6A-CD020D463F11}" type="presParOf" srcId="{F68D64E0-2B0A-4C01-8B52-48B5173CD991}" destId="{5D3565D5-032B-455B-B129-82C877957A2D}" srcOrd="0" destOrd="0" presId="urn:microsoft.com/office/officeart/2008/layout/LinedList"/>
    <dgm:cxn modelId="{65DE3DB1-D10E-4A61-9719-B7A30AA02A31}" type="presParOf" srcId="{F68D64E0-2B0A-4C01-8B52-48B5173CD991}" destId="{D4DD5125-3529-4A97-A507-CF54F838ABBF}" srcOrd="1" destOrd="0" presId="urn:microsoft.com/office/officeart/2008/layout/LinedList"/>
    <dgm:cxn modelId="{432FD765-BED2-406E-AD80-06C51772622A}" type="presParOf" srcId="{04FBE117-F0EA-436B-AC1E-2895566C9087}" destId="{7667934F-B827-4B48-8636-FE54BE6C3AD0}" srcOrd="4" destOrd="0" presId="urn:microsoft.com/office/officeart/2008/layout/LinedList"/>
    <dgm:cxn modelId="{D9E4E3C0-ECB5-4B80-8FF9-D95F362D997D}" type="presParOf" srcId="{04FBE117-F0EA-436B-AC1E-2895566C9087}" destId="{589DBFBD-2BF4-45B2-9844-256718961E21}" srcOrd="5" destOrd="0" presId="urn:microsoft.com/office/officeart/2008/layout/LinedList"/>
    <dgm:cxn modelId="{EE31448F-A7A6-4B1F-B80F-34532C417470}" type="presParOf" srcId="{589DBFBD-2BF4-45B2-9844-256718961E21}" destId="{CC0C7C2F-CE3C-453E-883D-95D9D0A95225}" srcOrd="0" destOrd="0" presId="urn:microsoft.com/office/officeart/2008/layout/LinedList"/>
    <dgm:cxn modelId="{1AA15305-163D-4260-A350-8BAC02FF0C73}" type="presParOf" srcId="{589DBFBD-2BF4-45B2-9844-256718961E21}" destId="{1ED607A8-4289-41C5-811A-3B2AA188DD3B}" srcOrd="1" destOrd="0" presId="urn:microsoft.com/office/officeart/2008/layout/LinedList"/>
    <dgm:cxn modelId="{6A0D96B9-5AB3-422B-B8D0-CD0A8D3FBB26}" type="presParOf" srcId="{04FBE117-F0EA-436B-AC1E-2895566C9087}" destId="{7147CEDD-99EA-41D7-8D8F-E86359F96EC2}" srcOrd="6" destOrd="0" presId="urn:microsoft.com/office/officeart/2008/layout/LinedList"/>
    <dgm:cxn modelId="{5131C18F-6C83-4080-A6CF-9486ED22CF6F}" type="presParOf" srcId="{04FBE117-F0EA-436B-AC1E-2895566C9087}" destId="{DBCCD659-E8F3-41AD-950D-03072B5CFCAA}" srcOrd="7" destOrd="0" presId="urn:microsoft.com/office/officeart/2008/layout/LinedList"/>
    <dgm:cxn modelId="{B0255B6E-D98B-4D6E-974B-B7B2A7F6E0D9}" type="presParOf" srcId="{DBCCD659-E8F3-41AD-950D-03072B5CFCAA}" destId="{ECBF8EBE-4AAA-4E99-A622-E22ECB8A43D3}" srcOrd="0" destOrd="0" presId="urn:microsoft.com/office/officeart/2008/layout/LinedList"/>
    <dgm:cxn modelId="{AB612FB8-86FF-47EC-80E0-18DA25ED8C34}" type="presParOf" srcId="{DBCCD659-E8F3-41AD-950D-03072B5CFCAA}" destId="{0ECBCFE4-F70B-4574-A673-829570F37C68}" srcOrd="1" destOrd="0" presId="urn:microsoft.com/office/officeart/2008/layout/LinedList"/>
    <dgm:cxn modelId="{979C8F47-BC6E-4425-8741-1C4E04D32F5B}" type="presParOf" srcId="{04FBE117-F0EA-436B-AC1E-2895566C9087}" destId="{07945ABB-1756-43FE-A615-5EE3F4199509}" srcOrd="8" destOrd="0" presId="urn:microsoft.com/office/officeart/2008/layout/LinedList"/>
    <dgm:cxn modelId="{82EB487A-41B2-4436-8F5C-603D86C866A1}" type="presParOf" srcId="{04FBE117-F0EA-436B-AC1E-2895566C9087}" destId="{1C0F2417-B10E-404B-9ABB-90EE9774A226}" srcOrd="9" destOrd="0" presId="urn:microsoft.com/office/officeart/2008/layout/LinedList"/>
    <dgm:cxn modelId="{402C26B5-BAF5-4D29-A240-386DF57F2BAD}" type="presParOf" srcId="{1C0F2417-B10E-404B-9ABB-90EE9774A226}" destId="{AC90F301-064C-487F-B5E4-5652BB7990FC}" srcOrd="0" destOrd="0" presId="urn:microsoft.com/office/officeart/2008/layout/LinedList"/>
    <dgm:cxn modelId="{5D3CFF75-29FD-4771-8DED-B1FEE8A16AB6}" type="presParOf" srcId="{1C0F2417-B10E-404B-9ABB-90EE9774A226}" destId="{C5A600C7-AB06-4627-9627-055041043FC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7.xml><?xml version="1.0" encoding="utf-8"?>
<dgm:dataModel xmlns:dgm="http://schemas.openxmlformats.org/drawingml/2006/diagram" xmlns:a="http://schemas.openxmlformats.org/drawingml/2006/main">
  <dgm:ptLst>
    <dgm:pt modelId="{4895EAB3-32A3-4405-AA1A-EBE6574C3DD6}" type="doc">
      <dgm:prSet loTypeId="urn:microsoft.com/office/officeart/2008/layout/LinedList" loCatId="list" qsTypeId="urn:microsoft.com/office/officeart/2005/8/quickstyle/simple1" qsCatId="simple" csTypeId="urn:microsoft.com/office/officeart/2005/8/colors/accent0_1" csCatId="mainScheme" phldr="1"/>
      <dgm:spPr/>
      <dgm:t>
        <a:bodyPr/>
        <a:lstStyle/>
        <a:p>
          <a:endParaRPr lang="ru-RU"/>
        </a:p>
      </dgm:t>
    </dgm:pt>
    <dgm:pt modelId="{6C4BC29D-9CE6-42B6-98CC-50A7453D37C5}">
      <dgm:prSet/>
      <dgm:spPr/>
      <dgm:t>
        <a:bodyPr/>
        <a:lstStyle/>
        <a:p>
          <a:r>
            <a:rPr lang="ru-RU" dirty="0"/>
            <a:t>Указанные преступления объединяются по признаку общности мотивации (корысть) и экономической направленности.</a:t>
          </a:r>
        </a:p>
      </dgm:t>
    </dgm:pt>
    <dgm:pt modelId="{0A87D521-45F3-43A9-BCFC-93E844E8746D}" type="parTrans" cxnId="{BA0D822F-26F8-40F9-8749-E6ACC2B8B78D}">
      <dgm:prSet/>
      <dgm:spPr/>
      <dgm:t>
        <a:bodyPr/>
        <a:lstStyle/>
        <a:p>
          <a:endParaRPr lang="ru-RU"/>
        </a:p>
      </dgm:t>
    </dgm:pt>
    <dgm:pt modelId="{C2184125-C643-49BC-88FB-A240BD8D3502}" type="sibTrans" cxnId="{BA0D822F-26F8-40F9-8749-E6ACC2B8B78D}">
      <dgm:prSet/>
      <dgm:spPr/>
      <dgm:t>
        <a:bodyPr/>
        <a:lstStyle/>
        <a:p>
          <a:endParaRPr lang="ru-RU"/>
        </a:p>
      </dgm:t>
    </dgm:pt>
    <dgm:pt modelId="{20426E3B-EF08-4FBA-9D71-6B3B865DD3DA}">
      <dgm:prSet/>
      <dgm:spPr/>
      <dgm:t>
        <a:bodyPr/>
        <a:lstStyle/>
        <a:p>
          <a:r>
            <a:rPr lang="ru-RU" b="1" dirty="0"/>
            <a:t>Наиболее опасными среди них являются преступления в сфере</a:t>
          </a:r>
          <a:r>
            <a:rPr lang="ru-RU" dirty="0"/>
            <a:t>:</a:t>
          </a:r>
        </a:p>
      </dgm:t>
    </dgm:pt>
    <dgm:pt modelId="{94D646AD-1BED-4651-91F7-4E62AF2D7BA3}" type="parTrans" cxnId="{A836F2C5-817D-4A00-9ABE-3959AEC6DD84}">
      <dgm:prSet/>
      <dgm:spPr/>
      <dgm:t>
        <a:bodyPr/>
        <a:lstStyle/>
        <a:p>
          <a:endParaRPr lang="ru-RU"/>
        </a:p>
      </dgm:t>
    </dgm:pt>
    <dgm:pt modelId="{7D206ED0-2A0D-4181-B231-59DF8A45543C}" type="sibTrans" cxnId="{A836F2C5-817D-4A00-9ABE-3959AEC6DD84}">
      <dgm:prSet/>
      <dgm:spPr/>
      <dgm:t>
        <a:bodyPr/>
        <a:lstStyle/>
        <a:p>
          <a:endParaRPr lang="ru-RU"/>
        </a:p>
      </dgm:t>
    </dgm:pt>
    <dgm:pt modelId="{85A28028-3D8F-40F3-9536-E3F485632A1F}">
      <dgm:prSet/>
      <dgm:spPr/>
      <dgm:t>
        <a:bodyPr/>
        <a:lstStyle/>
        <a:p>
          <a:r>
            <a:rPr lang="ru-RU"/>
            <a:t>1) кредитноденежных отношений и банковской деятельности;</a:t>
          </a:r>
        </a:p>
      </dgm:t>
    </dgm:pt>
    <dgm:pt modelId="{D8AAE476-4888-4231-BC16-01391469C31C}" type="parTrans" cxnId="{AF3ED323-7EA6-4C7A-B17B-4EEC8484B5FA}">
      <dgm:prSet/>
      <dgm:spPr/>
      <dgm:t>
        <a:bodyPr/>
        <a:lstStyle/>
        <a:p>
          <a:endParaRPr lang="ru-RU"/>
        </a:p>
      </dgm:t>
    </dgm:pt>
    <dgm:pt modelId="{46A24790-3326-44C6-8401-DD027655D025}" type="sibTrans" cxnId="{AF3ED323-7EA6-4C7A-B17B-4EEC8484B5FA}">
      <dgm:prSet/>
      <dgm:spPr/>
      <dgm:t>
        <a:bodyPr/>
        <a:lstStyle/>
        <a:p>
          <a:endParaRPr lang="ru-RU"/>
        </a:p>
      </dgm:t>
    </dgm:pt>
    <dgm:pt modelId="{52DAD867-6A1D-4A40-A7B3-7B8616842D17}">
      <dgm:prSet/>
      <dgm:spPr/>
      <dgm:t>
        <a:bodyPr/>
        <a:lstStyle/>
        <a:p>
          <a:r>
            <a:rPr lang="ru-RU"/>
            <a:t>2) внешнеэкономической деятельности;</a:t>
          </a:r>
        </a:p>
      </dgm:t>
    </dgm:pt>
    <dgm:pt modelId="{470AA6B5-42F4-4257-BFF4-9785677C8C77}" type="parTrans" cxnId="{A5C489B8-E1A6-406F-8460-B88DD44F5ABC}">
      <dgm:prSet/>
      <dgm:spPr/>
      <dgm:t>
        <a:bodyPr/>
        <a:lstStyle/>
        <a:p>
          <a:endParaRPr lang="ru-RU"/>
        </a:p>
      </dgm:t>
    </dgm:pt>
    <dgm:pt modelId="{78BB01C1-23AC-47B0-9795-44DE7786F867}" type="sibTrans" cxnId="{A5C489B8-E1A6-406F-8460-B88DD44F5ABC}">
      <dgm:prSet/>
      <dgm:spPr/>
      <dgm:t>
        <a:bodyPr/>
        <a:lstStyle/>
        <a:p>
          <a:endParaRPr lang="ru-RU"/>
        </a:p>
      </dgm:t>
    </dgm:pt>
    <dgm:pt modelId="{FCA16622-8D44-431E-8720-9585533C09C4}">
      <dgm:prSet/>
      <dgm:spPr/>
      <dgm:t>
        <a:bodyPr/>
        <a:lstStyle/>
        <a:p>
          <a:r>
            <a:rPr lang="ru-RU"/>
            <a:t>3) приватизации государственного и муниципального имущества;</a:t>
          </a:r>
        </a:p>
      </dgm:t>
    </dgm:pt>
    <dgm:pt modelId="{D9070BB3-4C4C-42ED-BD80-06B027B97298}" type="parTrans" cxnId="{C5BB429B-D201-415E-A456-07F7D6D1B6B5}">
      <dgm:prSet/>
      <dgm:spPr/>
      <dgm:t>
        <a:bodyPr/>
        <a:lstStyle/>
        <a:p>
          <a:endParaRPr lang="ru-RU"/>
        </a:p>
      </dgm:t>
    </dgm:pt>
    <dgm:pt modelId="{3FA5A956-FB7D-429D-BECE-4126B0CA1CBC}" type="sibTrans" cxnId="{C5BB429B-D201-415E-A456-07F7D6D1B6B5}">
      <dgm:prSet/>
      <dgm:spPr/>
      <dgm:t>
        <a:bodyPr/>
        <a:lstStyle/>
        <a:p>
          <a:endParaRPr lang="ru-RU"/>
        </a:p>
      </dgm:t>
    </dgm:pt>
    <dgm:pt modelId="{79580908-8FC0-4C3C-A1D5-35A08C3DF87D}">
      <dgm:prSet/>
      <dgm:spPr/>
      <dgm:t>
        <a:bodyPr/>
        <a:lstStyle/>
        <a:p>
          <a:r>
            <a:rPr lang="ru-RU"/>
            <a:t>4) рынка ценных бумаг;</a:t>
          </a:r>
        </a:p>
      </dgm:t>
    </dgm:pt>
    <dgm:pt modelId="{844CFA1E-8A5F-4317-8C30-F1EC94F16549}" type="parTrans" cxnId="{A2FE93A8-6EAC-458E-8B2F-932FC7800F9D}">
      <dgm:prSet/>
      <dgm:spPr/>
      <dgm:t>
        <a:bodyPr/>
        <a:lstStyle/>
        <a:p>
          <a:endParaRPr lang="ru-RU"/>
        </a:p>
      </dgm:t>
    </dgm:pt>
    <dgm:pt modelId="{745A350F-45C1-426B-9217-34FACD7E5008}" type="sibTrans" cxnId="{A2FE93A8-6EAC-458E-8B2F-932FC7800F9D}">
      <dgm:prSet/>
      <dgm:spPr/>
      <dgm:t>
        <a:bodyPr/>
        <a:lstStyle/>
        <a:p>
          <a:endParaRPr lang="ru-RU"/>
        </a:p>
      </dgm:t>
    </dgm:pt>
    <dgm:pt modelId="{436326CD-C4B7-4C65-A796-419220B3A524}">
      <dgm:prSet/>
      <dgm:spPr/>
      <dgm:t>
        <a:bodyPr/>
        <a:lstStyle/>
        <a:p>
          <a:r>
            <a:rPr lang="ru-RU"/>
            <a:t>5) налоговой;</a:t>
          </a:r>
        </a:p>
      </dgm:t>
    </dgm:pt>
    <dgm:pt modelId="{3A132B34-2020-402F-B058-198A1E012D95}" type="parTrans" cxnId="{68655CC0-FCE3-4DC9-A817-429C0509D32B}">
      <dgm:prSet/>
      <dgm:spPr/>
      <dgm:t>
        <a:bodyPr/>
        <a:lstStyle/>
        <a:p>
          <a:endParaRPr lang="ru-RU"/>
        </a:p>
      </dgm:t>
    </dgm:pt>
    <dgm:pt modelId="{C96DAEE4-AB0C-47E8-B049-37F6674B0272}" type="sibTrans" cxnId="{68655CC0-FCE3-4DC9-A817-429C0509D32B}">
      <dgm:prSet/>
      <dgm:spPr/>
      <dgm:t>
        <a:bodyPr/>
        <a:lstStyle/>
        <a:p>
          <a:endParaRPr lang="ru-RU"/>
        </a:p>
      </dgm:t>
    </dgm:pt>
    <dgm:pt modelId="{0447C34E-A585-4387-B59E-882E99A06852}">
      <dgm:prSet/>
      <dgm:spPr/>
      <dgm:t>
        <a:bodyPr/>
        <a:lstStyle/>
        <a:p>
          <a:r>
            <a:rPr lang="ru-RU"/>
            <a:t>6) сделок с недвижимостью.</a:t>
          </a:r>
        </a:p>
      </dgm:t>
    </dgm:pt>
    <dgm:pt modelId="{51D15F51-6CD0-4902-9FAC-8A479FE4CFFB}" type="parTrans" cxnId="{10EF5F59-2DD1-4103-8116-03C92C1DF29F}">
      <dgm:prSet/>
      <dgm:spPr/>
      <dgm:t>
        <a:bodyPr/>
        <a:lstStyle/>
        <a:p>
          <a:endParaRPr lang="ru-RU"/>
        </a:p>
      </dgm:t>
    </dgm:pt>
    <dgm:pt modelId="{0D3523A5-AFF3-423E-9935-16C0D527E014}" type="sibTrans" cxnId="{10EF5F59-2DD1-4103-8116-03C92C1DF29F}">
      <dgm:prSet/>
      <dgm:spPr/>
      <dgm:t>
        <a:bodyPr/>
        <a:lstStyle/>
        <a:p>
          <a:endParaRPr lang="ru-RU"/>
        </a:p>
      </dgm:t>
    </dgm:pt>
    <dgm:pt modelId="{2097A269-E4D7-45D8-AC87-F3537A00E956}" type="pres">
      <dgm:prSet presAssocID="{4895EAB3-32A3-4405-AA1A-EBE6574C3DD6}" presName="vert0" presStyleCnt="0">
        <dgm:presLayoutVars>
          <dgm:dir/>
          <dgm:animOne val="branch"/>
          <dgm:animLvl val="lvl"/>
        </dgm:presLayoutVars>
      </dgm:prSet>
      <dgm:spPr/>
    </dgm:pt>
    <dgm:pt modelId="{8FD01C78-57FE-470C-A913-486F5092E4ED}" type="pres">
      <dgm:prSet presAssocID="{6C4BC29D-9CE6-42B6-98CC-50A7453D37C5}" presName="thickLine" presStyleLbl="alignNode1" presStyleIdx="0" presStyleCnt="8"/>
      <dgm:spPr/>
    </dgm:pt>
    <dgm:pt modelId="{8DB7F7BE-0AC2-42CB-B881-0A3E9A8CB586}" type="pres">
      <dgm:prSet presAssocID="{6C4BC29D-9CE6-42B6-98CC-50A7453D37C5}" presName="horz1" presStyleCnt="0"/>
      <dgm:spPr/>
    </dgm:pt>
    <dgm:pt modelId="{AC601B64-B7D2-4428-A95A-6AF596F094AE}" type="pres">
      <dgm:prSet presAssocID="{6C4BC29D-9CE6-42B6-98CC-50A7453D37C5}" presName="tx1" presStyleLbl="revTx" presStyleIdx="0" presStyleCnt="8"/>
      <dgm:spPr/>
    </dgm:pt>
    <dgm:pt modelId="{321818C6-C3E1-48FF-93E9-B5FD65F36FEF}" type="pres">
      <dgm:prSet presAssocID="{6C4BC29D-9CE6-42B6-98CC-50A7453D37C5}" presName="vert1" presStyleCnt="0"/>
      <dgm:spPr/>
    </dgm:pt>
    <dgm:pt modelId="{37797A4B-A728-4C7B-980C-E00CD088DBE8}" type="pres">
      <dgm:prSet presAssocID="{20426E3B-EF08-4FBA-9D71-6B3B865DD3DA}" presName="thickLine" presStyleLbl="alignNode1" presStyleIdx="1" presStyleCnt="8"/>
      <dgm:spPr/>
    </dgm:pt>
    <dgm:pt modelId="{0E7B9F78-67FA-4E26-AEFD-CE4721047376}" type="pres">
      <dgm:prSet presAssocID="{20426E3B-EF08-4FBA-9D71-6B3B865DD3DA}" presName="horz1" presStyleCnt="0"/>
      <dgm:spPr/>
    </dgm:pt>
    <dgm:pt modelId="{26F35171-A81F-4B7C-96CA-1171507E001E}" type="pres">
      <dgm:prSet presAssocID="{20426E3B-EF08-4FBA-9D71-6B3B865DD3DA}" presName="tx1" presStyleLbl="revTx" presStyleIdx="1" presStyleCnt="8"/>
      <dgm:spPr/>
    </dgm:pt>
    <dgm:pt modelId="{C0451C46-722E-40B4-BA19-ECAAAFF538DC}" type="pres">
      <dgm:prSet presAssocID="{20426E3B-EF08-4FBA-9D71-6B3B865DD3DA}" presName="vert1" presStyleCnt="0"/>
      <dgm:spPr/>
    </dgm:pt>
    <dgm:pt modelId="{EA7C886D-BCDB-4C42-8905-A698F1DBC583}" type="pres">
      <dgm:prSet presAssocID="{85A28028-3D8F-40F3-9536-E3F485632A1F}" presName="thickLine" presStyleLbl="alignNode1" presStyleIdx="2" presStyleCnt="8"/>
      <dgm:spPr/>
    </dgm:pt>
    <dgm:pt modelId="{B0BD0642-CA93-4AEA-8500-475ED6D3AA01}" type="pres">
      <dgm:prSet presAssocID="{85A28028-3D8F-40F3-9536-E3F485632A1F}" presName="horz1" presStyleCnt="0"/>
      <dgm:spPr/>
    </dgm:pt>
    <dgm:pt modelId="{74D1B170-B4C6-48AB-86EA-E400213B70FA}" type="pres">
      <dgm:prSet presAssocID="{85A28028-3D8F-40F3-9536-E3F485632A1F}" presName="tx1" presStyleLbl="revTx" presStyleIdx="2" presStyleCnt="8"/>
      <dgm:spPr/>
    </dgm:pt>
    <dgm:pt modelId="{3FF785C3-F8FD-4EAD-95FE-3EF71CA1D63F}" type="pres">
      <dgm:prSet presAssocID="{85A28028-3D8F-40F3-9536-E3F485632A1F}" presName="vert1" presStyleCnt="0"/>
      <dgm:spPr/>
    </dgm:pt>
    <dgm:pt modelId="{D178D35E-7694-4770-9F99-CD375BDC348F}" type="pres">
      <dgm:prSet presAssocID="{52DAD867-6A1D-4A40-A7B3-7B8616842D17}" presName="thickLine" presStyleLbl="alignNode1" presStyleIdx="3" presStyleCnt="8"/>
      <dgm:spPr/>
    </dgm:pt>
    <dgm:pt modelId="{0AAB6434-83E3-4930-8931-320FF4103979}" type="pres">
      <dgm:prSet presAssocID="{52DAD867-6A1D-4A40-A7B3-7B8616842D17}" presName="horz1" presStyleCnt="0"/>
      <dgm:spPr/>
    </dgm:pt>
    <dgm:pt modelId="{B891580A-FB99-417B-80B7-A2BC6B7164CB}" type="pres">
      <dgm:prSet presAssocID="{52DAD867-6A1D-4A40-A7B3-7B8616842D17}" presName="tx1" presStyleLbl="revTx" presStyleIdx="3" presStyleCnt="8"/>
      <dgm:spPr/>
    </dgm:pt>
    <dgm:pt modelId="{C9C7F083-9BBA-41B0-BC08-125A03A3FC78}" type="pres">
      <dgm:prSet presAssocID="{52DAD867-6A1D-4A40-A7B3-7B8616842D17}" presName="vert1" presStyleCnt="0"/>
      <dgm:spPr/>
    </dgm:pt>
    <dgm:pt modelId="{C1C7B34A-3CA4-4BB1-8470-674F12B20882}" type="pres">
      <dgm:prSet presAssocID="{FCA16622-8D44-431E-8720-9585533C09C4}" presName="thickLine" presStyleLbl="alignNode1" presStyleIdx="4" presStyleCnt="8"/>
      <dgm:spPr/>
    </dgm:pt>
    <dgm:pt modelId="{96713DF7-8825-47CD-84F0-9920BB7DD9DF}" type="pres">
      <dgm:prSet presAssocID="{FCA16622-8D44-431E-8720-9585533C09C4}" presName="horz1" presStyleCnt="0"/>
      <dgm:spPr/>
    </dgm:pt>
    <dgm:pt modelId="{D15A9624-A067-4968-856C-67284F4114B3}" type="pres">
      <dgm:prSet presAssocID="{FCA16622-8D44-431E-8720-9585533C09C4}" presName="tx1" presStyleLbl="revTx" presStyleIdx="4" presStyleCnt="8"/>
      <dgm:spPr/>
    </dgm:pt>
    <dgm:pt modelId="{E5BC28F3-1400-4FCB-8DF4-5D6EED6698BC}" type="pres">
      <dgm:prSet presAssocID="{FCA16622-8D44-431E-8720-9585533C09C4}" presName="vert1" presStyleCnt="0"/>
      <dgm:spPr/>
    </dgm:pt>
    <dgm:pt modelId="{C4963CDC-ED0F-4B84-B827-8A90E7167402}" type="pres">
      <dgm:prSet presAssocID="{79580908-8FC0-4C3C-A1D5-35A08C3DF87D}" presName="thickLine" presStyleLbl="alignNode1" presStyleIdx="5" presStyleCnt="8"/>
      <dgm:spPr/>
    </dgm:pt>
    <dgm:pt modelId="{86797CB6-0C68-4845-8AC0-790BF3F13151}" type="pres">
      <dgm:prSet presAssocID="{79580908-8FC0-4C3C-A1D5-35A08C3DF87D}" presName="horz1" presStyleCnt="0"/>
      <dgm:spPr/>
    </dgm:pt>
    <dgm:pt modelId="{458583DA-D039-4B9E-B053-374DA9C2BBB6}" type="pres">
      <dgm:prSet presAssocID="{79580908-8FC0-4C3C-A1D5-35A08C3DF87D}" presName="tx1" presStyleLbl="revTx" presStyleIdx="5" presStyleCnt="8"/>
      <dgm:spPr/>
    </dgm:pt>
    <dgm:pt modelId="{9D69A8F2-BD2B-4990-91D4-4115AFF57D00}" type="pres">
      <dgm:prSet presAssocID="{79580908-8FC0-4C3C-A1D5-35A08C3DF87D}" presName="vert1" presStyleCnt="0"/>
      <dgm:spPr/>
    </dgm:pt>
    <dgm:pt modelId="{84D87038-880B-4F0E-8B0C-395CD1255A88}" type="pres">
      <dgm:prSet presAssocID="{436326CD-C4B7-4C65-A796-419220B3A524}" presName="thickLine" presStyleLbl="alignNode1" presStyleIdx="6" presStyleCnt="8"/>
      <dgm:spPr/>
    </dgm:pt>
    <dgm:pt modelId="{0106C8A4-A330-4C33-8DDB-A4AA452C568A}" type="pres">
      <dgm:prSet presAssocID="{436326CD-C4B7-4C65-A796-419220B3A524}" presName="horz1" presStyleCnt="0"/>
      <dgm:spPr/>
    </dgm:pt>
    <dgm:pt modelId="{2197C4CC-51E5-4E44-8509-D6B18E99BFB6}" type="pres">
      <dgm:prSet presAssocID="{436326CD-C4B7-4C65-A796-419220B3A524}" presName="tx1" presStyleLbl="revTx" presStyleIdx="6" presStyleCnt="8"/>
      <dgm:spPr/>
    </dgm:pt>
    <dgm:pt modelId="{29BE0B06-CC4C-4658-A9E3-D6C03F0CC135}" type="pres">
      <dgm:prSet presAssocID="{436326CD-C4B7-4C65-A796-419220B3A524}" presName="vert1" presStyleCnt="0"/>
      <dgm:spPr/>
    </dgm:pt>
    <dgm:pt modelId="{5B77DB95-7DC0-4E40-B938-291F25EAED7D}" type="pres">
      <dgm:prSet presAssocID="{0447C34E-A585-4387-B59E-882E99A06852}" presName="thickLine" presStyleLbl="alignNode1" presStyleIdx="7" presStyleCnt="8"/>
      <dgm:spPr/>
    </dgm:pt>
    <dgm:pt modelId="{14759BAE-8654-4199-ACDA-CC002B8C0D7E}" type="pres">
      <dgm:prSet presAssocID="{0447C34E-A585-4387-B59E-882E99A06852}" presName="horz1" presStyleCnt="0"/>
      <dgm:spPr/>
    </dgm:pt>
    <dgm:pt modelId="{BC3208A0-0919-4D78-8576-CACC087FBB98}" type="pres">
      <dgm:prSet presAssocID="{0447C34E-A585-4387-B59E-882E99A06852}" presName="tx1" presStyleLbl="revTx" presStyleIdx="7" presStyleCnt="8"/>
      <dgm:spPr/>
    </dgm:pt>
    <dgm:pt modelId="{1372E72E-B544-4F7D-AA98-34009754EFEB}" type="pres">
      <dgm:prSet presAssocID="{0447C34E-A585-4387-B59E-882E99A06852}" presName="vert1" presStyleCnt="0"/>
      <dgm:spPr/>
    </dgm:pt>
  </dgm:ptLst>
  <dgm:cxnLst>
    <dgm:cxn modelId="{E4EB3306-D631-46E6-87F4-352FEEE497EA}" type="presOf" srcId="{79580908-8FC0-4C3C-A1D5-35A08C3DF87D}" destId="{458583DA-D039-4B9E-B053-374DA9C2BBB6}" srcOrd="0" destOrd="0" presId="urn:microsoft.com/office/officeart/2008/layout/LinedList"/>
    <dgm:cxn modelId="{D068FE1D-6E04-4B80-A7E5-9BBC83385F3A}" type="presOf" srcId="{52DAD867-6A1D-4A40-A7B3-7B8616842D17}" destId="{B891580A-FB99-417B-80B7-A2BC6B7164CB}" srcOrd="0" destOrd="0" presId="urn:microsoft.com/office/officeart/2008/layout/LinedList"/>
    <dgm:cxn modelId="{AF3ED323-7EA6-4C7A-B17B-4EEC8484B5FA}" srcId="{4895EAB3-32A3-4405-AA1A-EBE6574C3DD6}" destId="{85A28028-3D8F-40F3-9536-E3F485632A1F}" srcOrd="2" destOrd="0" parTransId="{D8AAE476-4888-4231-BC16-01391469C31C}" sibTransId="{46A24790-3326-44C6-8401-DD027655D025}"/>
    <dgm:cxn modelId="{BA0D822F-26F8-40F9-8749-E6ACC2B8B78D}" srcId="{4895EAB3-32A3-4405-AA1A-EBE6574C3DD6}" destId="{6C4BC29D-9CE6-42B6-98CC-50A7453D37C5}" srcOrd="0" destOrd="0" parTransId="{0A87D521-45F3-43A9-BCFC-93E844E8746D}" sibTransId="{C2184125-C643-49BC-88FB-A240BD8D3502}"/>
    <dgm:cxn modelId="{28426934-3B2A-42C8-8CBB-189F19302D1E}" type="presOf" srcId="{FCA16622-8D44-431E-8720-9585533C09C4}" destId="{D15A9624-A067-4968-856C-67284F4114B3}" srcOrd="0" destOrd="0" presId="urn:microsoft.com/office/officeart/2008/layout/LinedList"/>
    <dgm:cxn modelId="{0645C834-EC54-41B1-90F6-660D6C8264F1}" type="presOf" srcId="{4895EAB3-32A3-4405-AA1A-EBE6574C3DD6}" destId="{2097A269-E4D7-45D8-AC87-F3537A00E956}" srcOrd="0" destOrd="0" presId="urn:microsoft.com/office/officeart/2008/layout/LinedList"/>
    <dgm:cxn modelId="{C784EB48-495E-4972-AFEF-B3007FB6CB95}" type="presOf" srcId="{436326CD-C4B7-4C65-A796-419220B3A524}" destId="{2197C4CC-51E5-4E44-8509-D6B18E99BFB6}" srcOrd="0" destOrd="0" presId="urn:microsoft.com/office/officeart/2008/layout/LinedList"/>
    <dgm:cxn modelId="{B946DD58-D2C8-4F08-A8BD-7E209E548A89}" type="presOf" srcId="{6C4BC29D-9CE6-42B6-98CC-50A7453D37C5}" destId="{AC601B64-B7D2-4428-A95A-6AF596F094AE}" srcOrd="0" destOrd="0" presId="urn:microsoft.com/office/officeart/2008/layout/LinedList"/>
    <dgm:cxn modelId="{10EF5F59-2DD1-4103-8116-03C92C1DF29F}" srcId="{4895EAB3-32A3-4405-AA1A-EBE6574C3DD6}" destId="{0447C34E-A585-4387-B59E-882E99A06852}" srcOrd="7" destOrd="0" parTransId="{51D15F51-6CD0-4902-9FAC-8A479FE4CFFB}" sibTransId="{0D3523A5-AFF3-423E-9935-16C0D527E014}"/>
    <dgm:cxn modelId="{C5BB429B-D201-415E-A456-07F7D6D1B6B5}" srcId="{4895EAB3-32A3-4405-AA1A-EBE6574C3DD6}" destId="{FCA16622-8D44-431E-8720-9585533C09C4}" srcOrd="4" destOrd="0" parTransId="{D9070BB3-4C4C-42ED-BD80-06B027B97298}" sibTransId="{3FA5A956-FB7D-429D-BECE-4126B0CA1CBC}"/>
    <dgm:cxn modelId="{A2FE93A8-6EAC-458E-8B2F-932FC7800F9D}" srcId="{4895EAB3-32A3-4405-AA1A-EBE6574C3DD6}" destId="{79580908-8FC0-4C3C-A1D5-35A08C3DF87D}" srcOrd="5" destOrd="0" parTransId="{844CFA1E-8A5F-4317-8C30-F1EC94F16549}" sibTransId="{745A350F-45C1-426B-9217-34FACD7E5008}"/>
    <dgm:cxn modelId="{12D209AD-71D1-413A-B44E-514605089E05}" type="presOf" srcId="{85A28028-3D8F-40F3-9536-E3F485632A1F}" destId="{74D1B170-B4C6-48AB-86EA-E400213B70FA}" srcOrd="0" destOrd="0" presId="urn:microsoft.com/office/officeart/2008/layout/LinedList"/>
    <dgm:cxn modelId="{A5C489B8-E1A6-406F-8460-B88DD44F5ABC}" srcId="{4895EAB3-32A3-4405-AA1A-EBE6574C3DD6}" destId="{52DAD867-6A1D-4A40-A7B3-7B8616842D17}" srcOrd="3" destOrd="0" parTransId="{470AA6B5-42F4-4257-BFF4-9785677C8C77}" sibTransId="{78BB01C1-23AC-47B0-9795-44DE7786F867}"/>
    <dgm:cxn modelId="{68655CC0-FCE3-4DC9-A817-429C0509D32B}" srcId="{4895EAB3-32A3-4405-AA1A-EBE6574C3DD6}" destId="{436326CD-C4B7-4C65-A796-419220B3A524}" srcOrd="6" destOrd="0" parTransId="{3A132B34-2020-402F-B058-198A1E012D95}" sibTransId="{C96DAEE4-AB0C-47E8-B049-37F6674B0272}"/>
    <dgm:cxn modelId="{A836F2C5-817D-4A00-9ABE-3959AEC6DD84}" srcId="{4895EAB3-32A3-4405-AA1A-EBE6574C3DD6}" destId="{20426E3B-EF08-4FBA-9D71-6B3B865DD3DA}" srcOrd="1" destOrd="0" parTransId="{94D646AD-1BED-4651-91F7-4E62AF2D7BA3}" sibTransId="{7D206ED0-2A0D-4181-B231-59DF8A45543C}"/>
    <dgm:cxn modelId="{98F0D5E9-17E7-4CC5-BFB6-FBB560BE37BF}" type="presOf" srcId="{20426E3B-EF08-4FBA-9D71-6B3B865DD3DA}" destId="{26F35171-A81F-4B7C-96CA-1171507E001E}" srcOrd="0" destOrd="0" presId="urn:microsoft.com/office/officeart/2008/layout/LinedList"/>
    <dgm:cxn modelId="{FC1B73FA-538D-4945-A8C6-155A353F68B0}" type="presOf" srcId="{0447C34E-A585-4387-B59E-882E99A06852}" destId="{BC3208A0-0919-4D78-8576-CACC087FBB98}" srcOrd="0" destOrd="0" presId="urn:microsoft.com/office/officeart/2008/layout/LinedList"/>
    <dgm:cxn modelId="{22C8ADE2-20A4-46EB-91A8-41314F72C9E8}" type="presParOf" srcId="{2097A269-E4D7-45D8-AC87-F3537A00E956}" destId="{8FD01C78-57FE-470C-A913-486F5092E4ED}" srcOrd="0" destOrd="0" presId="urn:microsoft.com/office/officeart/2008/layout/LinedList"/>
    <dgm:cxn modelId="{905804EA-F726-4DDE-B9CB-D93CE619FFE6}" type="presParOf" srcId="{2097A269-E4D7-45D8-AC87-F3537A00E956}" destId="{8DB7F7BE-0AC2-42CB-B881-0A3E9A8CB586}" srcOrd="1" destOrd="0" presId="urn:microsoft.com/office/officeart/2008/layout/LinedList"/>
    <dgm:cxn modelId="{29A4B371-B41B-4F5A-A3B1-76913E41F22F}" type="presParOf" srcId="{8DB7F7BE-0AC2-42CB-B881-0A3E9A8CB586}" destId="{AC601B64-B7D2-4428-A95A-6AF596F094AE}" srcOrd="0" destOrd="0" presId="urn:microsoft.com/office/officeart/2008/layout/LinedList"/>
    <dgm:cxn modelId="{21778B58-F898-4F9E-A9B2-1127D169B687}" type="presParOf" srcId="{8DB7F7BE-0AC2-42CB-B881-0A3E9A8CB586}" destId="{321818C6-C3E1-48FF-93E9-B5FD65F36FEF}" srcOrd="1" destOrd="0" presId="urn:microsoft.com/office/officeart/2008/layout/LinedList"/>
    <dgm:cxn modelId="{2D72DDA0-A579-4435-9626-EBDEA3F8C200}" type="presParOf" srcId="{2097A269-E4D7-45D8-AC87-F3537A00E956}" destId="{37797A4B-A728-4C7B-980C-E00CD088DBE8}" srcOrd="2" destOrd="0" presId="urn:microsoft.com/office/officeart/2008/layout/LinedList"/>
    <dgm:cxn modelId="{21BA535B-55FD-4D74-AC64-91108F7B25FC}" type="presParOf" srcId="{2097A269-E4D7-45D8-AC87-F3537A00E956}" destId="{0E7B9F78-67FA-4E26-AEFD-CE4721047376}" srcOrd="3" destOrd="0" presId="urn:microsoft.com/office/officeart/2008/layout/LinedList"/>
    <dgm:cxn modelId="{F773965E-BA17-4409-92CC-40F78F5FA15F}" type="presParOf" srcId="{0E7B9F78-67FA-4E26-AEFD-CE4721047376}" destId="{26F35171-A81F-4B7C-96CA-1171507E001E}" srcOrd="0" destOrd="0" presId="urn:microsoft.com/office/officeart/2008/layout/LinedList"/>
    <dgm:cxn modelId="{FFE63DA5-8E74-4EE2-8094-328CB588661E}" type="presParOf" srcId="{0E7B9F78-67FA-4E26-AEFD-CE4721047376}" destId="{C0451C46-722E-40B4-BA19-ECAAAFF538DC}" srcOrd="1" destOrd="0" presId="urn:microsoft.com/office/officeart/2008/layout/LinedList"/>
    <dgm:cxn modelId="{11AC9385-847B-466B-9DEA-E68FC5E21517}" type="presParOf" srcId="{2097A269-E4D7-45D8-AC87-F3537A00E956}" destId="{EA7C886D-BCDB-4C42-8905-A698F1DBC583}" srcOrd="4" destOrd="0" presId="urn:microsoft.com/office/officeart/2008/layout/LinedList"/>
    <dgm:cxn modelId="{16564320-225E-44C2-9DAA-51A77FF92C24}" type="presParOf" srcId="{2097A269-E4D7-45D8-AC87-F3537A00E956}" destId="{B0BD0642-CA93-4AEA-8500-475ED6D3AA01}" srcOrd="5" destOrd="0" presId="urn:microsoft.com/office/officeart/2008/layout/LinedList"/>
    <dgm:cxn modelId="{50052607-863D-4EAD-9442-246D35706A44}" type="presParOf" srcId="{B0BD0642-CA93-4AEA-8500-475ED6D3AA01}" destId="{74D1B170-B4C6-48AB-86EA-E400213B70FA}" srcOrd="0" destOrd="0" presId="urn:microsoft.com/office/officeart/2008/layout/LinedList"/>
    <dgm:cxn modelId="{1D89645C-1F05-43DD-AF21-3CF9503A28D8}" type="presParOf" srcId="{B0BD0642-CA93-4AEA-8500-475ED6D3AA01}" destId="{3FF785C3-F8FD-4EAD-95FE-3EF71CA1D63F}" srcOrd="1" destOrd="0" presId="urn:microsoft.com/office/officeart/2008/layout/LinedList"/>
    <dgm:cxn modelId="{49CF6EBB-8075-412B-B864-6D0C1E824103}" type="presParOf" srcId="{2097A269-E4D7-45D8-AC87-F3537A00E956}" destId="{D178D35E-7694-4770-9F99-CD375BDC348F}" srcOrd="6" destOrd="0" presId="urn:microsoft.com/office/officeart/2008/layout/LinedList"/>
    <dgm:cxn modelId="{49F03E02-28E9-4316-A5A6-046EA5E4135B}" type="presParOf" srcId="{2097A269-E4D7-45D8-AC87-F3537A00E956}" destId="{0AAB6434-83E3-4930-8931-320FF4103979}" srcOrd="7" destOrd="0" presId="urn:microsoft.com/office/officeart/2008/layout/LinedList"/>
    <dgm:cxn modelId="{6F918290-B320-4C7D-85B4-EE19C72AB276}" type="presParOf" srcId="{0AAB6434-83E3-4930-8931-320FF4103979}" destId="{B891580A-FB99-417B-80B7-A2BC6B7164CB}" srcOrd="0" destOrd="0" presId="urn:microsoft.com/office/officeart/2008/layout/LinedList"/>
    <dgm:cxn modelId="{7005BC46-1E58-4828-A84E-E093A915C4A8}" type="presParOf" srcId="{0AAB6434-83E3-4930-8931-320FF4103979}" destId="{C9C7F083-9BBA-41B0-BC08-125A03A3FC78}" srcOrd="1" destOrd="0" presId="urn:microsoft.com/office/officeart/2008/layout/LinedList"/>
    <dgm:cxn modelId="{36A117E6-E984-4890-9686-884B42205C91}" type="presParOf" srcId="{2097A269-E4D7-45D8-AC87-F3537A00E956}" destId="{C1C7B34A-3CA4-4BB1-8470-674F12B20882}" srcOrd="8" destOrd="0" presId="urn:microsoft.com/office/officeart/2008/layout/LinedList"/>
    <dgm:cxn modelId="{D748F1E8-32F4-433A-AC75-923DCA4DB757}" type="presParOf" srcId="{2097A269-E4D7-45D8-AC87-F3537A00E956}" destId="{96713DF7-8825-47CD-84F0-9920BB7DD9DF}" srcOrd="9" destOrd="0" presId="urn:microsoft.com/office/officeart/2008/layout/LinedList"/>
    <dgm:cxn modelId="{58C5893B-330C-43F9-A01B-36CE41875CE5}" type="presParOf" srcId="{96713DF7-8825-47CD-84F0-9920BB7DD9DF}" destId="{D15A9624-A067-4968-856C-67284F4114B3}" srcOrd="0" destOrd="0" presId="urn:microsoft.com/office/officeart/2008/layout/LinedList"/>
    <dgm:cxn modelId="{A1C52BA8-2F7E-461B-BE84-BD2AEC02E463}" type="presParOf" srcId="{96713DF7-8825-47CD-84F0-9920BB7DD9DF}" destId="{E5BC28F3-1400-4FCB-8DF4-5D6EED6698BC}" srcOrd="1" destOrd="0" presId="urn:microsoft.com/office/officeart/2008/layout/LinedList"/>
    <dgm:cxn modelId="{804BD696-BD32-4631-8C43-01E787464463}" type="presParOf" srcId="{2097A269-E4D7-45D8-AC87-F3537A00E956}" destId="{C4963CDC-ED0F-4B84-B827-8A90E7167402}" srcOrd="10" destOrd="0" presId="urn:microsoft.com/office/officeart/2008/layout/LinedList"/>
    <dgm:cxn modelId="{D4157A03-A5E5-47AC-9064-2FCBCC558543}" type="presParOf" srcId="{2097A269-E4D7-45D8-AC87-F3537A00E956}" destId="{86797CB6-0C68-4845-8AC0-790BF3F13151}" srcOrd="11" destOrd="0" presId="urn:microsoft.com/office/officeart/2008/layout/LinedList"/>
    <dgm:cxn modelId="{F43E807C-35F1-4C99-8D6A-FBF7D5278043}" type="presParOf" srcId="{86797CB6-0C68-4845-8AC0-790BF3F13151}" destId="{458583DA-D039-4B9E-B053-374DA9C2BBB6}" srcOrd="0" destOrd="0" presId="urn:microsoft.com/office/officeart/2008/layout/LinedList"/>
    <dgm:cxn modelId="{86160B59-622A-4B5A-8D22-21105F00FDC3}" type="presParOf" srcId="{86797CB6-0C68-4845-8AC0-790BF3F13151}" destId="{9D69A8F2-BD2B-4990-91D4-4115AFF57D00}" srcOrd="1" destOrd="0" presId="urn:microsoft.com/office/officeart/2008/layout/LinedList"/>
    <dgm:cxn modelId="{C5951DA6-881E-432D-A746-AE131D60F86F}" type="presParOf" srcId="{2097A269-E4D7-45D8-AC87-F3537A00E956}" destId="{84D87038-880B-4F0E-8B0C-395CD1255A88}" srcOrd="12" destOrd="0" presId="urn:microsoft.com/office/officeart/2008/layout/LinedList"/>
    <dgm:cxn modelId="{2F4A8BAA-8B37-4C59-A4F8-4F336EE8C6F6}" type="presParOf" srcId="{2097A269-E4D7-45D8-AC87-F3537A00E956}" destId="{0106C8A4-A330-4C33-8DDB-A4AA452C568A}" srcOrd="13" destOrd="0" presId="urn:microsoft.com/office/officeart/2008/layout/LinedList"/>
    <dgm:cxn modelId="{1809216E-E39A-4A63-B77F-77DC57268463}" type="presParOf" srcId="{0106C8A4-A330-4C33-8DDB-A4AA452C568A}" destId="{2197C4CC-51E5-4E44-8509-D6B18E99BFB6}" srcOrd="0" destOrd="0" presId="urn:microsoft.com/office/officeart/2008/layout/LinedList"/>
    <dgm:cxn modelId="{0D5406A2-E77F-4882-B9EC-70CD3F973A78}" type="presParOf" srcId="{0106C8A4-A330-4C33-8DDB-A4AA452C568A}" destId="{29BE0B06-CC4C-4658-A9E3-D6C03F0CC135}" srcOrd="1" destOrd="0" presId="urn:microsoft.com/office/officeart/2008/layout/LinedList"/>
    <dgm:cxn modelId="{C1A875C6-663F-4B92-A258-E2D1D4252B0A}" type="presParOf" srcId="{2097A269-E4D7-45D8-AC87-F3537A00E956}" destId="{5B77DB95-7DC0-4E40-B938-291F25EAED7D}" srcOrd="14" destOrd="0" presId="urn:microsoft.com/office/officeart/2008/layout/LinedList"/>
    <dgm:cxn modelId="{6E84D014-8958-48DD-B9D4-84FF963EF5F4}" type="presParOf" srcId="{2097A269-E4D7-45D8-AC87-F3537A00E956}" destId="{14759BAE-8654-4199-ACDA-CC002B8C0D7E}" srcOrd="15" destOrd="0" presId="urn:microsoft.com/office/officeart/2008/layout/LinedList"/>
    <dgm:cxn modelId="{7D047BD9-A058-4F49-A10F-66EDEE8EF695}" type="presParOf" srcId="{14759BAE-8654-4199-ACDA-CC002B8C0D7E}" destId="{BC3208A0-0919-4D78-8576-CACC087FBB98}" srcOrd="0" destOrd="0" presId="urn:microsoft.com/office/officeart/2008/layout/LinedList"/>
    <dgm:cxn modelId="{93CF9770-29B6-41B4-BBFD-6B4B250E2748}" type="presParOf" srcId="{14759BAE-8654-4199-ACDA-CC002B8C0D7E}" destId="{1372E72E-B544-4F7D-AA98-34009754EFE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8.xml><?xml version="1.0" encoding="utf-8"?>
<dgm:dataModel xmlns:dgm="http://schemas.openxmlformats.org/drawingml/2006/diagram" xmlns:a="http://schemas.openxmlformats.org/drawingml/2006/main">
  <dgm:ptLst>
    <dgm:pt modelId="{16300490-88CC-447D-A1EA-BF50FCB98623}"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ru-RU"/>
        </a:p>
      </dgm:t>
    </dgm:pt>
    <dgm:pt modelId="{7CA8720B-3746-466F-BBA2-BF70D2ADA790}">
      <dgm:prSet/>
      <dgm:spPr/>
      <dgm:t>
        <a:bodyPr/>
        <a:lstStyle/>
        <a:p>
          <a:r>
            <a:rPr lang="ru-RU" b="1" dirty="0"/>
            <a:t>Граждане отказываются от обращения за помощью в правоохранительные органы по причинам:</a:t>
          </a:r>
        </a:p>
      </dgm:t>
    </dgm:pt>
    <dgm:pt modelId="{8119FCFC-43E8-42EA-AAF4-658ADD5F06F7}" type="parTrans" cxnId="{FB38A3FF-FC2E-4700-945D-27299747038D}">
      <dgm:prSet/>
      <dgm:spPr/>
      <dgm:t>
        <a:bodyPr/>
        <a:lstStyle/>
        <a:p>
          <a:endParaRPr lang="ru-RU"/>
        </a:p>
      </dgm:t>
    </dgm:pt>
    <dgm:pt modelId="{8DF6AFA3-071D-4326-93D7-E2908763D3DB}" type="sibTrans" cxnId="{FB38A3FF-FC2E-4700-945D-27299747038D}">
      <dgm:prSet/>
      <dgm:spPr/>
      <dgm:t>
        <a:bodyPr/>
        <a:lstStyle/>
        <a:p>
          <a:endParaRPr lang="ru-RU"/>
        </a:p>
      </dgm:t>
    </dgm:pt>
    <dgm:pt modelId="{BB7E9C59-094B-4C1F-A39A-DD2A1197F386}">
      <dgm:prSet/>
      <dgm:spPr/>
      <dgm:t>
        <a:bodyPr/>
        <a:lstStyle/>
        <a:p>
          <a:r>
            <a:rPr lang="ru-RU"/>
            <a:t>1) недоверия;</a:t>
          </a:r>
        </a:p>
      </dgm:t>
    </dgm:pt>
    <dgm:pt modelId="{2C17CB20-E889-4830-9B24-6C9A5D04D6F7}" type="parTrans" cxnId="{A76C13EC-6EDA-49EB-A1E5-9C197BADA3B1}">
      <dgm:prSet/>
      <dgm:spPr/>
      <dgm:t>
        <a:bodyPr/>
        <a:lstStyle/>
        <a:p>
          <a:endParaRPr lang="ru-RU"/>
        </a:p>
      </dgm:t>
    </dgm:pt>
    <dgm:pt modelId="{54CB88CA-BB9A-4852-AF70-358C644CA067}" type="sibTrans" cxnId="{A76C13EC-6EDA-49EB-A1E5-9C197BADA3B1}">
      <dgm:prSet/>
      <dgm:spPr/>
      <dgm:t>
        <a:bodyPr/>
        <a:lstStyle/>
        <a:p>
          <a:endParaRPr lang="ru-RU"/>
        </a:p>
      </dgm:t>
    </dgm:pt>
    <dgm:pt modelId="{70234D4E-CC05-47DE-B710-C05C607DAEA6}">
      <dgm:prSet/>
      <dgm:spPr/>
      <dgm:t>
        <a:bodyPr/>
        <a:lstStyle/>
        <a:p>
          <a:r>
            <a:rPr lang="ru-RU"/>
            <a:t>2) нежелания иметь дело с сотрудниками правоохранительных органов, поскольку у них нет уверенности в том, что их заявление будет рассмотрено должным образом;</a:t>
          </a:r>
        </a:p>
      </dgm:t>
    </dgm:pt>
    <dgm:pt modelId="{FED6407A-B712-4D7E-BEC4-9C0DA074F910}" type="parTrans" cxnId="{DCFB1734-F145-4AAC-9C6F-5D63A63094E5}">
      <dgm:prSet/>
      <dgm:spPr/>
      <dgm:t>
        <a:bodyPr/>
        <a:lstStyle/>
        <a:p>
          <a:endParaRPr lang="ru-RU"/>
        </a:p>
      </dgm:t>
    </dgm:pt>
    <dgm:pt modelId="{372C1D90-7109-434C-9A48-4B5B1AC7819C}" type="sibTrans" cxnId="{DCFB1734-F145-4AAC-9C6F-5D63A63094E5}">
      <dgm:prSet/>
      <dgm:spPr/>
      <dgm:t>
        <a:bodyPr/>
        <a:lstStyle/>
        <a:p>
          <a:endParaRPr lang="ru-RU"/>
        </a:p>
      </dgm:t>
    </dgm:pt>
    <dgm:pt modelId="{9C401351-2BB1-42F8-84E6-0D2D1A90E61F}">
      <dgm:prSet/>
      <dgm:spPr/>
      <dgm:t>
        <a:bodyPr/>
        <a:lstStyle/>
        <a:p>
          <a:r>
            <a:rPr lang="ru-RU"/>
            <a:t>3) длительности процессуальной процедуры.</a:t>
          </a:r>
        </a:p>
      </dgm:t>
    </dgm:pt>
    <dgm:pt modelId="{B281D468-605D-46ED-9802-BFD144E2FD12}" type="parTrans" cxnId="{3F4EFDC5-CD6D-4D9A-8830-931BA432A4D4}">
      <dgm:prSet/>
      <dgm:spPr/>
      <dgm:t>
        <a:bodyPr/>
        <a:lstStyle/>
        <a:p>
          <a:endParaRPr lang="ru-RU"/>
        </a:p>
      </dgm:t>
    </dgm:pt>
    <dgm:pt modelId="{8CBF65CD-B702-46A6-925F-AEB49707FF29}" type="sibTrans" cxnId="{3F4EFDC5-CD6D-4D9A-8830-931BA432A4D4}">
      <dgm:prSet/>
      <dgm:spPr/>
      <dgm:t>
        <a:bodyPr/>
        <a:lstStyle/>
        <a:p>
          <a:endParaRPr lang="ru-RU"/>
        </a:p>
      </dgm:t>
    </dgm:pt>
    <dgm:pt modelId="{8543500B-F94C-4EDB-A871-4893EBE6216C}">
      <dgm:prSet/>
      <dgm:spPr/>
      <dgm:t>
        <a:bodyPr/>
        <a:lstStyle/>
        <a:p>
          <a:r>
            <a:rPr lang="ru-RU" b="1" dirty="0"/>
            <a:t>Экономические преступления с течением времени начинают носить все более изощренный характер, маскируются под новые, прогрессивные формы рыночной деятельности.</a:t>
          </a:r>
        </a:p>
      </dgm:t>
    </dgm:pt>
    <dgm:pt modelId="{205D2AED-FB11-4BDD-9AFD-78B3AAF4EDFF}" type="parTrans" cxnId="{487A0188-FCFF-4392-BD53-000FC8B99C17}">
      <dgm:prSet/>
      <dgm:spPr/>
      <dgm:t>
        <a:bodyPr/>
        <a:lstStyle/>
        <a:p>
          <a:endParaRPr lang="ru-RU"/>
        </a:p>
      </dgm:t>
    </dgm:pt>
    <dgm:pt modelId="{AFB2A4FE-652A-4041-B371-7099B4AA5061}" type="sibTrans" cxnId="{487A0188-FCFF-4392-BD53-000FC8B99C17}">
      <dgm:prSet/>
      <dgm:spPr/>
      <dgm:t>
        <a:bodyPr/>
        <a:lstStyle/>
        <a:p>
          <a:endParaRPr lang="ru-RU"/>
        </a:p>
      </dgm:t>
    </dgm:pt>
    <dgm:pt modelId="{D0F0B2D7-19C3-48C6-8087-8B2B2927036F}" type="pres">
      <dgm:prSet presAssocID="{16300490-88CC-447D-A1EA-BF50FCB98623}" presName="linear" presStyleCnt="0">
        <dgm:presLayoutVars>
          <dgm:animLvl val="lvl"/>
          <dgm:resizeHandles val="exact"/>
        </dgm:presLayoutVars>
      </dgm:prSet>
      <dgm:spPr/>
    </dgm:pt>
    <dgm:pt modelId="{68A4B91F-AC60-4DBD-BF5D-159085C841D7}" type="pres">
      <dgm:prSet presAssocID="{7CA8720B-3746-466F-BBA2-BF70D2ADA790}" presName="parentText" presStyleLbl="node1" presStyleIdx="0" presStyleCnt="5">
        <dgm:presLayoutVars>
          <dgm:chMax val="0"/>
          <dgm:bulletEnabled val="1"/>
        </dgm:presLayoutVars>
      </dgm:prSet>
      <dgm:spPr/>
    </dgm:pt>
    <dgm:pt modelId="{4BABDF66-EF7C-4A81-9304-7E784993D4C2}" type="pres">
      <dgm:prSet presAssocID="{8DF6AFA3-071D-4326-93D7-E2908763D3DB}" presName="spacer" presStyleCnt="0"/>
      <dgm:spPr/>
    </dgm:pt>
    <dgm:pt modelId="{546E9160-91BE-40C5-8E95-2EB932C0BF94}" type="pres">
      <dgm:prSet presAssocID="{BB7E9C59-094B-4C1F-A39A-DD2A1197F386}" presName="parentText" presStyleLbl="node1" presStyleIdx="1" presStyleCnt="5">
        <dgm:presLayoutVars>
          <dgm:chMax val="0"/>
          <dgm:bulletEnabled val="1"/>
        </dgm:presLayoutVars>
      </dgm:prSet>
      <dgm:spPr/>
    </dgm:pt>
    <dgm:pt modelId="{1C4A0770-691F-4E4D-AB4B-AE0FD24FC7C3}" type="pres">
      <dgm:prSet presAssocID="{54CB88CA-BB9A-4852-AF70-358C644CA067}" presName="spacer" presStyleCnt="0"/>
      <dgm:spPr/>
    </dgm:pt>
    <dgm:pt modelId="{BBAC2BA2-9E7F-4ADF-8FCC-C800F7F314E4}" type="pres">
      <dgm:prSet presAssocID="{70234D4E-CC05-47DE-B710-C05C607DAEA6}" presName="parentText" presStyleLbl="node1" presStyleIdx="2" presStyleCnt="5">
        <dgm:presLayoutVars>
          <dgm:chMax val="0"/>
          <dgm:bulletEnabled val="1"/>
        </dgm:presLayoutVars>
      </dgm:prSet>
      <dgm:spPr/>
    </dgm:pt>
    <dgm:pt modelId="{3D950EC5-935C-4925-9934-F4E53109F975}" type="pres">
      <dgm:prSet presAssocID="{372C1D90-7109-434C-9A48-4B5B1AC7819C}" presName="spacer" presStyleCnt="0"/>
      <dgm:spPr/>
    </dgm:pt>
    <dgm:pt modelId="{2ECB774A-603C-45F5-99C2-6E5B26EBB610}" type="pres">
      <dgm:prSet presAssocID="{9C401351-2BB1-42F8-84E6-0D2D1A90E61F}" presName="parentText" presStyleLbl="node1" presStyleIdx="3" presStyleCnt="5">
        <dgm:presLayoutVars>
          <dgm:chMax val="0"/>
          <dgm:bulletEnabled val="1"/>
        </dgm:presLayoutVars>
      </dgm:prSet>
      <dgm:spPr/>
    </dgm:pt>
    <dgm:pt modelId="{2494A1E0-B971-4676-AA62-0F71B2785930}" type="pres">
      <dgm:prSet presAssocID="{8CBF65CD-B702-46A6-925F-AEB49707FF29}" presName="spacer" presStyleCnt="0"/>
      <dgm:spPr/>
    </dgm:pt>
    <dgm:pt modelId="{BE419059-D56A-4142-9703-EADA795BBE15}" type="pres">
      <dgm:prSet presAssocID="{8543500B-F94C-4EDB-A871-4893EBE6216C}" presName="parentText" presStyleLbl="node1" presStyleIdx="4" presStyleCnt="5">
        <dgm:presLayoutVars>
          <dgm:chMax val="0"/>
          <dgm:bulletEnabled val="1"/>
        </dgm:presLayoutVars>
      </dgm:prSet>
      <dgm:spPr/>
    </dgm:pt>
  </dgm:ptLst>
  <dgm:cxnLst>
    <dgm:cxn modelId="{7B76EE20-DE02-4660-B8FD-54AAA69E4818}" type="presOf" srcId="{BB7E9C59-094B-4C1F-A39A-DD2A1197F386}" destId="{546E9160-91BE-40C5-8E95-2EB932C0BF94}" srcOrd="0" destOrd="0" presId="urn:microsoft.com/office/officeart/2005/8/layout/vList2"/>
    <dgm:cxn modelId="{DCFB1734-F145-4AAC-9C6F-5D63A63094E5}" srcId="{16300490-88CC-447D-A1EA-BF50FCB98623}" destId="{70234D4E-CC05-47DE-B710-C05C607DAEA6}" srcOrd="2" destOrd="0" parTransId="{FED6407A-B712-4D7E-BEC4-9C0DA074F910}" sibTransId="{372C1D90-7109-434C-9A48-4B5B1AC7819C}"/>
    <dgm:cxn modelId="{15507E37-AF77-4AF4-A12F-7927C4D3E2BA}" type="presOf" srcId="{7CA8720B-3746-466F-BBA2-BF70D2ADA790}" destId="{68A4B91F-AC60-4DBD-BF5D-159085C841D7}" srcOrd="0" destOrd="0" presId="urn:microsoft.com/office/officeart/2005/8/layout/vList2"/>
    <dgm:cxn modelId="{EA559658-F691-480D-91C1-B409081D18D4}" type="presOf" srcId="{16300490-88CC-447D-A1EA-BF50FCB98623}" destId="{D0F0B2D7-19C3-48C6-8087-8B2B2927036F}" srcOrd="0" destOrd="0" presId="urn:microsoft.com/office/officeart/2005/8/layout/vList2"/>
    <dgm:cxn modelId="{A19A7587-2DA2-472D-A285-1E96423C090D}" type="presOf" srcId="{9C401351-2BB1-42F8-84E6-0D2D1A90E61F}" destId="{2ECB774A-603C-45F5-99C2-6E5B26EBB610}" srcOrd="0" destOrd="0" presId="urn:microsoft.com/office/officeart/2005/8/layout/vList2"/>
    <dgm:cxn modelId="{487A0188-FCFF-4392-BD53-000FC8B99C17}" srcId="{16300490-88CC-447D-A1EA-BF50FCB98623}" destId="{8543500B-F94C-4EDB-A871-4893EBE6216C}" srcOrd="4" destOrd="0" parTransId="{205D2AED-FB11-4BDD-9AFD-78B3AAF4EDFF}" sibTransId="{AFB2A4FE-652A-4041-B371-7099B4AA5061}"/>
    <dgm:cxn modelId="{FEBA2FC2-F40C-44EA-A64A-E6EF19A4C9AF}" type="presOf" srcId="{8543500B-F94C-4EDB-A871-4893EBE6216C}" destId="{BE419059-D56A-4142-9703-EADA795BBE15}" srcOrd="0" destOrd="0" presId="urn:microsoft.com/office/officeart/2005/8/layout/vList2"/>
    <dgm:cxn modelId="{3F4EFDC5-CD6D-4D9A-8830-931BA432A4D4}" srcId="{16300490-88CC-447D-A1EA-BF50FCB98623}" destId="{9C401351-2BB1-42F8-84E6-0D2D1A90E61F}" srcOrd="3" destOrd="0" parTransId="{B281D468-605D-46ED-9802-BFD144E2FD12}" sibTransId="{8CBF65CD-B702-46A6-925F-AEB49707FF29}"/>
    <dgm:cxn modelId="{A76C13EC-6EDA-49EB-A1E5-9C197BADA3B1}" srcId="{16300490-88CC-447D-A1EA-BF50FCB98623}" destId="{BB7E9C59-094B-4C1F-A39A-DD2A1197F386}" srcOrd="1" destOrd="0" parTransId="{2C17CB20-E889-4830-9B24-6C9A5D04D6F7}" sibTransId="{54CB88CA-BB9A-4852-AF70-358C644CA067}"/>
    <dgm:cxn modelId="{903DA2F5-C84C-44EC-80E5-AEDE8E7C7285}" type="presOf" srcId="{70234D4E-CC05-47DE-B710-C05C607DAEA6}" destId="{BBAC2BA2-9E7F-4ADF-8FCC-C800F7F314E4}" srcOrd="0" destOrd="0" presId="urn:microsoft.com/office/officeart/2005/8/layout/vList2"/>
    <dgm:cxn modelId="{FB38A3FF-FC2E-4700-945D-27299747038D}" srcId="{16300490-88CC-447D-A1EA-BF50FCB98623}" destId="{7CA8720B-3746-466F-BBA2-BF70D2ADA790}" srcOrd="0" destOrd="0" parTransId="{8119FCFC-43E8-42EA-AAF4-658ADD5F06F7}" sibTransId="{8DF6AFA3-071D-4326-93D7-E2908763D3DB}"/>
    <dgm:cxn modelId="{57FEB64A-55FF-4533-9B48-E68370E9ED45}" type="presParOf" srcId="{D0F0B2D7-19C3-48C6-8087-8B2B2927036F}" destId="{68A4B91F-AC60-4DBD-BF5D-159085C841D7}" srcOrd="0" destOrd="0" presId="urn:microsoft.com/office/officeart/2005/8/layout/vList2"/>
    <dgm:cxn modelId="{96FB5B4D-8907-428D-81AC-FBCF755AAC4B}" type="presParOf" srcId="{D0F0B2D7-19C3-48C6-8087-8B2B2927036F}" destId="{4BABDF66-EF7C-4A81-9304-7E784993D4C2}" srcOrd="1" destOrd="0" presId="urn:microsoft.com/office/officeart/2005/8/layout/vList2"/>
    <dgm:cxn modelId="{6737F319-9F89-49C6-9580-38E981D25AC2}" type="presParOf" srcId="{D0F0B2D7-19C3-48C6-8087-8B2B2927036F}" destId="{546E9160-91BE-40C5-8E95-2EB932C0BF94}" srcOrd="2" destOrd="0" presId="urn:microsoft.com/office/officeart/2005/8/layout/vList2"/>
    <dgm:cxn modelId="{F000CEE1-919B-4F16-98CE-2BDA9B90DAD2}" type="presParOf" srcId="{D0F0B2D7-19C3-48C6-8087-8B2B2927036F}" destId="{1C4A0770-691F-4E4D-AB4B-AE0FD24FC7C3}" srcOrd="3" destOrd="0" presId="urn:microsoft.com/office/officeart/2005/8/layout/vList2"/>
    <dgm:cxn modelId="{8A049967-0103-494F-B86D-80015D89B319}" type="presParOf" srcId="{D0F0B2D7-19C3-48C6-8087-8B2B2927036F}" destId="{BBAC2BA2-9E7F-4ADF-8FCC-C800F7F314E4}" srcOrd="4" destOrd="0" presId="urn:microsoft.com/office/officeart/2005/8/layout/vList2"/>
    <dgm:cxn modelId="{62728546-DBC5-4AD1-80FB-3D17007707E5}" type="presParOf" srcId="{D0F0B2D7-19C3-48C6-8087-8B2B2927036F}" destId="{3D950EC5-935C-4925-9934-F4E53109F975}" srcOrd="5" destOrd="0" presId="urn:microsoft.com/office/officeart/2005/8/layout/vList2"/>
    <dgm:cxn modelId="{3C720705-A41B-466F-9E2F-1A746763E5FC}" type="presParOf" srcId="{D0F0B2D7-19C3-48C6-8087-8B2B2927036F}" destId="{2ECB774A-603C-45F5-99C2-6E5B26EBB610}" srcOrd="6" destOrd="0" presId="urn:microsoft.com/office/officeart/2005/8/layout/vList2"/>
    <dgm:cxn modelId="{BEA62025-43B1-4C73-98CE-454813EC578B}" type="presParOf" srcId="{D0F0B2D7-19C3-48C6-8087-8B2B2927036F}" destId="{2494A1E0-B971-4676-AA62-0F71B2785930}" srcOrd="7" destOrd="0" presId="urn:microsoft.com/office/officeart/2005/8/layout/vList2"/>
    <dgm:cxn modelId="{24CF16BB-930F-4722-BAD1-4CBA97B59DE7}" type="presParOf" srcId="{D0F0B2D7-19C3-48C6-8087-8B2B2927036F}" destId="{BE419059-D56A-4142-9703-EADA795BBE15}"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9.xml><?xml version="1.0" encoding="utf-8"?>
<dgm:dataModel xmlns:dgm="http://schemas.openxmlformats.org/drawingml/2006/diagram" xmlns:a="http://schemas.openxmlformats.org/drawingml/2006/main">
  <dgm:ptLst>
    <dgm:pt modelId="{32909454-0A9F-43DD-9AC1-E33FA3632CC9}"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ru-RU"/>
        </a:p>
      </dgm:t>
    </dgm:pt>
    <dgm:pt modelId="{9968FD91-9CDA-4438-835F-5227B3F0B80C}">
      <dgm:prSet/>
      <dgm:spPr/>
      <dgm:t>
        <a:bodyPr/>
        <a:lstStyle/>
        <a:p>
          <a:r>
            <a:rPr lang="ru-RU" dirty="0"/>
            <a:t>Преобладание в структуре преступности экономической направленности преступлений против собственности определяется объективными условиями:</a:t>
          </a:r>
        </a:p>
        <a:p>
          <a:r>
            <a:rPr lang="ru-RU" dirty="0"/>
            <a:t>— лучшей по сравнению с преступлениями в сфере экономической деятельности </a:t>
          </a:r>
          <a:r>
            <a:rPr lang="ru-RU" dirty="0" err="1"/>
            <a:t>выявляемостью</a:t>
          </a:r>
          <a:r>
            <a:rPr lang="ru-RU" dirty="0"/>
            <a:t> и раскрываемостью первых;</a:t>
          </a:r>
        </a:p>
        <a:p>
          <a:r>
            <a:rPr lang="ru-RU" dirty="0"/>
            <a:t>— относительной простотой применения соответствующих уголовно-правовых норм;</a:t>
          </a:r>
        </a:p>
        <a:p>
          <a:r>
            <a:rPr lang="ru-RU" dirty="0"/>
            <a:t>— высоким уровнем коррупции;</a:t>
          </a:r>
        </a:p>
        <a:p>
          <a:r>
            <a:rPr lang="ru-RU" dirty="0"/>
            <a:t>— уровнем латентности преступлений в сфере экономической деятельности, намного превышающим уровень латентности преступлений против собственности.</a:t>
          </a:r>
        </a:p>
      </dgm:t>
    </dgm:pt>
    <dgm:pt modelId="{35568FB0-DD33-4A73-B8D5-35BDBF849920}" type="parTrans" cxnId="{14FAC719-0162-46BD-8AE8-4B453E0F2885}">
      <dgm:prSet/>
      <dgm:spPr/>
      <dgm:t>
        <a:bodyPr/>
        <a:lstStyle/>
        <a:p>
          <a:endParaRPr lang="ru-RU"/>
        </a:p>
      </dgm:t>
    </dgm:pt>
    <dgm:pt modelId="{71984A00-4CCD-4EE6-AFA8-5AADC03F4A1C}" type="sibTrans" cxnId="{14FAC719-0162-46BD-8AE8-4B453E0F2885}">
      <dgm:prSet/>
      <dgm:spPr/>
      <dgm:t>
        <a:bodyPr/>
        <a:lstStyle/>
        <a:p>
          <a:endParaRPr lang="ru-RU"/>
        </a:p>
      </dgm:t>
    </dgm:pt>
    <dgm:pt modelId="{90FC4DA6-B454-4B3A-BF24-00E3F1A00F2C}" type="pres">
      <dgm:prSet presAssocID="{32909454-0A9F-43DD-9AC1-E33FA3632CC9}" presName="linear" presStyleCnt="0">
        <dgm:presLayoutVars>
          <dgm:animLvl val="lvl"/>
          <dgm:resizeHandles val="exact"/>
        </dgm:presLayoutVars>
      </dgm:prSet>
      <dgm:spPr/>
    </dgm:pt>
    <dgm:pt modelId="{E7868B21-C7C7-49FE-B283-7A56721D7103}" type="pres">
      <dgm:prSet presAssocID="{9968FD91-9CDA-4438-835F-5227B3F0B80C}" presName="parentText" presStyleLbl="node1" presStyleIdx="0" presStyleCnt="1">
        <dgm:presLayoutVars>
          <dgm:chMax val="0"/>
          <dgm:bulletEnabled val="1"/>
        </dgm:presLayoutVars>
      </dgm:prSet>
      <dgm:spPr/>
    </dgm:pt>
  </dgm:ptLst>
  <dgm:cxnLst>
    <dgm:cxn modelId="{60AE930D-08F9-4E81-BE2A-B65C779D37B8}" type="presOf" srcId="{32909454-0A9F-43DD-9AC1-E33FA3632CC9}" destId="{90FC4DA6-B454-4B3A-BF24-00E3F1A00F2C}" srcOrd="0" destOrd="0" presId="urn:microsoft.com/office/officeart/2005/8/layout/vList2"/>
    <dgm:cxn modelId="{14FAC719-0162-46BD-8AE8-4B453E0F2885}" srcId="{32909454-0A9F-43DD-9AC1-E33FA3632CC9}" destId="{9968FD91-9CDA-4438-835F-5227B3F0B80C}" srcOrd="0" destOrd="0" parTransId="{35568FB0-DD33-4A73-B8D5-35BDBF849920}" sibTransId="{71984A00-4CCD-4EE6-AFA8-5AADC03F4A1C}"/>
    <dgm:cxn modelId="{C38EF46D-6759-4D03-B3D2-8A3E159F6FCD}" type="presOf" srcId="{9968FD91-9CDA-4438-835F-5227B3F0B80C}" destId="{E7868B21-C7C7-49FE-B283-7A56721D7103}" srcOrd="0" destOrd="0" presId="urn:microsoft.com/office/officeart/2005/8/layout/vList2"/>
    <dgm:cxn modelId="{05689044-9932-4C10-BD78-7423F404402B}" type="presParOf" srcId="{90FC4DA6-B454-4B3A-BF24-00E3F1A00F2C}" destId="{E7868B21-C7C7-49FE-B283-7A56721D710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40C2AC4-7928-4328-BEF5-F53D3CBF0C7F}"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ru-RU"/>
        </a:p>
      </dgm:t>
    </dgm:pt>
    <dgm:pt modelId="{6F8B22BD-43D9-45F2-BC32-FFBB26643865}">
      <dgm:prSet/>
      <dgm:spPr/>
      <dgm:t>
        <a:bodyPr/>
        <a:lstStyle/>
        <a:p>
          <a:r>
            <a:rPr lang="ru-RU" dirty="0"/>
            <a:t>5. Определение латентной (скрытой) преступности, ее источников и причин, а также разработка мер по ее сокращению</a:t>
          </a:r>
        </a:p>
      </dgm:t>
    </dgm:pt>
    <dgm:pt modelId="{7A60959F-4DD2-4A34-9AFF-6CB23C907D6C}" type="parTrans" cxnId="{10392CC0-6F01-44B7-9C7F-847B9BB407AE}">
      <dgm:prSet/>
      <dgm:spPr/>
      <dgm:t>
        <a:bodyPr/>
        <a:lstStyle/>
        <a:p>
          <a:endParaRPr lang="ru-RU"/>
        </a:p>
      </dgm:t>
    </dgm:pt>
    <dgm:pt modelId="{5ABAEB7D-6DC4-408E-8242-A0819EA6D20B}" type="sibTrans" cxnId="{10392CC0-6F01-44B7-9C7F-847B9BB407AE}">
      <dgm:prSet/>
      <dgm:spPr/>
      <dgm:t>
        <a:bodyPr/>
        <a:lstStyle/>
        <a:p>
          <a:endParaRPr lang="ru-RU"/>
        </a:p>
      </dgm:t>
    </dgm:pt>
    <dgm:pt modelId="{2D7159B9-FCF8-471A-AE41-BF0712621E2A}">
      <dgm:prSet/>
      <dgm:spPr/>
      <dgm:t>
        <a:bodyPr/>
        <a:lstStyle/>
        <a:p>
          <a:r>
            <a:rPr lang="ru-RU" dirty="0"/>
            <a:t>6. Сравнительные исследования преступности, отдельных ее видов и положительного опыта профилактической деятельности в других странах</a:t>
          </a:r>
        </a:p>
      </dgm:t>
    </dgm:pt>
    <dgm:pt modelId="{9BB4A5A0-A221-46EF-9725-1199CE96D26E}" type="parTrans" cxnId="{E9D844D9-13F6-4EDF-BA69-5B8ACCC33B38}">
      <dgm:prSet/>
      <dgm:spPr/>
      <dgm:t>
        <a:bodyPr/>
        <a:lstStyle/>
        <a:p>
          <a:endParaRPr lang="ru-RU"/>
        </a:p>
      </dgm:t>
    </dgm:pt>
    <dgm:pt modelId="{DA1EBEB1-FC3C-4807-BB5E-A442C68D763F}" type="sibTrans" cxnId="{E9D844D9-13F6-4EDF-BA69-5B8ACCC33B38}">
      <dgm:prSet/>
      <dgm:spPr/>
      <dgm:t>
        <a:bodyPr/>
        <a:lstStyle/>
        <a:p>
          <a:endParaRPr lang="ru-RU"/>
        </a:p>
      </dgm:t>
    </dgm:pt>
    <dgm:pt modelId="{538F4491-7171-471B-99E6-3DD2C6F98FDF}">
      <dgm:prSet/>
      <dgm:spPr/>
      <dgm:t>
        <a:bodyPr/>
        <a:lstStyle/>
        <a:p>
          <a:r>
            <a:rPr lang="ru-RU" dirty="0"/>
            <a:t>7. Определение научно обоснованных путей и направлений предупреждения преступности и выработка актуальных мер противодействия ей, включая планирование и организацию такой деятельности</a:t>
          </a:r>
        </a:p>
      </dgm:t>
    </dgm:pt>
    <dgm:pt modelId="{DE4410B6-4689-468F-9055-B7997B9AB8D2}" type="parTrans" cxnId="{4FBB9CA0-A782-4FB4-9954-3DA02B16A307}">
      <dgm:prSet/>
      <dgm:spPr/>
      <dgm:t>
        <a:bodyPr/>
        <a:lstStyle/>
        <a:p>
          <a:endParaRPr lang="ru-RU"/>
        </a:p>
      </dgm:t>
    </dgm:pt>
    <dgm:pt modelId="{FFFEC9A3-8651-4C48-9855-88206100A089}" type="sibTrans" cxnId="{4FBB9CA0-A782-4FB4-9954-3DA02B16A307}">
      <dgm:prSet/>
      <dgm:spPr/>
      <dgm:t>
        <a:bodyPr/>
        <a:lstStyle/>
        <a:p>
          <a:endParaRPr lang="ru-RU"/>
        </a:p>
      </dgm:t>
    </dgm:pt>
    <dgm:pt modelId="{9FB59A7C-3BB0-449C-AEDD-73B775E863EF}">
      <dgm:prSet/>
      <dgm:spPr/>
      <dgm:t>
        <a:bodyPr/>
        <a:lstStyle/>
        <a:p>
          <a:r>
            <a:rPr lang="ru-RU" dirty="0"/>
            <a:t>8. Криминологическое обоснование законотворческой деятельности в сфере уголовной политики и противодействия преступности</a:t>
          </a:r>
        </a:p>
      </dgm:t>
    </dgm:pt>
    <dgm:pt modelId="{2C026881-8D13-47F5-94FA-6413D5AF74FE}" type="parTrans" cxnId="{F3F0FF91-2A2B-46ED-8B31-FB59FEAE3208}">
      <dgm:prSet/>
      <dgm:spPr/>
      <dgm:t>
        <a:bodyPr/>
        <a:lstStyle/>
        <a:p>
          <a:endParaRPr lang="ru-RU"/>
        </a:p>
      </dgm:t>
    </dgm:pt>
    <dgm:pt modelId="{D61E7BAE-6FA3-4296-93EC-8F7C0B90C801}" type="sibTrans" cxnId="{F3F0FF91-2A2B-46ED-8B31-FB59FEAE3208}">
      <dgm:prSet/>
      <dgm:spPr/>
      <dgm:t>
        <a:bodyPr/>
        <a:lstStyle/>
        <a:p>
          <a:endParaRPr lang="ru-RU"/>
        </a:p>
      </dgm:t>
    </dgm:pt>
    <dgm:pt modelId="{0D91625B-58C6-4106-A526-E7096AB13E9C}">
      <dgm:prSet/>
      <dgm:spPr/>
      <dgm:t>
        <a:bodyPr/>
        <a:lstStyle/>
        <a:p>
          <a:r>
            <a:rPr lang="ru-RU" dirty="0"/>
            <a:t>9. Разработка собственной теории криминологии с учетом видоизменений общественных отношений и достижений других научных дисциплин</a:t>
          </a:r>
        </a:p>
      </dgm:t>
    </dgm:pt>
    <dgm:pt modelId="{581C09A9-08EA-4A2B-87E2-1CA5DD2BB35C}" type="parTrans" cxnId="{ED56E612-8281-4341-92C9-CC5CD2DD2496}">
      <dgm:prSet/>
      <dgm:spPr/>
      <dgm:t>
        <a:bodyPr/>
        <a:lstStyle/>
        <a:p>
          <a:endParaRPr lang="ru-RU"/>
        </a:p>
      </dgm:t>
    </dgm:pt>
    <dgm:pt modelId="{682B079D-EDA6-4931-824F-B4E4C0A74117}" type="sibTrans" cxnId="{ED56E612-8281-4341-92C9-CC5CD2DD2496}">
      <dgm:prSet/>
      <dgm:spPr/>
      <dgm:t>
        <a:bodyPr/>
        <a:lstStyle/>
        <a:p>
          <a:endParaRPr lang="ru-RU"/>
        </a:p>
      </dgm:t>
    </dgm:pt>
    <dgm:pt modelId="{ADE32414-F56D-43E3-8CCE-94B9BBF36B23}" type="pres">
      <dgm:prSet presAssocID="{440C2AC4-7928-4328-BEF5-F53D3CBF0C7F}" presName="linear" presStyleCnt="0">
        <dgm:presLayoutVars>
          <dgm:animLvl val="lvl"/>
          <dgm:resizeHandles val="exact"/>
        </dgm:presLayoutVars>
      </dgm:prSet>
      <dgm:spPr/>
    </dgm:pt>
    <dgm:pt modelId="{476E6A45-1FF1-47E3-895A-20BF073F21E7}" type="pres">
      <dgm:prSet presAssocID="{6F8B22BD-43D9-45F2-BC32-FFBB26643865}" presName="parentText" presStyleLbl="node1" presStyleIdx="0" presStyleCnt="5">
        <dgm:presLayoutVars>
          <dgm:chMax val="0"/>
          <dgm:bulletEnabled val="1"/>
        </dgm:presLayoutVars>
      </dgm:prSet>
      <dgm:spPr/>
    </dgm:pt>
    <dgm:pt modelId="{C9F96FA7-576E-418D-A1E6-BA503F5C3A34}" type="pres">
      <dgm:prSet presAssocID="{5ABAEB7D-6DC4-408E-8242-A0819EA6D20B}" presName="spacer" presStyleCnt="0"/>
      <dgm:spPr/>
    </dgm:pt>
    <dgm:pt modelId="{AD0A7393-BE6B-44DE-8B69-D9DAB172D819}" type="pres">
      <dgm:prSet presAssocID="{2D7159B9-FCF8-471A-AE41-BF0712621E2A}" presName="parentText" presStyleLbl="node1" presStyleIdx="1" presStyleCnt="5">
        <dgm:presLayoutVars>
          <dgm:chMax val="0"/>
          <dgm:bulletEnabled val="1"/>
        </dgm:presLayoutVars>
      </dgm:prSet>
      <dgm:spPr/>
    </dgm:pt>
    <dgm:pt modelId="{4FE95FDD-74BE-4182-A9F4-52CB92B668FF}" type="pres">
      <dgm:prSet presAssocID="{DA1EBEB1-FC3C-4807-BB5E-A442C68D763F}" presName="spacer" presStyleCnt="0"/>
      <dgm:spPr/>
    </dgm:pt>
    <dgm:pt modelId="{741A21A5-FC26-4262-B017-197DA746A79A}" type="pres">
      <dgm:prSet presAssocID="{538F4491-7171-471B-99E6-3DD2C6F98FDF}" presName="parentText" presStyleLbl="node1" presStyleIdx="2" presStyleCnt="5">
        <dgm:presLayoutVars>
          <dgm:chMax val="0"/>
          <dgm:bulletEnabled val="1"/>
        </dgm:presLayoutVars>
      </dgm:prSet>
      <dgm:spPr/>
    </dgm:pt>
    <dgm:pt modelId="{2DCFA750-EFBF-408E-94D1-B7555D41DE14}" type="pres">
      <dgm:prSet presAssocID="{FFFEC9A3-8651-4C48-9855-88206100A089}" presName="spacer" presStyleCnt="0"/>
      <dgm:spPr/>
    </dgm:pt>
    <dgm:pt modelId="{94F4050B-99AB-4BBB-A3D8-DDDC2CDE22BB}" type="pres">
      <dgm:prSet presAssocID="{9FB59A7C-3BB0-449C-AEDD-73B775E863EF}" presName="parentText" presStyleLbl="node1" presStyleIdx="3" presStyleCnt="5">
        <dgm:presLayoutVars>
          <dgm:chMax val="0"/>
          <dgm:bulletEnabled val="1"/>
        </dgm:presLayoutVars>
      </dgm:prSet>
      <dgm:spPr/>
    </dgm:pt>
    <dgm:pt modelId="{3B1CAC72-BCD6-4617-9D1A-E8F29C013909}" type="pres">
      <dgm:prSet presAssocID="{D61E7BAE-6FA3-4296-93EC-8F7C0B90C801}" presName="spacer" presStyleCnt="0"/>
      <dgm:spPr/>
    </dgm:pt>
    <dgm:pt modelId="{D45E2B21-9AB3-4FEA-B1F3-E000E6648DB5}" type="pres">
      <dgm:prSet presAssocID="{0D91625B-58C6-4106-A526-E7096AB13E9C}" presName="parentText" presStyleLbl="node1" presStyleIdx="4" presStyleCnt="5">
        <dgm:presLayoutVars>
          <dgm:chMax val="0"/>
          <dgm:bulletEnabled val="1"/>
        </dgm:presLayoutVars>
      </dgm:prSet>
      <dgm:spPr/>
    </dgm:pt>
  </dgm:ptLst>
  <dgm:cxnLst>
    <dgm:cxn modelId="{ED56E612-8281-4341-92C9-CC5CD2DD2496}" srcId="{440C2AC4-7928-4328-BEF5-F53D3CBF0C7F}" destId="{0D91625B-58C6-4106-A526-E7096AB13E9C}" srcOrd="4" destOrd="0" parTransId="{581C09A9-08EA-4A2B-87E2-1CA5DD2BB35C}" sibTransId="{682B079D-EDA6-4931-824F-B4E4C0A74117}"/>
    <dgm:cxn modelId="{78879536-80DD-4C14-834C-92C6D69D7DAC}" type="presOf" srcId="{6F8B22BD-43D9-45F2-BC32-FFBB26643865}" destId="{476E6A45-1FF1-47E3-895A-20BF073F21E7}" srcOrd="0" destOrd="0" presId="urn:microsoft.com/office/officeart/2005/8/layout/vList2"/>
    <dgm:cxn modelId="{69A12D68-4BF3-47B2-B88F-5CD01E8DA520}" type="presOf" srcId="{538F4491-7171-471B-99E6-3DD2C6F98FDF}" destId="{741A21A5-FC26-4262-B017-197DA746A79A}" srcOrd="0" destOrd="0" presId="urn:microsoft.com/office/officeart/2005/8/layout/vList2"/>
    <dgm:cxn modelId="{F05CCD58-BD28-4C76-BE6F-4704CC3F4F75}" type="presOf" srcId="{0D91625B-58C6-4106-A526-E7096AB13E9C}" destId="{D45E2B21-9AB3-4FEA-B1F3-E000E6648DB5}" srcOrd="0" destOrd="0" presId="urn:microsoft.com/office/officeart/2005/8/layout/vList2"/>
    <dgm:cxn modelId="{F3F0FF91-2A2B-46ED-8B31-FB59FEAE3208}" srcId="{440C2AC4-7928-4328-BEF5-F53D3CBF0C7F}" destId="{9FB59A7C-3BB0-449C-AEDD-73B775E863EF}" srcOrd="3" destOrd="0" parTransId="{2C026881-8D13-47F5-94FA-6413D5AF74FE}" sibTransId="{D61E7BAE-6FA3-4296-93EC-8F7C0B90C801}"/>
    <dgm:cxn modelId="{91DA2699-3BA4-4FDE-8977-AC0ECAD2C356}" type="presOf" srcId="{2D7159B9-FCF8-471A-AE41-BF0712621E2A}" destId="{AD0A7393-BE6B-44DE-8B69-D9DAB172D819}" srcOrd="0" destOrd="0" presId="urn:microsoft.com/office/officeart/2005/8/layout/vList2"/>
    <dgm:cxn modelId="{4FBB9CA0-A782-4FB4-9954-3DA02B16A307}" srcId="{440C2AC4-7928-4328-BEF5-F53D3CBF0C7F}" destId="{538F4491-7171-471B-99E6-3DD2C6F98FDF}" srcOrd="2" destOrd="0" parTransId="{DE4410B6-4689-468F-9055-B7997B9AB8D2}" sibTransId="{FFFEC9A3-8651-4C48-9855-88206100A089}"/>
    <dgm:cxn modelId="{78EB06A1-FE4A-4DA7-A37C-15C1D3BEBC85}" type="presOf" srcId="{440C2AC4-7928-4328-BEF5-F53D3CBF0C7F}" destId="{ADE32414-F56D-43E3-8CCE-94B9BBF36B23}" srcOrd="0" destOrd="0" presId="urn:microsoft.com/office/officeart/2005/8/layout/vList2"/>
    <dgm:cxn modelId="{10392CC0-6F01-44B7-9C7F-847B9BB407AE}" srcId="{440C2AC4-7928-4328-BEF5-F53D3CBF0C7F}" destId="{6F8B22BD-43D9-45F2-BC32-FFBB26643865}" srcOrd="0" destOrd="0" parTransId="{7A60959F-4DD2-4A34-9AFF-6CB23C907D6C}" sibTransId="{5ABAEB7D-6DC4-408E-8242-A0819EA6D20B}"/>
    <dgm:cxn modelId="{C02C5DD4-2C24-4A9B-9E4D-1ABE0A1644EC}" type="presOf" srcId="{9FB59A7C-3BB0-449C-AEDD-73B775E863EF}" destId="{94F4050B-99AB-4BBB-A3D8-DDDC2CDE22BB}" srcOrd="0" destOrd="0" presId="urn:microsoft.com/office/officeart/2005/8/layout/vList2"/>
    <dgm:cxn modelId="{E9D844D9-13F6-4EDF-BA69-5B8ACCC33B38}" srcId="{440C2AC4-7928-4328-BEF5-F53D3CBF0C7F}" destId="{2D7159B9-FCF8-471A-AE41-BF0712621E2A}" srcOrd="1" destOrd="0" parTransId="{9BB4A5A0-A221-46EF-9725-1199CE96D26E}" sibTransId="{DA1EBEB1-FC3C-4807-BB5E-A442C68D763F}"/>
    <dgm:cxn modelId="{2A3ABE3D-BA16-44D4-9F17-DB67077513CE}" type="presParOf" srcId="{ADE32414-F56D-43E3-8CCE-94B9BBF36B23}" destId="{476E6A45-1FF1-47E3-895A-20BF073F21E7}" srcOrd="0" destOrd="0" presId="urn:microsoft.com/office/officeart/2005/8/layout/vList2"/>
    <dgm:cxn modelId="{EDFACA21-A672-47EC-9EF9-9697C2F7FB96}" type="presParOf" srcId="{ADE32414-F56D-43E3-8CCE-94B9BBF36B23}" destId="{C9F96FA7-576E-418D-A1E6-BA503F5C3A34}" srcOrd="1" destOrd="0" presId="urn:microsoft.com/office/officeart/2005/8/layout/vList2"/>
    <dgm:cxn modelId="{50803BC6-42C6-4EDF-8DD6-1C8CEFB11C79}" type="presParOf" srcId="{ADE32414-F56D-43E3-8CCE-94B9BBF36B23}" destId="{AD0A7393-BE6B-44DE-8B69-D9DAB172D819}" srcOrd="2" destOrd="0" presId="urn:microsoft.com/office/officeart/2005/8/layout/vList2"/>
    <dgm:cxn modelId="{47CFF3BF-1CC8-4755-B40E-F588707DDB66}" type="presParOf" srcId="{ADE32414-F56D-43E3-8CCE-94B9BBF36B23}" destId="{4FE95FDD-74BE-4182-A9F4-52CB92B668FF}" srcOrd="3" destOrd="0" presId="urn:microsoft.com/office/officeart/2005/8/layout/vList2"/>
    <dgm:cxn modelId="{9247036E-67A5-4E77-8700-01E0C84D0592}" type="presParOf" srcId="{ADE32414-F56D-43E3-8CCE-94B9BBF36B23}" destId="{741A21A5-FC26-4262-B017-197DA746A79A}" srcOrd="4" destOrd="0" presId="urn:microsoft.com/office/officeart/2005/8/layout/vList2"/>
    <dgm:cxn modelId="{D2C4AA90-5B71-4E40-B9A9-314A72641D73}" type="presParOf" srcId="{ADE32414-F56D-43E3-8CCE-94B9BBF36B23}" destId="{2DCFA750-EFBF-408E-94D1-B7555D41DE14}" srcOrd="5" destOrd="0" presId="urn:microsoft.com/office/officeart/2005/8/layout/vList2"/>
    <dgm:cxn modelId="{DB599437-C5D6-4835-8931-FFC4C5186B6A}" type="presParOf" srcId="{ADE32414-F56D-43E3-8CCE-94B9BBF36B23}" destId="{94F4050B-99AB-4BBB-A3D8-DDDC2CDE22BB}" srcOrd="6" destOrd="0" presId="urn:microsoft.com/office/officeart/2005/8/layout/vList2"/>
    <dgm:cxn modelId="{B52F457B-93CB-47EE-8113-B41951F4F758}" type="presParOf" srcId="{ADE32414-F56D-43E3-8CCE-94B9BBF36B23}" destId="{3B1CAC72-BCD6-4617-9D1A-E8F29C013909}" srcOrd="7" destOrd="0" presId="urn:microsoft.com/office/officeart/2005/8/layout/vList2"/>
    <dgm:cxn modelId="{A9091365-842E-4114-A46A-EF5A2A1EBF94}" type="presParOf" srcId="{ADE32414-F56D-43E3-8CCE-94B9BBF36B23}" destId="{D45E2B21-9AB3-4FEA-B1F3-E000E6648DB5}"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0.xml><?xml version="1.0" encoding="utf-8"?>
<dgm:dataModel xmlns:dgm="http://schemas.openxmlformats.org/drawingml/2006/diagram" xmlns:a="http://schemas.openxmlformats.org/drawingml/2006/main">
  <dgm:ptLst>
    <dgm:pt modelId="{0E33B8BB-DD8A-4309-A580-8FE108DC4F8F}" type="doc">
      <dgm:prSet loTypeId="urn:microsoft.com/office/officeart/2008/layout/LinedList" loCatId="list" qsTypeId="urn:microsoft.com/office/officeart/2005/8/quickstyle/simple1" qsCatId="simple" csTypeId="urn:microsoft.com/office/officeart/2005/8/colors/accent0_1" csCatId="mainScheme"/>
      <dgm:spPr/>
      <dgm:t>
        <a:bodyPr/>
        <a:lstStyle/>
        <a:p>
          <a:endParaRPr lang="ru-RU"/>
        </a:p>
      </dgm:t>
    </dgm:pt>
    <dgm:pt modelId="{0215F07D-9D98-4530-AC3E-CAF7F41D4DE2}">
      <dgm:prSet/>
      <dgm:spPr/>
      <dgm:t>
        <a:bodyPr/>
        <a:lstStyle/>
        <a:p>
          <a:r>
            <a:rPr lang="ru-RU" b="1"/>
            <a:t>Типы преступников, совершающих преступления экономической направленности:</a:t>
          </a:r>
          <a:endParaRPr lang="ru-RU"/>
        </a:p>
      </dgm:t>
    </dgm:pt>
    <dgm:pt modelId="{73258F34-1F83-4BCE-BCA4-2BA623323FF3}" type="parTrans" cxnId="{1418BC2B-D728-4525-8E5C-9F1A08200AA1}">
      <dgm:prSet/>
      <dgm:spPr/>
      <dgm:t>
        <a:bodyPr/>
        <a:lstStyle/>
        <a:p>
          <a:endParaRPr lang="ru-RU"/>
        </a:p>
      </dgm:t>
    </dgm:pt>
    <dgm:pt modelId="{B73A7FE3-94BA-4227-84DE-E19E8C3BC363}" type="sibTrans" cxnId="{1418BC2B-D728-4525-8E5C-9F1A08200AA1}">
      <dgm:prSet/>
      <dgm:spPr/>
      <dgm:t>
        <a:bodyPr/>
        <a:lstStyle/>
        <a:p>
          <a:endParaRPr lang="ru-RU"/>
        </a:p>
      </dgm:t>
    </dgm:pt>
    <dgm:pt modelId="{D594EF06-70A1-4201-B8CB-317147D73762}">
      <dgm:prSet/>
      <dgm:spPr/>
      <dgm:t>
        <a:bodyPr/>
        <a:lstStyle/>
        <a:p>
          <a:r>
            <a:rPr lang="ru-RU"/>
            <a:t>1) лица, которые в силу возложенных на них полномочий по организации своей трудовой деятельности располагают реальными возможностями совершать посягательства в сфере экономической деятельности;</a:t>
          </a:r>
        </a:p>
      </dgm:t>
    </dgm:pt>
    <dgm:pt modelId="{A1839616-7CDF-4F9B-8C4E-901F8747898B}" type="parTrans" cxnId="{19C1DEA0-1789-4913-98D8-E080B59F8698}">
      <dgm:prSet/>
      <dgm:spPr/>
      <dgm:t>
        <a:bodyPr/>
        <a:lstStyle/>
        <a:p>
          <a:endParaRPr lang="ru-RU"/>
        </a:p>
      </dgm:t>
    </dgm:pt>
    <dgm:pt modelId="{D01522F1-F653-4B4A-9AC2-90D460D79774}" type="sibTrans" cxnId="{19C1DEA0-1789-4913-98D8-E080B59F8698}">
      <dgm:prSet/>
      <dgm:spPr/>
      <dgm:t>
        <a:bodyPr/>
        <a:lstStyle/>
        <a:p>
          <a:endParaRPr lang="ru-RU"/>
        </a:p>
      </dgm:t>
    </dgm:pt>
    <dgm:pt modelId="{A5546D8F-13AE-492C-B2AB-91DFD29762B5}">
      <dgm:prSet/>
      <dgm:spPr/>
      <dgm:t>
        <a:bodyPr/>
        <a:lstStyle/>
        <a:p>
          <a:r>
            <a:rPr lang="ru-RU"/>
            <a:t>2) граждане, участвующие в какой-либо предпринимательской или иной экономической деятельности;</a:t>
          </a:r>
        </a:p>
      </dgm:t>
    </dgm:pt>
    <dgm:pt modelId="{81118B02-3A88-4918-B234-A98D7948409D}" type="parTrans" cxnId="{A40DFCFA-38C9-4BD7-97BD-4F64CD22D64B}">
      <dgm:prSet/>
      <dgm:spPr/>
      <dgm:t>
        <a:bodyPr/>
        <a:lstStyle/>
        <a:p>
          <a:endParaRPr lang="ru-RU"/>
        </a:p>
      </dgm:t>
    </dgm:pt>
    <dgm:pt modelId="{77C8B957-77D1-4B68-97A4-7739AF03F784}" type="sibTrans" cxnId="{A40DFCFA-38C9-4BD7-97BD-4F64CD22D64B}">
      <dgm:prSet/>
      <dgm:spPr/>
      <dgm:t>
        <a:bodyPr/>
        <a:lstStyle/>
        <a:p>
          <a:endParaRPr lang="ru-RU"/>
        </a:p>
      </dgm:t>
    </dgm:pt>
    <dgm:pt modelId="{764AED2F-9D4E-4FB4-96C8-05C1062475BB}">
      <dgm:prSet/>
      <dgm:spPr/>
      <dgm:t>
        <a:bodyPr/>
        <a:lstStyle/>
        <a:p>
          <a:r>
            <a:rPr lang="ru-RU"/>
            <a:t>3) лица, совершающие преступления в сфере экономической деятельности наряду со своей основной трудовой деятельностью.</a:t>
          </a:r>
        </a:p>
      </dgm:t>
    </dgm:pt>
    <dgm:pt modelId="{DF41D99F-060B-425F-8BE8-FC8485ED4332}" type="parTrans" cxnId="{5E816F14-4AB2-4CA4-AD72-3EC7B4E34C35}">
      <dgm:prSet/>
      <dgm:spPr/>
      <dgm:t>
        <a:bodyPr/>
        <a:lstStyle/>
        <a:p>
          <a:endParaRPr lang="ru-RU"/>
        </a:p>
      </dgm:t>
    </dgm:pt>
    <dgm:pt modelId="{94D77BAA-F8FC-4411-8957-09D993435DFE}" type="sibTrans" cxnId="{5E816F14-4AB2-4CA4-AD72-3EC7B4E34C35}">
      <dgm:prSet/>
      <dgm:spPr/>
      <dgm:t>
        <a:bodyPr/>
        <a:lstStyle/>
        <a:p>
          <a:endParaRPr lang="ru-RU"/>
        </a:p>
      </dgm:t>
    </dgm:pt>
    <dgm:pt modelId="{01A795AA-5972-4E5E-9F34-60636400CB5E}">
      <dgm:prSet/>
      <dgm:spPr/>
      <dgm:t>
        <a:bodyPr/>
        <a:lstStyle/>
        <a:p>
          <a:r>
            <a:rPr lang="ru-RU"/>
            <a:t>В основной массе рассматриваемую категорию преступлений совершают лица мужского пола (70%). Женщины совершают подобные преступления, как правило, в составе группы лиц по предварительному сговору.</a:t>
          </a:r>
        </a:p>
      </dgm:t>
    </dgm:pt>
    <dgm:pt modelId="{EF9D8F6D-F7E5-41A3-AC32-D13BC404CA5D}" type="parTrans" cxnId="{F903075B-6AED-44A9-BC01-586DD5D70D14}">
      <dgm:prSet/>
      <dgm:spPr/>
      <dgm:t>
        <a:bodyPr/>
        <a:lstStyle/>
        <a:p>
          <a:endParaRPr lang="ru-RU"/>
        </a:p>
      </dgm:t>
    </dgm:pt>
    <dgm:pt modelId="{312F574B-E019-411F-8D14-60DD6D4AD27A}" type="sibTrans" cxnId="{F903075B-6AED-44A9-BC01-586DD5D70D14}">
      <dgm:prSet/>
      <dgm:spPr/>
      <dgm:t>
        <a:bodyPr/>
        <a:lstStyle/>
        <a:p>
          <a:endParaRPr lang="ru-RU"/>
        </a:p>
      </dgm:t>
    </dgm:pt>
    <dgm:pt modelId="{D5AD8ACC-6539-4191-9674-B8D75A9204BC}" type="pres">
      <dgm:prSet presAssocID="{0E33B8BB-DD8A-4309-A580-8FE108DC4F8F}" presName="vert0" presStyleCnt="0">
        <dgm:presLayoutVars>
          <dgm:dir/>
          <dgm:animOne val="branch"/>
          <dgm:animLvl val="lvl"/>
        </dgm:presLayoutVars>
      </dgm:prSet>
      <dgm:spPr/>
    </dgm:pt>
    <dgm:pt modelId="{935CB9E9-3B2F-4CEB-8558-65CC832CF81E}" type="pres">
      <dgm:prSet presAssocID="{0215F07D-9D98-4530-AC3E-CAF7F41D4DE2}" presName="thickLine" presStyleLbl="alignNode1" presStyleIdx="0" presStyleCnt="5"/>
      <dgm:spPr/>
    </dgm:pt>
    <dgm:pt modelId="{7EA3E3BD-34F1-4F53-B7AC-383551452E09}" type="pres">
      <dgm:prSet presAssocID="{0215F07D-9D98-4530-AC3E-CAF7F41D4DE2}" presName="horz1" presStyleCnt="0"/>
      <dgm:spPr/>
    </dgm:pt>
    <dgm:pt modelId="{CBEA1AFE-D674-41CA-BA19-BD409DFE13EA}" type="pres">
      <dgm:prSet presAssocID="{0215F07D-9D98-4530-AC3E-CAF7F41D4DE2}" presName="tx1" presStyleLbl="revTx" presStyleIdx="0" presStyleCnt="5"/>
      <dgm:spPr/>
    </dgm:pt>
    <dgm:pt modelId="{5064BBD6-79E8-4EF9-BF75-287DE80AB1F6}" type="pres">
      <dgm:prSet presAssocID="{0215F07D-9D98-4530-AC3E-CAF7F41D4DE2}" presName="vert1" presStyleCnt="0"/>
      <dgm:spPr/>
    </dgm:pt>
    <dgm:pt modelId="{EFB8961F-E228-4A4F-9EB4-DE2AE2F683A1}" type="pres">
      <dgm:prSet presAssocID="{D594EF06-70A1-4201-B8CB-317147D73762}" presName="thickLine" presStyleLbl="alignNode1" presStyleIdx="1" presStyleCnt="5"/>
      <dgm:spPr/>
    </dgm:pt>
    <dgm:pt modelId="{81E08C70-208F-4E85-8B2E-092818F944E6}" type="pres">
      <dgm:prSet presAssocID="{D594EF06-70A1-4201-B8CB-317147D73762}" presName="horz1" presStyleCnt="0"/>
      <dgm:spPr/>
    </dgm:pt>
    <dgm:pt modelId="{9CECA99A-4388-41DF-AD4C-B194E2C6DDBE}" type="pres">
      <dgm:prSet presAssocID="{D594EF06-70A1-4201-B8CB-317147D73762}" presName="tx1" presStyleLbl="revTx" presStyleIdx="1" presStyleCnt="5"/>
      <dgm:spPr/>
    </dgm:pt>
    <dgm:pt modelId="{495B58A2-7EAB-4BDA-987F-563C2FD2CD75}" type="pres">
      <dgm:prSet presAssocID="{D594EF06-70A1-4201-B8CB-317147D73762}" presName="vert1" presStyleCnt="0"/>
      <dgm:spPr/>
    </dgm:pt>
    <dgm:pt modelId="{34544F37-EB45-406C-952C-954CE3C1C2C8}" type="pres">
      <dgm:prSet presAssocID="{A5546D8F-13AE-492C-B2AB-91DFD29762B5}" presName="thickLine" presStyleLbl="alignNode1" presStyleIdx="2" presStyleCnt="5"/>
      <dgm:spPr/>
    </dgm:pt>
    <dgm:pt modelId="{76D52E56-E7C7-47B2-8411-B2591F5192E5}" type="pres">
      <dgm:prSet presAssocID="{A5546D8F-13AE-492C-B2AB-91DFD29762B5}" presName="horz1" presStyleCnt="0"/>
      <dgm:spPr/>
    </dgm:pt>
    <dgm:pt modelId="{95BBFAE7-593A-4F88-A223-43568EE3862E}" type="pres">
      <dgm:prSet presAssocID="{A5546D8F-13AE-492C-B2AB-91DFD29762B5}" presName="tx1" presStyleLbl="revTx" presStyleIdx="2" presStyleCnt="5"/>
      <dgm:spPr/>
    </dgm:pt>
    <dgm:pt modelId="{DCABA507-10DC-4319-8C02-A006DFF421FB}" type="pres">
      <dgm:prSet presAssocID="{A5546D8F-13AE-492C-B2AB-91DFD29762B5}" presName="vert1" presStyleCnt="0"/>
      <dgm:spPr/>
    </dgm:pt>
    <dgm:pt modelId="{D6B11752-12B0-4A8E-8F59-84A708718134}" type="pres">
      <dgm:prSet presAssocID="{764AED2F-9D4E-4FB4-96C8-05C1062475BB}" presName="thickLine" presStyleLbl="alignNode1" presStyleIdx="3" presStyleCnt="5"/>
      <dgm:spPr/>
    </dgm:pt>
    <dgm:pt modelId="{6F377146-5FBF-4180-99CE-56E253FA6DC5}" type="pres">
      <dgm:prSet presAssocID="{764AED2F-9D4E-4FB4-96C8-05C1062475BB}" presName="horz1" presStyleCnt="0"/>
      <dgm:spPr/>
    </dgm:pt>
    <dgm:pt modelId="{2FD6AE08-9E06-4DD9-A71E-F33AA53ACE41}" type="pres">
      <dgm:prSet presAssocID="{764AED2F-9D4E-4FB4-96C8-05C1062475BB}" presName="tx1" presStyleLbl="revTx" presStyleIdx="3" presStyleCnt="5"/>
      <dgm:spPr/>
    </dgm:pt>
    <dgm:pt modelId="{D725830D-A42F-457A-A0AA-C813D08689FC}" type="pres">
      <dgm:prSet presAssocID="{764AED2F-9D4E-4FB4-96C8-05C1062475BB}" presName="vert1" presStyleCnt="0"/>
      <dgm:spPr/>
    </dgm:pt>
    <dgm:pt modelId="{DC8F4F4A-A867-4155-8773-E9A40D88F518}" type="pres">
      <dgm:prSet presAssocID="{01A795AA-5972-4E5E-9F34-60636400CB5E}" presName="thickLine" presStyleLbl="alignNode1" presStyleIdx="4" presStyleCnt="5"/>
      <dgm:spPr/>
    </dgm:pt>
    <dgm:pt modelId="{63F93231-EABB-472A-AC08-48344C702527}" type="pres">
      <dgm:prSet presAssocID="{01A795AA-5972-4E5E-9F34-60636400CB5E}" presName="horz1" presStyleCnt="0"/>
      <dgm:spPr/>
    </dgm:pt>
    <dgm:pt modelId="{1BCFC6EC-5880-4C8C-ACFC-78027BECC815}" type="pres">
      <dgm:prSet presAssocID="{01A795AA-5972-4E5E-9F34-60636400CB5E}" presName="tx1" presStyleLbl="revTx" presStyleIdx="4" presStyleCnt="5"/>
      <dgm:spPr/>
    </dgm:pt>
    <dgm:pt modelId="{C586460D-9C50-423F-BEBB-FEFEADECE83A}" type="pres">
      <dgm:prSet presAssocID="{01A795AA-5972-4E5E-9F34-60636400CB5E}" presName="vert1" presStyleCnt="0"/>
      <dgm:spPr/>
    </dgm:pt>
  </dgm:ptLst>
  <dgm:cxnLst>
    <dgm:cxn modelId="{EC6F4B05-DE81-4410-A45F-EBB4E0AD9810}" type="presOf" srcId="{D594EF06-70A1-4201-B8CB-317147D73762}" destId="{9CECA99A-4388-41DF-AD4C-B194E2C6DDBE}" srcOrd="0" destOrd="0" presId="urn:microsoft.com/office/officeart/2008/layout/LinedList"/>
    <dgm:cxn modelId="{5E816F14-4AB2-4CA4-AD72-3EC7B4E34C35}" srcId="{0E33B8BB-DD8A-4309-A580-8FE108DC4F8F}" destId="{764AED2F-9D4E-4FB4-96C8-05C1062475BB}" srcOrd="3" destOrd="0" parTransId="{DF41D99F-060B-425F-8BE8-FC8485ED4332}" sibTransId="{94D77BAA-F8FC-4411-8957-09D993435DFE}"/>
    <dgm:cxn modelId="{1418BC2B-D728-4525-8E5C-9F1A08200AA1}" srcId="{0E33B8BB-DD8A-4309-A580-8FE108DC4F8F}" destId="{0215F07D-9D98-4530-AC3E-CAF7F41D4DE2}" srcOrd="0" destOrd="0" parTransId="{73258F34-1F83-4BCE-BCA4-2BA623323FF3}" sibTransId="{B73A7FE3-94BA-4227-84DE-E19E8C3BC363}"/>
    <dgm:cxn modelId="{2B470239-31DD-4733-BB94-238467CF7E38}" type="presOf" srcId="{0215F07D-9D98-4530-AC3E-CAF7F41D4DE2}" destId="{CBEA1AFE-D674-41CA-BA19-BD409DFE13EA}" srcOrd="0" destOrd="0" presId="urn:microsoft.com/office/officeart/2008/layout/LinedList"/>
    <dgm:cxn modelId="{F903075B-6AED-44A9-BC01-586DD5D70D14}" srcId="{0E33B8BB-DD8A-4309-A580-8FE108DC4F8F}" destId="{01A795AA-5972-4E5E-9F34-60636400CB5E}" srcOrd="4" destOrd="0" parTransId="{EF9D8F6D-F7E5-41A3-AC32-D13BC404CA5D}" sibTransId="{312F574B-E019-411F-8D14-60DD6D4AD27A}"/>
    <dgm:cxn modelId="{7CD53453-93CD-4A22-A5E6-38884C03B0DB}" type="presOf" srcId="{01A795AA-5972-4E5E-9F34-60636400CB5E}" destId="{1BCFC6EC-5880-4C8C-ACFC-78027BECC815}" srcOrd="0" destOrd="0" presId="urn:microsoft.com/office/officeart/2008/layout/LinedList"/>
    <dgm:cxn modelId="{445A778B-0DC6-4C9C-AF02-0E58683F67B1}" type="presOf" srcId="{0E33B8BB-DD8A-4309-A580-8FE108DC4F8F}" destId="{D5AD8ACC-6539-4191-9674-B8D75A9204BC}" srcOrd="0" destOrd="0" presId="urn:microsoft.com/office/officeart/2008/layout/LinedList"/>
    <dgm:cxn modelId="{19C1DEA0-1789-4913-98D8-E080B59F8698}" srcId="{0E33B8BB-DD8A-4309-A580-8FE108DC4F8F}" destId="{D594EF06-70A1-4201-B8CB-317147D73762}" srcOrd="1" destOrd="0" parTransId="{A1839616-7CDF-4F9B-8C4E-901F8747898B}" sibTransId="{D01522F1-F653-4B4A-9AC2-90D460D79774}"/>
    <dgm:cxn modelId="{322546D6-0E24-4109-A40D-ED6E5C81D57F}" type="presOf" srcId="{A5546D8F-13AE-492C-B2AB-91DFD29762B5}" destId="{95BBFAE7-593A-4F88-A223-43568EE3862E}" srcOrd="0" destOrd="0" presId="urn:microsoft.com/office/officeart/2008/layout/LinedList"/>
    <dgm:cxn modelId="{EC4B31DA-B827-4F2F-B0C3-91BC389CE777}" type="presOf" srcId="{764AED2F-9D4E-4FB4-96C8-05C1062475BB}" destId="{2FD6AE08-9E06-4DD9-A71E-F33AA53ACE41}" srcOrd="0" destOrd="0" presId="urn:microsoft.com/office/officeart/2008/layout/LinedList"/>
    <dgm:cxn modelId="{A40DFCFA-38C9-4BD7-97BD-4F64CD22D64B}" srcId="{0E33B8BB-DD8A-4309-A580-8FE108DC4F8F}" destId="{A5546D8F-13AE-492C-B2AB-91DFD29762B5}" srcOrd="2" destOrd="0" parTransId="{81118B02-3A88-4918-B234-A98D7948409D}" sibTransId="{77C8B957-77D1-4B68-97A4-7739AF03F784}"/>
    <dgm:cxn modelId="{5FCFE19A-36A0-4A81-937D-FF1110F77F11}" type="presParOf" srcId="{D5AD8ACC-6539-4191-9674-B8D75A9204BC}" destId="{935CB9E9-3B2F-4CEB-8558-65CC832CF81E}" srcOrd="0" destOrd="0" presId="urn:microsoft.com/office/officeart/2008/layout/LinedList"/>
    <dgm:cxn modelId="{88042636-B5E1-408C-94AB-2F5F406865DE}" type="presParOf" srcId="{D5AD8ACC-6539-4191-9674-B8D75A9204BC}" destId="{7EA3E3BD-34F1-4F53-B7AC-383551452E09}" srcOrd="1" destOrd="0" presId="urn:microsoft.com/office/officeart/2008/layout/LinedList"/>
    <dgm:cxn modelId="{AFD8183F-2535-4269-B5C2-8077D528C186}" type="presParOf" srcId="{7EA3E3BD-34F1-4F53-B7AC-383551452E09}" destId="{CBEA1AFE-D674-41CA-BA19-BD409DFE13EA}" srcOrd="0" destOrd="0" presId="urn:microsoft.com/office/officeart/2008/layout/LinedList"/>
    <dgm:cxn modelId="{CEB5AA29-27E9-4838-BD37-1E9725BA04AD}" type="presParOf" srcId="{7EA3E3BD-34F1-4F53-B7AC-383551452E09}" destId="{5064BBD6-79E8-4EF9-BF75-287DE80AB1F6}" srcOrd="1" destOrd="0" presId="urn:microsoft.com/office/officeart/2008/layout/LinedList"/>
    <dgm:cxn modelId="{9921339E-518F-4197-A261-7565328A322D}" type="presParOf" srcId="{D5AD8ACC-6539-4191-9674-B8D75A9204BC}" destId="{EFB8961F-E228-4A4F-9EB4-DE2AE2F683A1}" srcOrd="2" destOrd="0" presId="urn:microsoft.com/office/officeart/2008/layout/LinedList"/>
    <dgm:cxn modelId="{10966378-DCA0-4ED3-AC7C-0A6A70828E57}" type="presParOf" srcId="{D5AD8ACC-6539-4191-9674-B8D75A9204BC}" destId="{81E08C70-208F-4E85-8B2E-092818F944E6}" srcOrd="3" destOrd="0" presId="urn:microsoft.com/office/officeart/2008/layout/LinedList"/>
    <dgm:cxn modelId="{A8F1DF6E-C460-435D-81D3-39B715134152}" type="presParOf" srcId="{81E08C70-208F-4E85-8B2E-092818F944E6}" destId="{9CECA99A-4388-41DF-AD4C-B194E2C6DDBE}" srcOrd="0" destOrd="0" presId="urn:microsoft.com/office/officeart/2008/layout/LinedList"/>
    <dgm:cxn modelId="{1A236806-9882-4000-991F-6271B1158425}" type="presParOf" srcId="{81E08C70-208F-4E85-8B2E-092818F944E6}" destId="{495B58A2-7EAB-4BDA-987F-563C2FD2CD75}" srcOrd="1" destOrd="0" presId="urn:microsoft.com/office/officeart/2008/layout/LinedList"/>
    <dgm:cxn modelId="{62CBFA85-2D11-4E8F-95FF-79D6E54CF474}" type="presParOf" srcId="{D5AD8ACC-6539-4191-9674-B8D75A9204BC}" destId="{34544F37-EB45-406C-952C-954CE3C1C2C8}" srcOrd="4" destOrd="0" presId="urn:microsoft.com/office/officeart/2008/layout/LinedList"/>
    <dgm:cxn modelId="{59B9B08D-882D-477A-84F7-44308E05F08A}" type="presParOf" srcId="{D5AD8ACC-6539-4191-9674-B8D75A9204BC}" destId="{76D52E56-E7C7-47B2-8411-B2591F5192E5}" srcOrd="5" destOrd="0" presId="urn:microsoft.com/office/officeart/2008/layout/LinedList"/>
    <dgm:cxn modelId="{9FDA7D03-A3A5-4EA7-84F1-D463418B2310}" type="presParOf" srcId="{76D52E56-E7C7-47B2-8411-B2591F5192E5}" destId="{95BBFAE7-593A-4F88-A223-43568EE3862E}" srcOrd="0" destOrd="0" presId="urn:microsoft.com/office/officeart/2008/layout/LinedList"/>
    <dgm:cxn modelId="{423293DB-BBC0-42F4-9A5C-144E189E17F3}" type="presParOf" srcId="{76D52E56-E7C7-47B2-8411-B2591F5192E5}" destId="{DCABA507-10DC-4319-8C02-A006DFF421FB}" srcOrd="1" destOrd="0" presId="urn:microsoft.com/office/officeart/2008/layout/LinedList"/>
    <dgm:cxn modelId="{60569A87-5E18-4FFE-B309-08ED7F65E6EC}" type="presParOf" srcId="{D5AD8ACC-6539-4191-9674-B8D75A9204BC}" destId="{D6B11752-12B0-4A8E-8F59-84A708718134}" srcOrd="6" destOrd="0" presId="urn:microsoft.com/office/officeart/2008/layout/LinedList"/>
    <dgm:cxn modelId="{25FD7C7B-A996-4C9D-AB67-7FEAE6732D4C}" type="presParOf" srcId="{D5AD8ACC-6539-4191-9674-B8D75A9204BC}" destId="{6F377146-5FBF-4180-99CE-56E253FA6DC5}" srcOrd="7" destOrd="0" presId="urn:microsoft.com/office/officeart/2008/layout/LinedList"/>
    <dgm:cxn modelId="{FF1F7F5B-F277-4BE8-812F-49B1048C35D9}" type="presParOf" srcId="{6F377146-5FBF-4180-99CE-56E253FA6DC5}" destId="{2FD6AE08-9E06-4DD9-A71E-F33AA53ACE41}" srcOrd="0" destOrd="0" presId="urn:microsoft.com/office/officeart/2008/layout/LinedList"/>
    <dgm:cxn modelId="{9CA2C2E6-9D21-47ED-9B79-2F6594B96A4A}" type="presParOf" srcId="{6F377146-5FBF-4180-99CE-56E253FA6DC5}" destId="{D725830D-A42F-457A-A0AA-C813D08689FC}" srcOrd="1" destOrd="0" presId="urn:microsoft.com/office/officeart/2008/layout/LinedList"/>
    <dgm:cxn modelId="{023E2DAC-FA67-480D-B10C-7754191BED3F}" type="presParOf" srcId="{D5AD8ACC-6539-4191-9674-B8D75A9204BC}" destId="{DC8F4F4A-A867-4155-8773-E9A40D88F518}" srcOrd="8" destOrd="0" presId="urn:microsoft.com/office/officeart/2008/layout/LinedList"/>
    <dgm:cxn modelId="{6146EFC3-9895-40F7-BC17-214F1E5F0CD9}" type="presParOf" srcId="{D5AD8ACC-6539-4191-9674-B8D75A9204BC}" destId="{63F93231-EABB-472A-AC08-48344C702527}" srcOrd="9" destOrd="0" presId="urn:microsoft.com/office/officeart/2008/layout/LinedList"/>
    <dgm:cxn modelId="{F37DFED1-960C-4A94-92C2-D3A7D7BADA9B}" type="presParOf" srcId="{63F93231-EABB-472A-AC08-48344C702527}" destId="{1BCFC6EC-5880-4C8C-ACFC-78027BECC815}" srcOrd="0" destOrd="0" presId="urn:microsoft.com/office/officeart/2008/layout/LinedList"/>
    <dgm:cxn modelId="{42E41490-CC9A-4115-8F52-C0A94E7967CA}" type="presParOf" srcId="{63F93231-EABB-472A-AC08-48344C702527}" destId="{C586460D-9C50-423F-BEBB-FEFEADECE83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1.xml><?xml version="1.0" encoding="utf-8"?>
<dgm:dataModel xmlns:dgm="http://schemas.openxmlformats.org/drawingml/2006/diagram" xmlns:a="http://schemas.openxmlformats.org/drawingml/2006/main">
  <dgm:ptLst>
    <dgm:pt modelId="{74593C70-EBF1-416A-99B7-752728CF1354}"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ru-RU"/>
        </a:p>
      </dgm:t>
    </dgm:pt>
    <dgm:pt modelId="{A6EF4F0B-2BC0-45D6-9AB8-4F9DA714C57D}">
      <dgm:prSet/>
      <dgm:spPr/>
      <dgm:t>
        <a:bodyPr/>
        <a:lstStyle/>
        <a:p>
          <a:r>
            <a:rPr lang="ru-RU" b="1" dirty="0"/>
            <a:t>Личности всех преступников, совершивших экономические преступления, по мотивам совершения преступлений (имеются в виду ведущие мотивы) можно подразделить на следующие типы:</a:t>
          </a:r>
        </a:p>
      </dgm:t>
    </dgm:pt>
    <dgm:pt modelId="{069FA734-DD5C-4D56-862C-2B618290F329}" type="parTrans" cxnId="{B45D3F99-9B34-4833-886C-CA62AFC2A5E1}">
      <dgm:prSet/>
      <dgm:spPr/>
      <dgm:t>
        <a:bodyPr/>
        <a:lstStyle/>
        <a:p>
          <a:endParaRPr lang="ru-RU"/>
        </a:p>
      </dgm:t>
    </dgm:pt>
    <dgm:pt modelId="{D25B28F6-0E3A-41D3-B455-76C3F9C821FE}" type="sibTrans" cxnId="{B45D3F99-9B34-4833-886C-CA62AFC2A5E1}">
      <dgm:prSet/>
      <dgm:spPr/>
      <dgm:t>
        <a:bodyPr/>
        <a:lstStyle/>
        <a:p>
          <a:endParaRPr lang="ru-RU"/>
        </a:p>
      </dgm:t>
    </dgm:pt>
    <dgm:pt modelId="{9ADE8DD6-CF17-401C-B957-61047507B05A}">
      <dgm:prSet/>
      <dgm:spPr/>
      <dgm:t>
        <a:bodyPr/>
        <a:lstStyle/>
        <a:p>
          <a:r>
            <a:rPr lang="ru-RU"/>
            <a:t>1) корыстолюбивый (преступники обладают такими качествами, как алчность, жадность, они похищают ценности ради накопления);</a:t>
          </a:r>
        </a:p>
      </dgm:t>
    </dgm:pt>
    <dgm:pt modelId="{25F28FB8-D181-4C65-B5B0-A6F5223F7E29}" type="parTrans" cxnId="{2380F152-5DB3-4490-B3F1-4E7CAF0E0B8B}">
      <dgm:prSet/>
      <dgm:spPr/>
      <dgm:t>
        <a:bodyPr/>
        <a:lstStyle/>
        <a:p>
          <a:endParaRPr lang="ru-RU"/>
        </a:p>
      </dgm:t>
    </dgm:pt>
    <dgm:pt modelId="{B697FE66-80B6-4205-A68A-4817E1697D14}" type="sibTrans" cxnId="{2380F152-5DB3-4490-B3F1-4E7CAF0E0B8B}">
      <dgm:prSet/>
      <dgm:spPr/>
      <dgm:t>
        <a:bodyPr/>
        <a:lstStyle/>
        <a:p>
          <a:endParaRPr lang="ru-RU"/>
        </a:p>
      </dgm:t>
    </dgm:pt>
    <dgm:pt modelId="{48AF8EF6-D5C7-47E7-B3DB-5B81244DA4AF}">
      <dgm:prSet/>
      <dgm:spPr/>
      <dgm:t>
        <a:bodyPr/>
        <a:lstStyle/>
        <a:p>
          <a:r>
            <a:rPr lang="ru-RU"/>
            <a:t>2) утверждающийся (к данному типу относятся лица, которые совершают кражи, хищения и другие корыстные преступления ради того, чтобы утвердить себя в глазах окружающих);</a:t>
          </a:r>
        </a:p>
      </dgm:t>
    </dgm:pt>
    <dgm:pt modelId="{9371413B-46D8-4501-A50E-783276659133}" type="parTrans" cxnId="{34FAF524-6F85-4ACE-A0C7-89240785B3A5}">
      <dgm:prSet/>
      <dgm:spPr/>
      <dgm:t>
        <a:bodyPr/>
        <a:lstStyle/>
        <a:p>
          <a:endParaRPr lang="ru-RU"/>
        </a:p>
      </dgm:t>
    </dgm:pt>
    <dgm:pt modelId="{5ED15094-A787-41CE-AFAC-125DF961A26D}" type="sibTrans" cxnId="{34FAF524-6F85-4ACE-A0C7-89240785B3A5}">
      <dgm:prSet/>
      <dgm:spPr/>
      <dgm:t>
        <a:bodyPr/>
        <a:lstStyle/>
        <a:p>
          <a:endParaRPr lang="ru-RU"/>
        </a:p>
      </dgm:t>
    </dgm:pt>
    <dgm:pt modelId="{B6897C2A-A3DA-484A-9A51-A93C10A4B855}">
      <dgm:prSet/>
      <dgm:spPr/>
      <dgm:t>
        <a:bodyPr/>
        <a:lstStyle/>
        <a:p>
          <a:endParaRPr lang="ru-RU"/>
        </a:p>
      </dgm:t>
    </dgm:pt>
    <dgm:pt modelId="{51E9EDAD-EF40-4447-8781-44318F52538C}" type="parTrans" cxnId="{7935D141-E2D6-4BF7-A6B6-42718A933A3C}">
      <dgm:prSet/>
      <dgm:spPr/>
      <dgm:t>
        <a:bodyPr/>
        <a:lstStyle/>
        <a:p>
          <a:endParaRPr lang="ru-RU"/>
        </a:p>
      </dgm:t>
    </dgm:pt>
    <dgm:pt modelId="{8100046B-69ED-4D8F-9EEB-78E9615034FF}" type="sibTrans" cxnId="{7935D141-E2D6-4BF7-A6B6-42718A933A3C}">
      <dgm:prSet/>
      <dgm:spPr/>
      <dgm:t>
        <a:bodyPr/>
        <a:lstStyle/>
        <a:p>
          <a:endParaRPr lang="ru-RU"/>
        </a:p>
      </dgm:t>
    </dgm:pt>
    <dgm:pt modelId="{3D0DB9BA-434D-47B9-84B6-C486FE4397A6}" type="pres">
      <dgm:prSet presAssocID="{74593C70-EBF1-416A-99B7-752728CF1354}" presName="linear" presStyleCnt="0">
        <dgm:presLayoutVars>
          <dgm:animLvl val="lvl"/>
          <dgm:resizeHandles val="exact"/>
        </dgm:presLayoutVars>
      </dgm:prSet>
      <dgm:spPr/>
    </dgm:pt>
    <dgm:pt modelId="{6CD3AF05-786D-4DBC-8566-D7A6655F9AC0}" type="pres">
      <dgm:prSet presAssocID="{A6EF4F0B-2BC0-45D6-9AB8-4F9DA714C57D}" presName="parentText" presStyleLbl="node1" presStyleIdx="0" presStyleCnt="3">
        <dgm:presLayoutVars>
          <dgm:chMax val="0"/>
          <dgm:bulletEnabled val="1"/>
        </dgm:presLayoutVars>
      </dgm:prSet>
      <dgm:spPr/>
    </dgm:pt>
    <dgm:pt modelId="{D9298989-2435-4883-AEE2-D63A558F8948}" type="pres">
      <dgm:prSet presAssocID="{D25B28F6-0E3A-41D3-B455-76C3F9C821FE}" presName="spacer" presStyleCnt="0"/>
      <dgm:spPr/>
    </dgm:pt>
    <dgm:pt modelId="{4A4BA858-4724-4F9A-B6A2-754BEBDEBF15}" type="pres">
      <dgm:prSet presAssocID="{9ADE8DD6-CF17-401C-B957-61047507B05A}" presName="parentText" presStyleLbl="node1" presStyleIdx="1" presStyleCnt="3">
        <dgm:presLayoutVars>
          <dgm:chMax val="0"/>
          <dgm:bulletEnabled val="1"/>
        </dgm:presLayoutVars>
      </dgm:prSet>
      <dgm:spPr/>
    </dgm:pt>
    <dgm:pt modelId="{0C1C7E4A-5683-4890-8116-0BF42FD89329}" type="pres">
      <dgm:prSet presAssocID="{B697FE66-80B6-4205-A68A-4817E1697D14}" presName="spacer" presStyleCnt="0"/>
      <dgm:spPr/>
    </dgm:pt>
    <dgm:pt modelId="{BE741BCC-0040-4A20-930A-1BB42BEC781D}" type="pres">
      <dgm:prSet presAssocID="{48AF8EF6-D5C7-47E7-B3DB-5B81244DA4AF}" presName="parentText" presStyleLbl="node1" presStyleIdx="2" presStyleCnt="3">
        <dgm:presLayoutVars>
          <dgm:chMax val="0"/>
          <dgm:bulletEnabled val="1"/>
        </dgm:presLayoutVars>
      </dgm:prSet>
      <dgm:spPr/>
    </dgm:pt>
    <dgm:pt modelId="{41B52A2A-5CAE-40DB-8BF4-2F1F40EF55BD}" type="pres">
      <dgm:prSet presAssocID="{48AF8EF6-D5C7-47E7-B3DB-5B81244DA4AF}" presName="childText" presStyleLbl="revTx" presStyleIdx="0" presStyleCnt="1">
        <dgm:presLayoutVars>
          <dgm:bulletEnabled val="1"/>
        </dgm:presLayoutVars>
      </dgm:prSet>
      <dgm:spPr/>
    </dgm:pt>
  </dgm:ptLst>
  <dgm:cxnLst>
    <dgm:cxn modelId="{8F563119-287E-46F5-8CE9-0C53C52F25FF}" type="presOf" srcId="{48AF8EF6-D5C7-47E7-B3DB-5B81244DA4AF}" destId="{BE741BCC-0040-4A20-930A-1BB42BEC781D}" srcOrd="0" destOrd="0" presId="urn:microsoft.com/office/officeart/2005/8/layout/vList2"/>
    <dgm:cxn modelId="{34FAF524-6F85-4ACE-A0C7-89240785B3A5}" srcId="{74593C70-EBF1-416A-99B7-752728CF1354}" destId="{48AF8EF6-D5C7-47E7-B3DB-5B81244DA4AF}" srcOrd="2" destOrd="0" parTransId="{9371413B-46D8-4501-A50E-783276659133}" sibTransId="{5ED15094-A787-41CE-AFAC-125DF961A26D}"/>
    <dgm:cxn modelId="{76887F5E-5BA2-4285-8CC7-72F88887CDBD}" type="presOf" srcId="{A6EF4F0B-2BC0-45D6-9AB8-4F9DA714C57D}" destId="{6CD3AF05-786D-4DBC-8566-D7A6655F9AC0}" srcOrd="0" destOrd="0" presId="urn:microsoft.com/office/officeart/2005/8/layout/vList2"/>
    <dgm:cxn modelId="{7935D141-E2D6-4BF7-A6B6-42718A933A3C}" srcId="{48AF8EF6-D5C7-47E7-B3DB-5B81244DA4AF}" destId="{B6897C2A-A3DA-484A-9A51-A93C10A4B855}" srcOrd="0" destOrd="0" parTransId="{51E9EDAD-EF40-4447-8781-44318F52538C}" sibTransId="{8100046B-69ED-4D8F-9EEB-78E9615034FF}"/>
    <dgm:cxn modelId="{505D666A-B4F5-4CCB-9A3C-1770E28E791F}" type="presOf" srcId="{B6897C2A-A3DA-484A-9A51-A93C10A4B855}" destId="{41B52A2A-5CAE-40DB-8BF4-2F1F40EF55BD}" srcOrd="0" destOrd="0" presId="urn:microsoft.com/office/officeart/2005/8/layout/vList2"/>
    <dgm:cxn modelId="{2380F152-5DB3-4490-B3F1-4E7CAF0E0B8B}" srcId="{74593C70-EBF1-416A-99B7-752728CF1354}" destId="{9ADE8DD6-CF17-401C-B957-61047507B05A}" srcOrd="1" destOrd="0" parTransId="{25F28FB8-D181-4C65-B5B0-A6F5223F7E29}" sibTransId="{B697FE66-80B6-4205-A68A-4817E1697D14}"/>
    <dgm:cxn modelId="{4288C784-6A75-4663-872E-62A0C80DB630}" type="presOf" srcId="{74593C70-EBF1-416A-99B7-752728CF1354}" destId="{3D0DB9BA-434D-47B9-84B6-C486FE4397A6}" srcOrd="0" destOrd="0" presId="urn:microsoft.com/office/officeart/2005/8/layout/vList2"/>
    <dgm:cxn modelId="{B45D3F99-9B34-4833-886C-CA62AFC2A5E1}" srcId="{74593C70-EBF1-416A-99B7-752728CF1354}" destId="{A6EF4F0B-2BC0-45D6-9AB8-4F9DA714C57D}" srcOrd="0" destOrd="0" parTransId="{069FA734-DD5C-4D56-862C-2B618290F329}" sibTransId="{D25B28F6-0E3A-41D3-B455-76C3F9C821FE}"/>
    <dgm:cxn modelId="{778A78EC-CD37-4545-9408-BBA34ADE7CE1}" type="presOf" srcId="{9ADE8DD6-CF17-401C-B957-61047507B05A}" destId="{4A4BA858-4724-4F9A-B6A2-754BEBDEBF15}" srcOrd="0" destOrd="0" presId="urn:microsoft.com/office/officeart/2005/8/layout/vList2"/>
    <dgm:cxn modelId="{2BF85393-D916-4BB4-8ABB-FF8886C8AB15}" type="presParOf" srcId="{3D0DB9BA-434D-47B9-84B6-C486FE4397A6}" destId="{6CD3AF05-786D-4DBC-8566-D7A6655F9AC0}" srcOrd="0" destOrd="0" presId="urn:microsoft.com/office/officeart/2005/8/layout/vList2"/>
    <dgm:cxn modelId="{9E50373D-35E9-4DCE-AF7E-01A249A4A663}" type="presParOf" srcId="{3D0DB9BA-434D-47B9-84B6-C486FE4397A6}" destId="{D9298989-2435-4883-AEE2-D63A558F8948}" srcOrd="1" destOrd="0" presId="urn:microsoft.com/office/officeart/2005/8/layout/vList2"/>
    <dgm:cxn modelId="{430A6550-BA05-414C-A58B-3ACD04DAD40E}" type="presParOf" srcId="{3D0DB9BA-434D-47B9-84B6-C486FE4397A6}" destId="{4A4BA858-4724-4F9A-B6A2-754BEBDEBF15}" srcOrd="2" destOrd="0" presId="urn:microsoft.com/office/officeart/2005/8/layout/vList2"/>
    <dgm:cxn modelId="{3803D133-2693-4D88-93A1-D5B1DC0890B5}" type="presParOf" srcId="{3D0DB9BA-434D-47B9-84B6-C486FE4397A6}" destId="{0C1C7E4A-5683-4890-8116-0BF42FD89329}" srcOrd="3" destOrd="0" presId="urn:microsoft.com/office/officeart/2005/8/layout/vList2"/>
    <dgm:cxn modelId="{A107D121-640C-49BB-9E60-42CF851D9430}" type="presParOf" srcId="{3D0DB9BA-434D-47B9-84B6-C486FE4397A6}" destId="{BE741BCC-0040-4A20-930A-1BB42BEC781D}" srcOrd="4" destOrd="0" presId="urn:microsoft.com/office/officeart/2005/8/layout/vList2"/>
    <dgm:cxn modelId="{B3E768D3-BCC5-4272-B85A-D0CAD75D1F7A}" type="presParOf" srcId="{3D0DB9BA-434D-47B9-84B6-C486FE4397A6}" destId="{41B52A2A-5CAE-40DB-8BF4-2F1F40EF55BD}"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2.xml><?xml version="1.0" encoding="utf-8"?>
<dgm:dataModel xmlns:dgm="http://schemas.openxmlformats.org/drawingml/2006/diagram" xmlns:a="http://schemas.openxmlformats.org/drawingml/2006/main">
  <dgm:ptLst>
    <dgm:pt modelId="{E501A949-6778-4F5B-A277-670787EFB510}"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ru-RU"/>
        </a:p>
      </dgm:t>
    </dgm:pt>
    <dgm:pt modelId="{3019C645-3336-448E-9DD3-B21C15427B42}">
      <dgm:prSet/>
      <dgm:spPr/>
      <dgm:t>
        <a:bodyPr/>
        <a:lstStyle/>
        <a:p>
          <a:r>
            <a:rPr lang="ru-RU"/>
            <a:t>3) дезадаптированный (к данному типу личности, как правило, относятся преступники рецидивисты, профессионалы, для которых совершение в первую очередь краж, а также иных преступлений имущественного характера является основным или единственным источником средств существования);</a:t>
          </a:r>
        </a:p>
      </dgm:t>
    </dgm:pt>
    <dgm:pt modelId="{8EA80893-AA88-4930-85CE-FCFECC576D40}" type="parTrans" cxnId="{7F2D5306-503A-45E0-8F66-4E84C6E9DD10}">
      <dgm:prSet/>
      <dgm:spPr/>
      <dgm:t>
        <a:bodyPr/>
        <a:lstStyle/>
        <a:p>
          <a:endParaRPr lang="ru-RU"/>
        </a:p>
      </dgm:t>
    </dgm:pt>
    <dgm:pt modelId="{096BB57D-C796-4135-BE59-240D50996050}" type="sibTrans" cxnId="{7F2D5306-503A-45E0-8F66-4E84C6E9DD10}">
      <dgm:prSet/>
      <dgm:spPr/>
      <dgm:t>
        <a:bodyPr/>
        <a:lstStyle/>
        <a:p>
          <a:endParaRPr lang="ru-RU"/>
        </a:p>
      </dgm:t>
    </dgm:pt>
    <dgm:pt modelId="{A5EE4E54-B5EF-41CE-B7ED-4920B14BCB95}">
      <dgm:prSet/>
      <dgm:spPr/>
      <dgm:t>
        <a:bodyPr/>
        <a:lstStyle/>
        <a:p>
          <a:r>
            <a:rPr lang="ru-RU"/>
            <a:t>4) алкогольно-наркотизированный (этот тип объединяет лиц, которые находятся в патологической зависимости от алкоголя и наркотиков и совершают имущественные преступления в целях обеспечения себя спиртными напитками или наркотическими средствами);</a:t>
          </a:r>
        </a:p>
      </dgm:t>
    </dgm:pt>
    <dgm:pt modelId="{061FE9EF-2F5E-4D76-93C7-77388FB051F8}" type="parTrans" cxnId="{2BA25EE6-5B69-4744-97B2-E2865152C55C}">
      <dgm:prSet/>
      <dgm:spPr/>
      <dgm:t>
        <a:bodyPr/>
        <a:lstStyle/>
        <a:p>
          <a:endParaRPr lang="ru-RU"/>
        </a:p>
      </dgm:t>
    </dgm:pt>
    <dgm:pt modelId="{CC1D6E38-F891-4C62-B3D4-F4B229725B9C}" type="sibTrans" cxnId="{2BA25EE6-5B69-4744-97B2-E2865152C55C}">
      <dgm:prSet/>
      <dgm:spPr/>
      <dgm:t>
        <a:bodyPr/>
        <a:lstStyle/>
        <a:p>
          <a:endParaRPr lang="ru-RU"/>
        </a:p>
      </dgm:t>
    </dgm:pt>
    <dgm:pt modelId="{E5FDBE90-67EF-4708-9109-01A3FF143CD5}" type="pres">
      <dgm:prSet presAssocID="{E501A949-6778-4F5B-A277-670787EFB510}" presName="linear" presStyleCnt="0">
        <dgm:presLayoutVars>
          <dgm:animLvl val="lvl"/>
          <dgm:resizeHandles val="exact"/>
        </dgm:presLayoutVars>
      </dgm:prSet>
      <dgm:spPr/>
    </dgm:pt>
    <dgm:pt modelId="{40244349-6889-417B-A5D6-4B9978FBD87C}" type="pres">
      <dgm:prSet presAssocID="{3019C645-3336-448E-9DD3-B21C15427B42}" presName="parentText" presStyleLbl="node1" presStyleIdx="0" presStyleCnt="2">
        <dgm:presLayoutVars>
          <dgm:chMax val="0"/>
          <dgm:bulletEnabled val="1"/>
        </dgm:presLayoutVars>
      </dgm:prSet>
      <dgm:spPr/>
    </dgm:pt>
    <dgm:pt modelId="{9D07642C-8436-4011-8AD5-3A8001D0C26D}" type="pres">
      <dgm:prSet presAssocID="{096BB57D-C796-4135-BE59-240D50996050}" presName="spacer" presStyleCnt="0"/>
      <dgm:spPr/>
    </dgm:pt>
    <dgm:pt modelId="{0D2D8ECD-F8D7-4F61-9915-9FC626F92B85}" type="pres">
      <dgm:prSet presAssocID="{A5EE4E54-B5EF-41CE-B7ED-4920B14BCB95}" presName="parentText" presStyleLbl="node1" presStyleIdx="1" presStyleCnt="2">
        <dgm:presLayoutVars>
          <dgm:chMax val="0"/>
          <dgm:bulletEnabled val="1"/>
        </dgm:presLayoutVars>
      </dgm:prSet>
      <dgm:spPr/>
    </dgm:pt>
  </dgm:ptLst>
  <dgm:cxnLst>
    <dgm:cxn modelId="{7F2D5306-503A-45E0-8F66-4E84C6E9DD10}" srcId="{E501A949-6778-4F5B-A277-670787EFB510}" destId="{3019C645-3336-448E-9DD3-B21C15427B42}" srcOrd="0" destOrd="0" parTransId="{8EA80893-AA88-4930-85CE-FCFECC576D40}" sibTransId="{096BB57D-C796-4135-BE59-240D50996050}"/>
    <dgm:cxn modelId="{9DDC662E-B7D7-4444-A4BD-3842AFD14FAC}" type="presOf" srcId="{A5EE4E54-B5EF-41CE-B7ED-4920B14BCB95}" destId="{0D2D8ECD-F8D7-4F61-9915-9FC626F92B85}" srcOrd="0" destOrd="0" presId="urn:microsoft.com/office/officeart/2005/8/layout/vList2"/>
    <dgm:cxn modelId="{286A944B-0B2D-401E-AFDB-E7DF09406EF2}" type="presOf" srcId="{3019C645-3336-448E-9DD3-B21C15427B42}" destId="{40244349-6889-417B-A5D6-4B9978FBD87C}" srcOrd="0" destOrd="0" presId="urn:microsoft.com/office/officeart/2005/8/layout/vList2"/>
    <dgm:cxn modelId="{2CDE8F53-FF23-4029-9466-FC053E4E0F66}" type="presOf" srcId="{E501A949-6778-4F5B-A277-670787EFB510}" destId="{E5FDBE90-67EF-4708-9109-01A3FF143CD5}" srcOrd="0" destOrd="0" presId="urn:microsoft.com/office/officeart/2005/8/layout/vList2"/>
    <dgm:cxn modelId="{2BA25EE6-5B69-4744-97B2-E2865152C55C}" srcId="{E501A949-6778-4F5B-A277-670787EFB510}" destId="{A5EE4E54-B5EF-41CE-B7ED-4920B14BCB95}" srcOrd="1" destOrd="0" parTransId="{061FE9EF-2F5E-4D76-93C7-77388FB051F8}" sibTransId="{CC1D6E38-F891-4C62-B3D4-F4B229725B9C}"/>
    <dgm:cxn modelId="{5DD11851-38B4-4AF1-A00A-F90B34B8B3B5}" type="presParOf" srcId="{E5FDBE90-67EF-4708-9109-01A3FF143CD5}" destId="{40244349-6889-417B-A5D6-4B9978FBD87C}" srcOrd="0" destOrd="0" presId="urn:microsoft.com/office/officeart/2005/8/layout/vList2"/>
    <dgm:cxn modelId="{C32A440F-955C-4D18-B449-2E7BE074B611}" type="presParOf" srcId="{E5FDBE90-67EF-4708-9109-01A3FF143CD5}" destId="{9D07642C-8436-4011-8AD5-3A8001D0C26D}" srcOrd="1" destOrd="0" presId="urn:microsoft.com/office/officeart/2005/8/layout/vList2"/>
    <dgm:cxn modelId="{1350955A-1D29-4AA6-A75C-3A5254BC80A2}" type="presParOf" srcId="{E5FDBE90-67EF-4708-9109-01A3FF143CD5}" destId="{0D2D8ECD-F8D7-4F61-9915-9FC626F92B8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3.xml><?xml version="1.0" encoding="utf-8"?>
<dgm:dataModel xmlns:dgm="http://schemas.openxmlformats.org/drawingml/2006/diagram" xmlns:a="http://schemas.openxmlformats.org/drawingml/2006/main">
  <dgm:ptLst>
    <dgm:pt modelId="{54EA458C-21DA-4069-A372-8A1D250F0526}"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ru-RU"/>
        </a:p>
      </dgm:t>
    </dgm:pt>
    <dgm:pt modelId="{7F0E4EFC-534A-4619-8DC3-70DCD068AF22}">
      <dgm:prSet/>
      <dgm:spPr/>
      <dgm:t>
        <a:bodyPr/>
        <a:lstStyle/>
        <a:p>
          <a:r>
            <a:rPr lang="ru-RU"/>
            <a:t>5) игровой (представители данного типа совершают преступления ради ощущения опасности, для них важен сам процесс похищения имущества. Такие мотивы характерны для взяточников, специалистов в области компьютерной техники и т.д.);</a:t>
          </a:r>
        </a:p>
      </dgm:t>
    </dgm:pt>
    <dgm:pt modelId="{E3EFBBAA-1196-48ED-908F-9371602C0264}" type="parTrans" cxnId="{07B174E8-68AB-4DDB-9580-4982A3566668}">
      <dgm:prSet/>
      <dgm:spPr/>
      <dgm:t>
        <a:bodyPr/>
        <a:lstStyle/>
        <a:p>
          <a:endParaRPr lang="ru-RU"/>
        </a:p>
      </dgm:t>
    </dgm:pt>
    <dgm:pt modelId="{D5AA9209-A672-4262-911B-495A5540FDEA}" type="sibTrans" cxnId="{07B174E8-68AB-4DDB-9580-4982A3566668}">
      <dgm:prSet/>
      <dgm:spPr/>
      <dgm:t>
        <a:bodyPr/>
        <a:lstStyle/>
        <a:p>
          <a:endParaRPr lang="ru-RU"/>
        </a:p>
      </dgm:t>
    </dgm:pt>
    <dgm:pt modelId="{E17EA018-9D15-4D20-8BDC-D55898708B95}">
      <dgm:prSet/>
      <dgm:spPr/>
      <dgm:t>
        <a:bodyPr/>
        <a:lstStyle/>
        <a:p>
          <a:r>
            <a:rPr lang="ru-RU"/>
            <a:t>6) семейный (преступники этого типа совершают корыстные преступления в основном для обеспечения нужд семьи).</a:t>
          </a:r>
        </a:p>
      </dgm:t>
    </dgm:pt>
    <dgm:pt modelId="{183ECCF7-529B-4714-969D-EABA8AD6C3B6}" type="parTrans" cxnId="{D79E5769-B898-4E3E-9426-7FFEA9373EBE}">
      <dgm:prSet/>
      <dgm:spPr/>
      <dgm:t>
        <a:bodyPr/>
        <a:lstStyle/>
        <a:p>
          <a:endParaRPr lang="ru-RU"/>
        </a:p>
      </dgm:t>
    </dgm:pt>
    <dgm:pt modelId="{0FB9D0E1-EBFC-466D-A782-D980AF8D3323}" type="sibTrans" cxnId="{D79E5769-B898-4E3E-9426-7FFEA9373EBE}">
      <dgm:prSet/>
      <dgm:spPr/>
      <dgm:t>
        <a:bodyPr/>
        <a:lstStyle/>
        <a:p>
          <a:endParaRPr lang="ru-RU"/>
        </a:p>
      </dgm:t>
    </dgm:pt>
    <dgm:pt modelId="{056BDA1C-C6EF-43F3-9C71-06DC6BFBBF53}" type="pres">
      <dgm:prSet presAssocID="{54EA458C-21DA-4069-A372-8A1D250F0526}" presName="linear" presStyleCnt="0">
        <dgm:presLayoutVars>
          <dgm:animLvl val="lvl"/>
          <dgm:resizeHandles val="exact"/>
        </dgm:presLayoutVars>
      </dgm:prSet>
      <dgm:spPr/>
    </dgm:pt>
    <dgm:pt modelId="{891D97C6-D737-4C60-BCE7-2F010F61CC26}" type="pres">
      <dgm:prSet presAssocID="{7F0E4EFC-534A-4619-8DC3-70DCD068AF22}" presName="parentText" presStyleLbl="node1" presStyleIdx="0" presStyleCnt="2">
        <dgm:presLayoutVars>
          <dgm:chMax val="0"/>
          <dgm:bulletEnabled val="1"/>
        </dgm:presLayoutVars>
      </dgm:prSet>
      <dgm:spPr/>
    </dgm:pt>
    <dgm:pt modelId="{4D92AE90-B2F3-4439-A8E9-91B9A80CA27A}" type="pres">
      <dgm:prSet presAssocID="{D5AA9209-A672-4262-911B-495A5540FDEA}" presName="spacer" presStyleCnt="0"/>
      <dgm:spPr/>
    </dgm:pt>
    <dgm:pt modelId="{26D0940C-0A51-4044-AC04-55AA9B25C3C9}" type="pres">
      <dgm:prSet presAssocID="{E17EA018-9D15-4D20-8BDC-D55898708B95}" presName="parentText" presStyleLbl="node1" presStyleIdx="1" presStyleCnt="2">
        <dgm:presLayoutVars>
          <dgm:chMax val="0"/>
          <dgm:bulletEnabled val="1"/>
        </dgm:presLayoutVars>
      </dgm:prSet>
      <dgm:spPr/>
    </dgm:pt>
  </dgm:ptLst>
  <dgm:cxnLst>
    <dgm:cxn modelId="{D79E5769-B898-4E3E-9426-7FFEA9373EBE}" srcId="{54EA458C-21DA-4069-A372-8A1D250F0526}" destId="{E17EA018-9D15-4D20-8BDC-D55898708B95}" srcOrd="1" destOrd="0" parTransId="{183ECCF7-529B-4714-969D-EABA8AD6C3B6}" sibTransId="{0FB9D0E1-EBFC-466D-A782-D980AF8D3323}"/>
    <dgm:cxn modelId="{91AE8CB0-0DD1-442C-8AED-EDEC9A038650}" type="presOf" srcId="{E17EA018-9D15-4D20-8BDC-D55898708B95}" destId="{26D0940C-0A51-4044-AC04-55AA9B25C3C9}" srcOrd="0" destOrd="0" presId="urn:microsoft.com/office/officeart/2005/8/layout/vList2"/>
    <dgm:cxn modelId="{2CDDDCC0-C4E6-44AE-BB44-3E534F2136F6}" type="presOf" srcId="{54EA458C-21DA-4069-A372-8A1D250F0526}" destId="{056BDA1C-C6EF-43F3-9C71-06DC6BFBBF53}" srcOrd="0" destOrd="0" presId="urn:microsoft.com/office/officeart/2005/8/layout/vList2"/>
    <dgm:cxn modelId="{D8DE85E0-FD28-42AD-95F4-83A5BC24AC79}" type="presOf" srcId="{7F0E4EFC-534A-4619-8DC3-70DCD068AF22}" destId="{891D97C6-D737-4C60-BCE7-2F010F61CC26}" srcOrd="0" destOrd="0" presId="urn:microsoft.com/office/officeart/2005/8/layout/vList2"/>
    <dgm:cxn modelId="{07B174E8-68AB-4DDB-9580-4982A3566668}" srcId="{54EA458C-21DA-4069-A372-8A1D250F0526}" destId="{7F0E4EFC-534A-4619-8DC3-70DCD068AF22}" srcOrd="0" destOrd="0" parTransId="{E3EFBBAA-1196-48ED-908F-9371602C0264}" sibTransId="{D5AA9209-A672-4262-911B-495A5540FDEA}"/>
    <dgm:cxn modelId="{4D2F23AE-2571-46CC-8CC9-75577D6EBE41}" type="presParOf" srcId="{056BDA1C-C6EF-43F3-9C71-06DC6BFBBF53}" destId="{891D97C6-D737-4C60-BCE7-2F010F61CC26}" srcOrd="0" destOrd="0" presId="urn:microsoft.com/office/officeart/2005/8/layout/vList2"/>
    <dgm:cxn modelId="{62B66D70-F938-42EB-A9A2-6C4B5731F0B0}" type="presParOf" srcId="{056BDA1C-C6EF-43F3-9C71-06DC6BFBBF53}" destId="{4D92AE90-B2F3-4439-A8E9-91B9A80CA27A}" srcOrd="1" destOrd="0" presId="urn:microsoft.com/office/officeart/2005/8/layout/vList2"/>
    <dgm:cxn modelId="{511DDFCD-57E2-4129-8A82-84B5C6A941C2}" type="presParOf" srcId="{056BDA1C-C6EF-43F3-9C71-06DC6BFBBF53}" destId="{26D0940C-0A51-4044-AC04-55AA9B25C3C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4.xml><?xml version="1.0" encoding="utf-8"?>
<dgm:dataModel xmlns:dgm="http://schemas.openxmlformats.org/drawingml/2006/diagram" xmlns:a="http://schemas.openxmlformats.org/drawingml/2006/main">
  <dgm:ptLst>
    <dgm:pt modelId="{3FC0F080-49B5-4D9C-A756-6875E0D8B599}"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ru-RU"/>
        </a:p>
      </dgm:t>
    </dgm:pt>
    <dgm:pt modelId="{05A66D1D-70A4-415F-B302-1C0EC39F5127}">
      <dgm:prSet/>
      <dgm:spPr/>
      <dgm:t>
        <a:bodyPr/>
        <a:lstStyle/>
        <a:p>
          <a:r>
            <a:rPr lang="ru-RU" b="1" dirty="0"/>
            <a:t>По степени устойчивости преступной установки выделяются следующие типы личностей преступников, совершающих экономические преступления:</a:t>
          </a:r>
        </a:p>
      </dgm:t>
    </dgm:pt>
    <dgm:pt modelId="{3802450D-0EF2-45A9-91AB-9C1A455F6407}" type="parTrans" cxnId="{0AE82B72-F6B9-497A-879F-9A9A6F3F58D8}">
      <dgm:prSet/>
      <dgm:spPr/>
      <dgm:t>
        <a:bodyPr/>
        <a:lstStyle/>
        <a:p>
          <a:endParaRPr lang="ru-RU"/>
        </a:p>
      </dgm:t>
    </dgm:pt>
    <dgm:pt modelId="{A6E01FC0-0944-490E-AC13-BD3DE9DA4177}" type="sibTrans" cxnId="{0AE82B72-F6B9-497A-879F-9A9A6F3F58D8}">
      <dgm:prSet/>
      <dgm:spPr/>
      <dgm:t>
        <a:bodyPr/>
        <a:lstStyle/>
        <a:p>
          <a:endParaRPr lang="ru-RU"/>
        </a:p>
      </dgm:t>
    </dgm:pt>
    <dgm:pt modelId="{45137F0C-FAA3-43FF-B460-AB10EDD545C2}">
      <dgm:prSet/>
      <dgm:spPr/>
      <dgm:t>
        <a:bodyPr/>
        <a:lstStyle/>
        <a:p>
          <a:r>
            <a:rPr lang="ru-RU"/>
            <a:t>1) ситуационный (представители данного типа преступников пользуются для совершения самых разнообразных преступлений благоприятными ситуациями);</a:t>
          </a:r>
        </a:p>
      </dgm:t>
    </dgm:pt>
    <dgm:pt modelId="{409856E9-1D78-49F2-9B63-CC8BD353BDCC}" type="parTrans" cxnId="{802B1B22-979A-466D-90BD-189406FE268A}">
      <dgm:prSet/>
      <dgm:spPr/>
      <dgm:t>
        <a:bodyPr/>
        <a:lstStyle/>
        <a:p>
          <a:endParaRPr lang="ru-RU"/>
        </a:p>
      </dgm:t>
    </dgm:pt>
    <dgm:pt modelId="{ED3A5236-A523-4D39-8AB6-AD8ECE476298}" type="sibTrans" cxnId="{802B1B22-979A-466D-90BD-189406FE268A}">
      <dgm:prSet/>
      <dgm:spPr/>
      <dgm:t>
        <a:bodyPr/>
        <a:lstStyle/>
        <a:p>
          <a:endParaRPr lang="ru-RU"/>
        </a:p>
      </dgm:t>
    </dgm:pt>
    <dgm:pt modelId="{3D84E154-E323-4C8C-8C30-9089557840A3}">
      <dgm:prSet/>
      <dgm:spPr/>
      <dgm:t>
        <a:bodyPr/>
        <a:lstStyle/>
        <a:p>
          <a:r>
            <a:rPr lang="ru-RU"/>
            <a:t>2) неустойчивый (к этому типу относятся лица, по своему психологическому облику близкие к ситуационному типу. Однако они не только используют благоприятные ситуации, но иногда и сами их создают);</a:t>
          </a:r>
        </a:p>
      </dgm:t>
    </dgm:pt>
    <dgm:pt modelId="{7718DC1E-8C41-41C1-AA64-A4CB8CCE0D13}" type="parTrans" cxnId="{E4099B0F-F3EC-490D-8F06-668E59916903}">
      <dgm:prSet/>
      <dgm:spPr/>
      <dgm:t>
        <a:bodyPr/>
        <a:lstStyle/>
        <a:p>
          <a:endParaRPr lang="ru-RU"/>
        </a:p>
      </dgm:t>
    </dgm:pt>
    <dgm:pt modelId="{A28CE1BD-6AB1-47AA-8396-A97C808DD8B5}" type="sibTrans" cxnId="{E4099B0F-F3EC-490D-8F06-668E59916903}">
      <dgm:prSet/>
      <dgm:spPr/>
      <dgm:t>
        <a:bodyPr/>
        <a:lstStyle/>
        <a:p>
          <a:endParaRPr lang="ru-RU"/>
        </a:p>
      </dgm:t>
    </dgm:pt>
    <dgm:pt modelId="{EA0B5FFF-B8F5-4C28-810A-459F265285CD}">
      <dgm:prSet/>
      <dgm:spPr/>
      <dgm:t>
        <a:bodyPr/>
        <a:lstStyle/>
        <a:p>
          <a:r>
            <a:rPr lang="ru-RU"/>
            <a:t>3) злостный (преступники с рассматриваемым типом личности самостоятельно создают подходящие ситуации для совершения преступлений, причем делают это постоянно, невзирая на угрозу наказания);</a:t>
          </a:r>
        </a:p>
      </dgm:t>
    </dgm:pt>
    <dgm:pt modelId="{1469D49B-A810-4B0D-9511-166BC3E74A08}" type="parTrans" cxnId="{C3834F88-040D-4DDD-A8D7-517D0B340726}">
      <dgm:prSet/>
      <dgm:spPr/>
      <dgm:t>
        <a:bodyPr/>
        <a:lstStyle/>
        <a:p>
          <a:endParaRPr lang="ru-RU"/>
        </a:p>
      </dgm:t>
    </dgm:pt>
    <dgm:pt modelId="{D0B7B5AA-EFC9-427B-8759-59FCF94E74F4}" type="sibTrans" cxnId="{C3834F88-040D-4DDD-A8D7-517D0B340726}">
      <dgm:prSet/>
      <dgm:spPr/>
      <dgm:t>
        <a:bodyPr/>
        <a:lstStyle/>
        <a:p>
          <a:endParaRPr lang="ru-RU"/>
        </a:p>
      </dgm:t>
    </dgm:pt>
    <dgm:pt modelId="{D949D3F0-1929-4248-BC36-4D45DADC7BD4}">
      <dgm:prSet/>
      <dgm:spPr/>
      <dgm:t>
        <a:bodyPr/>
        <a:lstStyle/>
        <a:p>
          <a:r>
            <a:rPr lang="ru-RU"/>
            <a:t>4) особо опасный (характеризует личности преступников, как правило, совершающих масштабные махинации на больших территориях и в крупных отраслях народного хозяйства).</a:t>
          </a:r>
        </a:p>
      </dgm:t>
    </dgm:pt>
    <dgm:pt modelId="{012C8867-2F16-4F50-8782-5976AC36C3EE}" type="parTrans" cxnId="{3038A00E-3A6B-4F9A-B512-2421B2B32A80}">
      <dgm:prSet/>
      <dgm:spPr/>
      <dgm:t>
        <a:bodyPr/>
        <a:lstStyle/>
        <a:p>
          <a:endParaRPr lang="ru-RU"/>
        </a:p>
      </dgm:t>
    </dgm:pt>
    <dgm:pt modelId="{9C3118B7-B1D6-447D-AC3E-1E34B81A9461}" type="sibTrans" cxnId="{3038A00E-3A6B-4F9A-B512-2421B2B32A80}">
      <dgm:prSet/>
      <dgm:spPr/>
      <dgm:t>
        <a:bodyPr/>
        <a:lstStyle/>
        <a:p>
          <a:endParaRPr lang="ru-RU"/>
        </a:p>
      </dgm:t>
    </dgm:pt>
    <dgm:pt modelId="{7204062D-3ABD-47E8-A8CA-F6D9EF4AF4BA}" type="pres">
      <dgm:prSet presAssocID="{3FC0F080-49B5-4D9C-A756-6875E0D8B599}" presName="linear" presStyleCnt="0">
        <dgm:presLayoutVars>
          <dgm:animLvl val="lvl"/>
          <dgm:resizeHandles val="exact"/>
        </dgm:presLayoutVars>
      </dgm:prSet>
      <dgm:spPr/>
    </dgm:pt>
    <dgm:pt modelId="{C25F77D1-66E6-4915-9D9A-8B451A15014E}" type="pres">
      <dgm:prSet presAssocID="{05A66D1D-70A4-415F-B302-1C0EC39F5127}" presName="parentText" presStyleLbl="node1" presStyleIdx="0" presStyleCnt="5">
        <dgm:presLayoutVars>
          <dgm:chMax val="0"/>
          <dgm:bulletEnabled val="1"/>
        </dgm:presLayoutVars>
      </dgm:prSet>
      <dgm:spPr/>
    </dgm:pt>
    <dgm:pt modelId="{ECEE4C47-EAA9-408A-8E8F-CD0E1F498BD6}" type="pres">
      <dgm:prSet presAssocID="{A6E01FC0-0944-490E-AC13-BD3DE9DA4177}" presName="spacer" presStyleCnt="0"/>
      <dgm:spPr/>
    </dgm:pt>
    <dgm:pt modelId="{09DCE031-DF82-447E-A8CD-9A5568DF1F2B}" type="pres">
      <dgm:prSet presAssocID="{45137F0C-FAA3-43FF-B460-AB10EDD545C2}" presName="parentText" presStyleLbl="node1" presStyleIdx="1" presStyleCnt="5">
        <dgm:presLayoutVars>
          <dgm:chMax val="0"/>
          <dgm:bulletEnabled val="1"/>
        </dgm:presLayoutVars>
      </dgm:prSet>
      <dgm:spPr/>
    </dgm:pt>
    <dgm:pt modelId="{5B147370-D7BF-47EC-BA7F-9ECF0B0E1754}" type="pres">
      <dgm:prSet presAssocID="{ED3A5236-A523-4D39-8AB6-AD8ECE476298}" presName="spacer" presStyleCnt="0"/>
      <dgm:spPr/>
    </dgm:pt>
    <dgm:pt modelId="{8C8384B9-9F64-4A1E-9992-FB8E686CAB1F}" type="pres">
      <dgm:prSet presAssocID="{3D84E154-E323-4C8C-8C30-9089557840A3}" presName="parentText" presStyleLbl="node1" presStyleIdx="2" presStyleCnt="5">
        <dgm:presLayoutVars>
          <dgm:chMax val="0"/>
          <dgm:bulletEnabled val="1"/>
        </dgm:presLayoutVars>
      </dgm:prSet>
      <dgm:spPr/>
    </dgm:pt>
    <dgm:pt modelId="{CA3626DB-36F5-4463-BA0D-DAF9B8112FB1}" type="pres">
      <dgm:prSet presAssocID="{A28CE1BD-6AB1-47AA-8396-A97C808DD8B5}" presName="spacer" presStyleCnt="0"/>
      <dgm:spPr/>
    </dgm:pt>
    <dgm:pt modelId="{B30E0AF9-BD86-4C4F-A30D-3E6C47752A54}" type="pres">
      <dgm:prSet presAssocID="{EA0B5FFF-B8F5-4C28-810A-459F265285CD}" presName="parentText" presStyleLbl="node1" presStyleIdx="3" presStyleCnt="5">
        <dgm:presLayoutVars>
          <dgm:chMax val="0"/>
          <dgm:bulletEnabled val="1"/>
        </dgm:presLayoutVars>
      </dgm:prSet>
      <dgm:spPr/>
    </dgm:pt>
    <dgm:pt modelId="{A5263089-4AD6-447C-9499-711FB813E419}" type="pres">
      <dgm:prSet presAssocID="{D0B7B5AA-EFC9-427B-8759-59FCF94E74F4}" presName="spacer" presStyleCnt="0"/>
      <dgm:spPr/>
    </dgm:pt>
    <dgm:pt modelId="{26A953BB-EAE8-491D-891C-487E96104BC6}" type="pres">
      <dgm:prSet presAssocID="{D949D3F0-1929-4248-BC36-4D45DADC7BD4}" presName="parentText" presStyleLbl="node1" presStyleIdx="4" presStyleCnt="5">
        <dgm:presLayoutVars>
          <dgm:chMax val="0"/>
          <dgm:bulletEnabled val="1"/>
        </dgm:presLayoutVars>
      </dgm:prSet>
      <dgm:spPr/>
    </dgm:pt>
  </dgm:ptLst>
  <dgm:cxnLst>
    <dgm:cxn modelId="{3038A00E-3A6B-4F9A-B512-2421B2B32A80}" srcId="{3FC0F080-49B5-4D9C-A756-6875E0D8B599}" destId="{D949D3F0-1929-4248-BC36-4D45DADC7BD4}" srcOrd="4" destOrd="0" parTransId="{012C8867-2F16-4F50-8782-5976AC36C3EE}" sibTransId="{9C3118B7-B1D6-447D-AC3E-1E34B81A9461}"/>
    <dgm:cxn modelId="{E4099B0F-F3EC-490D-8F06-668E59916903}" srcId="{3FC0F080-49B5-4D9C-A756-6875E0D8B599}" destId="{3D84E154-E323-4C8C-8C30-9089557840A3}" srcOrd="2" destOrd="0" parTransId="{7718DC1E-8C41-41C1-AA64-A4CB8CCE0D13}" sibTransId="{A28CE1BD-6AB1-47AA-8396-A97C808DD8B5}"/>
    <dgm:cxn modelId="{5D848715-652C-4890-A4C1-83158A062F1C}" type="presOf" srcId="{3FC0F080-49B5-4D9C-A756-6875E0D8B599}" destId="{7204062D-3ABD-47E8-A8CA-F6D9EF4AF4BA}" srcOrd="0" destOrd="0" presId="urn:microsoft.com/office/officeart/2005/8/layout/vList2"/>
    <dgm:cxn modelId="{802B1B22-979A-466D-90BD-189406FE268A}" srcId="{3FC0F080-49B5-4D9C-A756-6875E0D8B599}" destId="{45137F0C-FAA3-43FF-B460-AB10EDD545C2}" srcOrd="1" destOrd="0" parTransId="{409856E9-1D78-49F2-9B63-CC8BD353BDCC}" sibTransId="{ED3A5236-A523-4D39-8AB6-AD8ECE476298}"/>
    <dgm:cxn modelId="{0AE82B72-F6B9-497A-879F-9A9A6F3F58D8}" srcId="{3FC0F080-49B5-4D9C-A756-6875E0D8B599}" destId="{05A66D1D-70A4-415F-B302-1C0EC39F5127}" srcOrd="0" destOrd="0" parTransId="{3802450D-0EF2-45A9-91AB-9C1A455F6407}" sibTransId="{A6E01FC0-0944-490E-AC13-BD3DE9DA4177}"/>
    <dgm:cxn modelId="{A3341B58-C6C3-49EC-AE0D-3E8640025AAB}" type="presOf" srcId="{3D84E154-E323-4C8C-8C30-9089557840A3}" destId="{8C8384B9-9F64-4A1E-9992-FB8E686CAB1F}" srcOrd="0" destOrd="0" presId="urn:microsoft.com/office/officeart/2005/8/layout/vList2"/>
    <dgm:cxn modelId="{C3834F88-040D-4DDD-A8D7-517D0B340726}" srcId="{3FC0F080-49B5-4D9C-A756-6875E0D8B599}" destId="{EA0B5FFF-B8F5-4C28-810A-459F265285CD}" srcOrd="3" destOrd="0" parTransId="{1469D49B-A810-4B0D-9511-166BC3E74A08}" sibTransId="{D0B7B5AA-EFC9-427B-8759-59FCF94E74F4}"/>
    <dgm:cxn modelId="{F30BF2AB-C192-4CBF-A8DF-B7C2EACE92D5}" type="presOf" srcId="{05A66D1D-70A4-415F-B302-1C0EC39F5127}" destId="{C25F77D1-66E6-4915-9D9A-8B451A15014E}" srcOrd="0" destOrd="0" presId="urn:microsoft.com/office/officeart/2005/8/layout/vList2"/>
    <dgm:cxn modelId="{90AE8DAE-70A2-4EF5-9120-28D09E153053}" type="presOf" srcId="{45137F0C-FAA3-43FF-B460-AB10EDD545C2}" destId="{09DCE031-DF82-447E-A8CD-9A5568DF1F2B}" srcOrd="0" destOrd="0" presId="urn:microsoft.com/office/officeart/2005/8/layout/vList2"/>
    <dgm:cxn modelId="{F4BE05BA-121F-485A-9193-BDF708DBB8FD}" type="presOf" srcId="{EA0B5FFF-B8F5-4C28-810A-459F265285CD}" destId="{B30E0AF9-BD86-4C4F-A30D-3E6C47752A54}" srcOrd="0" destOrd="0" presId="urn:microsoft.com/office/officeart/2005/8/layout/vList2"/>
    <dgm:cxn modelId="{1F2D82F5-71D2-4081-841E-9749D6E28EFD}" type="presOf" srcId="{D949D3F0-1929-4248-BC36-4D45DADC7BD4}" destId="{26A953BB-EAE8-491D-891C-487E96104BC6}" srcOrd="0" destOrd="0" presId="urn:microsoft.com/office/officeart/2005/8/layout/vList2"/>
    <dgm:cxn modelId="{1B42E2DD-6CD8-491E-8F94-EE1CA155CC1B}" type="presParOf" srcId="{7204062D-3ABD-47E8-A8CA-F6D9EF4AF4BA}" destId="{C25F77D1-66E6-4915-9D9A-8B451A15014E}" srcOrd="0" destOrd="0" presId="urn:microsoft.com/office/officeart/2005/8/layout/vList2"/>
    <dgm:cxn modelId="{68A9726A-7299-40CC-9725-7C10D06419C6}" type="presParOf" srcId="{7204062D-3ABD-47E8-A8CA-F6D9EF4AF4BA}" destId="{ECEE4C47-EAA9-408A-8E8F-CD0E1F498BD6}" srcOrd="1" destOrd="0" presId="urn:microsoft.com/office/officeart/2005/8/layout/vList2"/>
    <dgm:cxn modelId="{2F41A8B5-C0E8-4E2B-96D1-54AB88CE4A64}" type="presParOf" srcId="{7204062D-3ABD-47E8-A8CA-F6D9EF4AF4BA}" destId="{09DCE031-DF82-447E-A8CD-9A5568DF1F2B}" srcOrd="2" destOrd="0" presId="urn:microsoft.com/office/officeart/2005/8/layout/vList2"/>
    <dgm:cxn modelId="{D051A948-6441-4BD2-ADDC-5D90506B0048}" type="presParOf" srcId="{7204062D-3ABD-47E8-A8CA-F6D9EF4AF4BA}" destId="{5B147370-D7BF-47EC-BA7F-9ECF0B0E1754}" srcOrd="3" destOrd="0" presId="urn:microsoft.com/office/officeart/2005/8/layout/vList2"/>
    <dgm:cxn modelId="{2B5CB707-0874-4235-8101-CFB04C0AE3F2}" type="presParOf" srcId="{7204062D-3ABD-47E8-A8CA-F6D9EF4AF4BA}" destId="{8C8384B9-9F64-4A1E-9992-FB8E686CAB1F}" srcOrd="4" destOrd="0" presId="urn:microsoft.com/office/officeart/2005/8/layout/vList2"/>
    <dgm:cxn modelId="{2BFDAE4D-1200-4526-8007-F5E0D0E9A615}" type="presParOf" srcId="{7204062D-3ABD-47E8-A8CA-F6D9EF4AF4BA}" destId="{CA3626DB-36F5-4463-BA0D-DAF9B8112FB1}" srcOrd="5" destOrd="0" presId="urn:microsoft.com/office/officeart/2005/8/layout/vList2"/>
    <dgm:cxn modelId="{EBC44AB3-5233-49D7-917E-24A1E48D873D}" type="presParOf" srcId="{7204062D-3ABD-47E8-A8CA-F6D9EF4AF4BA}" destId="{B30E0AF9-BD86-4C4F-A30D-3E6C47752A54}" srcOrd="6" destOrd="0" presId="urn:microsoft.com/office/officeart/2005/8/layout/vList2"/>
    <dgm:cxn modelId="{5C65FDE5-9B4A-4F1F-ABFE-FD4B4596FD06}" type="presParOf" srcId="{7204062D-3ABD-47E8-A8CA-F6D9EF4AF4BA}" destId="{A5263089-4AD6-447C-9499-711FB813E419}" srcOrd="7" destOrd="0" presId="urn:microsoft.com/office/officeart/2005/8/layout/vList2"/>
    <dgm:cxn modelId="{EB684A73-B973-4216-A27F-52124839A5D1}" type="presParOf" srcId="{7204062D-3ABD-47E8-A8CA-F6D9EF4AF4BA}" destId="{26A953BB-EAE8-491D-891C-487E96104BC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5.xml><?xml version="1.0" encoding="utf-8"?>
<dgm:dataModel xmlns:dgm="http://schemas.openxmlformats.org/drawingml/2006/diagram" xmlns:a="http://schemas.openxmlformats.org/drawingml/2006/main">
  <dgm:ptLst>
    <dgm:pt modelId="{52A0A581-041F-471F-8F00-A3851ECC8CBD}" type="doc">
      <dgm:prSet loTypeId="urn:microsoft.com/office/officeart/2008/layout/LinedList" loCatId="list" qsTypeId="urn:microsoft.com/office/officeart/2005/8/quickstyle/simple1" qsCatId="simple" csTypeId="urn:microsoft.com/office/officeart/2005/8/colors/accent0_1" csCatId="mainScheme"/>
      <dgm:spPr/>
      <dgm:t>
        <a:bodyPr/>
        <a:lstStyle/>
        <a:p>
          <a:endParaRPr lang="ru-RU"/>
        </a:p>
      </dgm:t>
    </dgm:pt>
    <dgm:pt modelId="{63FA44DF-261C-49A1-BCED-B94B35085ACE}">
      <dgm:prSet/>
      <dgm:spPr/>
      <dgm:t>
        <a:bodyPr/>
        <a:lstStyle/>
        <a:p>
          <a:r>
            <a:rPr lang="ru-RU" b="1" dirty="0"/>
            <a:t>По характеру действий лиц, решающихся на совершение экономических преступлений, подразделяют:</a:t>
          </a:r>
        </a:p>
      </dgm:t>
    </dgm:pt>
    <dgm:pt modelId="{7428B43A-201D-4E7E-8BB9-99204C376398}" type="parTrans" cxnId="{764FB94F-7D5F-453E-943C-44C5B0199D41}">
      <dgm:prSet/>
      <dgm:spPr/>
      <dgm:t>
        <a:bodyPr/>
        <a:lstStyle/>
        <a:p>
          <a:endParaRPr lang="ru-RU"/>
        </a:p>
      </dgm:t>
    </dgm:pt>
    <dgm:pt modelId="{EABC979B-45FA-4DEA-B9C3-3FF6C8BA3DC2}" type="sibTrans" cxnId="{764FB94F-7D5F-453E-943C-44C5B0199D41}">
      <dgm:prSet/>
      <dgm:spPr/>
      <dgm:t>
        <a:bodyPr/>
        <a:lstStyle/>
        <a:p>
          <a:endParaRPr lang="ru-RU"/>
        </a:p>
      </dgm:t>
    </dgm:pt>
    <dgm:pt modelId="{93B7A8D4-83E7-4894-A8D1-6497BCDA6EE5}">
      <dgm:prSet/>
      <dgm:spPr/>
      <dgm:t>
        <a:bodyPr/>
        <a:lstStyle/>
        <a:p>
          <a:r>
            <a:rPr lang="ru-RU"/>
            <a:t>— на воров;</a:t>
          </a:r>
        </a:p>
      </dgm:t>
    </dgm:pt>
    <dgm:pt modelId="{B5D180B5-DE31-4E1F-AB26-90A638B58446}" type="parTrans" cxnId="{EE50F18F-1B47-4704-B318-FE000A46D864}">
      <dgm:prSet/>
      <dgm:spPr/>
      <dgm:t>
        <a:bodyPr/>
        <a:lstStyle/>
        <a:p>
          <a:endParaRPr lang="ru-RU"/>
        </a:p>
      </dgm:t>
    </dgm:pt>
    <dgm:pt modelId="{3C925583-44FF-44D2-A45A-E3DBCB8FC8BC}" type="sibTrans" cxnId="{EE50F18F-1B47-4704-B318-FE000A46D864}">
      <dgm:prSet/>
      <dgm:spPr/>
      <dgm:t>
        <a:bodyPr/>
        <a:lstStyle/>
        <a:p>
          <a:endParaRPr lang="ru-RU"/>
        </a:p>
      </dgm:t>
    </dgm:pt>
    <dgm:pt modelId="{DA7D7D27-8F24-4A62-9DF8-7E87EA29D777}">
      <dgm:prSet/>
      <dgm:spPr/>
      <dgm:t>
        <a:bodyPr/>
        <a:lstStyle/>
        <a:p>
          <a:r>
            <a:rPr lang="ru-RU"/>
            <a:t>— грабителей, разбойников, вымогателей, похитителей людей, убийц;</a:t>
          </a:r>
        </a:p>
      </dgm:t>
    </dgm:pt>
    <dgm:pt modelId="{F1B3D9F1-E34F-4DB1-B59A-C9C2BFFDDA7F}" type="parTrans" cxnId="{1E99C4C4-DCD0-40F4-B700-2C201A63AF30}">
      <dgm:prSet/>
      <dgm:spPr/>
      <dgm:t>
        <a:bodyPr/>
        <a:lstStyle/>
        <a:p>
          <a:endParaRPr lang="ru-RU"/>
        </a:p>
      </dgm:t>
    </dgm:pt>
    <dgm:pt modelId="{5E28550B-5C53-4184-8472-AA5E775F05DA}" type="sibTrans" cxnId="{1E99C4C4-DCD0-40F4-B700-2C201A63AF30}">
      <dgm:prSet/>
      <dgm:spPr/>
      <dgm:t>
        <a:bodyPr/>
        <a:lstStyle/>
        <a:p>
          <a:endParaRPr lang="ru-RU"/>
        </a:p>
      </dgm:t>
    </dgm:pt>
    <dgm:pt modelId="{276012A5-BCC2-48A9-852E-6E18A8BEF095}">
      <dgm:prSet/>
      <dgm:spPr/>
      <dgm:t>
        <a:bodyPr/>
        <a:lstStyle/>
        <a:p>
          <a:r>
            <a:rPr lang="ru-RU"/>
            <a:t>— взяточников;</a:t>
          </a:r>
        </a:p>
      </dgm:t>
    </dgm:pt>
    <dgm:pt modelId="{6C863E2B-FFBA-4B8A-8F7F-231573ED8D67}" type="parTrans" cxnId="{2D6B5DC3-61F5-49C6-9D6F-DA4ADACE5663}">
      <dgm:prSet/>
      <dgm:spPr/>
      <dgm:t>
        <a:bodyPr/>
        <a:lstStyle/>
        <a:p>
          <a:endParaRPr lang="ru-RU"/>
        </a:p>
      </dgm:t>
    </dgm:pt>
    <dgm:pt modelId="{440D6C95-8EE2-4801-85A5-BB304645224C}" type="sibTrans" cxnId="{2D6B5DC3-61F5-49C6-9D6F-DA4ADACE5663}">
      <dgm:prSet/>
      <dgm:spPr/>
      <dgm:t>
        <a:bodyPr/>
        <a:lstStyle/>
        <a:p>
          <a:endParaRPr lang="ru-RU"/>
        </a:p>
      </dgm:t>
    </dgm:pt>
    <dgm:pt modelId="{D5C4D707-A009-4D7B-9E89-94E92A235190}">
      <dgm:prSet/>
      <dgm:spPr/>
      <dgm:t>
        <a:bodyPr/>
        <a:lstStyle/>
        <a:p>
          <a:r>
            <a:rPr lang="ru-RU"/>
            <a:t>— растратчиков, расхитителей;</a:t>
          </a:r>
        </a:p>
      </dgm:t>
    </dgm:pt>
    <dgm:pt modelId="{7EF33E1D-E179-401A-A6EC-BE100F272FDD}" type="parTrans" cxnId="{60AC5B61-E32F-4ACB-8452-58CB073D3A0E}">
      <dgm:prSet/>
      <dgm:spPr/>
      <dgm:t>
        <a:bodyPr/>
        <a:lstStyle/>
        <a:p>
          <a:endParaRPr lang="ru-RU"/>
        </a:p>
      </dgm:t>
    </dgm:pt>
    <dgm:pt modelId="{7F54F09B-6FD0-4ADC-8023-79A6C076C398}" type="sibTrans" cxnId="{60AC5B61-E32F-4ACB-8452-58CB073D3A0E}">
      <dgm:prSet/>
      <dgm:spPr/>
      <dgm:t>
        <a:bodyPr/>
        <a:lstStyle/>
        <a:p>
          <a:endParaRPr lang="ru-RU"/>
        </a:p>
      </dgm:t>
    </dgm:pt>
    <dgm:pt modelId="{A0A37773-C36D-4748-8267-981C58747CC7}">
      <dgm:prSet/>
      <dgm:spPr/>
      <dgm:t>
        <a:bodyPr/>
        <a:lstStyle/>
        <a:p>
          <a:r>
            <a:rPr lang="ru-RU"/>
            <a:t>— иных преступников, совершающих преступления из корыстных соображений.</a:t>
          </a:r>
        </a:p>
      </dgm:t>
    </dgm:pt>
    <dgm:pt modelId="{5220CF77-9B26-4AE0-8C84-896035A854B3}" type="parTrans" cxnId="{C9199648-7273-4E08-93C5-4F7C790E148F}">
      <dgm:prSet/>
      <dgm:spPr/>
      <dgm:t>
        <a:bodyPr/>
        <a:lstStyle/>
        <a:p>
          <a:endParaRPr lang="ru-RU"/>
        </a:p>
      </dgm:t>
    </dgm:pt>
    <dgm:pt modelId="{0B2A492C-ADF3-4A77-9E9B-EB11E0CF4D71}" type="sibTrans" cxnId="{C9199648-7273-4E08-93C5-4F7C790E148F}">
      <dgm:prSet/>
      <dgm:spPr/>
      <dgm:t>
        <a:bodyPr/>
        <a:lstStyle/>
        <a:p>
          <a:endParaRPr lang="ru-RU"/>
        </a:p>
      </dgm:t>
    </dgm:pt>
    <dgm:pt modelId="{899EE359-F679-4A59-BB57-F3BBE475406A}" type="pres">
      <dgm:prSet presAssocID="{52A0A581-041F-471F-8F00-A3851ECC8CBD}" presName="vert0" presStyleCnt="0">
        <dgm:presLayoutVars>
          <dgm:dir/>
          <dgm:animOne val="branch"/>
          <dgm:animLvl val="lvl"/>
        </dgm:presLayoutVars>
      </dgm:prSet>
      <dgm:spPr/>
    </dgm:pt>
    <dgm:pt modelId="{4AF16554-5796-45CE-979D-CCDCCA1C1D3C}" type="pres">
      <dgm:prSet presAssocID="{63FA44DF-261C-49A1-BCED-B94B35085ACE}" presName="thickLine" presStyleLbl="alignNode1" presStyleIdx="0" presStyleCnt="6"/>
      <dgm:spPr/>
    </dgm:pt>
    <dgm:pt modelId="{7D207D4C-F5E5-4E88-82E4-D42EEA6233E7}" type="pres">
      <dgm:prSet presAssocID="{63FA44DF-261C-49A1-BCED-B94B35085ACE}" presName="horz1" presStyleCnt="0"/>
      <dgm:spPr/>
    </dgm:pt>
    <dgm:pt modelId="{A0459463-95C2-4A88-AEFC-3EF2AD5C2168}" type="pres">
      <dgm:prSet presAssocID="{63FA44DF-261C-49A1-BCED-B94B35085ACE}" presName="tx1" presStyleLbl="revTx" presStyleIdx="0" presStyleCnt="6"/>
      <dgm:spPr/>
    </dgm:pt>
    <dgm:pt modelId="{7230F8BE-43D3-4281-8264-0F255C1C5B7D}" type="pres">
      <dgm:prSet presAssocID="{63FA44DF-261C-49A1-BCED-B94B35085ACE}" presName="vert1" presStyleCnt="0"/>
      <dgm:spPr/>
    </dgm:pt>
    <dgm:pt modelId="{3D0128B2-D258-4DC5-A623-DF96BF3B4785}" type="pres">
      <dgm:prSet presAssocID="{93B7A8D4-83E7-4894-A8D1-6497BCDA6EE5}" presName="thickLine" presStyleLbl="alignNode1" presStyleIdx="1" presStyleCnt="6"/>
      <dgm:spPr/>
    </dgm:pt>
    <dgm:pt modelId="{5065D1A5-8AAF-4A45-BC77-5809F2380D1A}" type="pres">
      <dgm:prSet presAssocID="{93B7A8D4-83E7-4894-A8D1-6497BCDA6EE5}" presName="horz1" presStyleCnt="0"/>
      <dgm:spPr/>
    </dgm:pt>
    <dgm:pt modelId="{64CCA147-A562-45B8-96F3-5AA6477D1F29}" type="pres">
      <dgm:prSet presAssocID="{93B7A8D4-83E7-4894-A8D1-6497BCDA6EE5}" presName="tx1" presStyleLbl="revTx" presStyleIdx="1" presStyleCnt="6"/>
      <dgm:spPr/>
    </dgm:pt>
    <dgm:pt modelId="{D8491A0F-576E-42B2-A614-593B47F713B8}" type="pres">
      <dgm:prSet presAssocID="{93B7A8D4-83E7-4894-A8D1-6497BCDA6EE5}" presName="vert1" presStyleCnt="0"/>
      <dgm:spPr/>
    </dgm:pt>
    <dgm:pt modelId="{DBF43A23-753B-4DB1-B7D7-ACFEC74F3776}" type="pres">
      <dgm:prSet presAssocID="{DA7D7D27-8F24-4A62-9DF8-7E87EA29D777}" presName="thickLine" presStyleLbl="alignNode1" presStyleIdx="2" presStyleCnt="6"/>
      <dgm:spPr/>
    </dgm:pt>
    <dgm:pt modelId="{2FFF3C5C-3FA5-4D1A-8AB4-8095EDAD455E}" type="pres">
      <dgm:prSet presAssocID="{DA7D7D27-8F24-4A62-9DF8-7E87EA29D777}" presName="horz1" presStyleCnt="0"/>
      <dgm:spPr/>
    </dgm:pt>
    <dgm:pt modelId="{EDEEA707-E1D6-4210-A87D-479CEADBAC8D}" type="pres">
      <dgm:prSet presAssocID="{DA7D7D27-8F24-4A62-9DF8-7E87EA29D777}" presName="tx1" presStyleLbl="revTx" presStyleIdx="2" presStyleCnt="6"/>
      <dgm:spPr/>
    </dgm:pt>
    <dgm:pt modelId="{0C75B564-7531-4FBA-B934-184800342660}" type="pres">
      <dgm:prSet presAssocID="{DA7D7D27-8F24-4A62-9DF8-7E87EA29D777}" presName="vert1" presStyleCnt="0"/>
      <dgm:spPr/>
    </dgm:pt>
    <dgm:pt modelId="{87D20BC6-0FDB-4BC9-8E83-81248FC9B1B5}" type="pres">
      <dgm:prSet presAssocID="{276012A5-BCC2-48A9-852E-6E18A8BEF095}" presName="thickLine" presStyleLbl="alignNode1" presStyleIdx="3" presStyleCnt="6"/>
      <dgm:spPr/>
    </dgm:pt>
    <dgm:pt modelId="{661EB2F7-A427-4B4B-BA61-BC7D3BA1F033}" type="pres">
      <dgm:prSet presAssocID="{276012A5-BCC2-48A9-852E-6E18A8BEF095}" presName="horz1" presStyleCnt="0"/>
      <dgm:spPr/>
    </dgm:pt>
    <dgm:pt modelId="{131A77F0-15ED-4186-92BC-8EAAD39482F5}" type="pres">
      <dgm:prSet presAssocID="{276012A5-BCC2-48A9-852E-6E18A8BEF095}" presName="tx1" presStyleLbl="revTx" presStyleIdx="3" presStyleCnt="6"/>
      <dgm:spPr/>
    </dgm:pt>
    <dgm:pt modelId="{DBA4A510-4531-4716-8504-AA9246E6C5C9}" type="pres">
      <dgm:prSet presAssocID="{276012A5-BCC2-48A9-852E-6E18A8BEF095}" presName="vert1" presStyleCnt="0"/>
      <dgm:spPr/>
    </dgm:pt>
    <dgm:pt modelId="{1E2FB3C7-BB55-4ED5-9BDC-71F4E589CB33}" type="pres">
      <dgm:prSet presAssocID="{D5C4D707-A009-4D7B-9E89-94E92A235190}" presName="thickLine" presStyleLbl="alignNode1" presStyleIdx="4" presStyleCnt="6"/>
      <dgm:spPr/>
    </dgm:pt>
    <dgm:pt modelId="{8CBF447F-4116-4768-BC9A-0AD7CBD829FF}" type="pres">
      <dgm:prSet presAssocID="{D5C4D707-A009-4D7B-9E89-94E92A235190}" presName="horz1" presStyleCnt="0"/>
      <dgm:spPr/>
    </dgm:pt>
    <dgm:pt modelId="{EF27A6E9-1BB9-4827-905F-A95A63C4F9EA}" type="pres">
      <dgm:prSet presAssocID="{D5C4D707-A009-4D7B-9E89-94E92A235190}" presName="tx1" presStyleLbl="revTx" presStyleIdx="4" presStyleCnt="6"/>
      <dgm:spPr/>
    </dgm:pt>
    <dgm:pt modelId="{95B6F9A9-2672-48EE-B64B-62C607C3EF45}" type="pres">
      <dgm:prSet presAssocID="{D5C4D707-A009-4D7B-9E89-94E92A235190}" presName="vert1" presStyleCnt="0"/>
      <dgm:spPr/>
    </dgm:pt>
    <dgm:pt modelId="{8AA409E5-F793-4D82-9D38-1857BBF233C7}" type="pres">
      <dgm:prSet presAssocID="{A0A37773-C36D-4748-8267-981C58747CC7}" presName="thickLine" presStyleLbl="alignNode1" presStyleIdx="5" presStyleCnt="6"/>
      <dgm:spPr/>
    </dgm:pt>
    <dgm:pt modelId="{0AD8EB3C-671F-4485-8C87-527DF418E128}" type="pres">
      <dgm:prSet presAssocID="{A0A37773-C36D-4748-8267-981C58747CC7}" presName="horz1" presStyleCnt="0"/>
      <dgm:spPr/>
    </dgm:pt>
    <dgm:pt modelId="{288A5AAB-0B25-4CFE-AD54-6E8ECEA19526}" type="pres">
      <dgm:prSet presAssocID="{A0A37773-C36D-4748-8267-981C58747CC7}" presName="tx1" presStyleLbl="revTx" presStyleIdx="5" presStyleCnt="6"/>
      <dgm:spPr/>
    </dgm:pt>
    <dgm:pt modelId="{4FFCFBCA-2599-4900-A1C4-7ABC0C318D8A}" type="pres">
      <dgm:prSet presAssocID="{A0A37773-C36D-4748-8267-981C58747CC7}" presName="vert1" presStyleCnt="0"/>
      <dgm:spPr/>
    </dgm:pt>
  </dgm:ptLst>
  <dgm:cxnLst>
    <dgm:cxn modelId="{60AC5B61-E32F-4ACB-8452-58CB073D3A0E}" srcId="{52A0A581-041F-471F-8F00-A3851ECC8CBD}" destId="{D5C4D707-A009-4D7B-9E89-94E92A235190}" srcOrd="4" destOrd="0" parTransId="{7EF33E1D-E179-401A-A6EC-BE100F272FDD}" sibTransId="{7F54F09B-6FD0-4ADC-8023-79A6C076C398}"/>
    <dgm:cxn modelId="{C9199648-7273-4E08-93C5-4F7C790E148F}" srcId="{52A0A581-041F-471F-8F00-A3851ECC8CBD}" destId="{A0A37773-C36D-4748-8267-981C58747CC7}" srcOrd="5" destOrd="0" parTransId="{5220CF77-9B26-4AE0-8C84-896035A854B3}" sibTransId="{0B2A492C-ADF3-4A77-9E9B-EB11E0CF4D71}"/>
    <dgm:cxn modelId="{764FB94F-7D5F-453E-943C-44C5B0199D41}" srcId="{52A0A581-041F-471F-8F00-A3851ECC8CBD}" destId="{63FA44DF-261C-49A1-BCED-B94B35085ACE}" srcOrd="0" destOrd="0" parTransId="{7428B43A-201D-4E7E-8BB9-99204C376398}" sibTransId="{EABC979B-45FA-4DEA-B9C3-3FF6C8BA3DC2}"/>
    <dgm:cxn modelId="{9EE8A683-BC80-4E88-91D5-E0A2862E333E}" type="presOf" srcId="{DA7D7D27-8F24-4A62-9DF8-7E87EA29D777}" destId="{EDEEA707-E1D6-4210-A87D-479CEADBAC8D}" srcOrd="0" destOrd="0" presId="urn:microsoft.com/office/officeart/2008/layout/LinedList"/>
    <dgm:cxn modelId="{EE50F18F-1B47-4704-B318-FE000A46D864}" srcId="{52A0A581-041F-471F-8F00-A3851ECC8CBD}" destId="{93B7A8D4-83E7-4894-A8D1-6497BCDA6EE5}" srcOrd="1" destOrd="0" parTransId="{B5D180B5-DE31-4E1F-AB26-90A638B58446}" sibTransId="{3C925583-44FF-44D2-A45A-E3DBCB8FC8BC}"/>
    <dgm:cxn modelId="{A068BA9B-34E9-4104-9312-6963C62FD2AF}" type="presOf" srcId="{276012A5-BCC2-48A9-852E-6E18A8BEF095}" destId="{131A77F0-15ED-4186-92BC-8EAAD39482F5}" srcOrd="0" destOrd="0" presId="urn:microsoft.com/office/officeart/2008/layout/LinedList"/>
    <dgm:cxn modelId="{86EF43A4-05E8-43DF-8470-0D21B9D2410C}" type="presOf" srcId="{A0A37773-C36D-4748-8267-981C58747CC7}" destId="{288A5AAB-0B25-4CFE-AD54-6E8ECEA19526}" srcOrd="0" destOrd="0" presId="urn:microsoft.com/office/officeart/2008/layout/LinedList"/>
    <dgm:cxn modelId="{2D6B5DC3-61F5-49C6-9D6F-DA4ADACE5663}" srcId="{52A0A581-041F-471F-8F00-A3851ECC8CBD}" destId="{276012A5-BCC2-48A9-852E-6E18A8BEF095}" srcOrd="3" destOrd="0" parTransId="{6C863E2B-FFBA-4B8A-8F7F-231573ED8D67}" sibTransId="{440D6C95-8EE2-4801-85A5-BB304645224C}"/>
    <dgm:cxn modelId="{1E99C4C4-DCD0-40F4-B700-2C201A63AF30}" srcId="{52A0A581-041F-471F-8F00-A3851ECC8CBD}" destId="{DA7D7D27-8F24-4A62-9DF8-7E87EA29D777}" srcOrd="2" destOrd="0" parTransId="{F1B3D9F1-E34F-4DB1-B59A-C9C2BFFDDA7F}" sibTransId="{5E28550B-5C53-4184-8472-AA5E775F05DA}"/>
    <dgm:cxn modelId="{A70E61EB-18EB-4E8D-99F0-74BDBC3F9DAA}" type="presOf" srcId="{63FA44DF-261C-49A1-BCED-B94B35085ACE}" destId="{A0459463-95C2-4A88-AEFC-3EF2AD5C2168}" srcOrd="0" destOrd="0" presId="urn:microsoft.com/office/officeart/2008/layout/LinedList"/>
    <dgm:cxn modelId="{FFC39FF4-245A-40C3-B096-0549F09D7657}" type="presOf" srcId="{52A0A581-041F-471F-8F00-A3851ECC8CBD}" destId="{899EE359-F679-4A59-BB57-F3BBE475406A}" srcOrd="0" destOrd="0" presId="urn:microsoft.com/office/officeart/2008/layout/LinedList"/>
    <dgm:cxn modelId="{1BAB53F8-72A0-4873-9051-E504B7352091}" type="presOf" srcId="{93B7A8D4-83E7-4894-A8D1-6497BCDA6EE5}" destId="{64CCA147-A562-45B8-96F3-5AA6477D1F29}" srcOrd="0" destOrd="0" presId="urn:microsoft.com/office/officeart/2008/layout/LinedList"/>
    <dgm:cxn modelId="{BCB0AEFA-C932-4CEB-A9CC-B03AC931EF6B}" type="presOf" srcId="{D5C4D707-A009-4D7B-9E89-94E92A235190}" destId="{EF27A6E9-1BB9-4827-905F-A95A63C4F9EA}" srcOrd="0" destOrd="0" presId="urn:microsoft.com/office/officeart/2008/layout/LinedList"/>
    <dgm:cxn modelId="{BA77823F-05C0-42C3-A950-3A8CB0E2642D}" type="presParOf" srcId="{899EE359-F679-4A59-BB57-F3BBE475406A}" destId="{4AF16554-5796-45CE-979D-CCDCCA1C1D3C}" srcOrd="0" destOrd="0" presId="urn:microsoft.com/office/officeart/2008/layout/LinedList"/>
    <dgm:cxn modelId="{D75380A7-A6FA-4F9A-8DC9-B114E9F79BAB}" type="presParOf" srcId="{899EE359-F679-4A59-BB57-F3BBE475406A}" destId="{7D207D4C-F5E5-4E88-82E4-D42EEA6233E7}" srcOrd="1" destOrd="0" presId="urn:microsoft.com/office/officeart/2008/layout/LinedList"/>
    <dgm:cxn modelId="{08A9A80C-5A43-4E4D-9C1C-B9C07DAA7525}" type="presParOf" srcId="{7D207D4C-F5E5-4E88-82E4-D42EEA6233E7}" destId="{A0459463-95C2-4A88-AEFC-3EF2AD5C2168}" srcOrd="0" destOrd="0" presId="urn:microsoft.com/office/officeart/2008/layout/LinedList"/>
    <dgm:cxn modelId="{60534876-3F19-4FA7-AAA5-3587F146AA02}" type="presParOf" srcId="{7D207D4C-F5E5-4E88-82E4-D42EEA6233E7}" destId="{7230F8BE-43D3-4281-8264-0F255C1C5B7D}" srcOrd="1" destOrd="0" presId="urn:microsoft.com/office/officeart/2008/layout/LinedList"/>
    <dgm:cxn modelId="{C02E7999-F1FA-4993-A87B-51F6906C37D6}" type="presParOf" srcId="{899EE359-F679-4A59-BB57-F3BBE475406A}" destId="{3D0128B2-D258-4DC5-A623-DF96BF3B4785}" srcOrd="2" destOrd="0" presId="urn:microsoft.com/office/officeart/2008/layout/LinedList"/>
    <dgm:cxn modelId="{6AAB397E-E270-4DFC-9EFA-5A2EB65E7990}" type="presParOf" srcId="{899EE359-F679-4A59-BB57-F3BBE475406A}" destId="{5065D1A5-8AAF-4A45-BC77-5809F2380D1A}" srcOrd="3" destOrd="0" presId="urn:microsoft.com/office/officeart/2008/layout/LinedList"/>
    <dgm:cxn modelId="{C044D883-4564-4676-AD6A-2B5576573DC4}" type="presParOf" srcId="{5065D1A5-8AAF-4A45-BC77-5809F2380D1A}" destId="{64CCA147-A562-45B8-96F3-5AA6477D1F29}" srcOrd="0" destOrd="0" presId="urn:microsoft.com/office/officeart/2008/layout/LinedList"/>
    <dgm:cxn modelId="{B3CDFEFC-A797-4F65-9583-C66D8C1F324A}" type="presParOf" srcId="{5065D1A5-8AAF-4A45-BC77-5809F2380D1A}" destId="{D8491A0F-576E-42B2-A614-593B47F713B8}" srcOrd="1" destOrd="0" presId="urn:microsoft.com/office/officeart/2008/layout/LinedList"/>
    <dgm:cxn modelId="{9896CABF-1D65-4BE3-A758-5FADA0E5AED3}" type="presParOf" srcId="{899EE359-F679-4A59-BB57-F3BBE475406A}" destId="{DBF43A23-753B-4DB1-B7D7-ACFEC74F3776}" srcOrd="4" destOrd="0" presId="urn:microsoft.com/office/officeart/2008/layout/LinedList"/>
    <dgm:cxn modelId="{36065F66-ED49-469C-AE31-53A8829FE5DB}" type="presParOf" srcId="{899EE359-F679-4A59-BB57-F3BBE475406A}" destId="{2FFF3C5C-3FA5-4D1A-8AB4-8095EDAD455E}" srcOrd="5" destOrd="0" presId="urn:microsoft.com/office/officeart/2008/layout/LinedList"/>
    <dgm:cxn modelId="{A4AD73C2-D86C-4837-947C-127DA5938287}" type="presParOf" srcId="{2FFF3C5C-3FA5-4D1A-8AB4-8095EDAD455E}" destId="{EDEEA707-E1D6-4210-A87D-479CEADBAC8D}" srcOrd="0" destOrd="0" presId="urn:microsoft.com/office/officeart/2008/layout/LinedList"/>
    <dgm:cxn modelId="{FA1BEB55-462C-4907-AFF9-DA7160974E51}" type="presParOf" srcId="{2FFF3C5C-3FA5-4D1A-8AB4-8095EDAD455E}" destId="{0C75B564-7531-4FBA-B934-184800342660}" srcOrd="1" destOrd="0" presId="urn:microsoft.com/office/officeart/2008/layout/LinedList"/>
    <dgm:cxn modelId="{38B16FC0-FC06-4997-BD7B-3D6A3342F9B4}" type="presParOf" srcId="{899EE359-F679-4A59-BB57-F3BBE475406A}" destId="{87D20BC6-0FDB-4BC9-8E83-81248FC9B1B5}" srcOrd="6" destOrd="0" presId="urn:microsoft.com/office/officeart/2008/layout/LinedList"/>
    <dgm:cxn modelId="{6CC5F19E-FDD3-447F-83D5-00FEDCF2DAA4}" type="presParOf" srcId="{899EE359-F679-4A59-BB57-F3BBE475406A}" destId="{661EB2F7-A427-4B4B-BA61-BC7D3BA1F033}" srcOrd="7" destOrd="0" presId="urn:microsoft.com/office/officeart/2008/layout/LinedList"/>
    <dgm:cxn modelId="{CB9A9F2C-A142-45EB-9296-C7E0BC7E2D3E}" type="presParOf" srcId="{661EB2F7-A427-4B4B-BA61-BC7D3BA1F033}" destId="{131A77F0-15ED-4186-92BC-8EAAD39482F5}" srcOrd="0" destOrd="0" presId="urn:microsoft.com/office/officeart/2008/layout/LinedList"/>
    <dgm:cxn modelId="{FA2BCCDB-F4B6-4446-8924-CD2012122B31}" type="presParOf" srcId="{661EB2F7-A427-4B4B-BA61-BC7D3BA1F033}" destId="{DBA4A510-4531-4716-8504-AA9246E6C5C9}" srcOrd="1" destOrd="0" presId="urn:microsoft.com/office/officeart/2008/layout/LinedList"/>
    <dgm:cxn modelId="{4C966BD2-213D-45DA-A5D9-0D070BE5CC7D}" type="presParOf" srcId="{899EE359-F679-4A59-BB57-F3BBE475406A}" destId="{1E2FB3C7-BB55-4ED5-9BDC-71F4E589CB33}" srcOrd="8" destOrd="0" presId="urn:microsoft.com/office/officeart/2008/layout/LinedList"/>
    <dgm:cxn modelId="{E76C568D-AD6C-4476-91D7-F4EB4169C0ED}" type="presParOf" srcId="{899EE359-F679-4A59-BB57-F3BBE475406A}" destId="{8CBF447F-4116-4768-BC9A-0AD7CBD829FF}" srcOrd="9" destOrd="0" presId="urn:microsoft.com/office/officeart/2008/layout/LinedList"/>
    <dgm:cxn modelId="{A8E06E86-CF49-4D0A-9F2D-1E4E37002B9B}" type="presParOf" srcId="{8CBF447F-4116-4768-BC9A-0AD7CBD829FF}" destId="{EF27A6E9-1BB9-4827-905F-A95A63C4F9EA}" srcOrd="0" destOrd="0" presId="urn:microsoft.com/office/officeart/2008/layout/LinedList"/>
    <dgm:cxn modelId="{EB4219E5-1AEA-4DC8-9CA7-076E89592E80}" type="presParOf" srcId="{8CBF447F-4116-4768-BC9A-0AD7CBD829FF}" destId="{95B6F9A9-2672-48EE-B64B-62C607C3EF45}" srcOrd="1" destOrd="0" presId="urn:microsoft.com/office/officeart/2008/layout/LinedList"/>
    <dgm:cxn modelId="{2441E427-E180-46D5-B253-B3DA5C782F87}" type="presParOf" srcId="{899EE359-F679-4A59-BB57-F3BBE475406A}" destId="{8AA409E5-F793-4D82-9D38-1857BBF233C7}" srcOrd="10" destOrd="0" presId="urn:microsoft.com/office/officeart/2008/layout/LinedList"/>
    <dgm:cxn modelId="{DAEAA39E-CE71-443E-A381-9799ADD09AE0}" type="presParOf" srcId="{899EE359-F679-4A59-BB57-F3BBE475406A}" destId="{0AD8EB3C-671F-4485-8C87-527DF418E128}" srcOrd="11" destOrd="0" presId="urn:microsoft.com/office/officeart/2008/layout/LinedList"/>
    <dgm:cxn modelId="{AADC7A14-5526-4D72-B7BD-E54561BDD534}" type="presParOf" srcId="{0AD8EB3C-671F-4485-8C87-527DF418E128}" destId="{288A5AAB-0B25-4CFE-AD54-6E8ECEA19526}" srcOrd="0" destOrd="0" presId="urn:microsoft.com/office/officeart/2008/layout/LinedList"/>
    <dgm:cxn modelId="{CAD23D96-43D4-418F-B22D-5B6F5FBCD688}" type="presParOf" srcId="{0AD8EB3C-671F-4485-8C87-527DF418E128}" destId="{4FFCFBCA-2599-4900-A1C4-7ABC0C318D8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6.xml><?xml version="1.0" encoding="utf-8"?>
<dgm:dataModel xmlns:dgm="http://schemas.openxmlformats.org/drawingml/2006/diagram" xmlns:a="http://schemas.openxmlformats.org/drawingml/2006/main">
  <dgm:ptLst>
    <dgm:pt modelId="{66DE181D-C5BB-4BE5-B2EA-78C0FCA35F14}"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ru-RU"/>
        </a:p>
      </dgm:t>
    </dgm:pt>
    <dgm:pt modelId="{A0EAA69F-0A42-40E9-AB99-F41388621374}">
      <dgm:prSet/>
      <dgm:spPr/>
      <dgm:t>
        <a:bodyPr/>
        <a:lstStyle/>
        <a:p>
          <a:r>
            <a:rPr lang="ru-RU"/>
            <a:t>Все причины и условия преступности в зависимости от их содержания подразделяются на экономические, социальные, политические, организационные, правовые, социально-психологические, медико-социальные, технические и иные.</a:t>
          </a:r>
        </a:p>
      </dgm:t>
    </dgm:pt>
    <dgm:pt modelId="{F4255A74-48B0-477D-8B73-F8A1E284B438}" type="parTrans" cxnId="{21D9F47F-64F6-45C3-990D-718694D8ABB4}">
      <dgm:prSet/>
      <dgm:spPr/>
      <dgm:t>
        <a:bodyPr/>
        <a:lstStyle/>
        <a:p>
          <a:endParaRPr lang="ru-RU"/>
        </a:p>
      </dgm:t>
    </dgm:pt>
    <dgm:pt modelId="{305B55EA-47DF-482E-95A3-6F3278731FCD}" type="sibTrans" cxnId="{21D9F47F-64F6-45C3-990D-718694D8ABB4}">
      <dgm:prSet/>
      <dgm:spPr/>
      <dgm:t>
        <a:bodyPr/>
        <a:lstStyle/>
        <a:p>
          <a:endParaRPr lang="ru-RU"/>
        </a:p>
      </dgm:t>
    </dgm:pt>
    <dgm:pt modelId="{C34AEA03-F518-4273-81B7-50238F9E8D5D}" type="pres">
      <dgm:prSet presAssocID="{66DE181D-C5BB-4BE5-B2EA-78C0FCA35F14}" presName="linear" presStyleCnt="0">
        <dgm:presLayoutVars>
          <dgm:animLvl val="lvl"/>
          <dgm:resizeHandles val="exact"/>
        </dgm:presLayoutVars>
      </dgm:prSet>
      <dgm:spPr/>
    </dgm:pt>
    <dgm:pt modelId="{086A9506-34E7-43E4-8CE8-A7CE974E96E3}" type="pres">
      <dgm:prSet presAssocID="{A0EAA69F-0A42-40E9-AB99-F41388621374}" presName="parentText" presStyleLbl="node1" presStyleIdx="0" presStyleCnt="1">
        <dgm:presLayoutVars>
          <dgm:chMax val="0"/>
          <dgm:bulletEnabled val="1"/>
        </dgm:presLayoutVars>
      </dgm:prSet>
      <dgm:spPr/>
    </dgm:pt>
  </dgm:ptLst>
  <dgm:cxnLst>
    <dgm:cxn modelId="{21D9F47F-64F6-45C3-990D-718694D8ABB4}" srcId="{66DE181D-C5BB-4BE5-B2EA-78C0FCA35F14}" destId="{A0EAA69F-0A42-40E9-AB99-F41388621374}" srcOrd="0" destOrd="0" parTransId="{F4255A74-48B0-477D-8B73-F8A1E284B438}" sibTransId="{305B55EA-47DF-482E-95A3-6F3278731FCD}"/>
    <dgm:cxn modelId="{CA429B8C-6658-4E16-8316-0ABAEA3AC36A}" type="presOf" srcId="{66DE181D-C5BB-4BE5-B2EA-78C0FCA35F14}" destId="{C34AEA03-F518-4273-81B7-50238F9E8D5D}" srcOrd="0" destOrd="0" presId="urn:microsoft.com/office/officeart/2005/8/layout/vList2"/>
    <dgm:cxn modelId="{BF76BD97-9C71-48C5-94A3-79759ABA43C6}" type="presOf" srcId="{A0EAA69F-0A42-40E9-AB99-F41388621374}" destId="{086A9506-34E7-43E4-8CE8-A7CE974E96E3}" srcOrd="0" destOrd="0" presId="urn:microsoft.com/office/officeart/2005/8/layout/vList2"/>
    <dgm:cxn modelId="{A49A9904-B1F3-4266-8466-735AC115BC05}" type="presParOf" srcId="{C34AEA03-F518-4273-81B7-50238F9E8D5D}" destId="{086A9506-34E7-43E4-8CE8-A7CE974E96E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7.xml><?xml version="1.0" encoding="utf-8"?>
<dgm:dataModel xmlns:dgm="http://schemas.openxmlformats.org/drawingml/2006/diagram" xmlns:a="http://schemas.openxmlformats.org/drawingml/2006/main">
  <dgm:ptLst>
    <dgm:pt modelId="{1352134D-EAED-4CCD-970A-E21FAB2343E8}" type="doc">
      <dgm:prSet loTypeId="urn:microsoft.com/office/officeart/2008/layout/LinedList" loCatId="list" qsTypeId="urn:microsoft.com/office/officeart/2005/8/quickstyle/simple1" qsCatId="simple" csTypeId="urn:microsoft.com/office/officeart/2005/8/colors/accent0_1" csCatId="mainScheme"/>
      <dgm:spPr/>
      <dgm:t>
        <a:bodyPr/>
        <a:lstStyle/>
        <a:p>
          <a:endParaRPr lang="ru-RU"/>
        </a:p>
      </dgm:t>
    </dgm:pt>
    <dgm:pt modelId="{EC13F316-754A-4319-9DEE-C53FF6C3E584}">
      <dgm:prSet/>
      <dgm:spPr/>
      <dgm:t>
        <a:bodyPr/>
        <a:lstStyle/>
        <a:p>
          <a:r>
            <a:rPr lang="ru-RU" b="1" dirty="0"/>
            <a:t>Также причины и условия преступности можно подразделить: </a:t>
          </a:r>
        </a:p>
      </dgm:t>
    </dgm:pt>
    <dgm:pt modelId="{451FF06A-FEC5-41D8-9182-E1EE7F360106}" type="parTrans" cxnId="{43E4570B-9693-4CCD-8107-154B1F47AF89}">
      <dgm:prSet/>
      <dgm:spPr/>
      <dgm:t>
        <a:bodyPr/>
        <a:lstStyle/>
        <a:p>
          <a:endParaRPr lang="ru-RU"/>
        </a:p>
      </dgm:t>
    </dgm:pt>
    <dgm:pt modelId="{B97C99BD-3AB5-41C0-AD8D-5CB01D1189FB}" type="sibTrans" cxnId="{43E4570B-9693-4CCD-8107-154B1F47AF89}">
      <dgm:prSet/>
      <dgm:spPr/>
      <dgm:t>
        <a:bodyPr/>
        <a:lstStyle/>
        <a:p>
          <a:endParaRPr lang="ru-RU"/>
        </a:p>
      </dgm:t>
    </dgm:pt>
    <dgm:pt modelId="{E6B147B3-06E1-4027-B394-7FE180ADD63E}">
      <dgm:prSet/>
      <dgm:spPr/>
      <dgm:t>
        <a:bodyPr/>
        <a:lstStyle/>
        <a:p>
          <a:r>
            <a:rPr lang="ru-RU"/>
            <a:t>— на субъективные (внутренние) факторы, определяющиеся психологическими особенностями отдельных преступников;</a:t>
          </a:r>
        </a:p>
      </dgm:t>
    </dgm:pt>
    <dgm:pt modelId="{6E0E384A-511C-4ED4-9820-69FE0771CE29}" type="parTrans" cxnId="{B51F9692-6D35-4022-B44D-0DD19EB8ED0E}">
      <dgm:prSet/>
      <dgm:spPr/>
      <dgm:t>
        <a:bodyPr/>
        <a:lstStyle/>
        <a:p>
          <a:endParaRPr lang="ru-RU"/>
        </a:p>
      </dgm:t>
    </dgm:pt>
    <dgm:pt modelId="{BB01D4D1-6817-4622-BD58-700B38DBA2E5}" type="sibTrans" cxnId="{B51F9692-6D35-4022-B44D-0DD19EB8ED0E}">
      <dgm:prSet/>
      <dgm:spPr/>
      <dgm:t>
        <a:bodyPr/>
        <a:lstStyle/>
        <a:p>
          <a:endParaRPr lang="ru-RU"/>
        </a:p>
      </dgm:t>
    </dgm:pt>
    <dgm:pt modelId="{5E190A8A-7E31-4303-A057-E057CA6405D3}">
      <dgm:prSet/>
      <dgm:spPr/>
      <dgm:t>
        <a:bodyPr/>
        <a:lstStyle/>
        <a:p>
          <a:r>
            <a:rPr lang="ru-RU"/>
            <a:t>— объективные (внешние) факторы преступности, зависящие от особенностей макроуровня (массовый характер преступности) и микроуровня (конкретное общественно опасное деяние).</a:t>
          </a:r>
        </a:p>
      </dgm:t>
    </dgm:pt>
    <dgm:pt modelId="{477D2AFF-FC89-47EF-B314-C57111126E50}" type="parTrans" cxnId="{4F8E219E-BE21-4A7C-8DAB-B539CCDF3A3A}">
      <dgm:prSet/>
      <dgm:spPr/>
      <dgm:t>
        <a:bodyPr/>
        <a:lstStyle/>
        <a:p>
          <a:endParaRPr lang="ru-RU"/>
        </a:p>
      </dgm:t>
    </dgm:pt>
    <dgm:pt modelId="{9F405AC7-1C1D-4A9A-BF62-D5F23D857E39}" type="sibTrans" cxnId="{4F8E219E-BE21-4A7C-8DAB-B539CCDF3A3A}">
      <dgm:prSet/>
      <dgm:spPr/>
      <dgm:t>
        <a:bodyPr/>
        <a:lstStyle/>
        <a:p>
          <a:endParaRPr lang="ru-RU"/>
        </a:p>
      </dgm:t>
    </dgm:pt>
    <dgm:pt modelId="{D1CFF130-AFE2-4930-A81D-27DC7F07C5BC}">
      <dgm:prSet/>
      <dgm:spPr/>
      <dgm:t>
        <a:bodyPr/>
        <a:lstStyle/>
        <a:p>
          <a:r>
            <a:rPr lang="ru-RU"/>
            <a:t>Экономический факторный комплекс (объективные, внешние факторы).</a:t>
          </a:r>
        </a:p>
      </dgm:t>
    </dgm:pt>
    <dgm:pt modelId="{817C8CE0-E163-4FC4-8653-902D16D8ABB4}" type="parTrans" cxnId="{C538B119-6030-4C97-8200-193584CEBE31}">
      <dgm:prSet/>
      <dgm:spPr/>
      <dgm:t>
        <a:bodyPr/>
        <a:lstStyle/>
        <a:p>
          <a:endParaRPr lang="ru-RU"/>
        </a:p>
      </dgm:t>
    </dgm:pt>
    <dgm:pt modelId="{3A161264-FF06-4E1C-A266-044E01BF809E}" type="sibTrans" cxnId="{C538B119-6030-4C97-8200-193584CEBE31}">
      <dgm:prSet/>
      <dgm:spPr/>
      <dgm:t>
        <a:bodyPr/>
        <a:lstStyle/>
        <a:p>
          <a:endParaRPr lang="ru-RU"/>
        </a:p>
      </dgm:t>
    </dgm:pt>
    <dgm:pt modelId="{F5679D0C-5739-4CCF-9EEA-7E1C2934F5D6}" type="pres">
      <dgm:prSet presAssocID="{1352134D-EAED-4CCD-970A-E21FAB2343E8}" presName="vert0" presStyleCnt="0">
        <dgm:presLayoutVars>
          <dgm:dir/>
          <dgm:animOne val="branch"/>
          <dgm:animLvl val="lvl"/>
        </dgm:presLayoutVars>
      </dgm:prSet>
      <dgm:spPr/>
    </dgm:pt>
    <dgm:pt modelId="{21942D04-BEBB-42BD-8438-FB178CDDC523}" type="pres">
      <dgm:prSet presAssocID="{EC13F316-754A-4319-9DEE-C53FF6C3E584}" presName="thickLine" presStyleLbl="alignNode1" presStyleIdx="0" presStyleCnt="4"/>
      <dgm:spPr/>
    </dgm:pt>
    <dgm:pt modelId="{05DAE5EC-D68A-4D68-8F5F-D0D77E15FFA4}" type="pres">
      <dgm:prSet presAssocID="{EC13F316-754A-4319-9DEE-C53FF6C3E584}" presName="horz1" presStyleCnt="0"/>
      <dgm:spPr/>
    </dgm:pt>
    <dgm:pt modelId="{75320E99-E0C5-4238-A1C7-6C3FBE7FF48C}" type="pres">
      <dgm:prSet presAssocID="{EC13F316-754A-4319-9DEE-C53FF6C3E584}" presName="tx1" presStyleLbl="revTx" presStyleIdx="0" presStyleCnt="4"/>
      <dgm:spPr/>
    </dgm:pt>
    <dgm:pt modelId="{4E18B17C-B01F-470E-97A6-22C662B335D7}" type="pres">
      <dgm:prSet presAssocID="{EC13F316-754A-4319-9DEE-C53FF6C3E584}" presName="vert1" presStyleCnt="0"/>
      <dgm:spPr/>
    </dgm:pt>
    <dgm:pt modelId="{A5E74B8F-BF03-47E1-B685-47853F403A06}" type="pres">
      <dgm:prSet presAssocID="{E6B147B3-06E1-4027-B394-7FE180ADD63E}" presName="thickLine" presStyleLbl="alignNode1" presStyleIdx="1" presStyleCnt="4"/>
      <dgm:spPr/>
    </dgm:pt>
    <dgm:pt modelId="{1599D049-B161-469B-B68C-139F39DCF670}" type="pres">
      <dgm:prSet presAssocID="{E6B147B3-06E1-4027-B394-7FE180ADD63E}" presName="horz1" presStyleCnt="0"/>
      <dgm:spPr/>
    </dgm:pt>
    <dgm:pt modelId="{0612F380-0442-4D6C-B4E7-1B466E112FA7}" type="pres">
      <dgm:prSet presAssocID="{E6B147B3-06E1-4027-B394-7FE180ADD63E}" presName="tx1" presStyleLbl="revTx" presStyleIdx="1" presStyleCnt="4"/>
      <dgm:spPr/>
    </dgm:pt>
    <dgm:pt modelId="{586D3723-B40B-46BE-ADBD-857B14BCD0E5}" type="pres">
      <dgm:prSet presAssocID="{E6B147B3-06E1-4027-B394-7FE180ADD63E}" presName="vert1" presStyleCnt="0"/>
      <dgm:spPr/>
    </dgm:pt>
    <dgm:pt modelId="{C956896C-CB08-40AA-9781-19D68679633C}" type="pres">
      <dgm:prSet presAssocID="{5E190A8A-7E31-4303-A057-E057CA6405D3}" presName="thickLine" presStyleLbl="alignNode1" presStyleIdx="2" presStyleCnt="4"/>
      <dgm:spPr/>
    </dgm:pt>
    <dgm:pt modelId="{F0722BCE-5239-4125-A536-4A9E4F39FFAB}" type="pres">
      <dgm:prSet presAssocID="{5E190A8A-7E31-4303-A057-E057CA6405D3}" presName="horz1" presStyleCnt="0"/>
      <dgm:spPr/>
    </dgm:pt>
    <dgm:pt modelId="{3A9B2E6E-737C-4E33-A768-4E8769A64E1E}" type="pres">
      <dgm:prSet presAssocID="{5E190A8A-7E31-4303-A057-E057CA6405D3}" presName="tx1" presStyleLbl="revTx" presStyleIdx="2" presStyleCnt="4"/>
      <dgm:spPr/>
    </dgm:pt>
    <dgm:pt modelId="{8AF67A38-EDC3-47AE-98A3-91CFB68AD541}" type="pres">
      <dgm:prSet presAssocID="{5E190A8A-7E31-4303-A057-E057CA6405D3}" presName="vert1" presStyleCnt="0"/>
      <dgm:spPr/>
    </dgm:pt>
    <dgm:pt modelId="{D3823DDF-0B37-4F74-B2E7-2DCA0577A710}" type="pres">
      <dgm:prSet presAssocID="{D1CFF130-AFE2-4930-A81D-27DC7F07C5BC}" presName="thickLine" presStyleLbl="alignNode1" presStyleIdx="3" presStyleCnt="4"/>
      <dgm:spPr/>
    </dgm:pt>
    <dgm:pt modelId="{55FFC873-2CFB-42BC-A626-AB0A2B5B84F3}" type="pres">
      <dgm:prSet presAssocID="{D1CFF130-AFE2-4930-A81D-27DC7F07C5BC}" presName="horz1" presStyleCnt="0"/>
      <dgm:spPr/>
    </dgm:pt>
    <dgm:pt modelId="{8DB28FAE-805B-46E6-A764-69A43AF50CB9}" type="pres">
      <dgm:prSet presAssocID="{D1CFF130-AFE2-4930-A81D-27DC7F07C5BC}" presName="tx1" presStyleLbl="revTx" presStyleIdx="3" presStyleCnt="4"/>
      <dgm:spPr/>
    </dgm:pt>
    <dgm:pt modelId="{FB58E38C-EDFC-4868-BB76-A291BED1BE4D}" type="pres">
      <dgm:prSet presAssocID="{D1CFF130-AFE2-4930-A81D-27DC7F07C5BC}" presName="vert1" presStyleCnt="0"/>
      <dgm:spPr/>
    </dgm:pt>
  </dgm:ptLst>
  <dgm:cxnLst>
    <dgm:cxn modelId="{43E4570B-9693-4CCD-8107-154B1F47AF89}" srcId="{1352134D-EAED-4CCD-970A-E21FAB2343E8}" destId="{EC13F316-754A-4319-9DEE-C53FF6C3E584}" srcOrd="0" destOrd="0" parTransId="{451FF06A-FEC5-41D8-9182-E1EE7F360106}" sibTransId="{B97C99BD-3AB5-41C0-AD8D-5CB01D1189FB}"/>
    <dgm:cxn modelId="{C538B119-6030-4C97-8200-193584CEBE31}" srcId="{1352134D-EAED-4CCD-970A-E21FAB2343E8}" destId="{D1CFF130-AFE2-4930-A81D-27DC7F07C5BC}" srcOrd="3" destOrd="0" parTransId="{817C8CE0-E163-4FC4-8653-902D16D8ABB4}" sibTransId="{3A161264-FF06-4E1C-A266-044E01BF809E}"/>
    <dgm:cxn modelId="{C290CE25-78D8-4A67-AFFB-E274756F8489}" type="presOf" srcId="{EC13F316-754A-4319-9DEE-C53FF6C3E584}" destId="{75320E99-E0C5-4238-A1C7-6C3FBE7FF48C}" srcOrd="0" destOrd="0" presId="urn:microsoft.com/office/officeart/2008/layout/LinedList"/>
    <dgm:cxn modelId="{B9031978-B017-400F-BB54-AE5722AF4E02}" type="presOf" srcId="{1352134D-EAED-4CCD-970A-E21FAB2343E8}" destId="{F5679D0C-5739-4CCF-9EEA-7E1C2934F5D6}" srcOrd="0" destOrd="0" presId="urn:microsoft.com/office/officeart/2008/layout/LinedList"/>
    <dgm:cxn modelId="{C2869085-C7EC-46E1-8468-0F2061C0EF15}" type="presOf" srcId="{E6B147B3-06E1-4027-B394-7FE180ADD63E}" destId="{0612F380-0442-4D6C-B4E7-1B466E112FA7}" srcOrd="0" destOrd="0" presId="urn:microsoft.com/office/officeart/2008/layout/LinedList"/>
    <dgm:cxn modelId="{B51F9692-6D35-4022-B44D-0DD19EB8ED0E}" srcId="{1352134D-EAED-4CCD-970A-E21FAB2343E8}" destId="{E6B147B3-06E1-4027-B394-7FE180ADD63E}" srcOrd="1" destOrd="0" parTransId="{6E0E384A-511C-4ED4-9820-69FE0771CE29}" sibTransId="{BB01D4D1-6817-4622-BD58-700B38DBA2E5}"/>
    <dgm:cxn modelId="{4F8E219E-BE21-4A7C-8DAB-B539CCDF3A3A}" srcId="{1352134D-EAED-4CCD-970A-E21FAB2343E8}" destId="{5E190A8A-7E31-4303-A057-E057CA6405D3}" srcOrd="2" destOrd="0" parTransId="{477D2AFF-FC89-47EF-B314-C57111126E50}" sibTransId="{9F405AC7-1C1D-4A9A-BF62-D5F23D857E39}"/>
    <dgm:cxn modelId="{021E42B6-F750-4735-BA51-BA4097296E90}" type="presOf" srcId="{D1CFF130-AFE2-4930-A81D-27DC7F07C5BC}" destId="{8DB28FAE-805B-46E6-A764-69A43AF50CB9}" srcOrd="0" destOrd="0" presId="urn:microsoft.com/office/officeart/2008/layout/LinedList"/>
    <dgm:cxn modelId="{801825DB-71B5-49D5-B563-FCCC48F61E74}" type="presOf" srcId="{5E190A8A-7E31-4303-A057-E057CA6405D3}" destId="{3A9B2E6E-737C-4E33-A768-4E8769A64E1E}" srcOrd="0" destOrd="0" presId="urn:microsoft.com/office/officeart/2008/layout/LinedList"/>
    <dgm:cxn modelId="{A56668DA-19BF-492D-A819-1642F8CFE270}" type="presParOf" srcId="{F5679D0C-5739-4CCF-9EEA-7E1C2934F5D6}" destId="{21942D04-BEBB-42BD-8438-FB178CDDC523}" srcOrd="0" destOrd="0" presId="urn:microsoft.com/office/officeart/2008/layout/LinedList"/>
    <dgm:cxn modelId="{2E617E5D-79D3-4C6D-AB11-B339914FD5F8}" type="presParOf" srcId="{F5679D0C-5739-4CCF-9EEA-7E1C2934F5D6}" destId="{05DAE5EC-D68A-4D68-8F5F-D0D77E15FFA4}" srcOrd="1" destOrd="0" presId="urn:microsoft.com/office/officeart/2008/layout/LinedList"/>
    <dgm:cxn modelId="{6FFBE3C3-4BED-4AF7-9007-B0C8A844D0FC}" type="presParOf" srcId="{05DAE5EC-D68A-4D68-8F5F-D0D77E15FFA4}" destId="{75320E99-E0C5-4238-A1C7-6C3FBE7FF48C}" srcOrd="0" destOrd="0" presId="urn:microsoft.com/office/officeart/2008/layout/LinedList"/>
    <dgm:cxn modelId="{2CD53513-D6D3-4B71-A776-F51ACF8B61C1}" type="presParOf" srcId="{05DAE5EC-D68A-4D68-8F5F-D0D77E15FFA4}" destId="{4E18B17C-B01F-470E-97A6-22C662B335D7}" srcOrd="1" destOrd="0" presId="urn:microsoft.com/office/officeart/2008/layout/LinedList"/>
    <dgm:cxn modelId="{78F54088-F25D-4731-93E4-28B69318EB5E}" type="presParOf" srcId="{F5679D0C-5739-4CCF-9EEA-7E1C2934F5D6}" destId="{A5E74B8F-BF03-47E1-B685-47853F403A06}" srcOrd="2" destOrd="0" presId="urn:microsoft.com/office/officeart/2008/layout/LinedList"/>
    <dgm:cxn modelId="{2947D127-9196-42D9-BB4A-F4C67BD5FD8F}" type="presParOf" srcId="{F5679D0C-5739-4CCF-9EEA-7E1C2934F5D6}" destId="{1599D049-B161-469B-B68C-139F39DCF670}" srcOrd="3" destOrd="0" presId="urn:microsoft.com/office/officeart/2008/layout/LinedList"/>
    <dgm:cxn modelId="{9568874D-BEAD-403D-92C7-602C0F11CFE3}" type="presParOf" srcId="{1599D049-B161-469B-B68C-139F39DCF670}" destId="{0612F380-0442-4D6C-B4E7-1B466E112FA7}" srcOrd="0" destOrd="0" presId="urn:microsoft.com/office/officeart/2008/layout/LinedList"/>
    <dgm:cxn modelId="{F4492B55-98BD-457D-8509-BBE259B37E29}" type="presParOf" srcId="{1599D049-B161-469B-B68C-139F39DCF670}" destId="{586D3723-B40B-46BE-ADBD-857B14BCD0E5}" srcOrd="1" destOrd="0" presId="urn:microsoft.com/office/officeart/2008/layout/LinedList"/>
    <dgm:cxn modelId="{83EEF783-F2DD-4914-9085-BD9DC1ABB1F6}" type="presParOf" srcId="{F5679D0C-5739-4CCF-9EEA-7E1C2934F5D6}" destId="{C956896C-CB08-40AA-9781-19D68679633C}" srcOrd="4" destOrd="0" presId="urn:microsoft.com/office/officeart/2008/layout/LinedList"/>
    <dgm:cxn modelId="{9F8EDE49-0682-408C-B855-9084895843EA}" type="presParOf" srcId="{F5679D0C-5739-4CCF-9EEA-7E1C2934F5D6}" destId="{F0722BCE-5239-4125-A536-4A9E4F39FFAB}" srcOrd="5" destOrd="0" presId="urn:microsoft.com/office/officeart/2008/layout/LinedList"/>
    <dgm:cxn modelId="{81EE672D-23C9-4958-9EF7-DD9FDD0D60B5}" type="presParOf" srcId="{F0722BCE-5239-4125-A536-4A9E4F39FFAB}" destId="{3A9B2E6E-737C-4E33-A768-4E8769A64E1E}" srcOrd="0" destOrd="0" presId="urn:microsoft.com/office/officeart/2008/layout/LinedList"/>
    <dgm:cxn modelId="{C4CE03CA-F6AF-4B31-BB1B-9AC14F799215}" type="presParOf" srcId="{F0722BCE-5239-4125-A536-4A9E4F39FFAB}" destId="{8AF67A38-EDC3-47AE-98A3-91CFB68AD541}" srcOrd="1" destOrd="0" presId="urn:microsoft.com/office/officeart/2008/layout/LinedList"/>
    <dgm:cxn modelId="{AEFF771C-AA61-44EA-8144-B7BBFA1DCD6D}" type="presParOf" srcId="{F5679D0C-5739-4CCF-9EEA-7E1C2934F5D6}" destId="{D3823DDF-0B37-4F74-B2E7-2DCA0577A710}" srcOrd="6" destOrd="0" presId="urn:microsoft.com/office/officeart/2008/layout/LinedList"/>
    <dgm:cxn modelId="{7FD52A32-63AB-4651-9CC7-B997337A4543}" type="presParOf" srcId="{F5679D0C-5739-4CCF-9EEA-7E1C2934F5D6}" destId="{55FFC873-2CFB-42BC-A626-AB0A2B5B84F3}" srcOrd="7" destOrd="0" presId="urn:microsoft.com/office/officeart/2008/layout/LinedList"/>
    <dgm:cxn modelId="{4CB691FE-A8EF-448A-8FB3-A3834C63E4D5}" type="presParOf" srcId="{55FFC873-2CFB-42BC-A626-AB0A2B5B84F3}" destId="{8DB28FAE-805B-46E6-A764-69A43AF50CB9}" srcOrd="0" destOrd="0" presId="urn:microsoft.com/office/officeart/2008/layout/LinedList"/>
    <dgm:cxn modelId="{677093FE-E430-4F15-8A66-7BFDD87E9317}" type="presParOf" srcId="{55FFC873-2CFB-42BC-A626-AB0A2B5B84F3}" destId="{FB58E38C-EDFC-4868-BB76-A291BED1BE4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8.xml><?xml version="1.0" encoding="utf-8"?>
<dgm:dataModel xmlns:dgm="http://schemas.openxmlformats.org/drawingml/2006/diagram" xmlns:a="http://schemas.openxmlformats.org/drawingml/2006/main">
  <dgm:ptLst>
    <dgm:pt modelId="{3D0B9F54-A03F-4162-821B-513F269E08AB}" type="doc">
      <dgm:prSet loTypeId="urn:microsoft.com/office/officeart/2008/layout/LinedList" loCatId="list" qsTypeId="urn:microsoft.com/office/officeart/2005/8/quickstyle/simple1" qsCatId="simple" csTypeId="urn:microsoft.com/office/officeart/2005/8/colors/accent0_1" csCatId="mainScheme"/>
      <dgm:spPr/>
      <dgm:t>
        <a:bodyPr/>
        <a:lstStyle/>
        <a:p>
          <a:endParaRPr lang="ru-RU"/>
        </a:p>
      </dgm:t>
    </dgm:pt>
    <dgm:pt modelId="{5150CE60-D5F6-40B5-BAC5-7B0A52217663}">
      <dgm:prSet/>
      <dgm:spPr/>
      <dgm:t>
        <a:bodyPr/>
        <a:lstStyle/>
        <a:p>
          <a:r>
            <a:rPr lang="ru-RU" b="1"/>
            <a:t>К общим негативным экономическим факторам, порождающим преступность, относятся:</a:t>
          </a:r>
          <a:endParaRPr lang="ru-RU"/>
        </a:p>
      </dgm:t>
    </dgm:pt>
    <dgm:pt modelId="{E2DCAE0A-D13D-4703-A0A7-7D21A55A539D}" type="parTrans" cxnId="{58F3D081-7385-469D-AD99-963F0EA2142D}">
      <dgm:prSet/>
      <dgm:spPr/>
      <dgm:t>
        <a:bodyPr/>
        <a:lstStyle/>
        <a:p>
          <a:endParaRPr lang="ru-RU"/>
        </a:p>
      </dgm:t>
    </dgm:pt>
    <dgm:pt modelId="{1E197CDC-8058-4700-B508-5106C423FFA5}" type="sibTrans" cxnId="{58F3D081-7385-469D-AD99-963F0EA2142D}">
      <dgm:prSet/>
      <dgm:spPr/>
      <dgm:t>
        <a:bodyPr/>
        <a:lstStyle/>
        <a:p>
          <a:endParaRPr lang="ru-RU"/>
        </a:p>
      </dgm:t>
    </dgm:pt>
    <dgm:pt modelId="{3522B873-D671-4778-B9D2-D193427BFA21}">
      <dgm:prSet/>
      <dgm:spPr/>
      <dgm:t>
        <a:bodyPr/>
        <a:lstStyle/>
        <a:p>
          <a:r>
            <a:rPr lang="ru-RU"/>
            <a:t>— неспособность государства обеспечить конструктивное реформирование экономических отношений и сформировать цивилизованную, социально ориентированную рыночную хозяйственную систему;</a:t>
          </a:r>
        </a:p>
      </dgm:t>
    </dgm:pt>
    <dgm:pt modelId="{AB96AE70-F68A-4641-8BA7-5CD339D24098}" type="parTrans" cxnId="{22518C19-48EC-45D2-BBEB-9F23B2FB0A3C}">
      <dgm:prSet/>
      <dgm:spPr/>
      <dgm:t>
        <a:bodyPr/>
        <a:lstStyle/>
        <a:p>
          <a:endParaRPr lang="ru-RU"/>
        </a:p>
      </dgm:t>
    </dgm:pt>
    <dgm:pt modelId="{8C8C3C51-8E31-49C6-8B6E-AFBC8E4F6831}" type="sibTrans" cxnId="{22518C19-48EC-45D2-BBEB-9F23B2FB0A3C}">
      <dgm:prSet/>
      <dgm:spPr/>
      <dgm:t>
        <a:bodyPr/>
        <a:lstStyle/>
        <a:p>
          <a:endParaRPr lang="ru-RU"/>
        </a:p>
      </dgm:t>
    </dgm:pt>
    <dgm:pt modelId="{8B8BB5C2-634A-473B-A6F7-92BDCAB1C8AC}">
      <dgm:prSet/>
      <dgm:spPr/>
      <dgm:t>
        <a:bodyPr/>
        <a:lstStyle/>
        <a:p>
          <a:r>
            <a:rPr lang="ru-RU"/>
            <a:t>— издержки и грубые просчеты в политике рыночного реформирования; экономическое расслоение общества, порождающее объективное противоречие между возникающими экономическими потребностями и возможностями отдельных социальных слоев, групп, индивидов современного российского общества, гипертрофированная поляризация населения по уровню материальной обеспеченности населения России;</a:t>
          </a:r>
        </a:p>
      </dgm:t>
    </dgm:pt>
    <dgm:pt modelId="{CDAA3D0F-989D-41A5-B94A-6616D0E2AC30}" type="parTrans" cxnId="{835FEC0A-3A9B-4246-B27B-BE413E611D40}">
      <dgm:prSet/>
      <dgm:spPr/>
      <dgm:t>
        <a:bodyPr/>
        <a:lstStyle/>
        <a:p>
          <a:endParaRPr lang="ru-RU"/>
        </a:p>
      </dgm:t>
    </dgm:pt>
    <dgm:pt modelId="{19204C4A-DC2C-42D3-AA31-834965841DCC}" type="sibTrans" cxnId="{835FEC0A-3A9B-4246-B27B-BE413E611D40}">
      <dgm:prSet/>
      <dgm:spPr/>
      <dgm:t>
        <a:bodyPr/>
        <a:lstStyle/>
        <a:p>
          <a:endParaRPr lang="ru-RU"/>
        </a:p>
      </dgm:t>
    </dgm:pt>
    <dgm:pt modelId="{8578FD8C-B9D1-4433-A355-3AB275265D69}">
      <dgm:prSet/>
      <dgm:spPr/>
      <dgm:t>
        <a:bodyPr/>
        <a:lstStyle/>
        <a:p>
          <a:r>
            <a:rPr lang="ru-RU"/>
            <a:t>— общее снижение уровня жизни населения в большинстве субъектов РФ, несмотря на улучшение общих показателей уровня жизни, рассчитанных в целом по стране;</a:t>
          </a:r>
        </a:p>
      </dgm:t>
    </dgm:pt>
    <dgm:pt modelId="{2BFBCF8D-EAEE-43ED-B132-A4F960463060}" type="parTrans" cxnId="{7484640F-990A-473C-A49E-03D24B09ABB8}">
      <dgm:prSet/>
      <dgm:spPr/>
      <dgm:t>
        <a:bodyPr/>
        <a:lstStyle/>
        <a:p>
          <a:endParaRPr lang="ru-RU"/>
        </a:p>
      </dgm:t>
    </dgm:pt>
    <dgm:pt modelId="{EB990939-870E-406C-A32D-15991C29ED5E}" type="sibTrans" cxnId="{7484640F-990A-473C-A49E-03D24B09ABB8}">
      <dgm:prSet/>
      <dgm:spPr/>
      <dgm:t>
        <a:bodyPr/>
        <a:lstStyle/>
        <a:p>
          <a:endParaRPr lang="ru-RU"/>
        </a:p>
      </dgm:t>
    </dgm:pt>
    <dgm:pt modelId="{25EED7C3-B3C7-468E-B468-B5A694665A11}">
      <dgm:prSet/>
      <dgm:spPr/>
      <dgm:t>
        <a:bodyPr/>
        <a:lstStyle/>
        <a:p>
          <a:r>
            <a:rPr lang="ru-RU"/>
            <a:t>— внутриэкономическая дезинтеграция и недостаточная интегрированность российской экономики в мировую;</a:t>
          </a:r>
        </a:p>
      </dgm:t>
    </dgm:pt>
    <dgm:pt modelId="{A6DD2197-1355-4664-A597-164FD2A8386D}" type="parTrans" cxnId="{DB79ECC5-53CE-4F80-B5A0-26E02F964618}">
      <dgm:prSet/>
      <dgm:spPr/>
      <dgm:t>
        <a:bodyPr/>
        <a:lstStyle/>
        <a:p>
          <a:endParaRPr lang="ru-RU"/>
        </a:p>
      </dgm:t>
    </dgm:pt>
    <dgm:pt modelId="{17EA1802-C86B-4779-8D7F-42EDE83D4C7D}" type="sibTrans" cxnId="{DB79ECC5-53CE-4F80-B5A0-26E02F964618}">
      <dgm:prSet/>
      <dgm:spPr/>
      <dgm:t>
        <a:bodyPr/>
        <a:lstStyle/>
        <a:p>
          <a:endParaRPr lang="ru-RU"/>
        </a:p>
      </dgm:t>
    </dgm:pt>
    <dgm:pt modelId="{F03CEF65-5374-4E00-812A-10B80B88BAF8}">
      <dgm:prSet/>
      <dgm:spPr/>
      <dgm:t>
        <a:bodyPr/>
        <a:lstStyle/>
        <a:p>
          <a:r>
            <a:rPr lang="ru-RU"/>
            <a:t>— более высокий уровень доходности «теневой» экономической деятельности по сравнению с уровнем доходности легальной экономической деятельности.</a:t>
          </a:r>
        </a:p>
      </dgm:t>
    </dgm:pt>
    <dgm:pt modelId="{AA7E7619-6BCD-4E69-8031-555DB188E248}" type="parTrans" cxnId="{32FDBC7B-6022-4C59-95C9-E50AFDBBADC9}">
      <dgm:prSet/>
      <dgm:spPr/>
      <dgm:t>
        <a:bodyPr/>
        <a:lstStyle/>
        <a:p>
          <a:endParaRPr lang="ru-RU"/>
        </a:p>
      </dgm:t>
    </dgm:pt>
    <dgm:pt modelId="{EC562B18-ABF7-46F5-A0AB-99BF32072227}" type="sibTrans" cxnId="{32FDBC7B-6022-4C59-95C9-E50AFDBBADC9}">
      <dgm:prSet/>
      <dgm:spPr/>
      <dgm:t>
        <a:bodyPr/>
        <a:lstStyle/>
        <a:p>
          <a:endParaRPr lang="ru-RU"/>
        </a:p>
      </dgm:t>
    </dgm:pt>
    <dgm:pt modelId="{E0D6CA48-E77A-43CF-B27A-4B757053A9F2}" type="pres">
      <dgm:prSet presAssocID="{3D0B9F54-A03F-4162-821B-513F269E08AB}" presName="vert0" presStyleCnt="0">
        <dgm:presLayoutVars>
          <dgm:dir/>
          <dgm:animOne val="branch"/>
          <dgm:animLvl val="lvl"/>
        </dgm:presLayoutVars>
      </dgm:prSet>
      <dgm:spPr/>
    </dgm:pt>
    <dgm:pt modelId="{DB0A0BF1-DEE9-42A3-9CD9-D49CBA10599C}" type="pres">
      <dgm:prSet presAssocID="{5150CE60-D5F6-40B5-BAC5-7B0A52217663}" presName="thickLine" presStyleLbl="alignNode1" presStyleIdx="0" presStyleCnt="6"/>
      <dgm:spPr/>
    </dgm:pt>
    <dgm:pt modelId="{6D98DE78-C8A6-41DB-839C-282C994BFE1E}" type="pres">
      <dgm:prSet presAssocID="{5150CE60-D5F6-40B5-BAC5-7B0A52217663}" presName="horz1" presStyleCnt="0"/>
      <dgm:spPr/>
    </dgm:pt>
    <dgm:pt modelId="{2A9A663F-52CE-43B1-977D-8336734555B2}" type="pres">
      <dgm:prSet presAssocID="{5150CE60-D5F6-40B5-BAC5-7B0A52217663}" presName="tx1" presStyleLbl="revTx" presStyleIdx="0" presStyleCnt="6"/>
      <dgm:spPr/>
    </dgm:pt>
    <dgm:pt modelId="{A461FD3C-DE71-47CD-BA86-F4CFF4675D82}" type="pres">
      <dgm:prSet presAssocID="{5150CE60-D5F6-40B5-BAC5-7B0A52217663}" presName="vert1" presStyleCnt="0"/>
      <dgm:spPr/>
    </dgm:pt>
    <dgm:pt modelId="{DEBB69C7-17F9-4D66-9C52-B9D7C53530FB}" type="pres">
      <dgm:prSet presAssocID="{3522B873-D671-4778-B9D2-D193427BFA21}" presName="thickLine" presStyleLbl="alignNode1" presStyleIdx="1" presStyleCnt="6"/>
      <dgm:spPr/>
    </dgm:pt>
    <dgm:pt modelId="{ED2B8760-5ED4-48D4-9523-AFEE31CDE1F7}" type="pres">
      <dgm:prSet presAssocID="{3522B873-D671-4778-B9D2-D193427BFA21}" presName="horz1" presStyleCnt="0"/>
      <dgm:spPr/>
    </dgm:pt>
    <dgm:pt modelId="{657A7806-BD60-4C05-8D4E-ACB74B9B2C2B}" type="pres">
      <dgm:prSet presAssocID="{3522B873-D671-4778-B9D2-D193427BFA21}" presName="tx1" presStyleLbl="revTx" presStyleIdx="1" presStyleCnt="6"/>
      <dgm:spPr/>
    </dgm:pt>
    <dgm:pt modelId="{3AD01910-6970-4B66-AB2A-890287111181}" type="pres">
      <dgm:prSet presAssocID="{3522B873-D671-4778-B9D2-D193427BFA21}" presName="vert1" presStyleCnt="0"/>
      <dgm:spPr/>
    </dgm:pt>
    <dgm:pt modelId="{602499EE-6ABF-448D-A504-FA4B7965EBA9}" type="pres">
      <dgm:prSet presAssocID="{8B8BB5C2-634A-473B-A6F7-92BDCAB1C8AC}" presName="thickLine" presStyleLbl="alignNode1" presStyleIdx="2" presStyleCnt="6"/>
      <dgm:spPr/>
    </dgm:pt>
    <dgm:pt modelId="{2999EF4E-FA63-49EA-918D-BB49F6484830}" type="pres">
      <dgm:prSet presAssocID="{8B8BB5C2-634A-473B-A6F7-92BDCAB1C8AC}" presName="horz1" presStyleCnt="0"/>
      <dgm:spPr/>
    </dgm:pt>
    <dgm:pt modelId="{698FAD48-CDDD-40D7-94B2-34BD01D7FED3}" type="pres">
      <dgm:prSet presAssocID="{8B8BB5C2-634A-473B-A6F7-92BDCAB1C8AC}" presName="tx1" presStyleLbl="revTx" presStyleIdx="2" presStyleCnt="6"/>
      <dgm:spPr/>
    </dgm:pt>
    <dgm:pt modelId="{871612DE-8C40-46FB-854D-E4B711772BBD}" type="pres">
      <dgm:prSet presAssocID="{8B8BB5C2-634A-473B-A6F7-92BDCAB1C8AC}" presName="vert1" presStyleCnt="0"/>
      <dgm:spPr/>
    </dgm:pt>
    <dgm:pt modelId="{AB4E5146-277E-4BE6-B75B-381FE67B6A52}" type="pres">
      <dgm:prSet presAssocID="{8578FD8C-B9D1-4433-A355-3AB275265D69}" presName="thickLine" presStyleLbl="alignNode1" presStyleIdx="3" presStyleCnt="6"/>
      <dgm:spPr/>
    </dgm:pt>
    <dgm:pt modelId="{2C97EAD9-229F-4EBA-BC42-434B9D07B7F6}" type="pres">
      <dgm:prSet presAssocID="{8578FD8C-B9D1-4433-A355-3AB275265D69}" presName="horz1" presStyleCnt="0"/>
      <dgm:spPr/>
    </dgm:pt>
    <dgm:pt modelId="{E3FB01D2-721B-47E7-BE88-9EA382A2CF66}" type="pres">
      <dgm:prSet presAssocID="{8578FD8C-B9D1-4433-A355-3AB275265D69}" presName="tx1" presStyleLbl="revTx" presStyleIdx="3" presStyleCnt="6"/>
      <dgm:spPr/>
    </dgm:pt>
    <dgm:pt modelId="{19519FB0-C3E7-4581-B389-0491C5D7396D}" type="pres">
      <dgm:prSet presAssocID="{8578FD8C-B9D1-4433-A355-3AB275265D69}" presName="vert1" presStyleCnt="0"/>
      <dgm:spPr/>
    </dgm:pt>
    <dgm:pt modelId="{A33F1293-FB00-47CC-8EF3-21290A1CDE3D}" type="pres">
      <dgm:prSet presAssocID="{25EED7C3-B3C7-468E-B468-B5A694665A11}" presName="thickLine" presStyleLbl="alignNode1" presStyleIdx="4" presStyleCnt="6"/>
      <dgm:spPr/>
    </dgm:pt>
    <dgm:pt modelId="{A5E35623-FA89-40A0-ADA8-2C4E41DAFE46}" type="pres">
      <dgm:prSet presAssocID="{25EED7C3-B3C7-468E-B468-B5A694665A11}" presName="horz1" presStyleCnt="0"/>
      <dgm:spPr/>
    </dgm:pt>
    <dgm:pt modelId="{4857BFB9-A2E2-4939-9149-DA776F3B1D26}" type="pres">
      <dgm:prSet presAssocID="{25EED7C3-B3C7-468E-B468-B5A694665A11}" presName="tx1" presStyleLbl="revTx" presStyleIdx="4" presStyleCnt="6"/>
      <dgm:spPr/>
    </dgm:pt>
    <dgm:pt modelId="{7B56D9E3-E3D5-40CC-896C-5EBCEE61A3BE}" type="pres">
      <dgm:prSet presAssocID="{25EED7C3-B3C7-468E-B468-B5A694665A11}" presName="vert1" presStyleCnt="0"/>
      <dgm:spPr/>
    </dgm:pt>
    <dgm:pt modelId="{71774F7B-8AF3-4FF3-BE7B-C408DDBE0513}" type="pres">
      <dgm:prSet presAssocID="{F03CEF65-5374-4E00-812A-10B80B88BAF8}" presName="thickLine" presStyleLbl="alignNode1" presStyleIdx="5" presStyleCnt="6"/>
      <dgm:spPr/>
    </dgm:pt>
    <dgm:pt modelId="{F985945A-F42C-4AFD-8BF1-63722E83E117}" type="pres">
      <dgm:prSet presAssocID="{F03CEF65-5374-4E00-812A-10B80B88BAF8}" presName="horz1" presStyleCnt="0"/>
      <dgm:spPr/>
    </dgm:pt>
    <dgm:pt modelId="{E5B64A1A-F240-4C1D-8B0E-DD00D3AFB1CA}" type="pres">
      <dgm:prSet presAssocID="{F03CEF65-5374-4E00-812A-10B80B88BAF8}" presName="tx1" presStyleLbl="revTx" presStyleIdx="5" presStyleCnt="6"/>
      <dgm:spPr/>
    </dgm:pt>
    <dgm:pt modelId="{25CC6453-6597-430C-ADE9-C3B55367FBEF}" type="pres">
      <dgm:prSet presAssocID="{F03CEF65-5374-4E00-812A-10B80B88BAF8}" presName="vert1" presStyleCnt="0"/>
      <dgm:spPr/>
    </dgm:pt>
  </dgm:ptLst>
  <dgm:cxnLst>
    <dgm:cxn modelId="{7D56B902-E1E9-4078-BB4F-09FD786B03F1}" type="presOf" srcId="{5150CE60-D5F6-40B5-BAC5-7B0A52217663}" destId="{2A9A663F-52CE-43B1-977D-8336734555B2}" srcOrd="0" destOrd="0" presId="urn:microsoft.com/office/officeart/2008/layout/LinedList"/>
    <dgm:cxn modelId="{835FEC0A-3A9B-4246-B27B-BE413E611D40}" srcId="{3D0B9F54-A03F-4162-821B-513F269E08AB}" destId="{8B8BB5C2-634A-473B-A6F7-92BDCAB1C8AC}" srcOrd="2" destOrd="0" parTransId="{CDAA3D0F-989D-41A5-B94A-6616D0E2AC30}" sibTransId="{19204C4A-DC2C-42D3-AA31-834965841DCC}"/>
    <dgm:cxn modelId="{7484640F-990A-473C-A49E-03D24B09ABB8}" srcId="{3D0B9F54-A03F-4162-821B-513F269E08AB}" destId="{8578FD8C-B9D1-4433-A355-3AB275265D69}" srcOrd="3" destOrd="0" parTransId="{2BFBCF8D-EAEE-43ED-B132-A4F960463060}" sibTransId="{EB990939-870E-406C-A32D-15991C29ED5E}"/>
    <dgm:cxn modelId="{50E41D17-9D0C-4529-B19E-3D98A941EFBD}" type="presOf" srcId="{25EED7C3-B3C7-468E-B468-B5A694665A11}" destId="{4857BFB9-A2E2-4939-9149-DA776F3B1D26}" srcOrd="0" destOrd="0" presId="urn:microsoft.com/office/officeart/2008/layout/LinedList"/>
    <dgm:cxn modelId="{22518C19-48EC-45D2-BBEB-9F23B2FB0A3C}" srcId="{3D0B9F54-A03F-4162-821B-513F269E08AB}" destId="{3522B873-D671-4778-B9D2-D193427BFA21}" srcOrd="1" destOrd="0" parTransId="{AB96AE70-F68A-4641-8BA7-5CD339D24098}" sibTransId="{8C8C3C51-8E31-49C6-8B6E-AFBC8E4F6831}"/>
    <dgm:cxn modelId="{57E63632-9A9D-4C69-94AC-FF7EF6A442A0}" type="presOf" srcId="{8B8BB5C2-634A-473B-A6F7-92BDCAB1C8AC}" destId="{698FAD48-CDDD-40D7-94B2-34BD01D7FED3}" srcOrd="0" destOrd="0" presId="urn:microsoft.com/office/officeart/2008/layout/LinedList"/>
    <dgm:cxn modelId="{AA92086C-F88B-4D93-8BC1-CD3C07378756}" type="presOf" srcId="{8578FD8C-B9D1-4433-A355-3AB275265D69}" destId="{E3FB01D2-721B-47E7-BE88-9EA382A2CF66}" srcOrd="0" destOrd="0" presId="urn:microsoft.com/office/officeart/2008/layout/LinedList"/>
    <dgm:cxn modelId="{32FDBC7B-6022-4C59-95C9-E50AFDBBADC9}" srcId="{3D0B9F54-A03F-4162-821B-513F269E08AB}" destId="{F03CEF65-5374-4E00-812A-10B80B88BAF8}" srcOrd="5" destOrd="0" parTransId="{AA7E7619-6BCD-4E69-8031-555DB188E248}" sibTransId="{EC562B18-ABF7-46F5-A0AB-99BF32072227}"/>
    <dgm:cxn modelId="{58F3D081-7385-469D-AD99-963F0EA2142D}" srcId="{3D0B9F54-A03F-4162-821B-513F269E08AB}" destId="{5150CE60-D5F6-40B5-BAC5-7B0A52217663}" srcOrd="0" destOrd="0" parTransId="{E2DCAE0A-D13D-4703-A0A7-7D21A55A539D}" sibTransId="{1E197CDC-8058-4700-B508-5106C423FFA5}"/>
    <dgm:cxn modelId="{1656D18A-AB84-4281-9D3A-375384182D1E}" type="presOf" srcId="{3522B873-D671-4778-B9D2-D193427BFA21}" destId="{657A7806-BD60-4C05-8D4E-ACB74B9B2C2B}" srcOrd="0" destOrd="0" presId="urn:microsoft.com/office/officeart/2008/layout/LinedList"/>
    <dgm:cxn modelId="{DB79ECC5-53CE-4F80-B5A0-26E02F964618}" srcId="{3D0B9F54-A03F-4162-821B-513F269E08AB}" destId="{25EED7C3-B3C7-468E-B468-B5A694665A11}" srcOrd="4" destOrd="0" parTransId="{A6DD2197-1355-4664-A597-164FD2A8386D}" sibTransId="{17EA1802-C86B-4779-8D7F-42EDE83D4C7D}"/>
    <dgm:cxn modelId="{AAF639CC-60FB-45BC-8C40-CF884CB2B323}" type="presOf" srcId="{F03CEF65-5374-4E00-812A-10B80B88BAF8}" destId="{E5B64A1A-F240-4C1D-8B0E-DD00D3AFB1CA}" srcOrd="0" destOrd="0" presId="urn:microsoft.com/office/officeart/2008/layout/LinedList"/>
    <dgm:cxn modelId="{FC1AC2D2-BF50-4205-BD3D-6929BD8F0F1D}" type="presOf" srcId="{3D0B9F54-A03F-4162-821B-513F269E08AB}" destId="{E0D6CA48-E77A-43CF-B27A-4B757053A9F2}" srcOrd="0" destOrd="0" presId="urn:microsoft.com/office/officeart/2008/layout/LinedList"/>
    <dgm:cxn modelId="{D796B243-82FA-4368-B9B1-D2B09F92607E}" type="presParOf" srcId="{E0D6CA48-E77A-43CF-B27A-4B757053A9F2}" destId="{DB0A0BF1-DEE9-42A3-9CD9-D49CBA10599C}" srcOrd="0" destOrd="0" presId="urn:microsoft.com/office/officeart/2008/layout/LinedList"/>
    <dgm:cxn modelId="{4FBD1057-22A4-4581-B912-8D4A0DAA64FA}" type="presParOf" srcId="{E0D6CA48-E77A-43CF-B27A-4B757053A9F2}" destId="{6D98DE78-C8A6-41DB-839C-282C994BFE1E}" srcOrd="1" destOrd="0" presId="urn:microsoft.com/office/officeart/2008/layout/LinedList"/>
    <dgm:cxn modelId="{468ADB85-6660-44BB-B55A-B6FEB40B2311}" type="presParOf" srcId="{6D98DE78-C8A6-41DB-839C-282C994BFE1E}" destId="{2A9A663F-52CE-43B1-977D-8336734555B2}" srcOrd="0" destOrd="0" presId="urn:microsoft.com/office/officeart/2008/layout/LinedList"/>
    <dgm:cxn modelId="{7641A215-5CB4-4B01-A276-7D1F1D28A7C6}" type="presParOf" srcId="{6D98DE78-C8A6-41DB-839C-282C994BFE1E}" destId="{A461FD3C-DE71-47CD-BA86-F4CFF4675D82}" srcOrd="1" destOrd="0" presId="urn:microsoft.com/office/officeart/2008/layout/LinedList"/>
    <dgm:cxn modelId="{247F5A44-A281-4D62-BB60-5FE8F27CB8B4}" type="presParOf" srcId="{E0D6CA48-E77A-43CF-B27A-4B757053A9F2}" destId="{DEBB69C7-17F9-4D66-9C52-B9D7C53530FB}" srcOrd="2" destOrd="0" presId="urn:microsoft.com/office/officeart/2008/layout/LinedList"/>
    <dgm:cxn modelId="{2A1A66D5-6E2F-48F3-A909-02F53445F429}" type="presParOf" srcId="{E0D6CA48-E77A-43CF-B27A-4B757053A9F2}" destId="{ED2B8760-5ED4-48D4-9523-AFEE31CDE1F7}" srcOrd="3" destOrd="0" presId="urn:microsoft.com/office/officeart/2008/layout/LinedList"/>
    <dgm:cxn modelId="{82272750-C78F-4247-BA8B-B4A23E3AE122}" type="presParOf" srcId="{ED2B8760-5ED4-48D4-9523-AFEE31CDE1F7}" destId="{657A7806-BD60-4C05-8D4E-ACB74B9B2C2B}" srcOrd="0" destOrd="0" presId="urn:microsoft.com/office/officeart/2008/layout/LinedList"/>
    <dgm:cxn modelId="{43289998-0B80-4604-B1EB-4FBEE002598D}" type="presParOf" srcId="{ED2B8760-5ED4-48D4-9523-AFEE31CDE1F7}" destId="{3AD01910-6970-4B66-AB2A-890287111181}" srcOrd="1" destOrd="0" presId="urn:microsoft.com/office/officeart/2008/layout/LinedList"/>
    <dgm:cxn modelId="{E688AACF-CD1A-430C-8128-B782AAED7BC3}" type="presParOf" srcId="{E0D6CA48-E77A-43CF-B27A-4B757053A9F2}" destId="{602499EE-6ABF-448D-A504-FA4B7965EBA9}" srcOrd="4" destOrd="0" presId="urn:microsoft.com/office/officeart/2008/layout/LinedList"/>
    <dgm:cxn modelId="{5FEBF59B-B0A5-4277-9145-047B644CA7D6}" type="presParOf" srcId="{E0D6CA48-E77A-43CF-B27A-4B757053A9F2}" destId="{2999EF4E-FA63-49EA-918D-BB49F6484830}" srcOrd="5" destOrd="0" presId="urn:microsoft.com/office/officeart/2008/layout/LinedList"/>
    <dgm:cxn modelId="{1C3B5DC4-BEDF-43D8-A1D9-885702D60263}" type="presParOf" srcId="{2999EF4E-FA63-49EA-918D-BB49F6484830}" destId="{698FAD48-CDDD-40D7-94B2-34BD01D7FED3}" srcOrd="0" destOrd="0" presId="urn:microsoft.com/office/officeart/2008/layout/LinedList"/>
    <dgm:cxn modelId="{2E8E5470-3292-4EDF-AE7F-8213599DFF18}" type="presParOf" srcId="{2999EF4E-FA63-49EA-918D-BB49F6484830}" destId="{871612DE-8C40-46FB-854D-E4B711772BBD}" srcOrd="1" destOrd="0" presId="urn:microsoft.com/office/officeart/2008/layout/LinedList"/>
    <dgm:cxn modelId="{C273C591-25CA-41DE-AF46-E029BCA3F7EA}" type="presParOf" srcId="{E0D6CA48-E77A-43CF-B27A-4B757053A9F2}" destId="{AB4E5146-277E-4BE6-B75B-381FE67B6A52}" srcOrd="6" destOrd="0" presId="urn:microsoft.com/office/officeart/2008/layout/LinedList"/>
    <dgm:cxn modelId="{B181A9D8-D0D8-4D3C-97FA-262947DE510A}" type="presParOf" srcId="{E0D6CA48-E77A-43CF-B27A-4B757053A9F2}" destId="{2C97EAD9-229F-4EBA-BC42-434B9D07B7F6}" srcOrd="7" destOrd="0" presId="urn:microsoft.com/office/officeart/2008/layout/LinedList"/>
    <dgm:cxn modelId="{8EDE92F5-66C6-4DDD-99C9-2D6FF1298E81}" type="presParOf" srcId="{2C97EAD9-229F-4EBA-BC42-434B9D07B7F6}" destId="{E3FB01D2-721B-47E7-BE88-9EA382A2CF66}" srcOrd="0" destOrd="0" presId="urn:microsoft.com/office/officeart/2008/layout/LinedList"/>
    <dgm:cxn modelId="{86923084-1BAE-4CCF-B641-1D8C514B4010}" type="presParOf" srcId="{2C97EAD9-229F-4EBA-BC42-434B9D07B7F6}" destId="{19519FB0-C3E7-4581-B389-0491C5D7396D}" srcOrd="1" destOrd="0" presId="urn:microsoft.com/office/officeart/2008/layout/LinedList"/>
    <dgm:cxn modelId="{D576E665-29C3-439E-976E-25AA4B97BF11}" type="presParOf" srcId="{E0D6CA48-E77A-43CF-B27A-4B757053A9F2}" destId="{A33F1293-FB00-47CC-8EF3-21290A1CDE3D}" srcOrd="8" destOrd="0" presId="urn:microsoft.com/office/officeart/2008/layout/LinedList"/>
    <dgm:cxn modelId="{C411CD6F-AB71-4DF5-A82B-B0A28902BC2B}" type="presParOf" srcId="{E0D6CA48-E77A-43CF-B27A-4B757053A9F2}" destId="{A5E35623-FA89-40A0-ADA8-2C4E41DAFE46}" srcOrd="9" destOrd="0" presId="urn:microsoft.com/office/officeart/2008/layout/LinedList"/>
    <dgm:cxn modelId="{CD553918-8A7E-466F-93EE-41610EF66B83}" type="presParOf" srcId="{A5E35623-FA89-40A0-ADA8-2C4E41DAFE46}" destId="{4857BFB9-A2E2-4939-9149-DA776F3B1D26}" srcOrd="0" destOrd="0" presId="urn:microsoft.com/office/officeart/2008/layout/LinedList"/>
    <dgm:cxn modelId="{597A31A7-0E2B-40D3-B5D8-F43A6277A390}" type="presParOf" srcId="{A5E35623-FA89-40A0-ADA8-2C4E41DAFE46}" destId="{7B56D9E3-E3D5-40CC-896C-5EBCEE61A3BE}" srcOrd="1" destOrd="0" presId="urn:microsoft.com/office/officeart/2008/layout/LinedList"/>
    <dgm:cxn modelId="{46C2CF17-7186-44AD-A4E7-9DC57FE6AC57}" type="presParOf" srcId="{E0D6CA48-E77A-43CF-B27A-4B757053A9F2}" destId="{71774F7B-8AF3-4FF3-BE7B-C408DDBE0513}" srcOrd="10" destOrd="0" presId="urn:microsoft.com/office/officeart/2008/layout/LinedList"/>
    <dgm:cxn modelId="{AE022FCB-0A84-4DDE-9C46-A5933A038321}" type="presParOf" srcId="{E0D6CA48-E77A-43CF-B27A-4B757053A9F2}" destId="{F985945A-F42C-4AFD-8BF1-63722E83E117}" srcOrd="11" destOrd="0" presId="urn:microsoft.com/office/officeart/2008/layout/LinedList"/>
    <dgm:cxn modelId="{29ECD993-095D-401C-9F80-DD28821E01CE}" type="presParOf" srcId="{F985945A-F42C-4AFD-8BF1-63722E83E117}" destId="{E5B64A1A-F240-4C1D-8B0E-DD00D3AFB1CA}" srcOrd="0" destOrd="0" presId="urn:microsoft.com/office/officeart/2008/layout/LinedList"/>
    <dgm:cxn modelId="{887949B8-A6F3-493D-B07E-E5EB76BB304B}" type="presParOf" srcId="{F985945A-F42C-4AFD-8BF1-63722E83E117}" destId="{25CC6453-6597-430C-ADE9-C3B55367FBE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9.xml><?xml version="1.0" encoding="utf-8"?>
<dgm:dataModel xmlns:dgm="http://schemas.openxmlformats.org/drawingml/2006/diagram" xmlns:a="http://schemas.openxmlformats.org/drawingml/2006/main">
  <dgm:ptLst>
    <dgm:pt modelId="{BB8BB03D-6868-4D4B-B9ED-6F11ECA27346}" type="doc">
      <dgm:prSet loTypeId="urn:microsoft.com/office/officeart/2008/layout/LinedList" loCatId="list" qsTypeId="urn:microsoft.com/office/officeart/2005/8/quickstyle/simple1" qsCatId="simple" csTypeId="urn:microsoft.com/office/officeart/2005/8/colors/accent0_1" csCatId="mainScheme"/>
      <dgm:spPr/>
      <dgm:t>
        <a:bodyPr/>
        <a:lstStyle/>
        <a:p>
          <a:endParaRPr lang="ru-RU"/>
        </a:p>
      </dgm:t>
    </dgm:pt>
    <dgm:pt modelId="{2A89386E-61BD-4242-9B67-BAC8BA8C81DB}">
      <dgm:prSet/>
      <dgm:spPr/>
      <dgm:t>
        <a:bodyPr/>
        <a:lstStyle/>
        <a:p>
          <a:r>
            <a:rPr lang="ru-RU" b="1" dirty="0"/>
            <a:t>К специальным экономическим факторам относят: </a:t>
          </a:r>
        </a:p>
      </dgm:t>
    </dgm:pt>
    <dgm:pt modelId="{DF50D45C-9C9C-4C9B-BB91-D1E19F3ABF2F}" type="parTrans" cxnId="{D881A81D-8D27-4009-B2B4-7B9817C716EB}">
      <dgm:prSet/>
      <dgm:spPr/>
      <dgm:t>
        <a:bodyPr/>
        <a:lstStyle/>
        <a:p>
          <a:endParaRPr lang="ru-RU"/>
        </a:p>
      </dgm:t>
    </dgm:pt>
    <dgm:pt modelId="{2748E023-A76B-4DBD-9D01-724693C1CDCD}" type="sibTrans" cxnId="{D881A81D-8D27-4009-B2B4-7B9817C716EB}">
      <dgm:prSet/>
      <dgm:spPr/>
      <dgm:t>
        <a:bodyPr/>
        <a:lstStyle/>
        <a:p>
          <a:endParaRPr lang="ru-RU"/>
        </a:p>
      </dgm:t>
    </dgm:pt>
    <dgm:pt modelId="{2FAC6210-5F7C-4732-9D6E-B4D6CF4AD8F7}">
      <dgm:prSet/>
      <dgm:spPr/>
      <dgm:t>
        <a:bodyPr/>
        <a:lstStyle/>
        <a:p>
          <a:r>
            <a:rPr lang="ru-RU"/>
            <a:t>— отсутствие развитых экономических отношений, существование офшорных финансовых юрисдикций, появление и укрепление многочисленных криминальных группировок, преступная деятельность которых связана с экономической преступностью; рост незаконного кредитования;</a:t>
          </a:r>
        </a:p>
      </dgm:t>
    </dgm:pt>
    <dgm:pt modelId="{7257AD8D-ACCE-4854-8140-EB6369ACCF9C}" type="parTrans" cxnId="{656140C1-DBC5-4ECA-A1C1-9AFB95D12CBC}">
      <dgm:prSet/>
      <dgm:spPr/>
      <dgm:t>
        <a:bodyPr/>
        <a:lstStyle/>
        <a:p>
          <a:endParaRPr lang="ru-RU"/>
        </a:p>
      </dgm:t>
    </dgm:pt>
    <dgm:pt modelId="{681A9DD6-C438-4834-8375-89F6C2CFD91A}" type="sibTrans" cxnId="{656140C1-DBC5-4ECA-A1C1-9AFB95D12CBC}">
      <dgm:prSet/>
      <dgm:spPr/>
      <dgm:t>
        <a:bodyPr/>
        <a:lstStyle/>
        <a:p>
          <a:endParaRPr lang="ru-RU"/>
        </a:p>
      </dgm:t>
    </dgm:pt>
    <dgm:pt modelId="{B43D1AD9-2631-4972-886C-75D23D89D1C5}">
      <dgm:prSet/>
      <dgm:spPr/>
      <dgm:t>
        <a:bodyPr/>
        <a:lstStyle/>
        <a:p>
          <a:r>
            <a:rPr lang="ru-RU"/>
            <a:t>— отсутствие эффективного, дифференцированного и соразмерного налогообложения физических лиц, индивидуальных предпринимателей и юридических лиц, позволяющего обеспечить их нормальное функционирование на современном рынке;</a:t>
          </a:r>
        </a:p>
      </dgm:t>
    </dgm:pt>
    <dgm:pt modelId="{70412810-A711-49B3-8BD6-D409B7CB6C24}" type="parTrans" cxnId="{E08F131D-16F3-4F52-8369-2D67A7C2A90A}">
      <dgm:prSet/>
      <dgm:spPr/>
      <dgm:t>
        <a:bodyPr/>
        <a:lstStyle/>
        <a:p>
          <a:endParaRPr lang="ru-RU"/>
        </a:p>
      </dgm:t>
    </dgm:pt>
    <dgm:pt modelId="{82365A0E-FE52-4B33-8627-5D4CC805EBC8}" type="sibTrans" cxnId="{E08F131D-16F3-4F52-8369-2D67A7C2A90A}">
      <dgm:prSet/>
      <dgm:spPr/>
      <dgm:t>
        <a:bodyPr/>
        <a:lstStyle/>
        <a:p>
          <a:endParaRPr lang="ru-RU"/>
        </a:p>
      </dgm:t>
    </dgm:pt>
    <dgm:pt modelId="{6E2AF0B5-912F-4AB9-9846-471BDEDB0E68}">
      <dgm:prSet/>
      <dgm:spPr/>
      <dgm:t>
        <a:bodyPr/>
        <a:lstStyle/>
        <a:p>
          <a:r>
            <a:rPr lang="ru-RU"/>
            <a:t>— нестабильная экономическая ситуация, связанная с финансовыми кризисами;</a:t>
          </a:r>
        </a:p>
      </dgm:t>
    </dgm:pt>
    <dgm:pt modelId="{10C15C63-0D40-4F44-88DA-9673A53D7F23}" type="parTrans" cxnId="{9D6CC3F5-3924-408B-9926-4A188D7A773B}">
      <dgm:prSet/>
      <dgm:spPr/>
      <dgm:t>
        <a:bodyPr/>
        <a:lstStyle/>
        <a:p>
          <a:endParaRPr lang="ru-RU"/>
        </a:p>
      </dgm:t>
    </dgm:pt>
    <dgm:pt modelId="{D774E98B-6271-45FC-AA44-45C56A62254D}" type="sibTrans" cxnId="{9D6CC3F5-3924-408B-9926-4A188D7A773B}">
      <dgm:prSet/>
      <dgm:spPr/>
      <dgm:t>
        <a:bodyPr/>
        <a:lstStyle/>
        <a:p>
          <a:endParaRPr lang="ru-RU"/>
        </a:p>
      </dgm:t>
    </dgm:pt>
    <dgm:pt modelId="{5A820FDE-A3DB-4BED-8FFE-4880566AA682}">
      <dgm:prSet/>
      <dgm:spPr/>
      <dgm:t>
        <a:bodyPr/>
        <a:lstStyle/>
        <a:p>
          <a:r>
            <a:rPr lang="ru-RU"/>
            <a:t>— неравномерное развитие регионов РФ;</a:t>
          </a:r>
        </a:p>
      </dgm:t>
    </dgm:pt>
    <dgm:pt modelId="{C731ED7B-8C1F-4F0C-A78D-CA99AABB75D4}" type="parTrans" cxnId="{0030B95C-A5DC-4FF0-B473-D5BD7449DDBE}">
      <dgm:prSet/>
      <dgm:spPr/>
      <dgm:t>
        <a:bodyPr/>
        <a:lstStyle/>
        <a:p>
          <a:endParaRPr lang="ru-RU"/>
        </a:p>
      </dgm:t>
    </dgm:pt>
    <dgm:pt modelId="{04FF18C8-690B-46D3-86CF-B673E352DE46}" type="sibTrans" cxnId="{0030B95C-A5DC-4FF0-B473-D5BD7449DDBE}">
      <dgm:prSet/>
      <dgm:spPr/>
      <dgm:t>
        <a:bodyPr/>
        <a:lstStyle/>
        <a:p>
          <a:endParaRPr lang="ru-RU"/>
        </a:p>
      </dgm:t>
    </dgm:pt>
    <dgm:pt modelId="{996F5E70-CBD1-44F9-99A7-7A75EA929864}">
      <dgm:prSet/>
      <dgm:spPr/>
      <dgm:t>
        <a:bodyPr/>
        <a:lstStyle/>
        <a:p>
          <a:r>
            <a:rPr lang="ru-RU"/>
            <a:t>— деформацию экономики, обусловленную ее неравномерным развитием.</a:t>
          </a:r>
        </a:p>
      </dgm:t>
    </dgm:pt>
    <dgm:pt modelId="{002745EF-FCA7-4E1D-9B2E-EA67BD0BC2F2}" type="parTrans" cxnId="{6832C105-10BF-48AC-9B70-E1041A83C470}">
      <dgm:prSet/>
      <dgm:spPr/>
      <dgm:t>
        <a:bodyPr/>
        <a:lstStyle/>
        <a:p>
          <a:endParaRPr lang="ru-RU"/>
        </a:p>
      </dgm:t>
    </dgm:pt>
    <dgm:pt modelId="{18ED6581-BD0E-440A-8A04-FB091760C71A}" type="sibTrans" cxnId="{6832C105-10BF-48AC-9B70-E1041A83C470}">
      <dgm:prSet/>
      <dgm:spPr/>
      <dgm:t>
        <a:bodyPr/>
        <a:lstStyle/>
        <a:p>
          <a:endParaRPr lang="ru-RU"/>
        </a:p>
      </dgm:t>
    </dgm:pt>
    <dgm:pt modelId="{7CA6C113-BA3E-4387-A987-DD2A1044CC23}" type="pres">
      <dgm:prSet presAssocID="{BB8BB03D-6868-4D4B-B9ED-6F11ECA27346}" presName="vert0" presStyleCnt="0">
        <dgm:presLayoutVars>
          <dgm:dir/>
          <dgm:animOne val="branch"/>
          <dgm:animLvl val="lvl"/>
        </dgm:presLayoutVars>
      </dgm:prSet>
      <dgm:spPr/>
    </dgm:pt>
    <dgm:pt modelId="{A1FA820B-87C5-4F0F-A634-4BF7DF316565}" type="pres">
      <dgm:prSet presAssocID="{2A89386E-61BD-4242-9B67-BAC8BA8C81DB}" presName="thickLine" presStyleLbl="alignNode1" presStyleIdx="0" presStyleCnt="6"/>
      <dgm:spPr/>
    </dgm:pt>
    <dgm:pt modelId="{F7F6D4D0-FCE6-4C78-A67F-F0FACED5FCB9}" type="pres">
      <dgm:prSet presAssocID="{2A89386E-61BD-4242-9B67-BAC8BA8C81DB}" presName="horz1" presStyleCnt="0"/>
      <dgm:spPr/>
    </dgm:pt>
    <dgm:pt modelId="{D593F0A3-5AFA-4A1B-A4B3-D30A5D024348}" type="pres">
      <dgm:prSet presAssocID="{2A89386E-61BD-4242-9B67-BAC8BA8C81DB}" presName="tx1" presStyleLbl="revTx" presStyleIdx="0" presStyleCnt="6"/>
      <dgm:spPr/>
    </dgm:pt>
    <dgm:pt modelId="{5D6DE705-CB92-4A59-B8CF-34CC68031A48}" type="pres">
      <dgm:prSet presAssocID="{2A89386E-61BD-4242-9B67-BAC8BA8C81DB}" presName="vert1" presStyleCnt="0"/>
      <dgm:spPr/>
    </dgm:pt>
    <dgm:pt modelId="{9D80E1A0-54E8-4957-ACC5-7418C368394C}" type="pres">
      <dgm:prSet presAssocID="{2FAC6210-5F7C-4732-9D6E-B4D6CF4AD8F7}" presName="thickLine" presStyleLbl="alignNode1" presStyleIdx="1" presStyleCnt="6"/>
      <dgm:spPr/>
    </dgm:pt>
    <dgm:pt modelId="{4719FBA3-9D53-4A7A-B81E-8414028C340E}" type="pres">
      <dgm:prSet presAssocID="{2FAC6210-5F7C-4732-9D6E-B4D6CF4AD8F7}" presName="horz1" presStyleCnt="0"/>
      <dgm:spPr/>
    </dgm:pt>
    <dgm:pt modelId="{86EF4770-4F4C-4FEC-855E-C383AA6AEEDC}" type="pres">
      <dgm:prSet presAssocID="{2FAC6210-5F7C-4732-9D6E-B4D6CF4AD8F7}" presName="tx1" presStyleLbl="revTx" presStyleIdx="1" presStyleCnt="6"/>
      <dgm:spPr/>
    </dgm:pt>
    <dgm:pt modelId="{FE977904-34DD-4ACD-80EE-AE144261256F}" type="pres">
      <dgm:prSet presAssocID="{2FAC6210-5F7C-4732-9D6E-B4D6CF4AD8F7}" presName="vert1" presStyleCnt="0"/>
      <dgm:spPr/>
    </dgm:pt>
    <dgm:pt modelId="{EA6D5ACD-35B8-4481-8F53-C95A89830942}" type="pres">
      <dgm:prSet presAssocID="{B43D1AD9-2631-4972-886C-75D23D89D1C5}" presName="thickLine" presStyleLbl="alignNode1" presStyleIdx="2" presStyleCnt="6"/>
      <dgm:spPr/>
    </dgm:pt>
    <dgm:pt modelId="{CCFFF000-8781-4534-97B1-19EC8DF23DF6}" type="pres">
      <dgm:prSet presAssocID="{B43D1AD9-2631-4972-886C-75D23D89D1C5}" presName="horz1" presStyleCnt="0"/>
      <dgm:spPr/>
    </dgm:pt>
    <dgm:pt modelId="{A761075F-906F-4F20-AB91-B7BD1BB2F9D6}" type="pres">
      <dgm:prSet presAssocID="{B43D1AD9-2631-4972-886C-75D23D89D1C5}" presName="tx1" presStyleLbl="revTx" presStyleIdx="2" presStyleCnt="6"/>
      <dgm:spPr/>
    </dgm:pt>
    <dgm:pt modelId="{9C448D34-D82D-4D85-B910-51A2AFC8F0F5}" type="pres">
      <dgm:prSet presAssocID="{B43D1AD9-2631-4972-886C-75D23D89D1C5}" presName="vert1" presStyleCnt="0"/>
      <dgm:spPr/>
    </dgm:pt>
    <dgm:pt modelId="{64E8543F-D3EA-4D5C-B57D-7263A1BAB2C8}" type="pres">
      <dgm:prSet presAssocID="{6E2AF0B5-912F-4AB9-9846-471BDEDB0E68}" presName="thickLine" presStyleLbl="alignNode1" presStyleIdx="3" presStyleCnt="6"/>
      <dgm:spPr/>
    </dgm:pt>
    <dgm:pt modelId="{AD318E3B-E7BB-49B4-A53F-56EF9194A920}" type="pres">
      <dgm:prSet presAssocID="{6E2AF0B5-912F-4AB9-9846-471BDEDB0E68}" presName="horz1" presStyleCnt="0"/>
      <dgm:spPr/>
    </dgm:pt>
    <dgm:pt modelId="{295D43D9-5DB3-4AC8-B743-4B57123DABC1}" type="pres">
      <dgm:prSet presAssocID="{6E2AF0B5-912F-4AB9-9846-471BDEDB0E68}" presName="tx1" presStyleLbl="revTx" presStyleIdx="3" presStyleCnt="6"/>
      <dgm:spPr/>
    </dgm:pt>
    <dgm:pt modelId="{E32B5792-B616-4CD7-8400-A612F6C87C50}" type="pres">
      <dgm:prSet presAssocID="{6E2AF0B5-912F-4AB9-9846-471BDEDB0E68}" presName="vert1" presStyleCnt="0"/>
      <dgm:spPr/>
    </dgm:pt>
    <dgm:pt modelId="{A96B9C6C-B434-4EA8-BF9B-428A085053A0}" type="pres">
      <dgm:prSet presAssocID="{5A820FDE-A3DB-4BED-8FFE-4880566AA682}" presName="thickLine" presStyleLbl="alignNode1" presStyleIdx="4" presStyleCnt="6"/>
      <dgm:spPr/>
    </dgm:pt>
    <dgm:pt modelId="{D5008355-0309-4988-BE16-0C9CEE6768CC}" type="pres">
      <dgm:prSet presAssocID="{5A820FDE-A3DB-4BED-8FFE-4880566AA682}" presName="horz1" presStyleCnt="0"/>
      <dgm:spPr/>
    </dgm:pt>
    <dgm:pt modelId="{2657C0AE-526F-4330-9BAD-9E72690B07DF}" type="pres">
      <dgm:prSet presAssocID="{5A820FDE-A3DB-4BED-8FFE-4880566AA682}" presName="tx1" presStyleLbl="revTx" presStyleIdx="4" presStyleCnt="6"/>
      <dgm:spPr/>
    </dgm:pt>
    <dgm:pt modelId="{E317B5FA-D2E6-4E38-A0F6-976D78912F6F}" type="pres">
      <dgm:prSet presAssocID="{5A820FDE-A3DB-4BED-8FFE-4880566AA682}" presName="vert1" presStyleCnt="0"/>
      <dgm:spPr/>
    </dgm:pt>
    <dgm:pt modelId="{A07AEDDC-7D01-4F71-8168-43D232BA981C}" type="pres">
      <dgm:prSet presAssocID="{996F5E70-CBD1-44F9-99A7-7A75EA929864}" presName="thickLine" presStyleLbl="alignNode1" presStyleIdx="5" presStyleCnt="6"/>
      <dgm:spPr/>
    </dgm:pt>
    <dgm:pt modelId="{72E8005F-3139-4461-A1DD-DDD96F737702}" type="pres">
      <dgm:prSet presAssocID="{996F5E70-CBD1-44F9-99A7-7A75EA929864}" presName="horz1" presStyleCnt="0"/>
      <dgm:spPr/>
    </dgm:pt>
    <dgm:pt modelId="{0E909881-AE27-4409-AE20-7C200DD38C4D}" type="pres">
      <dgm:prSet presAssocID="{996F5E70-CBD1-44F9-99A7-7A75EA929864}" presName="tx1" presStyleLbl="revTx" presStyleIdx="5" presStyleCnt="6"/>
      <dgm:spPr/>
    </dgm:pt>
    <dgm:pt modelId="{8372FC53-5306-4541-BE3A-DADF8D7944CA}" type="pres">
      <dgm:prSet presAssocID="{996F5E70-CBD1-44F9-99A7-7A75EA929864}" presName="vert1" presStyleCnt="0"/>
      <dgm:spPr/>
    </dgm:pt>
  </dgm:ptLst>
  <dgm:cxnLst>
    <dgm:cxn modelId="{6832C105-10BF-48AC-9B70-E1041A83C470}" srcId="{BB8BB03D-6868-4D4B-B9ED-6F11ECA27346}" destId="{996F5E70-CBD1-44F9-99A7-7A75EA929864}" srcOrd="5" destOrd="0" parTransId="{002745EF-FCA7-4E1D-9B2E-EA67BD0BC2F2}" sibTransId="{18ED6581-BD0E-440A-8A04-FB091760C71A}"/>
    <dgm:cxn modelId="{E47DC407-7973-4F58-A549-1D3413413EEF}" type="presOf" srcId="{6E2AF0B5-912F-4AB9-9846-471BDEDB0E68}" destId="{295D43D9-5DB3-4AC8-B743-4B57123DABC1}" srcOrd="0" destOrd="0" presId="urn:microsoft.com/office/officeart/2008/layout/LinedList"/>
    <dgm:cxn modelId="{FFB3B117-EE0F-497A-9F67-DBD49B6D7625}" type="presOf" srcId="{2A89386E-61BD-4242-9B67-BAC8BA8C81DB}" destId="{D593F0A3-5AFA-4A1B-A4B3-D30A5D024348}" srcOrd="0" destOrd="0" presId="urn:microsoft.com/office/officeart/2008/layout/LinedList"/>
    <dgm:cxn modelId="{E08F131D-16F3-4F52-8369-2D67A7C2A90A}" srcId="{BB8BB03D-6868-4D4B-B9ED-6F11ECA27346}" destId="{B43D1AD9-2631-4972-886C-75D23D89D1C5}" srcOrd="2" destOrd="0" parTransId="{70412810-A711-49B3-8BD6-D409B7CB6C24}" sibTransId="{82365A0E-FE52-4B33-8627-5D4CC805EBC8}"/>
    <dgm:cxn modelId="{D881A81D-8D27-4009-B2B4-7B9817C716EB}" srcId="{BB8BB03D-6868-4D4B-B9ED-6F11ECA27346}" destId="{2A89386E-61BD-4242-9B67-BAC8BA8C81DB}" srcOrd="0" destOrd="0" parTransId="{DF50D45C-9C9C-4C9B-BB91-D1E19F3ABF2F}" sibTransId="{2748E023-A76B-4DBD-9D01-724693C1CDCD}"/>
    <dgm:cxn modelId="{0030B95C-A5DC-4FF0-B473-D5BD7449DDBE}" srcId="{BB8BB03D-6868-4D4B-B9ED-6F11ECA27346}" destId="{5A820FDE-A3DB-4BED-8FFE-4880566AA682}" srcOrd="4" destOrd="0" parTransId="{C731ED7B-8C1F-4F0C-A78D-CA99AABB75D4}" sibTransId="{04FF18C8-690B-46D3-86CF-B673E352DE46}"/>
    <dgm:cxn modelId="{26C0F85D-86AC-4BA0-9E7C-A66C8A001FE7}" type="presOf" srcId="{B43D1AD9-2631-4972-886C-75D23D89D1C5}" destId="{A761075F-906F-4F20-AB91-B7BD1BB2F9D6}" srcOrd="0" destOrd="0" presId="urn:microsoft.com/office/officeart/2008/layout/LinedList"/>
    <dgm:cxn modelId="{C7055E44-6758-4805-8D87-89F5AE4E0BC0}" type="presOf" srcId="{2FAC6210-5F7C-4732-9D6E-B4D6CF4AD8F7}" destId="{86EF4770-4F4C-4FEC-855E-C383AA6AEEDC}" srcOrd="0" destOrd="0" presId="urn:microsoft.com/office/officeart/2008/layout/LinedList"/>
    <dgm:cxn modelId="{69C5396B-5BD4-4281-BB00-EFD3325D358F}" type="presOf" srcId="{5A820FDE-A3DB-4BED-8FFE-4880566AA682}" destId="{2657C0AE-526F-4330-9BAD-9E72690B07DF}" srcOrd="0" destOrd="0" presId="urn:microsoft.com/office/officeart/2008/layout/LinedList"/>
    <dgm:cxn modelId="{617F7588-B691-4D0D-AEDD-B204EEA03536}" type="presOf" srcId="{BB8BB03D-6868-4D4B-B9ED-6F11ECA27346}" destId="{7CA6C113-BA3E-4387-A987-DD2A1044CC23}" srcOrd="0" destOrd="0" presId="urn:microsoft.com/office/officeart/2008/layout/LinedList"/>
    <dgm:cxn modelId="{656140C1-DBC5-4ECA-A1C1-9AFB95D12CBC}" srcId="{BB8BB03D-6868-4D4B-B9ED-6F11ECA27346}" destId="{2FAC6210-5F7C-4732-9D6E-B4D6CF4AD8F7}" srcOrd="1" destOrd="0" parTransId="{7257AD8D-ACCE-4854-8140-EB6369ACCF9C}" sibTransId="{681A9DD6-C438-4834-8375-89F6C2CFD91A}"/>
    <dgm:cxn modelId="{C58DF1E8-37C7-46C8-9B27-3B3CA572D9E1}" type="presOf" srcId="{996F5E70-CBD1-44F9-99A7-7A75EA929864}" destId="{0E909881-AE27-4409-AE20-7C200DD38C4D}" srcOrd="0" destOrd="0" presId="urn:microsoft.com/office/officeart/2008/layout/LinedList"/>
    <dgm:cxn modelId="{9D6CC3F5-3924-408B-9926-4A188D7A773B}" srcId="{BB8BB03D-6868-4D4B-B9ED-6F11ECA27346}" destId="{6E2AF0B5-912F-4AB9-9846-471BDEDB0E68}" srcOrd="3" destOrd="0" parTransId="{10C15C63-0D40-4F44-88DA-9673A53D7F23}" sibTransId="{D774E98B-6271-45FC-AA44-45C56A62254D}"/>
    <dgm:cxn modelId="{98A88F07-7913-4E94-803B-22F8E952FE28}" type="presParOf" srcId="{7CA6C113-BA3E-4387-A987-DD2A1044CC23}" destId="{A1FA820B-87C5-4F0F-A634-4BF7DF316565}" srcOrd="0" destOrd="0" presId="urn:microsoft.com/office/officeart/2008/layout/LinedList"/>
    <dgm:cxn modelId="{3F0337D4-4F46-44B6-AC9C-30531E73EE3F}" type="presParOf" srcId="{7CA6C113-BA3E-4387-A987-DD2A1044CC23}" destId="{F7F6D4D0-FCE6-4C78-A67F-F0FACED5FCB9}" srcOrd="1" destOrd="0" presId="urn:microsoft.com/office/officeart/2008/layout/LinedList"/>
    <dgm:cxn modelId="{2847E3A3-8812-481B-8AF1-7A865EA92946}" type="presParOf" srcId="{F7F6D4D0-FCE6-4C78-A67F-F0FACED5FCB9}" destId="{D593F0A3-5AFA-4A1B-A4B3-D30A5D024348}" srcOrd="0" destOrd="0" presId="urn:microsoft.com/office/officeart/2008/layout/LinedList"/>
    <dgm:cxn modelId="{55067119-0ED9-4137-9B60-61064AFB20C0}" type="presParOf" srcId="{F7F6D4D0-FCE6-4C78-A67F-F0FACED5FCB9}" destId="{5D6DE705-CB92-4A59-B8CF-34CC68031A48}" srcOrd="1" destOrd="0" presId="urn:microsoft.com/office/officeart/2008/layout/LinedList"/>
    <dgm:cxn modelId="{C7A86AAF-2643-4549-8712-A941D2115769}" type="presParOf" srcId="{7CA6C113-BA3E-4387-A987-DD2A1044CC23}" destId="{9D80E1A0-54E8-4957-ACC5-7418C368394C}" srcOrd="2" destOrd="0" presId="urn:microsoft.com/office/officeart/2008/layout/LinedList"/>
    <dgm:cxn modelId="{555F2E69-AF09-4B67-B110-A328204D62FF}" type="presParOf" srcId="{7CA6C113-BA3E-4387-A987-DD2A1044CC23}" destId="{4719FBA3-9D53-4A7A-B81E-8414028C340E}" srcOrd="3" destOrd="0" presId="urn:microsoft.com/office/officeart/2008/layout/LinedList"/>
    <dgm:cxn modelId="{F06AAADB-2F63-40A0-8F80-D0C30FC1FD88}" type="presParOf" srcId="{4719FBA3-9D53-4A7A-B81E-8414028C340E}" destId="{86EF4770-4F4C-4FEC-855E-C383AA6AEEDC}" srcOrd="0" destOrd="0" presId="urn:microsoft.com/office/officeart/2008/layout/LinedList"/>
    <dgm:cxn modelId="{D10D1ACB-548D-4E93-A1EC-089E1FD0539B}" type="presParOf" srcId="{4719FBA3-9D53-4A7A-B81E-8414028C340E}" destId="{FE977904-34DD-4ACD-80EE-AE144261256F}" srcOrd="1" destOrd="0" presId="urn:microsoft.com/office/officeart/2008/layout/LinedList"/>
    <dgm:cxn modelId="{EE10131E-C344-4474-A96B-CD0715993A4A}" type="presParOf" srcId="{7CA6C113-BA3E-4387-A987-DD2A1044CC23}" destId="{EA6D5ACD-35B8-4481-8F53-C95A89830942}" srcOrd="4" destOrd="0" presId="urn:microsoft.com/office/officeart/2008/layout/LinedList"/>
    <dgm:cxn modelId="{27E047E4-B4F6-4EAF-925B-BC2A75D9F9E1}" type="presParOf" srcId="{7CA6C113-BA3E-4387-A987-DD2A1044CC23}" destId="{CCFFF000-8781-4534-97B1-19EC8DF23DF6}" srcOrd="5" destOrd="0" presId="urn:microsoft.com/office/officeart/2008/layout/LinedList"/>
    <dgm:cxn modelId="{453325BB-B807-421D-9FA4-E475BF7952E1}" type="presParOf" srcId="{CCFFF000-8781-4534-97B1-19EC8DF23DF6}" destId="{A761075F-906F-4F20-AB91-B7BD1BB2F9D6}" srcOrd="0" destOrd="0" presId="urn:microsoft.com/office/officeart/2008/layout/LinedList"/>
    <dgm:cxn modelId="{192E2CE8-B998-42EF-888D-6E4CEF9C29CF}" type="presParOf" srcId="{CCFFF000-8781-4534-97B1-19EC8DF23DF6}" destId="{9C448D34-D82D-4D85-B910-51A2AFC8F0F5}" srcOrd="1" destOrd="0" presId="urn:microsoft.com/office/officeart/2008/layout/LinedList"/>
    <dgm:cxn modelId="{F5861EB1-742C-4C87-AD7A-4B93A94A2843}" type="presParOf" srcId="{7CA6C113-BA3E-4387-A987-DD2A1044CC23}" destId="{64E8543F-D3EA-4D5C-B57D-7263A1BAB2C8}" srcOrd="6" destOrd="0" presId="urn:microsoft.com/office/officeart/2008/layout/LinedList"/>
    <dgm:cxn modelId="{0351DD4D-9362-4E23-8D76-2413C9D726B9}" type="presParOf" srcId="{7CA6C113-BA3E-4387-A987-DD2A1044CC23}" destId="{AD318E3B-E7BB-49B4-A53F-56EF9194A920}" srcOrd="7" destOrd="0" presId="urn:microsoft.com/office/officeart/2008/layout/LinedList"/>
    <dgm:cxn modelId="{AFBDADB6-F6FB-4C51-AEED-FB11BB4C52A2}" type="presParOf" srcId="{AD318E3B-E7BB-49B4-A53F-56EF9194A920}" destId="{295D43D9-5DB3-4AC8-B743-4B57123DABC1}" srcOrd="0" destOrd="0" presId="urn:microsoft.com/office/officeart/2008/layout/LinedList"/>
    <dgm:cxn modelId="{21E5B207-A451-4F04-91AC-F1A8F032E33C}" type="presParOf" srcId="{AD318E3B-E7BB-49B4-A53F-56EF9194A920}" destId="{E32B5792-B616-4CD7-8400-A612F6C87C50}" srcOrd="1" destOrd="0" presId="urn:microsoft.com/office/officeart/2008/layout/LinedList"/>
    <dgm:cxn modelId="{FDC3A8B1-3750-45C4-88CE-AA55B76EE864}" type="presParOf" srcId="{7CA6C113-BA3E-4387-A987-DD2A1044CC23}" destId="{A96B9C6C-B434-4EA8-BF9B-428A085053A0}" srcOrd="8" destOrd="0" presId="urn:microsoft.com/office/officeart/2008/layout/LinedList"/>
    <dgm:cxn modelId="{7E4B84BE-6D30-48EA-A0B9-A0D9301A73CE}" type="presParOf" srcId="{7CA6C113-BA3E-4387-A987-DD2A1044CC23}" destId="{D5008355-0309-4988-BE16-0C9CEE6768CC}" srcOrd="9" destOrd="0" presId="urn:microsoft.com/office/officeart/2008/layout/LinedList"/>
    <dgm:cxn modelId="{37E14A9C-77EB-44FA-BDAC-85653C410672}" type="presParOf" srcId="{D5008355-0309-4988-BE16-0C9CEE6768CC}" destId="{2657C0AE-526F-4330-9BAD-9E72690B07DF}" srcOrd="0" destOrd="0" presId="urn:microsoft.com/office/officeart/2008/layout/LinedList"/>
    <dgm:cxn modelId="{D2467716-6884-4CAE-A7C7-BF180983F321}" type="presParOf" srcId="{D5008355-0309-4988-BE16-0C9CEE6768CC}" destId="{E317B5FA-D2E6-4E38-A0F6-976D78912F6F}" srcOrd="1" destOrd="0" presId="urn:microsoft.com/office/officeart/2008/layout/LinedList"/>
    <dgm:cxn modelId="{BE9A0066-5F6A-4373-8F52-077E9EAF0968}" type="presParOf" srcId="{7CA6C113-BA3E-4387-A987-DD2A1044CC23}" destId="{A07AEDDC-7D01-4F71-8168-43D232BA981C}" srcOrd="10" destOrd="0" presId="urn:microsoft.com/office/officeart/2008/layout/LinedList"/>
    <dgm:cxn modelId="{A5BA322B-5EE3-46FE-867E-EDE84A7B47E5}" type="presParOf" srcId="{7CA6C113-BA3E-4387-A987-DD2A1044CC23}" destId="{72E8005F-3139-4461-A1DD-DDD96F737702}" srcOrd="11" destOrd="0" presId="urn:microsoft.com/office/officeart/2008/layout/LinedList"/>
    <dgm:cxn modelId="{03CDF740-7B9F-45CC-9631-C9F047DC03E5}" type="presParOf" srcId="{72E8005F-3139-4461-A1DD-DDD96F737702}" destId="{0E909881-AE27-4409-AE20-7C200DD38C4D}" srcOrd="0" destOrd="0" presId="urn:microsoft.com/office/officeart/2008/layout/LinedList"/>
    <dgm:cxn modelId="{B4012A74-CCD6-4412-8968-4C29D409B35F}" type="presParOf" srcId="{72E8005F-3139-4461-A1DD-DDD96F737702}" destId="{8372FC53-5306-4541-BE3A-DADF8D7944C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41F397C-A108-4F0A-83D3-4A9836D80D15}"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ru-RU"/>
        </a:p>
      </dgm:t>
    </dgm:pt>
    <dgm:pt modelId="{9A9C9910-7882-405E-A2F2-0199E6C90F06}">
      <dgm:prSet phldrT="[Текст]"/>
      <dgm:spPr/>
      <dgm:t>
        <a:bodyPr/>
        <a:lstStyle/>
        <a:p>
          <a:r>
            <a:rPr lang="ru-RU" b="1" dirty="0"/>
            <a:t>Функции криминологии</a:t>
          </a:r>
        </a:p>
      </dgm:t>
    </dgm:pt>
    <dgm:pt modelId="{C55BEE13-479F-4C1E-8BE0-134314DD2694}" type="parTrans" cxnId="{6DF5FEA0-7545-419C-837D-C2268566A4CC}">
      <dgm:prSet/>
      <dgm:spPr/>
      <dgm:t>
        <a:bodyPr/>
        <a:lstStyle/>
        <a:p>
          <a:endParaRPr lang="ru-RU"/>
        </a:p>
      </dgm:t>
    </dgm:pt>
    <dgm:pt modelId="{DE31BE96-232F-4B0F-BCA5-980DCC9FEBD3}" type="sibTrans" cxnId="{6DF5FEA0-7545-419C-837D-C2268566A4CC}">
      <dgm:prSet/>
      <dgm:spPr/>
      <dgm:t>
        <a:bodyPr/>
        <a:lstStyle/>
        <a:p>
          <a:endParaRPr lang="ru-RU"/>
        </a:p>
      </dgm:t>
    </dgm:pt>
    <dgm:pt modelId="{93917B35-C976-48E4-8540-0A99716BB958}">
      <dgm:prSet phldrT="[Текст]"/>
      <dgm:spPr/>
      <dgm:t>
        <a:bodyPr/>
        <a:lstStyle/>
        <a:p>
          <a:r>
            <a:rPr lang="ru-RU" dirty="0"/>
            <a:t>Описательная функция</a:t>
          </a:r>
        </a:p>
      </dgm:t>
    </dgm:pt>
    <dgm:pt modelId="{1EBCCEB4-FA31-44E0-851E-359947EA6E2C}" type="parTrans" cxnId="{3E53C72E-14E1-4395-95BB-9FF0180357CA}">
      <dgm:prSet/>
      <dgm:spPr/>
      <dgm:t>
        <a:bodyPr/>
        <a:lstStyle/>
        <a:p>
          <a:endParaRPr lang="ru-RU"/>
        </a:p>
      </dgm:t>
    </dgm:pt>
    <dgm:pt modelId="{788EC38D-BC4F-4789-B012-5AF234A92539}" type="sibTrans" cxnId="{3E53C72E-14E1-4395-95BB-9FF0180357CA}">
      <dgm:prSet/>
      <dgm:spPr/>
      <dgm:t>
        <a:bodyPr/>
        <a:lstStyle/>
        <a:p>
          <a:endParaRPr lang="ru-RU"/>
        </a:p>
      </dgm:t>
    </dgm:pt>
    <dgm:pt modelId="{D4BB84FE-C12C-46B4-A3C3-32A9C5282BB3}">
      <dgm:prSet phldrT="[Текст]"/>
      <dgm:spPr/>
      <dgm:t>
        <a:bodyPr/>
        <a:lstStyle/>
        <a:p>
          <a:r>
            <a:rPr lang="ru-RU" dirty="0"/>
            <a:t>Объяснительная (аналитическая) функция</a:t>
          </a:r>
        </a:p>
      </dgm:t>
    </dgm:pt>
    <dgm:pt modelId="{53B67D47-46E2-40D5-9E31-C8EA4E3C212E}" type="parTrans" cxnId="{830BAE50-413C-4728-A96D-FA95CAEDA1C0}">
      <dgm:prSet/>
      <dgm:spPr/>
      <dgm:t>
        <a:bodyPr/>
        <a:lstStyle/>
        <a:p>
          <a:endParaRPr lang="ru-RU"/>
        </a:p>
      </dgm:t>
    </dgm:pt>
    <dgm:pt modelId="{BACA13A8-4860-4C03-963C-6AF8812A2CFF}" type="sibTrans" cxnId="{830BAE50-413C-4728-A96D-FA95CAEDA1C0}">
      <dgm:prSet/>
      <dgm:spPr/>
      <dgm:t>
        <a:bodyPr/>
        <a:lstStyle/>
        <a:p>
          <a:endParaRPr lang="ru-RU"/>
        </a:p>
      </dgm:t>
    </dgm:pt>
    <dgm:pt modelId="{893B2319-2207-461F-8777-3359F4CCCCBE}">
      <dgm:prSet phldrT="[Текст]"/>
      <dgm:spPr/>
      <dgm:t>
        <a:bodyPr/>
        <a:lstStyle/>
        <a:p>
          <a:r>
            <a:rPr lang="ru-RU" dirty="0"/>
            <a:t>Прогностическая функция</a:t>
          </a:r>
        </a:p>
      </dgm:t>
    </dgm:pt>
    <dgm:pt modelId="{778621FE-66E3-487E-AB7F-9FC54548A973}" type="parTrans" cxnId="{DB09F19F-10A5-4B1D-AA4F-1B96A89C2E4A}">
      <dgm:prSet/>
      <dgm:spPr/>
      <dgm:t>
        <a:bodyPr/>
        <a:lstStyle/>
        <a:p>
          <a:endParaRPr lang="ru-RU"/>
        </a:p>
      </dgm:t>
    </dgm:pt>
    <dgm:pt modelId="{84453A90-0248-4E29-96E7-CB16D2BBA00A}" type="sibTrans" cxnId="{DB09F19F-10A5-4B1D-AA4F-1B96A89C2E4A}">
      <dgm:prSet/>
      <dgm:spPr/>
      <dgm:t>
        <a:bodyPr/>
        <a:lstStyle/>
        <a:p>
          <a:endParaRPr lang="ru-RU"/>
        </a:p>
      </dgm:t>
    </dgm:pt>
    <dgm:pt modelId="{EB7E4397-7126-4D14-9F7D-4B1F16A69864}" type="pres">
      <dgm:prSet presAssocID="{A41F397C-A108-4F0A-83D3-4A9836D80D15}" presName="hierChild1" presStyleCnt="0">
        <dgm:presLayoutVars>
          <dgm:orgChart val="1"/>
          <dgm:chPref val="1"/>
          <dgm:dir/>
          <dgm:animOne val="branch"/>
          <dgm:animLvl val="lvl"/>
          <dgm:resizeHandles/>
        </dgm:presLayoutVars>
      </dgm:prSet>
      <dgm:spPr/>
    </dgm:pt>
    <dgm:pt modelId="{C57887FC-3120-49DF-912C-1BA1947A96A1}" type="pres">
      <dgm:prSet presAssocID="{9A9C9910-7882-405E-A2F2-0199E6C90F06}" presName="hierRoot1" presStyleCnt="0">
        <dgm:presLayoutVars>
          <dgm:hierBranch val="init"/>
        </dgm:presLayoutVars>
      </dgm:prSet>
      <dgm:spPr/>
    </dgm:pt>
    <dgm:pt modelId="{95D6CC9E-8444-49B6-BC86-67E4D98692DA}" type="pres">
      <dgm:prSet presAssocID="{9A9C9910-7882-405E-A2F2-0199E6C90F06}" presName="rootComposite1" presStyleCnt="0"/>
      <dgm:spPr/>
    </dgm:pt>
    <dgm:pt modelId="{429A05EE-001F-400C-97EF-D678BFC07B3D}" type="pres">
      <dgm:prSet presAssocID="{9A9C9910-7882-405E-A2F2-0199E6C90F06}" presName="rootText1" presStyleLbl="node0" presStyleIdx="0" presStyleCnt="1">
        <dgm:presLayoutVars>
          <dgm:chPref val="3"/>
        </dgm:presLayoutVars>
      </dgm:prSet>
      <dgm:spPr/>
    </dgm:pt>
    <dgm:pt modelId="{025E5C78-360F-459C-9C4B-14146D1B2170}" type="pres">
      <dgm:prSet presAssocID="{9A9C9910-7882-405E-A2F2-0199E6C90F06}" presName="rootConnector1" presStyleLbl="node1" presStyleIdx="0" presStyleCnt="0"/>
      <dgm:spPr/>
    </dgm:pt>
    <dgm:pt modelId="{107C1DF7-D70E-4292-A9FE-8E335D2FD30C}" type="pres">
      <dgm:prSet presAssocID="{9A9C9910-7882-405E-A2F2-0199E6C90F06}" presName="hierChild2" presStyleCnt="0"/>
      <dgm:spPr/>
    </dgm:pt>
    <dgm:pt modelId="{4163B20E-757F-468B-B65B-DEBEF0198352}" type="pres">
      <dgm:prSet presAssocID="{1EBCCEB4-FA31-44E0-851E-359947EA6E2C}" presName="Name37" presStyleLbl="parChTrans1D2" presStyleIdx="0" presStyleCnt="3"/>
      <dgm:spPr/>
    </dgm:pt>
    <dgm:pt modelId="{A36FFA60-98CC-4E9A-B05B-C93F7281BB5C}" type="pres">
      <dgm:prSet presAssocID="{93917B35-C976-48E4-8540-0A99716BB958}" presName="hierRoot2" presStyleCnt="0">
        <dgm:presLayoutVars>
          <dgm:hierBranch val="init"/>
        </dgm:presLayoutVars>
      </dgm:prSet>
      <dgm:spPr/>
    </dgm:pt>
    <dgm:pt modelId="{D18B3691-BC91-479B-A2CF-A7B408855A12}" type="pres">
      <dgm:prSet presAssocID="{93917B35-C976-48E4-8540-0A99716BB958}" presName="rootComposite" presStyleCnt="0"/>
      <dgm:spPr/>
    </dgm:pt>
    <dgm:pt modelId="{3C2E2352-5C8C-436A-95DD-1502F7067F81}" type="pres">
      <dgm:prSet presAssocID="{93917B35-C976-48E4-8540-0A99716BB958}" presName="rootText" presStyleLbl="node2" presStyleIdx="0" presStyleCnt="3">
        <dgm:presLayoutVars>
          <dgm:chPref val="3"/>
        </dgm:presLayoutVars>
      </dgm:prSet>
      <dgm:spPr/>
    </dgm:pt>
    <dgm:pt modelId="{8B3B4AA8-C368-411C-B7C7-85F36954B836}" type="pres">
      <dgm:prSet presAssocID="{93917B35-C976-48E4-8540-0A99716BB958}" presName="rootConnector" presStyleLbl="node2" presStyleIdx="0" presStyleCnt="3"/>
      <dgm:spPr/>
    </dgm:pt>
    <dgm:pt modelId="{5326A20E-3112-459C-B8BA-B0FD7A4196B4}" type="pres">
      <dgm:prSet presAssocID="{93917B35-C976-48E4-8540-0A99716BB958}" presName="hierChild4" presStyleCnt="0"/>
      <dgm:spPr/>
    </dgm:pt>
    <dgm:pt modelId="{0AEC17C3-0D8A-46CF-B4F8-195987B39112}" type="pres">
      <dgm:prSet presAssocID="{93917B35-C976-48E4-8540-0A99716BB958}" presName="hierChild5" presStyleCnt="0"/>
      <dgm:spPr/>
    </dgm:pt>
    <dgm:pt modelId="{946CB034-3C38-4BEE-94F1-AD22F12D8926}" type="pres">
      <dgm:prSet presAssocID="{53B67D47-46E2-40D5-9E31-C8EA4E3C212E}" presName="Name37" presStyleLbl="parChTrans1D2" presStyleIdx="1" presStyleCnt="3"/>
      <dgm:spPr/>
    </dgm:pt>
    <dgm:pt modelId="{19426C95-36D2-48A5-9D45-DF17FA579930}" type="pres">
      <dgm:prSet presAssocID="{D4BB84FE-C12C-46B4-A3C3-32A9C5282BB3}" presName="hierRoot2" presStyleCnt="0">
        <dgm:presLayoutVars>
          <dgm:hierBranch val="init"/>
        </dgm:presLayoutVars>
      </dgm:prSet>
      <dgm:spPr/>
    </dgm:pt>
    <dgm:pt modelId="{424ACC44-B1CF-4677-8725-09350B5B5B11}" type="pres">
      <dgm:prSet presAssocID="{D4BB84FE-C12C-46B4-A3C3-32A9C5282BB3}" presName="rootComposite" presStyleCnt="0"/>
      <dgm:spPr/>
    </dgm:pt>
    <dgm:pt modelId="{8E87A0A5-187B-4CD4-9E7C-348E889C38A4}" type="pres">
      <dgm:prSet presAssocID="{D4BB84FE-C12C-46B4-A3C3-32A9C5282BB3}" presName="rootText" presStyleLbl="node2" presStyleIdx="1" presStyleCnt="3">
        <dgm:presLayoutVars>
          <dgm:chPref val="3"/>
        </dgm:presLayoutVars>
      </dgm:prSet>
      <dgm:spPr/>
    </dgm:pt>
    <dgm:pt modelId="{F454AA11-36F3-42E7-B0C1-345185E5A240}" type="pres">
      <dgm:prSet presAssocID="{D4BB84FE-C12C-46B4-A3C3-32A9C5282BB3}" presName="rootConnector" presStyleLbl="node2" presStyleIdx="1" presStyleCnt="3"/>
      <dgm:spPr/>
    </dgm:pt>
    <dgm:pt modelId="{9D6D15EF-6D61-4D0A-BA8A-2BAB6789FC0E}" type="pres">
      <dgm:prSet presAssocID="{D4BB84FE-C12C-46B4-A3C3-32A9C5282BB3}" presName="hierChild4" presStyleCnt="0"/>
      <dgm:spPr/>
    </dgm:pt>
    <dgm:pt modelId="{5F456B1E-B559-4992-80A9-B74B80F7400F}" type="pres">
      <dgm:prSet presAssocID="{D4BB84FE-C12C-46B4-A3C3-32A9C5282BB3}" presName="hierChild5" presStyleCnt="0"/>
      <dgm:spPr/>
    </dgm:pt>
    <dgm:pt modelId="{96BFB17A-74B2-4F8F-87DE-B43E3AB14856}" type="pres">
      <dgm:prSet presAssocID="{778621FE-66E3-487E-AB7F-9FC54548A973}" presName="Name37" presStyleLbl="parChTrans1D2" presStyleIdx="2" presStyleCnt="3"/>
      <dgm:spPr/>
    </dgm:pt>
    <dgm:pt modelId="{5F40799E-64D9-430A-8621-35FF50B30A25}" type="pres">
      <dgm:prSet presAssocID="{893B2319-2207-461F-8777-3359F4CCCCBE}" presName="hierRoot2" presStyleCnt="0">
        <dgm:presLayoutVars>
          <dgm:hierBranch val="init"/>
        </dgm:presLayoutVars>
      </dgm:prSet>
      <dgm:spPr/>
    </dgm:pt>
    <dgm:pt modelId="{2F36DD95-CE23-40DD-8F75-06B289A7F9A2}" type="pres">
      <dgm:prSet presAssocID="{893B2319-2207-461F-8777-3359F4CCCCBE}" presName="rootComposite" presStyleCnt="0"/>
      <dgm:spPr/>
    </dgm:pt>
    <dgm:pt modelId="{64CD26B4-9CBC-4307-A531-728CAEDD716C}" type="pres">
      <dgm:prSet presAssocID="{893B2319-2207-461F-8777-3359F4CCCCBE}" presName="rootText" presStyleLbl="node2" presStyleIdx="2" presStyleCnt="3">
        <dgm:presLayoutVars>
          <dgm:chPref val="3"/>
        </dgm:presLayoutVars>
      </dgm:prSet>
      <dgm:spPr/>
    </dgm:pt>
    <dgm:pt modelId="{8AD65461-998B-4479-B9D5-C0714ED12478}" type="pres">
      <dgm:prSet presAssocID="{893B2319-2207-461F-8777-3359F4CCCCBE}" presName="rootConnector" presStyleLbl="node2" presStyleIdx="2" presStyleCnt="3"/>
      <dgm:spPr/>
    </dgm:pt>
    <dgm:pt modelId="{B6E37D01-6F26-4D3C-AC64-3BC6A509CE94}" type="pres">
      <dgm:prSet presAssocID="{893B2319-2207-461F-8777-3359F4CCCCBE}" presName="hierChild4" presStyleCnt="0"/>
      <dgm:spPr/>
    </dgm:pt>
    <dgm:pt modelId="{8B62A84F-12B0-446C-AE65-D6D78345EA7D}" type="pres">
      <dgm:prSet presAssocID="{893B2319-2207-461F-8777-3359F4CCCCBE}" presName="hierChild5" presStyleCnt="0"/>
      <dgm:spPr/>
    </dgm:pt>
    <dgm:pt modelId="{B32A4737-6A59-4F91-BBE9-47218B7CB9DB}" type="pres">
      <dgm:prSet presAssocID="{9A9C9910-7882-405E-A2F2-0199E6C90F06}" presName="hierChild3" presStyleCnt="0"/>
      <dgm:spPr/>
    </dgm:pt>
  </dgm:ptLst>
  <dgm:cxnLst>
    <dgm:cxn modelId="{5C52D109-D19B-4ABB-B54C-62B68B795C10}" type="presOf" srcId="{9A9C9910-7882-405E-A2F2-0199E6C90F06}" destId="{429A05EE-001F-400C-97EF-D678BFC07B3D}" srcOrd="0" destOrd="0" presId="urn:microsoft.com/office/officeart/2005/8/layout/orgChart1"/>
    <dgm:cxn modelId="{4732C712-FE5C-4DD5-B331-82059E022D87}" type="presOf" srcId="{93917B35-C976-48E4-8540-0A99716BB958}" destId="{8B3B4AA8-C368-411C-B7C7-85F36954B836}" srcOrd="1" destOrd="0" presId="urn:microsoft.com/office/officeart/2005/8/layout/orgChart1"/>
    <dgm:cxn modelId="{7B11022D-218F-426B-A0C5-51597D6810A2}" type="presOf" srcId="{893B2319-2207-461F-8777-3359F4CCCCBE}" destId="{8AD65461-998B-4479-B9D5-C0714ED12478}" srcOrd="1" destOrd="0" presId="urn:microsoft.com/office/officeart/2005/8/layout/orgChart1"/>
    <dgm:cxn modelId="{3E53C72E-14E1-4395-95BB-9FF0180357CA}" srcId="{9A9C9910-7882-405E-A2F2-0199E6C90F06}" destId="{93917B35-C976-48E4-8540-0A99716BB958}" srcOrd="0" destOrd="0" parTransId="{1EBCCEB4-FA31-44E0-851E-359947EA6E2C}" sibTransId="{788EC38D-BC4F-4789-B012-5AF234A92539}"/>
    <dgm:cxn modelId="{351B0632-59AD-440A-BC7F-47166768B3B8}" type="presOf" srcId="{A41F397C-A108-4F0A-83D3-4A9836D80D15}" destId="{EB7E4397-7126-4D14-9F7D-4B1F16A69864}" srcOrd="0" destOrd="0" presId="urn:microsoft.com/office/officeart/2005/8/layout/orgChart1"/>
    <dgm:cxn modelId="{ADB2FC40-2402-4449-9F3F-A8AEB017EE47}" type="presOf" srcId="{893B2319-2207-461F-8777-3359F4CCCCBE}" destId="{64CD26B4-9CBC-4307-A531-728CAEDD716C}" srcOrd="0" destOrd="0" presId="urn:microsoft.com/office/officeart/2005/8/layout/orgChart1"/>
    <dgm:cxn modelId="{830BAE50-413C-4728-A96D-FA95CAEDA1C0}" srcId="{9A9C9910-7882-405E-A2F2-0199E6C90F06}" destId="{D4BB84FE-C12C-46B4-A3C3-32A9C5282BB3}" srcOrd="1" destOrd="0" parTransId="{53B67D47-46E2-40D5-9E31-C8EA4E3C212E}" sibTransId="{BACA13A8-4860-4C03-963C-6AF8812A2CFF}"/>
    <dgm:cxn modelId="{A3CF9D74-3DEE-43E4-9972-3ADBEF4761FC}" type="presOf" srcId="{9A9C9910-7882-405E-A2F2-0199E6C90F06}" destId="{025E5C78-360F-459C-9C4B-14146D1B2170}" srcOrd="1" destOrd="0" presId="urn:microsoft.com/office/officeart/2005/8/layout/orgChart1"/>
    <dgm:cxn modelId="{6C351C7D-BE38-41BE-8B03-44DFCFB5B051}" type="presOf" srcId="{93917B35-C976-48E4-8540-0A99716BB958}" destId="{3C2E2352-5C8C-436A-95DD-1502F7067F81}" srcOrd="0" destOrd="0" presId="urn:microsoft.com/office/officeart/2005/8/layout/orgChart1"/>
    <dgm:cxn modelId="{F5539198-DDD9-4ADD-B5EB-E0BA9F6918F2}" type="presOf" srcId="{53B67D47-46E2-40D5-9E31-C8EA4E3C212E}" destId="{946CB034-3C38-4BEE-94F1-AD22F12D8926}" srcOrd="0" destOrd="0" presId="urn:microsoft.com/office/officeart/2005/8/layout/orgChart1"/>
    <dgm:cxn modelId="{DB09F19F-10A5-4B1D-AA4F-1B96A89C2E4A}" srcId="{9A9C9910-7882-405E-A2F2-0199E6C90F06}" destId="{893B2319-2207-461F-8777-3359F4CCCCBE}" srcOrd="2" destOrd="0" parTransId="{778621FE-66E3-487E-AB7F-9FC54548A973}" sibTransId="{84453A90-0248-4E29-96E7-CB16D2BBA00A}"/>
    <dgm:cxn modelId="{6DF5FEA0-7545-419C-837D-C2268566A4CC}" srcId="{A41F397C-A108-4F0A-83D3-4A9836D80D15}" destId="{9A9C9910-7882-405E-A2F2-0199E6C90F06}" srcOrd="0" destOrd="0" parTransId="{C55BEE13-479F-4C1E-8BE0-134314DD2694}" sibTransId="{DE31BE96-232F-4B0F-BCA5-980DCC9FEBD3}"/>
    <dgm:cxn modelId="{BC9FE7A9-2CF5-4E9F-977C-2A34A0E683BA}" type="presOf" srcId="{1EBCCEB4-FA31-44E0-851E-359947EA6E2C}" destId="{4163B20E-757F-468B-B65B-DEBEF0198352}" srcOrd="0" destOrd="0" presId="urn:microsoft.com/office/officeart/2005/8/layout/orgChart1"/>
    <dgm:cxn modelId="{DC2E06D8-5C99-49D8-B377-742183215949}" type="presOf" srcId="{D4BB84FE-C12C-46B4-A3C3-32A9C5282BB3}" destId="{8E87A0A5-187B-4CD4-9E7C-348E889C38A4}" srcOrd="0" destOrd="0" presId="urn:microsoft.com/office/officeart/2005/8/layout/orgChart1"/>
    <dgm:cxn modelId="{14A48EE8-C303-44D0-9CA5-83E048EB7E5E}" type="presOf" srcId="{778621FE-66E3-487E-AB7F-9FC54548A973}" destId="{96BFB17A-74B2-4F8F-87DE-B43E3AB14856}" srcOrd="0" destOrd="0" presId="urn:microsoft.com/office/officeart/2005/8/layout/orgChart1"/>
    <dgm:cxn modelId="{D1BAA0FF-17F5-4015-8862-F777661510D1}" type="presOf" srcId="{D4BB84FE-C12C-46B4-A3C3-32A9C5282BB3}" destId="{F454AA11-36F3-42E7-B0C1-345185E5A240}" srcOrd="1" destOrd="0" presId="urn:microsoft.com/office/officeart/2005/8/layout/orgChart1"/>
    <dgm:cxn modelId="{A394D0A6-0EE6-4B21-B65E-25023B11AEA8}" type="presParOf" srcId="{EB7E4397-7126-4D14-9F7D-4B1F16A69864}" destId="{C57887FC-3120-49DF-912C-1BA1947A96A1}" srcOrd="0" destOrd="0" presId="urn:microsoft.com/office/officeart/2005/8/layout/orgChart1"/>
    <dgm:cxn modelId="{592F227C-96B4-4E67-BE69-4AD61D8FBEA0}" type="presParOf" srcId="{C57887FC-3120-49DF-912C-1BA1947A96A1}" destId="{95D6CC9E-8444-49B6-BC86-67E4D98692DA}" srcOrd="0" destOrd="0" presId="urn:microsoft.com/office/officeart/2005/8/layout/orgChart1"/>
    <dgm:cxn modelId="{F89ACED6-82BC-4955-9A99-D13F4D022134}" type="presParOf" srcId="{95D6CC9E-8444-49B6-BC86-67E4D98692DA}" destId="{429A05EE-001F-400C-97EF-D678BFC07B3D}" srcOrd="0" destOrd="0" presId="urn:microsoft.com/office/officeart/2005/8/layout/orgChart1"/>
    <dgm:cxn modelId="{78D1C2C8-154F-459E-ACB5-1F14A58261CF}" type="presParOf" srcId="{95D6CC9E-8444-49B6-BC86-67E4D98692DA}" destId="{025E5C78-360F-459C-9C4B-14146D1B2170}" srcOrd="1" destOrd="0" presId="urn:microsoft.com/office/officeart/2005/8/layout/orgChart1"/>
    <dgm:cxn modelId="{5D724802-5855-4548-A211-B4376FC02A58}" type="presParOf" srcId="{C57887FC-3120-49DF-912C-1BA1947A96A1}" destId="{107C1DF7-D70E-4292-A9FE-8E335D2FD30C}" srcOrd="1" destOrd="0" presId="urn:microsoft.com/office/officeart/2005/8/layout/orgChart1"/>
    <dgm:cxn modelId="{02E3457E-A47D-4EB9-BB76-E7566948FE24}" type="presParOf" srcId="{107C1DF7-D70E-4292-A9FE-8E335D2FD30C}" destId="{4163B20E-757F-468B-B65B-DEBEF0198352}" srcOrd="0" destOrd="0" presId="urn:microsoft.com/office/officeart/2005/8/layout/orgChart1"/>
    <dgm:cxn modelId="{F6CDA632-6911-4412-B8BC-9B9BF39C8C69}" type="presParOf" srcId="{107C1DF7-D70E-4292-A9FE-8E335D2FD30C}" destId="{A36FFA60-98CC-4E9A-B05B-C93F7281BB5C}" srcOrd="1" destOrd="0" presId="urn:microsoft.com/office/officeart/2005/8/layout/orgChart1"/>
    <dgm:cxn modelId="{D9282C0F-C171-4EDA-BD89-D1FEF242814D}" type="presParOf" srcId="{A36FFA60-98CC-4E9A-B05B-C93F7281BB5C}" destId="{D18B3691-BC91-479B-A2CF-A7B408855A12}" srcOrd="0" destOrd="0" presId="urn:microsoft.com/office/officeart/2005/8/layout/orgChart1"/>
    <dgm:cxn modelId="{2320837A-FBBA-436A-932D-62515E6895FF}" type="presParOf" srcId="{D18B3691-BC91-479B-A2CF-A7B408855A12}" destId="{3C2E2352-5C8C-436A-95DD-1502F7067F81}" srcOrd="0" destOrd="0" presId="urn:microsoft.com/office/officeart/2005/8/layout/orgChart1"/>
    <dgm:cxn modelId="{67266342-129F-4667-848D-4C62B3AD1C45}" type="presParOf" srcId="{D18B3691-BC91-479B-A2CF-A7B408855A12}" destId="{8B3B4AA8-C368-411C-B7C7-85F36954B836}" srcOrd="1" destOrd="0" presId="urn:microsoft.com/office/officeart/2005/8/layout/orgChart1"/>
    <dgm:cxn modelId="{8082E658-D8F0-4700-B119-C25126957D5F}" type="presParOf" srcId="{A36FFA60-98CC-4E9A-B05B-C93F7281BB5C}" destId="{5326A20E-3112-459C-B8BA-B0FD7A4196B4}" srcOrd="1" destOrd="0" presId="urn:microsoft.com/office/officeart/2005/8/layout/orgChart1"/>
    <dgm:cxn modelId="{F5368CFE-ABD0-4D87-BD6C-8D0AFADF50CA}" type="presParOf" srcId="{A36FFA60-98CC-4E9A-B05B-C93F7281BB5C}" destId="{0AEC17C3-0D8A-46CF-B4F8-195987B39112}" srcOrd="2" destOrd="0" presId="urn:microsoft.com/office/officeart/2005/8/layout/orgChart1"/>
    <dgm:cxn modelId="{0296FB93-524F-4711-BD14-C6FD50D5C7DB}" type="presParOf" srcId="{107C1DF7-D70E-4292-A9FE-8E335D2FD30C}" destId="{946CB034-3C38-4BEE-94F1-AD22F12D8926}" srcOrd="2" destOrd="0" presId="urn:microsoft.com/office/officeart/2005/8/layout/orgChart1"/>
    <dgm:cxn modelId="{08A03B79-F143-4F97-A393-EE26DDA8FA52}" type="presParOf" srcId="{107C1DF7-D70E-4292-A9FE-8E335D2FD30C}" destId="{19426C95-36D2-48A5-9D45-DF17FA579930}" srcOrd="3" destOrd="0" presId="urn:microsoft.com/office/officeart/2005/8/layout/orgChart1"/>
    <dgm:cxn modelId="{4C26A5AF-2D5D-4D79-AB56-6A0A62822322}" type="presParOf" srcId="{19426C95-36D2-48A5-9D45-DF17FA579930}" destId="{424ACC44-B1CF-4677-8725-09350B5B5B11}" srcOrd="0" destOrd="0" presId="urn:microsoft.com/office/officeart/2005/8/layout/orgChart1"/>
    <dgm:cxn modelId="{DB0F4185-CB76-4583-8766-074533A58499}" type="presParOf" srcId="{424ACC44-B1CF-4677-8725-09350B5B5B11}" destId="{8E87A0A5-187B-4CD4-9E7C-348E889C38A4}" srcOrd="0" destOrd="0" presId="urn:microsoft.com/office/officeart/2005/8/layout/orgChart1"/>
    <dgm:cxn modelId="{4FBCFB55-108E-4400-ACC7-1930D62AC9D8}" type="presParOf" srcId="{424ACC44-B1CF-4677-8725-09350B5B5B11}" destId="{F454AA11-36F3-42E7-B0C1-345185E5A240}" srcOrd="1" destOrd="0" presId="urn:microsoft.com/office/officeart/2005/8/layout/orgChart1"/>
    <dgm:cxn modelId="{4177BD92-1D80-4653-B755-37917E30D446}" type="presParOf" srcId="{19426C95-36D2-48A5-9D45-DF17FA579930}" destId="{9D6D15EF-6D61-4D0A-BA8A-2BAB6789FC0E}" srcOrd="1" destOrd="0" presId="urn:microsoft.com/office/officeart/2005/8/layout/orgChart1"/>
    <dgm:cxn modelId="{72C9936C-558F-4C50-B638-2F609793A727}" type="presParOf" srcId="{19426C95-36D2-48A5-9D45-DF17FA579930}" destId="{5F456B1E-B559-4992-80A9-B74B80F7400F}" srcOrd="2" destOrd="0" presId="urn:microsoft.com/office/officeart/2005/8/layout/orgChart1"/>
    <dgm:cxn modelId="{BA5B2B23-F5DE-4787-B23B-AB7AE58B21B1}" type="presParOf" srcId="{107C1DF7-D70E-4292-A9FE-8E335D2FD30C}" destId="{96BFB17A-74B2-4F8F-87DE-B43E3AB14856}" srcOrd="4" destOrd="0" presId="urn:microsoft.com/office/officeart/2005/8/layout/orgChart1"/>
    <dgm:cxn modelId="{1CEFB271-7539-445A-8DF4-53E238049B2B}" type="presParOf" srcId="{107C1DF7-D70E-4292-A9FE-8E335D2FD30C}" destId="{5F40799E-64D9-430A-8621-35FF50B30A25}" srcOrd="5" destOrd="0" presId="urn:microsoft.com/office/officeart/2005/8/layout/orgChart1"/>
    <dgm:cxn modelId="{DDE099C6-1BE7-4F1E-9D4B-17048A75EE93}" type="presParOf" srcId="{5F40799E-64D9-430A-8621-35FF50B30A25}" destId="{2F36DD95-CE23-40DD-8F75-06B289A7F9A2}" srcOrd="0" destOrd="0" presId="urn:microsoft.com/office/officeart/2005/8/layout/orgChart1"/>
    <dgm:cxn modelId="{1EC8B794-FBD1-491D-A0A9-51F9EE2D4D60}" type="presParOf" srcId="{2F36DD95-CE23-40DD-8F75-06B289A7F9A2}" destId="{64CD26B4-9CBC-4307-A531-728CAEDD716C}" srcOrd="0" destOrd="0" presId="urn:microsoft.com/office/officeart/2005/8/layout/orgChart1"/>
    <dgm:cxn modelId="{4811396D-26A3-4921-AFC4-680890F3C4CD}" type="presParOf" srcId="{2F36DD95-CE23-40DD-8F75-06B289A7F9A2}" destId="{8AD65461-998B-4479-B9D5-C0714ED12478}" srcOrd="1" destOrd="0" presId="urn:microsoft.com/office/officeart/2005/8/layout/orgChart1"/>
    <dgm:cxn modelId="{290FC01E-8245-43D3-B7FF-C17D132BDD9F}" type="presParOf" srcId="{5F40799E-64D9-430A-8621-35FF50B30A25}" destId="{B6E37D01-6F26-4D3C-AC64-3BC6A509CE94}" srcOrd="1" destOrd="0" presId="urn:microsoft.com/office/officeart/2005/8/layout/orgChart1"/>
    <dgm:cxn modelId="{91F36DF9-8F4E-45BB-BDAD-908D05645878}" type="presParOf" srcId="{5F40799E-64D9-430A-8621-35FF50B30A25}" destId="{8B62A84F-12B0-446C-AE65-D6D78345EA7D}" srcOrd="2" destOrd="0" presId="urn:microsoft.com/office/officeart/2005/8/layout/orgChart1"/>
    <dgm:cxn modelId="{69B2BB44-5826-4C3B-928F-1302320B95E1}" type="presParOf" srcId="{C57887FC-3120-49DF-912C-1BA1947A96A1}" destId="{B32A4737-6A59-4F91-BBE9-47218B7CB9D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0.xml><?xml version="1.0" encoding="utf-8"?>
<dgm:dataModel xmlns:dgm="http://schemas.openxmlformats.org/drawingml/2006/diagram" xmlns:a="http://schemas.openxmlformats.org/drawingml/2006/main">
  <dgm:ptLst>
    <dgm:pt modelId="{42EAD67F-2982-4EF3-AEF9-84FAC334C03A}"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ru-RU"/>
        </a:p>
      </dgm:t>
    </dgm:pt>
    <dgm:pt modelId="{863227C9-4EED-48E9-BA24-31C11FCB25DF}">
      <dgm:prSet/>
      <dgm:spPr/>
      <dgm:t>
        <a:bodyPr/>
        <a:lstStyle/>
        <a:p>
          <a:r>
            <a:rPr lang="ru-RU" b="1"/>
            <a:t>Социальный факторный комплекс экономической преступности. </a:t>
          </a:r>
          <a:r>
            <a:rPr lang="ru-RU"/>
            <a:t>Традиционно в качестве одного из основных факторов преступности в криминологии выделяют сложившуюся социальную среду, поскольку преступность рассматривается как элемент более общей и сложной системы социальных взаимодействий. Основополагающей признается концепция о социальных противоречиях, обострившихся в связи с затянувшимся глобальным переустройством и реформированием существующей экономической системы России, сферы, обеспечивающей защиту прав и свобод граждан. </a:t>
          </a:r>
        </a:p>
      </dgm:t>
    </dgm:pt>
    <dgm:pt modelId="{71D1389C-F3BE-4C76-81F7-8B92905330C0}" type="parTrans" cxnId="{8C949BAC-6284-4114-B4FE-07A1730C30DC}">
      <dgm:prSet/>
      <dgm:spPr/>
      <dgm:t>
        <a:bodyPr/>
        <a:lstStyle/>
        <a:p>
          <a:endParaRPr lang="ru-RU"/>
        </a:p>
      </dgm:t>
    </dgm:pt>
    <dgm:pt modelId="{3E742621-5BC7-4D88-904F-DB346BA0E92B}" type="sibTrans" cxnId="{8C949BAC-6284-4114-B4FE-07A1730C30DC}">
      <dgm:prSet/>
      <dgm:spPr/>
      <dgm:t>
        <a:bodyPr/>
        <a:lstStyle/>
        <a:p>
          <a:endParaRPr lang="ru-RU"/>
        </a:p>
      </dgm:t>
    </dgm:pt>
    <dgm:pt modelId="{F85FC22F-57CC-4A49-808B-ACFB2096AAED}" type="pres">
      <dgm:prSet presAssocID="{42EAD67F-2982-4EF3-AEF9-84FAC334C03A}" presName="linear" presStyleCnt="0">
        <dgm:presLayoutVars>
          <dgm:animLvl val="lvl"/>
          <dgm:resizeHandles val="exact"/>
        </dgm:presLayoutVars>
      </dgm:prSet>
      <dgm:spPr/>
    </dgm:pt>
    <dgm:pt modelId="{FA963770-B7B6-4598-8155-F7CC335CD927}" type="pres">
      <dgm:prSet presAssocID="{863227C9-4EED-48E9-BA24-31C11FCB25DF}" presName="parentText" presStyleLbl="node1" presStyleIdx="0" presStyleCnt="1">
        <dgm:presLayoutVars>
          <dgm:chMax val="0"/>
          <dgm:bulletEnabled val="1"/>
        </dgm:presLayoutVars>
      </dgm:prSet>
      <dgm:spPr/>
    </dgm:pt>
  </dgm:ptLst>
  <dgm:cxnLst>
    <dgm:cxn modelId="{22DE0900-CEB7-46D4-9D70-E6D541B334D1}" type="presOf" srcId="{863227C9-4EED-48E9-BA24-31C11FCB25DF}" destId="{FA963770-B7B6-4598-8155-F7CC335CD927}" srcOrd="0" destOrd="0" presId="urn:microsoft.com/office/officeart/2005/8/layout/vList2"/>
    <dgm:cxn modelId="{8C949BAC-6284-4114-B4FE-07A1730C30DC}" srcId="{42EAD67F-2982-4EF3-AEF9-84FAC334C03A}" destId="{863227C9-4EED-48E9-BA24-31C11FCB25DF}" srcOrd="0" destOrd="0" parTransId="{71D1389C-F3BE-4C76-81F7-8B92905330C0}" sibTransId="{3E742621-5BC7-4D88-904F-DB346BA0E92B}"/>
    <dgm:cxn modelId="{EE69FEEB-5ADC-436B-AFED-9B0A74F5C8BF}" type="presOf" srcId="{42EAD67F-2982-4EF3-AEF9-84FAC334C03A}" destId="{F85FC22F-57CC-4A49-808B-ACFB2096AAED}" srcOrd="0" destOrd="0" presId="urn:microsoft.com/office/officeart/2005/8/layout/vList2"/>
    <dgm:cxn modelId="{AF8DC542-C042-4058-A573-B8382EFBC605}" type="presParOf" srcId="{F85FC22F-57CC-4A49-808B-ACFB2096AAED}" destId="{FA963770-B7B6-4598-8155-F7CC335CD92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1.xml><?xml version="1.0" encoding="utf-8"?>
<dgm:dataModel xmlns:dgm="http://schemas.openxmlformats.org/drawingml/2006/diagram" xmlns:a="http://schemas.openxmlformats.org/drawingml/2006/main">
  <dgm:ptLst>
    <dgm:pt modelId="{B6869175-346D-46C9-BD4E-581931B082F9}"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ru-RU"/>
        </a:p>
      </dgm:t>
    </dgm:pt>
    <dgm:pt modelId="{AC584952-7EF2-49E9-9A73-22821F617FB1}">
      <dgm:prSet/>
      <dgm:spPr/>
      <dgm:t>
        <a:bodyPr/>
        <a:lstStyle/>
        <a:p>
          <a:r>
            <a:rPr lang="ru-RU" b="1" dirty="0"/>
            <a:t>Политический факторный комплекс экономической преступности. </a:t>
          </a:r>
          <a:r>
            <a:rPr lang="ru-RU" dirty="0"/>
            <a:t>Несомненно, факторы социально-политического характера, выражающиеся в политической нестабильности государства, по-прежнему оказывают существенное влияние на сферу защиты законных прав населения.</a:t>
          </a:r>
        </a:p>
      </dgm:t>
    </dgm:pt>
    <dgm:pt modelId="{82E68C46-E820-4C08-9238-58EF4B0E22C8}" type="parTrans" cxnId="{AC181F66-DA8E-4EFC-99F4-99FDC5CA153D}">
      <dgm:prSet/>
      <dgm:spPr/>
      <dgm:t>
        <a:bodyPr/>
        <a:lstStyle/>
        <a:p>
          <a:endParaRPr lang="ru-RU"/>
        </a:p>
      </dgm:t>
    </dgm:pt>
    <dgm:pt modelId="{A5096F19-8347-47FF-974A-5EB7CEE33F31}" type="sibTrans" cxnId="{AC181F66-DA8E-4EFC-99F4-99FDC5CA153D}">
      <dgm:prSet/>
      <dgm:spPr/>
      <dgm:t>
        <a:bodyPr/>
        <a:lstStyle/>
        <a:p>
          <a:endParaRPr lang="ru-RU"/>
        </a:p>
      </dgm:t>
    </dgm:pt>
    <dgm:pt modelId="{59405453-9024-48F4-8C22-5D4EC1BD9AB4}" type="pres">
      <dgm:prSet presAssocID="{B6869175-346D-46C9-BD4E-581931B082F9}" presName="linear" presStyleCnt="0">
        <dgm:presLayoutVars>
          <dgm:animLvl val="lvl"/>
          <dgm:resizeHandles val="exact"/>
        </dgm:presLayoutVars>
      </dgm:prSet>
      <dgm:spPr/>
    </dgm:pt>
    <dgm:pt modelId="{0A24CE3A-0873-4093-A53A-57654E958901}" type="pres">
      <dgm:prSet presAssocID="{AC584952-7EF2-49E9-9A73-22821F617FB1}" presName="parentText" presStyleLbl="node1" presStyleIdx="0" presStyleCnt="1">
        <dgm:presLayoutVars>
          <dgm:chMax val="0"/>
          <dgm:bulletEnabled val="1"/>
        </dgm:presLayoutVars>
      </dgm:prSet>
      <dgm:spPr/>
    </dgm:pt>
  </dgm:ptLst>
  <dgm:cxnLst>
    <dgm:cxn modelId="{AC181F66-DA8E-4EFC-99F4-99FDC5CA153D}" srcId="{B6869175-346D-46C9-BD4E-581931B082F9}" destId="{AC584952-7EF2-49E9-9A73-22821F617FB1}" srcOrd="0" destOrd="0" parTransId="{82E68C46-E820-4C08-9238-58EF4B0E22C8}" sibTransId="{A5096F19-8347-47FF-974A-5EB7CEE33F31}"/>
    <dgm:cxn modelId="{9824F7CE-36B8-42E3-8AC8-FCBB765F54BA}" type="presOf" srcId="{AC584952-7EF2-49E9-9A73-22821F617FB1}" destId="{0A24CE3A-0873-4093-A53A-57654E958901}" srcOrd="0" destOrd="0" presId="urn:microsoft.com/office/officeart/2005/8/layout/vList2"/>
    <dgm:cxn modelId="{6C51DFE8-4C88-49EB-9525-2636861145BC}" type="presOf" srcId="{B6869175-346D-46C9-BD4E-581931B082F9}" destId="{59405453-9024-48F4-8C22-5D4EC1BD9AB4}" srcOrd="0" destOrd="0" presId="urn:microsoft.com/office/officeart/2005/8/layout/vList2"/>
    <dgm:cxn modelId="{1230A664-3332-4957-8EE1-BCB6D51BE9F4}" type="presParOf" srcId="{59405453-9024-48F4-8C22-5D4EC1BD9AB4}" destId="{0A24CE3A-0873-4093-A53A-57654E95890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2.xml><?xml version="1.0" encoding="utf-8"?>
<dgm:dataModel xmlns:dgm="http://schemas.openxmlformats.org/drawingml/2006/diagram" xmlns:a="http://schemas.openxmlformats.org/drawingml/2006/main">
  <dgm:ptLst>
    <dgm:pt modelId="{DB598A01-9273-4A7F-9673-FC1182E11341}" type="doc">
      <dgm:prSet loTypeId="urn:microsoft.com/office/officeart/2008/layout/LinedList" loCatId="list" qsTypeId="urn:microsoft.com/office/officeart/2005/8/quickstyle/simple1" qsCatId="simple" csTypeId="urn:microsoft.com/office/officeart/2005/8/colors/accent0_1" csCatId="mainScheme"/>
      <dgm:spPr/>
      <dgm:t>
        <a:bodyPr/>
        <a:lstStyle/>
        <a:p>
          <a:endParaRPr lang="ru-RU"/>
        </a:p>
      </dgm:t>
    </dgm:pt>
    <dgm:pt modelId="{88428783-1AF8-400B-973E-8F7998474FF6}">
      <dgm:prSet/>
      <dgm:spPr/>
      <dgm:t>
        <a:bodyPr/>
        <a:lstStyle/>
        <a:p>
          <a:r>
            <a:rPr lang="ru-RU" b="1"/>
            <a:t>Организационный факторный комплекс экономической преступности состоит из элементов:</a:t>
          </a:r>
          <a:endParaRPr lang="ru-RU"/>
        </a:p>
      </dgm:t>
    </dgm:pt>
    <dgm:pt modelId="{E452418B-3FB3-42BB-8A3E-C17041403225}" type="parTrans" cxnId="{3793D744-C3A3-4B5C-8412-8D96B2604206}">
      <dgm:prSet/>
      <dgm:spPr/>
      <dgm:t>
        <a:bodyPr/>
        <a:lstStyle/>
        <a:p>
          <a:endParaRPr lang="ru-RU"/>
        </a:p>
      </dgm:t>
    </dgm:pt>
    <dgm:pt modelId="{BC2F3267-5398-45C3-A548-8FA5DA334431}" type="sibTrans" cxnId="{3793D744-C3A3-4B5C-8412-8D96B2604206}">
      <dgm:prSet/>
      <dgm:spPr/>
      <dgm:t>
        <a:bodyPr/>
        <a:lstStyle/>
        <a:p>
          <a:endParaRPr lang="ru-RU"/>
        </a:p>
      </dgm:t>
    </dgm:pt>
    <dgm:pt modelId="{A4BC7102-4B43-4A18-8A3B-C81EF00D0360}">
      <dgm:prSet/>
      <dgm:spPr/>
      <dgm:t>
        <a:bodyPr/>
        <a:lstStyle/>
        <a:p>
          <a:r>
            <a:rPr lang="ru-RU"/>
            <a:t>— способствующих совершению преступлений в сфере экономики (недостатки в правовом регулировании и организации управления экономическими процессами, слабое развитие информационных технологий в России, недобросовестность субъектов экономических отношений, правонарушения, допускаемые сотрудниками различных организаций, и др.);</a:t>
          </a:r>
        </a:p>
      </dgm:t>
    </dgm:pt>
    <dgm:pt modelId="{EA642C2A-7DC5-4128-A338-7479D29AF6C5}" type="parTrans" cxnId="{437F006D-C39D-4B69-AAB0-D9151BA41DCA}">
      <dgm:prSet/>
      <dgm:spPr/>
      <dgm:t>
        <a:bodyPr/>
        <a:lstStyle/>
        <a:p>
          <a:endParaRPr lang="ru-RU"/>
        </a:p>
      </dgm:t>
    </dgm:pt>
    <dgm:pt modelId="{86B27AAA-277D-40F0-A416-42C51A4941D1}" type="sibTrans" cxnId="{437F006D-C39D-4B69-AAB0-D9151BA41DCA}">
      <dgm:prSet/>
      <dgm:spPr/>
      <dgm:t>
        <a:bodyPr/>
        <a:lstStyle/>
        <a:p>
          <a:endParaRPr lang="ru-RU"/>
        </a:p>
      </dgm:t>
    </dgm:pt>
    <dgm:pt modelId="{AABD22AC-8944-43DD-89BE-67CBF8DB8E6B}">
      <dgm:prSet/>
      <dgm:spPr/>
      <dgm:t>
        <a:bodyPr/>
        <a:lstStyle/>
        <a:p>
          <a:r>
            <a:rPr lang="ru-RU"/>
            <a:t>— препятствующих эффективной реализации мер борьбы с преступностью (фактическое самоустранение правоохранительных органов от борьбы с исследуемыми общественно опасными деяниями; неэффективность законодательства; противодействие преступников расследованию преступлений; коррупция и т.д.).</a:t>
          </a:r>
        </a:p>
      </dgm:t>
    </dgm:pt>
    <dgm:pt modelId="{52B164B1-425C-463C-B4D1-0FA1116BAA18}" type="parTrans" cxnId="{2E8BE077-4037-4ADD-A95B-9EE8978F9B51}">
      <dgm:prSet/>
      <dgm:spPr/>
      <dgm:t>
        <a:bodyPr/>
        <a:lstStyle/>
        <a:p>
          <a:endParaRPr lang="ru-RU"/>
        </a:p>
      </dgm:t>
    </dgm:pt>
    <dgm:pt modelId="{DAA1F09F-2727-4453-8FB4-8BA395343D87}" type="sibTrans" cxnId="{2E8BE077-4037-4ADD-A95B-9EE8978F9B51}">
      <dgm:prSet/>
      <dgm:spPr/>
      <dgm:t>
        <a:bodyPr/>
        <a:lstStyle/>
        <a:p>
          <a:endParaRPr lang="ru-RU"/>
        </a:p>
      </dgm:t>
    </dgm:pt>
    <dgm:pt modelId="{46F62501-CE02-4A46-9906-C69499C33913}" type="pres">
      <dgm:prSet presAssocID="{DB598A01-9273-4A7F-9673-FC1182E11341}" presName="vert0" presStyleCnt="0">
        <dgm:presLayoutVars>
          <dgm:dir/>
          <dgm:animOne val="branch"/>
          <dgm:animLvl val="lvl"/>
        </dgm:presLayoutVars>
      </dgm:prSet>
      <dgm:spPr/>
    </dgm:pt>
    <dgm:pt modelId="{6415135D-46ED-4ED9-9BC5-13E96AA362D1}" type="pres">
      <dgm:prSet presAssocID="{88428783-1AF8-400B-973E-8F7998474FF6}" presName="thickLine" presStyleLbl="alignNode1" presStyleIdx="0" presStyleCnt="3"/>
      <dgm:spPr/>
    </dgm:pt>
    <dgm:pt modelId="{969F6DD8-A88A-44F8-8899-63E2EBFF577A}" type="pres">
      <dgm:prSet presAssocID="{88428783-1AF8-400B-973E-8F7998474FF6}" presName="horz1" presStyleCnt="0"/>
      <dgm:spPr/>
    </dgm:pt>
    <dgm:pt modelId="{507A614D-9206-4A8C-916C-D40241F6C9B3}" type="pres">
      <dgm:prSet presAssocID="{88428783-1AF8-400B-973E-8F7998474FF6}" presName="tx1" presStyleLbl="revTx" presStyleIdx="0" presStyleCnt="3"/>
      <dgm:spPr/>
    </dgm:pt>
    <dgm:pt modelId="{D99C98A5-5623-44CE-962D-FB8303E9C4DC}" type="pres">
      <dgm:prSet presAssocID="{88428783-1AF8-400B-973E-8F7998474FF6}" presName="vert1" presStyleCnt="0"/>
      <dgm:spPr/>
    </dgm:pt>
    <dgm:pt modelId="{288EB6E4-2675-4DAB-9CF4-7332C5A20564}" type="pres">
      <dgm:prSet presAssocID="{A4BC7102-4B43-4A18-8A3B-C81EF00D0360}" presName="thickLine" presStyleLbl="alignNode1" presStyleIdx="1" presStyleCnt="3"/>
      <dgm:spPr/>
    </dgm:pt>
    <dgm:pt modelId="{7BB223C2-EE2F-4910-9A9D-46A3DF45E812}" type="pres">
      <dgm:prSet presAssocID="{A4BC7102-4B43-4A18-8A3B-C81EF00D0360}" presName="horz1" presStyleCnt="0"/>
      <dgm:spPr/>
    </dgm:pt>
    <dgm:pt modelId="{E61671E1-08F4-495F-8C93-737799C03DE2}" type="pres">
      <dgm:prSet presAssocID="{A4BC7102-4B43-4A18-8A3B-C81EF00D0360}" presName="tx1" presStyleLbl="revTx" presStyleIdx="1" presStyleCnt="3"/>
      <dgm:spPr/>
    </dgm:pt>
    <dgm:pt modelId="{4BEC22AC-6420-4914-ABC1-0178D7052BB8}" type="pres">
      <dgm:prSet presAssocID="{A4BC7102-4B43-4A18-8A3B-C81EF00D0360}" presName="vert1" presStyleCnt="0"/>
      <dgm:spPr/>
    </dgm:pt>
    <dgm:pt modelId="{FF08DE35-C412-40C0-B07F-2C17736D7DD3}" type="pres">
      <dgm:prSet presAssocID="{AABD22AC-8944-43DD-89BE-67CBF8DB8E6B}" presName="thickLine" presStyleLbl="alignNode1" presStyleIdx="2" presStyleCnt="3"/>
      <dgm:spPr/>
    </dgm:pt>
    <dgm:pt modelId="{ECA7C090-4A17-4C6B-89C0-198D7840FB93}" type="pres">
      <dgm:prSet presAssocID="{AABD22AC-8944-43DD-89BE-67CBF8DB8E6B}" presName="horz1" presStyleCnt="0"/>
      <dgm:spPr/>
    </dgm:pt>
    <dgm:pt modelId="{6437E74C-8074-4291-A678-AF570940A54A}" type="pres">
      <dgm:prSet presAssocID="{AABD22AC-8944-43DD-89BE-67CBF8DB8E6B}" presName="tx1" presStyleLbl="revTx" presStyleIdx="2" presStyleCnt="3"/>
      <dgm:spPr/>
    </dgm:pt>
    <dgm:pt modelId="{366AA173-D940-4030-8C2B-B50B75D85482}" type="pres">
      <dgm:prSet presAssocID="{AABD22AC-8944-43DD-89BE-67CBF8DB8E6B}" presName="vert1" presStyleCnt="0"/>
      <dgm:spPr/>
    </dgm:pt>
  </dgm:ptLst>
  <dgm:cxnLst>
    <dgm:cxn modelId="{1A438D18-27D5-416E-97FC-EC9C525D99FF}" type="presOf" srcId="{88428783-1AF8-400B-973E-8F7998474FF6}" destId="{507A614D-9206-4A8C-916C-D40241F6C9B3}" srcOrd="0" destOrd="0" presId="urn:microsoft.com/office/officeart/2008/layout/LinedList"/>
    <dgm:cxn modelId="{3793D744-C3A3-4B5C-8412-8D96B2604206}" srcId="{DB598A01-9273-4A7F-9673-FC1182E11341}" destId="{88428783-1AF8-400B-973E-8F7998474FF6}" srcOrd="0" destOrd="0" parTransId="{E452418B-3FB3-42BB-8A3E-C17041403225}" sibTransId="{BC2F3267-5398-45C3-A548-8FA5DA334431}"/>
    <dgm:cxn modelId="{437F006D-C39D-4B69-AAB0-D9151BA41DCA}" srcId="{DB598A01-9273-4A7F-9673-FC1182E11341}" destId="{A4BC7102-4B43-4A18-8A3B-C81EF00D0360}" srcOrd="1" destOrd="0" parTransId="{EA642C2A-7DC5-4128-A338-7479D29AF6C5}" sibTransId="{86B27AAA-277D-40F0-A416-42C51A4941D1}"/>
    <dgm:cxn modelId="{C330C553-B372-4EF1-A005-6DAD2352C43C}" type="presOf" srcId="{AABD22AC-8944-43DD-89BE-67CBF8DB8E6B}" destId="{6437E74C-8074-4291-A678-AF570940A54A}" srcOrd="0" destOrd="0" presId="urn:microsoft.com/office/officeart/2008/layout/LinedList"/>
    <dgm:cxn modelId="{D6C9DB73-66FA-46A2-8D90-F6EC676D21FC}" type="presOf" srcId="{DB598A01-9273-4A7F-9673-FC1182E11341}" destId="{46F62501-CE02-4A46-9906-C69499C33913}" srcOrd="0" destOrd="0" presId="urn:microsoft.com/office/officeart/2008/layout/LinedList"/>
    <dgm:cxn modelId="{2E8BE077-4037-4ADD-A95B-9EE8978F9B51}" srcId="{DB598A01-9273-4A7F-9673-FC1182E11341}" destId="{AABD22AC-8944-43DD-89BE-67CBF8DB8E6B}" srcOrd="2" destOrd="0" parTransId="{52B164B1-425C-463C-B4D1-0FA1116BAA18}" sibTransId="{DAA1F09F-2727-4453-8FB4-8BA395343D87}"/>
    <dgm:cxn modelId="{C071D6A7-2C84-4C36-BA39-F7A75D663AA5}" type="presOf" srcId="{A4BC7102-4B43-4A18-8A3B-C81EF00D0360}" destId="{E61671E1-08F4-495F-8C93-737799C03DE2}" srcOrd="0" destOrd="0" presId="urn:microsoft.com/office/officeart/2008/layout/LinedList"/>
    <dgm:cxn modelId="{368EC589-A831-485C-9CB9-C5447F56026E}" type="presParOf" srcId="{46F62501-CE02-4A46-9906-C69499C33913}" destId="{6415135D-46ED-4ED9-9BC5-13E96AA362D1}" srcOrd="0" destOrd="0" presId="urn:microsoft.com/office/officeart/2008/layout/LinedList"/>
    <dgm:cxn modelId="{9DC85B61-1A13-462E-90DA-F495F736EE4C}" type="presParOf" srcId="{46F62501-CE02-4A46-9906-C69499C33913}" destId="{969F6DD8-A88A-44F8-8899-63E2EBFF577A}" srcOrd="1" destOrd="0" presId="urn:microsoft.com/office/officeart/2008/layout/LinedList"/>
    <dgm:cxn modelId="{58224593-6B35-41A7-9392-40AB49F8CE81}" type="presParOf" srcId="{969F6DD8-A88A-44F8-8899-63E2EBFF577A}" destId="{507A614D-9206-4A8C-916C-D40241F6C9B3}" srcOrd="0" destOrd="0" presId="urn:microsoft.com/office/officeart/2008/layout/LinedList"/>
    <dgm:cxn modelId="{ABC38CFE-C157-40A2-B078-D0DEB498FB19}" type="presParOf" srcId="{969F6DD8-A88A-44F8-8899-63E2EBFF577A}" destId="{D99C98A5-5623-44CE-962D-FB8303E9C4DC}" srcOrd="1" destOrd="0" presId="urn:microsoft.com/office/officeart/2008/layout/LinedList"/>
    <dgm:cxn modelId="{92A07459-C645-40D4-8FC7-A6987830ADD6}" type="presParOf" srcId="{46F62501-CE02-4A46-9906-C69499C33913}" destId="{288EB6E4-2675-4DAB-9CF4-7332C5A20564}" srcOrd="2" destOrd="0" presId="urn:microsoft.com/office/officeart/2008/layout/LinedList"/>
    <dgm:cxn modelId="{19E759A9-39AD-4147-8160-F908AF452CD5}" type="presParOf" srcId="{46F62501-CE02-4A46-9906-C69499C33913}" destId="{7BB223C2-EE2F-4910-9A9D-46A3DF45E812}" srcOrd="3" destOrd="0" presId="urn:microsoft.com/office/officeart/2008/layout/LinedList"/>
    <dgm:cxn modelId="{7E4E5EE1-678F-4E22-A3E7-C340915B1BEC}" type="presParOf" srcId="{7BB223C2-EE2F-4910-9A9D-46A3DF45E812}" destId="{E61671E1-08F4-495F-8C93-737799C03DE2}" srcOrd="0" destOrd="0" presId="urn:microsoft.com/office/officeart/2008/layout/LinedList"/>
    <dgm:cxn modelId="{21EE563B-70B4-4AF3-B7CB-65E2E6A92125}" type="presParOf" srcId="{7BB223C2-EE2F-4910-9A9D-46A3DF45E812}" destId="{4BEC22AC-6420-4914-ABC1-0178D7052BB8}" srcOrd="1" destOrd="0" presId="urn:microsoft.com/office/officeart/2008/layout/LinedList"/>
    <dgm:cxn modelId="{46D77E69-8719-49C3-AC3F-72B50253EF9C}" type="presParOf" srcId="{46F62501-CE02-4A46-9906-C69499C33913}" destId="{FF08DE35-C412-40C0-B07F-2C17736D7DD3}" srcOrd="4" destOrd="0" presId="urn:microsoft.com/office/officeart/2008/layout/LinedList"/>
    <dgm:cxn modelId="{FB643863-4B5F-43BF-A202-ABC4CB4A59B4}" type="presParOf" srcId="{46F62501-CE02-4A46-9906-C69499C33913}" destId="{ECA7C090-4A17-4C6B-89C0-198D7840FB93}" srcOrd="5" destOrd="0" presId="urn:microsoft.com/office/officeart/2008/layout/LinedList"/>
    <dgm:cxn modelId="{609229F4-4B40-4A97-83F3-BC503769571F}" type="presParOf" srcId="{ECA7C090-4A17-4C6B-89C0-198D7840FB93}" destId="{6437E74C-8074-4291-A678-AF570940A54A}" srcOrd="0" destOrd="0" presId="urn:microsoft.com/office/officeart/2008/layout/LinedList"/>
    <dgm:cxn modelId="{DB172966-5290-4A89-87C4-CD03CE804C4B}" type="presParOf" srcId="{ECA7C090-4A17-4C6B-89C0-198D7840FB93}" destId="{366AA173-D940-4030-8C2B-B50B75D8548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3.xml><?xml version="1.0" encoding="utf-8"?>
<dgm:dataModel xmlns:dgm="http://schemas.openxmlformats.org/drawingml/2006/diagram" xmlns:a="http://schemas.openxmlformats.org/drawingml/2006/main">
  <dgm:ptLst>
    <dgm:pt modelId="{2B184293-6A0F-492E-B094-2F9C86EBE23C}"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ru-RU"/>
        </a:p>
      </dgm:t>
    </dgm:pt>
    <dgm:pt modelId="{B9CC06FA-0324-4471-8184-02F2B6900D4A}">
      <dgm:prSet/>
      <dgm:spPr/>
      <dgm:t>
        <a:bodyPr/>
        <a:lstStyle/>
        <a:p>
          <a:r>
            <a:rPr lang="ru-RU" b="1" dirty="0"/>
            <a:t>Правовой факторный комплекс экономической преступности </a:t>
          </a:r>
          <a:r>
            <a:rPr lang="ru-RU" dirty="0"/>
            <a:t>— это совокупность причин и условий правового характера, способствующих совершению преступлений (отсутствие адекватной оценки общественной опасности исследуемой преступности со стороны органов государственной власти, которая, несмотря на неоднократное изменение уголовного законодательства, остается малоэффективной, и т.д.).</a:t>
          </a:r>
        </a:p>
      </dgm:t>
    </dgm:pt>
    <dgm:pt modelId="{78606907-6A46-4E15-B8D4-B520242511D0}" type="parTrans" cxnId="{1AEC55DF-B5D8-41BA-9B40-B82325AA483E}">
      <dgm:prSet/>
      <dgm:spPr/>
      <dgm:t>
        <a:bodyPr/>
        <a:lstStyle/>
        <a:p>
          <a:endParaRPr lang="ru-RU"/>
        </a:p>
      </dgm:t>
    </dgm:pt>
    <dgm:pt modelId="{658874B3-F710-47CC-9528-7FF34EA4B0C8}" type="sibTrans" cxnId="{1AEC55DF-B5D8-41BA-9B40-B82325AA483E}">
      <dgm:prSet/>
      <dgm:spPr/>
      <dgm:t>
        <a:bodyPr/>
        <a:lstStyle/>
        <a:p>
          <a:endParaRPr lang="ru-RU"/>
        </a:p>
      </dgm:t>
    </dgm:pt>
    <dgm:pt modelId="{E7A1E052-EECF-4F62-918A-5ADDF908059F}" type="pres">
      <dgm:prSet presAssocID="{2B184293-6A0F-492E-B094-2F9C86EBE23C}" presName="linear" presStyleCnt="0">
        <dgm:presLayoutVars>
          <dgm:animLvl val="lvl"/>
          <dgm:resizeHandles val="exact"/>
        </dgm:presLayoutVars>
      </dgm:prSet>
      <dgm:spPr/>
    </dgm:pt>
    <dgm:pt modelId="{C62AE244-07F7-4FFC-BE5B-4B0BD8C52536}" type="pres">
      <dgm:prSet presAssocID="{B9CC06FA-0324-4471-8184-02F2B6900D4A}" presName="parentText" presStyleLbl="node1" presStyleIdx="0" presStyleCnt="1">
        <dgm:presLayoutVars>
          <dgm:chMax val="0"/>
          <dgm:bulletEnabled val="1"/>
        </dgm:presLayoutVars>
      </dgm:prSet>
      <dgm:spPr/>
    </dgm:pt>
  </dgm:ptLst>
  <dgm:cxnLst>
    <dgm:cxn modelId="{4A3EE379-3B77-4639-864C-482F29148265}" type="presOf" srcId="{2B184293-6A0F-492E-B094-2F9C86EBE23C}" destId="{E7A1E052-EECF-4F62-918A-5ADDF908059F}" srcOrd="0" destOrd="0" presId="urn:microsoft.com/office/officeart/2005/8/layout/vList2"/>
    <dgm:cxn modelId="{4C43108D-4522-4737-9A3E-67ADADDEA0D7}" type="presOf" srcId="{B9CC06FA-0324-4471-8184-02F2B6900D4A}" destId="{C62AE244-07F7-4FFC-BE5B-4B0BD8C52536}" srcOrd="0" destOrd="0" presId="urn:microsoft.com/office/officeart/2005/8/layout/vList2"/>
    <dgm:cxn modelId="{1AEC55DF-B5D8-41BA-9B40-B82325AA483E}" srcId="{2B184293-6A0F-492E-B094-2F9C86EBE23C}" destId="{B9CC06FA-0324-4471-8184-02F2B6900D4A}" srcOrd="0" destOrd="0" parTransId="{78606907-6A46-4E15-B8D4-B520242511D0}" sibTransId="{658874B3-F710-47CC-9528-7FF34EA4B0C8}"/>
    <dgm:cxn modelId="{E805318A-B14A-4D49-BEF5-7FFE83E011EF}" type="presParOf" srcId="{E7A1E052-EECF-4F62-918A-5ADDF908059F}" destId="{C62AE244-07F7-4FFC-BE5B-4B0BD8C5253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4.xml><?xml version="1.0" encoding="utf-8"?>
<dgm:dataModel xmlns:dgm="http://schemas.openxmlformats.org/drawingml/2006/diagram" xmlns:a="http://schemas.openxmlformats.org/drawingml/2006/main">
  <dgm:ptLst>
    <dgm:pt modelId="{C87499F5-2EE0-489D-BEBD-16E39E61E212}"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ru-RU"/>
        </a:p>
      </dgm:t>
    </dgm:pt>
    <dgm:pt modelId="{3A0F1350-A4C4-42E5-A6B5-817A4DE5DDC7}">
      <dgm:prSet/>
      <dgm:spPr/>
      <dgm:t>
        <a:bodyPr/>
        <a:lstStyle/>
        <a:p>
          <a:r>
            <a:rPr lang="ru-RU" b="1"/>
            <a:t>Социально-психологический факторный комплекс экономической преступности </a:t>
          </a:r>
          <a:r>
            <a:rPr lang="ru-RU"/>
            <a:t>характеризуется рядом негативных тенденций, которые частично позволяют определить направленность преступности против интересов кредиторов (нравственной деградации личности и соотношения основных ценностей. Одним из основных показателей является деградация моральных, духовно-нравственных ценностей человека, сопровождающаяся утратой традиционных для России идеалов и духовно-нравственных ценностей, отсутствие современных традиций честного предпринимательства и т.д.).</a:t>
          </a:r>
        </a:p>
      </dgm:t>
    </dgm:pt>
    <dgm:pt modelId="{0590C814-6996-4E11-B577-69258A883CFB}" type="parTrans" cxnId="{CCCF3926-7814-4AFF-8FCB-F6041C65E0C1}">
      <dgm:prSet/>
      <dgm:spPr/>
      <dgm:t>
        <a:bodyPr/>
        <a:lstStyle/>
        <a:p>
          <a:endParaRPr lang="ru-RU"/>
        </a:p>
      </dgm:t>
    </dgm:pt>
    <dgm:pt modelId="{34121A47-170E-407C-A158-FC3215CD22A4}" type="sibTrans" cxnId="{CCCF3926-7814-4AFF-8FCB-F6041C65E0C1}">
      <dgm:prSet/>
      <dgm:spPr/>
      <dgm:t>
        <a:bodyPr/>
        <a:lstStyle/>
        <a:p>
          <a:endParaRPr lang="ru-RU"/>
        </a:p>
      </dgm:t>
    </dgm:pt>
    <dgm:pt modelId="{465BB955-28FF-4462-8E31-06800C4734B4}" type="pres">
      <dgm:prSet presAssocID="{C87499F5-2EE0-489D-BEBD-16E39E61E212}" presName="linear" presStyleCnt="0">
        <dgm:presLayoutVars>
          <dgm:animLvl val="lvl"/>
          <dgm:resizeHandles val="exact"/>
        </dgm:presLayoutVars>
      </dgm:prSet>
      <dgm:spPr/>
    </dgm:pt>
    <dgm:pt modelId="{C534ECB0-1D25-484E-BB6A-61EA09454A6C}" type="pres">
      <dgm:prSet presAssocID="{3A0F1350-A4C4-42E5-A6B5-817A4DE5DDC7}" presName="parentText" presStyleLbl="node1" presStyleIdx="0" presStyleCnt="1">
        <dgm:presLayoutVars>
          <dgm:chMax val="0"/>
          <dgm:bulletEnabled val="1"/>
        </dgm:presLayoutVars>
      </dgm:prSet>
      <dgm:spPr/>
    </dgm:pt>
  </dgm:ptLst>
  <dgm:cxnLst>
    <dgm:cxn modelId="{CCCF3926-7814-4AFF-8FCB-F6041C65E0C1}" srcId="{C87499F5-2EE0-489D-BEBD-16E39E61E212}" destId="{3A0F1350-A4C4-42E5-A6B5-817A4DE5DDC7}" srcOrd="0" destOrd="0" parTransId="{0590C814-6996-4E11-B577-69258A883CFB}" sibTransId="{34121A47-170E-407C-A158-FC3215CD22A4}"/>
    <dgm:cxn modelId="{97BECD45-449A-4ED4-AE43-7A595B12A706}" type="presOf" srcId="{C87499F5-2EE0-489D-BEBD-16E39E61E212}" destId="{465BB955-28FF-4462-8E31-06800C4734B4}" srcOrd="0" destOrd="0" presId="urn:microsoft.com/office/officeart/2005/8/layout/vList2"/>
    <dgm:cxn modelId="{5DCEED66-9426-4DA4-8C89-AE846D86106A}" type="presOf" srcId="{3A0F1350-A4C4-42E5-A6B5-817A4DE5DDC7}" destId="{C534ECB0-1D25-484E-BB6A-61EA09454A6C}" srcOrd="0" destOrd="0" presId="urn:microsoft.com/office/officeart/2005/8/layout/vList2"/>
    <dgm:cxn modelId="{B90854D5-71D1-411A-BDEA-97C13ECB6F1E}" type="presParOf" srcId="{465BB955-28FF-4462-8E31-06800C4734B4}" destId="{C534ECB0-1D25-484E-BB6A-61EA09454A6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5.xml><?xml version="1.0" encoding="utf-8"?>
<dgm:dataModel xmlns:dgm="http://schemas.openxmlformats.org/drawingml/2006/diagram" xmlns:a="http://schemas.openxmlformats.org/drawingml/2006/main">
  <dgm:ptLst>
    <dgm:pt modelId="{9F3EC141-A0C4-4049-A524-58FEAFA853CC}"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ru-RU"/>
        </a:p>
      </dgm:t>
    </dgm:pt>
    <dgm:pt modelId="{082A8ACB-C52B-45EE-9A7B-CCF4549C9A6B}">
      <dgm:prSet/>
      <dgm:spPr/>
      <dgm:t>
        <a:bodyPr/>
        <a:lstStyle/>
        <a:p>
          <a:r>
            <a:rPr lang="ru-RU"/>
            <a:t>К числу </a:t>
          </a:r>
          <a:r>
            <a:rPr lang="ru-RU" b="1"/>
            <a:t>медико-социальных факторов преступности </a:t>
          </a:r>
          <a:r>
            <a:rPr lang="ru-RU"/>
            <a:t>возможно отнести недостатки организации профилактики преступного поведения лиц с отклоняющейся психикой, нуждающихся в психиатрической помощи. </a:t>
          </a:r>
        </a:p>
      </dgm:t>
    </dgm:pt>
    <dgm:pt modelId="{A5CC2BBC-9BBC-4387-A946-35F53E767133}" type="parTrans" cxnId="{22308F4B-B794-43C0-806D-C341F26C340C}">
      <dgm:prSet/>
      <dgm:spPr/>
      <dgm:t>
        <a:bodyPr/>
        <a:lstStyle/>
        <a:p>
          <a:endParaRPr lang="ru-RU"/>
        </a:p>
      </dgm:t>
    </dgm:pt>
    <dgm:pt modelId="{6ED8B705-5CB6-4B32-BA57-F8E7E3ACEBD5}" type="sibTrans" cxnId="{22308F4B-B794-43C0-806D-C341F26C340C}">
      <dgm:prSet/>
      <dgm:spPr/>
      <dgm:t>
        <a:bodyPr/>
        <a:lstStyle/>
        <a:p>
          <a:endParaRPr lang="ru-RU"/>
        </a:p>
      </dgm:t>
    </dgm:pt>
    <dgm:pt modelId="{F769F2C7-43F1-444B-AF2E-C8380C0E3240}" type="pres">
      <dgm:prSet presAssocID="{9F3EC141-A0C4-4049-A524-58FEAFA853CC}" presName="linear" presStyleCnt="0">
        <dgm:presLayoutVars>
          <dgm:animLvl val="lvl"/>
          <dgm:resizeHandles val="exact"/>
        </dgm:presLayoutVars>
      </dgm:prSet>
      <dgm:spPr/>
    </dgm:pt>
    <dgm:pt modelId="{54629E45-44CD-4BF1-99E9-6397959095D5}" type="pres">
      <dgm:prSet presAssocID="{082A8ACB-C52B-45EE-9A7B-CCF4549C9A6B}" presName="parentText" presStyleLbl="node1" presStyleIdx="0" presStyleCnt="1">
        <dgm:presLayoutVars>
          <dgm:chMax val="0"/>
          <dgm:bulletEnabled val="1"/>
        </dgm:presLayoutVars>
      </dgm:prSet>
      <dgm:spPr/>
    </dgm:pt>
  </dgm:ptLst>
  <dgm:cxnLst>
    <dgm:cxn modelId="{22308F4B-B794-43C0-806D-C341F26C340C}" srcId="{9F3EC141-A0C4-4049-A524-58FEAFA853CC}" destId="{082A8ACB-C52B-45EE-9A7B-CCF4549C9A6B}" srcOrd="0" destOrd="0" parTransId="{A5CC2BBC-9BBC-4387-A946-35F53E767133}" sibTransId="{6ED8B705-5CB6-4B32-BA57-F8E7E3ACEBD5}"/>
    <dgm:cxn modelId="{B26DC65A-1B6E-4787-9E77-B9319109C1DD}" type="presOf" srcId="{082A8ACB-C52B-45EE-9A7B-CCF4549C9A6B}" destId="{54629E45-44CD-4BF1-99E9-6397959095D5}" srcOrd="0" destOrd="0" presId="urn:microsoft.com/office/officeart/2005/8/layout/vList2"/>
    <dgm:cxn modelId="{2675D6CB-BF71-4CC1-B225-881435D20B2C}" type="presOf" srcId="{9F3EC141-A0C4-4049-A524-58FEAFA853CC}" destId="{F769F2C7-43F1-444B-AF2E-C8380C0E3240}" srcOrd="0" destOrd="0" presId="urn:microsoft.com/office/officeart/2005/8/layout/vList2"/>
    <dgm:cxn modelId="{0F6B5A82-50AE-4E1C-AFA6-8BA4DC5A8A00}" type="presParOf" srcId="{F769F2C7-43F1-444B-AF2E-C8380C0E3240}" destId="{54629E45-44CD-4BF1-99E9-6397959095D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6.xml><?xml version="1.0" encoding="utf-8"?>
<dgm:dataModel xmlns:dgm="http://schemas.openxmlformats.org/drawingml/2006/diagram" xmlns:a="http://schemas.openxmlformats.org/drawingml/2006/main">
  <dgm:ptLst>
    <dgm:pt modelId="{1F076850-F275-4B20-89ED-F0F1A2C0D7F9}"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ru-RU"/>
        </a:p>
      </dgm:t>
    </dgm:pt>
    <dgm:pt modelId="{E514869E-2466-4DAA-9AA2-E47B04C416FB}">
      <dgm:prSet/>
      <dgm:spPr/>
      <dgm:t>
        <a:bodyPr/>
        <a:lstStyle/>
        <a:p>
          <a:r>
            <a:rPr lang="ru-RU" b="1"/>
            <a:t>Технический факторный комплекс</a:t>
          </a:r>
          <a:r>
            <a:rPr lang="ru-RU"/>
            <a:t> образуют: не удовлетворяющее современным потребностям организационно-техническое обеспечение органов и подразделений, противодействующих преступности; наблюдаемое несовершенство технических средств профилактики, предупреждения и пресечения преступности в сфере экономики; низкий образовательный уровень сотрудников органов, противодействующих преступности в сфере экономики; недостаточное взаимодействие российских и зарубежных правоохранительных органов в выявлении и расследовании преступлений в сфере экономики; и др.</a:t>
          </a:r>
        </a:p>
      </dgm:t>
    </dgm:pt>
    <dgm:pt modelId="{1BD0AC38-BAD0-41E2-B321-FDA3042255E6}" type="parTrans" cxnId="{1DBC84B0-B61E-4271-B9BA-03E5B17152C8}">
      <dgm:prSet/>
      <dgm:spPr/>
      <dgm:t>
        <a:bodyPr/>
        <a:lstStyle/>
        <a:p>
          <a:endParaRPr lang="ru-RU"/>
        </a:p>
      </dgm:t>
    </dgm:pt>
    <dgm:pt modelId="{5B3EF822-5F24-45ED-9B71-660F2CBDAC57}" type="sibTrans" cxnId="{1DBC84B0-B61E-4271-B9BA-03E5B17152C8}">
      <dgm:prSet/>
      <dgm:spPr/>
      <dgm:t>
        <a:bodyPr/>
        <a:lstStyle/>
        <a:p>
          <a:endParaRPr lang="ru-RU"/>
        </a:p>
      </dgm:t>
    </dgm:pt>
    <dgm:pt modelId="{4D746036-70B8-437A-B818-BBF80A3B669E}" type="pres">
      <dgm:prSet presAssocID="{1F076850-F275-4B20-89ED-F0F1A2C0D7F9}" presName="linear" presStyleCnt="0">
        <dgm:presLayoutVars>
          <dgm:animLvl val="lvl"/>
          <dgm:resizeHandles val="exact"/>
        </dgm:presLayoutVars>
      </dgm:prSet>
      <dgm:spPr/>
    </dgm:pt>
    <dgm:pt modelId="{20549CD7-528E-4E3F-A85C-411C49D324C3}" type="pres">
      <dgm:prSet presAssocID="{E514869E-2466-4DAA-9AA2-E47B04C416FB}" presName="parentText" presStyleLbl="node1" presStyleIdx="0" presStyleCnt="1">
        <dgm:presLayoutVars>
          <dgm:chMax val="0"/>
          <dgm:bulletEnabled val="1"/>
        </dgm:presLayoutVars>
      </dgm:prSet>
      <dgm:spPr/>
    </dgm:pt>
  </dgm:ptLst>
  <dgm:cxnLst>
    <dgm:cxn modelId="{88660E47-16A4-4557-B8AC-277C2854A33F}" type="presOf" srcId="{E514869E-2466-4DAA-9AA2-E47B04C416FB}" destId="{20549CD7-528E-4E3F-A85C-411C49D324C3}" srcOrd="0" destOrd="0" presId="urn:microsoft.com/office/officeart/2005/8/layout/vList2"/>
    <dgm:cxn modelId="{1DBC84B0-B61E-4271-B9BA-03E5B17152C8}" srcId="{1F076850-F275-4B20-89ED-F0F1A2C0D7F9}" destId="{E514869E-2466-4DAA-9AA2-E47B04C416FB}" srcOrd="0" destOrd="0" parTransId="{1BD0AC38-BAD0-41E2-B321-FDA3042255E6}" sibTransId="{5B3EF822-5F24-45ED-9B71-660F2CBDAC57}"/>
    <dgm:cxn modelId="{6B59F9C5-123D-45A5-A2D9-58F920609598}" type="presOf" srcId="{1F076850-F275-4B20-89ED-F0F1A2C0D7F9}" destId="{4D746036-70B8-437A-B818-BBF80A3B669E}" srcOrd="0" destOrd="0" presId="urn:microsoft.com/office/officeart/2005/8/layout/vList2"/>
    <dgm:cxn modelId="{B251B029-F5F4-4714-99E6-DF811E473E4E}" type="presParOf" srcId="{4D746036-70B8-437A-B818-BBF80A3B669E}" destId="{20549CD7-528E-4E3F-A85C-411C49D324C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7.xml><?xml version="1.0" encoding="utf-8"?>
<dgm:dataModel xmlns:dgm="http://schemas.openxmlformats.org/drawingml/2006/diagram" xmlns:a="http://schemas.openxmlformats.org/drawingml/2006/main">
  <dgm:ptLst>
    <dgm:pt modelId="{2E166EF1-852C-4DB4-8061-310F6A780DD6}"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ru-RU"/>
        </a:p>
      </dgm:t>
    </dgm:pt>
    <dgm:pt modelId="{E8C05269-DBDC-40EC-A829-641DA6D78838}">
      <dgm:prSet/>
      <dgm:spPr/>
      <dgm:t>
        <a:bodyPr/>
        <a:lstStyle/>
        <a:p>
          <a:r>
            <a:rPr lang="ru-RU" b="1"/>
            <a:t>Общесоциальная профилактика экономической преступности </a:t>
          </a:r>
          <a:r>
            <a:rPr lang="ru-RU"/>
            <a:t>направлена на разрешение противоречий в экономической, социальной и иных сферах деятельности общества и обеспечивается решением ключевых задач, стоящих перед ним.</a:t>
          </a:r>
        </a:p>
      </dgm:t>
    </dgm:pt>
    <dgm:pt modelId="{AF5CAE50-6F9F-4C55-A0F5-B5B3C1552E9F}" type="parTrans" cxnId="{1AA51125-5AD2-4CF1-8929-60448A774DEC}">
      <dgm:prSet/>
      <dgm:spPr/>
      <dgm:t>
        <a:bodyPr/>
        <a:lstStyle/>
        <a:p>
          <a:endParaRPr lang="ru-RU"/>
        </a:p>
      </dgm:t>
    </dgm:pt>
    <dgm:pt modelId="{EC0269DB-84FC-40D2-A4EA-71DF24E8FFC3}" type="sibTrans" cxnId="{1AA51125-5AD2-4CF1-8929-60448A774DEC}">
      <dgm:prSet/>
      <dgm:spPr/>
      <dgm:t>
        <a:bodyPr/>
        <a:lstStyle/>
        <a:p>
          <a:endParaRPr lang="ru-RU"/>
        </a:p>
      </dgm:t>
    </dgm:pt>
    <dgm:pt modelId="{AE146A1D-072A-4706-B791-8D1E43675135}" type="pres">
      <dgm:prSet presAssocID="{2E166EF1-852C-4DB4-8061-310F6A780DD6}" presName="linear" presStyleCnt="0">
        <dgm:presLayoutVars>
          <dgm:animLvl val="lvl"/>
          <dgm:resizeHandles val="exact"/>
        </dgm:presLayoutVars>
      </dgm:prSet>
      <dgm:spPr/>
    </dgm:pt>
    <dgm:pt modelId="{597875CC-2817-450D-ACB4-206084305867}" type="pres">
      <dgm:prSet presAssocID="{E8C05269-DBDC-40EC-A829-641DA6D78838}" presName="parentText" presStyleLbl="node1" presStyleIdx="0" presStyleCnt="1">
        <dgm:presLayoutVars>
          <dgm:chMax val="0"/>
          <dgm:bulletEnabled val="1"/>
        </dgm:presLayoutVars>
      </dgm:prSet>
      <dgm:spPr/>
    </dgm:pt>
  </dgm:ptLst>
  <dgm:cxnLst>
    <dgm:cxn modelId="{1AA51125-5AD2-4CF1-8929-60448A774DEC}" srcId="{2E166EF1-852C-4DB4-8061-310F6A780DD6}" destId="{E8C05269-DBDC-40EC-A829-641DA6D78838}" srcOrd="0" destOrd="0" parTransId="{AF5CAE50-6F9F-4C55-A0F5-B5B3C1552E9F}" sibTransId="{EC0269DB-84FC-40D2-A4EA-71DF24E8FFC3}"/>
    <dgm:cxn modelId="{3D232499-7D4B-4AEE-BE65-25F0CCCB81B7}" type="presOf" srcId="{E8C05269-DBDC-40EC-A829-641DA6D78838}" destId="{597875CC-2817-450D-ACB4-206084305867}" srcOrd="0" destOrd="0" presId="urn:microsoft.com/office/officeart/2005/8/layout/vList2"/>
    <dgm:cxn modelId="{E82840C1-34AE-438B-98A8-CB66C8215A6C}" type="presOf" srcId="{2E166EF1-852C-4DB4-8061-310F6A780DD6}" destId="{AE146A1D-072A-4706-B791-8D1E43675135}" srcOrd="0" destOrd="0" presId="urn:microsoft.com/office/officeart/2005/8/layout/vList2"/>
    <dgm:cxn modelId="{17C96080-FE2E-4F8A-B0D8-516897A84D2F}" type="presParOf" srcId="{AE146A1D-072A-4706-B791-8D1E43675135}" destId="{597875CC-2817-450D-ACB4-20608430586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8.xml><?xml version="1.0" encoding="utf-8"?>
<dgm:dataModel xmlns:dgm="http://schemas.openxmlformats.org/drawingml/2006/diagram" xmlns:a="http://schemas.openxmlformats.org/drawingml/2006/main">
  <dgm:ptLst>
    <dgm:pt modelId="{B671942D-00D6-48E2-BF9F-8C3BB2048942}" type="doc">
      <dgm:prSet loTypeId="urn:microsoft.com/office/officeart/2008/layout/LinedList" loCatId="list" qsTypeId="urn:microsoft.com/office/officeart/2005/8/quickstyle/simple1" qsCatId="simple" csTypeId="urn:microsoft.com/office/officeart/2005/8/colors/accent0_1" csCatId="mainScheme"/>
      <dgm:spPr/>
      <dgm:t>
        <a:bodyPr/>
        <a:lstStyle/>
        <a:p>
          <a:endParaRPr lang="ru-RU"/>
        </a:p>
      </dgm:t>
    </dgm:pt>
    <dgm:pt modelId="{4C489332-BB30-43BF-AA49-8BC5D78DF9C1}">
      <dgm:prSet/>
      <dgm:spPr/>
      <dgm:t>
        <a:bodyPr/>
        <a:lstStyle/>
        <a:p>
          <a:r>
            <a:rPr lang="ru-RU" b="1" dirty="0" err="1"/>
            <a:t>Общесоциальными</a:t>
          </a:r>
          <a:r>
            <a:rPr lang="ru-RU" b="1" dirty="0"/>
            <a:t> мерами являются: </a:t>
          </a:r>
        </a:p>
      </dgm:t>
    </dgm:pt>
    <dgm:pt modelId="{97CDE883-1E18-4EFC-AB21-285EA05795C6}" type="parTrans" cxnId="{6A60CACB-6A36-417E-9C1C-55E33ABE37D6}">
      <dgm:prSet/>
      <dgm:spPr/>
      <dgm:t>
        <a:bodyPr/>
        <a:lstStyle/>
        <a:p>
          <a:endParaRPr lang="ru-RU"/>
        </a:p>
      </dgm:t>
    </dgm:pt>
    <dgm:pt modelId="{F36C3BB6-388B-4305-A7F0-2CBFEE0F7942}" type="sibTrans" cxnId="{6A60CACB-6A36-417E-9C1C-55E33ABE37D6}">
      <dgm:prSet/>
      <dgm:spPr/>
      <dgm:t>
        <a:bodyPr/>
        <a:lstStyle/>
        <a:p>
          <a:endParaRPr lang="ru-RU"/>
        </a:p>
      </dgm:t>
    </dgm:pt>
    <dgm:pt modelId="{D451C75D-C3BB-487E-8A73-FFA74C24F306}">
      <dgm:prSet/>
      <dgm:spPr/>
      <dgm:t>
        <a:bodyPr/>
        <a:lstStyle/>
        <a:p>
          <a:r>
            <a:rPr lang="ru-RU"/>
            <a:t>1) стабилизация социально-экономической ситуации в государстве, устранение последствий мирового финансового кризиса, т.е. оздоровление экономики, упорядочивание отношений между субъектами, функционирующими в сфере экономической деятельности; </a:t>
          </a:r>
        </a:p>
      </dgm:t>
    </dgm:pt>
    <dgm:pt modelId="{94BB8B8A-0125-4BDE-98E7-92AAB5EBE228}" type="parTrans" cxnId="{FB7D1D88-5960-483D-A2EE-CC87A1D230BC}">
      <dgm:prSet/>
      <dgm:spPr/>
      <dgm:t>
        <a:bodyPr/>
        <a:lstStyle/>
        <a:p>
          <a:endParaRPr lang="ru-RU"/>
        </a:p>
      </dgm:t>
    </dgm:pt>
    <dgm:pt modelId="{4C3BFF26-2829-4AC4-B379-0F48D6D0D1EF}" type="sibTrans" cxnId="{FB7D1D88-5960-483D-A2EE-CC87A1D230BC}">
      <dgm:prSet/>
      <dgm:spPr/>
      <dgm:t>
        <a:bodyPr/>
        <a:lstStyle/>
        <a:p>
          <a:endParaRPr lang="ru-RU"/>
        </a:p>
      </dgm:t>
    </dgm:pt>
    <dgm:pt modelId="{A32C94AB-0974-448B-A861-1D16E67A99F8}">
      <dgm:prSet/>
      <dgm:spPr/>
      <dgm:t>
        <a:bodyPr/>
        <a:lstStyle/>
        <a:p>
          <a:r>
            <a:rPr lang="ru-RU"/>
            <a:t>2) демонополизация экономики и ликвидация системы предоставления необоснованных льгот и преимуществ отдельным субъектам хозяйствования;</a:t>
          </a:r>
        </a:p>
      </dgm:t>
    </dgm:pt>
    <dgm:pt modelId="{5570AAD9-117D-4FED-92F4-A63001CE4734}" type="parTrans" cxnId="{528DD714-47CF-493B-8CBB-A2E4053B3AF1}">
      <dgm:prSet/>
      <dgm:spPr/>
      <dgm:t>
        <a:bodyPr/>
        <a:lstStyle/>
        <a:p>
          <a:endParaRPr lang="ru-RU"/>
        </a:p>
      </dgm:t>
    </dgm:pt>
    <dgm:pt modelId="{0C1927AC-D25B-481C-B161-611EF5CFCAAF}" type="sibTrans" cxnId="{528DD714-47CF-493B-8CBB-A2E4053B3AF1}">
      <dgm:prSet/>
      <dgm:spPr/>
      <dgm:t>
        <a:bodyPr/>
        <a:lstStyle/>
        <a:p>
          <a:endParaRPr lang="ru-RU"/>
        </a:p>
      </dgm:t>
    </dgm:pt>
    <dgm:pt modelId="{054B5D10-BB2D-4A1F-934C-0D91B8C3FE4B}">
      <dgm:prSet/>
      <dgm:spPr/>
      <dgm:t>
        <a:bodyPr/>
        <a:lstStyle/>
        <a:p>
          <a:r>
            <a:rPr lang="ru-RU"/>
            <a:t>3) обеспечение экономической и правовой защищенности граждан, организаций и эффективного функционирования всех механизмов рынка, создание эффективной системы, направленной на защиту права собственности;</a:t>
          </a:r>
        </a:p>
      </dgm:t>
    </dgm:pt>
    <dgm:pt modelId="{E17A9902-CF72-4917-8F1F-FA492991BB9E}" type="parTrans" cxnId="{C02D3D90-4D24-434B-852A-B89F771D5816}">
      <dgm:prSet/>
      <dgm:spPr/>
      <dgm:t>
        <a:bodyPr/>
        <a:lstStyle/>
        <a:p>
          <a:endParaRPr lang="ru-RU"/>
        </a:p>
      </dgm:t>
    </dgm:pt>
    <dgm:pt modelId="{AD4E6C04-BED3-47F5-8613-DAFAE1357E8E}" type="sibTrans" cxnId="{C02D3D90-4D24-434B-852A-B89F771D5816}">
      <dgm:prSet/>
      <dgm:spPr/>
      <dgm:t>
        <a:bodyPr/>
        <a:lstStyle/>
        <a:p>
          <a:endParaRPr lang="ru-RU"/>
        </a:p>
      </dgm:t>
    </dgm:pt>
    <dgm:pt modelId="{24C75723-C0D0-4137-8E7F-A2E5AC2A9646}">
      <dgm:prSet/>
      <dgm:spPr/>
      <dgm:t>
        <a:bodyPr/>
        <a:lstStyle/>
        <a:p>
          <a:r>
            <a:rPr lang="ru-RU"/>
            <a:t>4) создание правовой базы, способной регулировать рыночную экономику и обеспечивать надлежащее функционирование экономических институтов общества;</a:t>
          </a:r>
        </a:p>
      </dgm:t>
    </dgm:pt>
    <dgm:pt modelId="{3925200F-B21F-496A-8032-E8A500C39685}" type="parTrans" cxnId="{A01C9DDE-70D1-4310-AF3B-0C6944EF47B0}">
      <dgm:prSet/>
      <dgm:spPr/>
      <dgm:t>
        <a:bodyPr/>
        <a:lstStyle/>
        <a:p>
          <a:endParaRPr lang="ru-RU"/>
        </a:p>
      </dgm:t>
    </dgm:pt>
    <dgm:pt modelId="{79F5230A-B2D9-41F7-B66F-1E7CBF3BDC4D}" type="sibTrans" cxnId="{A01C9DDE-70D1-4310-AF3B-0C6944EF47B0}">
      <dgm:prSet/>
      <dgm:spPr/>
      <dgm:t>
        <a:bodyPr/>
        <a:lstStyle/>
        <a:p>
          <a:endParaRPr lang="ru-RU"/>
        </a:p>
      </dgm:t>
    </dgm:pt>
    <dgm:pt modelId="{2C18DAC9-7BA1-410D-B31D-9CB8AFCC157F}">
      <dgm:prSet/>
      <dgm:spPr/>
      <dgm:t>
        <a:bodyPr/>
        <a:lstStyle/>
        <a:p>
          <a:r>
            <a:rPr lang="ru-RU"/>
            <a:t>5) повышение уровня жизни населения, преодоление социально опасной дифференциации по уровню жизни.</a:t>
          </a:r>
        </a:p>
      </dgm:t>
    </dgm:pt>
    <dgm:pt modelId="{C0119A23-6813-4FE7-A8BA-4EC9E54A6834}" type="parTrans" cxnId="{F55F8BB9-1C93-4FA5-BBF5-C3BB3C086DA1}">
      <dgm:prSet/>
      <dgm:spPr/>
      <dgm:t>
        <a:bodyPr/>
        <a:lstStyle/>
        <a:p>
          <a:endParaRPr lang="ru-RU"/>
        </a:p>
      </dgm:t>
    </dgm:pt>
    <dgm:pt modelId="{C3A21B65-DC26-4C04-8793-EDF111E613F2}" type="sibTrans" cxnId="{F55F8BB9-1C93-4FA5-BBF5-C3BB3C086DA1}">
      <dgm:prSet/>
      <dgm:spPr/>
      <dgm:t>
        <a:bodyPr/>
        <a:lstStyle/>
        <a:p>
          <a:endParaRPr lang="ru-RU"/>
        </a:p>
      </dgm:t>
    </dgm:pt>
    <dgm:pt modelId="{6F94B1B1-15DB-434B-A9F8-2030D260D064}" type="pres">
      <dgm:prSet presAssocID="{B671942D-00D6-48E2-BF9F-8C3BB2048942}" presName="vert0" presStyleCnt="0">
        <dgm:presLayoutVars>
          <dgm:dir/>
          <dgm:animOne val="branch"/>
          <dgm:animLvl val="lvl"/>
        </dgm:presLayoutVars>
      </dgm:prSet>
      <dgm:spPr/>
    </dgm:pt>
    <dgm:pt modelId="{0EE52583-5EC1-4FCD-B8A5-F7984229CC69}" type="pres">
      <dgm:prSet presAssocID="{4C489332-BB30-43BF-AA49-8BC5D78DF9C1}" presName="thickLine" presStyleLbl="alignNode1" presStyleIdx="0" presStyleCnt="6"/>
      <dgm:spPr/>
    </dgm:pt>
    <dgm:pt modelId="{2F529F43-A18C-4012-9E1A-AD7523A15302}" type="pres">
      <dgm:prSet presAssocID="{4C489332-BB30-43BF-AA49-8BC5D78DF9C1}" presName="horz1" presStyleCnt="0"/>
      <dgm:spPr/>
    </dgm:pt>
    <dgm:pt modelId="{4A7B2659-FBE4-4746-955D-62214C33C558}" type="pres">
      <dgm:prSet presAssocID="{4C489332-BB30-43BF-AA49-8BC5D78DF9C1}" presName="tx1" presStyleLbl="revTx" presStyleIdx="0" presStyleCnt="6"/>
      <dgm:spPr/>
    </dgm:pt>
    <dgm:pt modelId="{B678A089-1775-4C59-A80A-83F7BE4001B9}" type="pres">
      <dgm:prSet presAssocID="{4C489332-BB30-43BF-AA49-8BC5D78DF9C1}" presName="vert1" presStyleCnt="0"/>
      <dgm:spPr/>
    </dgm:pt>
    <dgm:pt modelId="{41C8D836-8211-4CA6-B048-D14065246086}" type="pres">
      <dgm:prSet presAssocID="{D451C75D-C3BB-487E-8A73-FFA74C24F306}" presName="thickLine" presStyleLbl="alignNode1" presStyleIdx="1" presStyleCnt="6"/>
      <dgm:spPr/>
    </dgm:pt>
    <dgm:pt modelId="{02E6605B-22C5-4623-9747-50BC5E09B54F}" type="pres">
      <dgm:prSet presAssocID="{D451C75D-C3BB-487E-8A73-FFA74C24F306}" presName="horz1" presStyleCnt="0"/>
      <dgm:spPr/>
    </dgm:pt>
    <dgm:pt modelId="{DAA398EA-0480-472A-BB4D-34FB0CEDF06D}" type="pres">
      <dgm:prSet presAssocID="{D451C75D-C3BB-487E-8A73-FFA74C24F306}" presName="tx1" presStyleLbl="revTx" presStyleIdx="1" presStyleCnt="6"/>
      <dgm:spPr/>
    </dgm:pt>
    <dgm:pt modelId="{1C2F3565-B47C-4438-AC52-037C20152ABE}" type="pres">
      <dgm:prSet presAssocID="{D451C75D-C3BB-487E-8A73-FFA74C24F306}" presName="vert1" presStyleCnt="0"/>
      <dgm:spPr/>
    </dgm:pt>
    <dgm:pt modelId="{6DDD438F-245A-4161-A959-3262DF6FD3C5}" type="pres">
      <dgm:prSet presAssocID="{A32C94AB-0974-448B-A861-1D16E67A99F8}" presName="thickLine" presStyleLbl="alignNode1" presStyleIdx="2" presStyleCnt="6"/>
      <dgm:spPr/>
    </dgm:pt>
    <dgm:pt modelId="{EE292098-17BE-431E-B725-F402CB60CDFE}" type="pres">
      <dgm:prSet presAssocID="{A32C94AB-0974-448B-A861-1D16E67A99F8}" presName="horz1" presStyleCnt="0"/>
      <dgm:spPr/>
    </dgm:pt>
    <dgm:pt modelId="{9A524EB0-5E65-4C66-966C-E6622E21B102}" type="pres">
      <dgm:prSet presAssocID="{A32C94AB-0974-448B-A861-1D16E67A99F8}" presName="tx1" presStyleLbl="revTx" presStyleIdx="2" presStyleCnt="6"/>
      <dgm:spPr/>
    </dgm:pt>
    <dgm:pt modelId="{9B271887-1C4D-4C5A-86C1-3D040E7E4185}" type="pres">
      <dgm:prSet presAssocID="{A32C94AB-0974-448B-A861-1D16E67A99F8}" presName="vert1" presStyleCnt="0"/>
      <dgm:spPr/>
    </dgm:pt>
    <dgm:pt modelId="{3F31A420-B22C-4917-BAFE-510FA979EFE8}" type="pres">
      <dgm:prSet presAssocID="{054B5D10-BB2D-4A1F-934C-0D91B8C3FE4B}" presName="thickLine" presStyleLbl="alignNode1" presStyleIdx="3" presStyleCnt="6"/>
      <dgm:spPr/>
    </dgm:pt>
    <dgm:pt modelId="{BF9EE116-9ECB-4518-B213-A2A7EBA27C1F}" type="pres">
      <dgm:prSet presAssocID="{054B5D10-BB2D-4A1F-934C-0D91B8C3FE4B}" presName="horz1" presStyleCnt="0"/>
      <dgm:spPr/>
    </dgm:pt>
    <dgm:pt modelId="{8F09C322-4058-4896-B08C-81B979D51958}" type="pres">
      <dgm:prSet presAssocID="{054B5D10-BB2D-4A1F-934C-0D91B8C3FE4B}" presName="tx1" presStyleLbl="revTx" presStyleIdx="3" presStyleCnt="6"/>
      <dgm:spPr/>
    </dgm:pt>
    <dgm:pt modelId="{B0A174A7-9460-4921-9190-BD0DA2D826BB}" type="pres">
      <dgm:prSet presAssocID="{054B5D10-BB2D-4A1F-934C-0D91B8C3FE4B}" presName="vert1" presStyleCnt="0"/>
      <dgm:spPr/>
    </dgm:pt>
    <dgm:pt modelId="{52BCA8C6-B6A4-4828-822E-016D404C2086}" type="pres">
      <dgm:prSet presAssocID="{24C75723-C0D0-4137-8E7F-A2E5AC2A9646}" presName="thickLine" presStyleLbl="alignNode1" presStyleIdx="4" presStyleCnt="6"/>
      <dgm:spPr/>
    </dgm:pt>
    <dgm:pt modelId="{6F650CA7-1C90-4122-80C2-CE8CCC39B3C9}" type="pres">
      <dgm:prSet presAssocID="{24C75723-C0D0-4137-8E7F-A2E5AC2A9646}" presName="horz1" presStyleCnt="0"/>
      <dgm:spPr/>
    </dgm:pt>
    <dgm:pt modelId="{CD76B564-25B7-4367-A6A4-DB542CEDAA6B}" type="pres">
      <dgm:prSet presAssocID="{24C75723-C0D0-4137-8E7F-A2E5AC2A9646}" presName="tx1" presStyleLbl="revTx" presStyleIdx="4" presStyleCnt="6"/>
      <dgm:spPr/>
    </dgm:pt>
    <dgm:pt modelId="{4AAC7DDE-AB75-43DE-9E18-585131784127}" type="pres">
      <dgm:prSet presAssocID="{24C75723-C0D0-4137-8E7F-A2E5AC2A9646}" presName="vert1" presStyleCnt="0"/>
      <dgm:spPr/>
    </dgm:pt>
    <dgm:pt modelId="{2D3EAA2F-43BF-496E-BCFC-04C1A4F195EA}" type="pres">
      <dgm:prSet presAssocID="{2C18DAC9-7BA1-410D-B31D-9CB8AFCC157F}" presName="thickLine" presStyleLbl="alignNode1" presStyleIdx="5" presStyleCnt="6"/>
      <dgm:spPr/>
    </dgm:pt>
    <dgm:pt modelId="{783504B8-3343-4065-8D5C-E1B664599395}" type="pres">
      <dgm:prSet presAssocID="{2C18DAC9-7BA1-410D-B31D-9CB8AFCC157F}" presName="horz1" presStyleCnt="0"/>
      <dgm:spPr/>
    </dgm:pt>
    <dgm:pt modelId="{F03F5287-7144-42BC-85E5-B0B5858B553D}" type="pres">
      <dgm:prSet presAssocID="{2C18DAC9-7BA1-410D-B31D-9CB8AFCC157F}" presName="tx1" presStyleLbl="revTx" presStyleIdx="5" presStyleCnt="6"/>
      <dgm:spPr/>
    </dgm:pt>
    <dgm:pt modelId="{AAFAEE38-73C8-4AD6-92E0-68FB5096D4DE}" type="pres">
      <dgm:prSet presAssocID="{2C18DAC9-7BA1-410D-B31D-9CB8AFCC157F}" presName="vert1" presStyleCnt="0"/>
      <dgm:spPr/>
    </dgm:pt>
  </dgm:ptLst>
  <dgm:cxnLst>
    <dgm:cxn modelId="{528DD714-47CF-493B-8CBB-A2E4053B3AF1}" srcId="{B671942D-00D6-48E2-BF9F-8C3BB2048942}" destId="{A32C94AB-0974-448B-A861-1D16E67A99F8}" srcOrd="2" destOrd="0" parTransId="{5570AAD9-117D-4FED-92F4-A63001CE4734}" sibTransId="{0C1927AC-D25B-481C-B161-611EF5CFCAAF}"/>
    <dgm:cxn modelId="{73DFAB18-BDE3-453D-8FAE-A84E28245014}" type="presOf" srcId="{24C75723-C0D0-4137-8E7F-A2E5AC2A9646}" destId="{CD76B564-25B7-4367-A6A4-DB542CEDAA6B}" srcOrd="0" destOrd="0" presId="urn:microsoft.com/office/officeart/2008/layout/LinedList"/>
    <dgm:cxn modelId="{202A0465-ADA2-46AF-A332-665A7E981E5A}" type="presOf" srcId="{054B5D10-BB2D-4A1F-934C-0D91B8C3FE4B}" destId="{8F09C322-4058-4896-B08C-81B979D51958}" srcOrd="0" destOrd="0" presId="urn:microsoft.com/office/officeart/2008/layout/LinedList"/>
    <dgm:cxn modelId="{8F29B566-56B1-468E-937F-116A4AE36D20}" type="presOf" srcId="{A32C94AB-0974-448B-A861-1D16E67A99F8}" destId="{9A524EB0-5E65-4C66-966C-E6622E21B102}" srcOrd="0" destOrd="0" presId="urn:microsoft.com/office/officeart/2008/layout/LinedList"/>
    <dgm:cxn modelId="{FB7D1D88-5960-483D-A2EE-CC87A1D230BC}" srcId="{B671942D-00D6-48E2-BF9F-8C3BB2048942}" destId="{D451C75D-C3BB-487E-8A73-FFA74C24F306}" srcOrd="1" destOrd="0" parTransId="{94BB8B8A-0125-4BDE-98E7-92AAB5EBE228}" sibTransId="{4C3BFF26-2829-4AC4-B379-0F48D6D0D1EF}"/>
    <dgm:cxn modelId="{C02D3D90-4D24-434B-852A-B89F771D5816}" srcId="{B671942D-00D6-48E2-BF9F-8C3BB2048942}" destId="{054B5D10-BB2D-4A1F-934C-0D91B8C3FE4B}" srcOrd="3" destOrd="0" parTransId="{E17A9902-CF72-4917-8F1F-FA492991BB9E}" sibTransId="{AD4E6C04-BED3-47F5-8613-DAFAE1357E8E}"/>
    <dgm:cxn modelId="{5AB3F193-F24C-4B47-BE78-F5D27A318196}" type="presOf" srcId="{B671942D-00D6-48E2-BF9F-8C3BB2048942}" destId="{6F94B1B1-15DB-434B-A9F8-2030D260D064}" srcOrd="0" destOrd="0" presId="urn:microsoft.com/office/officeart/2008/layout/LinedList"/>
    <dgm:cxn modelId="{F55F8BB9-1C93-4FA5-BBF5-C3BB3C086DA1}" srcId="{B671942D-00D6-48E2-BF9F-8C3BB2048942}" destId="{2C18DAC9-7BA1-410D-B31D-9CB8AFCC157F}" srcOrd="5" destOrd="0" parTransId="{C0119A23-6813-4FE7-A8BA-4EC9E54A6834}" sibTransId="{C3A21B65-DC26-4C04-8793-EDF111E613F2}"/>
    <dgm:cxn modelId="{6A60CACB-6A36-417E-9C1C-55E33ABE37D6}" srcId="{B671942D-00D6-48E2-BF9F-8C3BB2048942}" destId="{4C489332-BB30-43BF-AA49-8BC5D78DF9C1}" srcOrd="0" destOrd="0" parTransId="{97CDE883-1E18-4EFC-AB21-285EA05795C6}" sibTransId="{F36C3BB6-388B-4305-A7F0-2CBFEE0F7942}"/>
    <dgm:cxn modelId="{DB2D5BD3-E20B-440F-8096-2C0CAC4D70F6}" type="presOf" srcId="{4C489332-BB30-43BF-AA49-8BC5D78DF9C1}" destId="{4A7B2659-FBE4-4746-955D-62214C33C558}" srcOrd="0" destOrd="0" presId="urn:microsoft.com/office/officeart/2008/layout/LinedList"/>
    <dgm:cxn modelId="{47C949DD-AFAF-4FB9-A724-E092E9BFBF80}" type="presOf" srcId="{2C18DAC9-7BA1-410D-B31D-9CB8AFCC157F}" destId="{F03F5287-7144-42BC-85E5-B0B5858B553D}" srcOrd="0" destOrd="0" presId="urn:microsoft.com/office/officeart/2008/layout/LinedList"/>
    <dgm:cxn modelId="{A01C9DDE-70D1-4310-AF3B-0C6944EF47B0}" srcId="{B671942D-00D6-48E2-BF9F-8C3BB2048942}" destId="{24C75723-C0D0-4137-8E7F-A2E5AC2A9646}" srcOrd="4" destOrd="0" parTransId="{3925200F-B21F-496A-8032-E8A500C39685}" sibTransId="{79F5230A-B2D9-41F7-B66F-1E7CBF3BDC4D}"/>
    <dgm:cxn modelId="{7C10A6E3-F134-4F1E-8EE8-8CECE3D6D8EF}" type="presOf" srcId="{D451C75D-C3BB-487E-8A73-FFA74C24F306}" destId="{DAA398EA-0480-472A-BB4D-34FB0CEDF06D}" srcOrd="0" destOrd="0" presId="urn:microsoft.com/office/officeart/2008/layout/LinedList"/>
    <dgm:cxn modelId="{3E69604E-8603-42B2-83CA-81569CD178F3}" type="presParOf" srcId="{6F94B1B1-15DB-434B-A9F8-2030D260D064}" destId="{0EE52583-5EC1-4FCD-B8A5-F7984229CC69}" srcOrd="0" destOrd="0" presId="urn:microsoft.com/office/officeart/2008/layout/LinedList"/>
    <dgm:cxn modelId="{5BB2D45C-DC29-4262-AF94-A9676C36F1BA}" type="presParOf" srcId="{6F94B1B1-15DB-434B-A9F8-2030D260D064}" destId="{2F529F43-A18C-4012-9E1A-AD7523A15302}" srcOrd="1" destOrd="0" presId="urn:microsoft.com/office/officeart/2008/layout/LinedList"/>
    <dgm:cxn modelId="{564889A6-37C0-4B56-AE66-E37AE167F7BE}" type="presParOf" srcId="{2F529F43-A18C-4012-9E1A-AD7523A15302}" destId="{4A7B2659-FBE4-4746-955D-62214C33C558}" srcOrd="0" destOrd="0" presId="urn:microsoft.com/office/officeart/2008/layout/LinedList"/>
    <dgm:cxn modelId="{6A13DAE8-F52E-4300-9BD6-3510E3EAA928}" type="presParOf" srcId="{2F529F43-A18C-4012-9E1A-AD7523A15302}" destId="{B678A089-1775-4C59-A80A-83F7BE4001B9}" srcOrd="1" destOrd="0" presId="urn:microsoft.com/office/officeart/2008/layout/LinedList"/>
    <dgm:cxn modelId="{C25B7D0F-031A-4289-BFF4-BE9966FE3AFB}" type="presParOf" srcId="{6F94B1B1-15DB-434B-A9F8-2030D260D064}" destId="{41C8D836-8211-4CA6-B048-D14065246086}" srcOrd="2" destOrd="0" presId="urn:microsoft.com/office/officeart/2008/layout/LinedList"/>
    <dgm:cxn modelId="{71D525BE-4159-4CE4-A744-39AF8B3027E2}" type="presParOf" srcId="{6F94B1B1-15DB-434B-A9F8-2030D260D064}" destId="{02E6605B-22C5-4623-9747-50BC5E09B54F}" srcOrd="3" destOrd="0" presId="urn:microsoft.com/office/officeart/2008/layout/LinedList"/>
    <dgm:cxn modelId="{CCAC0812-B100-44A3-9410-2547180B50E7}" type="presParOf" srcId="{02E6605B-22C5-4623-9747-50BC5E09B54F}" destId="{DAA398EA-0480-472A-BB4D-34FB0CEDF06D}" srcOrd="0" destOrd="0" presId="urn:microsoft.com/office/officeart/2008/layout/LinedList"/>
    <dgm:cxn modelId="{B06B46D4-C20D-4C57-9E09-B6C66D003AE8}" type="presParOf" srcId="{02E6605B-22C5-4623-9747-50BC5E09B54F}" destId="{1C2F3565-B47C-4438-AC52-037C20152ABE}" srcOrd="1" destOrd="0" presId="urn:microsoft.com/office/officeart/2008/layout/LinedList"/>
    <dgm:cxn modelId="{6FF9C9D3-C140-4DFE-8C63-BA3069B3A4C4}" type="presParOf" srcId="{6F94B1B1-15DB-434B-A9F8-2030D260D064}" destId="{6DDD438F-245A-4161-A959-3262DF6FD3C5}" srcOrd="4" destOrd="0" presId="urn:microsoft.com/office/officeart/2008/layout/LinedList"/>
    <dgm:cxn modelId="{3969D872-EC54-4253-94FF-C9E8677E15DA}" type="presParOf" srcId="{6F94B1B1-15DB-434B-A9F8-2030D260D064}" destId="{EE292098-17BE-431E-B725-F402CB60CDFE}" srcOrd="5" destOrd="0" presId="urn:microsoft.com/office/officeart/2008/layout/LinedList"/>
    <dgm:cxn modelId="{DE98A801-DFE0-40C4-93CD-85EDDD8DAA51}" type="presParOf" srcId="{EE292098-17BE-431E-B725-F402CB60CDFE}" destId="{9A524EB0-5E65-4C66-966C-E6622E21B102}" srcOrd="0" destOrd="0" presId="urn:microsoft.com/office/officeart/2008/layout/LinedList"/>
    <dgm:cxn modelId="{270891BD-5005-42F2-8603-4B30D71386D5}" type="presParOf" srcId="{EE292098-17BE-431E-B725-F402CB60CDFE}" destId="{9B271887-1C4D-4C5A-86C1-3D040E7E4185}" srcOrd="1" destOrd="0" presId="urn:microsoft.com/office/officeart/2008/layout/LinedList"/>
    <dgm:cxn modelId="{4A9F1273-0BDA-4210-829E-5C6F82DC1449}" type="presParOf" srcId="{6F94B1B1-15DB-434B-A9F8-2030D260D064}" destId="{3F31A420-B22C-4917-BAFE-510FA979EFE8}" srcOrd="6" destOrd="0" presId="urn:microsoft.com/office/officeart/2008/layout/LinedList"/>
    <dgm:cxn modelId="{DEAFC179-D0ED-4369-AB51-97EB03C37123}" type="presParOf" srcId="{6F94B1B1-15DB-434B-A9F8-2030D260D064}" destId="{BF9EE116-9ECB-4518-B213-A2A7EBA27C1F}" srcOrd="7" destOrd="0" presId="urn:microsoft.com/office/officeart/2008/layout/LinedList"/>
    <dgm:cxn modelId="{F7447E51-8F6C-4CC4-AB92-060360E34F44}" type="presParOf" srcId="{BF9EE116-9ECB-4518-B213-A2A7EBA27C1F}" destId="{8F09C322-4058-4896-B08C-81B979D51958}" srcOrd="0" destOrd="0" presId="urn:microsoft.com/office/officeart/2008/layout/LinedList"/>
    <dgm:cxn modelId="{BB17CC40-8F41-4517-9C34-D08387FA7FCB}" type="presParOf" srcId="{BF9EE116-9ECB-4518-B213-A2A7EBA27C1F}" destId="{B0A174A7-9460-4921-9190-BD0DA2D826BB}" srcOrd="1" destOrd="0" presId="urn:microsoft.com/office/officeart/2008/layout/LinedList"/>
    <dgm:cxn modelId="{32EC6EF4-38C9-49C3-AE1E-4121C8094A86}" type="presParOf" srcId="{6F94B1B1-15DB-434B-A9F8-2030D260D064}" destId="{52BCA8C6-B6A4-4828-822E-016D404C2086}" srcOrd="8" destOrd="0" presId="urn:microsoft.com/office/officeart/2008/layout/LinedList"/>
    <dgm:cxn modelId="{C2C3DBC8-2264-4504-84BF-D9489619015F}" type="presParOf" srcId="{6F94B1B1-15DB-434B-A9F8-2030D260D064}" destId="{6F650CA7-1C90-4122-80C2-CE8CCC39B3C9}" srcOrd="9" destOrd="0" presId="urn:microsoft.com/office/officeart/2008/layout/LinedList"/>
    <dgm:cxn modelId="{7AC1E62F-3D52-4B56-A5E7-139EFCD2DFA9}" type="presParOf" srcId="{6F650CA7-1C90-4122-80C2-CE8CCC39B3C9}" destId="{CD76B564-25B7-4367-A6A4-DB542CEDAA6B}" srcOrd="0" destOrd="0" presId="urn:microsoft.com/office/officeart/2008/layout/LinedList"/>
    <dgm:cxn modelId="{DBE4695C-9238-4A7A-AB40-B74BF09D2D0F}" type="presParOf" srcId="{6F650CA7-1C90-4122-80C2-CE8CCC39B3C9}" destId="{4AAC7DDE-AB75-43DE-9E18-585131784127}" srcOrd="1" destOrd="0" presId="urn:microsoft.com/office/officeart/2008/layout/LinedList"/>
    <dgm:cxn modelId="{7D8E9667-7670-4A5D-B379-272FA5776BB2}" type="presParOf" srcId="{6F94B1B1-15DB-434B-A9F8-2030D260D064}" destId="{2D3EAA2F-43BF-496E-BCFC-04C1A4F195EA}" srcOrd="10" destOrd="0" presId="urn:microsoft.com/office/officeart/2008/layout/LinedList"/>
    <dgm:cxn modelId="{462832AB-B7F2-4D00-BFAF-0581C4B2CA6F}" type="presParOf" srcId="{6F94B1B1-15DB-434B-A9F8-2030D260D064}" destId="{783504B8-3343-4065-8D5C-E1B664599395}" srcOrd="11" destOrd="0" presId="urn:microsoft.com/office/officeart/2008/layout/LinedList"/>
    <dgm:cxn modelId="{7328FEC9-CEFA-4840-B61B-90C6B36A9392}" type="presParOf" srcId="{783504B8-3343-4065-8D5C-E1B664599395}" destId="{F03F5287-7144-42BC-85E5-B0B5858B553D}" srcOrd="0" destOrd="0" presId="urn:microsoft.com/office/officeart/2008/layout/LinedList"/>
    <dgm:cxn modelId="{BC493DFA-9C8F-464F-B501-2D8B80FE7612}" type="presParOf" srcId="{783504B8-3343-4065-8D5C-E1B664599395}" destId="{AAFAEE38-73C8-4AD6-92E0-68FB5096D4D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9.xml><?xml version="1.0" encoding="utf-8"?>
<dgm:dataModel xmlns:dgm="http://schemas.openxmlformats.org/drawingml/2006/diagram" xmlns:a="http://schemas.openxmlformats.org/drawingml/2006/main">
  <dgm:ptLst>
    <dgm:pt modelId="{52FDC3AC-C082-4EB7-AEC4-8BEC03815861}" type="doc">
      <dgm:prSet loTypeId="urn:microsoft.com/office/officeart/2008/layout/LinedList" loCatId="list" qsTypeId="urn:microsoft.com/office/officeart/2005/8/quickstyle/simple1" qsCatId="simple" csTypeId="urn:microsoft.com/office/officeart/2005/8/colors/accent0_1" csCatId="mainScheme"/>
      <dgm:spPr/>
      <dgm:t>
        <a:bodyPr/>
        <a:lstStyle/>
        <a:p>
          <a:endParaRPr lang="ru-RU"/>
        </a:p>
      </dgm:t>
    </dgm:pt>
    <dgm:pt modelId="{AC113188-07C7-4502-8052-08C182C36438}">
      <dgm:prSet/>
      <dgm:spPr/>
      <dgm:t>
        <a:bodyPr/>
        <a:lstStyle/>
        <a:p>
          <a:r>
            <a:rPr lang="ru-RU" dirty="0"/>
            <a:t>Специально-криминологическая профилактика охватывает комплекс социально-экономических, политических, правовых, организационных, культурно-воспитательных и других мер, направленных на профилактику преступлений в сфере экономической деятельности. </a:t>
          </a:r>
          <a:r>
            <a:rPr lang="ru-RU" b="1" dirty="0"/>
            <a:t>Субъектами предупреждения экономической преступности являются:</a:t>
          </a:r>
        </a:p>
      </dgm:t>
    </dgm:pt>
    <dgm:pt modelId="{C3FDB22D-2064-4761-BA26-518C327F7DF2}" type="parTrans" cxnId="{9EA43DA6-86CB-485B-A9A4-EE9726BCD9A6}">
      <dgm:prSet/>
      <dgm:spPr/>
      <dgm:t>
        <a:bodyPr/>
        <a:lstStyle/>
        <a:p>
          <a:endParaRPr lang="ru-RU"/>
        </a:p>
      </dgm:t>
    </dgm:pt>
    <dgm:pt modelId="{90ABC288-1B71-4F23-B8F2-D883B0B0D64E}" type="sibTrans" cxnId="{9EA43DA6-86CB-485B-A9A4-EE9726BCD9A6}">
      <dgm:prSet/>
      <dgm:spPr/>
      <dgm:t>
        <a:bodyPr/>
        <a:lstStyle/>
        <a:p>
          <a:endParaRPr lang="ru-RU"/>
        </a:p>
      </dgm:t>
    </dgm:pt>
    <dgm:pt modelId="{F6E290D0-51D3-4FAE-A815-A6A23F40F3CF}">
      <dgm:prSet/>
      <dgm:spPr/>
      <dgm:t>
        <a:bodyPr/>
        <a:lstStyle/>
        <a:p>
          <a:r>
            <a:rPr lang="ru-RU"/>
            <a:t>— федеральные органы государственной власти, органы государственной власти субъектов РФ, органы местного самоуправления, действующие в пределах своей компетенции как непосредственно, так и через подведомственные им структуры;</a:t>
          </a:r>
        </a:p>
      </dgm:t>
    </dgm:pt>
    <dgm:pt modelId="{5CF7D29D-216F-4ACD-8ED6-8C1415F37666}" type="parTrans" cxnId="{1C78F55E-6283-4831-B93D-4F89176EDCCD}">
      <dgm:prSet/>
      <dgm:spPr/>
      <dgm:t>
        <a:bodyPr/>
        <a:lstStyle/>
        <a:p>
          <a:endParaRPr lang="ru-RU"/>
        </a:p>
      </dgm:t>
    </dgm:pt>
    <dgm:pt modelId="{DC00EF8A-1A39-4443-BDAB-C9B7EE5594B8}" type="sibTrans" cxnId="{1C78F55E-6283-4831-B93D-4F89176EDCCD}">
      <dgm:prSet/>
      <dgm:spPr/>
      <dgm:t>
        <a:bodyPr/>
        <a:lstStyle/>
        <a:p>
          <a:endParaRPr lang="ru-RU"/>
        </a:p>
      </dgm:t>
    </dgm:pt>
    <dgm:pt modelId="{AA39FA78-74C9-4148-8DC6-3ED21EF807AB}">
      <dgm:prSet/>
      <dgm:spPr/>
      <dgm:t>
        <a:bodyPr/>
        <a:lstStyle/>
        <a:p>
          <a:r>
            <a:rPr lang="ru-RU"/>
            <a:t>— органы государственного контроля;</a:t>
          </a:r>
        </a:p>
      </dgm:t>
    </dgm:pt>
    <dgm:pt modelId="{519D248F-8FE2-4FB0-9C21-DAC5FD2C1670}" type="parTrans" cxnId="{633A147C-816E-4998-B7F0-3F72AAC7BE68}">
      <dgm:prSet/>
      <dgm:spPr/>
      <dgm:t>
        <a:bodyPr/>
        <a:lstStyle/>
        <a:p>
          <a:endParaRPr lang="ru-RU"/>
        </a:p>
      </dgm:t>
    </dgm:pt>
    <dgm:pt modelId="{4A291AC3-711F-4CD7-BA22-3CE15608D717}" type="sibTrans" cxnId="{633A147C-816E-4998-B7F0-3F72AAC7BE68}">
      <dgm:prSet/>
      <dgm:spPr/>
      <dgm:t>
        <a:bodyPr/>
        <a:lstStyle/>
        <a:p>
          <a:endParaRPr lang="ru-RU"/>
        </a:p>
      </dgm:t>
    </dgm:pt>
    <dgm:pt modelId="{02406388-1930-44EE-8E0D-DCF0EE8CC2C6}">
      <dgm:prSet/>
      <dgm:spPr/>
      <dgm:t>
        <a:bodyPr/>
        <a:lstStyle/>
        <a:p>
          <a:r>
            <a:rPr lang="ru-RU"/>
            <a:t>— правоохранительные органы;</a:t>
          </a:r>
        </a:p>
      </dgm:t>
    </dgm:pt>
    <dgm:pt modelId="{ABDEABB8-039F-4982-ACDC-67D6E7119EE6}" type="parTrans" cxnId="{23EB2D16-FCAF-4AE3-94DE-B451F308F329}">
      <dgm:prSet/>
      <dgm:spPr/>
      <dgm:t>
        <a:bodyPr/>
        <a:lstStyle/>
        <a:p>
          <a:endParaRPr lang="ru-RU"/>
        </a:p>
      </dgm:t>
    </dgm:pt>
    <dgm:pt modelId="{BE141662-6A9F-44B0-9A04-5F2BC35A3AF1}" type="sibTrans" cxnId="{23EB2D16-FCAF-4AE3-94DE-B451F308F329}">
      <dgm:prSet/>
      <dgm:spPr/>
      <dgm:t>
        <a:bodyPr/>
        <a:lstStyle/>
        <a:p>
          <a:endParaRPr lang="ru-RU"/>
        </a:p>
      </dgm:t>
    </dgm:pt>
    <dgm:pt modelId="{0530AE39-474F-4E41-B4AA-0775995EFB81}">
      <dgm:prSet/>
      <dgm:spPr/>
      <dgm:t>
        <a:bodyPr/>
        <a:lstStyle/>
        <a:p>
          <a:r>
            <a:rPr lang="ru-RU"/>
            <a:t>— органы независимого вневедомственного финансового контроля (частные аудиторы, аудиторские фирмы);</a:t>
          </a:r>
        </a:p>
      </dgm:t>
    </dgm:pt>
    <dgm:pt modelId="{A3A24160-FA3B-4481-81E0-011AB8F8C622}" type="parTrans" cxnId="{BD7F4A9D-35CC-47DC-9699-BD3C214204BB}">
      <dgm:prSet/>
      <dgm:spPr/>
      <dgm:t>
        <a:bodyPr/>
        <a:lstStyle/>
        <a:p>
          <a:endParaRPr lang="ru-RU"/>
        </a:p>
      </dgm:t>
    </dgm:pt>
    <dgm:pt modelId="{4AAD21E6-8CBB-4C41-B540-360FAE68C21B}" type="sibTrans" cxnId="{BD7F4A9D-35CC-47DC-9699-BD3C214204BB}">
      <dgm:prSet/>
      <dgm:spPr/>
      <dgm:t>
        <a:bodyPr/>
        <a:lstStyle/>
        <a:p>
          <a:endParaRPr lang="ru-RU"/>
        </a:p>
      </dgm:t>
    </dgm:pt>
    <dgm:pt modelId="{E8A8984D-EC59-4115-880B-5063FCB24DFE}">
      <dgm:prSet/>
      <dgm:spPr/>
      <dgm:t>
        <a:bodyPr/>
        <a:lstStyle/>
        <a:p>
          <a:r>
            <a:rPr lang="ru-RU"/>
            <a:t>— общественные организации (объединения), коллективы и граждане, которые на различных уровнях и в различных масштабах целенаправленно осуществляют профилактическую деятельность по предупреждению различных видов экономических преступлений.</a:t>
          </a:r>
        </a:p>
      </dgm:t>
    </dgm:pt>
    <dgm:pt modelId="{113F2127-8522-4F60-9DED-CAE7489E41F6}" type="parTrans" cxnId="{0DA9FE69-16C4-41A9-8E4F-9013D4FAAD67}">
      <dgm:prSet/>
      <dgm:spPr/>
      <dgm:t>
        <a:bodyPr/>
        <a:lstStyle/>
        <a:p>
          <a:endParaRPr lang="ru-RU"/>
        </a:p>
      </dgm:t>
    </dgm:pt>
    <dgm:pt modelId="{3D45D7EB-48DC-4465-8DDC-0C86B1ACD0D2}" type="sibTrans" cxnId="{0DA9FE69-16C4-41A9-8E4F-9013D4FAAD67}">
      <dgm:prSet/>
      <dgm:spPr/>
      <dgm:t>
        <a:bodyPr/>
        <a:lstStyle/>
        <a:p>
          <a:endParaRPr lang="ru-RU"/>
        </a:p>
      </dgm:t>
    </dgm:pt>
    <dgm:pt modelId="{913684ED-EF55-4CD8-B7AC-4A3E62F6316C}" type="pres">
      <dgm:prSet presAssocID="{52FDC3AC-C082-4EB7-AEC4-8BEC03815861}" presName="vert0" presStyleCnt="0">
        <dgm:presLayoutVars>
          <dgm:dir/>
          <dgm:animOne val="branch"/>
          <dgm:animLvl val="lvl"/>
        </dgm:presLayoutVars>
      </dgm:prSet>
      <dgm:spPr/>
    </dgm:pt>
    <dgm:pt modelId="{9ED4D45C-8F9D-4A86-9CF7-88B5591E93FB}" type="pres">
      <dgm:prSet presAssocID="{AC113188-07C7-4502-8052-08C182C36438}" presName="thickLine" presStyleLbl="alignNode1" presStyleIdx="0" presStyleCnt="6"/>
      <dgm:spPr/>
    </dgm:pt>
    <dgm:pt modelId="{9710A35A-3F4A-4D4D-928E-74C87F312D6B}" type="pres">
      <dgm:prSet presAssocID="{AC113188-07C7-4502-8052-08C182C36438}" presName="horz1" presStyleCnt="0"/>
      <dgm:spPr/>
    </dgm:pt>
    <dgm:pt modelId="{B484F294-D2DF-479A-877D-6EAC8F08C7F0}" type="pres">
      <dgm:prSet presAssocID="{AC113188-07C7-4502-8052-08C182C36438}" presName="tx1" presStyleLbl="revTx" presStyleIdx="0" presStyleCnt="6"/>
      <dgm:spPr/>
    </dgm:pt>
    <dgm:pt modelId="{8198CD3C-A81B-48E7-BC48-365FC6318314}" type="pres">
      <dgm:prSet presAssocID="{AC113188-07C7-4502-8052-08C182C36438}" presName="vert1" presStyleCnt="0"/>
      <dgm:spPr/>
    </dgm:pt>
    <dgm:pt modelId="{335E3B7B-6ADB-4428-A6BB-E3722622A23D}" type="pres">
      <dgm:prSet presAssocID="{F6E290D0-51D3-4FAE-A815-A6A23F40F3CF}" presName="thickLine" presStyleLbl="alignNode1" presStyleIdx="1" presStyleCnt="6"/>
      <dgm:spPr/>
    </dgm:pt>
    <dgm:pt modelId="{185154E1-22E1-4176-9F5B-2A835973CE53}" type="pres">
      <dgm:prSet presAssocID="{F6E290D0-51D3-4FAE-A815-A6A23F40F3CF}" presName="horz1" presStyleCnt="0"/>
      <dgm:spPr/>
    </dgm:pt>
    <dgm:pt modelId="{B63BCADD-C694-423A-B21D-B1A15AA001BA}" type="pres">
      <dgm:prSet presAssocID="{F6E290D0-51D3-4FAE-A815-A6A23F40F3CF}" presName="tx1" presStyleLbl="revTx" presStyleIdx="1" presStyleCnt="6"/>
      <dgm:spPr/>
    </dgm:pt>
    <dgm:pt modelId="{93D1E0C1-C4E0-45DA-B8FD-EDBC4CDF7F0D}" type="pres">
      <dgm:prSet presAssocID="{F6E290D0-51D3-4FAE-A815-A6A23F40F3CF}" presName="vert1" presStyleCnt="0"/>
      <dgm:spPr/>
    </dgm:pt>
    <dgm:pt modelId="{A8DCC334-B970-47CE-9E2F-33BFA48858AA}" type="pres">
      <dgm:prSet presAssocID="{AA39FA78-74C9-4148-8DC6-3ED21EF807AB}" presName="thickLine" presStyleLbl="alignNode1" presStyleIdx="2" presStyleCnt="6"/>
      <dgm:spPr/>
    </dgm:pt>
    <dgm:pt modelId="{8750FF73-9F0E-454A-B3F8-D6D9E024B86E}" type="pres">
      <dgm:prSet presAssocID="{AA39FA78-74C9-4148-8DC6-3ED21EF807AB}" presName="horz1" presStyleCnt="0"/>
      <dgm:spPr/>
    </dgm:pt>
    <dgm:pt modelId="{2B42079D-4705-412D-97F7-182352278FE7}" type="pres">
      <dgm:prSet presAssocID="{AA39FA78-74C9-4148-8DC6-3ED21EF807AB}" presName="tx1" presStyleLbl="revTx" presStyleIdx="2" presStyleCnt="6"/>
      <dgm:spPr/>
    </dgm:pt>
    <dgm:pt modelId="{E3C05D2C-9FB5-4699-8A4A-1C979D05C6C2}" type="pres">
      <dgm:prSet presAssocID="{AA39FA78-74C9-4148-8DC6-3ED21EF807AB}" presName="vert1" presStyleCnt="0"/>
      <dgm:spPr/>
    </dgm:pt>
    <dgm:pt modelId="{465719B6-41ED-45B0-BD36-E33687676E4E}" type="pres">
      <dgm:prSet presAssocID="{02406388-1930-44EE-8E0D-DCF0EE8CC2C6}" presName="thickLine" presStyleLbl="alignNode1" presStyleIdx="3" presStyleCnt="6"/>
      <dgm:spPr/>
    </dgm:pt>
    <dgm:pt modelId="{A0155E29-4737-4CCE-B79E-4D091BF20CDE}" type="pres">
      <dgm:prSet presAssocID="{02406388-1930-44EE-8E0D-DCF0EE8CC2C6}" presName="horz1" presStyleCnt="0"/>
      <dgm:spPr/>
    </dgm:pt>
    <dgm:pt modelId="{B764B213-E8C6-4DBC-A325-1CB55D699389}" type="pres">
      <dgm:prSet presAssocID="{02406388-1930-44EE-8E0D-DCF0EE8CC2C6}" presName="tx1" presStyleLbl="revTx" presStyleIdx="3" presStyleCnt="6"/>
      <dgm:spPr/>
    </dgm:pt>
    <dgm:pt modelId="{FC76F331-14BC-4456-A251-CEB7D973CC08}" type="pres">
      <dgm:prSet presAssocID="{02406388-1930-44EE-8E0D-DCF0EE8CC2C6}" presName="vert1" presStyleCnt="0"/>
      <dgm:spPr/>
    </dgm:pt>
    <dgm:pt modelId="{C98375BA-6F2F-4AE5-ABEC-2D691CBB65B6}" type="pres">
      <dgm:prSet presAssocID="{0530AE39-474F-4E41-B4AA-0775995EFB81}" presName="thickLine" presStyleLbl="alignNode1" presStyleIdx="4" presStyleCnt="6"/>
      <dgm:spPr/>
    </dgm:pt>
    <dgm:pt modelId="{0CB49092-F03D-4DC7-B844-2067D758CFB3}" type="pres">
      <dgm:prSet presAssocID="{0530AE39-474F-4E41-B4AA-0775995EFB81}" presName="horz1" presStyleCnt="0"/>
      <dgm:spPr/>
    </dgm:pt>
    <dgm:pt modelId="{5744E9C4-6894-46F4-BE3A-D3B46168F2B8}" type="pres">
      <dgm:prSet presAssocID="{0530AE39-474F-4E41-B4AA-0775995EFB81}" presName="tx1" presStyleLbl="revTx" presStyleIdx="4" presStyleCnt="6"/>
      <dgm:spPr/>
    </dgm:pt>
    <dgm:pt modelId="{A27D0200-1010-4456-B3C3-0DF9E2880C97}" type="pres">
      <dgm:prSet presAssocID="{0530AE39-474F-4E41-B4AA-0775995EFB81}" presName="vert1" presStyleCnt="0"/>
      <dgm:spPr/>
    </dgm:pt>
    <dgm:pt modelId="{87318AA4-833C-43CD-B208-AFB366986F12}" type="pres">
      <dgm:prSet presAssocID="{E8A8984D-EC59-4115-880B-5063FCB24DFE}" presName="thickLine" presStyleLbl="alignNode1" presStyleIdx="5" presStyleCnt="6"/>
      <dgm:spPr/>
    </dgm:pt>
    <dgm:pt modelId="{D1BDC6B8-17A8-47CA-ABE4-96B29C3ED6EC}" type="pres">
      <dgm:prSet presAssocID="{E8A8984D-EC59-4115-880B-5063FCB24DFE}" presName="horz1" presStyleCnt="0"/>
      <dgm:spPr/>
    </dgm:pt>
    <dgm:pt modelId="{A01500C4-D00A-449A-82E5-14436A6E130D}" type="pres">
      <dgm:prSet presAssocID="{E8A8984D-EC59-4115-880B-5063FCB24DFE}" presName="tx1" presStyleLbl="revTx" presStyleIdx="5" presStyleCnt="6"/>
      <dgm:spPr/>
    </dgm:pt>
    <dgm:pt modelId="{A3094F3F-995F-4108-8101-1BCA8B73DDB9}" type="pres">
      <dgm:prSet presAssocID="{E8A8984D-EC59-4115-880B-5063FCB24DFE}" presName="vert1" presStyleCnt="0"/>
      <dgm:spPr/>
    </dgm:pt>
  </dgm:ptLst>
  <dgm:cxnLst>
    <dgm:cxn modelId="{23EB2D16-FCAF-4AE3-94DE-B451F308F329}" srcId="{52FDC3AC-C082-4EB7-AEC4-8BEC03815861}" destId="{02406388-1930-44EE-8E0D-DCF0EE8CC2C6}" srcOrd="3" destOrd="0" parTransId="{ABDEABB8-039F-4982-ACDC-67D6E7119EE6}" sibTransId="{BE141662-6A9F-44B0-9A04-5F2BC35A3AF1}"/>
    <dgm:cxn modelId="{FD5FCB1C-7443-4444-A8C7-E42A0108234D}" type="presOf" srcId="{52FDC3AC-C082-4EB7-AEC4-8BEC03815861}" destId="{913684ED-EF55-4CD8-B7AC-4A3E62F6316C}" srcOrd="0" destOrd="0" presId="urn:microsoft.com/office/officeart/2008/layout/LinedList"/>
    <dgm:cxn modelId="{F9D28738-770C-4F2F-9E93-D98A6CDF80AB}" type="presOf" srcId="{AA39FA78-74C9-4148-8DC6-3ED21EF807AB}" destId="{2B42079D-4705-412D-97F7-182352278FE7}" srcOrd="0" destOrd="0" presId="urn:microsoft.com/office/officeart/2008/layout/LinedList"/>
    <dgm:cxn modelId="{B94AEA3B-E627-43BE-B6DC-5D6A70277B83}" type="presOf" srcId="{0530AE39-474F-4E41-B4AA-0775995EFB81}" destId="{5744E9C4-6894-46F4-BE3A-D3B46168F2B8}" srcOrd="0" destOrd="0" presId="urn:microsoft.com/office/officeart/2008/layout/LinedList"/>
    <dgm:cxn modelId="{1C78F55E-6283-4831-B93D-4F89176EDCCD}" srcId="{52FDC3AC-C082-4EB7-AEC4-8BEC03815861}" destId="{F6E290D0-51D3-4FAE-A815-A6A23F40F3CF}" srcOrd="1" destOrd="0" parTransId="{5CF7D29D-216F-4ACD-8ED6-8C1415F37666}" sibTransId="{DC00EF8A-1A39-4443-BDAB-C9B7EE5594B8}"/>
    <dgm:cxn modelId="{25EDF061-4FAE-4599-8304-18D8D42A69D9}" type="presOf" srcId="{AC113188-07C7-4502-8052-08C182C36438}" destId="{B484F294-D2DF-479A-877D-6EAC8F08C7F0}" srcOrd="0" destOrd="0" presId="urn:microsoft.com/office/officeart/2008/layout/LinedList"/>
    <dgm:cxn modelId="{06A6A544-3F35-4C8E-9F99-2612C8BAA3C0}" type="presOf" srcId="{02406388-1930-44EE-8E0D-DCF0EE8CC2C6}" destId="{B764B213-E8C6-4DBC-A325-1CB55D699389}" srcOrd="0" destOrd="0" presId="urn:microsoft.com/office/officeart/2008/layout/LinedList"/>
    <dgm:cxn modelId="{0DA9FE69-16C4-41A9-8E4F-9013D4FAAD67}" srcId="{52FDC3AC-C082-4EB7-AEC4-8BEC03815861}" destId="{E8A8984D-EC59-4115-880B-5063FCB24DFE}" srcOrd="5" destOrd="0" parTransId="{113F2127-8522-4F60-9DED-CAE7489E41F6}" sibTransId="{3D45D7EB-48DC-4465-8DDC-0C86B1ACD0D2}"/>
    <dgm:cxn modelId="{633A147C-816E-4998-B7F0-3F72AAC7BE68}" srcId="{52FDC3AC-C082-4EB7-AEC4-8BEC03815861}" destId="{AA39FA78-74C9-4148-8DC6-3ED21EF807AB}" srcOrd="2" destOrd="0" parTransId="{519D248F-8FE2-4FB0-9C21-DAC5FD2C1670}" sibTransId="{4A291AC3-711F-4CD7-BA22-3CE15608D717}"/>
    <dgm:cxn modelId="{BD7F4A9D-35CC-47DC-9699-BD3C214204BB}" srcId="{52FDC3AC-C082-4EB7-AEC4-8BEC03815861}" destId="{0530AE39-474F-4E41-B4AA-0775995EFB81}" srcOrd="4" destOrd="0" parTransId="{A3A24160-FA3B-4481-81E0-011AB8F8C622}" sibTransId="{4AAD21E6-8CBB-4C41-B540-360FAE68C21B}"/>
    <dgm:cxn modelId="{9EA43DA6-86CB-485B-A9A4-EE9726BCD9A6}" srcId="{52FDC3AC-C082-4EB7-AEC4-8BEC03815861}" destId="{AC113188-07C7-4502-8052-08C182C36438}" srcOrd="0" destOrd="0" parTransId="{C3FDB22D-2064-4761-BA26-518C327F7DF2}" sibTransId="{90ABC288-1B71-4F23-B8F2-D883B0B0D64E}"/>
    <dgm:cxn modelId="{040906D1-21C8-44AA-9A22-965A45D57D34}" type="presOf" srcId="{E8A8984D-EC59-4115-880B-5063FCB24DFE}" destId="{A01500C4-D00A-449A-82E5-14436A6E130D}" srcOrd="0" destOrd="0" presId="urn:microsoft.com/office/officeart/2008/layout/LinedList"/>
    <dgm:cxn modelId="{328548DC-2757-4A08-91EA-9378B4E51A4F}" type="presOf" srcId="{F6E290D0-51D3-4FAE-A815-A6A23F40F3CF}" destId="{B63BCADD-C694-423A-B21D-B1A15AA001BA}" srcOrd="0" destOrd="0" presId="urn:microsoft.com/office/officeart/2008/layout/LinedList"/>
    <dgm:cxn modelId="{9D085AB7-9515-49D1-ABA7-78C3A026B28D}" type="presParOf" srcId="{913684ED-EF55-4CD8-B7AC-4A3E62F6316C}" destId="{9ED4D45C-8F9D-4A86-9CF7-88B5591E93FB}" srcOrd="0" destOrd="0" presId="urn:microsoft.com/office/officeart/2008/layout/LinedList"/>
    <dgm:cxn modelId="{6EBA7335-0D1E-45FD-A08C-020DE21BF525}" type="presParOf" srcId="{913684ED-EF55-4CD8-B7AC-4A3E62F6316C}" destId="{9710A35A-3F4A-4D4D-928E-74C87F312D6B}" srcOrd="1" destOrd="0" presId="urn:microsoft.com/office/officeart/2008/layout/LinedList"/>
    <dgm:cxn modelId="{AC33099B-2A7C-4D87-8BC5-F1E7B906136F}" type="presParOf" srcId="{9710A35A-3F4A-4D4D-928E-74C87F312D6B}" destId="{B484F294-D2DF-479A-877D-6EAC8F08C7F0}" srcOrd="0" destOrd="0" presId="urn:microsoft.com/office/officeart/2008/layout/LinedList"/>
    <dgm:cxn modelId="{74EA4DC0-392A-45B4-B025-EC96ECDCFA37}" type="presParOf" srcId="{9710A35A-3F4A-4D4D-928E-74C87F312D6B}" destId="{8198CD3C-A81B-48E7-BC48-365FC6318314}" srcOrd="1" destOrd="0" presId="urn:microsoft.com/office/officeart/2008/layout/LinedList"/>
    <dgm:cxn modelId="{DE910579-53B0-4CB2-966D-5E4701E505A6}" type="presParOf" srcId="{913684ED-EF55-4CD8-B7AC-4A3E62F6316C}" destId="{335E3B7B-6ADB-4428-A6BB-E3722622A23D}" srcOrd="2" destOrd="0" presId="urn:microsoft.com/office/officeart/2008/layout/LinedList"/>
    <dgm:cxn modelId="{CDA7FC35-F06B-47A3-8E32-BABE7D4ABC0F}" type="presParOf" srcId="{913684ED-EF55-4CD8-B7AC-4A3E62F6316C}" destId="{185154E1-22E1-4176-9F5B-2A835973CE53}" srcOrd="3" destOrd="0" presId="urn:microsoft.com/office/officeart/2008/layout/LinedList"/>
    <dgm:cxn modelId="{69F1BDC4-32F2-49A1-B32F-8C29FA1208CF}" type="presParOf" srcId="{185154E1-22E1-4176-9F5B-2A835973CE53}" destId="{B63BCADD-C694-423A-B21D-B1A15AA001BA}" srcOrd="0" destOrd="0" presId="urn:microsoft.com/office/officeart/2008/layout/LinedList"/>
    <dgm:cxn modelId="{38B963E4-15C7-4827-AFF1-423517AE0085}" type="presParOf" srcId="{185154E1-22E1-4176-9F5B-2A835973CE53}" destId="{93D1E0C1-C4E0-45DA-B8FD-EDBC4CDF7F0D}" srcOrd="1" destOrd="0" presId="urn:microsoft.com/office/officeart/2008/layout/LinedList"/>
    <dgm:cxn modelId="{5C19A4AF-548A-4241-A889-6DB1CC39B25D}" type="presParOf" srcId="{913684ED-EF55-4CD8-B7AC-4A3E62F6316C}" destId="{A8DCC334-B970-47CE-9E2F-33BFA48858AA}" srcOrd="4" destOrd="0" presId="urn:microsoft.com/office/officeart/2008/layout/LinedList"/>
    <dgm:cxn modelId="{A558ACC6-4025-4ABC-90ED-1A372E2ECEE5}" type="presParOf" srcId="{913684ED-EF55-4CD8-B7AC-4A3E62F6316C}" destId="{8750FF73-9F0E-454A-B3F8-D6D9E024B86E}" srcOrd="5" destOrd="0" presId="urn:microsoft.com/office/officeart/2008/layout/LinedList"/>
    <dgm:cxn modelId="{38BC5D00-EAF6-4403-95EF-52A08BED878D}" type="presParOf" srcId="{8750FF73-9F0E-454A-B3F8-D6D9E024B86E}" destId="{2B42079D-4705-412D-97F7-182352278FE7}" srcOrd="0" destOrd="0" presId="urn:microsoft.com/office/officeart/2008/layout/LinedList"/>
    <dgm:cxn modelId="{A9A8D7AF-F305-4502-A78A-1C2439991834}" type="presParOf" srcId="{8750FF73-9F0E-454A-B3F8-D6D9E024B86E}" destId="{E3C05D2C-9FB5-4699-8A4A-1C979D05C6C2}" srcOrd="1" destOrd="0" presId="urn:microsoft.com/office/officeart/2008/layout/LinedList"/>
    <dgm:cxn modelId="{50596322-2B7B-4F3B-AA61-11A60E1D0F59}" type="presParOf" srcId="{913684ED-EF55-4CD8-B7AC-4A3E62F6316C}" destId="{465719B6-41ED-45B0-BD36-E33687676E4E}" srcOrd="6" destOrd="0" presId="urn:microsoft.com/office/officeart/2008/layout/LinedList"/>
    <dgm:cxn modelId="{2DA2A871-2E6C-4099-8359-82CF04A92314}" type="presParOf" srcId="{913684ED-EF55-4CD8-B7AC-4A3E62F6316C}" destId="{A0155E29-4737-4CCE-B79E-4D091BF20CDE}" srcOrd="7" destOrd="0" presId="urn:microsoft.com/office/officeart/2008/layout/LinedList"/>
    <dgm:cxn modelId="{56B997BF-CF69-4924-A153-D5A509C0E3AF}" type="presParOf" srcId="{A0155E29-4737-4CCE-B79E-4D091BF20CDE}" destId="{B764B213-E8C6-4DBC-A325-1CB55D699389}" srcOrd="0" destOrd="0" presId="urn:microsoft.com/office/officeart/2008/layout/LinedList"/>
    <dgm:cxn modelId="{A23C81A8-493A-43AF-88E6-495062965B05}" type="presParOf" srcId="{A0155E29-4737-4CCE-B79E-4D091BF20CDE}" destId="{FC76F331-14BC-4456-A251-CEB7D973CC08}" srcOrd="1" destOrd="0" presId="urn:microsoft.com/office/officeart/2008/layout/LinedList"/>
    <dgm:cxn modelId="{0515A674-2346-4E51-A9A1-8ACA42854DBD}" type="presParOf" srcId="{913684ED-EF55-4CD8-B7AC-4A3E62F6316C}" destId="{C98375BA-6F2F-4AE5-ABEC-2D691CBB65B6}" srcOrd="8" destOrd="0" presId="urn:microsoft.com/office/officeart/2008/layout/LinedList"/>
    <dgm:cxn modelId="{E3A77C25-52E8-42CB-BB62-1C5E4147CFA1}" type="presParOf" srcId="{913684ED-EF55-4CD8-B7AC-4A3E62F6316C}" destId="{0CB49092-F03D-4DC7-B844-2067D758CFB3}" srcOrd="9" destOrd="0" presId="urn:microsoft.com/office/officeart/2008/layout/LinedList"/>
    <dgm:cxn modelId="{A1956542-242E-4871-97BB-93A7BC8A563F}" type="presParOf" srcId="{0CB49092-F03D-4DC7-B844-2067D758CFB3}" destId="{5744E9C4-6894-46F4-BE3A-D3B46168F2B8}" srcOrd="0" destOrd="0" presId="urn:microsoft.com/office/officeart/2008/layout/LinedList"/>
    <dgm:cxn modelId="{169DC0F1-A7DA-46C1-B1AC-8F6885BC2F2C}" type="presParOf" srcId="{0CB49092-F03D-4DC7-B844-2067D758CFB3}" destId="{A27D0200-1010-4456-B3C3-0DF9E2880C97}" srcOrd="1" destOrd="0" presId="urn:microsoft.com/office/officeart/2008/layout/LinedList"/>
    <dgm:cxn modelId="{F6B8842C-A3C6-40C0-8E5E-47CB245282B6}" type="presParOf" srcId="{913684ED-EF55-4CD8-B7AC-4A3E62F6316C}" destId="{87318AA4-833C-43CD-B208-AFB366986F12}" srcOrd="10" destOrd="0" presId="urn:microsoft.com/office/officeart/2008/layout/LinedList"/>
    <dgm:cxn modelId="{D86B4222-027D-436B-A2DE-EB67EE0AC1D8}" type="presParOf" srcId="{913684ED-EF55-4CD8-B7AC-4A3E62F6316C}" destId="{D1BDC6B8-17A8-47CA-ABE4-96B29C3ED6EC}" srcOrd="11" destOrd="0" presId="urn:microsoft.com/office/officeart/2008/layout/LinedList"/>
    <dgm:cxn modelId="{82953D40-A460-4768-889B-A416B25A28A0}" type="presParOf" srcId="{D1BDC6B8-17A8-47CA-ABE4-96B29C3ED6EC}" destId="{A01500C4-D00A-449A-82E5-14436A6E130D}" srcOrd="0" destOrd="0" presId="urn:microsoft.com/office/officeart/2008/layout/LinedList"/>
    <dgm:cxn modelId="{610DC69B-BD2C-458E-BDE1-36B5FE5D7048}" type="presParOf" srcId="{D1BDC6B8-17A8-47CA-ABE4-96B29C3ED6EC}" destId="{A3094F3F-995F-4108-8101-1BCA8B73DDB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4AC3BD9-86B4-463B-91E6-4847CEB16795}"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ru-RU"/>
        </a:p>
      </dgm:t>
    </dgm:pt>
    <dgm:pt modelId="{71676D2F-04AC-4031-A3A0-2DE9E6B98C3B}">
      <dgm:prSet/>
      <dgm:spPr/>
      <dgm:t>
        <a:bodyPr/>
        <a:lstStyle/>
        <a:p>
          <a:r>
            <a:rPr lang="ru-RU" b="1"/>
            <a:t>Описательная функция</a:t>
          </a:r>
          <a:r>
            <a:rPr lang="ru-RU"/>
            <a:t>.</a:t>
          </a:r>
          <a:r>
            <a:rPr lang="ru-RU" b="1"/>
            <a:t> </a:t>
          </a:r>
          <a:r>
            <a:rPr lang="ru-RU"/>
            <a:t>Любое криминологическое исследование начинается с описания преступности (ее показателей (индикаторов), особенностей, трансформаций) и связанных с ней негативных социальных явлений</a:t>
          </a:r>
        </a:p>
      </dgm:t>
    </dgm:pt>
    <dgm:pt modelId="{ECC82BCD-8F47-46DA-97D2-806F75C9EB1F}" type="parTrans" cxnId="{7A95E564-A378-4C6E-967E-3FFD61BB72F4}">
      <dgm:prSet/>
      <dgm:spPr/>
      <dgm:t>
        <a:bodyPr/>
        <a:lstStyle/>
        <a:p>
          <a:endParaRPr lang="ru-RU"/>
        </a:p>
      </dgm:t>
    </dgm:pt>
    <dgm:pt modelId="{08EFEE3D-107E-4649-BEC2-6DF95BED956B}" type="sibTrans" cxnId="{7A95E564-A378-4C6E-967E-3FFD61BB72F4}">
      <dgm:prSet/>
      <dgm:spPr/>
      <dgm:t>
        <a:bodyPr/>
        <a:lstStyle/>
        <a:p>
          <a:endParaRPr lang="ru-RU"/>
        </a:p>
      </dgm:t>
    </dgm:pt>
    <dgm:pt modelId="{252FE7D5-2E0C-4259-B3E3-D93499D5C8E9}">
      <dgm:prSet/>
      <dgm:spPr/>
      <dgm:t>
        <a:bodyPr/>
        <a:lstStyle/>
        <a:p>
          <a:r>
            <a:rPr lang="ru-RU" b="1"/>
            <a:t>Объяснительная, или аналитическая, функция</a:t>
          </a:r>
          <a:r>
            <a:rPr lang="ru-RU"/>
            <a:t>. Собранная криминологически значимая информация подлежит осмыслению: необходимо проанализировать полученные данные, т.е. на основе собранной эмпирической базы, имеющихся теоретических положений и результатов других исследований провести аналитическую работу</a:t>
          </a:r>
        </a:p>
      </dgm:t>
    </dgm:pt>
    <dgm:pt modelId="{76FE440D-BE41-4EE3-992B-27D5E4E8B84E}" type="parTrans" cxnId="{3077B2C5-EF0A-40B7-853B-5F5E432C40A8}">
      <dgm:prSet/>
      <dgm:spPr/>
      <dgm:t>
        <a:bodyPr/>
        <a:lstStyle/>
        <a:p>
          <a:endParaRPr lang="ru-RU"/>
        </a:p>
      </dgm:t>
    </dgm:pt>
    <dgm:pt modelId="{81F5E4E0-D684-4B07-A764-AE5F7A60E4CD}" type="sibTrans" cxnId="{3077B2C5-EF0A-40B7-853B-5F5E432C40A8}">
      <dgm:prSet/>
      <dgm:spPr/>
      <dgm:t>
        <a:bodyPr/>
        <a:lstStyle/>
        <a:p>
          <a:endParaRPr lang="ru-RU"/>
        </a:p>
      </dgm:t>
    </dgm:pt>
    <dgm:pt modelId="{3E675507-3E7B-4B88-A741-85D91BF5FCB2}">
      <dgm:prSet/>
      <dgm:spPr/>
      <dgm:t>
        <a:bodyPr/>
        <a:lstStyle/>
        <a:p>
          <a:r>
            <a:rPr lang="ru-RU" b="1"/>
            <a:t>Прогностическая функция</a:t>
          </a:r>
          <a:r>
            <a:rPr lang="ru-RU"/>
            <a:t>.</a:t>
          </a:r>
          <a:r>
            <a:rPr lang="ru-RU" b="1"/>
            <a:t> </a:t>
          </a:r>
          <a:r>
            <a:rPr lang="ru-RU"/>
            <a:t>Констатация состояния и особенностей преступности лишена практической значимости, если не позволяет определить тенденции и перспективы изменений криминологических явлений. В этом смысле криминология призвана предсказывать (прогнозировать) будущую ситуацию преступности</a:t>
          </a:r>
        </a:p>
      </dgm:t>
    </dgm:pt>
    <dgm:pt modelId="{97F7C5E7-15D5-4EFD-988A-BB0E0FF818D7}" type="parTrans" cxnId="{6FB8B299-14CE-44C0-8097-71CA6AC1B8CD}">
      <dgm:prSet/>
      <dgm:spPr/>
      <dgm:t>
        <a:bodyPr/>
        <a:lstStyle/>
        <a:p>
          <a:endParaRPr lang="ru-RU"/>
        </a:p>
      </dgm:t>
    </dgm:pt>
    <dgm:pt modelId="{262AF58A-E4A4-40DB-B438-15BAA4B05108}" type="sibTrans" cxnId="{6FB8B299-14CE-44C0-8097-71CA6AC1B8CD}">
      <dgm:prSet/>
      <dgm:spPr/>
      <dgm:t>
        <a:bodyPr/>
        <a:lstStyle/>
        <a:p>
          <a:endParaRPr lang="ru-RU"/>
        </a:p>
      </dgm:t>
    </dgm:pt>
    <dgm:pt modelId="{68032CC8-A8C2-444D-9BDB-C8BF574F3308}" type="pres">
      <dgm:prSet presAssocID="{84AC3BD9-86B4-463B-91E6-4847CEB16795}" presName="linear" presStyleCnt="0">
        <dgm:presLayoutVars>
          <dgm:animLvl val="lvl"/>
          <dgm:resizeHandles val="exact"/>
        </dgm:presLayoutVars>
      </dgm:prSet>
      <dgm:spPr/>
    </dgm:pt>
    <dgm:pt modelId="{F466238A-AC6B-4617-B865-1839B9175D46}" type="pres">
      <dgm:prSet presAssocID="{71676D2F-04AC-4031-A3A0-2DE9E6B98C3B}" presName="parentText" presStyleLbl="node1" presStyleIdx="0" presStyleCnt="3">
        <dgm:presLayoutVars>
          <dgm:chMax val="0"/>
          <dgm:bulletEnabled val="1"/>
        </dgm:presLayoutVars>
      </dgm:prSet>
      <dgm:spPr/>
    </dgm:pt>
    <dgm:pt modelId="{4E396BE1-8AC6-405E-9FDD-49F75790F59C}" type="pres">
      <dgm:prSet presAssocID="{08EFEE3D-107E-4649-BEC2-6DF95BED956B}" presName="spacer" presStyleCnt="0"/>
      <dgm:spPr/>
    </dgm:pt>
    <dgm:pt modelId="{EBAAEE62-8AAB-44F1-BDB0-ADF36038E8B1}" type="pres">
      <dgm:prSet presAssocID="{252FE7D5-2E0C-4259-B3E3-D93499D5C8E9}" presName="parentText" presStyleLbl="node1" presStyleIdx="1" presStyleCnt="3">
        <dgm:presLayoutVars>
          <dgm:chMax val="0"/>
          <dgm:bulletEnabled val="1"/>
        </dgm:presLayoutVars>
      </dgm:prSet>
      <dgm:spPr/>
    </dgm:pt>
    <dgm:pt modelId="{E0F4B547-97A8-4375-A447-6EFE0980F47A}" type="pres">
      <dgm:prSet presAssocID="{81F5E4E0-D684-4B07-A764-AE5F7A60E4CD}" presName="spacer" presStyleCnt="0"/>
      <dgm:spPr/>
    </dgm:pt>
    <dgm:pt modelId="{ED56FBE6-2A6D-419B-B4B4-8C3AD09743BA}" type="pres">
      <dgm:prSet presAssocID="{3E675507-3E7B-4B88-A741-85D91BF5FCB2}" presName="parentText" presStyleLbl="node1" presStyleIdx="2" presStyleCnt="3">
        <dgm:presLayoutVars>
          <dgm:chMax val="0"/>
          <dgm:bulletEnabled val="1"/>
        </dgm:presLayoutVars>
      </dgm:prSet>
      <dgm:spPr/>
    </dgm:pt>
  </dgm:ptLst>
  <dgm:cxnLst>
    <dgm:cxn modelId="{7A95E564-A378-4C6E-967E-3FFD61BB72F4}" srcId="{84AC3BD9-86B4-463B-91E6-4847CEB16795}" destId="{71676D2F-04AC-4031-A3A0-2DE9E6B98C3B}" srcOrd="0" destOrd="0" parTransId="{ECC82BCD-8F47-46DA-97D2-806F75C9EB1F}" sibTransId="{08EFEE3D-107E-4649-BEC2-6DF95BED956B}"/>
    <dgm:cxn modelId="{B03BDB57-6D7A-4A91-94E9-E39BCBC8F9D3}" type="presOf" srcId="{71676D2F-04AC-4031-A3A0-2DE9E6B98C3B}" destId="{F466238A-AC6B-4617-B865-1839B9175D46}" srcOrd="0" destOrd="0" presId="urn:microsoft.com/office/officeart/2005/8/layout/vList2"/>
    <dgm:cxn modelId="{6DB4E359-A7E0-49CB-8701-E7FEE516CFE3}" type="presOf" srcId="{3E675507-3E7B-4B88-A741-85D91BF5FCB2}" destId="{ED56FBE6-2A6D-419B-B4B4-8C3AD09743BA}" srcOrd="0" destOrd="0" presId="urn:microsoft.com/office/officeart/2005/8/layout/vList2"/>
    <dgm:cxn modelId="{6FB8B299-14CE-44C0-8097-71CA6AC1B8CD}" srcId="{84AC3BD9-86B4-463B-91E6-4847CEB16795}" destId="{3E675507-3E7B-4B88-A741-85D91BF5FCB2}" srcOrd="2" destOrd="0" parTransId="{97F7C5E7-15D5-4EFD-988A-BB0E0FF818D7}" sibTransId="{262AF58A-E4A4-40DB-B438-15BAA4B05108}"/>
    <dgm:cxn modelId="{17E35EAA-2FE6-4F78-B651-0921E0601A1E}" type="presOf" srcId="{252FE7D5-2E0C-4259-B3E3-D93499D5C8E9}" destId="{EBAAEE62-8AAB-44F1-BDB0-ADF36038E8B1}" srcOrd="0" destOrd="0" presId="urn:microsoft.com/office/officeart/2005/8/layout/vList2"/>
    <dgm:cxn modelId="{3077B2C5-EF0A-40B7-853B-5F5E432C40A8}" srcId="{84AC3BD9-86B4-463B-91E6-4847CEB16795}" destId="{252FE7D5-2E0C-4259-B3E3-D93499D5C8E9}" srcOrd="1" destOrd="0" parTransId="{76FE440D-BE41-4EE3-992B-27D5E4E8B84E}" sibTransId="{81F5E4E0-D684-4B07-A764-AE5F7A60E4CD}"/>
    <dgm:cxn modelId="{3DACDDF2-99C1-4A85-97D6-02118304DAAC}" type="presOf" srcId="{84AC3BD9-86B4-463B-91E6-4847CEB16795}" destId="{68032CC8-A8C2-444D-9BDB-C8BF574F3308}" srcOrd="0" destOrd="0" presId="urn:microsoft.com/office/officeart/2005/8/layout/vList2"/>
    <dgm:cxn modelId="{BB07A502-D2A5-438E-8468-2B1786215720}" type="presParOf" srcId="{68032CC8-A8C2-444D-9BDB-C8BF574F3308}" destId="{F466238A-AC6B-4617-B865-1839B9175D46}" srcOrd="0" destOrd="0" presId="urn:microsoft.com/office/officeart/2005/8/layout/vList2"/>
    <dgm:cxn modelId="{65788083-483E-433A-BB48-9CD83B70048C}" type="presParOf" srcId="{68032CC8-A8C2-444D-9BDB-C8BF574F3308}" destId="{4E396BE1-8AC6-405E-9FDD-49F75790F59C}" srcOrd="1" destOrd="0" presId="urn:microsoft.com/office/officeart/2005/8/layout/vList2"/>
    <dgm:cxn modelId="{F68263AA-165C-4062-8166-5033702ED4B1}" type="presParOf" srcId="{68032CC8-A8C2-444D-9BDB-C8BF574F3308}" destId="{EBAAEE62-8AAB-44F1-BDB0-ADF36038E8B1}" srcOrd="2" destOrd="0" presId="urn:microsoft.com/office/officeart/2005/8/layout/vList2"/>
    <dgm:cxn modelId="{F990501B-EB10-4BAD-95DD-89A701F5E128}" type="presParOf" srcId="{68032CC8-A8C2-444D-9BDB-C8BF574F3308}" destId="{E0F4B547-97A8-4375-A447-6EFE0980F47A}" srcOrd="3" destOrd="0" presId="urn:microsoft.com/office/officeart/2005/8/layout/vList2"/>
    <dgm:cxn modelId="{AE3FA170-52B2-42DA-A1EF-654F9363BEB4}" type="presParOf" srcId="{68032CC8-A8C2-444D-9BDB-C8BF574F3308}" destId="{ED56FBE6-2A6D-419B-B4B4-8C3AD09743B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0.xml><?xml version="1.0" encoding="utf-8"?>
<dgm:dataModel xmlns:dgm="http://schemas.openxmlformats.org/drawingml/2006/diagram" xmlns:a="http://schemas.openxmlformats.org/drawingml/2006/main">
  <dgm:ptLst>
    <dgm:pt modelId="{5019D079-629A-4B1D-890A-398022E9BC61}"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ru-RU"/>
        </a:p>
      </dgm:t>
    </dgm:pt>
    <dgm:pt modelId="{B055972F-7D1C-4D7F-B085-5AD541879D50}">
      <dgm:prSet/>
      <dgm:spPr/>
      <dgm:t>
        <a:bodyPr/>
        <a:lstStyle/>
        <a:p>
          <a:r>
            <a:rPr lang="ru-RU"/>
            <a:t>Афанасьева, О. Р.  Криминология : учебник и практикум для академического бакалавриата / О. Р. Афанасьева, М. В. Гончарова, В. И. Шиян. — Москва : Издательство Юрайт, 2018. — 360 с. — (Бакалавр. Академический курс). — ISBN 978-5-534-04852-0. — Текст : электронный // ЭБС Юрайт [сайт]. — URL: https://biblio-online.ru/bcode/415860 (дата обращения: 18.02.2020).</a:t>
          </a:r>
        </a:p>
      </dgm:t>
    </dgm:pt>
    <dgm:pt modelId="{921BAB4D-B3B6-4B1C-9520-25D7ACF3A690}" type="parTrans" cxnId="{2D06B8DA-B4AC-4CC9-B262-20F440AC29FB}">
      <dgm:prSet/>
      <dgm:spPr/>
      <dgm:t>
        <a:bodyPr/>
        <a:lstStyle/>
        <a:p>
          <a:endParaRPr lang="ru-RU"/>
        </a:p>
      </dgm:t>
    </dgm:pt>
    <dgm:pt modelId="{EF8CEF3D-66AA-46C5-B9C3-E5AB149DB460}" type="sibTrans" cxnId="{2D06B8DA-B4AC-4CC9-B262-20F440AC29FB}">
      <dgm:prSet/>
      <dgm:spPr/>
      <dgm:t>
        <a:bodyPr/>
        <a:lstStyle/>
        <a:p>
          <a:endParaRPr lang="ru-RU"/>
        </a:p>
      </dgm:t>
    </dgm:pt>
    <dgm:pt modelId="{A75FD215-E058-480D-A455-1939A0C8A9B1}" type="pres">
      <dgm:prSet presAssocID="{5019D079-629A-4B1D-890A-398022E9BC61}" presName="linear" presStyleCnt="0">
        <dgm:presLayoutVars>
          <dgm:animLvl val="lvl"/>
          <dgm:resizeHandles val="exact"/>
        </dgm:presLayoutVars>
      </dgm:prSet>
      <dgm:spPr/>
    </dgm:pt>
    <dgm:pt modelId="{5DDAD0B0-F1EC-4227-B7BE-0A01AA48F3DF}" type="pres">
      <dgm:prSet presAssocID="{B055972F-7D1C-4D7F-B085-5AD541879D50}" presName="parentText" presStyleLbl="node1" presStyleIdx="0" presStyleCnt="1">
        <dgm:presLayoutVars>
          <dgm:chMax val="0"/>
          <dgm:bulletEnabled val="1"/>
        </dgm:presLayoutVars>
      </dgm:prSet>
      <dgm:spPr/>
    </dgm:pt>
  </dgm:ptLst>
  <dgm:cxnLst>
    <dgm:cxn modelId="{1F9C08BD-8B27-4461-B01D-BAEC6BB89708}" type="presOf" srcId="{B055972F-7D1C-4D7F-B085-5AD541879D50}" destId="{5DDAD0B0-F1EC-4227-B7BE-0A01AA48F3DF}" srcOrd="0" destOrd="0" presId="urn:microsoft.com/office/officeart/2005/8/layout/vList2"/>
    <dgm:cxn modelId="{5727F1C9-6E1E-44EC-9472-4EA8A8B8264A}" type="presOf" srcId="{5019D079-629A-4B1D-890A-398022E9BC61}" destId="{A75FD215-E058-480D-A455-1939A0C8A9B1}" srcOrd="0" destOrd="0" presId="urn:microsoft.com/office/officeart/2005/8/layout/vList2"/>
    <dgm:cxn modelId="{2D06B8DA-B4AC-4CC9-B262-20F440AC29FB}" srcId="{5019D079-629A-4B1D-890A-398022E9BC61}" destId="{B055972F-7D1C-4D7F-B085-5AD541879D50}" srcOrd="0" destOrd="0" parTransId="{921BAB4D-B3B6-4B1C-9520-25D7ACF3A690}" sibTransId="{EF8CEF3D-66AA-46C5-B9C3-E5AB149DB460}"/>
    <dgm:cxn modelId="{5C67D531-B841-4834-8623-CC3A47DC194A}" type="presParOf" srcId="{A75FD215-E058-480D-A455-1939A0C8A9B1}" destId="{5DDAD0B0-F1EC-4227-B7BE-0A01AA48F3D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3775745-85CF-4CE3-B332-93A9E45C153C}"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ru-RU"/>
        </a:p>
      </dgm:t>
    </dgm:pt>
    <dgm:pt modelId="{F48F7F2C-0260-42F0-9185-6FAE83751758}">
      <dgm:prSet/>
      <dgm:spPr/>
      <dgm:t>
        <a:bodyPr/>
        <a:lstStyle/>
        <a:p>
          <a:r>
            <a:rPr lang="ru-RU" dirty="0"/>
            <a:t>Иная точка зрения предполагает выделение лишь </a:t>
          </a:r>
          <a:r>
            <a:rPr lang="ru-RU" b="1" dirty="0"/>
            <a:t>двух функций</a:t>
          </a:r>
          <a:r>
            <a:rPr lang="ru-RU" b="0" dirty="0"/>
            <a:t>:</a:t>
          </a:r>
        </a:p>
      </dgm:t>
    </dgm:pt>
    <dgm:pt modelId="{D5F1552A-282C-4832-A62A-EC28133917B8}" type="parTrans" cxnId="{DACEDFC9-67BC-43A6-9F38-388002D2C5EB}">
      <dgm:prSet/>
      <dgm:spPr/>
      <dgm:t>
        <a:bodyPr/>
        <a:lstStyle/>
        <a:p>
          <a:endParaRPr lang="ru-RU"/>
        </a:p>
      </dgm:t>
    </dgm:pt>
    <dgm:pt modelId="{70A02753-E563-4FF6-8DB4-C8AA7C3E33F8}" type="sibTrans" cxnId="{DACEDFC9-67BC-43A6-9F38-388002D2C5EB}">
      <dgm:prSet/>
      <dgm:spPr/>
      <dgm:t>
        <a:bodyPr/>
        <a:lstStyle/>
        <a:p>
          <a:endParaRPr lang="ru-RU"/>
        </a:p>
      </dgm:t>
    </dgm:pt>
    <dgm:pt modelId="{44EE7F28-E9EC-4B62-B200-51E057147695}">
      <dgm:prSet/>
      <dgm:spPr/>
      <dgm:t>
        <a:bodyPr/>
        <a:lstStyle/>
        <a:p>
          <a:r>
            <a:rPr lang="ru-RU" dirty="0"/>
            <a:t>феноменологической (описательной) </a:t>
          </a:r>
        </a:p>
      </dgm:t>
    </dgm:pt>
    <dgm:pt modelId="{74EAE521-A66A-48CB-B434-081E33D7F261}" type="parTrans" cxnId="{61C1E415-F670-4846-806A-C351949AABEE}">
      <dgm:prSet/>
      <dgm:spPr/>
      <dgm:t>
        <a:bodyPr/>
        <a:lstStyle/>
        <a:p>
          <a:endParaRPr lang="ru-RU"/>
        </a:p>
      </dgm:t>
    </dgm:pt>
    <dgm:pt modelId="{4A770277-E2C2-481E-B269-ADEECC452515}" type="sibTrans" cxnId="{61C1E415-F670-4846-806A-C351949AABEE}">
      <dgm:prSet/>
      <dgm:spPr/>
      <dgm:t>
        <a:bodyPr/>
        <a:lstStyle/>
        <a:p>
          <a:endParaRPr lang="ru-RU"/>
        </a:p>
      </dgm:t>
    </dgm:pt>
    <dgm:pt modelId="{D198B027-4D33-43CA-BD87-B4BC1DB0CD1A}">
      <dgm:prSet/>
      <dgm:spPr/>
      <dgm:t>
        <a:bodyPr/>
        <a:lstStyle/>
        <a:p>
          <a:r>
            <a:rPr lang="ru-RU" dirty="0" err="1"/>
            <a:t>нефеменологической</a:t>
          </a:r>
          <a:r>
            <a:rPr lang="ru-RU" dirty="0"/>
            <a:t> (объясняющей изучаемые явления, определяющей их причины)</a:t>
          </a:r>
        </a:p>
      </dgm:t>
    </dgm:pt>
    <dgm:pt modelId="{F16D7436-01AB-4C21-A3B0-A448A4714974}" type="parTrans" cxnId="{C0B96B4E-307F-44BD-A952-B692EF841411}">
      <dgm:prSet/>
      <dgm:spPr/>
      <dgm:t>
        <a:bodyPr/>
        <a:lstStyle/>
        <a:p>
          <a:endParaRPr lang="ru-RU"/>
        </a:p>
      </dgm:t>
    </dgm:pt>
    <dgm:pt modelId="{B69B104D-DE9C-4EB8-AEBB-B32C6F6D2328}" type="sibTrans" cxnId="{C0B96B4E-307F-44BD-A952-B692EF841411}">
      <dgm:prSet/>
      <dgm:spPr/>
      <dgm:t>
        <a:bodyPr/>
        <a:lstStyle/>
        <a:p>
          <a:endParaRPr lang="ru-RU"/>
        </a:p>
      </dgm:t>
    </dgm:pt>
    <dgm:pt modelId="{48F7C0CF-6A8E-413F-99FB-05B287C76EE7}" type="pres">
      <dgm:prSet presAssocID="{53775745-85CF-4CE3-B332-93A9E45C153C}" presName="linear" presStyleCnt="0">
        <dgm:presLayoutVars>
          <dgm:animLvl val="lvl"/>
          <dgm:resizeHandles val="exact"/>
        </dgm:presLayoutVars>
      </dgm:prSet>
      <dgm:spPr/>
    </dgm:pt>
    <dgm:pt modelId="{1F6E9FF9-5B2E-4B15-BE8B-E0A241FA976D}" type="pres">
      <dgm:prSet presAssocID="{F48F7F2C-0260-42F0-9185-6FAE83751758}" presName="parentText" presStyleLbl="node1" presStyleIdx="0" presStyleCnt="3">
        <dgm:presLayoutVars>
          <dgm:chMax val="0"/>
          <dgm:bulletEnabled val="1"/>
        </dgm:presLayoutVars>
      </dgm:prSet>
      <dgm:spPr/>
    </dgm:pt>
    <dgm:pt modelId="{D6140193-80FE-4A34-B559-2013FBD77400}" type="pres">
      <dgm:prSet presAssocID="{70A02753-E563-4FF6-8DB4-C8AA7C3E33F8}" presName="spacer" presStyleCnt="0"/>
      <dgm:spPr/>
    </dgm:pt>
    <dgm:pt modelId="{7EC5B340-07D0-4283-B6B7-210DB0E96494}" type="pres">
      <dgm:prSet presAssocID="{44EE7F28-E9EC-4B62-B200-51E057147695}" presName="parentText" presStyleLbl="node1" presStyleIdx="1" presStyleCnt="3">
        <dgm:presLayoutVars>
          <dgm:chMax val="0"/>
          <dgm:bulletEnabled val="1"/>
        </dgm:presLayoutVars>
      </dgm:prSet>
      <dgm:spPr/>
    </dgm:pt>
    <dgm:pt modelId="{9136D673-4690-474D-8A9A-EEFE4CDCC09D}" type="pres">
      <dgm:prSet presAssocID="{4A770277-E2C2-481E-B269-ADEECC452515}" presName="spacer" presStyleCnt="0"/>
      <dgm:spPr/>
    </dgm:pt>
    <dgm:pt modelId="{FC2C3C4B-7AFF-473E-BB3A-E5671E12832E}" type="pres">
      <dgm:prSet presAssocID="{D198B027-4D33-43CA-BD87-B4BC1DB0CD1A}" presName="parentText" presStyleLbl="node1" presStyleIdx="2" presStyleCnt="3">
        <dgm:presLayoutVars>
          <dgm:chMax val="0"/>
          <dgm:bulletEnabled val="1"/>
        </dgm:presLayoutVars>
      </dgm:prSet>
      <dgm:spPr/>
    </dgm:pt>
  </dgm:ptLst>
  <dgm:cxnLst>
    <dgm:cxn modelId="{61C1E415-F670-4846-806A-C351949AABEE}" srcId="{53775745-85CF-4CE3-B332-93A9E45C153C}" destId="{44EE7F28-E9EC-4B62-B200-51E057147695}" srcOrd="1" destOrd="0" parTransId="{74EAE521-A66A-48CB-B434-081E33D7F261}" sibTransId="{4A770277-E2C2-481E-B269-ADEECC452515}"/>
    <dgm:cxn modelId="{86A87937-1614-4376-A343-E8BFA1187750}" type="presOf" srcId="{53775745-85CF-4CE3-B332-93A9E45C153C}" destId="{48F7C0CF-6A8E-413F-99FB-05B287C76EE7}" srcOrd="0" destOrd="0" presId="urn:microsoft.com/office/officeart/2005/8/layout/vList2"/>
    <dgm:cxn modelId="{C0B96B4E-307F-44BD-A952-B692EF841411}" srcId="{53775745-85CF-4CE3-B332-93A9E45C153C}" destId="{D198B027-4D33-43CA-BD87-B4BC1DB0CD1A}" srcOrd="2" destOrd="0" parTransId="{F16D7436-01AB-4C21-A3B0-A448A4714974}" sibTransId="{B69B104D-DE9C-4EB8-AEBB-B32C6F6D2328}"/>
    <dgm:cxn modelId="{A3DB9754-5AB9-4B4B-BFDF-562C77F0D8DC}" type="presOf" srcId="{D198B027-4D33-43CA-BD87-B4BC1DB0CD1A}" destId="{FC2C3C4B-7AFF-473E-BB3A-E5671E12832E}" srcOrd="0" destOrd="0" presId="urn:microsoft.com/office/officeart/2005/8/layout/vList2"/>
    <dgm:cxn modelId="{C340F7AA-7B9C-41C5-BC14-15CDA2245CE3}" type="presOf" srcId="{44EE7F28-E9EC-4B62-B200-51E057147695}" destId="{7EC5B340-07D0-4283-B6B7-210DB0E96494}" srcOrd="0" destOrd="0" presId="urn:microsoft.com/office/officeart/2005/8/layout/vList2"/>
    <dgm:cxn modelId="{30E409BA-2DEE-443C-9519-2DA15BBE0427}" type="presOf" srcId="{F48F7F2C-0260-42F0-9185-6FAE83751758}" destId="{1F6E9FF9-5B2E-4B15-BE8B-E0A241FA976D}" srcOrd="0" destOrd="0" presId="urn:microsoft.com/office/officeart/2005/8/layout/vList2"/>
    <dgm:cxn modelId="{DACEDFC9-67BC-43A6-9F38-388002D2C5EB}" srcId="{53775745-85CF-4CE3-B332-93A9E45C153C}" destId="{F48F7F2C-0260-42F0-9185-6FAE83751758}" srcOrd="0" destOrd="0" parTransId="{D5F1552A-282C-4832-A62A-EC28133917B8}" sibTransId="{70A02753-E563-4FF6-8DB4-C8AA7C3E33F8}"/>
    <dgm:cxn modelId="{E7624782-D515-4C61-8B23-89D3E9CD5847}" type="presParOf" srcId="{48F7C0CF-6A8E-413F-99FB-05B287C76EE7}" destId="{1F6E9FF9-5B2E-4B15-BE8B-E0A241FA976D}" srcOrd="0" destOrd="0" presId="urn:microsoft.com/office/officeart/2005/8/layout/vList2"/>
    <dgm:cxn modelId="{DD2C5833-5227-4692-8481-CD8F576C2F57}" type="presParOf" srcId="{48F7C0CF-6A8E-413F-99FB-05B287C76EE7}" destId="{D6140193-80FE-4A34-B559-2013FBD77400}" srcOrd="1" destOrd="0" presId="urn:microsoft.com/office/officeart/2005/8/layout/vList2"/>
    <dgm:cxn modelId="{0B4719C0-5EF4-4E2F-854A-245B8F6C7167}" type="presParOf" srcId="{48F7C0CF-6A8E-413F-99FB-05B287C76EE7}" destId="{7EC5B340-07D0-4283-B6B7-210DB0E96494}" srcOrd="2" destOrd="0" presId="urn:microsoft.com/office/officeart/2005/8/layout/vList2"/>
    <dgm:cxn modelId="{4AFEE862-A002-4A90-9503-658BF9E30E49}" type="presParOf" srcId="{48F7C0CF-6A8E-413F-99FB-05B287C76EE7}" destId="{9136D673-4690-474D-8A9A-EEFE4CDCC09D}" srcOrd="3" destOrd="0" presId="urn:microsoft.com/office/officeart/2005/8/layout/vList2"/>
    <dgm:cxn modelId="{4BA31E0B-0073-4568-91F0-FC11FBB6CE53}" type="presParOf" srcId="{48F7C0CF-6A8E-413F-99FB-05B287C76EE7}" destId="{FC2C3C4B-7AFF-473E-BB3A-E5671E12832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EDB57E6-5E3F-4622-98E3-234A2B829443}"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ru-RU"/>
        </a:p>
      </dgm:t>
    </dgm:pt>
    <dgm:pt modelId="{284FF011-0774-47BF-8278-10BCF8C7C924}">
      <dgm:prSet phldrT="[Текст]"/>
      <dgm:spPr/>
      <dgm:t>
        <a:bodyPr/>
        <a:lstStyle/>
        <a:p>
          <a:r>
            <a:rPr lang="ru-RU" b="1" dirty="0"/>
            <a:t>Криминология</a:t>
          </a:r>
        </a:p>
      </dgm:t>
    </dgm:pt>
    <dgm:pt modelId="{6FF5837A-58DB-40BC-91D3-D147DFCE6698}" type="parTrans" cxnId="{34BD657E-B712-4194-8DF5-6B661D2B6596}">
      <dgm:prSet/>
      <dgm:spPr/>
      <dgm:t>
        <a:bodyPr/>
        <a:lstStyle/>
        <a:p>
          <a:endParaRPr lang="ru-RU"/>
        </a:p>
      </dgm:t>
    </dgm:pt>
    <dgm:pt modelId="{9582FCD0-936D-4A9D-A0F9-E48F61B48657}" type="sibTrans" cxnId="{34BD657E-B712-4194-8DF5-6B661D2B6596}">
      <dgm:prSet/>
      <dgm:spPr/>
      <dgm:t>
        <a:bodyPr/>
        <a:lstStyle/>
        <a:p>
          <a:endParaRPr lang="ru-RU"/>
        </a:p>
      </dgm:t>
    </dgm:pt>
    <dgm:pt modelId="{4AEBE37C-46F0-413A-8AD5-BD05E6B0D88A}">
      <dgm:prSet phldrT="[Текст]"/>
      <dgm:spPr/>
      <dgm:t>
        <a:bodyPr/>
        <a:lstStyle/>
        <a:p>
          <a:r>
            <a:rPr lang="ru-RU" dirty="0"/>
            <a:t>Правовые науки</a:t>
          </a:r>
        </a:p>
      </dgm:t>
    </dgm:pt>
    <dgm:pt modelId="{5665AC2D-B993-4727-B030-418D36224C07}" type="parTrans" cxnId="{EC753B3F-09E6-4006-B51E-25E13CD30C05}">
      <dgm:prSet/>
      <dgm:spPr/>
      <dgm:t>
        <a:bodyPr/>
        <a:lstStyle/>
        <a:p>
          <a:endParaRPr lang="ru-RU"/>
        </a:p>
      </dgm:t>
    </dgm:pt>
    <dgm:pt modelId="{8BF7F7F5-2849-43FE-B8E6-FBF2DCE97FC4}" type="sibTrans" cxnId="{EC753B3F-09E6-4006-B51E-25E13CD30C05}">
      <dgm:prSet/>
      <dgm:spPr/>
      <dgm:t>
        <a:bodyPr/>
        <a:lstStyle/>
        <a:p>
          <a:endParaRPr lang="ru-RU"/>
        </a:p>
      </dgm:t>
    </dgm:pt>
    <dgm:pt modelId="{8E722A66-E629-4A33-9EA8-63D3EB2F9994}">
      <dgm:prSet phldrT="[Текст]"/>
      <dgm:spPr/>
      <dgm:t>
        <a:bodyPr/>
        <a:lstStyle/>
        <a:p>
          <a:r>
            <a:rPr lang="ru-RU" dirty="0"/>
            <a:t>Общественные науки</a:t>
          </a:r>
        </a:p>
      </dgm:t>
    </dgm:pt>
    <dgm:pt modelId="{2A055CB9-217E-42E2-ABDF-0398BE658B85}" type="parTrans" cxnId="{DCBD4DD6-BD3C-452C-8323-DB82578F1886}">
      <dgm:prSet/>
      <dgm:spPr/>
      <dgm:t>
        <a:bodyPr/>
        <a:lstStyle/>
        <a:p>
          <a:endParaRPr lang="ru-RU"/>
        </a:p>
      </dgm:t>
    </dgm:pt>
    <dgm:pt modelId="{D9DB8A7F-BEC9-4B1D-98CC-011825D8F02D}" type="sibTrans" cxnId="{DCBD4DD6-BD3C-452C-8323-DB82578F1886}">
      <dgm:prSet/>
      <dgm:spPr/>
      <dgm:t>
        <a:bodyPr/>
        <a:lstStyle/>
        <a:p>
          <a:endParaRPr lang="ru-RU"/>
        </a:p>
      </dgm:t>
    </dgm:pt>
    <dgm:pt modelId="{BA36B497-4D40-4BE1-89F3-1A154CD66DC8}">
      <dgm:prSet/>
      <dgm:spPr/>
      <dgm:t>
        <a:bodyPr/>
        <a:lstStyle/>
        <a:p>
          <a:r>
            <a:rPr lang="ru-RU" dirty="0"/>
            <a:t>УП, УПП, УИП</a:t>
          </a:r>
        </a:p>
      </dgm:t>
    </dgm:pt>
    <dgm:pt modelId="{74581926-1F91-4EB0-A4F5-7C442F1B7230}" type="parTrans" cxnId="{A8300CD5-8713-4671-9E75-DB6255CD47EA}">
      <dgm:prSet/>
      <dgm:spPr/>
      <dgm:t>
        <a:bodyPr/>
        <a:lstStyle/>
        <a:p>
          <a:endParaRPr lang="ru-RU"/>
        </a:p>
      </dgm:t>
    </dgm:pt>
    <dgm:pt modelId="{D900C8F0-48D8-4BD6-8E45-83376855768E}" type="sibTrans" cxnId="{A8300CD5-8713-4671-9E75-DB6255CD47EA}">
      <dgm:prSet/>
      <dgm:spPr/>
      <dgm:t>
        <a:bodyPr/>
        <a:lstStyle/>
        <a:p>
          <a:endParaRPr lang="ru-RU"/>
        </a:p>
      </dgm:t>
    </dgm:pt>
    <dgm:pt modelId="{D3B32B3B-8DFE-48FF-92F5-2CE4136FB5B2}">
      <dgm:prSet/>
      <dgm:spPr/>
      <dgm:t>
        <a:bodyPr/>
        <a:lstStyle/>
        <a:p>
          <a:r>
            <a:rPr lang="ru-RU" dirty="0"/>
            <a:t>Криминалистика, ОРД</a:t>
          </a:r>
        </a:p>
      </dgm:t>
    </dgm:pt>
    <dgm:pt modelId="{20D90FFD-44A8-4653-AAF1-5DB3D805B021}" type="parTrans" cxnId="{AB7A77DA-2589-4845-824E-45D90B3ED826}">
      <dgm:prSet/>
      <dgm:spPr/>
      <dgm:t>
        <a:bodyPr/>
        <a:lstStyle/>
        <a:p>
          <a:endParaRPr lang="ru-RU"/>
        </a:p>
      </dgm:t>
    </dgm:pt>
    <dgm:pt modelId="{85260958-C671-41EE-8F90-5F7603FC4A07}" type="sibTrans" cxnId="{AB7A77DA-2589-4845-824E-45D90B3ED826}">
      <dgm:prSet/>
      <dgm:spPr/>
      <dgm:t>
        <a:bodyPr/>
        <a:lstStyle/>
        <a:p>
          <a:endParaRPr lang="ru-RU"/>
        </a:p>
      </dgm:t>
    </dgm:pt>
    <dgm:pt modelId="{F0584447-8C60-4FEF-9D0C-C2416278244B}">
      <dgm:prSet/>
      <dgm:spPr/>
      <dgm:t>
        <a:bodyPr/>
        <a:lstStyle/>
        <a:p>
          <a:r>
            <a:rPr lang="ru-RU" dirty="0"/>
            <a:t>История, Педагогика</a:t>
          </a:r>
        </a:p>
      </dgm:t>
    </dgm:pt>
    <dgm:pt modelId="{59476B4A-1179-40E3-9BB1-17EC8FAE3CA3}" type="parTrans" cxnId="{7990A3B6-4B05-4BCB-8D48-81B5FEC88CA3}">
      <dgm:prSet/>
      <dgm:spPr/>
      <dgm:t>
        <a:bodyPr/>
        <a:lstStyle/>
        <a:p>
          <a:endParaRPr lang="ru-RU"/>
        </a:p>
      </dgm:t>
    </dgm:pt>
    <dgm:pt modelId="{CE4E9D4B-A2FD-44EF-959C-F4EE081D0AB5}" type="sibTrans" cxnId="{7990A3B6-4B05-4BCB-8D48-81B5FEC88CA3}">
      <dgm:prSet/>
      <dgm:spPr/>
      <dgm:t>
        <a:bodyPr/>
        <a:lstStyle/>
        <a:p>
          <a:endParaRPr lang="ru-RU"/>
        </a:p>
      </dgm:t>
    </dgm:pt>
    <dgm:pt modelId="{DB67DC07-4043-4B8A-9B1E-80E4F8AEE38C}">
      <dgm:prSet/>
      <dgm:spPr/>
      <dgm:t>
        <a:bodyPr/>
        <a:lstStyle/>
        <a:p>
          <a:r>
            <a:rPr lang="ru-RU" dirty="0"/>
            <a:t>Демография, Психология</a:t>
          </a:r>
        </a:p>
      </dgm:t>
    </dgm:pt>
    <dgm:pt modelId="{D4296334-75FC-4189-B0B0-E497FAC6E719}" type="parTrans" cxnId="{56E4005D-5BF7-46E4-B252-A9C255309A31}">
      <dgm:prSet/>
      <dgm:spPr/>
      <dgm:t>
        <a:bodyPr/>
        <a:lstStyle/>
        <a:p>
          <a:endParaRPr lang="ru-RU"/>
        </a:p>
      </dgm:t>
    </dgm:pt>
    <dgm:pt modelId="{6B3DBBDD-737B-4A77-98A6-C52CD870B4BE}" type="sibTrans" cxnId="{56E4005D-5BF7-46E4-B252-A9C255309A31}">
      <dgm:prSet/>
      <dgm:spPr/>
      <dgm:t>
        <a:bodyPr/>
        <a:lstStyle/>
        <a:p>
          <a:endParaRPr lang="ru-RU"/>
        </a:p>
      </dgm:t>
    </dgm:pt>
    <dgm:pt modelId="{73CAD013-5D90-4649-8827-9A7CE23FB17E}">
      <dgm:prSet/>
      <dgm:spPr/>
      <dgm:t>
        <a:bodyPr/>
        <a:lstStyle/>
        <a:p>
          <a:r>
            <a:rPr lang="ru-RU" dirty="0"/>
            <a:t>Иные</a:t>
          </a:r>
        </a:p>
      </dgm:t>
    </dgm:pt>
    <dgm:pt modelId="{DA6B0240-7ABE-4EDC-AE81-CE96D2022879}" type="parTrans" cxnId="{8A5FEFD4-1C17-41B7-BAFA-11894BDB4DC9}">
      <dgm:prSet/>
      <dgm:spPr/>
      <dgm:t>
        <a:bodyPr/>
        <a:lstStyle/>
        <a:p>
          <a:endParaRPr lang="ru-RU"/>
        </a:p>
      </dgm:t>
    </dgm:pt>
    <dgm:pt modelId="{D5679C6E-519E-4C24-983B-BE0A1C0004FC}" type="sibTrans" cxnId="{8A5FEFD4-1C17-41B7-BAFA-11894BDB4DC9}">
      <dgm:prSet/>
      <dgm:spPr/>
      <dgm:t>
        <a:bodyPr/>
        <a:lstStyle/>
        <a:p>
          <a:endParaRPr lang="ru-RU"/>
        </a:p>
      </dgm:t>
    </dgm:pt>
    <dgm:pt modelId="{0ABF5326-34EF-4D14-98EF-1F53EAEB0891}">
      <dgm:prSet/>
      <dgm:spPr/>
      <dgm:t>
        <a:bodyPr/>
        <a:lstStyle/>
        <a:p>
          <a:r>
            <a:rPr lang="ru-RU" dirty="0"/>
            <a:t>Иные</a:t>
          </a:r>
        </a:p>
      </dgm:t>
    </dgm:pt>
    <dgm:pt modelId="{1BD3FADF-B80D-443B-803E-F79377D9C8BF}" type="sibTrans" cxnId="{C46CB89D-B0B6-4A47-8D69-A0C6980EA433}">
      <dgm:prSet/>
      <dgm:spPr/>
      <dgm:t>
        <a:bodyPr/>
        <a:lstStyle/>
        <a:p>
          <a:endParaRPr lang="ru-RU"/>
        </a:p>
      </dgm:t>
    </dgm:pt>
    <dgm:pt modelId="{0D336B44-D093-4DB8-B81A-7D785AD280E0}" type="parTrans" cxnId="{C46CB89D-B0B6-4A47-8D69-A0C6980EA433}">
      <dgm:prSet/>
      <dgm:spPr/>
      <dgm:t>
        <a:bodyPr/>
        <a:lstStyle/>
        <a:p>
          <a:endParaRPr lang="ru-RU"/>
        </a:p>
      </dgm:t>
    </dgm:pt>
    <dgm:pt modelId="{7430DC67-F3DB-4182-B77C-EEFD835344C4}" type="pres">
      <dgm:prSet presAssocID="{3EDB57E6-5E3F-4622-98E3-234A2B829443}" presName="hierChild1" presStyleCnt="0">
        <dgm:presLayoutVars>
          <dgm:orgChart val="1"/>
          <dgm:chPref val="1"/>
          <dgm:dir/>
          <dgm:animOne val="branch"/>
          <dgm:animLvl val="lvl"/>
          <dgm:resizeHandles/>
        </dgm:presLayoutVars>
      </dgm:prSet>
      <dgm:spPr/>
    </dgm:pt>
    <dgm:pt modelId="{E92A9E45-061E-4CF9-BED2-9423B6230C8F}" type="pres">
      <dgm:prSet presAssocID="{284FF011-0774-47BF-8278-10BCF8C7C924}" presName="hierRoot1" presStyleCnt="0">
        <dgm:presLayoutVars>
          <dgm:hierBranch val="init"/>
        </dgm:presLayoutVars>
      </dgm:prSet>
      <dgm:spPr/>
    </dgm:pt>
    <dgm:pt modelId="{4AB48B3E-EB37-493D-A474-0F1059E93004}" type="pres">
      <dgm:prSet presAssocID="{284FF011-0774-47BF-8278-10BCF8C7C924}" presName="rootComposite1" presStyleCnt="0"/>
      <dgm:spPr/>
    </dgm:pt>
    <dgm:pt modelId="{35457DAE-00BC-4893-BABB-D097BF9D09C6}" type="pres">
      <dgm:prSet presAssocID="{284FF011-0774-47BF-8278-10BCF8C7C924}" presName="rootText1" presStyleLbl="node0" presStyleIdx="0" presStyleCnt="1">
        <dgm:presLayoutVars>
          <dgm:chPref val="3"/>
        </dgm:presLayoutVars>
      </dgm:prSet>
      <dgm:spPr/>
    </dgm:pt>
    <dgm:pt modelId="{29631322-B17D-4460-9E87-F567A5661D37}" type="pres">
      <dgm:prSet presAssocID="{284FF011-0774-47BF-8278-10BCF8C7C924}" presName="rootConnector1" presStyleLbl="node1" presStyleIdx="0" presStyleCnt="0"/>
      <dgm:spPr/>
    </dgm:pt>
    <dgm:pt modelId="{9A42BB2F-83FE-4CA8-8CFC-3A2A52CD80C7}" type="pres">
      <dgm:prSet presAssocID="{284FF011-0774-47BF-8278-10BCF8C7C924}" presName="hierChild2" presStyleCnt="0"/>
      <dgm:spPr/>
    </dgm:pt>
    <dgm:pt modelId="{2BEFDBCB-9398-425D-B775-75F222F00796}" type="pres">
      <dgm:prSet presAssocID="{5665AC2D-B993-4727-B030-418D36224C07}" presName="Name37" presStyleLbl="parChTrans1D2" presStyleIdx="0" presStyleCnt="2"/>
      <dgm:spPr/>
    </dgm:pt>
    <dgm:pt modelId="{6ACF9355-74E1-48E3-BB07-4462646421A4}" type="pres">
      <dgm:prSet presAssocID="{4AEBE37C-46F0-413A-8AD5-BD05E6B0D88A}" presName="hierRoot2" presStyleCnt="0">
        <dgm:presLayoutVars>
          <dgm:hierBranch val="init"/>
        </dgm:presLayoutVars>
      </dgm:prSet>
      <dgm:spPr/>
    </dgm:pt>
    <dgm:pt modelId="{8AC47DD4-07E9-4A66-A3C0-71D1F4E8F88A}" type="pres">
      <dgm:prSet presAssocID="{4AEBE37C-46F0-413A-8AD5-BD05E6B0D88A}" presName="rootComposite" presStyleCnt="0"/>
      <dgm:spPr/>
    </dgm:pt>
    <dgm:pt modelId="{A50395DD-63B0-47BF-8985-3B09914E0823}" type="pres">
      <dgm:prSet presAssocID="{4AEBE37C-46F0-413A-8AD5-BD05E6B0D88A}" presName="rootText" presStyleLbl="node2" presStyleIdx="0" presStyleCnt="2">
        <dgm:presLayoutVars>
          <dgm:chPref val="3"/>
        </dgm:presLayoutVars>
      </dgm:prSet>
      <dgm:spPr/>
    </dgm:pt>
    <dgm:pt modelId="{1179DC4A-3A1A-4B6C-B930-F2532CE6AAC2}" type="pres">
      <dgm:prSet presAssocID="{4AEBE37C-46F0-413A-8AD5-BD05E6B0D88A}" presName="rootConnector" presStyleLbl="node2" presStyleIdx="0" presStyleCnt="2"/>
      <dgm:spPr/>
    </dgm:pt>
    <dgm:pt modelId="{718BB294-A8D4-41F0-8C2D-F07AB6A69A0C}" type="pres">
      <dgm:prSet presAssocID="{4AEBE37C-46F0-413A-8AD5-BD05E6B0D88A}" presName="hierChild4" presStyleCnt="0"/>
      <dgm:spPr/>
    </dgm:pt>
    <dgm:pt modelId="{FB4119BA-0B19-4C73-BF4C-4B252DF41304}" type="pres">
      <dgm:prSet presAssocID="{74581926-1F91-4EB0-A4F5-7C442F1B7230}" presName="Name37" presStyleLbl="parChTrans1D3" presStyleIdx="0" presStyleCnt="6"/>
      <dgm:spPr/>
    </dgm:pt>
    <dgm:pt modelId="{B52045EE-0758-491E-9DFF-F444AB8A1F0D}" type="pres">
      <dgm:prSet presAssocID="{BA36B497-4D40-4BE1-89F3-1A154CD66DC8}" presName="hierRoot2" presStyleCnt="0">
        <dgm:presLayoutVars>
          <dgm:hierBranch val="init"/>
        </dgm:presLayoutVars>
      </dgm:prSet>
      <dgm:spPr/>
    </dgm:pt>
    <dgm:pt modelId="{44BFD4A8-DE93-49FF-B210-C305827131FC}" type="pres">
      <dgm:prSet presAssocID="{BA36B497-4D40-4BE1-89F3-1A154CD66DC8}" presName="rootComposite" presStyleCnt="0"/>
      <dgm:spPr/>
    </dgm:pt>
    <dgm:pt modelId="{8CBD3268-4466-46D9-BF14-A1119BB73E24}" type="pres">
      <dgm:prSet presAssocID="{BA36B497-4D40-4BE1-89F3-1A154CD66DC8}" presName="rootText" presStyleLbl="node3" presStyleIdx="0" presStyleCnt="6">
        <dgm:presLayoutVars>
          <dgm:chPref val="3"/>
        </dgm:presLayoutVars>
      </dgm:prSet>
      <dgm:spPr/>
    </dgm:pt>
    <dgm:pt modelId="{49E53A01-BCD2-4A2B-A445-9C61C87EC6D9}" type="pres">
      <dgm:prSet presAssocID="{BA36B497-4D40-4BE1-89F3-1A154CD66DC8}" presName="rootConnector" presStyleLbl="node3" presStyleIdx="0" presStyleCnt="6"/>
      <dgm:spPr/>
    </dgm:pt>
    <dgm:pt modelId="{2152E32E-8555-41D9-80AC-5B07498E7171}" type="pres">
      <dgm:prSet presAssocID="{BA36B497-4D40-4BE1-89F3-1A154CD66DC8}" presName="hierChild4" presStyleCnt="0"/>
      <dgm:spPr/>
    </dgm:pt>
    <dgm:pt modelId="{4D27916C-49FE-443E-BFFE-D66AECA82BB7}" type="pres">
      <dgm:prSet presAssocID="{BA36B497-4D40-4BE1-89F3-1A154CD66DC8}" presName="hierChild5" presStyleCnt="0"/>
      <dgm:spPr/>
    </dgm:pt>
    <dgm:pt modelId="{4827B393-E474-4D82-82D1-92162B62837C}" type="pres">
      <dgm:prSet presAssocID="{20D90FFD-44A8-4653-AAF1-5DB3D805B021}" presName="Name37" presStyleLbl="parChTrans1D3" presStyleIdx="1" presStyleCnt="6"/>
      <dgm:spPr/>
    </dgm:pt>
    <dgm:pt modelId="{5CED76ED-6806-4AF9-A719-51FC50E14FB3}" type="pres">
      <dgm:prSet presAssocID="{D3B32B3B-8DFE-48FF-92F5-2CE4136FB5B2}" presName="hierRoot2" presStyleCnt="0">
        <dgm:presLayoutVars>
          <dgm:hierBranch val="init"/>
        </dgm:presLayoutVars>
      </dgm:prSet>
      <dgm:spPr/>
    </dgm:pt>
    <dgm:pt modelId="{C336FD5B-D128-446B-A951-9396C7FDA227}" type="pres">
      <dgm:prSet presAssocID="{D3B32B3B-8DFE-48FF-92F5-2CE4136FB5B2}" presName="rootComposite" presStyleCnt="0"/>
      <dgm:spPr/>
    </dgm:pt>
    <dgm:pt modelId="{4DF56CFD-A831-4076-AC9D-3E8A28B8040B}" type="pres">
      <dgm:prSet presAssocID="{D3B32B3B-8DFE-48FF-92F5-2CE4136FB5B2}" presName="rootText" presStyleLbl="node3" presStyleIdx="1" presStyleCnt="6">
        <dgm:presLayoutVars>
          <dgm:chPref val="3"/>
        </dgm:presLayoutVars>
      </dgm:prSet>
      <dgm:spPr/>
    </dgm:pt>
    <dgm:pt modelId="{9307069B-46DF-4420-A002-BC5D45D23A1C}" type="pres">
      <dgm:prSet presAssocID="{D3B32B3B-8DFE-48FF-92F5-2CE4136FB5B2}" presName="rootConnector" presStyleLbl="node3" presStyleIdx="1" presStyleCnt="6"/>
      <dgm:spPr/>
    </dgm:pt>
    <dgm:pt modelId="{5B34F9EF-6758-4EB7-B6AF-0B67C96BBE4E}" type="pres">
      <dgm:prSet presAssocID="{D3B32B3B-8DFE-48FF-92F5-2CE4136FB5B2}" presName="hierChild4" presStyleCnt="0"/>
      <dgm:spPr/>
    </dgm:pt>
    <dgm:pt modelId="{D8DFBC90-F121-41C8-ABCD-6A95129D4829}" type="pres">
      <dgm:prSet presAssocID="{D3B32B3B-8DFE-48FF-92F5-2CE4136FB5B2}" presName="hierChild5" presStyleCnt="0"/>
      <dgm:spPr/>
    </dgm:pt>
    <dgm:pt modelId="{AA8A4D67-F3BB-42A2-BD47-466DE5F901B9}" type="pres">
      <dgm:prSet presAssocID="{0D336B44-D093-4DB8-B81A-7D785AD280E0}" presName="Name37" presStyleLbl="parChTrans1D3" presStyleIdx="2" presStyleCnt="6"/>
      <dgm:spPr/>
    </dgm:pt>
    <dgm:pt modelId="{77889BBF-0D79-4F80-9B8A-6759CE9879C4}" type="pres">
      <dgm:prSet presAssocID="{0ABF5326-34EF-4D14-98EF-1F53EAEB0891}" presName="hierRoot2" presStyleCnt="0">
        <dgm:presLayoutVars>
          <dgm:hierBranch val="init"/>
        </dgm:presLayoutVars>
      </dgm:prSet>
      <dgm:spPr/>
    </dgm:pt>
    <dgm:pt modelId="{4161FAA8-A283-402F-BFC1-B1670E51D3A5}" type="pres">
      <dgm:prSet presAssocID="{0ABF5326-34EF-4D14-98EF-1F53EAEB0891}" presName="rootComposite" presStyleCnt="0"/>
      <dgm:spPr/>
    </dgm:pt>
    <dgm:pt modelId="{3CF5707E-75EA-48B8-A303-30B9C55A3884}" type="pres">
      <dgm:prSet presAssocID="{0ABF5326-34EF-4D14-98EF-1F53EAEB0891}" presName="rootText" presStyleLbl="node3" presStyleIdx="2" presStyleCnt="6">
        <dgm:presLayoutVars>
          <dgm:chPref val="3"/>
        </dgm:presLayoutVars>
      </dgm:prSet>
      <dgm:spPr/>
    </dgm:pt>
    <dgm:pt modelId="{6A3EDED9-36C7-4D6E-9325-ECAC7AC01B50}" type="pres">
      <dgm:prSet presAssocID="{0ABF5326-34EF-4D14-98EF-1F53EAEB0891}" presName="rootConnector" presStyleLbl="node3" presStyleIdx="2" presStyleCnt="6"/>
      <dgm:spPr/>
    </dgm:pt>
    <dgm:pt modelId="{C6C31928-1941-498D-AE01-1B5E5DD3EEA8}" type="pres">
      <dgm:prSet presAssocID="{0ABF5326-34EF-4D14-98EF-1F53EAEB0891}" presName="hierChild4" presStyleCnt="0"/>
      <dgm:spPr/>
    </dgm:pt>
    <dgm:pt modelId="{2FA0C31E-4D20-475B-AC1F-34A3612A7AA3}" type="pres">
      <dgm:prSet presAssocID="{0ABF5326-34EF-4D14-98EF-1F53EAEB0891}" presName="hierChild5" presStyleCnt="0"/>
      <dgm:spPr/>
    </dgm:pt>
    <dgm:pt modelId="{BA87BECB-3C7F-4624-BCA2-26007F31CBAE}" type="pres">
      <dgm:prSet presAssocID="{4AEBE37C-46F0-413A-8AD5-BD05E6B0D88A}" presName="hierChild5" presStyleCnt="0"/>
      <dgm:spPr/>
    </dgm:pt>
    <dgm:pt modelId="{D3751300-46C5-48A3-B85B-4B9F67D4F882}" type="pres">
      <dgm:prSet presAssocID="{2A055CB9-217E-42E2-ABDF-0398BE658B85}" presName="Name37" presStyleLbl="parChTrans1D2" presStyleIdx="1" presStyleCnt="2"/>
      <dgm:spPr/>
    </dgm:pt>
    <dgm:pt modelId="{3B204A03-43C9-42C4-9535-191B3C1A9CF2}" type="pres">
      <dgm:prSet presAssocID="{8E722A66-E629-4A33-9EA8-63D3EB2F9994}" presName="hierRoot2" presStyleCnt="0">
        <dgm:presLayoutVars>
          <dgm:hierBranch val="init"/>
        </dgm:presLayoutVars>
      </dgm:prSet>
      <dgm:spPr/>
    </dgm:pt>
    <dgm:pt modelId="{8CC14430-21F7-440B-8BAF-BB2C8797B519}" type="pres">
      <dgm:prSet presAssocID="{8E722A66-E629-4A33-9EA8-63D3EB2F9994}" presName="rootComposite" presStyleCnt="0"/>
      <dgm:spPr/>
    </dgm:pt>
    <dgm:pt modelId="{8797D202-7D5E-4FB2-BCE8-82D32C1CF02D}" type="pres">
      <dgm:prSet presAssocID="{8E722A66-E629-4A33-9EA8-63D3EB2F9994}" presName="rootText" presStyleLbl="node2" presStyleIdx="1" presStyleCnt="2">
        <dgm:presLayoutVars>
          <dgm:chPref val="3"/>
        </dgm:presLayoutVars>
      </dgm:prSet>
      <dgm:spPr/>
    </dgm:pt>
    <dgm:pt modelId="{6A17DD03-7C48-4DDB-8BAE-9F6CE7DB9972}" type="pres">
      <dgm:prSet presAssocID="{8E722A66-E629-4A33-9EA8-63D3EB2F9994}" presName="rootConnector" presStyleLbl="node2" presStyleIdx="1" presStyleCnt="2"/>
      <dgm:spPr/>
    </dgm:pt>
    <dgm:pt modelId="{103CA5A4-4E1C-498B-9BD0-CD7684F79DA5}" type="pres">
      <dgm:prSet presAssocID="{8E722A66-E629-4A33-9EA8-63D3EB2F9994}" presName="hierChild4" presStyleCnt="0"/>
      <dgm:spPr/>
    </dgm:pt>
    <dgm:pt modelId="{43C5AC4A-CF73-4670-AEEA-95D9D01060A8}" type="pres">
      <dgm:prSet presAssocID="{59476B4A-1179-40E3-9BB1-17EC8FAE3CA3}" presName="Name37" presStyleLbl="parChTrans1D3" presStyleIdx="3" presStyleCnt="6"/>
      <dgm:spPr/>
    </dgm:pt>
    <dgm:pt modelId="{E2E01151-EF26-4821-9589-CA2ACD2523F0}" type="pres">
      <dgm:prSet presAssocID="{F0584447-8C60-4FEF-9D0C-C2416278244B}" presName="hierRoot2" presStyleCnt="0">
        <dgm:presLayoutVars>
          <dgm:hierBranch val="init"/>
        </dgm:presLayoutVars>
      </dgm:prSet>
      <dgm:spPr/>
    </dgm:pt>
    <dgm:pt modelId="{D5E67DFE-2C38-4185-8E8D-63FA18A8B15F}" type="pres">
      <dgm:prSet presAssocID="{F0584447-8C60-4FEF-9D0C-C2416278244B}" presName="rootComposite" presStyleCnt="0"/>
      <dgm:spPr/>
    </dgm:pt>
    <dgm:pt modelId="{102A6C71-D7E9-4283-B22C-925C7E6B2A29}" type="pres">
      <dgm:prSet presAssocID="{F0584447-8C60-4FEF-9D0C-C2416278244B}" presName="rootText" presStyleLbl="node3" presStyleIdx="3" presStyleCnt="6">
        <dgm:presLayoutVars>
          <dgm:chPref val="3"/>
        </dgm:presLayoutVars>
      </dgm:prSet>
      <dgm:spPr/>
    </dgm:pt>
    <dgm:pt modelId="{5FDC34F3-CC36-4AD6-91F7-D48FFB47BD65}" type="pres">
      <dgm:prSet presAssocID="{F0584447-8C60-4FEF-9D0C-C2416278244B}" presName="rootConnector" presStyleLbl="node3" presStyleIdx="3" presStyleCnt="6"/>
      <dgm:spPr/>
    </dgm:pt>
    <dgm:pt modelId="{C68AC4DF-525E-449F-A095-94BAC09DD6D3}" type="pres">
      <dgm:prSet presAssocID="{F0584447-8C60-4FEF-9D0C-C2416278244B}" presName="hierChild4" presStyleCnt="0"/>
      <dgm:spPr/>
    </dgm:pt>
    <dgm:pt modelId="{9A833434-8C01-473E-BB8A-FFD43383DD99}" type="pres">
      <dgm:prSet presAssocID="{F0584447-8C60-4FEF-9D0C-C2416278244B}" presName="hierChild5" presStyleCnt="0"/>
      <dgm:spPr/>
    </dgm:pt>
    <dgm:pt modelId="{90590575-26E4-445F-81AE-4C609B439EAE}" type="pres">
      <dgm:prSet presAssocID="{D4296334-75FC-4189-B0B0-E497FAC6E719}" presName="Name37" presStyleLbl="parChTrans1D3" presStyleIdx="4" presStyleCnt="6"/>
      <dgm:spPr/>
    </dgm:pt>
    <dgm:pt modelId="{9AF0CFC1-54ED-4E4A-9C5C-F1E6B498DFB9}" type="pres">
      <dgm:prSet presAssocID="{DB67DC07-4043-4B8A-9B1E-80E4F8AEE38C}" presName="hierRoot2" presStyleCnt="0">
        <dgm:presLayoutVars>
          <dgm:hierBranch val="init"/>
        </dgm:presLayoutVars>
      </dgm:prSet>
      <dgm:spPr/>
    </dgm:pt>
    <dgm:pt modelId="{782E02BC-59AD-4192-8B57-D2607E0228FE}" type="pres">
      <dgm:prSet presAssocID="{DB67DC07-4043-4B8A-9B1E-80E4F8AEE38C}" presName="rootComposite" presStyleCnt="0"/>
      <dgm:spPr/>
    </dgm:pt>
    <dgm:pt modelId="{EF1B2D82-47F0-4833-88A9-CED7F0AB1DE2}" type="pres">
      <dgm:prSet presAssocID="{DB67DC07-4043-4B8A-9B1E-80E4F8AEE38C}" presName="rootText" presStyleLbl="node3" presStyleIdx="4" presStyleCnt="6">
        <dgm:presLayoutVars>
          <dgm:chPref val="3"/>
        </dgm:presLayoutVars>
      </dgm:prSet>
      <dgm:spPr/>
    </dgm:pt>
    <dgm:pt modelId="{B06B32BD-9755-4259-9DFE-753CEFC5FC44}" type="pres">
      <dgm:prSet presAssocID="{DB67DC07-4043-4B8A-9B1E-80E4F8AEE38C}" presName="rootConnector" presStyleLbl="node3" presStyleIdx="4" presStyleCnt="6"/>
      <dgm:spPr/>
    </dgm:pt>
    <dgm:pt modelId="{821767B3-EA71-4652-B0C1-C3874B27A9D9}" type="pres">
      <dgm:prSet presAssocID="{DB67DC07-4043-4B8A-9B1E-80E4F8AEE38C}" presName="hierChild4" presStyleCnt="0"/>
      <dgm:spPr/>
    </dgm:pt>
    <dgm:pt modelId="{C4D74D4B-DCCA-41FD-817F-A5E7FF1C9773}" type="pres">
      <dgm:prSet presAssocID="{DB67DC07-4043-4B8A-9B1E-80E4F8AEE38C}" presName="hierChild5" presStyleCnt="0"/>
      <dgm:spPr/>
    </dgm:pt>
    <dgm:pt modelId="{2B260EFB-A81B-4EC8-9801-87488CECD386}" type="pres">
      <dgm:prSet presAssocID="{DA6B0240-7ABE-4EDC-AE81-CE96D2022879}" presName="Name37" presStyleLbl="parChTrans1D3" presStyleIdx="5" presStyleCnt="6"/>
      <dgm:spPr/>
    </dgm:pt>
    <dgm:pt modelId="{85E9E622-D701-48B6-87C6-3D2F870A4FB3}" type="pres">
      <dgm:prSet presAssocID="{73CAD013-5D90-4649-8827-9A7CE23FB17E}" presName="hierRoot2" presStyleCnt="0">
        <dgm:presLayoutVars>
          <dgm:hierBranch val="init"/>
        </dgm:presLayoutVars>
      </dgm:prSet>
      <dgm:spPr/>
    </dgm:pt>
    <dgm:pt modelId="{7FB5F985-E0C4-449B-8D9F-38962C4B318A}" type="pres">
      <dgm:prSet presAssocID="{73CAD013-5D90-4649-8827-9A7CE23FB17E}" presName="rootComposite" presStyleCnt="0"/>
      <dgm:spPr/>
    </dgm:pt>
    <dgm:pt modelId="{102C4A57-8F0B-46B8-9BC3-11D88CD34E23}" type="pres">
      <dgm:prSet presAssocID="{73CAD013-5D90-4649-8827-9A7CE23FB17E}" presName="rootText" presStyleLbl="node3" presStyleIdx="5" presStyleCnt="6">
        <dgm:presLayoutVars>
          <dgm:chPref val="3"/>
        </dgm:presLayoutVars>
      </dgm:prSet>
      <dgm:spPr/>
    </dgm:pt>
    <dgm:pt modelId="{37C81550-7209-44B2-AE2E-E9A0B6F41F03}" type="pres">
      <dgm:prSet presAssocID="{73CAD013-5D90-4649-8827-9A7CE23FB17E}" presName="rootConnector" presStyleLbl="node3" presStyleIdx="5" presStyleCnt="6"/>
      <dgm:spPr/>
    </dgm:pt>
    <dgm:pt modelId="{D0DC26F7-EEE4-4D9D-8BA4-09A3C5218DA2}" type="pres">
      <dgm:prSet presAssocID="{73CAD013-5D90-4649-8827-9A7CE23FB17E}" presName="hierChild4" presStyleCnt="0"/>
      <dgm:spPr/>
    </dgm:pt>
    <dgm:pt modelId="{661F6E93-93ED-44D1-9DF8-1237740AC339}" type="pres">
      <dgm:prSet presAssocID="{73CAD013-5D90-4649-8827-9A7CE23FB17E}" presName="hierChild5" presStyleCnt="0"/>
      <dgm:spPr/>
    </dgm:pt>
    <dgm:pt modelId="{68E2F4A9-0319-4816-8D31-8B6EA75A8231}" type="pres">
      <dgm:prSet presAssocID="{8E722A66-E629-4A33-9EA8-63D3EB2F9994}" presName="hierChild5" presStyleCnt="0"/>
      <dgm:spPr/>
    </dgm:pt>
    <dgm:pt modelId="{8C17A60E-F9D4-479E-AF20-D464C05C834D}" type="pres">
      <dgm:prSet presAssocID="{284FF011-0774-47BF-8278-10BCF8C7C924}" presName="hierChild3" presStyleCnt="0"/>
      <dgm:spPr/>
    </dgm:pt>
  </dgm:ptLst>
  <dgm:cxnLst>
    <dgm:cxn modelId="{C053330D-CB0A-468B-B626-C21E003E7F5A}" type="presOf" srcId="{F0584447-8C60-4FEF-9D0C-C2416278244B}" destId="{5FDC34F3-CC36-4AD6-91F7-D48FFB47BD65}" srcOrd="1" destOrd="0" presId="urn:microsoft.com/office/officeart/2005/8/layout/orgChart1"/>
    <dgm:cxn modelId="{ADD6FB11-28CA-4466-AC11-8FFB3AD94E01}" type="presOf" srcId="{3EDB57E6-5E3F-4622-98E3-234A2B829443}" destId="{7430DC67-F3DB-4182-B77C-EEFD835344C4}" srcOrd="0" destOrd="0" presId="urn:microsoft.com/office/officeart/2005/8/layout/orgChart1"/>
    <dgm:cxn modelId="{C9EACE13-D2AC-4BD2-9250-C49952C4DC24}" type="presOf" srcId="{73CAD013-5D90-4649-8827-9A7CE23FB17E}" destId="{37C81550-7209-44B2-AE2E-E9A0B6F41F03}" srcOrd="1" destOrd="0" presId="urn:microsoft.com/office/officeart/2005/8/layout/orgChart1"/>
    <dgm:cxn modelId="{A99DA519-D736-4D1F-A586-2CF3941707B3}" type="presOf" srcId="{BA36B497-4D40-4BE1-89F3-1A154CD66DC8}" destId="{49E53A01-BCD2-4A2B-A445-9C61C87EC6D9}" srcOrd="1" destOrd="0" presId="urn:microsoft.com/office/officeart/2005/8/layout/orgChart1"/>
    <dgm:cxn modelId="{17C24D24-532F-4153-B9E2-BD0DF6EB2AA5}" type="presOf" srcId="{0D336B44-D093-4DB8-B81A-7D785AD280E0}" destId="{AA8A4D67-F3BB-42A2-BD47-466DE5F901B9}" srcOrd="0" destOrd="0" presId="urn:microsoft.com/office/officeart/2005/8/layout/orgChart1"/>
    <dgm:cxn modelId="{B4FBCE2E-4090-4E67-AEA1-7576CE423508}" type="presOf" srcId="{2A055CB9-217E-42E2-ABDF-0398BE658B85}" destId="{D3751300-46C5-48A3-B85B-4B9F67D4F882}" srcOrd="0" destOrd="0" presId="urn:microsoft.com/office/officeart/2005/8/layout/orgChart1"/>
    <dgm:cxn modelId="{C596AF2F-14D7-47F7-A986-6C757B1AF26D}" type="presOf" srcId="{284FF011-0774-47BF-8278-10BCF8C7C924}" destId="{35457DAE-00BC-4893-BABB-D097BF9D09C6}" srcOrd="0" destOrd="0" presId="urn:microsoft.com/office/officeart/2005/8/layout/orgChart1"/>
    <dgm:cxn modelId="{2355E135-73DB-4CDA-94AA-939ECFEAFE9E}" type="presOf" srcId="{0ABF5326-34EF-4D14-98EF-1F53EAEB0891}" destId="{6A3EDED9-36C7-4D6E-9325-ECAC7AC01B50}" srcOrd="1" destOrd="0" presId="urn:microsoft.com/office/officeart/2005/8/layout/orgChart1"/>
    <dgm:cxn modelId="{102ECC38-5004-4F7F-8B33-BD478B2C479F}" type="presOf" srcId="{74581926-1F91-4EB0-A4F5-7C442F1B7230}" destId="{FB4119BA-0B19-4C73-BF4C-4B252DF41304}" srcOrd="0" destOrd="0" presId="urn:microsoft.com/office/officeart/2005/8/layout/orgChart1"/>
    <dgm:cxn modelId="{3BF8823A-4BCE-4EF7-923B-7B6CCB93F3D4}" type="presOf" srcId="{8E722A66-E629-4A33-9EA8-63D3EB2F9994}" destId="{6A17DD03-7C48-4DDB-8BAE-9F6CE7DB9972}" srcOrd="1" destOrd="0" presId="urn:microsoft.com/office/officeart/2005/8/layout/orgChart1"/>
    <dgm:cxn modelId="{EC753B3F-09E6-4006-B51E-25E13CD30C05}" srcId="{284FF011-0774-47BF-8278-10BCF8C7C924}" destId="{4AEBE37C-46F0-413A-8AD5-BD05E6B0D88A}" srcOrd="0" destOrd="0" parTransId="{5665AC2D-B993-4727-B030-418D36224C07}" sibTransId="{8BF7F7F5-2849-43FE-B8E6-FBF2DCE97FC4}"/>
    <dgm:cxn modelId="{D6A47E3F-9645-4F87-8942-6AD5ABB6B880}" type="presOf" srcId="{20D90FFD-44A8-4653-AAF1-5DB3D805B021}" destId="{4827B393-E474-4D82-82D1-92162B62837C}" srcOrd="0" destOrd="0" presId="urn:microsoft.com/office/officeart/2005/8/layout/orgChart1"/>
    <dgm:cxn modelId="{56E4005D-5BF7-46E4-B252-A9C255309A31}" srcId="{8E722A66-E629-4A33-9EA8-63D3EB2F9994}" destId="{DB67DC07-4043-4B8A-9B1E-80E4F8AEE38C}" srcOrd="1" destOrd="0" parTransId="{D4296334-75FC-4189-B0B0-E497FAC6E719}" sibTransId="{6B3DBBDD-737B-4A77-98A6-C52CD870B4BE}"/>
    <dgm:cxn modelId="{F4C01742-D7A3-4FB1-83A2-C9E46980F041}" type="presOf" srcId="{DA6B0240-7ABE-4EDC-AE81-CE96D2022879}" destId="{2B260EFB-A81B-4EC8-9801-87488CECD386}" srcOrd="0" destOrd="0" presId="urn:microsoft.com/office/officeart/2005/8/layout/orgChart1"/>
    <dgm:cxn modelId="{BC9A2163-B264-40A6-9CA6-7D3064EEB08D}" type="presOf" srcId="{0ABF5326-34EF-4D14-98EF-1F53EAEB0891}" destId="{3CF5707E-75EA-48B8-A303-30B9C55A3884}" srcOrd="0" destOrd="0" presId="urn:microsoft.com/office/officeart/2005/8/layout/orgChart1"/>
    <dgm:cxn modelId="{AA9E5E52-C01B-40D0-A982-3EB74E443022}" type="presOf" srcId="{8E722A66-E629-4A33-9EA8-63D3EB2F9994}" destId="{8797D202-7D5E-4FB2-BCE8-82D32C1CF02D}" srcOrd="0" destOrd="0" presId="urn:microsoft.com/office/officeart/2005/8/layout/orgChart1"/>
    <dgm:cxn modelId="{75EF8054-1DEF-4DB5-ADE1-C307C3B07809}" type="presOf" srcId="{DB67DC07-4043-4B8A-9B1E-80E4F8AEE38C}" destId="{EF1B2D82-47F0-4833-88A9-CED7F0AB1DE2}" srcOrd="0" destOrd="0" presId="urn:microsoft.com/office/officeart/2005/8/layout/orgChart1"/>
    <dgm:cxn modelId="{34BD657E-B712-4194-8DF5-6B661D2B6596}" srcId="{3EDB57E6-5E3F-4622-98E3-234A2B829443}" destId="{284FF011-0774-47BF-8278-10BCF8C7C924}" srcOrd="0" destOrd="0" parTransId="{6FF5837A-58DB-40BC-91D3-D147DFCE6698}" sibTransId="{9582FCD0-936D-4A9D-A0F9-E48F61B48657}"/>
    <dgm:cxn modelId="{DD6F8386-A25C-4D0B-ADCB-48E04D2E3874}" type="presOf" srcId="{D3B32B3B-8DFE-48FF-92F5-2CE4136FB5B2}" destId="{4DF56CFD-A831-4076-AC9D-3E8A28B8040B}" srcOrd="0" destOrd="0" presId="urn:microsoft.com/office/officeart/2005/8/layout/orgChart1"/>
    <dgm:cxn modelId="{4FB67E8E-B3D3-4104-AB81-717E002EEC3E}" type="presOf" srcId="{284FF011-0774-47BF-8278-10BCF8C7C924}" destId="{29631322-B17D-4460-9E87-F567A5661D37}" srcOrd="1" destOrd="0" presId="urn:microsoft.com/office/officeart/2005/8/layout/orgChart1"/>
    <dgm:cxn modelId="{C46CB89D-B0B6-4A47-8D69-A0C6980EA433}" srcId="{4AEBE37C-46F0-413A-8AD5-BD05E6B0D88A}" destId="{0ABF5326-34EF-4D14-98EF-1F53EAEB0891}" srcOrd="2" destOrd="0" parTransId="{0D336B44-D093-4DB8-B81A-7D785AD280E0}" sibTransId="{1BD3FADF-B80D-443B-803E-F79377D9C8BF}"/>
    <dgm:cxn modelId="{7990A3B6-4B05-4BCB-8D48-81B5FEC88CA3}" srcId="{8E722A66-E629-4A33-9EA8-63D3EB2F9994}" destId="{F0584447-8C60-4FEF-9D0C-C2416278244B}" srcOrd="0" destOrd="0" parTransId="{59476B4A-1179-40E3-9BB1-17EC8FAE3CA3}" sibTransId="{CE4E9D4B-A2FD-44EF-959C-F4EE081D0AB5}"/>
    <dgm:cxn modelId="{490867C5-82E1-4875-A24A-E8C06BC90E5F}" type="presOf" srcId="{73CAD013-5D90-4649-8827-9A7CE23FB17E}" destId="{102C4A57-8F0B-46B8-9BC3-11D88CD34E23}" srcOrd="0" destOrd="0" presId="urn:microsoft.com/office/officeart/2005/8/layout/orgChart1"/>
    <dgm:cxn modelId="{8A5FEFD4-1C17-41B7-BAFA-11894BDB4DC9}" srcId="{8E722A66-E629-4A33-9EA8-63D3EB2F9994}" destId="{73CAD013-5D90-4649-8827-9A7CE23FB17E}" srcOrd="2" destOrd="0" parTransId="{DA6B0240-7ABE-4EDC-AE81-CE96D2022879}" sibTransId="{D5679C6E-519E-4C24-983B-BE0A1C0004FC}"/>
    <dgm:cxn modelId="{A8300CD5-8713-4671-9E75-DB6255CD47EA}" srcId="{4AEBE37C-46F0-413A-8AD5-BD05E6B0D88A}" destId="{BA36B497-4D40-4BE1-89F3-1A154CD66DC8}" srcOrd="0" destOrd="0" parTransId="{74581926-1F91-4EB0-A4F5-7C442F1B7230}" sibTransId="{D900C8F0-48D8-4BD6-8E45-83376855768E}"/>
    <dgm:cxn modelId="{1DC34CD5-5169-4F1F-BC65-4FCDEF8D21FA}" type="presOf" srcId="{F0584447-8C60-4FEF-9D0C-C2416278244B}" destId="{102A6C71-D7E9-4283-B22C-925C7E6B2A29}" srcOrd="0" destOrd="0" presId="urn:microsoft.com/office/officeart/2005/8/layout/orgChart1"/>
    <dgm:cxn modelId="{DCBD4DD6-BD3C-452C-8323-DB82578F1886}" srcId="{284FF011-0774-47BF-8278-10BCF8C7C924}" destId="{8E722A66-E629-4A33-9EA8-63D3EB2F9994}" srcOrd="1" destOrd="0" parTransId="{2A055CB9-217E-42E2-ABDF-0398BE658B85}" sibTransId="{D9DB8A7F-BEC9-4B1D-98CC-011825D8F02D}"/>
    <dgm:cxn modelId="{4156C4D9-FB41-4844-B335-CC099D742504}" type="presOf" srcId="{D4296334-75FC-4189-B0B0-E497FAC6E719}" destId="{90590575-26E4-445F-81AE-4C609B439EAE}" srcOrd="0" destOrd="0" presId="urn:microsoft.com/office/officeart/2005/8/layout/orgChart1"/>
    <dgm:cxn modelId="{F17639DA-F1B8-4499-A870-A1718F332D6D}" type="presOf" srcId="{D3B32B3B-8DFE-48FF-92F5-2CE4136FB5B2}" destId="{9307069B-46DF-4420-A002-BC5D45D23A1C}" srcOrd="1" destOrd="0" presId="urn:microsoft.com/office/officeart/2005/8/layout/orgChart1"/>
    <dgm:cxn modelId="{AB7A77DA-2589-4845-824E-45D90B3ED826}" srcId="{4AEBE37C-46F0-413A-8AD5-BD05E6B0D88A}" destId="{D3B32B3B-8DFE-48FF-92F5-2CE4136FB5B2}" srcOrd="1" destOrd="0" parTransId="{20D90FFD-44A8-4653-AAF1-5DB3D805B021}" sibTransId="{85260958-C671-41EE-8F90-5F7603FC4A07}"/>
    <dgm:cxn modelId="{B6C106E0-A44E-4B55-86EF-3F46923B5469}" type="presOf" srcId="{BA36B497-4D40-4BE1-89F3-1A154CD66DC8}" destId="{8CBD3268-4466-46D9-BF14-A1119BB73E24}" srcOrd="0" destOrd="0" presId="urn:microsoft.com/office/officeart/2005/8/layout/orgChart1"/>
    <dgm:cxn modelId="{9D4F31E1-8C64-48CE-B5D5-2E72B8A97214}" type="presOf" srcId="{4AEBE37C-46F0-413A-8AD5-BD05E6B0D88A}" destId="{1179DC4A-3A1A-4B6C-B930-F2532CE6AAC2}" srcOrd="1" destOrd="0" presId="urn:microsoft.com/office/officeart/2005/8/layout/orgChart1"/>
    <dgm:cxn modelId="{269393E2-99F7-4B35-AB39-128DDDCEEA76}" type="presOf" srcId="{59476B4A-1179-40E3-9BB1-17EC8FAE3CA3}" destId="{43C5AC4A-CF73-4670-AEEA-95D9D01060A8}" srcOrd="0" destOrd="0" presId="urn:microsoft.com/office/officeart/2005/8/layout/orgChart1"/>
    <dgm:cxn modelId="{5AFCB4F1-9168-4BE7-96A7-35424C047E83}" type="presOf" srcId="{5665AC2D-B993-4727-B030-418D36224C07}" destId="{2BEFDBCB-9398-425D-B775-75F222F00796}" srcOrd="0" destOrd="0" presId="urn:microsoft.com/office/officeart/2005/8/layout/orgChart1"/>
    <dgm:cxn modelId="{58EBF3F1-0A46-41C8-8F33-63D664CA3FE2}" type="presOf" srcId="{4AEBE37C-46F0-413A-8AD5-BD05E6B0D88A}" destId="{A50395DD-63B0-47BF-8985-3B09914E0823}" srcOrd="0" destOrd="0" presId="urn:microsoft.com/office/officeart/2005/8/layout/orgChart1"/>
    <dgm:cxn modelId="{618B72F2-3187-49F0-95CA-B649A495A543}" type="presOf" srcId="{DB67DC07-4043-4B8A-9B1E-80E4F8AEE38C}" destId="{B06B32BD-9755-4259-9DFE-753CEFC5FC44}" srcOrd="1" destOrd="0" presId="urn:microsoft.com/office/officeart/2005/8/layout/orgChart1"/>
    <dgm:cxn modelId="{12E46D28-E89E-42CC-B07F-0CD6CC212BA5}" type="presParOf" srcId="{7430DC67-F3DB-4182-B77C-EEFD835344C4}" destId="{E92A9E45-061E-4CF9-BED2-9423B6230C8F}" srcOrd="0" destOrd="0" presId="urn:microsoft.com/office/officeart/2005/8/layout/orgChart1"/>
    <dgm:cxn modelId="{6763A9F2-40CD-4BF9-A3EB-02DBB9C4E489}" type="presParOf" srcId="{E92A9E45-061E-4CF9-BED2-9423B6230C8F}" destId="{4AB48B3E-EB37-493D-A474-0F1059E93004}" srcOrd="0" destOrd="0" presId="urn:microsoft.com/office/officeart/2005/8/layout/orgChart1"/>
    <dgm:cxn modelId="{E0BE4D6C-BB93-41BB-88D2-3363C1531477}" type="presParOf" srcId="{4AB48B3E-EB37-493D-A474-0F1059E93004}" destId="{35457DAE-00BC-4893-BABB-D097BF9D09C6}" srcOrd="0" destOrd="0" presId="urn:microsoft.com/office/officeart/2005/8/layout/orgChart1"/>
    <dgm:cxn modelId="{C75DD690-955E-4B89-8C76-B70922948E5C}" type="presParOf" srcId="{4AB48B3E-EB37-493D-A474-0F1059E93004}" destId="{29631322-B17D-4460-9E87-F567A5661D37}" srcOrd="1" destOrd="0" presId="urn:microsoft.com/office/officeart/2005/8/layout/orgChart1"/>
    <dgm:cxn modelId="{58D5277F-16F8-479B-A5AC-F7153FF0E07E}" type="presParOf" srcId="{E92A9E45-061E-4CF9-BED2-9423B6230C8F}" destId="{9A42BB2F-83FE-4CA8-8CFC-3A2A52CD80C7}" srcOrd="1" destOrd="0" presId="urn:microsoft.com/office/officeart/2005/8/layout/orgChart1"/>
    <dgm:cxn modelId="{4AB8F022-3DA3-43B9-9F80-AB8A64C4F93B}" type="presParOf" srcId="{9A42BB2F-83FE-4CA8-8CFC-3A2A52CD80C7}" destId="{2BEFDBCB-9398-425D-B775-75F222F00796}" srcOrd="0" destOrd="0" presId="urn:microsoft.com/office/officeart/2005/8/layout/orgChart1"/>
    <dgm:cxn modelId="{2D8A1718-5B96-40D1-87E7-460F88FB2BB7}" type="presParOf" srcId="{9A42BB2F-83FE-4CA8-8CFC-3A2A52CD80C7}" destId="{6ACF9355-74E1-48E3-BB07-4462646421A4}" srcOrd="1" destOrd="0" presId="urn:microsoft.com/office/officeart/2005/8/layout/orgChart1"/>
    <dgm:cxn modelId="{FA6D635F-19A7-4A06-894F-852CA8068EF7}" type="presParOf" srcId="{6ACF9355-74E1-48E3-BB07-4462646421A4}" destId="{8AC47DD4-07E9-4A66-A3C0-71D1F4E8F88A}" srcOrd="0" destOrd="0" presId="urn:microsoft.com/office/officeart/2005/8/layout/orgChart1"/>
    <dgm:cxn modelId="{BCE5D3E9-620A-42B7-9494-A0542815B1F2}" type="presParOf" srcId="{8AC47DD4-07E9-4A66-A3C0-71D1F4E8F88A}" destId="{A50395DD-63B0-47BF-8985-3B09914E0823}" srcOrd="0" destOrd="0" presId="urn:microsoft.com/office/officeart/2005/8/layout/orgChart1"/>
    <dgm:cxn modelId="{B71B6032-B56C-4C02-9F9C-688A74D0362D}" type="presParOf" srcId="{8AC47DD4-07E9-4A66-A3C0-71D1F4E8F88A}" destId="{1179DC4A-3A1A-4B6C-B930-F2532CE6AAC2}" srcOrd="1" destOrd="0" presId="urn:microsoft.com/office/officeart/2005/8/layout/orgChart1"/>
    <dgm:cxn modelId="{FCD66B71-DF48-4BB4-9958-FA99600EC426}" type="presParOf" srcId="{6ACF9355-74E1-48E3-BB07-4462646421A4}" destId="{718BB294-A8D4-41F0-8C2D-F07AB6A69A0C}" srcOrd="1" destOrd="0" presId="urn:microsoft.com/office/officeart/2005/8/layout/orgChart1"/>
    <dgm:cxn modelId="{40854E93-51C4-4E12-8B82-EC5B6047C78A}" type="presParOf" srcId="{718BB294-A8D4-41F0-8C2D-F07AB6A69A0C}" destId="{FB4119BA-0B19-4C73-BF4C-4B252DF41304}" srcOrd="0" destOrd="0" presId="urn:microsoft.com/office/officeart/2005/8/layout/orgChart1"/>
    <dgm:cxn modelId="{9445AA02-F2A9-4CCE-97C3-EA4807EF8A06}" type="presParOf" srcId="{718BB294-A8D4-41F0-8C2D-F07AB6A69A0C}" destId="{B52045EE-0758-491E-9DFF-F444AB8A1F0D}" srcOrd="1" destOrd="0" presId="urn:microsoft.com/office/officeart/2005/8/layout/orgChart1"/>
    <dgm:cxn modelId="{3B29202C-CA8A-4A17-B164-8D7FE79C8D2C}" type="presParOf" srcId="{B52045EE-0758-491E-9DFF-F444AB8A1F0D}" destId="{44BFD4A8-DE93-49FF-B210-C305827131FC}" srcOrd="0" destOrd="0" presId="urn:microsoft.com/office/officeart/2005/8/layout/orgChart1"/>
    <dgm:cxn modelId="{EA8CA5AD-271F-43F4-84CE-44CE2DBDB200}" type="presParOf" srcId="{44BFD4A8-DE93-49FF-B210-C305827131FC}" destId="{8CBD3268-4466-46D9-BF14-A1119BB73E24}" srcOrd="0" destOrd="0" presId="urn:microsoft.com/office/officeart/2005/8/layout/orgChart1"/>
    <dgm:cxn modelId="{CF44025F-1245-4995-86A0-4E8DF34F9AF3}" type="presParOf" srcId="{44BFD4A8-DE93-49FF-B210-C305827131FC}" destId="{49E53A01-BCD2-4A2B-A445-9C61C87EC6D9}" srcOrd="1" destOrd="0" presId="urn:microsoft.com/office/officeart/2005/8/layout/orgChart1"/>
    <dgm:cxn modelId="{B58B2714-A6C8-4899-9649-BD4F9662AC26}" type="presParOf" srcId="{B52045EE-0758-491E-9DFF-F444AB8A1F0D}" destId="{2152E32E-8555-41D9-80AC-5B07498E7171}" srcOrd="1" destOrd="0" presId="urn:microsoft.com/office/officeart/2005/8/layout/orgChart1"/>
    <dgm:cxn modelId="{0532C9C7-25FE-47F6-A0CA-4A2311D3C1F4}" type="presParOf" srcId="{B52045EE-0758-491E-9DFF-F444AB8A1F0D}" destId="{4D27916C-49FE-443E-BFFE-D66AECA82BB7}" srcOrd="2" destOrd="0" presId="urn:microsoft.com/office/officeart/2005/8/layout/orgChart1"/>
    <dgm:cxn modelId="{02F8D307-CB73-4128-B7B7-813091AFD70A}" type="presParOf" srcId="{718BB294-A8D4-41F0-8C2D-F07AB6A69A0C}" destId="{4827B393-E474-4D82-82D1-92162B62837C}" srcOrd="2" destOrd="0" presId="urn:microsoft.com/office/officeart/2005/8/layout/orgChart1"/>
    <dgm:cxn modelId="{29B21B07-99A1-4869-8AC0-34C51AEBE393}" type="presParOf" srcId="{718BB294-A8D4-41F0-8C2D-F07AB6A69A0C}" destId="{5CED76ED-6806-4AF9-A719-51FC50E14FB3}" srcOrd="3" destOrd="0" presId="urn:microsoft.com/office/officeart/2005/8/layout/orgChart1"/>
    <dgm:cxn modelId="{22B93835-673A-4245-A3E6-F3D907D90E5D}" type="presParOf" srcId="{5CED76ED-6806-4AF9-A719-51FC50E14FB3}" destId="{C336FD5B-D128-446B-A951-9396C7FDA227}" srcOrd="0" destOrd="0" presId="urn:microsoft.com/office/officeart/2005/8/layout/orgChart1"/>
    <dgm:cxn modelId="{8FD059AA-CC39-4E56-B24B-B8E48992076E}" type="presParOf" srcId="{C336FD5B-D128-446B-A951-9396C7FDA227}" destId="{4DF56CFD-A831-4076-AC9D-3E8A28B8040B}" srcOrd="0" destOrd="0" presId="urn:microsoft.com/office/officeart/2005/8/layout/orgChart1"/>
    <dgm:cxn modelId="{85BE0B8A-33A1-4FE3-8E0D-3FAECEE0244D}" type="presParOf" srcId="{C336FD5B-D128-446B-A951-9396C7FDA227}" destId="{9307069B-46DF-4420-A002-BC5D45D23A1C}" srcOrd="1" destOrd="0" presId="urn:microsoft.com/office/officeart/2005/8/layout/orgChart1"/>
    <dgm:cxn modelId="{B349ACFB-FD60-4295-B76D-A6DDA5672F49}" type="presParOf" srcId="{5CED76ED-6806-4AF9-A719-51FC50E14FB3}" destId="{5B34F9EF-6758-4EB7-B6AF-0B67C96BBE4E}" srcOrd="1" destOrd="0" presId="urn:microsoft.com/office/officeart/2005/8/layout/orgChart1"/>
    <dgm:cxn modelId="{BA5644A2-7C9A-4D95-A0B4-BBAC5DBB7FEF}" type="presParOf" srcId="{5CED76ED-6806-4AF9-A719-51FC50E14FB3}" destId="{D8DFBC90-F121-41C8-ABCD-6A95129D4829}" srcOrd="2" destOrd="0" presId="urn:microsoft.com/office/officeart/2005/8/layout/orgChart1"/>
    <dgm:cxn modelId="{7086347E-C0E7-462F-8DDF-6BDFEE1F3B33}" type="presParOf" srcId="{718BB294-A8D4-41F0-8C2D-F07AB6A69A0C}" destId="{AA8A4D67-F3BB-42A2-BD47-466DE5F901B9}" srcOrd="4" destOrd="0" presId="urn:microsoft.com/office/officeart/2005/8/layout/orgChart1"/>
    <dgm:cxn modelId="{7C75B7A5-9BCE-4B00-8418-3F9FDFAE635D}" type="presParOf" srcId="{718BB294-A8D4-41F0-8C2D-F07AB6A69A0C}" destId="{77889BBF-0D79-4F80-9B8A-6759CE9879C4}" srcOrd="5" destOrd="0" presId="urn:microsoft.com/office/officeart/2005/8/layout/orgChart1"/>
    <dgm:cxn modelId="{2FF14AEE-70EF-4419-BA63-775605689228}" type="presParOf" srcId="{77889BBF-0D79-4F80-9B8A-6759CE9879C4}" destId="{4161FAA8-A283-402F-BFC1-B1670E51D3A5}" srcOrd="0" destOrd="0" presId="urn:microsoft.com/office/officeart/2005/8/layout/orgChart1"/>
    <dgm:cxn modelId="{0A83A98E-AB8D-4997-9F74-6EDE8FFB8994}" type="presParOf" srcId="{4161FAA8-A283-402F-BFC1-B1670E51D3A5}" destId="{3CF5707E-75EA-48B8-A303-30B9C55A3884}" srcOrd="0" destOrd="0" presId="urn:microsoft.com/office/officeart/2005/8/layout/orgChart1"/>
    <dgm:cxn modelId="{9F4EEFF2-2839-41DE-8ACC-5AA88226C922}" type="presParOf" srcId="{4161FAA8-A283-402F-BFC1-B1670E51D3A5}" destId="{6A3EDED9-36C7-4D6E-9325-ECAC7AC01B50}" srcOrd="1" destOrd="0" presId="urn:microsoft.com/office/officeart/2005/8/layout/orgChart1"/>
    <dgm:cxn modelId="{142E67F5-A392-4CEC-971C-8C6F46F57472}" type="presParOf" srcId="{77889BBF-0D79-4F80-9B8A-6759CE9879C4}" destId="{C6C31928-1941-498D-AE01-1B5E5DD3EEA8}" srcOrd="1" destOrd="0" presId="urn:microsoft.com/office/officeart/2005/8/layout/orgChart1"/>
    <dgm:cxn modelId="{BF07789C-3026-4387-9EC7-ADF25CCCBD43}" type="presParOf" srcId="{77889BBF-0D79-4F80-9B8A-6759CE9879C4}" destId="{2FA0C31E-4D20-475B-AC1F-34A3612A7AA3}" srcOrd="2" destOrd="0" presId="urn:microsoft.com/office/officeart/2005/8/layout/orgChart1"/>
    <dgm:cxn modelId="{14663785-6C9A-47F9-934C-2C88418FD838}" type="presParOf" srcId="{6ACF9355-74E1-48E3-BB07-4462646421A4}" destId="{BA87BECB-3C7F-4624-BCA2-26007F31CBAE}" srcOrd="2" destOrd="0" presId="urn:microsoft.com/office/officeart/2005/8/layout/orgChart1"/>
    <dgm:cxn modelId="{E3762078-061A-4B45-B5CB-0284CA69BF3C}" type="presParOf" srcId="{9A42BB2F-83FE-4CA8-8CFC-3A2A52CD80C7}" destId="{D3751300-46C5-48A3-B85B-4B9F67D4F882}" srcOrd="2" destOrd="0" presId="urn:microsoft.com/office/officeart/2005/8/layout/orgChart1"/>
    <dgm:cxn modelId="{D8B7754B-DA3F-4C75-B53E-4FF05ECAB516}" type="presParOf" srcId="{9A42BB2F-83FE-4CA8-8CFC-3A2A52CD80C7}" destId="{3B204A03-43C9-42C4-9535-191B3C1A9CF2}" srcOrd="3" destOrd="0" presId="urn:microsoft.com/office/officeart/2005/8/layout/orgChart1"/>
    <dgm:cxn modelId="{73EA925B-943F-4BB1-B51B-7E891D384DC9}" type="presParOf" srcId="{3B204A03-43C9-42C4-9535-191B3C1A9CF2}" destId="{8CC14430-21F7-440B-8BAF-BB2C8797B519}" srcOrd="0" destOrd="0" presId="urn:microsoft.com/office/officeart/2005/8/layout/orgChart1"/>
    <dgm:cxn modelId="{477D9BFF-D33E-4CAD-817E-1E34CEE0A349}" type="presParOf" srcId="{8CC14430-21F7-440B-8BAF-BB2C8797B519}" destId="{8797D202-7D5E-4FB2-BCE8-82D32C1CF02D}" srcOrd="0" destOrd="0" presId="urn:microsoft.com/office/officeart/2005/8/layout/orgChart1"/>
    <dgm:cxn modelId="{1DED2633-760C-420F-B292-8D9CBD8FC242}" type="presParOf" srcId="{8CC14430-21F7-440B-8BAF-BB2C8797B519}" destId="{6A17DD03-7C48-4DDB-8BAE-9F6CE7DB9972}" srcOrd="1" destOrd="0" presId="urn:microsoft.com/office/officeart/2005/8/layout/orgChart1"/>
    <dgm:cxn modelId="{3AA50668-6AE5-4973-8701-D8301D2F93C3}" type="presParOf" srcId="{3B204A03-43C9-42C4-9535-191B3C1A9CF2}" destId="{103CA5A4-4E1C-498B-9BD0-CD7684F79DA5}" srcOrd="1" destOrd="0" presId="urn:microsoft.com/office/officeart/2005/8/layout/orgChart1"/>
    <dgm:cxn modelId="{01E09F33-C63B-488E-B1F8-5780489774B4}" type="presParOf" srcId="{103CA5A4-4E1C-498B-9BD0-CD7684F79DA5}" destId="{43C5AC4A-CF73-4670-AEEA-95D9D01060A8}" srcOrd="0" destOrd="0" presId="urn:microsoft.com/office/officeart/2005/8/layout/orgChart1"/>
    <dgm:cxn modelId="{93E2FEBE-48FC-49E4-ADE8-7B702E98FE05}" type="presParOf" srcId="{103CA5A4-4E1C-498B-9BD0-CD7684F79DA5}" destId="{E2E01151-EF26-4821-9589-CA2ACD2523F0}" srcOrd="1" destOrd="0" presId="urn:microsoft.com/office/officeart/2005/8/layout/orgChart1"/>
    <dgm:cxn modelId="{91F226C7-C25A-47E6-87B2-6347A0869BC1}" type="presParOf" srcId="{E2E01151-EF26-4821-9589-CA2ACD2523F0}" destId="{D5E67DFE-2C38-4185-8E8D-63FA18A8B15F}" srcOrd="0" destOrd="0" presId="urn:microsoft.com/office/officeart/2005/8/layout/orgChart1"/>
    <dgm:cxn modelId="{4B4002E1-5E38-4168-800B-8B5D7E966675}" type="presParOf" srcId="{D5E67DFE-2C38-4185-8E8D-63FA18A8B15F}" destId="{102A6C71-D7E9-4283-B22C-925C7E6B2A29}" srcOrd="0" destOrd="0" presId="urn:microsoft.com/office/officeart/2005/8/layout/orgChart1"/>
    <dgm:cxn modelId="{5A6E15C7-E420-4504-8835-8882098D04E8}" type="presParOf" srcId="{D5E67DFE-2C38-4185-8E8D-63FA18A8B15F}" destId="{5FDC34F3-CC36-4AD6-91F7-D48FFB47BD65}" srcOrd="1" destOrd="0" presId="urn:microsoft.com/office/officeart/2005/8/layout/orgChart1"/>
    <dgm:cxn modelId="{5A2B3A35-83D7-430B-B150-91D1DC209E2D}" type="presParOf" srcId="{E2E01151-EF26-4821-9589-CA2ACD2523F0}" destId="{C68AC4DF-525E-449F-A095-94BAC09DD6D3}" srcOrd="1" destOrd="0" presId="urn:microsoft.com/office/officeart/2005/8/layout/orgChart1"/>
    <dgm:cxn modelId="{2EB2CCAD-1A53-4224-90BC-9A7CE85C0962}" type="presParOf" srcId="{E2E01151-EF26-4821-9589-CA2ACD2523F0}" destId="{9A833434-8C01-473E-BB8A-FFD43383DD99}" srcOrd="2" destOrd="0" presId="urn:microsoft.com/office/officeart/2005/8/layout/orgChart1"/>
    <dgm:cxn modelId="{66C0A303-966F-4E0F-9996-11656D995401}" type="presParOf" srcId="{103CA5A4-4E1C-498B-9BD0-CD7684F79DA5}" destId="{90590575-26E4-445F-81AE-4C609B439EAE}" srcOrd="2" destOrd="0" presId="urn:microsoft.com/office/officeart/2005/8/layout/orgChart1"/>
    <dgm:cxn modelId="{BFA42911-FF08-428A-9072-FA270D310527}" type="presParOf" srcId="{103CA5A4-4E1C-498B-9BD0-CD7684F79DA5}" destId="{9AF0CFC1-54ED-4E4A-9C5C-F1E6B498DFB9}" srcOrd="3" destOrd="0" presId="urn:microsoft.com/office/officeart/2005/8/layout/orgChart1"/>
    <dgm:cxn modelId="{155B50B5-FACC-46DC-A0CD-F8792E51B754}" type="presParOf" srcId="{9AF0CFC1-54ED-4E4A-9C5C-F1E6B498DFB9}" destId="{782E02BC-59AD-4192-8B57-D2607E0228FE}" srcOrd="0" destOrd="0" presId="urn:microsoft.com/office/officeart/2005/8/layout/orgChart1"/>
    <dgm:cxn modelId="{8B57E5EB-B68F-4C9B-9730-214E6E39F4D0}" type="presParOf" srcId="{782E02BC-59AD-4192-8B57-D2607E0228FE}" destId="{EF1B2D82-47F0-4833-88A9-CED7F0AB1DE2}" srcOrd="0" destOrd="0" presId="urn:microsoft.com/office/officeart/2005/8/layout/orgChart1"/>
    <dgm:cxn modelId="{ADBB2256-942B-4183-AC52-4B3E05B8FAF3}" type="presParOf" srcId="{782E02BC-59AD-4192-8B57-D2607E0228FE}" destId="{B06B32BD-9755-4259-9DFE-753CEFC5FC44}" srcOrd="1" destOrd="0" presId="urn:microsoft.com/office/officeart/2005/8/layout/orgChart1"/>
    <dgm:cxn modelId="{08CE3EB9-67AB-471A-B4B2-5401491A5B9E}" type="presParOf" srcId="{9AF0CFC1-54ED-4E4A-9C5C-F1E6B498DFB9}" destId="{821767B3-EA71-4652-B0C1-C3874B27A9D9}" srcOrd="1" destOrd="0" presId="urn:microsoft.com/office/officeart/2005/8/layout/orgChart1"/>
    <dgm:cxn modelId="{5017E7B6-EC83-4A42-BCEC-6B6AE03ECEC6}" type="presParOf" srcId="{9AF0CFC1-54ED-4E4A-9C5C-F1E6B498DFB9}" destId="{C4D74D4B-DCCA-41FD-817F-A5E7FF1C9773}" srcOrd="2" destOrd="0" presId="urn:microsoft.com/office/officeart/2005/8/layout/orgChart1"/>
    <dgm:cxn modelId="{BAC39641-7F20-46E8-8A63-459866185075}" type="presParOf" srcId="{103CA5A4-4E1C-498B-9BD0-CD7684F79DA5}" destId="{2B260EFB-A81B-4EC8-9801-87488CECD386}" srcOrd="4" destOrd="0" presId="urn:microsoft.com/office/officeart/2005/8/layout/orgChart1"/>
    <dgm:cxn modelId="{B6C11F05-9510-4466-B35F-D9C83B80A6B5}" type="presParOf" srcId="{103CA5A4-4E1C-498B-9BD0-CD7684F79DA5}" destId="{85E9E622-D701-48B6-87C6-3D2F870A4FB3}" srcOrd="5" destOrd="0" presId="urn:microsoft.com/office/officeart/2005/8/layout/orgChart1"/>
    <dgm:cxn modelId="{99C9A5FC-32EB-4B60-AFA2-EEA9EE250036}" type="presParOf" srcId="{85E9E622-D701-48B6-87C6-3D2F870A4FB3}" destId="{7FB5F985-E0C4-449B-8D9F-38962C4B318A}" srcOrd="0" destOrd="0" presId="urn:microsoft.com/office/officeart/2005/8/layout/orgChart1"/>
    <dgm:cxn modelId="{4C985E35-BB00-444A-9A90-AA4B4FEA02DF}" type="presParOf" srcId="{7FB5F985-E0C4-449B-8D9F-38962C4B318A}" destId="{102C4A57-8F0B-46B8-9BC3-11D88CD34E23}" srcOrd="0" destOrd="0" presId="urn:microsoft.com/office/officeart/2005/8/layout/orgChart1"/>
    <dgm:cxn modelId="{1805B17E-C708-4985-A3D8-4DAC377DBBA2}" type="presParOf" srcId="{7FB5F985-E0C4-449B-8D9F-38962C4B318A}" destId="{37C81550-7209-44B2-AE2E-E9A0B6F41F03}" srcOrd="1" destOrd="0" presId="urn:microsoft.com/office/officeart/2005/8/layout/orgChart1"/>
    <dgm:cxn modelId="{D2A05826-F31E-4823-ADD5-73B499F4C664}" type="presParOf" srcId="{85E9E622-D701-48B6-87C6-3D2F870A4FB3}" destId="{D0DC26F7-EEE4-4D9D-8BA4-09A3C5218DA2}" srcOrd="1" destOrd="0" presId="urn:microsoft.com/office/officeart/2005/8/layout/orgChart1"/>
    <dgm:cxn modelId="{FA856197-13AD-4E1A-9026-E776BD4F7134}" type="presParOf" srcId="{85E9E622-D701-48B6-87C6-3D2F870A4FB3}" destId="{661F6E93-93ED-44D1-9DF8-1237740AC339}" srcOrd="2" destOrd="0" presId="urn:microsoft.com/office/officeart/2005/8/layout/orgChart1"/>
    <dgm:cxn modelId="{E505E9A8-3EF2-44B7-B3FE-548A94D8C135}" type="presParOf" srcId="{3B204A03-43C9-42C4-9535-191B3C1A9CF2}" destId="{68E2F4A9-0319-4816-8D31-8B6EA75A8231}" srcOrd="2" destOrd="0" presId="urn:microsoft.com/office/officeart/2005/8/layout/orgChart1"/>
    <dgm:cxn modelId="{5630A479-736F-4249-8CC3-428B0F2C8E1F}" type="presParOf" srcId="{E92A9E45-061E-4CF9-BED2-9423B6230C8F}" destId="{8C17A60E-F9D4-479E-AF20-D464C05C834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C04B0B4-5AAE-4588-A005-2BC6942A81CC}"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ru-RU"/>
        </a:p>
      </dgm:t>
    </dgm:pt>
    <dgm:pt modelId="{4259C9E5-ADD1-47A3-B0FB-79443A34756D}">
      <dgm:prSet/>
      <dgm:spPr/>
      <dgm:t>
        <a:bodyPr/>
        <a:lstStyle/>
        <a:p>
          <a:r>
            <a:rPr lang="ru-RU" dirty="0"/>
            <a:t>Без </a:t>
          </a:r>
          <a:r>
            <a:rPr lang="ru-RU" b="1" dirty="0"/>
            <a:t>уголовного права </a:t>
          </a:r>
          <a:r>
            <a:rPr lang="ru-RU" dirty="0"/>
            <a:t>криминология немыслима, поскольку исследует преступность, в широком смысле представляющую собой совокупность преступлений, т.е. явлений, определяемых уголовным законом. Используемые ею понятия и категории во многом совпадают с теми, которые применяются в науке </a:t>
          </a:r>
          <a:r>
            <a:rPr lang="ru-RU" b="1" dirty="0"/>
            <a:t>уголовного права</a:t>
          </a:r>
          <a:r>
            <a:rPr lang="ru-RU" b="0" dirty="0"/>
            <a:t>,</a:t>
          </a:r>
          <a:r>
            <a:rPr lang="ru-RU" dirty="0"/>
            <a:t> — преступление, его виды, категории преступников и др. </a:t>
          </a:r>
        </a:p>
      </dgm:t>
    </dgm:pt>
    <dgm:pt modelId="{3F06A847-A4D2-4DCA-9717-4238C9CABF0B}" type="parTrans" cxnId="{013616BC-0E79-44D8-BA3E-79100D9B1AFA}">
      <dgm:prSet/>
      <dgm:spPr/>
      <dgm:t>
        <a:bodyPr/>
        <a:lstStyle/>
        <a:p>
          <a:endParaRPr lang="ru-RU"/>
        </a:p>
      </dgm:t>
    </dgm:pt>
    <dgm:pt modelId="{F7EA05BC-738D-4F88-8787-EA5E2D31B06E}" type="sibTrans" cxnId="{013616BC-0E79-44D8-BA3E-79100D9B1AFA}">
      <dgm:prSet/>
      <dgm:spPr/>
      <dgm:t>
        <a:bodyPr/>
        <a:lstStyle/>
        <a:p>
          <a:endParaRPr lang="ru-RU"/>
        </a:p>
      </dgm:t>
    </dgm:pt>
    <dgm:pt modelId="{230ACA3F-EF30-4C92-BC41-6149CF903B49}" type="pres">
      <dgm:prSet presAssocID="{BC04B0B4-5AAE-4588-A005-2BC6942A81CC}" presName="linear" presStyleCnt="0">
        <dgm:presLayoutVars>
          <dgm:animLvl val="lvl"/>
          <dgm:resizeHandles val="exact"/>
        </dgm:presLayoutVars>
      </dgm:prSet>
      <dgm:spPr/>
    </dgm:pt>
    <dgm:pt modelId="{44FAB136-2FDE-42C4-909C-DE42F6BA736D}" type="pres">
      <dgm:prSet presAssocID="{4259C9E5-ADD1-47A3-B0FB-79443A34756D}" presName="parentText" presStyleLbl="node1" presStyleIdx="0" presStyleCnt="1">
        <dgm:presLayoutVars>
          <dgm:chMax val="0"/>
          <dgm:bulletEnabled val="1"/>
        </dgm:presLayoutVars>
      </dgm:prSet>
      <dgm:spPr/>
    </dgm:pt>
  </dgm:ptLst>
  <dgm:cxnLst>
    <dgm:cxn modelId="{5C5E774D-735C-427D-B84F-95894BB6EBB4}" type="presOf" srcId="{BC04B0B4-5AAE-4588-A005-2BC6942A81CC}" destId="{230ACA3F-EF30-4C92-BC41-6149CF903B49}" srcOrd="0" destOrd="0" presId="urn:microsoft.com/office/officeart/2005/8/layout/vList2"/>
    <dgm:cxn modelId="{013616BC-0E79-44D8-BA3E-79100D9B1AFA}" srcId="{BC04B0B4-5AAE-4588-A005-2BC6942A81CC}" destId="{4259C9E5-ADD1-47A3-B0FB-79443A34756D}" srcOrd="0" destOrd="0" parTransId="{3F06A847-A4D2-4DCA-9717-4238C9CABF0B}" sibTransId="{F7EA05BC-738D-4F88-8787-EA5E2D31B06E}"/>
    <dgm:cxn modelId="{14F9F1F4-B3F1-4888-A058-BC1756FB30C6}" type="presOf" srcId="{4259C9E5-ADD1-47A3-B0FB-79443A34756D}" destId="{44FAB136-2FDE-42C4-909C-DE42F6BA736D}" srcOrd="0" destOrd="0" presId="urn:microsoft.com/office/officeart/2005/8/layout/vList2"/>
    <dgm:cxn modelId="{24085835-2648-4899-AB6E-2A2CC6A811B1}" type="presParOf" srcId="{230ACA3F-EF30-4C92-BC41-6149CF903B49}" destId="{44FAB136-2FDE-42C4-909C-DE42F6BA736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892034-140E-4D5A-A343-663430F41310}"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ru-RU"/>
        </a:p>
      </dgm:t>
    </dgm:pt>
    <dgm:pt modelId="{CF2A0D03-0E2C-498B-A0D3-BC84FAFCCFD6}">
      <dgm:prSet/>
      <dgm:spPr/>
      <dgm:t>
        <a:bodyPr/>
        <a:lstStyle/>
        <a:p>
          <a:pPr algn="l"/>
          <a:r>
            <a:rPr lang="ru-RU" b="1" dirty="0"/>
            <a:t>Криминология</a:t>
          </a:r>
          <a:r>
            <a:rPr lang="ru-RU" dirty="0"/>
            <a:t> — это социальная, общетеоретическая и прикладная наука о преступности, исследующая сущность, особенности и формы проявлений преступности, причины и закономерности ее возникновения, трансформации и возможности ее уменьшения, изучающая особенности личности субъектов, совершающих преступления, а также методы, формы социального воздействия на личность виновного, причины и условия преступности в целях ее предупреждения с позиций права, функционирующего в государстве</a:t>
          </a:r>
        </a:p>
      </dgm:t>
    </dgm:pt>
    <dgm:pt modelId="{74AF0E19-C94E-4D76-A23E-6DE137C4ED3A}" type="parTrans" cxnId="{5B4319D3-492B-4C03-B72D-45F1EFBAAAA3}">
      <dgm:prSet/>
      <dgm:spPr/>
      <dgm:t>
        <a:bodyPr/>
        <a:lstStyle/>
        <a:p>
          <a:endParaRPr lang="ru-RU"/>
        </a:p>
      </dgm:t>
    </dgm:pt>
    <dgm:pt modelId="{3493B439-3B42-4CC2-87BB-EF06B31889B1}" type="sibTrans" cxnId="{5B4319D3-492B-4C03-B72D-45F1EFBAAAA3}">
      <dgm:prSet/>
      <dgm:spPr/>
      <dgm:t>
        <a:bodyPr/>
        <a:lstStyle/>
        <a:p>
          <a:endParaRPr lang="ru-RU"/>
        </a:p>
      </dgm:t>
    </dgm:pt>
    <dgm:pt modelId="{40AF46D3-8E5D-4D0C-9F1D-E9477EE522CE}" type="pres">
      <dgm:prSet presAssocID="{54892034-140E-4D5A-A343-663430F41310}" presName="linear" presStyleCnt="0">
        <dgm:presLayoutVars>
          <dgm:animLvl val="lvl"/>
          <dgm:resizeHandles val="exact"/>
        </dgm:presLayoutVars>
      </dgm:prSet>
      <dgm:spPr/>
    </dgm:pt>
    <dgm:pt modelId="{7FD33DA3-3A71-4D77-BF50-27660C9B596E}" type="pres">
      <dgm:prSet presAssocID="{CF2A0D03-0E2C-498B-A0D3-BC84FAFCCFD6}" presName="parentText" presStyleLbl="node1" presStyleIdx="0" presStyleCnt="1">
        <dgm:presLayoutVars>
          <dgm:chMax val="0"/>
          <dgm:bulletEnabled val="1"/>
        </dgm:presLayoutVars>
      </dgm:prSet>
      <dgm:spPr/>
    </dgm:pt>
  </dgm:ptLst>
  <dgm:cxnLst>
    <dgm:cxn modelId="{693D8D0F-9D6D-47AD-921C-297780FA20B2}" type="presOf" srcId="{54892034-140E-4D5A-A343-663430F41310}" destId="{40AF46D3-8E5D-4D0C-9F1D-E9477EE522CE}" srcOrd="0" destOrd="0" presId="urn:microsoft.com/office/officeart/2005/8/layout/vList2"/>
    <dgm:cxn modelId="{773E9763-D2DF-40F0-A793-2C8FC5E5EFD4}" type="presOf" srcId="{CF2A0D03-0E2C-498B-A0D3-BC84FAFCCFD6}" destId="{7FD33DA3-3A71-4D77-BF50-27660C9B596E}" srcOrd="0" destOrd="0" presId="urn:microsoft.com/office/officeart/2005/8/layout/vList2"/>
    <dgm:cxn modelId="{5B4319D3-492B-4C03-B72D-45F1EFBAAAA3}" srcId="{54892034-140E-4D5A-A343-663430F41310}" destId="{CF2A0D03-0E2C-498B-A0D3-BC84FAFCCFD6}" srcOrd="0" destOrd="0" parTransId="{74AF0E19-C94E-4D76-A23E-6DE137C4ED3A}" sibTransId="{3493B439-3B42-4CC2-87BB-EF06B31889B1}"/>
    <dgm:cxn modelId="{F7711B1F-169A-4FEC-A3F9-6675DA7836E9}" type="presParOf" srcId="{40AF46D3-8E5D-4D0C-9F1D-E9477EE522CE}" destId="{7FD33DA3-3A71-4D77-BF50-27660C9B596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0AF4A62-C249-4896-9710-74FC94F96641}"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ru-RU"/>
        </a:p>
      </dgm:t>
    </dgm:pt>
    <dgm:pt modelId="{B8434476-D729-4A86-B52A-2B831F64E724}">
      <dgm:prSet/>
      <dgm:spPr/>
      <dgm:t>
        <a:bodyPr/>
        <a:lstStyle/>
        <a:p>
          <a:r>
            <a:rPr lang="ru-RU" dirty="0"/>
            <a:t>Криминология связана также с наукой </a:t>
          </a:r>
          <a:r>
            <a:rPr lang="ru-RU" b="1" dirty="0"/>
            <a:t>уголовного процесса</a:t>
          </a:r>
          <a:r>
            <a:rPr lang="ru-RU" b="0" dirty="0"/>
            <a:t>.</a:t>
          </a:r>
          <a:r>
            <a:rPr lang="ru-RU" dirty="0"/>
            <a:t> В качестве эмпирической базы в криминологических исследованиях нередко выступают материалы конкретных уголовных дел и заключения экспертов </a:t>
          </a:r>
        </a:p>
      </dgm:t>
    </dgm:pt>
    <dgm:pt modelId="{5DAAF461-48A3-42B2-926C-E06059D5446E}" type="parTrans" cxnId="{B5B5D333-0397-4E6C-B2E6-8DCCA8EEB000}">
      <dgm:prSet/>
      <dgm:spPr/>
      <dgm:t>
        <a:bodyPr/>
        <a:lstStyle/>
        <a:p>
          <a:endParaRPr lang="ru-RU"/>
        </a:p>
      </dgm:t>
    </dgm:pt>
    <dgm:pt modelId="{38DEEAF7-334B-4442-9EFB-6F9F0366A895}" type="sibTrans" cxnId="{B5B5D333-0397-4E6C-B2E6-8DCCA8EEB000}">
      <dgm:prSet/>
      <dgm:spPr/>
      <dgm:t>
        <a:bodyPr/>
        <a:lstStyle/>
        <a:p>
          <a:endParaRPr lang="ru-RU"/>
        </a:p>
      </dgm:t>
    </dgm:pt>
    <dgm:pt modelId="{724C35F0-9405-4397-AFE3-58293D24195C}">
      <dgm:prSet/>
      <dgm:spPr/>
      <dgm:t>
        <a:bodyPr/>
        <a:lstStyle/>
        <a:p>
          <a:r>
            <a:rPr lang="ru-RU" dirty="0"/>
            <a:t>Связь криминологии с наукой </a:t>
          </a:r>
          <a:r>
            <a:rPr lang="ru-RU" b="1" dirty="0"/>
            <a:t>уголовно-исполнительного права </a:t>
          </a:r>
          <a:r>
            <a:rPr lang="ru-RU" dirty="0"/>
            <a:t>определяется необходимостью принятия рациональных решений, касающихся исполнения наказаний, совершенствования деятельности исправительных учреждений в части профилактики повторного преступного поведения, повышения эффективности этой деятельности, учета и всесторонней оценки мер исправительного воздействия на осужденных</a:t>
          </a:r>
        </a:p>
      </dgm:t>
    </dgm:pt>
    <dgm:pt modelId="{1220CA0C-ACE4-4739-A4ED-C80E8B281B1B}" type="parTrans" cxnId="{3D742D6C-FAB5-48B6-8CEB-28C842FD3320}">
      <dgm:prSet/>
      <dgm:spPr/>
      <dgm:t>
        <a:bodyPr/>
        <a:lstStyle/>
        <a:p>
          <a:endParaRPr lang="ru-RU"/>
        </a:p>
      </dgm:t>
    </dgm:pt>
    <dgm:pt modelId="{AE5F0506-A8AA-4F8F-91A1-47D4064D244B}" type="sibTrans" cxnId="{3D742D6C-FAB5-48B6-8CEB-28C842FD3320}">
      <dgm:prSet/>
      <dgm:spPr/>
      <dgm:t>
        <a:bodyPr/>
        <a:lstStyle/>
        <a:p>
          <a:endParaRPr lang="ru-RU"/>
        </a:p>
      </dgm:t>
    </dgm:pt>
    <dgm:pt modelId="{F70480A0-05FF-436F-9ED5-87B84C8A7F26}" type="pres">
      <dgm:prSet presAssocID="{60AF4A62-C249-4896-9710-74FC94F96641}" presName="linear" presStyleCnt="0">
        <dgm:presLayoutVars>
          <dgm:animLvl val="lvl"/>
          <dgm:resizeHandles val="exact"/>
        </dgm:presLayoutVars>
      </dgm:prSet>
      <dgm:spPr/>
    </dgm:pt>
    <dgm:pt modelId="{E15B81C2-E274-40FB-ACB2-4A59F58527D8}" type="pres">
      <dgm:prSet presAssocID="{B8434476-D729-4A86-B52A-2B831F64E724}" presName="parentText" presStyleLbl="node1" presStyleIdx="0" presStyleCnt="2">
        <dgm:presLayoutVars>
          <dgm:chMax val="0"/>
          <dgm:bulletEnabled val="1"/>
        </dgm:presLayoutVars>
      </dgm:prSet>
      <dgm:spPr/>
    </dgm:pt>
    <dgm:pt modelId="{8E430AE1-88B5-42F6-AD50-129B2098C345}" type="pres">
      <dgm:prSet presAssocID="{38DEEAF7-334B-4442-9EFB-6F9F0366A895}" presName="spacer" presStyleCnt="0"/>
      <dgm:spPr/>
    </dgm:pt>
    <dgm:pt modelId="{4AADF929-BB13-41DA-8694-404D3305481D}" type="pres">
      <dgm:prSet presAssocID="{724C35F0-9405-4397-AFE3-58293D24195C}" presName="parentText" presStyleLbl="node1" presStyleIdx="1" presStyleCnt="2">
        <dgm:presLayoutVars>
          <dgm:chMax val="0"/>
          <dgm:bulletEnabled val="1"/>
        </dgm:presLayoutVars>
      </dgm:prSet>
      <dgm:spPr/>
    </dgm:pt>
  </dgm:ptLst>
  <dgm:cxnLst>
    <dgm:cxn modelId="{C27AB909-6B62-4BDE-A7E4-0BAFF8AD2534}" type="presOf" srcId="{B8434476-D729-4A86-B52A-2B831F64E724}" destId="{E15B81C2-E274-40FB-ACB2-4A59F58527D8}" srcOrd="0" destOrd="0" presId="urn:microsoft.com/office/officeart/2005/8/layout/vList2"/>
    <dgm:cxn modelId="{B5B5D333-0397-4E6C-B2E6-8DCCA8EEB000}" srcId="{60AF4A62-C249-4896-9710-74FC94F96641}" destId="{B8434476-D729-4A86-B52A-2B831F64E724}" srcOrd="0" destOrd="0" parTransId="{5DAAF461-48A3-42B2-926C-E06059D5446E}" sibTransId="{38DEEAF7-334B-4442-9EFB-6F9F0366A895}"/>
    <dgm:cxn modelId="{3D742D6C-FAB5-48B6-8CEB-28C842FD3320}" srcId="{60AF4A62-C249-4896-9710-74FC94F96641}" destId="{724C35F0-9405-4397-AFE3-58293D24195C}" srcOrd="1" destOrd="0" parTransId="{1220CA0C-ACE4-4739-A4ED-C80E8B281B1B}" sibTransId="{AE5F0506-A8AA-4F8F-91A1-47D4064D244B}"/>
    <dgm:cxn modelId="{02A20BC6-6316-4200-9CE7-32217C793DCC}" type="presOf" srcId="{724C35F0-9405-4397-AFE3-58293D24195C}" destId="{4AADF929-BB13-41DA-8694-404D3305481D}" srcOrd="0" destOrd="0" presId="urn:microsoft.com/office/officeart/2005/8/layout/vList2"/>
    <dgm:cxn modelId="{C28663C8-A279-47FF-B660-FCA7070CD18E}" type="presOf" srcId="{60AF4A62-C249-4896-9710-74FC94F96641}" destId="{F70480A0-05FF-436F-9ED5-87B84C8A7F26}" srcOrd="0" destOrd="0" presId="urn:microsoft.com/office/officeart/2005/8/layout/vList2"/>
    <dgm:cxn modelId="{7AA1CFEB-C44B-48D8-960C-15E6C8C1D5A8}" type="presParOf" srcId="{F70480A0-05FF-436F-9ED5-87B84C8A7F26}" destId="{E15B81C2-E274-40FB-ACB2-4A59F58527D8}" srcOrd="0" destOrd="0" presId="urn:microsoft.com/office/officeart/2005/8/layout/vList2"/>
    <dgm:cxn modelId="{DCABBE5C-F7F2-4B7C-9336-B8CC3FEFA0A6}" type="presParOf" srcId="{F70480A0-05FF-436F-9ED5-87B84C8A7F26}" destId="{8E430AE1-88B5-42F6-AD50-129B2098C345}" srcOrd="1" destOrd="0" presId="urn:microsoft.com/office/officeart/2005/8/layout/vList2"/>
    <dgm:cxn modelId="{0347886C-AC7A-4D88-A608-62ADE0680CFA}" type="presParOf" srcId="{F70480A0-05FF-436F-9ED5-87B84C8A7F26}" destId="{4AADF929-BB13-41DA-8694-404D3305481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3038918-1D1D-4175-A070-7941A81C6C88}"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ru-RU"/>
        </a:p>
      </dgm:t>
    </dgm:pt>
    <dgm:pt modelId="{A3DED415-7904-4651-BA39-19A933C2B604}">
      <dgm:prSet/>
      <dgm:spPr/>
      <dgm:t>
        <a:bodyPr/>
        <a:lstStyle/>
        <a:p>
          <a:r>
            <a:rPr lang="ru-RU" dirty="0"/>
            <a:t>Взаимосвязана криминология и с </a:t>
          </a:r>
          <a:r>
            <a:rPr lang="ru-RU" b="1" dirty="0"/>
            <a:t>криминалистикой</a:t>
          </a:r>
          <a:r>
            <a:rPr lang="ru-RU" b="0" dirty="0"/>
            <a:t>,</a:t>
          </a:r>
          <a:r>
            <a:rPr lang="ru-RU" dirty="0"/>
            <a:t> которая разрабатывает технику, тактику и методику расследования преступлений с учетом криминологического учения о преступности. Так, криминологические знания о личности преступника, ее мотивации необходимы при разработке следственных версий </a:t>
          </a:r>
        </a:p>
      </dgm:t>
    </dgm:pt>
    <dgm:pt modelId="{7C59C125-EFF5-4F80-BA8D-810F4943DCF1}" type="parTrans" cxnId="{5EAFDBB3-32DF-40BC-98C7-385215169219}">
      <dgm:prSet/>
      <dgm:spPr/>
      <dgm:t>
        <a:bodyPr/>
        <a:lstStyle/>
        <a:p>
          <a:endParaRPr lang="ru-RU"/>
        </a:p>
      </dgm:t>
    </dgm:pt>
    <dgm:pt modelId="{E91832A0-7204-4357-95B5-70D2D2D0A911}" type="sibTrans" cxnId="{5EAFDBB3-32DF-40BC-98C7-385215169219}">
      <dgm:prSet/>
      <dgm:spPr/>
      <dgm:t>
        <a:bodyPr/>
        <a:lstStyle/>
        <a:p>
          <a:endParaRPr lang="ru-RU"/>
        </a:p>
      </dgm:t>
    </dgm:pt>
    <dgm:pt modelId="{AF474921-321D-44EB-A705-166E05F11C3A}">
      <dgm:prSet/>
      <dgm:spPr/>
      <dgm:t>
        <a:bodyPr/>
        <a:lstStyle/>
        <a:p>
          <a:r>
            <a:rPr lang="ru-RU" dirty="0"/>
            <a:t>По аналогичным направлениям прослеживается связь криминологии с теорией </a:t>
          </a:r>
          <a:r>
            <a:rPr lang="ru-RU" b="1" dirty="0"/>
            <a:t>оперативно-разыскной деятельности</a:t>
          </a:r>
          <a:r>
            <a:rPr lang="ru-RU" b="0" dirty="0"/>
            <a:t>,</a:t>
          </a:r>
          <a:r>
            <a:rPr lang="ru-RU" dirty="0"/>
            <a:t> которая использует ее постулаты для достижения целей оперативно-разыскной профилактики</a:t>
          </a:r>
        </a:p>
      </dgm:t>
    </dgm:pt>
    <dgm:pt modelId="{3DC00D1F-BD98-4E1B-BAC5-512D9BD74A6D}" type="parTrans" cxnId="{5E10148D-8D4B-4BFD-9724-DB66831BC5D3}">
      <dgm:prSet/>
      <dgm:spPr/>
      <dgm:t>
        <a:bodyPr/>
        <a:lstStyle/>
        <a:p>
          <a:endParaRPr lang="ru-RU"/>
        </a:p>
      </dgm:t>
    </dgm:pt>
    <dgm:pt modelId="{C5BF54D1-C4DC-4C63-A9F1-713BDFF80B8D}" type="sibTrans" cxnId="{5E10148D-8D4B-4BFD-9724-DB66831BC5D3}">
      <dgm:prSet/>
      <dgm:spPr/>
      <dgm:t>
        <a:bodyPr/>
        <a:lstStyle/>
        <a:p>
          <a:endParaRPr lang="ru-RU"/>
        </a:p>
      </dgm:t>
    </dgm:pt>
    <dgm:pt modelId="{A801237F-1094-4AD8-AE20-82095037DFC8}" type="pres">
      <dgm:prSet presAssocID="{93038918-1D1D-4175-A070-7941A81C6C88}" presName="linear" presStyleCnt="0">
        <dgm:presLayoutVars>
          <dgm:animLvl val="lvl"/>
          <dgm:resizeHandles val="exact"/>
        </dgm:presLayoutVars>
      </dgm:prSet>
      <dgm:spPr/>
    </dgm:pt>
    <dgm:pt modelId="{368E3358-E0AF-4043-8BB5-EBCBC5EC3FA1}" type="pres">
      <dgm:prSet presAssocID="{A3DED415-7904-4651-BA39-19A933C2B604}" presName="parentText" presStyleLbl="node1" presStyleIdx="0" presStyleCnt="2">
        <dgm:presLayoutVars>
          <dgm:chMax val="0"/>
          <dgm:bulletEnabled val="1"/>
        </dgm:presLayoutVars>
      </dgm:prSet>
      <dgm:spPr/>
    </dgm:pt>
    <dgm:pt modelId="{462F25C8-A769-43A5-81DD-20D52831E03A}" type="pres">
      <dgm:prSet presAssocID="{E91832A0-7204-4357-95B5-70D2D2D0A911}" presName="spacer" presStyleCnt="0"/>
      <dgm:spPr/>
    </dgm:pt>
    <dgm:pt modelId="{691888AE-6A7C-43CE-849D-F567F37DEFFF}" type="pres">
      <dgm:prSet presAssocID="{AF474921-321D-44EB-A705-166E05F11C3A}" presName="parentText" presStyleLbl="node1" presStyleIdx="1" presStyleCnt="2" custLinFactNeighborX="-85">
        <dgm:presLayoutVars>
          <dgm:chMax val="0"/>
          <dgm:bulletEnabled val="1"/>
        </dgm:presLayoutVars>
      </dgm:prSet>
      <dgm:spPr/>
    </dgm:pt>
  </dgm:ptLst>
  <dgm:cxnLst>
    <dgm:cxn modelId="{17F3DD13-2F43-42B8-898F-0A7FAA6388A8}" type="presOf" srcId="{93038918-1D1D-4175-A070-7941A81C6C88}" destId="{A801237F-1094-4AD8-AE20-82095037DFC8}" srcOrd="0" destOrd="0" presId="urn:microsoft.com/office/officeart/2005/8/layout/vList2"/>
    <dgm:cxn modelId="{7F47C029-EFB4-46C8-903D-0AFB57CA2839}" type="presOf" srcId="{AF474921-321D-44EB-A705-166E05F11C3A}" destId="{691888AE-6A7C-43CE-849D-F567F37DEFFF}" srcOrd="0" destOrd="0" presId="urn:microsoft.com/office/officeart/2005/8/layout/vList2"/>
    <dgm:cxn modelId="{5E10148D-8D4B-4BFD-9724-DB66831BC5D3}" srcId="{93038918-1D1D-4175-A070-7941A81C6C88}" destId="{AF474921-321D-44EB-A705-166E05F11C3A}" srcOrd="1" destOrd="0" parTransId="{3DC00D1F-BD98-4E1B-BAC5-512D9BD74A6D}" sibTransId="{C5BF54D1-C4DC-4C63-A9F1-713BDFF80B8D}"/>
    <dgm:cxn modelId="{5EAFDBB3-32DF-40BC-98C7-385215169219}" srcId="{93038918-1D1D-4175-A070-7941A81C6C88}" destId="{A3DED415-7904-4651-BA39-19A933C2B604}" srcOrd="0" destOrd="0" parTransId="{7C59C125-EFF5-4F80-BA8D-810F4943DCF1}" sibTransId="{E91832A0-7204-4357-95B5-70D2D2D0A911}"/>
    <dgm:cxn modelId="{133F5AFA-5ABB-4698-B06A-3425429A4552}" type="presOf" srcId="{A3DED415-7904-4651-BA39-19A933C2B604}" destId="{368E3358-E0AF-4043-8BB5-EBCBC5EC3FA1}" srcOrd="0" destOrd="0" presId="urn:microsoft.com/office/officeart/2005/8/layout/vList2"/>
    <dgm:cxn modelId="{EC7C4DCA-7633-4F1E-B23D-3FF36A22164E}" type="presParOf" srcId="{A801237F-1094-4AD8-AE20-82095037DFC8}" destId="{368E3358-E0AF-4043-8BB5-EBCBC5EC3FA1}" srcOrd="0" destOrd="0" presId="urn:microsoft.com/office/officeart/2005/8/layout/vList2"/>
    <dgm:cxn modelId="{80828936-3175-4913-9459-953CC4C78132}" type="presParOf" srcId="{A801237F-1094-4AD8-AE20-82095037DFC8}" destId="{462F25C8-A769-43A5-81DD-20D52831E03A}" srcOrd="1" destOrd="0" presId="urn:microsoft.com/office/officeart/2005/8/layout/vList2"/>
    <dgm:cxn modelId="{B489A0BD-49A6-4518-8D7F-830DCBAC2D31}" type="presParOf" srcId="{A801237F-1094-4AD8-AE20-82095037DFC8}" destId="{691888AE-6A7C-43CE-849D-F567F37DEFF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C49DBBE-BADC-4414-9AE4-F01E3E917073}"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ru-RU"/>
        </a:p>
      </dgm:t>
    </dgm:pt>
    <dgm:pt modelId="{F964DDBA-E4A9-4A2C-899B-BE3D397D5C5A}">
      <dgm:prSet/>
      <dgm:spPr/>
      <dgm:t>
        <a:bodyPr/>
        <a:lstStyle/>
        <a:p>
          <a:r>
            <a:rPr lang="ru-RU" dirty="0"/>
            <a:t>При осуществлении научных изысканий в сфере изучения исторических разрезов преступности криминология не обходится без взаимодействия с </a:t>
          </a:r>
          <a:r>
            <a:rPr lang="ru-RU" b="1" dirty="0"/>
            <a:t>исторической наукой</a:t>
          </a:r>
          <a:endParaRPr lang="ru-RU" b="0" dirty="0"/>
        </a:p>
      </dgm:t>
    </dgm:pt>
    <dgm:pt modelId="{B3BCE758-390B-482C-8F3A-109F36867C60}" type="parTrans" cxnId="{6E67B8B7-73FD-4978-B3FA-396C13E3B2A9}">
      <dgm:prSet/>
      <dgm:spPr/>
      <dgm:t>
        <a:bodyPr/>
        <a:lstStyle/>
        <a:p>
          <a:endParaRPr lang="ru-RU"/>
        </a:p>
      </dgm:t>
    </dgm:pt>
    <dgm:pt modelId="{125C5232-A47A-4BD2-BAB7-1306A0CC65BF}" type="sibTrans" cxnId="{6E67B8B7-73FD-4978-B3FA-396C13E3B2A9}">
      <dgm:prSet/>
      <dgm:spPr/>
      <dgm:t>
        <a:bodyPr/>
        <a:lstStyle/>
        <a:p>
          <a:endParaRPr lang="ru-RU"/>
        </a:p>
      </dgm:t>
    </dgm:pt>
    <dgm:pt modelId="{1F1748D1-BDD1-4E3D-8E9C-F499A0CB7D24}">
      <dgm:prSet/>
      <dgm:spPr/>
      <dgm:t>
        <a:bodyPr/>
        <a:lstStyle/>
        <a:p>
          <a:r>
            <a:rPr lang="ru-RU" dirty="0"/>
            <a:t>Криминология связана с </a:t>
          </a:r>
          <a:r>
            <a:rPr lang="ru-RU" b="1" dirty="0"/>
            <a:t>педагогикой</a:t>
          </a:r>
          <a:r>
            <a:rPr lang="ru-RU" b="0" dirty="0"/>
            <a:t>.</a:t>
          </a:r>
          <a:r>
            <a:rPr lang="ru-RU" dirty="0"/>
            <a:t> Опираясь на постулаты педагогической теории и практики, криминологи разрабатывают воспитательные меры воздействия на правонарушителей и лиц, могущих встать на преступный путь, на несовершеннолетних преступников</a:t>
          </a:r>
        </a:p>
      </dgm:t>
    </dgm:pt>
    <dgm:pt modelId="{A027BCC3-503D-4C96-A812-44FA8A6665D0}" type="parTrans" cxnId="{9FB070FB-DD30-4F35-BF14-52453BB5281F}">
      <dgm:prSet/>
      <dgm:spPr/>
      <dgm:t>
        <a:bodyPr/>
        <a:lstStyle/>
        <a:p>
          <a:endParaRPr lang="ru-RU"/>
        </a:p>
      </dgm:t>
    </dgm:pt>
    <dgm:pt modelId="{1E8842C0-766F-4F14-8A66-E3F3C0E66372}" type="sibTrans" cxnId="{9FB070FB-DD30-4F35-BF14-52453BB5281F}">
      <dgm:prSet/>
      <dgm:spPr/>
      <dgm:t>
        <a:bodyPr/>
        <a:lstStyle/>
        <a:p>
          <a:endParaRPr lang="ru-RU"/>
        </a:p>
      </dgm:t>
    </dgm:pt>
    <dgm:pt modelId="{65DD9604-6AE9-41B9-AD19-CC963C15EF29}" type="pres">
      <dgm:prSet presAssocID="{EC49DBBE-BADC-4414-9AE4-F01E3E917073}" presName="linear" presStyleCnt="0">
        <dgm:presLayoutVars>
          <dgm:animLvl val="lvl"/>
          <dgm:resizeHandles val="exact"/>
        </dgm:presLayoutVars>
      </dgm:prSet>
      <dgm:spPr/>
    </dgm:pt>
    <dgm:pt modelId="{EAA75AEF-65AB-4D02-A19B-BBA8E9EB268F}" type="pres">
      <dgm:prSet presAssocID="{F964DDBA-E4A9-4A2C-899B-BE3D397D5C5A}" presName="parentText" presStyleLbl="node1" presStyleIdx="0" presStyleCnt="2">
        <dgm:presLayoutVars>
          <dgm:chMax val="0"/>
          <dgm:bulletEnabled val="1"/>
        </dgm:presLayoutVars>
      </dgm:prSet>
      <dgm:spPr/>
    </dgm:pt>
    <dgm:pt modelId="{F237D5FE-EA69-428E-B2CD-34C893C2B1B5}" type="pres">
      <dgm:prSet presAssocID="{125C5232-A47A-4BD2-BAB7-1306A0CC65BF}" presName="spacer" presStyleCnt="0"/>
      <dgm:spPr/>
    </dgm:pt>
    <dgm:pt modelId="{ADD608AA-D488-4255-B4D5-563AEB3F09BA}" type="pres">
      <dgm:prSet presAssocID="{1F1748D1-BDD1-4E3D-8E9C-F499A0CB7D24}" presName="parentText" presStyleLbl="node1" presStyleIdx="1" presStyleCnt="2">
        <dgm:presLayoutVars>
          <dgm:chMax val="0"/>
          <dgm:bulletEnabled val="1"/>
        </dgm:presLayoutVars>
      </dgm:prSet>
      <dgm:spPr/>
    </dgm:pt>
  </dgm:ptLst>
  <dgm:cxnLst>
    <dgm:cxn modelId="{DD5DFC6C-DD60-4FD7-A587-C11828FAF90A}" type="presOf" srcId="{1F1748D1-BDD1-4E3D-8E9C-F499A0CB7D24}" destId="{ADD608AA-D488-4255-B4D5-563AEB3F09BA}" srcOrd="0" destOrd="0" presId="urn:microsoft.com/office/officeart/2005/8/layout/vList2"/>
    <dgm:cxn modelId="{6E67B8B7-73FD-4978-B3FA-396C13E3B2A9}" srcId="{EC49DBBE-BADC-4414-9AE4-F01E3E917073}" destId="{F964DDBA-E4A9-4A2C-899B-BE3D397D5C5A}" srcOrd="0" destOrd="0" parTransId="{B3BCE758-390B-482C-8F3A-109F36867C60}" sibTransId="{125C5232-A47A-4BD2-BAB7-1306A0CC65BF}"/>
    <dgm:cxn modelId="{0B7299BF-2B2A-4381-B17D-5084C5A97982}" type="presOf" srcId="{EC49DBBE-BADC-4414-9AE4-F01E3E917073}" destId="{65DD9604-6AE9-41B9-AD19-CC963C15EF29}" srcOrd="0" destOrd="0" presId="urn:microsoft.com/office/officeart/2005/8/layout/vList2"/>
    <dgm:cxn modelId="{48532ACF-BB4E-4536-9715-E66B13B1920E}" type="presOf" srcId="{F964DDBA-E4A9-4A2C-899B-BE3D397D5C5A}" destId="{EAA75AEF-65AB-4D02-A19B-BBA8E9EB268F}" srcOrd="0" destOrd="0" presId="urn:microsoft.com/office/officeart/2005/8/layout/vList2"/>
    <dgm:cxn modelId="{9FB070FB-DD30-4F35-BF14-52453BB5281F}" srcId="{EC49DBBE-BADC-4414-9AE4-F01E3E917073}" destId="{1F1748D1-BDD1-4E3D-8E9C-F499A0CB7D24}" srcOrd="1" destOrd="0" parTransId="{A027BCC3-503D-4C96-A812-44FA8A6665D0}" sibTransId="{1E8842C0-766F-4F14-8A66-E3F3C0E66372}"/>
    <dgm:cxn modelId="{AADB09F0-3E39-49F4-B899-192297361402}" type="presParOf" srcId="{65DD9604-6AE9-41B9-AD19-CC963C15EF29}" destId="{EAA75AEF-65AB-4D02-A19B-BBA8E9EB268F}" srcOrd="0" destOrd="0" presId="urn:microsoft.com/office/officeart/2005/8/layout/vList2"/>
    <dgm:cxn modelId="{3C98FB93-CE52-4BCA-8FE3-63215A13CC39}" type="presParOf" srcId="{65DD9604-6AE9-41B9-AD19-CC963C15EF29}" destId="{F237D5FE-EA69-428E-B2CD-34C893C2B1B5}" srcOrd="1" destOrd="0" presId="urn:microsoft.com/office/officeart/2005/8/layout/vList2"/>
    <dgm:cxn modelId="{14025DDD-F6E4-4CC8-B6C2-D0882B5F90A7}" type="presParOf" srcId="{65DD9604-6AE9-41B9-AD19-CC963C15EF29}" destId="{ADD608AA-D488-4255-B4D5-563AEB3F09B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F916D8A-5881-49E4-992E-1B8BB18F5C3F}"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ru-RU"/>
        </a:p>
      </dgm:t>
    </dgm:pt>
    <dgm:pt modelId="{FD1C53FE-6037-4585-8F5D-021D60E1988C}">
      <dgm:prSet/>
      <dgm:spPr/>
      <dgm:t>
        <a:bodyPr/>
        <a:lstStyle/>
        <a:p>
          <a:r>
            <a:rPr lang="ru-RU" dirty="0"/>
            <a:t>Криминогенность и </a:t>
          </a:r>
          <a:r>
            <a:rPr lang="ru-RU" dirty="0" err="1"/>
            <a:t>антикриминогенность</a:t>
          </a:r>
          <a:r>
            <a:rPr lang="ru-RU" dirty="0"/>
            <a:t> отдельных демографических процессов обусловливает связь криминологии с </a:t>
          </a:r>
          <a:r>
            <a:rPr lang="ru-RU" b="1" dirty="0"/>
            <a:t>демографией</a:t>
          </a:r>
          <a:endParaRPr lang="ru-RU" b="0" dirty="0"/>
        </a:p>
      </dgm:t>
    </dgm:pt>
    <dgm:pt modelId="{A2190FDC-82D8-4414-866A-DFDBF8462987}" type="parTrans" cxnId="{A6C4312C-F557-44B5-867F-58D0A9282764}">
      <dgm:prSet/>
      <dgm:spPr/>
      <dgm:t>
        <a:bodyPr/>
        <a:lstStyle/>
        <a:p>
          <a:endParaRPr lang="ru-RU"/>
        </a:p>
      </dgm:t>
    </dgm:pt>
    <dgm:pt modelId="{99E32D12-F3C1-4D6F-8893-DC9703552C13}" type="sibTrans" cxnId="{A6C4312C-F557-44B5-867F-58D0A9282764}">
      <dgm:prSet/>
      <dgm:spPr/>
      <dgm:t>
        <a:bodyPr/>
        <a:lstStyle/>
        <a:p>
          <a:endParaRPr lang="ru-RU"/>
        </a:p>
      </dgm:t>
    </dgm:pt>
    <dgm:pt modelId="{DCF4BDED-D62A-4F02-91A9-BA32DB993E92}">
      <dgm:prSet/>
      <dgm:spPr/>
      <dgm:t>
        <a:bodyPr/>
        <a:lstStyle/>
        <a:p>
          <a:r>
            <a:rPr lang="ru-RU" dirty="0"/>
            <a:t>Связь криминологии с другими неюридическими науками, например с </a:t>
          </a:r>
          <a:r>
            <a:rPr lang="ru-RU" b="1" dirty="0"/>
            <a:t>психологией и психиатрией</a:t>
          </a:r>
          <a:r>
            <a:rPr lang="ru-RU" b="0" dirty="0"/>
            <a:t>,</a:t>
          </a:r>
          <a:r>
            <a:rPr lang="ru-RU" b="1" dirty="0"/>
            <a:t> </a:t>
          </a:r>
          <a:r>
            <a:rPr lang="ru-RU" dirty="0"/>
            <a:t>существенно расширяет криминологические знания о личности различных типов преступников, мотивации преступного поведения, условиях, способствующих совершению преступлений, позволяет научно объяснять их аномальное поведение и далее прогнозировать его варианты</a:t>
          </a:r>
        </a:p>
      </dgm:t>
    </dgm:pt>
    <dgm:pt modelId="{BEA97396-863A-4F7A-A9CE-7F8A98B73A15}" type="parTrans" cxnId="{0504D5D6-92DF-42A5-8CE7-CC6AA81C2B3B}">
      <dgm:prSet/>
      <dgm:spPr/>
      <dgm:t>
        <a:bodyPr/>
        <a:lstStyle/>
        <a:p>
          <a:endParaRPr lang="ru-RU"/>
        </a:p>
      </dgm:t>
    </dgm:pt>
    <dgm:pt modelId="{78E7D2AD-D184-4F3C-892A-A2CF7B0C2086}" type="sibTrans" cxnId="{0504D5D6-92DF-42A5-8CE7-CC6AA81C2B3B}">
      <dgm:prSet/>
      <dgm:spPr/>
      <dgm:t>
        <a:bodyPr/>
        <a:lstStyle/>
        <a:p>
          <a:endParaRPr lang="ru-RU"/>
        </a:p>
      </dgm:t>
    </dgm:pt>
    <dgm:pt modelId="{D881944D-1A78-48C1-AFAC-C1502B3AE2DF}" type="pres">
      <dgm:prSet presAssocID="{0F916D8A-5881-49E4-992E-1B8BB18F5C3F}" presName="linear" presStyleCnt="0">
        <dgm:presLayoutVars>
          <dgm:animLvl val="lvl"/>
          <dgm:resizeHandles val="exact"/>
        </dgm:presLayoutVars>
      </dgm:prSet>
      <dgm:spPr/>
    </dgm:pt>
    <dgm:pt modelId="{9E7C354B-8395-45DD-958D-835911B3152E}" type="pres">
      <dgm:prSet presAssocID="{FD1C53FE-6037-4585-8F5D-021D60E1988C}" presName="parentText" presStyleLbl="node1" presStyleIdx="0" presStyleCnt="2">
        <dgm:presLayoutVars>
          <dgm:chMax val="0"/>
          <dgm:bulletEnabled val="1"/>
        </dgm:presLayoutVars>
      </dgm:prSet>
      <dgm:spPr/>
    </dgm:pt>
    <dgm:pt modelId="{E7231A2B-E0B0-43F2-8F22-0D14C3891637}" type="pres">
      <dgm:prSet presAssocID="{99E32D12-F3C1-4D6F-8893-DC9703552C13}" presName="spacer" presStyleCnt="0"/>
      <dgm:spPr/>
    </dgm:pt>
    <dgm:pt modelId="{106F937E-CC28-45C7-8A34-99A8B6F72251}" type="pres">
      <dgm:prSet presAssocID="{DCF4BDED-D62A-4F02-91A9-BA32DB993E92}" presName="parentText" presStyleLbl="node1" presStyleIdx="1" presStyleCnt="2">
        <dgm:presLayoutVars>
          <dgm:chMax val="0"/>
          <dgm:bulletEnabled val="1"/>
        </dgm:presLayoutVars>
      </dgm:prSet>
      <dgm:spPr/>
    </dgm:pt>
  </dgm:ptLst>
  <dgm:cxnLst>
    <dgm:cxn modelId="{A6C4312C-F557-44B5-867F-58D0A9282764}" srcId="{0F916D8A-5881-49E4-992E-1B8BB18F5C3F}" destId="{FD1C53FE-6037-4585-8F5D-021D60E1988C}" srcOrd="0" destOrd="0" parTransId="{A2190FDC-82D8-4414-866A-DFDBF8462987}" sibTransId="{99E32D12-F3C1-4D6F-8893-DC9703552C13}"/>
    <dgm:cxn modelId="{63728F6C-1226-45EC-B91C-8D6CA70D51F1}" type="presOf" srcId="{DCF4BDED-D62A-4F02-91A9-BA32DB993E92}" destId="{106F937E-CC28-45C7-8A34-99A8B6F72251}" srcOrd="0" destOrd="0" presId="urn:microsoft.com/office/officeart/2005/8/layout/vList2"/>
    <dgm:cxn modelId="{9290FE57-4AA2-4D1C-8000-1BC5B8FC62C6}" type="presOf" srcId="{FD1C53FE-6037-4585-8F5D-021D60E1988C}" destId="{9E7C354B-8395-45DD-958D-835911B3152E}" srcOrd="0" destOrd="0" presId="urn:microsoft.com/office/officeart/2005/8/layout/vList2"/>
    <dgm:cxn modelId="{0504D5D6-92DF-42A5-8CE7-CC6AA81C2B3B}" srcId="{0F916D8A-5881-49E4-992E-1B8BB18F5C3F}" destId="{DCF4BDED-D62A-4F02-91A9-BA32DB993E92}" srcOrd="1" destOrd="0" parTransId="{BEA97396-863A-4F7A-A9CE-7F8A98B73A15}" sibTransId="{78E7D2AD-D184-4F3C-892A-A2CF7B0C2086}"/>
    <dgm:cxn modelId="{EBA227F6-CFE4-437E-8FC7-6E6E2650BFCE}" type="presOf" srcId="{0F916D8A-5881-49E4-992E-1B8BB18F5C3F}" destId="{D881944D-1A78-48C1-AFAC-C1502B3AE2DF}" srcOrd="0" destOrd="0" presId="urn:microsoft.com/office/officeart/2005/8/layout/vList2"/>
    <dgm:cxn modelId="{2295B738-2A71-4E83-8C4E-464771A45667}" type="presParOf" srcId="{D881944D-1A78-48C1-AFAC-C1502B3AE2DF}" destId="{9E7C354B-8395-45DD-958D-835911B3152E}" srcOrd="0" destOrd="0" presId="urn:microsoft.com/office/officeart/2005/8/layout/vList2"/>
    <dgm:cxn modelId="{49A148C5-9027-4C53-91B3-49D32147CB29}" type="presParOf" srcId="{D881944D-1A78-48C1-AFAC-C1502B3AE2DF}" destId="{E7231A2B-E0B0-43F2-8F22-0D14C3891637}" srcOrd="1" destOrd="0" presId="urn:microsoft.com/office/officeart/2005/8/layout/vList2"/>
    <dgm:cxn modelId="{395994CF-DC39-4C2D-BB00-4438CDD669D2}" type="presParOf" srcId="{D881944D-1A78-48C1-AFAC-C1502B3AE2DF}" destId="{106F937E-CC28-45C7-8A34-99A8B6F7225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7FC3BAD-BAEF-4F3C-B50C-E4FE32CE48E6}"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ru-RU"/>
        </a:p>
      </dgm:t>
    </dgm:pt>
    <dgm:pt modelId="{067E2CB3-154B-424B-97AC-23FDE297C232}">
      <dgm:prSet/>
      <dgm:spPr/>
      <dgm:t>
        <a:bodyPr/>
        <a:lstStyle/>
        <a:p>
          <a:r>
            <a:rPr lang="ru-RU" b="1"/>
            <a:t>Преступность</a:t>
          </a:r>
          <a:r>
            <a:rPr lang="ru-RU"/>
            <a:t> — это сложное социально-правовое явление, исторически изменчивое, негативное, представляющее систему преступлений, совершенных на определенной территории за определенный период времени.</a:t>
          </a:r>
        </a:p>
      </dgm:t>
    </dgm:pt>
    <dgm:pt modelId="{8D372B0B-587E-4C71-A3CD-E748C9B30141}" type="parTrans" cxnId="{4F6D0854-FACB-4563-9B37-B9446E90859C}">
      <dgm:prSet/>
      <dgm:spPr/>
      <dgm:t>
        <a:bodyPr/>
        <a:lstStyle/>
        <a:p>
          <a:endParaRPr lang="ru-RU"/>
        </a:p>
      </dgm:t>
    </dgm:pt>
    <dgm:pt modelId="{588C0DDB-D812-4E84-9B82-BED72D648705}" type="sibTrans" cxnId="{4F6D0854-FACB-4563-9B37-B9446E90859C}">
      <dgm:prSet/>
      <dgm:spPr/>
      <dgm:t>
        <a:bodyPr/>
        <a:lstStyle/>
        <a:p>
          <a:endParaRPr lang="ru-RU"/>
        </a:p>
      </dgm:t>
    </dgm:pt>
    <dgm:pt modelId="{B2157146-96D7-4121-8C06-DE43BCAB96AB}" type="pres">
      <dgm:prSet presAssocID="{A7FC3BAD-BAEF-4F3C-B50C-E4FE32CE48E6}" presName="linear" presStyleCnt="0">
        <dgm:presLayoutVars>
          <dgm:animLvl val="lvl"/>
          <dgm:resizeHandles val="exact"/>
        </dgm:presLayoutVars>
      </dgm:prSet>
      <dgm:spPr/>
    </dgm:pt>
    <dgm:pt modelId="{B238CB4F-5F39-4F8E-903B-B6920C8770A5}" type="pres">
      <dgm:prSet presAssocID="{067E2CB3-154B-424B-97AC-23FDE297C232}" presName="parentText" presStyleLbl="node1" presStyleIdx="0" presStyleCnt="1">
        <dgm:presLayoutVars>
          <dgm:chMax val="0"/>
          <dgm:bulletEnabled val="1"/>
        </dgm:presLayoutVars>
      </dgm:prSet>
      <dgm:spPr/>
    </dgm:pt>
  </dgm:ptLst>
  <dgm:cxnLst>
    <dgm:cxn modelId="{BEC8C329-49DA-47E2-80F1-96DC01371BAC}" type="presOf" srcId="{067E2CB3-154B-424B-97AC-23FDE297C232}" destId="{B238CB4F-5F39-4F8E-903B-B6920C8770A5}" srcOrd="0" destOrd="0" presId="urn:microsoft.com/office/officeart/2005/8/layout/vList2"/>
    <dgm:cxn modelId="{4F6D0854-FACB-4563-9B37-B9446E90859C}" srcId="{A7FC3BAD-BAEF-4F3C-B50C-E4FE32CE48E6}" destId="{067E2CB3-154B-424B-97AC-23FDE297C232}" srcOrd="0" destOrd="0" parTransId="{8D372B0B-587E-4C71-A3CD-E748C9B30141}" sibTransId="{588C0DDB-D812-4E84-9B82-BED72D648705}"/>
    <dgm:cxn modelId="{17DCDAF9-67AA-4357-BC7A-AD871997BE48}" type="presOf" srcId="{A7FC3BAD-BAEF-4F3C-B50C-E4FE32CE48E6}" destId="{B2157146-96D7-4121-8C06-DE43BCAB96AB}" srcOrd="0" destOrd="0" presId="urn:microsoft.com/office/officeart/2005/8/layout/vList2"/>
    <dgm:cxn modelId="{21E2CB38-6618-499A-9B76-1839F3452529}" type="presParOf" srcId="{B2157146-96D7-4121-8C06-DE43BCAB96AB}" destId="{B238CB4F-5F39-4F8E-903B-B6920C8770A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9DB10FF4-90C5-4BF1-94E6-6E7B7171C947}" type="doc">
      <dgm:prSet loTypeId="urn:microsoft.com/office/officeart/2008/layout/HorizontalMultiLevelHierarchy" loCatId="hierarchy" qsTypeId="urn:microsoft.com/office/officeart/2005/8/quickstyle/simple1" qsCatId="simple" csTypeId="urn:microsoft.com/office/officeart/2005/8/colors/accent0_1" csCatId="mainScheme" phldr="1"/>
      <dgm:spPr/>
      <dgm:t>
        <a:bodyPr/>
        <a:lstStyle/>
        <a:p>
          <a:endParaRPr lang="ru-RU"/>
        </a:p>
      </dgm:t>
    </dgm:pt>
    <dgm:pt modelId="{A8330C88-0F55-4A08-9EFD-98A269E3F53F}">
      <dgm:prSet phldrT="[Текст]"/>
      <dgm:spPr/>
      <dgm:t>
        <a:bodyPr/>
        <a:lstStyle/>
        <a:p>
          <a:r>
            <a:rPr lang="ru-RU" b="1" dirty="0"/>
            <a:t>Признаки преступности</a:t>
          </a:r>
        </a:p>
      </dgm:t>
    </dgm:pt>
    <dgm:pt modelId="{B5CDE1C6-F86A-41A8-B00E-5A36E42269B6}" type="parTrans" cxnId="{ECD9067A-7783-4A9E-BD7E-90F418DFD51A}">
      <dgm:prSet/>
      <dgm:spPr/>
      <dgm:t>
        <a:bodyPr/>
        <a:lstStyle/>
        <a:p>
          <a:endParaRPr lang="ru-RU"/>
        </a:p>
      </dgm:t>
    </dgm:pt>
    <dgm:pt modelId="{8244F763-BC5A-419A-8ACF-BDE1F0A67E70}" type="sibTrans" cxnId="{ECD9067A-7783-4A9E-BD7E-90F418DFD51A}">
      <dgm:prSet/>
      <dgm:spPr/>
      <dgm:t>
        <a:bodyPr/>
        <a:lstStyle/>
        <a:p>
          <a:endParaRPr lang="ru-RU"/>
        </a:p>
      </dgm:t>
    </dgm:pt>
    <dgm:pt modelId="{8BC418C0-A805-41F1-9FB5-DBA18AD8C542}">
      <dgm:prSet phldrT="[Текст]"/>
      <dgm:spPr/>
      <dgm:t>
        <a:bodyPr/>
        <a:lstStyle/>
        <a:p>
          <a:r>
            <a:rPr lang="ru-RU" dirty="0"/>
            <a:t>Социальный характер</a:t>
          </a:r>
        </a:p>
      </dgm:t>
    </dgm:pt>
    <dgm:pt modelId="{27D23E49-403A-4BCD-BE2D-B564D35E6F0D}" type="parTrans" cxnId="{4E827E9A-58CF-4A19-84B5-C9F580F35F62}">
      <dgm:prSet/>
      <dgm:spPr/>
      <dgm:t>
        <a:bodyPr/>
        <a:lstStyle/>
        <a:p>
          <a:endParaRPr lang="ru-RU"/>
        </a:p>
      </dgm:t>
    </dgm:pt>
    <dgm:pt modelId="{180BE8A7-B533-4CD4-8F7A-92B45109631C}" type="sibTrans" cxnId="{4E827E9A-58CF-4A19-84B5-C9F580F35F62}">
      <dgm:prSet/>
      <dgm:spPr/>
      <dgm:t>
        <a:bodyPr/>
        <a:lstStyle/>
        <a:p>
          <a:endParaRPr lang="ru-RU"/>
        </a:p>
      </dgm:t>
    </dgm:pt>
    <dgm:pt modelId="{B1A5CE8E-FF67-4651-A9D2-27CD8620E7E1}">
      <dgm:prSet phldrT="[Текст]"/>
      <dgm:spPr/>
      <dgm:t>
        <a:bodyPr/>
        <a:lstStyle/>
        <a:p>
          <a:r>
            <a:rPr lang="ru-RU" dirty="0"/>
            <a:t>Правовой характер</a:t>
          </a:r>
        </a:p>
      </dgm:t>
    </dgm:pt>
    <dgm:pt modelId="{19261E75-8ED3-4F7D-9E70-8F8F3453BFC1}" type="parTrans" cxnId="{BAAF14D0-50EF-4918-8FFD-CCAA35DCB2E2}">
      <dgm:prSet/>
      <dgm:spPr/>
      <dgm:t>
        <a:bodyPr/>
        <a:lstStyle/>
        <a:p>
          <a:endParaRPr lang="ru-RU"/>
        </a:p>
      </dgm:t>
    </dgm:pt>
    <dgm:pt modelId="{85E04506-B74D-4C62-AB39-E3B1CB9BD8F9}" type="sibTrans" cxnId="{BAAF14D0-50EF-4918-8FFD-CCAA35DCB2E2}">
      <dgm:prSet/>
      <dgm:spPr/>
      <dgm:t>
        <a:bodyPr/>
        <a:lstStyle/>
        <a:p>
          <a:endParaRPr lang="ru-RU"/>
        </a:p>
      </dgm:t>
    </dgm:pt>
    <dgm:pt modelId="{A7C5B537-35F2-4560-B359-A60FC89CCFA4}">
      <dgm:prSet phldrT="[Текст]"/>
      <dgm:spPr/>
      <dgm:t>
        <a:bodyPr/>
        <a:lstStyle/>
        <a:p>
          <a:r>
            <a:rPr lang="ru-RU" dirty="0"/>
            <a:t>Историческая изменчивость</a:t>
          </a:r>
        </a:p>
      </dgm:t>
    </dgm:pt>
    <dgm:pt modelId="{924C32B4-39E2-42DC-B8BE-BC396F0CB01F}" type="parTrans" cxnId="{48F32731-52B3-485A-8547-DA0809780F56}">
      <dgm:prSet/>
      <dgm:spPr/>
      <dgm:t>
        <a:bodyPr/>
        <a:lstStyle/>
        <a:p>
          <a:endParaRPr lang="ru-RU"/>
        </a:p>
      </dgm:t>
    </dgm:pt>
    <dgm:pt modelId="{AEEE35B5-E023-49A9-99DC-32CD5D812CCD}" type="sibTrans" cxnId="{48F32731-52B3-485A-8547-DA0809780F56}">
      <dgm:prSet/>
      <dgm:spPr/>
      <dgm:t>
        <a:bodyPr/>
        <a:lstStyle/>
        <a:p>
          <a:endParaRPr lang="ru-RU"/>
        </a:p>
      </dgm:t>
    </dgm:pt>
    <dgm:pt modelId="{4D78735D-B8D6-41F6-9035-678CF5CBC3E1}">
      <dgm:prSet/>
      <dgm:spPr/>
      <dgm:t>
        <a:bodyPr/>
        <a:lstStyle/>
        <a:p>
          <a:r>
            <a:rPr lang="ru-RU" dirty="0"/>
            <a:t>Негативные проявления</a:t>
          </a:r>
        </a:p>
      </dgm:t>
    </dgm:pt>
    <dgm:pt modelId="{008B49E0-CEFE-4438-A90B-2B75145602BA}" type="parTrans" cxnId="{66451A0E-D4B4-44DE-80AA-850B0CC955D0}">
      <dgm:prSet/>
      <dgm:spPr/>
      <dgm:t>
        <a:bodyPr/>
        <a:lstStyle/>
        <a:p>
          <a:endParaRPr lang="ru-RU"/>
        </a:p>
      </dgm:t>
    </dgm:pt>
    <dgm:pt modelId="{7FE9B5AF-FFBF-490E-9A33-668773839E7E}" type="sibTrans" cxnId="{66451A0E-D4B4-44DE-80AA-850B0CC955D0}">
      <dgm:prSet/>
      <dgm:spPr/>
      <dgm:t>
        <a:bodyPr/>
        <a:lstStyle/>
        <a:p>
          <a:endParaRPr lang="ru-RU"/>
        </a:p>
      </dgm:t>
    </dgm:pt>
    <dgm:pt modelId="{4078FA65-6C67-48C5-A603-007C12227911}">
      <dgm:prSet/>
      <dgm:spPr/>
      <dgm:t>
        <a:bodyPr/>
        <a:lstStyle/>
        <a:p>
          <a:r>
            <a:rPr lang="ru-RU" dirty="0"/>
            <a:t>Массовый характер</a:t>
          </a:r>
        </a:p>
      </dgm:t>
    </dgm:pt>
    <dgm:pt modelId="{40088D30-662E-402D-8F79-3A491D236790}" type="parTrans" cxnId="{F5E65846-A549-4846-A9E7-0C8C4BA29D52}">
      <dgm:prSet/>
      <dgm:spPr/>
      <dgm:t>
        <a:bodyPr/>
        <a:lstStyle/>
        <a:p>
          <a:endParaRPr lang="ru-RU"/>
        </a:p>
      </dgm:t>
    </dgm:pt>
    <dgm:pt modelId="{6CD6E921-5ECB-4E58-BEC5-B0300ECBF456}" type="sibTrans" cxnId="{F5E65846-A549-4846-A9E7-0C8C4BA29D52}">
      <dgm:prSet/>
      <dgm:spPr/>
      <dgm:t>
        <a:bodyPr/>
        <a:lstStyle/>
        <a:p>
          <a:endParaRPr lang="ru-RU"/>
        </a:p>
      </dgm:t>
    </dgm:pt>
    <dgm:pt modelId="{84BDFF42-1459-4955-8070-9C6A7AF230BE}">
      <dgm:prSet/>
      <dgm:spPr/>
      <dgm:t>
        <a:bodyPr/>
        <a:lstStyle/>
        <a:p>
          <a:r>
            <a:rPr lang="ru-RU" dirty="0"/>
            <a:t>Системность</a:t>
          </a:r>
        </a:p>
      </dgm:t>
    </dgm:pt>
    <dgm:pt modelId="{A0FC7E6A-CDE5-4FCB-95AF-7F50D639CE6C}" type="parTrans" cxnId="{C488F1B0-7DB6-4D5C-8FF0-FB0134B6A373}">
      <dgm:prSet/>
      <dgm:spPr/>
      <dgm:t>
        <a:bodyPr/>
        <a:lstStyle/>
        <a:p>
          <a:endParaRPr lang="ru-RU"/>
        </a:p>
      </dgm:t>
    </dgm:pt>
    <dgm:pt modelId="{B9A5A28B-D341-406F-A710-E89155B980A0}" type="sibTrans" cxnId="{C488F1B0-7DB6-4D5C-8FF0-FB0134B6A373}">
      <dgm:prSet/>
      <dgm:spPr/>
      <dgm:t>
        <a:bodyPr/>
        <a:lstStyle/>
        <a:p>
          <a:endParaRPr lang="ru-RU"/>
        </a:p>
      </dgm:t>
    </dgm:pt>
    <dgm:pt modelId="{5B354136-0B5D-4D45-9152-C094F37E5B88}" type="pres">
      <dgm:prSet presAssocID="{9DB10FF4-90C5-4BF1-94E6-6E7B7171C947}" presName="Name0" presStyleCnt="0">
        <dgm:presLayoutVars>
          <dgm:chPref val="1"/>
          <dgm:dir/>
          <dgm:animOne val="branch"/>
          <dgm:animLvl val="lvl"/>
          <dgm:resizeHandles val="exact"/>
        </dgm:presLayoutVars>
      </dgm:prSet>
      <dgm:spPr/>
    </dgm:pt>
    <dgm:pt modelId="{2332CF79-4D72-4256-9D85-F7A3B19CC7EB}" type="pres">
      <dgm:prSet presAssocID="{A8330C88-0F55-4A08-9EFD-98A269E3F53F}" presName="root1" presStyleCnt="0"/>
      <dgm:spPr/>
    </dgm:pt>
    <dgm:pt modelId="{16E43675-7416-4BF8-ABE6-4197294B6A72}" type="pres">
      <dgm:prSet presAssocID="{A8330C88-0F55-4A08-9EFD-98A269E3F53F}" presName="LevelOneTextNode" presStyleLbl="node0" presStyleIdx="0" presStyleCnt="1">
        <dgm:presLayoutVars>
          <dgm:chPref val="3"/>
        </dgm:presLayoutVars>
      </dgm:prSet>
      <dgm:spPr/>
    </dgm:pt>
    <dgm:pt modelId="{20B6D0B2-F27D-46E9-ACE5-00A21CEEA86E}" type="pres">
      <dgm:prSet presAssocID="{A8330C88-0F55-4A08-9EFD-98A269E3F53F}" presName="level2hierChild" presStyleCnt="0"/>
      <dgm:spPr/>
    </dgm:pt>
    <dgm:pt modelId="{BA93DBFA-793E-48F1-81CD-A10053E17285}" type="pres">
      <dgm:prSet presAssocID="{27D23E49-403A-4BCD-BE2D-B564D35E6F0D}" presName="conn2-1" presStyleLbl="parChTrans1D2" presStyleIdx="0" presStyleCnt="6"/>
      <dgm:spPr/>
    </dgm:pt>
    <dgm:pt modelId="{273A2FF1-659E-41DB-87F8-564613D16571}" type="pres">
      <dgm:prSet presAssocID="{27D23E49-403A-4BCD-BE2D-B564D35E6F0D}" presName="connTx" presStyleLbl="parChTrans1D2" presStyleIdx="0" presStyleCnt="6"/>
      <dgm:spPr/>
    </dgm:pt>
    <dgm:pt modelId="{D45EB9A3-544C-4B38-AD09-C0F4DC8FA446}" type="pres">
      <dgm:prSet presAssocID="{8BC418C0-A805-41F1-9FB5-DBA18AD8C542}" presName="root2" presStyleCnt="0"/>
      <dgm:spPr/>
    </dgm:pt>
    <dgm:pt modelId="{91C95DCA-6C08-4E0C-92B1-3701205CEBC6}" type="pres">
      <dgm:prSet presAssocID="{8BC418C0-A805-41F1-9FB5-DBA18AD8C542}" presName="LevelTwoTextNode" presStyleLbl="node2" presStyleIdx="0" presStyleCnt="6">
        <dgm:presLayoutVars>
          <dgm:chPref val="3"/>
        </dgm:presLayoutVars>
      </dgm:prSet>
      <dgm:spPr/>
    </dgm:pt>
    <dgm:pt modelId="{2C550BB1-C5CE-4FA5-B06B-FDE3D0332084}" type="pres">
      <dgm:prSet presAssocID="{8BC418C0-A805-41F1-9FB5-DBA18AD8C542}" presName="level3hierChild" presStyleCnt="0"/>
      <dgm:spPr/>
    </dgm:pt>
    <dgm:pt modelId="{1643602F-CF07-415F-9651-3C2445FA018D}" type="pres">
      <dgm:prSet presAssocID="{19261E75-8ED3-4F7D-9E70-8F8F3453BFC1}" presName="conn2-1" presStyleLbl="parChTrans1D2" presStyleIdx="1" presStyleCnt="6"/>
      <dgm:spPr/>
    </dgm:pt>
    <dgm:pt modelId="{317CE707-F3E7-409D-88E8-457AC0D025B3}" type="pres">
      <dgm:prSet presAssocID="{19261E75-8ED3-4F7D-9E70-8F8F3453BFC1}" presName="connTx" presStyleLbl="parChTrans1D2" presStyleIdx="1" presStyleCnt="6"/>
      <dgm:spPr/>
    </dgm:pt>
    <dgm:pt modelId="{742C33C8-6F2A-40CB-82A6-95480C0753ED}" type="pres">
      <dgm:prSet presAssocID="{B1A5CE8E-FF67-4651-A9D2-27CD8620E7E1}" presName="root2" presStyleCnt="0"/>
      <dgm:spPr/>
    </dgm:pt>
    <dgm:pt modelId="{98D2AFA0-C2EC-4656-8D67-BF785CA8C8DD}" type="pres">
      <dgm:prSet presAssocID="{B1A5CE8E-FF67-4651-A9D2-27CD8620E7E1}" presName="LevelTwoTextNode" presStyleLbl="node2" presStyleIdx="1" presStyleCnt="6">
        <dgm:presLayoutVars>
          <dgm:chPref val="3"/>
        </dgm:presLayoutVars>
      </dgm:prSet>
      <dgm:spPr/>
    </dgm:pt>
    <dgm:pt modelId="{FDE6C2FD-AA50-498E-9BB8-FFAC0720B958}" type="pres">
      <dgm:prSet presAssocID="{B1A5CE8E-FF67-4651-A9D2-27CD8620E7E1}" presName="level3hierChild" presStyleCnt="0"/>
      <dgm:spPr/>
    </dgm:pt>
    <dgm:pt modelId="{3A702D03-1882-406B-8E5F-BCF09A70723F}" type="pres">
      <dgm:prSet presAssocID="{924C32B4-39E2-42DC-B8BE-BC396F0CB01F}" presName="conn2-1" presStyleLbl="parChTrans1D2" presStyleIdx="2" presStyleCnt="6"/>
      <dgm:spPr/>
    </dgm:pt>
    <dgm:pt modelId="{667C51BF-E635-409A-A7E7-D3BD93892BDD}" type="pres">
      <dgm:prSet presAssocID="{924C32B4-39E2-42DC-B8BE-BC396F0CB01F}" presName="connTx" presStyleLbl="parChTrans1D2" presStyleIdx="2" presStyleCnt="6"/>
      <dgm:spPr/>
    </dgm:pt>
    <dgm:pt modelId="{8910BC15-1AB2-41BE-8DF0-19E6AB8E48A1}" type="pres">
      <dgm:prSet presAssocID="{A7C5B537-35F2-4560-B359-A60FC89CCFA4}" presName="root2" presStyleCnt="0"/>
      <dgm:spPr/>
    </dgm:pt>
    <dgm:pt modelId="{962DCC44-C35B-4A52-9BC0-FA5024D4F333}" type="pres">
      <dgm:prSet presAssocID="{A7C5B537-35F2-4560-B359-A60FC89CCFA4}" presName="LevelTwoTextNode" presStyleLbl="node2" presStyleIdx="2" presStyleCnt="6">
        <dgm:presLayoutVars>
          <dgm:chPref val="3"/>
        </dgm:presLayoutVars>
      </dgm:prSet>
      <dgm:spPr/>
    </dgm:pt>
    <dgm:pt modelId="{A6A38B76-DD56-4C5A-A0B4-59AE8830D124}" type="pres">
      <dgm:prSet presAssocID="{A7C5B537-35F2-4560-B359-A60FC89CCFA4}" presName="level3hierChild" presStyleCnt="0"/>
      <dgm:spPr/>
    </dgm:pt>
    <dgm:pt modelId="{3C120E07-3467-4B02-97E6-7E087CA886A5}" type="pres">
      <dgm:prSet presAssocID="{008B49E0-CEFE-4438-A90B-2B75145602BA}" presName="conn2-1" presStyleLbl="parChTrans1D2" presStyleIdx="3" presStyleCnt="6"/>
      <dgm:spPr/>
    </dgm:pt>
    <dgm:pt modelId="{84E3DA1B-1476-472B-820A-2D3CBE361B0F}" type="pres">
      <dgm:prSet presAssocID="{008B49E0-CEFE-4438-A90B-2B75145602BA}" presName="connTx" presStyleLbl="parChTrans1D2" presStyleIdx="3" presStyleCnt="6"/>
      <dgm:spPr/>
    </dgm:pt>
    <dgm:pt modelId="{6B2619C4-3DE8-4E9F-A735-7FF8A6FECE89}" type="pres">
      <dgm:prSet presAssocID="{4D78735D-B8D6-41F6-9035-678CF5CBC3E1}" presName="root2" presStyleCnt="0"/>
      <dgm:spPr/>
    </dgm:pt>
    <dgm:pt modelId="{AF175F17-4B9F-462D-9CD9-529EBAFBB7A7}" type="pres">
      <dgm:prSet presAssocID="{4D78735D-B8D6-41F6-9035-678CF5CBC3E1}" presName="LevelTwoTextNode" presStyleLbl="node2" presStyleIdx="3" presStyleCnt="6">
        <dgm:presLayoutVars>
          <dgm:chPref val="3"/>
        </dgm:presLayoutVars>
      </dgm:prSet>
      <dgm:spPr/>
    </dgm:pt>
    <dgm:pt modelId="{480F0128-C1ED-4A8B-B469-1BD97259E160}" type="pres">
      <dgm:prSet presAssocID="{4D78735D-B8D6-41F6-9035-678CF5CBC3E1}" presName="level3hierChild" presStyleCnt="0"/>
      <dgm:spPr/>
    </dgm:pt>
    <dgm:pt modelId="{B3B1ED84-58B6-4A09-899E-3C7B5368BABF}" type="pres">
      <dgm:prSet presAssocID="{40088D30-662E-402D-8F79-3A491D236790}" presName="conn2-1" presStyleLbl="parChTrans1D2" presStyleIdx="4" presStyleCnt="6"/>
      <dgm:spPr/>
    </dgm:pt>
    <dgm:pt modelId="{A76FE79A-080D-44C5-B1C7-AA122074297F}" type="pres">
      <dgm:prSet presAssocID="{40088D30-662E-402D-8F79-3A491D236790}" presName="connTx" presStyleLbl="parChTrans1D2" presStyleIdx="4" presStyleCnt="6"/>
      <dgm:spPr/>
    </dgm:pt>
    <dgm:pt modelId="{9662E0DC-57AB-4F27-975F-B80F3541AFB4}" type="pres">
      <dgm:prSet presAssocID="{4078FA65-6C67-48C5-A603-007C12227911}" presName="root2" presStyleCnt="0"/>
      <dgm:spPr/>
    </dgm:pt>
    <dgm:pt modelId="{C7CF6DB1-C86D-4228-876A-F6A5752E78AE}" type="pres">
      <dgm:prSet presAssocID="{4078FA65-6C67-48C5-A603-007C12227911}" presName="LevelTwoTextNode" presStyleLbl="node2" presStyleIdx="4" presStyleCnt="6">
        <dgm:presLayoutVars>
          <dgm:chPref val="3"/>
        </dgm:presLayoutVars>
      </dgm:prSet>
      <dgm:spPr/>
    </dgm:pt>
    <dgm:pt modelId="{41CF81ED-7D57-44CF-9F5D-3280A0D72338}" type="pres">
      <dgm:prSet presAssocID="{4078FA65-6C67-48C5-A603-007C12227911}" presName="level3hierChild" presStyleCnt="0"/>
      <dgm:spPr/>
    </dgm:pt>
    <dgm:pt modelId="{70BF47F7-DCA5-4D47-B1CE-0FE3EC01102D}" type="pres">
      <dgm:prSet presAssocID="{A0FC7E6A-CDE5-4FCB-95AF-7F50D639CE6C}" presName="conn2-1" presStyleLbl="parChTrans1D2" presStyleIdx="5" presStyleCnt="6"/>
      <dgm:spPr/>
    </dgm:pt>
    <dgm:pt modelId="{F793EF2A-E722-4720-9838-E18EFE0A05B7}" type="pres">
      <dgm:prSet presAssocID="{A0FC7E6A-CDE5-4FCB-95AF-7F50D639CE6C}" presName="connTx" presStyleLbl="parChTrans1D2" presStyleIdx="5" presStyleCnt="6"/>
      <dgm:spPr/>
    </dgm:pt>
    <dgm:pt modelId="{B2C61E76-9084-436B-B81D-E6C2493773EF}" type="pres">
      <dgm:prSet presAssocID="{84BDFF42-1459-4955-8070-9C6A7AF230BE}" presName="root2" presStyleCnt="0"/>
      <dgm:spPr/>
    </dgm:pt>
    <dgm:pt modelId="{536B1C1E-0BE6-4FC8-8663-17958C4EDD96}" type="pres">
      <dgm:prSet presAssocID="{84BDFF42-1459-4955-8070-9C6A7AF230BE}" presName="LevelTwoTextNode" presStyleLbl="node2" presStyleIdx="5" presStyleCnt="6">
        <dgm:presLayoutVars>
          <dgm:chPref val="3"/>
        </dgm:presLayoutVars>
      </dgm:prSet>
      <dgm:spPr/>
    </dgm:pt>
    <dgm:pt modelId="{37591730-CAEB-4BD3-B984-2A1C2911078B}" type="pres">
      <dgm:prSet presAssocID="{84BDFF42-1459-4955-8070-9C6A7AF230BE}" presName="level3hierChild" presStyleCnt="0"/>
      <dgm:spPr/>
    </dgm:pt>
  </dgm:ptLst>
  <dgm:cxnLst>
    <dgm:cxn modelId="{8F948F06-4BDE-4C43-9FE2-F476D6A3C490}" type="presOf" srcId="{4078FA65-6C67-48C5-A603-007C12227911}" destId="{C7CF6DB1-C86D-4228-876A-F6A5752E78AE}" srcOrd="0" destOrd="0" presId="urn:microsoft.com/office/officeart/2008/layout/HorizontalMultiLevelHierarchy"/>
    <dgm:cxn modelId="{25F4D409-DC7A-4F4F-980B-5B91F08DF9CB}" type="presOf" srcId="{9DB10FF4-90C5-4BF1-94E6-6E7B7171C947}" destId="{5B354136-0B5D-4D45-9152-C094F37E5B88}" srcOrd="0" destOrd="0" presId="urn:microsoft.com/office/officeart/2008/layout/HorizontalMultiLevelHierarchy"/>
    <dgm:cxn modelId="{66451A0E-D4B4-44DE-80AA-850B0CC955D0}" srcId="{A8330C88-0F55-4A08-9EFD-98A269E3F53F}" destId="{4D78735D-B8D6-41F6-9035-678CF5CBC3E1}" srcOrd="3" destOrd="0" parTransId="{008B49E0-CEFE-4438-A90B-2B75145602BA}" sibTransId="{7FE9B5AF-FFBF-490E-9A33-668773839E7E}"/>
    <dgm:cxn modelId="{798D9D12-A1CD-4085-AFC8-9FA420F7D44A}" type="presOf" srcId="{19261E75-8ED3-4F7D-9E70-8F8F3453BFC1}" destId="{317CE707-F3E7-409D-88E8-457AC0D025B3}" srcOrd="1" destOrd="0" presId="urn:microsoft.com/office/officeart/2008/layout/HorizontalMultiLevelHierarchy"/>
    <dgm:cxn modelId="{A6C61F31-1CF5-478E-B1D3-D7B3CDC0EAA3}" type="presOf" srcId="{A7C5B537-35F2-4560-B359-A60FC89CCFA4}" destId="{962DCC44-C35B-4A52-9BC0-FA5024D4F333}" srcOrd="0" destOrd="0" presId="urn:microsoft.com/office/officeart/2008/layout/HorizontalMultiLevelHierarchy"/>
    <dgm:cxn modelId="{48F32731-52B3-485A-8547-DA0809780F56}" srcId="{A8330C88-0F55-4A08-9EFD-98A269E3F53F}" destId="{A7C5B537-35F2-4560-B359-A60FC89CCFA4}" srcOrd="2" destOrd="0" parTransId="{924C32B4-39E2-42DC-B8BE-BC396F0CB01F}" sibTransId="{AEEE35B5-E023-49A9-99DC-32CD5D812CCD}"/>
    <dgm:cxn modelId="{4E761536-D8D0-468E-95A0-22A0CB09603B}" type="presOf" srcId="{8BC418C0-A805-41F1-9FB5-DBA18AD8C542}" destId="{91C95DCA-6C08-4E0C-92B1-3701205CEBC6}" srcOrd="0" destOrd="0" presId="urn:microsoft.com/office/officeart/2008/layout/HorizontalMultiLevelHierarchy"/>
    <dgm:cxn modelId="{6CE38D5E-D83A-4C44-AB26-CE9246ADD840}" type="presOf" srcId="{27D23E49-403A-4BCD-BE2D-B564D35E6F0D}" destId="{273A2FF1-659E-41DB-87F8-564613D16571}" srcOrd="1" destOrd="0" presId="urn:microsoft.com/office/officeart/2008/layout/HorizontalMultiLevelHierarchy"/>
    <dgm:cxn modelId="{88773560-8073-487D-8131-4F0E5B6715F0}" type="presOf" srcId="{40088D30-662E-402D-8F79-3A491D236790}" destId="{B3B1ED84-58B6-4A09-899E-3C7B5368BABF}" srcOrd="0" destOrd="0" presId="urn:microsoft.com/office/officeart/2008/layout/HorizontalMultiLevelHierarchy"/>
    <dgm:cxn modelId="{F5E65846-A549-4846-A9E7-0C8C4BA29D52}" srcId="{A8330C88-0F55-4A08-9EFD-98A269E3F53F}" destId="{4078FA65-6C67-48C5-A603-007C12227911}" srcOrd="4" destOrd="0" parTransId="{40088D30-662E-402D-8F79-3A491D236790}" sibTransId="{6CD6E921-5ECB-4E58-BEC5-B0300ECBF456}"/>
    <dgm:cxn modelId="{1B13AB73-0C53-4A2D-A5E0-4B378FA36E88}" type="presOf" srcId="{924C32B4-39E2-42DC-B8BE-BC396F0CB01F}" destId="{3A702D03-1882-406B-8E5F-BCF09A70723F}" srcOrd="0" destOrd="0" presId="urn:microsoft.com/office/officeart/2008/layout/HorizontalMultiLevelHierarchy"/>
    <dgm:cxn modelId="{E3B4EA53-44DD-440F-9DD2-A7D1457E2FF3}" type="presOf" srcId="{19261E75-8ED3-4F7D-9E70-8F8F3453BFC1}" destId="{1643602F-CF07-415F-9651-3C2445FA018D}" srcOrd="0" destOrd="0" presId="urn:microsoft.com/office/officeart/2008/layout/HorizontalMultiLevelHierarchy"/>
    <dgm:cxn modelId="{73583D75-4325-46A7-9772-10C6EE4CB9F2}" type="presOf" srcId="{A8330C88-0F55-4A08-9EFD-98A269E3F53F}" destId="{16E43675-7416-4BF8-ABE6-4197294B6A72}" srcOrd="0" destOrd="0" presId="urn:microsoft.com/office/officeart/2008/layout/HorizontalMultiLevelHierarchy"/>
    <dgm:cxn modelId="{B0236376-6DB1-4CB5-BE91-4A8A975680FC}" type="presOf" srcId="{008B49E0-CEFE-4438-A90B-2B75145602BA}" destId="{84E3DA1B-1476-472B-820A-2D3CBE361B0F}" srcOrd="1" destOrd="0" presId="urn:microsoft.com/office/officeart/2008/layout/HorizontalMultiLevelHierarchy"/>
    <dgm:cxn modelId="{ECD9067A-7783-4A9E-BD7E-90F418DFD51A}" srcId="{9DB10FF4-90C5-4BF1-94E6-6E7B7171C947}" destId="{A8330C88-0F55-4A08-9EFD-98A269E3F53F}" srcOrd="0" destOrd="0" parTransId="{B5CDE1C6-F86A-41A8-B00E-5A36E42269B6}" sibTransId="{8244F763-BC5A-419A-8ACF-BDE1F0A67E70}"/>
    <dgm:cxn modelId="{D145B57A-6DBF-4A8C-AD2F-CFE9DE317F13}" type="presOf" srcId="{A0FC7E6A-CDE5-4FCB-95AF-7F50D639CE6C}" destId="{F793EF2A-E722-4720-9838-E18EFE0A05B7}" srcOrd="1" destOrd="0" presId="urn:microsoft.com/office/officeart/2008/layout/HorizontalMultiLevelHierarchy"/>
    <dgm:cxn modelId="{F24F117E-5B81-4108-9661-8DC1A9D378CB}" type="presOf" srcId="{4D78735D-B8D6-41F6-9035-678CF5CBC3E1}" destId="{AF175F17-4B9F-462D-9CD9-529EBAFBB7A7}" srcOrd="0" destOrd="0" presId="urn:microsoft.com/office/officeart/2008/layout/HorizontalMultiLevelHierarchy"/>
    <dgm:cxn modelId="{4E827E9A-58CF-4A19-84B5-C9F580F35F62}" srcId="{A8330C88-0F55-4A08-9EFD-98A269E3F53F}" destId="{8BC418C0-A805-41F1-9FB5-DBA18AD8C542}" srcOrd="0" destOrd="0" parTransId="{27D23E49-403A-4BCD-BE2D-B564D35E6F0D}" sibTransId="{180BE8A7-B533-4CD4-8F7A-92B45109631C}"/>
    <dgm:cxn modelId="{A3013C9E-83B3-45B9-8844-EABB185786E6}" type="presOf" srcId="{27D23E49-403A-4BCD-BE2D-B564D35E6F0D}" destId="{BA93DBFA-793E-48F1-81CD-A10053E17285}" srcOrd="0" destOrd="0" presId="urn:microsoft.com/office/officeart/2008/layout/HorizontalMultiLevelHierarchy"/>
    <dgm:cxn modelId="{A96D6EA1-AD9A-40F8-9F42-C2A1EE898874}" type="presOf" srcId="{A0FC7E6A-CDE5-4FCB-95AF-7F50D639CE6C}" destId="{70BF47F7-DCA5-4D47-B1CE-0FE3EC01102D}" srcOrd="0" destOrd="0" presId="urn:microsoft.com/office/officeart/2008/layout/HorizontalMultiLevelHierarchy"/>
    <dgm:cxn modelId="{28C044AB-CA49-487E-9C95-10E6888C0C75}" type="presOf" srcId="{84BDFF42-1459-4955-8070-9C6A7AF230BE}" destId="{536B1C1E-0BE6-4FC8-8663-17958C4EDD96}" srcOrd="0" destOrd="0" presId="urn:microsoft.com/office/officeart/2008/layout/HorizontalMultiLevelHierarchy"/>
    <dgm:cxn modelId="{E1C3B2B0-E9FB-437A-892F-1E9C9B13C0CF}" type="presOf" srcId="{B1A5CE8E-FF67-4651-A9D2-27CD8620E7E1}" destId="{98D2AFA0-C2EC-4656-8D67-BF785CA8C8DD}" srcOrd="0" destOrd="0" presId="urn:microsoft.com/office/officeart/2008/layout/HorizontalMultiLevelHierarchy"/>
    <dgm:cxn modelId="{C488F1B0-7DB6-4D5C-8FF0-FB0134B6A373}" srcId="{A8330C88-0F55-4A08-9EFD-98A269E3F53F}" destId="{84BDFF42-1459-4955-8070-9C6A7AF230BE}" srcOrd="5" destOrd="0" parTransId="{A0FC7E6A-CDE5-4FCB-95AF-7F50D639CE6C}" sibTransId="{B9A5A28B-D341-406F-A710-E89155B980A0}"/>
    <dgm:cxn modelId="{2D9ED8BE-6FF3-4D4A-A2A1-99E2FF46777C}" type="presOf" srcId="{008B49E0-CEFE-4438-A90B-2B75145602BA}" destId="{3C120E07-3467-4B02-97E6-7E087CA886A5}" srcOrd="0" destOrd="0" presId="urn:microsoft.com/office/officeart/2008/layout/HorizontalMultiLevelHierarchy"/>
    <dgm:cxn modelId="{BAAF14D0-50EF-4918-8FFD-CCAA35DCB2E2}" srcId="{A8330C88-0F55-4A08-9EFD-98A269E3F53F}" destId="{B1A5CE8E-FF67-4651-A9D2-27CD8620E7E1}" srcOrd="1" destOrd="0" parTransId="{19261E75-8ED3-4F7D-9E70-8F8F3453BFC1}" sibTransId="{85E04506-B74D-4C62-AB39-E3B1CB9BD8F9}"/>
    <dgm:cxn modelId="{9364E7E9-7ABB-4A79-A2CE-31082DC20671}" type="presOf" srcId="{924C32B4-39E2-42DC-B8BE-BC396F0CB01F}" destId="{667C51BF-E635-409A-A7E7-D3BD93892BDD}" srcOrd="1" destOrd="0" presId="urn:microsoft.com/office/officeart/2008/layout/HorizontalMultiLevelHierarchy"/>
    <dgm:cxn modelId="{694AE2FF-DD61-4872-920D-A253CA024F65}" type="presOf" srcId="{40088D30-662E-402D-8F79-3A491D236790}" destId="{A76FE79A-080D-44C5-B1C7-AA122074297F}" srcOrd="1" destOrd="0" presId="urn:microsoft.com/office/officeart/2008/layout/HorizontalMultiLevelHierarchy"/>
    <dgm:cxn modelId="{F493DD3B-876F-469F-9181-C3421B4F65D4}" type="presParOf" srcId="{5B354136-0B5D-4D45-9152-C094F37E5B88}" destId="{2332CF79-4D72-4256-9D85-F7A3B19CC7EB}" srcOrd="0" destOrd="0" presId="urn:microsoft.com/office/officeart/2008/layout/HorizontalMultiLevelHierarchy"/>
    <dgm:cxn modelId="{64A35AC8-BF98-460C-82FB-39E7167E70F4}" type="presParOf" srcId="{2332CF79-4D72-4256-9D85-F7A3B19CC7EB}" destId="{16E43675-7416-4BF8-ABE6-4197294B6A72}" srcOrd="0" destOrd="0" presId="urn:microsoft.com/office/officeart/2008/layout/HorizontalMultiLevelHierarchy"/>
    <dgm:cxn modelId="{4A79E7F7-F4B4-4792-8EDC-3CD443F32309}" type="presParOf" srcId="{2332CF79-4D72-4256-9D85-F7A3B19CC7EB}" destId="{20B6D0B2-F27D-46E9-ACE5-00A21CEEA86E}" srcOrd="1" destOrd="0" presId="urn:microsoft.com/office/officeart/2008/layout/HorizontalMultiLevelHierarchy"/>
    <dgm:cxn modelId="{11CDBAC4-00D7-4E22-8078-07E63A89BC5B}" type="presParOf" srcId="{20B6D0B2-F27D-46E9-ACE5-00A21CEEA86E}" destId="{BA93DBFA-793E-48F1-81CD-A10053E17285}" srcOrd="0" destOrd="0" presId="urn:microsoft.com/office/officeart/2008/layout/HorizontalMultiLevelHierarchy"/>
    <dgm:cxn modelId="{D8B0A060-5C20-48CD-8D73-67663DD73CCE}" type="presParOf" srcId="{BA93DBFA-793E-48F1-81CD-A10053E17285}" destId="{273A2FF1-659E-41DB-87F8-564613D16571}" srcOrd="0" destOrd="0" presId="urn:microsoft.com/office/officeart/2008/layout/HorizontalMultiLevelHierarchy"/>
    <dgm:cxn modelId="{B3C801BD-8088-4FC2-85F7-C2028CDA3C54}" type="presParOf" srcId="{20B6D0B2-F27D-46E9-ACE5-00A21CEEA86E}" destId="{D45EB9A3-544C-4B38-AD09-C0F4DC8FA446}" srcOrd="1" destOrd="0" presId="urn:microsoft.com/office/officeart/2008/layout/HorizontalMultiLevelHierarchy"/>
    <dgm:cxn modelId="{F360D4A8-2547-4009-8B09-14F6AFAA67FE}" type="presParOf" srcId="{D45EB9A3-544C-4B38-AD09-C0F4DC8FA446}" destId="{91C95DCA-6C08-4E0C-92B1-3701205CEBC6}" srcOrd="0" destOrd="0" presId="urn:microsoft.com/office/officeart/2008/layout/HorizontalMultiLevelHierarchy"/>
    <dgm:cxn modelId="{A5BC92AF-9742-4062-9BD0-EB1CE33569F9}" type="presParOf" srcId="{D45EB9A3-544C-4B38-AD09-C0F4DC8FA446}" destId="{2C550BB1-C5CE-4FA5-B06B-FDE3D0332084}" srcOrd="1" destOrd="0" presId="urn:microsoft.com/office/officeart/2008/layout/HorizontalMultiLevelHierarchy"/>
    <dgm:cxn modelId="{1F2236F6-DC85-4540-BD26-72C264D634B6}" type="presParOf" srcId="{20B6D0B2-F27D-46E9-ACE5-00A21CEEA86E}" destId="{1643602F-CF07-415F-9651-3C2445FA018D}" srcOrd="2" destOrd="0" presId="urn:microsoft.com/office/officeart/2008/layout/HorizontalMultiLevelHierarchy"/>
    <dgm:cxn modelId="{2EC611BA-0226-4B88-AA63-E912B5847F35}" type="presParOf" srcId="{1643602F-CF07-415F-9651-3C2445FA018D}" destId="{317CE707-F3E7-409D-88E8-457AC0D025B3}" srcOrd="0" destOrd="0" presId="urn:microsoft.com/office/officeart/2008/layout/HorizontalMultiLevelHierarchy"/>
    <dgm:cxn modelId="{207C24A5-BC1B-45FE-8EB0-22CB1A14C8C0}" type="presParOf" srcId="{20B6D0B2-F27D-46E9-ACE5-00A21CEEA86E}" destId="{742C33C8-6F2A-40CB-82A6-95480C0753ED}" srcOrd="3" destOrd="0" presId="urn:microsoft.com/office/officeart/2008/layout/HorizontalMultiLevelHierarchy"/>
    <dgm:cxn modelId="{D076FF4B-D9D4-43E0-91AC-7AFA80A20E99}" type="presParOf" srcId="{742C33C8-6F2A-40CB-82A6-95480C0753ED}" destId="{98D2AFA0-C2EC-4656-8D67-BF785CA8C8DD}" srcOrd="0" destOrd="0" presId="urn:microsoft.com/office/officeart/2008/layout/HorizontalMultiLevelHierarchy"/>
    <dgm:cxn modelId="{EB0F7976-4ED6-4BE9-BFB5-0CFEB7949D03}" type="presParOf" srcId="{742C33C8-6F2A-40CB-82A6-95480C0753ED}" destId="{FDE6C2FD-AA50-498E-9BB8-FFAC0720B958}" srcOrd="1" destOrd="0" presId="urn:microsoft.com/office/officeart/2008/layout/HorizontalMultiLevelHierarchy"/>
    <dgm:cxn modelId="{5410B28C-7ED1-4995-95EC-FF476E96D8D7}" type="presParOf" srcId="{20B6D0B2-F27D-46E9-ACE5-00A21CEEA86E}" destId="{3A702D03-1882-406B-8E5F-BCF09A70723F}" srcOrd="4" destOrd="0" presId="urn:microsoft.com/office/officeart/2008/layout/HorizontalMultiLevelHierarchy"/>
    <dgm:cxn modelId="{B8812A9D-1184-4420-B3C6-00F440355758}" type="presParOf" srcId="{3A702D03-1882-406B-8E5F-BCF09A70723F}" destId="{667C51BF-E635-409A-A7E7-D3BD93892BDD}" srcOrd="0" destOrd="0" presId="urn:microsoft.com/office/officeart/2008/layout/HorizontalMultiLevelHierarchy"/>
    <dgm:cxn modelId="{B02058F3-1F0F-4F0E-A896-4906FEFE172C}" type="presParOf" srcId="{20B6D0B2-F27D-46E9-ACE5-00A21CEEA86E}" destId="{8910BC15-1AB2-41BE-8DF0-19E6AB8E48A1}" srcOrd="5" destOrd="0" presId="urn:microsoft.com/office/officeart/2008/layout/HorizontalMultiLevelHierarchy"/>
    <dgm:cxn modelId="{4BEF867E-9C24-4392-B5AA-782C1EC48F13}" type="presParOf" srcId="{8910BC15-1AB2-41BE-8DF0-19E6AB8E48A1}" destId="{962DCC44-C35B-4A52-9BC0-FA5024D4F333}" srcOrd="0" destOrd="0" presId="urn:microsoft.com/office/officeart/2008/layout/HorizontalMultiLevelHierarchy"/>
    <dgm:cxn modelId="{1350AA4D-C3AF-4A81-B9FF-EA522763155D}" type="presParOf" srcId="{8910BC15-1AB2-41BE-8DF0-19E6AB8E48A1}" destId="{A6A38B76-DD56-4C5A-A0B4-59AE8830D124}" srcOrd="1" destOrd="0" presId="urn:microsoft.com/office/officeart/2008/layout/HorizontalMultiLevelHierarchy"/>
    <dgm:cxn modelId="{410B5476-9655-42CB-B828-9C01AD940810}" type="presParOf" srcId="{20B6D0B2-F27D-46E9-ACE5-00A21CEEA86E}" destId="{3C120E07-3467-4B02-97E6-7E087CA886A5}" srcOrd="6" destOrd="0" presId="urn:microsoft.com/office/officeart/2008/layout/HorizontalMultiLevelHierarchy"/>
    <dgm:cxn modelId="{087DAF8A-6885-4AEF-A388-78807B01845B}" type="presParOf" srcId="{3C120E07-3467-4B02-97E6-7E087CA886A5}" destId="{84E3DA1B-1476-472B-820A-2D3CBE361B0F}" srcOrd="0" destOrd="0" presId="urn:microsoft.com/office/officeart/2008/layout/HorizontalMultiLevelHierarchy"/>
    <dgm:cxn modelId="{D46E99A7-95B9-4EA0-A7AA-044185E93AB9}" type="presParOf" srcId="{20B6D0B2-F27D-46E9-ACE5-00A21CEEA86E}" destId="{6B2619C4-3DE8-4E9F-A735-7FF8A6FECE89}" srcOrd="7" destOrd="0" presId="urn:microsoft.com/office/officeart/2008/layout/HorizontalMultiLevelHierarchy"/>
    <dgm:cxn modelId="{8B18897E-A45C-4582-8247-F0129DEAEB18}" type="presParOf" srcId="{6B2619C4-3DE8-4E9F-A735-7FF8A6FECE89}" destId="{AF175F17-4B9F-462D-9CD9-529EBAFBB7A7}" srcOrd="0" destOrd="0" presId="urn:microsoft.com/office/officeart/2008/layout/HorizontalMultiLevelHierarchy"/>
    <dgm:cxn modelId="{55A1826B-4E3A-4497-A82B-50358D97F5D7}" type="presParOf" srcId="{6B2619C4-3DE8-4E9F-A735-7FF8A6FECE89}" destId="{480F0128-C1ED-4A8B-B469-1BD97259E160}" srcOrd="1" destOrd="0" presId="urn:microsoft.com/office/officeart/2008/layout/HorizontalMultiLevelHierarchy"/>
    <dgm:cxn modelId="{77925165-F36A-41FB-A8D3-3466616F45AB}" type="presParOf" srcId="{20B6D0B2-F27D-46E9-ACE5-00A21CEEA86E}" destId="{B3B1ED84-58B6-4A09-899E-3C7B5368BABF}" srcOrd="8" destOrd="0" presId="urn:microsoft.com/office/officeart/2008/layout/HorizontalMultiLevelHierarchy"/>
    <dgm:cxn modelId="{B0121AA6-3218-4AC1-BD67-71CB09955275}" type="presParOf" srcId="{B3B1ED84-58B6-4A09-899E-3C7B5368BABF}" destId="{A76FE79A-080D-44C5-B1C7-AA122074297F}" srcOrd="0" destOrd="0" presId="urn:microsoft.com/office/officeart/2008/layout/HorizontalMultiLevelHierarchy"/>
    <dgm:cxn modelId="{DBFB73EC-6D11-4B2F-88F1-A3040E53EDE1}" type="presParOf" srcId="{20B6D0B2-F27D-46E9-ACE5-00A21CEEA86E}" destId="{9662E0DC-57AB-4F27-975F-B80F3541AFB4}" srcOrd="9" destOrd="0" presId="urn:microsoft.com/office/officeart/2008/layout/HorizontalMultiLevelHierarchy"/>
    <dgm:cxn modelId="{4992AB41-ACA2-48E2-BB58-494A7780064A}" type="presParOf" srcId="{9662E0DC-57AB-4F27-975F-B80F3541AFB4}" destId="{C7CF6DB1-C86D-4228-876A-F6A5752E78AE}" srcOrd="0" destOrd="0" presId="urn:microsoft.com/office/officeart/2008/layout/HorizontalMultiLevelHierarchy"/>
    <dgm:cxn modelId="{4C34C0D0-A2FB-4BCE-98EB-BF409A6CB1CC}" type="presParOf" srcId="{9662E0DC-57AB-4F27-975F-B80F3541AFB4}" destId="{41CF81ED-7D57-44CF-9F5D-3280A0D72338}" srcOrd="1" destOrd="0" presId="urn:microsoft.com/office/officeart/2008/layout/HorizontalMultiLevelHierarchy"/>
    <dgm:cxn modelId="{373601AE-62CC-40F1-B920-BE843DED437C}" type="presParOf" srcId="{20B6D0B2-F27D-46E9-ACE5-00A21CEEA86E}" destId="{70BF47F7-DCA5-4D47-B1CE-0FE3EC01102D}" srcOrd="10" destOrd="0" presId="urn:microsoft.com/office/officeart/2008/layout/HorizontalMultiLevelHierarchy"/>
    <dgm:cxn modelId="{BB827EF7-3333-4CF4-8E81-AED2529218B2}" type="presParOf" srcId="{70BF47F7-DCA5-4D47-B1CE-0FE3EC01102D}" destId="{F793EF2A-E722-4720-9838-E18EFE0A05B7}" srcOrd="0" destOrd="0" presId="urn:microsoft.com/office/officeart/2008/layout/HorizontalMultiLevelHierarchy"/>
    <dgm:cxn modelId="{44D7F9AD-EC52-4007-9CD5-6657DFE2775C}" type="presParOf" srcId="{20B6D0B2-F27D-46E9-ACE5-00A21CEEA86E}" destId="{B2C61E76-9084-436B-B81D-E6C2493773EF}" srcOrd="11" destOrd="0" presId="urn:microsoft.com/office/officeart/2008/layout/HorizontalMultiLevelHierarchy"/>
    <dgm:cxn modelId="{B3C85988-738A-4636-AF64-14AA814BEE68}" type="presParOf" srcId="{B2C61E76-9084-436B-B81D-E6C2493773EF}" destId="{536B1C1E-0BE6-4FC8-8663-17958C4EDD96}" srcOrd="0" destOrd="0" presId="urn:microsoft.com/office/officeart/2008/layout/HorizontalMultiLevelHierarchy"/>
    <dgm:cxn modelId="{CE75BD36-5829-41C9-85F3-91CA68C3735D}" type="presParOf" srcId="{B2C61E76-9084-436B-B81D-E6C2493773EF}" destId="{37591730-CAEB-4BD3-B984-2A1C2911078B}"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4D4F28EA-2483-4047-9154-D945867E54C0}"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ru-RU"/>
        </a:p>
      </dgm:t>
    </dgm:pt>
    <dgm:pt modelId="{86864AA4-1A1A-4FA0-9EFD-B65E95159991}">
      <dgm:prSet/>
      <dgm:spPr/>
      <dgm:t>
        <a:bodyPr/>
        <a:lstStyle/>
        <a:p>
          <a:r>
            <a:rPr lang="ru-RU" b="1"/>
            <a:t>Социальный характер</a:t>
          </a:r>
          <a:r>
            <a:rPr lang="ru-RU"/>
            <a:t>. Преступность возникает из конкретных деяний, совершенных против общественных интересов. И виновные лица, и потерпевшие являются членами общества. Преступность связана с процессами, происходящими в обществе и преимущественно обусловлена социальными предпосылками, а не биологической природой человека. Последствия совершаемых преступлений влияют на интересы общества и на его нормальное функционирование.</a:t>
          </a:r>
        </a:p>
      </dgm:t>
    </dgm:pt>
    <dgm:pt modelId="{F086C562-D68D-41A7-9364-9DDB7354934F}" type="parTrans" cxnId="{E1C8C022-9667-4AC0-BDD8-8CEA070429AB}">
      <dgm:prSet/>
      <dgm:spPr/>
      <dgm:t>
        <a:bodyPr/>
        <a:lstStyle/>
        <a:p>
          <a:endParaRPr lang="ru-RU"/>
        </a:p>
      </dgm:t>
    </dgm:pt>
    <dgm:pt modelId="{1DC05DDC-064A-4206-B1A2-3DF6AC1AA1BF}" type="sibTrans" cxnId="{E1C8C022-9667-4AC0-BDD8-8CEA070429AB}">
      <dgm:prSet/>
      <dgm:spPr/>
      <dgm:t>
        <a:bodyPr/>
        <a:lstStyle/>
        <a:p>
          <a:endParaRPr lang="ru-RU"/>
        </a:p>
      </dgm:t>
    </dgm:pt>
    <dgm:pt modelId="{12B52BAA-4657-43E2-8B8A-8D6FF8416EC2}">
      <dgm:prSet/>
      <dgm:spPr/>
      <dgm:t>
        <a:bodyPr/>
        <a:lstStyle/>
        <a:p>
          <a:r>
            <a:rPr lang="ru-RU" b="1"/>
            <a:t>Правовой характер</a:t>
          </a:r>
          <a:r>
            <a:rPr lang="ru-RU"/>
            <a:t>. Преступность как явление имеет уголовно-правовой характер, поскольку объединяет отдельные общественно опасные деяния, признаваемые уголовным законодательством преступлениями. Понятие и виды преступлений определены уголовным законодательством. Это позволяет отграничить преступность от иных видов правонарушений и аморальных поступков.</a:t>
          </a:r>
        </a:p>
      </dgm:t>
    </dgm:pt>
    <dgm:pt modelId="{7436DB7B-C57F-443E-B421-A97DBBF5E70B}" type="parTrans" cxnId="{938DED46-9F8C-4E53-BBD3-C7027FFA9B46}">
      <dgm:prSet/>
      <dgm:spPr/>
      <dgm:t>
        <a:bodyPr/>
        <a:lstStyle/>
        <a:p>
          <a:endParaRPr lang="ru-RU"/>
        </a:p>
      </dgm:t>
    </dgm:pt>
    <dgm:pt modelId="{9B70BD3B-ADCE-4C79-9788-5C28C60DC9D5}" type="sibTrans" cxnId="{938DED46-9F8C-4E53-BBD3-C7027FFA9B46}">
      <dgm:prSet/>
      <dgm:spPr/>
      <dgm:t>
        <a:bodyPr/>
        <a:lstStyle/>
        <a:p>
          <a:endParaRPr lang="ru-RU"/>
        </a:p>
      </dgm:t>
    </dgm:pt>
    <dgm:pt modelId="{1F642DAE-6E54-45CC-ACCA-910F768C9515}" type="pres">
      <dgm:prSet presAssocID="{4D4F28EA-2483-4047-9154-D945867E54C0}" presName="linear" presStyleCnt="0">
        <dgm:presLayoutVars>
          <dgm:animLvl val="lvl"/>
          <dgm:resizeHandles val="exact"/>
        </dgm:presLayoutVars>
      </dgm:prSet>
      <dgm:spPr/>
    </dgm:pt>
    <dgm:pt modelId="{8C4BD831-B269-48B2-B31E-B55981F4D04B}" type="pres">
      <dgm:prSet presAssocID="{86864AA4-1A1A-4FA0-9EFD-B65E95159991}" presName="parentText" presStyleLbl="node1" presStyleIdx="0" presStyleCnt="2">
        <dgm:presLayoutVars>
          <dgm:chMax val="0"/>
          <dgm:bulletEnabled val="1"/>
        </dgm:presLayoutVars>
      </dgm:prSet>
      <dgm:spPr/>
    </dgm:pt>
    <dgm:pt modelId="{B1E2F5A5-842B-42D4-B1E5-C193514F8046}" type="pres">
      <dgm:prSet presAssocID="{1DC05DDC-064A-4206-B1A2-3DF6AC1AA1BF}" presName="spacer" presStyleCnt="0"/>
      <dgm:spPr/>
    </dgm:pt>
    <dgm:pt modelId="{82758407-4570-4B50-811D-381D80A38876}" type="pres">
      <dgm:prSet presAssocID="{12B52BAA-4657-43E2-8B8A-8D6FF8416EC2}" presName="parentText" presStyleLbl="node1" presStyleIdx="1" presStyleCnt="2">
        <dgm:presLayoutVars>
          <dgm:chMax val="0"/>
          <dgm:bulletEnabled val="1"/>
        </dgm:presLayoutVars>
      </dgm:prSet>
      <dgm:spPr/>
    </dgm:pt>
  </dgm:ptLst>
  <dgm:cxnLst>
    <dgm:cxn modelId="{E1C8C022-9667-4AC0-BDD8-8CEA070429AB}" srcId="{4D4F28EA-2483-4047-9154-D945867E54C0}" destId="{86864AA4-1A1A-4FA0-9EFD-B65E95159991}" srcOrd="0" destOrd="0" parTransId="{F086C562-D68D-41A7-9364-9DDB7354934F}" sibTransId="{1DC05DDC-064A-4206-B1A2-3DF6AC1AA1BF}"/>
    <dgm:cxn modelId="{5AEEF128-4F45-42CF-A50B-4B583ADB92A1}" type="presOf" srcId="{86864AA4-1A1A-4FA0-9EFD-B65E95159991}" destId="{8C4BD831-B269-48B2-B31E-B55981F4D04B}" srcOrd="0" destOrd="0" presId="urn:microsoft.com/office/officeart/2005/8/layout/vList2"/>
    <dgm:cxn modelId="{938DED46-9F8C-4E53-BBD3-C7027FFA9B46}" srcId="{4D4F28EA-2483-4047-9154-D945867E54C0}" destId="{12B52BAA-4657-43E2-8B8A-8D6FF8416EC2}" srcOrd="1" destOrd="0" parTransId="{7436DB7B-C57F-443E-B421-A97DBBF5E70B}" sibTransId="{9B70BD3B-ADCE-4C79-9788-5C28C60DC9D5}"/>
    <dgm:cxn modelId="{6D9F1493-505E-4051-BEC8-36A6EE8E36E3}" type="presOf" srcId="{12B52BAA-4657-43E2-8B8A-8D6FF8416EC2}" destId="{82758407-4570-4B50-811D-381D80A38876}" srcOrd="0" destOrd="0" presId="urn:microsoft.com/office/officeart/2005/8/layout/vList2"/>
    <dgm:cxn modelId="{66BEF2F8-B0D6-41D1-9053-5FEE15BB2F7A}" type="presOf" srcId="{4D4F28EA-2483-4047-9154-D945867E54C0}" destId="{1F642DAE-6E54-45CC-ACCA-910F768C9515}" srcOrd="0" destOrd="0" presId="urn:microsoft.com/office/officeart/2005/8/layout/vList2"/>
    <dgm:cxn modelId="{DB356271-C375-408F-B941-F2E6F8797E0A}" type="presParOf" srcId="{1F642DAE-6E54-45CC-ACCA-910F768C9515}" destId="{8C4BD831-B269-48B2-B31E-B55981F4D04B}" srcOrd="0" destOrd="0" presId="urn:microsoft.com/office/officeart/2005/8/layout/vList2"/>
    <dgm:cxn modelId="{24614A5A-6812-4019-80E5-68D2078FE516}" type="presParOf" srcId="{1F642DAE-6E54-45CC-ACCA-910F768C9515}" destId="{B1E2F5A5-842B-42D4-B1E5-C193514F8046}" srcOrd="1" destOrd="0" presId="urn:microsoft.com/office/officeart/2005/8/layout/vList2"/>
    <dgm:cxn modelId="{448579BA-ABBD-4CB2-89C2-365229A39926}" type="presParOf" srcId="{1F642DAE-6E54-45CC-ACCA-910F768C9515}" destId="{82758407-4570-4B50-811D-381D80A3887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3604456F-81BE-4D85-BAF5-421B72A7B2E7}"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ru-RU"/>
        </a:p>
      </dgm:t>
    </dgm:pt>
    <dgm:pt modelId="{BFF4FD10-0C6F-4EE7-9377-70CA74349F3B}">
      <dgm:prSet/>
      <dgm:spPr/>
      <dgm:t>
        <a:bodyPr/>
        <a:lstStyle/>
        <a:p>
          <a:r>
            <a:rPr lang="ru-RU" b="1"/>
            <a:t>Историческая изменчивость</a:t>
          </a:r>
          <a:r>
            <a:rPr lang="ru-RU"/>
            <a:t>. С момента своего возникновения преступность постоянно изменялась, что было обусловлено изменениями общества, его социально-экономическими, идеолого-политическими, организационно-управленческими и иными детерминантами. Состояние преступности неодинаково в различных социально-экономических формациях. Изменения законодательства также непосредственно влияют на качественные и количественные характеристики преступности.</a:t>
          </a:r>
        </a:p>
      </dgm:t>
    </dgm:pt>
    <dgm:pt modelId="{49D5E1C2-C9BA-4279-8DA9-2B73B358BE7E}" type="parTrans" cxnId="{A5857EF8-7140-4A5D-A1BC-D6E6C467656A}">
      <dgm:prSet/>
      <dgm:spPr/>
      <dgm:t>
        <a:bodyPr/>
        <a:lstStyle/>
        <a:p>
          <a:endParaRPr lang="ru-RU"/>
        </a:p>
      </dgm:t>
    </dgm:pt>
    <dgm:pt modelId="{499DEED2-84B2-47E0-8AE9-85D369639D95}" type="sibTrans" cxnId="{A5857EF8-7140-4A5D-A1BC-D6E6C467656A}">
      <dgm:prSet/>
      <dgm:spPr/>
      <dgm:t>
        <a:bodyPr/>
        <a:lstStyle/>
        <a:p>
          <a:endParaRPr lang="ru-RU"/>
        </a:p>
      </dgm:t>
    </dgm:pt>
    <dgm:pt modelId="{DD536805-578C-4E96-A554-E361CB24AF3B}">
      <dgm:prSet/>
      <dgm:spPr/>
      <dgm:t>
        <a:bodyPr/>
        <a:lstStyle/>
        <a:p>
          <a:r>
            <a:rPr lang="ru-RU" b="1"/>
            <a:t>Негативные проявления</a:t>
          </a:r>
          <a:r>
            <a:rPr lang="ru-RU"/>
            <a:t>. Преступные действия причиняют невосполнимый вред как охраняемым законодательством общественным отношениям, так и экономическим (в силу того, что преступность влечет затраты общества на борьбу с этим явлением и на достижение целей наказания).</a:t>
          </a:r>
        </a:p>
      </dgm:t>
    </dgm:pt>
    <dgm:pt modelId="{F05B2C7B-4E88-41B9-BBD6-4080464974DF}" type="parTrans" cxnId="{3F34063B-9C13-4DB9-A5B8-6BEF63C696E7}">
      <dgm:prSet/>
      <dgm:spPr/>
      <dgm:t>
        <a:bodyPr/>
        <a:lstStyle/>
        <a:p>
          <a:endParaRPr lang="ru-RU"/>
        </a:p>
      </dgm:t>
    </dgm:pt>
    <dgm:pt modelId="{ADC4BAC8-6A4D-4352-BF8A-78841338D4C6}" type="sibTrans" cxnId="{3F34063B-9C13-4DB9-A5B8-6BEF63C696E7}">
      <dgm:prSet/>
      <dgm:spPr/>
      <dgm:t>
        <a:bodyPr/>
        <a:lstStyle/>
        <a:p>
          <a:endParaRPr lang="ru-RU"/>
        </a:p>
      </dgm:t>
    </dgm:pt>
    <dgm:pt modelId="{3D61CE26-C4FD-4C5E-AA2A-1238AFF520E0}" type="pres">
      <dgm:prSet presAssocID="{3604456F-81BE-4D85-BAF5-421B72A7B2E7}" presName="linear" presStyleCnt="0">
        <dgm:presLayoutVars>
          <dgm:animLvl val="lvl"/>
          <dgm:resizeHandles val="exact"/>
        </dgm:presLayoutVars>
      </dgm:prSet>
      <dgm:spPr/>
    </dgm:pt>
    <dgm:pt modelId="{713CC88F-4CE3-4447-A13F-289EE9AB84DC}" type="pres">
      <dgm:prSet presAssocID="{BFF4FD10-0C6F-4EE7-9377-70CA74349F3B}" presName="parentText" presStyleLbl="node1" presStyleIdx="0" presStyleCnt="2">
        <dgm:presLayoutVars>
          <dgm:chMax val="0"/>
          <dgm:bulletEnabled val="1"/>
        </dgm:presLayoutVars>
      </dgm:prSet>
      <dgm:spPr/>
    </dgm:pt>
    <dgm:pt modelId="{51F41609-6C31-4B8B-8814-A040F9BB07AC}" type="pres">
      <dgm:prSet presAssocID="{499DEED2-84B2-47E0-8AE9-85D369639D95}" presName="spacer" presStyleCnt="0"/>
      <dgm:spPr/>
    </dgm:pt>
    <dgm:pt modelId="{E72EF54B-A849-474E-8273-D71AC4836566}" type="pres">
      <dgm:prSet presAssocID="{DD536805-578C-4E96-A554-E361CB24AF3B}" presName="parentText" presStyleLbl="node1" presStyleIdx="1" presStyleCnt="2">
        <dgm:presLayoutVars>
          <dgm:chMax val="0"/>
          <dgm:bulletEnabled val="1"/>
        </dgm:presLayoutVars>
      </dgm:prSet>
      <dgm:spPr/>
    </dgm:pt>
  </dgm:ptLst>
  <dgm:cxnLst>
    <dgm:cxn modelId="{42D2E80A-BCB5-4A41-AEC2-4CEF62F1E458}" type="presOf" srcId="{DD536805-578C-4E96-A554-E361CB24AF3B}" destId="{E72EF54B-A849-474E-8273-D71AC4836566}" srcOrd="0" destOrd="0" presId="urn:microsoft.com/office/officeart/2005/8/layout/vList2"/>
    <dgm:cxn modelId="{3F34063B-9C13-4DB9-A5B8-6BEF63C696E7}" srcId="{3604456F-81BE-4D85-BAF5-421B72A7B2E7}" destId="{DD536805-578C-4E96-A554-E361CB24AF3B}" srcOrd="1" destOrd="0" parTransId="{F05B2C7B-4E88-41B9-BBD6-4080464974DF}" sibTransId="{ADC4BAC8-6A4D-4352-BF8A-78841338D4C6}"/>
    <dgm:cxn modelId="{3689B2B4-FB37-4ECC-BE1A-9C28DEEC1353}" type="presOf" srcId="{3604456F-81BE-4D85-BAF5-421B72A7B2E7}" destId="{3D61CE26-C4FD-4C5E-AA2A-1238AFF520E0}" srcOrd="0" destOrd="0" presId="urn:microsoft.com/office/officeart/2005/8/layout/vList2"/>
    <dgm:cxn modelId="{4A1636B9-B8C5-4E94-940A-D770F302DC37}" type="presOf" srcId="{BFF4FD10-0C6F-4EE7-9377-70CA74349F3B}" destId="{713CC88F-4CE3-4447-A13F-289EE9AB84DC}" srcOrd="0" destOrd="0" presId="urn:microsoft.com/office/officeart/2005/8/layout/vList2"/>
    <dgm:cxn modelId="{A5857EF8-7140-4A5D-A1BC-D6E6C467656A}" srcId="{3604456F-81BE-4D85-BAF5-421B72A7B2E7}" destId="{BFF4FD10-0C6F-4EE7-9377-70CA74349F3B}" srcOrd="0" destOrd="0" parTransId="{49D5E1C2-C9BA-4279-8DA9-2B73B358BE7E}" sibTransId="{499DEED2-84B2-47E0-8AE9-85D369639D95}"/>
    <dgm:cxn modelId="{133B5818-E857-4B56-A916-6CC09F7EF0F7}" type="presParOf" srcId="{3D61CE26-C4FD-4C5E-AA2A-1238AFF520E0}" destId="{713CC88F-4CE3-4447-A13F-289EE9AB84DC}" srcOrd="0" destOrd="0" presId="urn:microsoft.com/office/officeart/2005/8/layout/vList2"/>
    <dgm:cxn modelId="{C9E9465C-337F-4695-9465-90133EC1A245}" type="presParOf" srcId="{3D61CE26-C4FD-4C5E-AA2A-1238AFF520E0}" destId="{51F41609-6C31-4B8B-8814-A040F9BB07AC}" srcOrd="1" destOrd="0" presId="urn:microsoft.com/office/officeart/2005/8/layout/vList2"/>
    <dgm:cxn modelId="{DE6BED4A-7DC8-4CC5-8E88-21C64123B53F}" type="presParOf" srcId="{3D61CE26-C4FD-4C5E-AA2A-1238AFF520E0}" destId="{E72EF54B-A849-474E-8273-D71AC483656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9A72B03E-2BC1-4F66-BD46-7F1F44F9F3AA}"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ru-RU"/>
        </a:p>
      </dgm:t>
    </dgm:pt>
    <dgm:pt modelId="{6D6829DF-4442-48E7-99C1-7CD929D07DB4}">
      <dgm:prSet/>
      <dgm:spPr/>
      <dgm:t>
        <a:bodyPr/>
        <a:lstStyle/>
        <a:p>
          <a:r>
            <a:rPr lang="ru-RU" b="1"/>
            <a:t>Массовый характер</a:t>
          </a:r>
          <a:r>
            <a:rPr lang="ru-RU"/>
            <a:t>. Преступность — это совокупность множества индивидуальных противоправных актов, событий и лиц, их совершивших, на определенной территории за определенный период времени. Она обладает специфическими признаками, которые могут отсутствовать в единичных преступлениях.</a:t>
          </a:r>
        </a:p>
      </dgm:t>
    </dgm:pt>
    <dgm:pt modelId="{087F5554-50BB-455B-841B-50DC887B5232}" type="parTrans" cxnId="{F1D7C0E0-CA3A-4F65-8857-96E22C3E8B8A}">
      <dgm:prSet/>
      <dgm:spPr/>
      <dgm:t>
        <a:bodyPr/>
        <a:lstStyle/>
        <a:p>
          <a:endParaRPr lang="ru-RU"/>
        </a:p>
      </dgm:t>
    </dgm:pt>
    <dgm:pt modelId="{9767B134-E8D4-48A8-A273-29ED50ABB573}" type="sibTrans" cxnId="{F1D7C0E0-CA3A-4F65-8857-96E22C3E8B8A}">
      <dgm:prSet/>
      <dgm:spPr/>
      <dgm:t>
        <a:bodyPr/>
        <a:lstStyle/>
        <a:p>
          <a:endParaRPr lang="ru-RU"/>
        </a:p>
      </dgm:t>
    </dgm:pt>
    <dgm:pt modelId="{93A10743-0C07-434D-A3E4-4ADCAB8D139A}">
      <dgm:prSet/>
      <dgm:spPr/>
      <dgm:t>
        <a:bodyPr/>
        <a:lstStyle/>
        <a:p>
          <a:r>
            <a:rPr lang="ru-RU" b="1"/>
            <a:t>Системность</a:t>
          </a:r>
          <a:r>
            <a:rPr lang="ru-RU"/>
            <a:t>. Преступность — это не простая совокупность преступлений. Она включает в себя взаимосвязанные элементы, обладает относительной самостоятельностью и системными свойствами, устойчивыми взаимозависимостями как внутри системы, так и с внешними социальными явлениями.</a:t>
          </a:r>
        </a:p>
      </dgm:t>
    </dgm:pt>
    <dgm:pt modelId="{AAA39970-98D8-4507-B62F-AD70E65C00DF}" type="parTrans" cxnId="{8B9DB605-57A4-4DD9-8998-FC917B23AB2F}">
      <dgm:prSet/>
      <dgm:spPr/>
      <dgm:t>
        <a:bodyPr/>
        <a:lstStyle/>
        <a:p>
          <a:endParaRPr lang="ru-RU"/>
        </a:p>
      </dgm:t>
    </dgm:pt>
    <dgm:pt modelId="{EB9B825F-87E7-451F-AC48-0CE2AC89062B}" type="sibTrans" cxnId="{8B9DB605-57A4-4DD9-8998-FC917B23AB2F}">
      <dgm:prSet/>
      <dgm:spPr/>
      <dgm:t>
        <a:bodyPr/>
        <a:lstStyle/>
        <a:p>
          <a:endParaRPr lang="ru-RU"/>
        </a:p>
      </dgm:t>
    </dgm:pt>
    <dgm:pt modelId="{DBF8D3E5-9943-4A11-908F-87B9A391C6F7}" type="pres">
      <dgm:prSet presAssocID="{9A72B03E-2BC1-4F66-BD46-7F1F44F9F3AA}" presName="linear" presStyleCnt="0">
        <dgm:presLayoutVars>
          <dgm:animLvl val="lvl"/>
          <dgm:resizeHandles val="exact"/>
        </dgm:presLayoutVars>
      </dgm:prSet>
      <dgm:spPr/>
    </dgm:pt>
    <dgm:pt modelId="{BA0564FC-9ADB-4EFD-A799-8BCC2F39C555}" type="pres">
      <dgm:prSet presAssocID="{6D6829DF-4442-48E7-99C1-7CD929D07DB4}" presName="parentText" presStyleLbl="node1" presStyleIdx="0" presStyleCnt="2">
        <dgm:presLayoutVars>
          <dgm:chMax val="0"/>
          <dgm:bulletEnabled val="1"/>
        </dgm:presLayoutVars>
      </dgm:prSet>
      <dgm:spPr/>
    </dgm:pt>
    <dgm:pt modelId="{AF7AA2C6-7430-4D5A-BA7B-5BD724A34461}" type="pres">
      <dgm:prSet presAssocID="{9767B134-E8D4-48A8-A273-29ED50ABB573}" presName="spacer" presStyleCnt="0"/>
      <dgm:spPr/>
    </dgm:pt>
    <dgm:pt modelId="{1840CDDD-B149-4633-8579-0AB9C6A7B4D0}" type="pres">
      <dgm:prSet presAssocID="{93A10743-0C07-434D-A3E4-4ADCAB8D139A}" presName="parentText" presStyleLbl="node1" presStyleIdx="1" presStyleCnt="2">
        <dgm:presLayoutVars>
          <dgm:chMax val="0"/>
          <dgm:bulletEnabled val="1"/>
        </dgm:presLayoutVars>
      </dgm:prSet>
      <dgm:spPr/>
    </dgm:pt>
  </dgm:ptLst>
  <dgm:cxnLst>
    <dgm:cxn modelId="{8B9DB605-57A4-4DD9-8998-FC917B23AB2F}" srcId="{9A72B03E-2BC1-4F66-BD46-7F1F44F9F3AA}" destId="{93A10743-0C07-434D-A3E4-4ADCAB8D139A}" srcOrd="1" destOrd="0" parTransId="{AAA39970-98D8-4507-B62F-AD70E65C00DF}" sibTransId="{EB9B825F-87E7-451F-AC48-0CE2AC89062B}"/>
    <dgm:cxn modelId="{390DA783-36B6-45BD-88FD-CD4DF6206F04}" type="presOf" srcId="{9A72B03E-2BC1-4F66-BD46-7F1F44F9F3AA}" destId="{DBF8D3E5-9943-4A11-908F-87B9A391C6F7}" srcOrd="0" destOrd="0" presId="urn:microsoft.com/office/officeart/2005/8/layout/vList2"/>
    <dgm:cxn modelId="{BEA5DBA6-3934-4157-8D4F-54084531D701}" type="presOf" srcId="{6D6829DF-4442-48E7-99C1-7CD929D07DB4}" destId="{BA0564FC-9ADB-4EFD-A799-8BCC2F39C555}" srcOrd="0" destOrd="0" presId="urn:microsoft.com/office/officeart/2005/8/layout/vList2"/>
    <dgm:cxn modelId="{F699C9CB-3636-47BE-B47E-CBB9099C4D56}" type="presOf" srcId="{93A10743-0C07-434D-A3E4-4ADCAB8D139A}" destId="{1840CDDD-B149-4633-8579-0AB9C6A7B4D0}" srcOrd="0" destOrd="0" presId="urn:microsoft.com/office/officeart/2005/8/layout/vList2"/>
    <dgm:cxn modelId="{F1D7C0E0-CA3A-4F65-8857-96E22C3E8B8A}" srcId="{9A72B03E-2BC1-4F66-BD46-7F1F44F9F3AA}" destId="{6D6829DF-4442-48E7-99C1-7CD929D07DB4}" srcOrd="0" destOrd="0" parTransId="{087F5554-50BB-455B-841B-50DC887B5232}" sibTransId="{9767B134-E8D4-48A8-A273-29ED50ABB573}"/>
    <dgm:cxn modelId="{FD8BBEC3-DEF8-453E-8E3C-C659E7720495}" type="presParOf" srcId="{DBF8D3E5-9943-4A11-908F-87B9A391C6F7}" destId="{BA0564FC-9ADB-4EFD-A799-8BCC2F39C555}" srcOrd="0" destOrd="0" presId="urn:microsoft.com/office/officeart/2005/8/layout/vList2"/>
    <dgm:cxn modelId="{E70460E0-413C-429F-B811-0C6C57F2BF52}" type="presParOf" srcId="{DBF8D3E5-9943-4A11-908F-87B9A391C6F7}" destId="{AF7AA2C6-7430-4D5A-BA7B-5BD724A34461}" srcOrd="1" destOrd="0" presId="urn:microsoft.com/office/officeart/2005/8/layout/vList2"/>
    <dgm:cxn modelId="{B7552C2E-402B-47A6-BD9B-0DDBE069249E}" type="presParOf" srcId="{DBF8D3E5-9943-4A11-908F-87B9A391C6F7}" destId="{1840CDDD-B149-4633-8579-0AB9C6A7B4D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E2D20805-5D63-4AAD-ACC6-461685FFB4AE}"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ru-RU"/>
        </a:p>
      </dgm:t>
    </dgm:pt>
    <dgm:pt modelId="{5B94095A-3297-4C78-80D3-D2AFE5C7AA7F}">
      <dgm:prSet phldrT="[Текст]"/>
      <dgm:spPr/>
      <dgm:t>
        <a:bodyPr/>
        <a:lstStyle/>
        <a:p>
          <a:r>
            <a:rPr lang="ru-RU" b="1" dirty="0"/>
            <a:t>Научные подходы к пониманию преступности</a:t>
          </a:r>
        </a:p>
      </dgm:t>
    </dgm:pt>
    <dgm:pt modelId="{4015BAAD-CAFC-4768-B9E6-9069D277A8AA}" type="parTrans" cxnId="{86A26B9A-E530-45F9-A43B-B7E5C2C3DDEF}">
      <dgm:prSet/>
      <dgm:spPr/>
      <dgm:t>
        <a:bodyPr/>
        <a:lstStyle/>
        <a:p>
          <a:endParaRPr lang="ru-RU"/>
        </a:p>
      </dgm:t>
    </dgm:pt>
    <dgm:pt modelId="{A9AD6BBB-3DC8-42E9-AEE2-A876D0227987}" type="sibTrans" cxnId="{86A26B9A-E530-45F9-A43B-B7E5C2C3DDEF}">
      <dgm:prSet/>
      <dgm:spPr/>
      <dgm:t>
        <a:bodyPr/>
        <a:lstStyle/>
        <a:p>
          <a:endParaRPr lang="ru-RU"/>
        </a:p>
      </dgm:t>
    </dgm:pt>
    <dgm:pt modelId="{26309B03-6AB3-4B56-B1D9-84DF189F6D55}">
      <dgm:prSet phldrT="[Текст]"/>
      <dgm:spPr/>
      <dgm:t>
        <a:bodyPr/>
        <a:lstStyle/>
        <a:p>
          <a:r>
            <a:rPr lang="ru-RU" dirty="0"/>
            <a:t>Правовой подход</a:t>
          </a:r>
        </a:p>
      </dgm:t>
    </dgm:pt>
    <dgm:pt modelId="{DC110EA0-F2AD-44E4-9A43-A3C36B81C588}" type="parTrans" cxnId="{1204B530-B527-4B5E-B52D-F377DFFDE545}">
      <dgm:prSet/>
      <dgm:spPr/>
      <dgm:t>
        <a:bodyPr/>
        <a:lstStyle/>
        <a:p>
          <a:endParaRPr lang="ru-RU"/>
        </a:p>
      </dgm:t>
    </dgm:pt>
    <dgm:pt modelId="{2637CF4C-746C-4631-8B14-34AF973E6A4F}" type="sibTrans" cxnId="{1204B530-B527-4B5E-B52D-F377DFFDE545}">
      <dgm:prSet/>
      <dgm:spPr/>
      <dgm:t>
        <a:bodyPr/>
        <a:lstStyle/>
        <a:p>
          <a:endParaRPr lang="ru-RU"/>
        </a:p>
      </dgm:t>
    </dgm:pt>
    <dgm:pt modelId="{8BC2F294-AC7F-4323-A6AE-216F9E2EBEB1}">
      <dgm:prSet phldrT="[Текст]"/>
      <dgm:spPr/>
      <dgm:t>
        <a:bodyPr/>
        <a:lstStyle/>
        <a:p>
          <a:r>
            <a:rPr lang="ru-RU" dirty="0"/>
            <a:t>Социологический подход</a:t>
          </a:r>
        </a:p>
      </dgm:t>
    </dgm:pt>
    <dgm:pt modelId="{AAE68FA7-BE4D-43D0-BE73-FF1E9EB0C547}" type="parTrans" cxnId="{061B04B7-9AF0-47EB-B51E-CAF8F645C753}">
      <dgm:prSet/>
      <dgm:spPr/>
      <dgm:t>
        <a:bodyPr/>
        <a:lstStyle/>
        <a:p>
          <a:endParaRPr lang="ru-RU"/>
        </a:p>
      </dgm:t>
    </dgm:pt>
    <dgm:pt modelId="{5303EE52-2053-41AA-B621-B133E2AA7F66}" type="sibTrans" cxnId="{061B04B7-9AF0-47EB-B51E-CAF8F645C753}">
      <dgm:prSet/>
      <dgm:spPr/>
      <dgm:t>
        <a:bodyPr/>
        <a:lstStyle/>
        <a:p>
          <a:endParaRPr lang="ru-RU"/>
        </a:p>
      </dgm:t>
    </dgm:pt>
    <dgm:pt modelId="{91F6C6AB-53C7-4631-851F-C26136470B09}">
      <dgm:prSet phldrT="[Текст]"/>
      <dgm:spPr/>
      <dgm:t>
        <a:bodyPr/>
        <a:lstStyle/>
        <a:p>
          <a:r>
            <a:rPr lang="ru-RU" dirty="0"/>
            <a:t>Антропологический подход</a:t>
          </a:r>
        </a:p>
      </dgm:t>
    </dgm:pt>
    <dgm:pt modelId="{35351E1E-F02D-4F6C-A0B3-E515E748674F}" type="parTrans" cxnId="{DFB6AE4C-CE4F-4496-9FBB-3EC67195B2E9}">
      <dgm:prSet/>
      <dgm:spPr/>
      <dgm:t>
        <a:bodyPr/>
        <a:lstStyle/>
        <a:p>
          <a:endParaRPr lang="ru-RU"/>
        </a:p>
      </dgm:t>
    </dgm:pt>
    <dgm:pt modelId="{B3A43816-D6B8-425E-AA07-AAE28AF8413F}" type="sibTrans" cxnId="{DFB6AE4C-CE4F-4496-9FBB-3EC67195B2E9}">
      <dgm:prSet/>
      <dgm:spPr/>
      <dgm:t>
        <a:bodyPr/>
        <a:lstStyle/>
        <a:p>
          <a:endParaRPr lang="ru-RU"/>
        </a:p>
      </dgm:t>
    </dgm:pt>
    <dgm:pt modelId="{50313391-D21D-4265-9D09-C701F39BB77B}" type="pres">
      <dgm:prSet presAssocID="{E2D20805-5D63-4AAD-ACC6-461685FFB4AE}" presName="hierChild1" presStyleCnt="0">
        <dgm:presLayoutVars>
          <dgm:orgChart val="1"/>
          <dgm:chPref val="1"/>
          <dgm:dir/>
          <dgm:animOne val="branch"/>
          <dgm:animLvl val="lvl"/>
          <dgm:resizeHandles/>
        </dgm:presLayoutVars>
      </dgm:prSet>
      <dgm:spPr/>
    </dgm:pt>
    <dgm:pt modelId="{D14DB7FC-8F1B-4A16-867B-32DC0D017662}" type="pres">
      <dgm:prSet presAssocID="{5B94095A-3297-4C78-80D3-D2AFE5C7AA7F}" presName="hierRoot1" presStyleCnt="0">
        <dgm:presLayoutVars>
          <dgm:hierBranch val="init"/>
        </dgm:presLayoutVars>
      </dgm:prSet>
      <dgm:spPr/>
    </dgm:pt>
    <dgm:pt modelId="{5DA062F4-E1BA-4145-AF4A-76218EE13728}" type="pres">
      <dgm:prSet presAssocID="{5B94095A-3297-4C78-80D3-D2AFE5C7AA7F}" presName="rootComposite1" presStyleCnt="0"/>
      <dgm:spPr/>
    </dgm:pt>
    <dgm:pt modelId="{74C66A87-1628-4818-AAAC-09EA646B233C}" type="pres">
      <dgm:prSet presAssocID="{5B94095A-3297-4C78-80D3-D2AFE5C7AA7F}" presName="rootText1" presStyleLbl="node0" presStyleIdx="0" presStyleCnt="1">
        <dgm:presLayoutVars>
          <dgm:chPref val="3"/>
        </dgm:presLayoutVars>
      </dgm:prSet>
      <dgm:spPr/>
    </dgm:pt>
    <dgm:pt modelId="{515B0B0A-24AF-4289-ACB0-D665718AC3A7}" type="pres">
      <dgm:prSet presAssocID="{5B94095A-3297-4C78-80D3-D2AFE5C7AA7F}" presName="rootConnector1" presStyleLbl="node1" presStyleIdx="0" presStyleCnt="0"/>
      <dgm:spPr/>
    </dgm:pt>
    <dgm:pt modelId="{28E3F45D-E8C3-4375-B411-790379F97B39}" type="pres">
      <dgm:prSet presAssocID="{5B94095A-3297-4C78-80D3-D2AFE5C7AA7F}" presName="hierChild2" presStyleCnt="0"/>
      <dgm:spPr/>
    </dgm:pt>
    <dgm:pt modelId="{871DAD6B-D407-4C49-A0CD-444AD0B322F3}" type="pres">
      <dgm:prSet presAssocID="{DC110EA0-F2AD-44E4-9A43-A3C36B81C588}" presName="Name37" presStyleLbl="parChTrans1D2" presStyleIdx="0" presStyleCnt="3"/>
      <dgm:spPr/>
    </dgm:pt>
    <dgm:pt modelId="{5EE2AE25-77DE-4703-9099-A7B27F97384C}" type="pres">
      <dgm:prSet presAssocID="{26309B03-6AB3-4B56-B1D9-84DF189F6D55}" presName="hierRoot2" presStyleCnt="0">
        <dgm:presLayoutVars>
          <dgm:hierBranch val="init"/>
        </dgm:presLayoutVars>
      </dgm:prSet>
      <dgm:spPr/>
    </dgm:pt>
    <dgm:pt modelId="{D450C9C7-31B4-415C-AFC9-56A23CE164EB}" type="pres">
      <dgm:prSet presAssocID="{26309B03-6AB3-4B56-B1D9-84DF189F6D55}" presName="rootComposite" presStyleCnt="0"/>
      <dgm:spPr/>
    </dgm:pt>
    <dgm:pt modelId="{021F6E81-6A6E-49B9-8123-5D7168E02460}" type="pres">
      <dgm:prSet presAssocID="{26309B03-6AB3-4B56-B1D9-84DF189F6D55}" presName="rootText" presStyleLbl="node2" presStyleIdx="0" presStyleCnt="3">
        <dgm:presLayoutVars>
          <dgm:chPref val="3"/>
        </dgm:presLayoutVars>
      </dgm:prSet>
      <dgm:spPr/>
    </dgm:pt>
    <dgm:pt modelId="{5CD68EDD-0F34-46C8-8F10-6574E4434AF1}" type="pres">
      <dgm:prSet presAssocID="{26309B03-6AB3-4B56-B1D9-84DF189F6D55}" presName="rootConnector" presStyleLbl="node2" presStyleIdx="0" presStyleCnt="3"/>
      <dgm:spPr/>
    </dgm:pt>
    <dgm:pt modelId="{F1808249-3306-4F76-9F5D-95C5B77FE3FF}" type="pres">
      <dgm:prSet presAssocID="{26309B03-6AB3-4B56-B1D9-84DF189F6D55}" presName="hierChild4" presStyleCnt="0"/>
      <dgm:spPr/>
    </dgm:pt>
    <dgm:pt modelId="{222B8142-0061-4C22-96D9-CB438511AFE7}" type="pres">
      <dgm:prSet presAssocID="{26309B03-6AB3-4B56-B1D9-84DF189F6D55}" presName="hierChild5" presStyleCnt="0"/>
      <dgm:spPr/>
    </dgm:pt>
    <dgm:pt modelId="{69D6E580-CF83-4024-AC86-53656853BBEB}" type="pres">
      <dgm:prSet presAssocID="{AAE68FA7-BE4D-43D0-BE73-FF1E9EB0C547}" presName="Name37" presStyleLbl="parChTrans1D2" presStyleIdx="1" presStyleCnt="3"/>
      <dgm:spPr/>
    </dgm:pt>
    <dgm:pt modelId="{E5A44187-DE0A-4DBE-9424-FDDF9E7C448C}" type="pres">
      <dgm:prSet presAssocID="{8BC2F294-AC7F-4323-A6AE-216F9E2EBEB1}" presName="hierRoot2" presStyleCnt="0">
        <dgm:presLayoutVars>
          <dgm:hierBranch val="init"/>
        </dgm:presLayoutVars>
      </dgm:prSet>
      <dgm:spPr/>
    </dgm:pt>
    <dgm:pt modelId="{0106CC57-E562-470B-84F7-923B3204A21A}" type="pres">
      <dgm:prSet presAssocID="{8BC2F294-AC7F-4323-A6AE-216F9E2EBEB1}" presName="rootComposite" presStyleCnt="0"/>
      <dgm:spPr/>
    </dgm:pt>
    <dgm:pt modelId="{F97B35FD-F2F2-472A-A737-1967A5D8D9E9}" type="pres">
      <dgm:prSet presAssocID="{8BC2F294-AC7F-4323-A6AE-216F9E2EBEB1}" presName="rootText" presStyleLbl="node2" presStyleIdx="1" presStyleCnt="3">
        <dgm:presLayoutVars>
          <dgm:chPref val="3"/>
        </dgm:presLayoutVars>
      </dgm:prSet>
      <dgm:spPr/>
    </dgm:pt>
    <dgm:pt modelId="{3704AF1E-1228-4781-B18E-5417ED5C02DB}" type="pres">
      <dgm:prSet presAssocID="{8BC2F294-AC7F-4323-A6AE-216F9E2EBEB1}" presName="rootConnector" presStyleLbl="node2" presStyleIdx="1" presStyleCnt="3"/>
      <dgm:spPr/>
    </dgm:pt>
    <dgm:pt modelId="{0133A176-5A58-49DE-B6B9-B331E22A65A6}" type="pres">
      <dgm:prSet presAssocID="{8BC2F294-AC7F-4323-A6AE-216F9E2EBEB1}" presName="hierChild4" presStyleCnt="0"/>
      <dgm:spPr/>
    </dgm:pt>
    <dgm:pt modelId="{EFDD89CD-277C-42C3-B578-5D1A1DF9964A}" type="pres">
      <dgm:prSet presAssocID="{8BC2F294-AC7F-4323-A6AE-216F9E2EBEB1}" presName="hierChild5" presStyleCnt="0"/>
      <dgm:spPr/>
    </dgm:pt>
    <dgm:pt modelId="{07CC4CC9-25A6-46E9-844D-CC14F1370C6C}" type="pres">
      <dgm:prSet presAssocID="{35351E1E-F02D-4F6C-A0B3-E515E748674F}" presName="Name37" presStyleLbl="parChTrans1D2" presStyleIdx="2" presStyleCnt="3"/>
      <dgm:spPr/>
    </dgm:pt>
    <dgm:pt modelId="{773C5F3A-1715-4B44-9CFB-FA612683F71D}" type="pres">
      <dgm:prSet presAssocID="{91F6C6AB-53C7-4631-851F-C26136470B09}" presName="hierRoot2" presStyleCnt="0">
        <dgm:presLayoutVars>
          <dgm:hierBranch val="init"/>
        </dgm:presLayoutVars>
      </dgm:prSet>
      <dgm:spPr/>
    </dgm:pt>
    <dgm:pt modelId="{85619AD2-0D02-4E11-B360-E9C74D08B8E3}" type="pres">
      <dgm:prSet presAssocID="{91F6C6AB-53C7-4631-851F-C26136470B09}" presName="rootComposite" presStyleCnt="0"/>
      <dgm:spPr/>
    </dgm:pt>
    <dgm:pt modelId="{5EF4A865-011A-466F-BE26-7B0E8BCAA434}" type="pres">
      <dgm:prSet presAssocID="{91F6C6AB-53C7-4631-851F-C26136470B09}" presName="rootText" presStyleLbl="node2" presStyleIdx="2" presStyleCnt="3">
        <dgm:presLayoutVars>
          <dgm:chPref val="3"/>
        </dgm:presLayoutVars>
      </dgm:prSet>
      <dgm:spPr/>
    </dgm:pt>
    <dgm:pt modelId="{2E67314F-347C-4587-8308-DBEE5A9B88F8}" type="pres">
      <dgm:prSet presAssocID="{91F6C6AB-53C7-4631-851F-C26136470B09}" presName="rootConnector" presStyleLbl="node2" presStyleIdx="2" presStyleCnt="3"/>
      <dgm:spPr/>
    </dgm:pt>
    <dgm:pt modelId="{B44CC0AF-F354-4935-8DB5-7E34D535BE9A}" type="pres">
      <dgm:prSet presAssocID="{91F6C6AB-53C7-4631-851F-C26136470B09}" presName="hierChild4" presStyleCnt="0"/>
      <dgm:spPr/>
    </dgm:pt>
    <dgm:pt modelId="{4D786864-0636-41C7-B20F-D42AC62D52F7}" type="pres">
      <dgm:prSet presAssocID="{91F6C6AB-53C7-4631-851F-C26136470B09}" presName="hierChild5" presStyleCnt="0"/>
      <dgm:spPr/>
    </dgm:pt>
    <dgm:pt modelId="{81F2E7F0-2D6B-4904-9E72-AFD232B7A689}" type="pres">
      <dgm:prSet presAssocID="{5B94095A-3297-4C78-80D3-D2AFE5C7AA7F}" presName="hierChild3" presStyleCnt="0"/>
      <dgm:spPr/>
    </dgm:pt>
  </dgm:ptLst>
  <dgm:cxnLst>
    <dgm:cxn modelId="{3DC27C12-06D1-42E4-A4B4-A5023B33025F}" type="presOf" srcId="{91F6C6AB-53C7-4631-851F-C26136470B09}" destId="{2E67314F-347C-4587-8308-DBEE5A9B88F8}" srcOrd="1" destOrd="0" presId="urn:microsoft.com/office/officeart/2005/8/layout/orgChart1"/>
    <dgm:cxn modelId="{8361811C-FC7D-447F-AE2B-91FFECD694A4}" type="presOf" srcId="{35351E1E-F02D-4F6C-A0B3-E515E748674F}" destId="{07CC4CC9-25A6-46E9-844D-CC14F1370C6C}" srcOrd="0" destOrd="0" presId="urn:microsoft.com/office/officeart/2005/8/layout/orgChart1"/>
    <dgm:cxn modelId="{1204B530-B527-4B5E-B52D-F377DFFDE545}" srcId="{5B94095A-3297-4C78-80D3-D2AFE5C7AA7F}" destId="{26309B03-6AB3-4B56-B1D9-84DF189F6D55}" srcOrd="0" destOrd="0" parTransId="{DC110EA0-F2AD-44E4-9A43-A3C36B81C588}" sibTransId="{2637CF4C-746C-4631-8B14-34AF973E6A4F}"/>
    <dgm:cxn modelId="{E628E261-F4A5-4A86-ADE1-AEAD44D90B87}" type="presOf" srcId="{8BC2F294-AC7F-4323-A6AE-216F9E2EBEB1}" destId="{3704AF1E-1228-4781-B18E-5417ED5C02DB}" srcOrd="1" destOrd="0" presId="urn:microsoft.com/office/officeart/2005/8/layout/orgChart1"/>
    <dgm:cxn modelId="{CEAB1F65-04B0-4782-981C-A098070C1F08}" type="presOf" srcId="{26309B03-6AB3-4B56-B1D9-84DF189F6D55}" destId="{021F6E81-6A6E-49B9-8123-5D7168E02460}" srcOrd="0" destOrd="0" presId="urn:microsoft.com/office/officeart/2005/8/layout/orgChart1"/>
    <dgm:cxn modelId="{F80C3F67-36AE-41C5-A4DB-22F5FB3DBBA0}" type="presOf" srcId="{26309B03-6AB3-4B56-B1D9-84DF189F6D55}" destId="{5CD68EDD-0F34-46C8-8F10-6574E4434AF1}" srcOrd="1" destOrd="0" presId="urn:microsoft.com/office/officeart/2005/8/layout/orgChart1"/>
    <dgm:cxn modelId="{DFB6AE4C-CE4F-4496-9FBB-3EC67195B2E9}" srcId="{5B94095A-3297-4C78-80D3-D2AFE5C7AA7F}" destId="{91F6C6AB-53C7-4631-851F-C26136470B09}" srcOrd="2" destOrd="0" parTransId="{35351E1E-F02D-4F6C-A0B3-E515E748674F}" sibTransId="{B3A43816-D6B8-425E-AA07-AAE28AF8413F}"/>
    <dgm:cxn modelId="{DFBE0071-E8EA-4477-ADCC-D6A94101CCF3}" type="presOf" srcId="{E2D20805-5D63-4AAD-ACC6-461685FFB4AE}" destId="{50313391-D21D-4265-9D09-C701F39BB77B}" srcOrd="0" destOrd="0" presId="urn:microsoft.com/office/officeart/2005/8/layout/orgChart1"/>
    <dgm:cxn modelId="{2A3E6A51-65B1-4D1A-A638-5DFD149AF451}" type="presOf" srcId="{5B94095A-3297-4C78-80D3-D2AFE5C7AA7F}" destId="{74C66A87-1628-4818-AAAC-09EA646B233C}" srcOrd="0" destOrd="0" presId="urn:microsoft.com/office/officeart/2005/8/layout/orgChart1"/>
    <dgm:cxn modelId="{93114372-8A22-4864-BBD3-DDCFDA15C9C5}" type="presOf" srcId="{91F6C6AB-53C7-4631-851F-C26136470B09}" destId="{5EF4A865-011A-466F-BE26-7B0E8BCAA434}" srcOrd="0" destOrd="0" presId="urn:microsoft.com/office/officeart/2005/8/layout/orgChart1"/>
    <dgm:cxn modelId="{4BF6578A-0E78-4F0F-8CD3-1706D4574C51}" type="presOf" srcId="{AAE68FA7-BE4D-43D0-BE73-FF1E9EB0C547}" destId="{69D6E580-CF83-4024-AC86-53656853BBEB}" srcOrd="0" destOrd="0" presId="urn:microsoft.com/office/officeart/2005/8/layout/orgChart1"/>
    <dgm:cxn modelId="{86A26B9A-E530-45F9-A43B-B7E5C2C3DDEF}" srcId="{E2D20805-5D63-4AAD-ACC6-461685FFB4AE}" destId="{5B94095A-3297-4C78-80D3-D2AFE5C7AA7F}" srcOrd="0" destOrd="0" parTransId="{4015BAAD-CAFC-4768-B9E6-9069D277A8AA}" sibTransId="{A9AD6BBB-3DC8-42E9-AEE2-A876D0227987}"/>
    <dgm:cxn modelId="{81EA649F-761B-49C3-88D5-D6EB7E0AC14D}" type="presOf" srcId="{8BC2F294-AC7F-4323-A6AE-216F9E2EBEB1}" destId="{F97B35FD-F2F2-472A-A737-1967A5D8D9E9}" srcOrd="0" destOrd="0" presId="urn:microsoft.com/office/officeart/2005/8/layout/orgChart1"/>
    <dgm:cxn modelId="{061B04B7-9AF0-47EB-B51E-CAF8F645C753}" srcId="{5B94095A-3297-4C78-80D3-D2AFE5C7AA7F}" destId="{8BC2F294-AC7F-4323-A6AE-216F9E2EBEB1}" srcOrd="1" destOrd="0" parTransId="{AAE68FA7-BE4D-43D0-BE73-FF1E9EB0C547}" sibTransId="{5303EE52-2053-41AA-B621-B133E2AA7F66}"/>
    <dgm:cxn modelId="{B5788CDB-0058-4879-806B-61DB733725CA}" type="presOf" srcId="{DC110EA0-F2AD-44E4-9A43-A3C36B81C588}" destId="{871DAD6B-D407-4C49-A0CD-444AD0B322F3}" srcOrd="0" destOrd="0" presId="urn:microsoft.com/office/officeart/2005/8/layout/orgChart1"/>
    <dgm:cxn modelId="{24328ADC-E143-4F9F-8871-703C5F330DC0}" type="presOf" srcId="{5B94095A-3297-4C78-80D3-D2AFE5C7AA7F}" destId="{515B0B0A-24AF-4289-ACB0-D665718AC3A7}" srcOrd="1" destOrd="0" presId="urn:microsoft.com/office/officeart/2005/8/layout/orgChart1"/>
    <dgm:cxn modelId="{C1E60E0E-5F6C-4737-9BD4-477DE0A60BD6}" type="presParOf" srcId="{50313391-D21D-4265-9D09-C701F39BB77B}" destId="{D14DB7FC-8F1B-4A16-867B-32DC0D017662}" srcOrd="0" destOrd="0" presId="urn:microsoft.com/office/officeart/2005/8/layout/orgChart1"/>
    <dgm:cxn modelId="{4EE42A73-5C5F-4270-9201-29E35C545C04}" type="presParOf" srcId="{D14DB7FC-8F1B-4A16-867B-32DC0D017662}" destId="{5DA062F4-E1BA-4145-AF4A-76218EE13728}" srcOrd="0" destOrd="0" presId="urn:microsoft.com/office/officeart/2005/8/layout/orgChart1"/>
    <dgm:cxn modelId="{F3B5A4DB-E287-49EC-A574-554BA1B22D5B}" type="presParOf" srcId="{5DA062F4-E1BA-4145-AF4A-76218EE13728}" destId="{74C66A87-1628-4818-AAAC-09EA646B233C}" srcOrd="0" destOrd="0" presId="urn:microsoft.com/office/officeart/2005/8/layout/orgChart1"/>
    <dgm:cxn modelId="{64483859-40E9-4E7A-81B9-ADBCF26EE281}" type="presParOf" srcId="{5DA062F4-E1BA-4145-AF4A-76218EE13728}" destId="{515B0B0A-24AF-4289-ACB0-D665718AC3A7}" srcOrd="1" destOrd="0" presId="urn:microsoft.com/office/officeart/2005/8/layout/orgChart1"/>
    <dgm:cxn modelId="{353BBA60-072D-4DA4-8B1D-7015CA42FFB1}" type="presParOf" srcId="{D14DB7FC-8F1B-4A16-867B-32DC0D017662}" destId="{28E3F45D-E8C3-4375-B411-790379F97B39}" srcOrd="1" destOrd="0" presId="urn:microsoft.com/office/officeart/2005/8/layout/orgChart1"/>
    <dgm:cxn modelId="{7961A32F-84AC-4A85-BD7D-C3C42818CE4B}" type="presParOf" srcId="{28E3F45D-E8C3-4375-B411-790379F97B39}" destId="{871DAD6B-D407-4C49-A0CD-444AD0B322F3}" srcOrd="0" destOrd="0" presId="urn:microsoft.com/office/officeart/2005/8/layout/orgChart1"/>
    <dgm:cxn modelId="{61EA96C1-391D-4686-9237-8A9B7B21ABBF}" type="presParOf" srcId="{28E3F45D-E8C3-4375-B411-790379F97B39}" destId="{5EE2AE25-77DE-4703-9099-A7B27F97384C}" srcOrd="1" destOrd="0" presId="urn:microsoft.com/office/officeart/2005/8/layout/orgChart1"/>
    <dgm:cxn modelId="{D4CFB198-AC74-4F27-8F98-AAD2FB508A4D}" type="presParOf" srcId="{5EE2AE25-77DE-4703-9099-A7B27F97384C}" destId="{D450C9C7-31B4-415C-AFC9-56A23CE164EB}" srcOrd="0" destOrd="0" presId="urn:microsoft.com/office/officeart/2005/8/layout/orgChart1"/>
    <dgm:cxn modelId="{B06E472B-CAB1-44D0-A713-4B25863F1DB7}" type="presParOf" srcId="{D450C9C7-31B4-415C-AFC9-56A23CE164EB}" destId="{021F6E81-6A6E-49B9-8123-5D7168E02460}" srcOrd="0" destOrd="0" presId="urn:microsoft.com/office/officeart/2005/8/layout/orgChart1"/>
    <dgm:cxn modelId="{E5CD2456-DB14-44E4-9D56-1C36DA70E253}" type="presParOf" srcId="{D450C9C7-31B4-415C-AFC9-56A23CE164EB}" destId="{5CD68EDD-0F34-46C8-8F10-6574E4434AF1}" srcOrd="1" destOrd="0" presId="urn:microsoft.com/office/officeart/2005/8/layout/orgChart1"/>
    <dgm:cxn modelId="{D6965FEF-1491-431D-8146-760DFFD7A819}" type="presParOf" srcId="{5EE2AE25-77DE-4703-9099-A7B27F97384C}" destId="{F1808249-3306-4F76-9F5D-95C5B77FE3FF}" srcOrd="1" destOrd="0" presId="urn:microsoft.com/office/officeart/2005/8/layout/orgChart1"/>
    <dgm:cxn modelId="{EAE077B3-B719-4905-ACBC-5A3B45466C60}" type="presParOf" srcId="{5EE2AE25-77DE-4703-9099-A7B27F97384C}" destId="{222B8142-0061-4C22-96D9-CB438511AFE7}" srcOrd="2" destOrd="0" presId="urn:microsoft.com/office/officeart/2005/8/layout/orgChart1"/>
    <dgm:cxn modelId="{F0E66BCE-A8AB-418E-80E2-1C6AF21B3235}" type="presParOf" srcId="{28E3F45D-E8C3-4375-B411-790379F97B39}" destId="{69D6E580-CF83-4024-AC86-53656853BBEB}" srcOrd="2" destOrd="0" presId="urn:microsoft.com/office/officeart/2005/8/layout/orgChart1"/>
    <dgm:cxn modelId="{E896F729-154C-49F0-BC64-0E2F00953252}" type="presParOf" srcId="{28E3F45D-E8C3-4375-B411-790379F97B39}" destId="{E5A44187-DE0A-4DBE-9424-FDDF9E7C448C}" srcOrd="3" destOrd="0" presId="urn:microsoft.com/office/officeart/2005/8/layout/orgChart1"/>
    <dgm:cxn modelId="{16F1794C-6463-4F58-83CC-9FD0FFA7F81E}" type="presParOf" srcId="{E5A44187-DE0A-4DBE-9424-FDDF9E7C448C}" destId="{0106CC57-E562-470B-84F7-923B3204A21A}" srcOrd="0" destOrd="0" presId="urn:microsoft.com/office/officeart/2005/8/layout/orgChart1"/>
    <dgm:cxn modelId="{09FCA52D-8ADA-4BC0-AA31-1300FA5B01D0}" type="presParOf" srcId="{0106CC57-E562-470B-84F7-923B3204A21A}" destId="{F97B35FD-F2F2-472A-A737-1967A5D8D9E9}" srcOrd="0" destOrd="0" presId="urn:microsoft.com/office/officeart/2005/8/layout/orgChart1"/>
    <dgm:cxn modelId="{150EAF67-C1CE-4DE6-8DA2-00C64C2F2FA5}" type="presParOf" srcId="{0106CC57-E562-470B-84F7-923B3204A21A}" destId="{3704AF1E-1228-4781-B18E-5417ED5C02DB}" srcOrd="1" destOrd="0" presId="urn:microsoft.com/office/officeart/2005/8/layout/orgChart1"/>
    <dgm:cxn modelId="{F8AC0A0A-7A8F-439B-9D01-5466704B79D7}" type="presParOf" srcId="{E5A44187-DE0A-4DBE-9424-FDDF9E7C448C}" destId="{0133A176-5A58-49DE-B6B9-B331E22A65A6}" srcOrd="1" destOrd="0" presId="urn:microsoft.com/office/officeart/2005/8/layout/orgChart1"/>
    <dgm:cxn modelId="{79838B93-D79E-44D7-8F93-FFFD01BD24BD}" type="presParOf" srcId="{E5A44187-DE0A-4DBE-9424-FDDF9E7C448C}" destId="{EFDD89CD-277C-42C3-B578-5D1A1DF9964A}" srcOrd="2" destOrd="0" presId="urn:microsoft.com/office/officeart/2005/8/layout/orgChart1"/>
    <dgm:cxn modelId="{358237F8-118B-4356-A8AC-F6F3F03F1A24}" type="presParOf" srcId="{28E3F45D-E8C3-4375-B411-790379F97B39}" destId="{07CC4CC9-25A6-46E9-844D-CC14F1370C6C}" srcOrd="4" destOrd="0" presId="urn:microsoft.com/office/officeart/2005/8/layout/orgChart1"/>
    <dgm:cxn modelId="{448C48E3-9D8A-47AD-A3EA-A1A522F5EFE6}" type="presParOf" srcId="{28E3F45D-E8C3-4375-B411-790379F97B39}" destId="{773C5F3A-1715-4B44-9CFB-FA612683F71D}" srcOrd="5" destOrd="0" presId="urn:microsoft.com/office/officeart/2005/8/layout/orgChart1"/>
    <dgm:cxn modelId="{DED4C682-7012-4156-8742-BEC359188556}" type="presParOf" srcId="{773C5F3A-1715-4B44-9CFB-FA612683F71D}" destId="{85619AD2-0D02-4E11-B360-E9C74D08B8E3}" srcOrd="0" destOrd="0" presId="urn:microsoft.com/office/officeart/2005/8/layout/orgChart1"/>
    <dgm:cxn modelId="{9EF5F04E-B9B6-48E0-BE38-A95C901E2F74}" type="presParOf" srcId="{85619AD2-0D02-4E11-B360-E9C74D08B8E3}" destId="{5EF4A865-011A-466F-BE26-7B0E8BCAA434}" srcOrd="0" destOrd="0" presId="urn:microsoft.com/office/officeart/2005/8/layout/orgChart1"/>
    <dgm:cxn modelId="{ECD0FB0B-0645-45C7-8F26-8E073C679C91}" type="presParOf" srcId="{85619AD2-0D02-4E11-B360-E9C74D08B8E3}" destId="{2E67314F-347C-4587-8308-DBEE5A9B88F8}" srcOrd="1" destOrd="0" presId="urn:microsoft.com/office/officeart/2005/8/layout/orgChart1"/>
    <dgm:cxn modelId="{5862F9B5-A765-4717-93B8-349D92F84836}" type="presParOf" srcId="{773C5F3A-1715-4B44-9CFB-FA612683F71D}" destId="{B44CC0AF-F354-4935-8DB5-7E34D535BE9A}" srcOrd="1" destOrd="0" presId="urn:microsoft.com/office/officeart/2005/8/layout/orgChart1"/>
    <dgm:cxn modelId="{BFFE2217-87A3-4BBC-9265-5B6FD5CDA753}" type="presParOf" srcId="{773C5F3A-1715-4B44-9CFB-FA612683F71D}" destId="{4D786864-0636-41C7-B20F-D42AC62D52F7}" srcOrd="2" destOrd="0" presId="urn:microsoft.com/office/officeart/2005/8/layout/orgChart1"/>
    <dgm:cxn modelId="{D7651EE2-C41E-4194-B42E-B73A943C2640}" type="presParOf" srcId="{D14DB7FC-8F1B-4A16-867B-32DC0D017662}" destId="{81F2E7F0-2D6B-4904-9E72-AFD232B7A68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665FEE-073B-40E6-9563-3E516F59D7BD}"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ru-RU"/>
        </a:p>
      </dgm:t>
    </dgm:pt>
    <dgm:pt modelId="{9A6377A6-4352-4644-A919-03CDA3BB82F7}">
      <dgm:prSet/>
      <dgm:spPr/>
      <dgm:t>
        <a:bodyPr/>
        <a:lstStyle/>
        <a:p>
          <a:r>
            <a:rPr lang="ru-RU" dirty="0"/>
            <a:t>Исходя из представленной дефиниции, в </a:t>
          </a:r>
          <a:r>
            <a:rPr lang="ru-RU" b="1" dirty="0"/>
            <a:t>предмет криминологии </a:t>
          </a:r>
          <a:r>
            <a:rPr lang="ru-RU" dirty="0"/>
            <a:t>входит прежде всего преступность как негативное, социально обусловленное, исторически изменчивое, относительно массовое явление. Понятием преступности охватывается совокупность преступлений как фактов социальной действительности, подчиняющихся определенным закономерностям, имеющим фиксированные качественно-количественные характеристики</a:t>
          </a:r>
        </a:p>
      </dgm:t>
    </dgm:pt>
    <dgm:pt modelId="{824F1BD7-AFEC-4483-8E91-AF257FE04ACD}" type="parTrans" cxnId="{8F533647-D906-4171-94EA-1B58454168F6}">
      <dgm:prSet/>
      <dgm:spPr/>
      <dgm:t>
        <a:bodyPr/>
        <a:lstStyle/>
        <a:p>
          <a:endParaRPr lang="ru-RU"/>
        </a:p>
      </dgm:t>
    </dgm:pt>
    <dgm:pt modelId="{8BB5460A-0B3D-4C80-9F4E-F02CB54B981D}" type="sibTrans" cxnId="{8F533647-D906-4171-94EA-1B58454168F6}">
      <dgm:prSet/>
      <dgm:spPr/>
      <dgm:t>
        <a:bodyPr/>
        <a:lstStyle/>
        <a:p>
          <a:endParaRPr lang="ru-RU"/>
        </a:p>
      </dgm:t>
    </dgm:pt>
    <dgm:pt modelId="{14A52E31-8DCB-47E9-B2E5-CAAFB758D01D}" type="pres">
      <dgm:prSet presAssocID="{F8665FEE-073B-40E6-9563-3E516F59D7BD}" presName="linear" presStyleCnt="0">
        <dgm:presLayoutVars>
          <dgm:animLvl val="lvl"/>
          <dgm:resizeHandles val="exact"/>
        </dgm:presLayoutVars>
      </dgm:prSet>
      <dgm:spPr/>
    </dgm:pt>
    <dgm:pt modelId="{67555FA5-DE08-4983-ABC8-40AC0E6C6E75}" type="pres">
      <dgm:prSet presAssocID="{9A6377A6-4352-4644-A919-03CDA3BB82F7}" presName="parentText" presStyleLbl="node1" presStyleIdx="0" presStyleCnt="1">
        <dgm:presLayoutVars>
          <dgm:chMax val="0"/>
          <dgm:bulletEnabled val="1"/>
        </dgm:presLayoutVars>
      </dgm:prSet>
      <dgm:spPr/>
    </dgm:pt>
  </dgm:ptLst>
  <dgm:cxnLst>
    <dgm:cxn modelId="{8F533647-D906-4171-94EA-1B58454168F6}" srcId="{F8665FEE-073B-40E6-9563-3E516F59D7BD}" destId="{9A6377A6-4352-4644-A919-03CDA3BB82F7}" srcOrd="0" destOrd="0" parTransId="{824F1BD7-AFEC-4483-8E91-AF257FE04ACD}" sibTransId="{8BB5460A-0B3D-4C80-9F4E-F02CB54B981D}"/>
    <dgm:cxn modelId="{53DAADEA-8F5F-4769-80BF-CB37CB10D368}" type="presOf" srcId="{F8665FEE-073B-40E6-9563-3E516F59D7BD}" destId="{14A52E31-8DCB-47E9-B2E5-CAAFB758D01D}" srcOrd="0" destOrd="0" presId="urn:microsoft.com/office/officeart/2005/8/layout/vList2"/>
    <dgm:cxn modelId="{3FD11EEB-EBF5-4D3F-AD59-169604342C13}" type="presOf" srcId="{9A6377A6-4352-4644-A919-03CDA3BB82F7}" destId="{67555FA5-DE08-4983-ABC8-40AC0E6C6E75}" srcOrd="0" destOrd="0" presId="urn:microsoft.com/office/officeart/2005/8/layout/vList2"/>
    <dgm:cxn modelId="{4298B10E-DA6E-4A60-BA51-790E757FBDE9}" type="presParOf" srcId="{14A52E31-8DCB-47E9-B2E5-CAAFB758D01D}" destId="{67555FA5-DE08-4983-ABC8-40AC0E6C6E7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8E5A4D5B-B26E-4CBB-90B8-3E79F35C82AE}"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ru-RU"/>
        </a:p>
      </dgm:t>
    </dgm:pt>
    <dgm:pt modelId="{B4E689F1-C0D6-4852-91D6-10D8398B8E28}">
      <dgm:prSet/>
      <dgm:spPr/>
      <dgm:t>
        <a:bodyPr/>
        <a:lstStyle/>
        <a:p>
          <a:r>
            <a:rPr lang="ru-RU" b="1"/>
            <a:t>Правовой подход</a:t>
          </a:r>
          <a:r>
            <a:rPr lang="ru-RU"/>
            <a:t>. В уголовном законодательстве определяется перечень преступлений, признаваемых таковыми в связи с их повышенной общественной опасностью. Совокупность преступлений рассматривается как преступность. Чем больше совершается преступлений, тем выше совокупная общественная опасность.</a:t>
          </a:r>
        </a:p>
      </dgm:t>
    </dgm:pt>
    <dgm:pt modelId="{7ACB4523-CCC2-4ED6-AEEE-A594F51CC8CE}" type="parTrans" cxnId="{7140E128-C139-4D47-9047-F25DBFAB66A4}">
      <dgm:prSet/>
      <dgm:spPr/>
      <dgm:t>
        <a:bodyPr/>
        <a:lstStyle/>
        <a:p>
          <a:endParaRPr lang="ru-RU"/>
        </a:p>
      </dgm:t>
    </dgm:pt>
    <dgm:pt modelId="{17F9DDD6-64D9-4BCF-AAA7-6E3A566868D1}" type="sibTrans" cxnId="{7140E128-C139-4D47-9047-F25DBFAB66A4}">
      <dgm:prSet/>
      <dgm:spPr/>
      <dgm:t>
        <a:bodyPr/>
        <a:lstStyle/>
        <a:p>
          <a:endParaRPr lang="ru-RU"/>
        </a:p>
      </dgm:t>
    </dgm:pt>
    <dgm:pt modelId="{855BB2F1-5304-4A7D-8DFE-916608199500}" type="pres">
      <dgm:prSet presAssocID="{8E5A4D5B-B26E-4CBB-90B8-3E79F35C82AE}" presName="linear" presStyleCnt="0">
        <dgm:presLayoutVars>
          <dgm:animLvl val="lvl"/>
          <dgm:resizeHandles val="exact"/>
        </dgm:presLayoutVars>
      </dgm:prSet>
      <dgm:spPr/>
    </dgm:pt>
    <dgm:pt modelId="{19807845-B79D-4FC2-86BB-8951119A897D}" type="pres">
      <dgm:prSet presAssocID="{B4E689F1-C0D6-4852-91D6-10D8398B8E28}" presName="parentText" presStyleLbl="node1" presStyleIdx="0" presStyleCnt="1">
        <dgm:presLayoutVars>
          <dgm:chMax val="0"/>
          <dgm:bulletEnabled val="1"/>
        </dgm:presLayoutVars>
      </dgm:prSet>
      <dgm:spPr/>
    </dgm:pt>
  </dgm:ptLst>
  <dgm:cxnLst>
    <dgm:cxn modelId="{7140E128-C139-4D47-9047-F25DBFAB66A4}" srcId="{8E5A4D5B-B26E-4CBB-90B8-3E79F35C82AE}" destId="{B4E689F1-C0D6-4852-91D6-10D8398B8E28}" srcOrd="0" destOrd="0" parTransId="{7ACB4523-CCC2-4ED6-AEEE-A594F51CC8CE}" sibTransId="{17F9DDD6-64D9-4BCF-AAA7-6E3A566868D1}"/>
    <dgm:cxn modelId="{60845978-808C-48C0-BCC4-5A05FD7C1947}" type="presOf" srcId="{B4E689F1-C0D6-4852-91D6-10D8398B8E28}" destId="{19807845-B79D-4FC2-86BB-8951119A897D}" srcOrd="0" destOrd="0" presId="urn:microsoft.com/office/officeart/2005/8/layout/vList2"/>
    <dgm:cxn modelId="{6AAFAE99-85BB-43A7-9E4E-856BFEBB10E5}" type="presOf" srcId="{8E5A4D5B-B26E-4CBB-90B8-3E79F35C82AE}" destId="{855BB2F1-5304-4A7D-8DFE-916608199500}" srcOrd="0" destOrd="0" presId="urn:microsoft.com/office/officeart/2005/8/layout/vList2"/>
    <dgm:cxn modelId="{F8CABA04-D9A9-4F8C-B0C1-0A0F1407E9BA}" type="presParOf" srcId="{855BB2F1-5304-4A7D-8DFE-916608199500}" destId="{19807845-B79D-4FC2-86BB-8951119A897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8FCFE678-97DE-46F3-94E6-692C5B10F285}"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ru-RU"/>
        </a:p>
      </dgm:t>
    </dgm:pt>
    <dgm:pt modelId="{747F42BE-667E-4B99-B6B3-5F866AC08A38}">
      <dgm:prSet/>
      <dgm:spPr/>
      <dgm:t>
        <a:bodyPr/>
        <a:lstStyle/>
        <a:p>
          <a:r>
            <a:rPr lang="ru-RU" b="1"/>
            <a:t>Социологический подход </a:t>
          </a:r>
          <a:r>
            <a:rPr lang="ru-RU"/>
            <a:t>(Л. И. Спиридонов, Д. А. Шестаков, Э. Раска, Э. Дюркгейм, Э. Фромм). Преступность предопределяется не законодательством, а характером общественных отношений, сложившихся в обществе на определенном этапе его развития. Следовательно, преступность является специфической характеристикой общества.</a:t>
          </a:r>
        </a:p>
      </dgm:t>
    </dgm:pt>
    <dgm:pt modelId="{0783DF7B-64E6-4FF7-8EAC-9CB05DC05CCE}" type="parTrans" cxnId="{940943FA-B094-4EAB-B3F7-669B5D618A05}">
      <dgm:prSet/>
      <dgm:spPr/>
      <dgm:t>
        <a:bodyPr/>
        <a:lstStyle/>
        <a:p>
          <a:endParaRPr lang="ru-RU"/>
        </a:p>
      </dgm:t>
    </dgm:pt>
    <dgm:pt modelId="{630A1CEC-FA13-4656-8D96-4D9063C9E1F7}" type="sibTrans" cxnId="{940943FA-B094-4EAB-B3F7-669B5D618A05}">
      <dgm:prSet/>
      <dgm:spPr/>
      <dgm:t>
        <a:bodyPr/>
        <a:lstStyle/>
        <a:p>
          <a:endParaRPr lang="ru-RU"/>
        </a:p>
      </dgm:t>
    </dgm:pt>
    <dgm:pt modelId="{14EA9A47-531C-4BFF-BDC1-9DEE072781BC}">
      <dgm:prSet/>
      <dgm:spPr/>
      <dgm:t>
        <a:bodyPr/>
        <a:lstStyle/>
        <a:p>
          <a:r>
            <a:rPr lang="ru-RU"/>
            <a:t>Согласно социологическому подходу «преступность рассматривается либо как болезнь социума, а преступления, соответственно, симптомы (признаки) этой болезни, либо как нормальное и вечное явление». Следовательно, при определении основных направлений противодействия преступности воздействие должно быть направлено не на совокупность преступлений и преступников, являющихся индикаторами заболевания общества, а непосредственно на заболевание общества и причины его возникновения.</a:t>
          </a:r>
        </a:p>
      </dgm:t>
    </dgm:pt>
    <dgm:pt modelId="{E9EBF82E-DC60-4D3B-8581-54DFE9654DC5}" type="parTrans" cxnId="{170F3F0B-43EC-4085-A246-9D4533C3BD8C}">
      <dgm:prSet/>
      <dgm:spPr/>
      <dgm:t>
        <a:bodyPr/>
        <a:lstStyle/>
        <a:p>
          <a:endParaRPr lang="ru-RU"/>
        </a:p>
      </dgm:t>
    </dgm:pt>
    <dgm:pt modelId="{B0C4EA2F-26FD-4A88-8BB4-D2154908961A}" type="sibTrans" cxnId="{170F3F0B-43EC-4085-A246-9D4533C3BD8C}">
      <dgm:prSet/>
      <dgm:spPr/>
      <dgm:t>
        <a:bodyPr/>
        <a:lstStyle/>
        <a:p>
          <a:endParaRPr lang="ru-RU"/>
        </a:p>
      </dgm:t>
    </dgm:pt>
    <dgm:pt modelId="{9E8A9AA3-2DE1-482B-82F6-E32F7292A35C}" type="pres">
      <dgm:prSet presAssocID="{8FCFE678-97DE-46F3-94E6-692C5B10F285}" presName="linear" presStyleCnt="0">
        <dgm:presLayoutVars>
          <dgm:animLvl val="lvl"/>
          <dgm:resizeHandles val="exact"/>
        </dgm:presLayoutVars>
      </dgm:prSet>
      <dgm:spPr/>
    </dgm:pt>
    <dgm:pt modelId="{8DD51E00-A3E4-49C8-ADC5-D097651E6F06}" type="pres">
      <dgm:prSet presAssocID="{747F42BE-667E-4B99-B6B3-5F866AC08A38}" presName="parentText" presStyleLbl="node1" presStyleIdx="0" presStyleCnt="2">
        <dgm:presLayoutVars>
          <dgm:chMax val="0"/>
          <dgm:bulletEnabled val="1"/>
        </dgm:presLayoutVars>
      </dgm:prSet>
      <dgm:spPr/>
    </dgm:pt>
    <dgm:pt modelId="{5E784724-6998-4004-8616-18B55A2BA7C2}" type="pres">
      <dgm:prSet presAssocID="{630A1CEC-FA13-4656-8D96-4D9063C9E1F7}" presName="spacer" presStyleCnt="0"/>
      <dgm:spPr/>
    </dgm:pt>
    <dgm:pt modelId="{CF1C99D2-93A5-463C-9998-A1436978F749}" type="pres">
      <dgm:prSet presAssocID="{14EA9A47-531C-4BFF-BDC1-9DEE072781BC}" presName="parentText" presStyleLbl="node1" presStyleIdx="1" presStyleCnt="2">
        <dgm:presLayoutVars>
          <dgm:chMax val="0"/>
          <dgm:bulletEnabled val="1"/>
        </dgm:presLayoutVars>
      </dgm:prSet>
      <dgm:spPr/>
    </dgm:pt>
  </dgm:ptLst>
  <dgm:cxnLst>
    <dgm:cxn modelId="{170F3F0B-43EC-4085-A246-9D4533C3BD8C}" srcId="{8FCFE678-97DE-46F3-94E6-692C5B10F285}" destId="{14EA9A47-531C-4BFF-BDC1-9DEE072781BC}" srcOrd="1" destOrd="0" parTransId="{E9EBF82E-DC60-4D3B-8581-54DFE9654DC5}" sibTransId="{B0C4EA2F-26FD-4A88-8BB4-D2154908961A}"/>
    <dgm:cxn modelId="{32EFE472-94AE-4F19-8917-D71B00A773AA}" type="presOf" srcId="{747F42BE-667E-4B99-B6B3-5F866AC08A38}" destId="{8DD51E00-A3E4-49C8-ADC5-D097651E6F06}" srcOrd="0" destOrd="0" presId="urn:microsoft.com/office/officeart/2005/8/layout/vList2"/>
    <dgm:cxn modelId="{55BE359C-C8C1-4B6E-B521-1F5780E53150}" type="presOf" srcId="{8FCFE678-97DE-46F3-94E6-692C5B10F285}" destId="{9E8A9AA3-2DE1-482B-82F6-E32F7292A35C}" srcOrd="0" destOrd="0" presId="urn:microsoft.com/office/officeart/2005/8/layout/vList2"/>
    <dgm:cxn modelId="{7335D4A2-CE21-4F27-BF04-716B8EDE1CDD}" type="presOf" srcId="{14EA9A47-531C-4BFF-BDC1-9DEE072781BC}" destId="{CF1C99D2-93A5-463C-9998-A1436978F749}" srcOrd="0" destOrd="0" presId="urn:microsoft.com/office/officeart/2005/8/layout/vList2"/>
    <dgm:cxn modelId="{940943FA-B094-4EAB-B3F7-669B5D618A05}" srcId="{8FCFE678-97DE-46F3-94E6-692C5B10F285}" destId="{747F42BE-667E-4B99-B6B3-5F866AC08A38}" srcOrd="0" destOrd="0" parTransId="{0783DF7B-64E6-4FF7-8EAC-9CB05DC05CCE}" sibTransId="{630A1CEC-FA13-4656-8D96-4D9063C9E1F7}"/>
    <dgm:cxn modelId="{1EA4460C-A90A-4E2B-861F-50F860E6AFC4}" type="presParOf" srcId="{9E8A9AA3-2DE1-482B-82F6-E32F7292A35C}" destId="{8DD51E00-A3E4-49C8-ADC5-D097651E6F06}" srcOrd="0" destOrd="0" presId="urn:microsoft.com/office/officeart/2005/8/layout/vList2"/>
    <dgm:cxn modelId="{7C3C7FE4-B165-4300-8A9E-03E7A56BA4F5}" type="presParOf" srcId="{9E8A9AA3-2DE1-482B-82F6-E32F7292A35C}" destId="{5E784724-6998-4004-8616-18B55A2BA7C2}" srcOrd="1" destOrd="0" presId="urn:microsoft.com/office/officeart/2005/8/layout/vList2"/>
    <dgm:cxn modelId="{84628D57-FE7C-45B7-8513-4027E4A8E560}" type="presParOf" srcId="{9E8A9AA3-2DE1-482B-82F6-E32F7292A35C}" destId="{CF1C99D2-93A5-463C-9998-A1436978F74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308B865E-AC93-4E22-B791-695156CB5C6C}"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ru-RU"/>
        </a:p>
      </dgm:t>
    </dgm:pt>
    <dgm:pt modelId="{987754EF-107F-4893-A3A3-A631452E842B}">
      <dgm:prSet/>
      <dgm:spPr/>
      <dgm:t>
        <a:bodyPr/>
        <a:lstStyle/>
        <a:p>
          <a:r>
            <a:rPr lang="ru-RU" b="1"/>
            <a:t>Антропологический подход </a:t>
          </a:r>
          <a:r>
            <a:rPr lang="ru-RU"/>
            <a:t>(Ч. Ломброзо, И. С. Ной). Преступность — результат болезни отдельных людей, вырождения, дегенерации, эндокринных и генетических аномалий личности, влекущих «нравственное помешательство». Противодействовать преступности предлагается посредством отделения здоровых людей от больных, дифференциации бытия различных типов людей, заботы о психическом и физическом здоровье нации, а также о безопасности потенциального потерпевшего.</a:t>
          </a:r>
        </a:p>
      </dgm:t>
    </dgm:pt>
    <dgm:pt modelId="{F2A4B87E-B96C-41AF-98B1-597B568886DE}" type="parTrans" cxnId="{D0E74C04-3F52-48B5-947F-B08348C3E4DC}">
      <dgm:prSet/>
      <dgm:spPr/>
      <dgm:t>
        <a:bodyPr/>
        <a:lstStyle/>
        <a:p>
          <a:endParaRPr lang="ru-RU"/>
        </a:p>
      </dgm:t>
    </dgm:pt>
    <dgm:pt modelId="{41BC12BF-ECCE-4950-82FF-AFAD24A4764E}" type="sibTrans" cxnId="{D0E74C04-3F52-48B5-947F-B08348C3E4DC}">
      <dgm:prSet/>
      <dgm:spPr/>
      <dgm:t>
        <a:bodyPr/>
        <a:lstStyle/>
        <a:p>
          <a:endParaRPr lang="ru-RU"/>
        </a:p>
      </dgm:t>
    </dgm:pt>
    <dgm:pt modelId="{654D0713-FED1-4EFF-B7B9-150987BEEDB6}" type="pres">
      <dgm:prSet presAssocID="{308B865E-AC93-4E22-B791-695156CB5C6C}" presName="linear" presStyleCnt="0">
        <dgm:presLayoutVars>
          <dgm:animLvl val="lvl"/>
          <dgm:resizeHandles val="exact"/>
        </dgm:presLayoutVars>
      </dgm:prSet>
      <dgm:spPr/>
    </dgm:pt>
    <dgm:pt modelId="{18E17934-84AF-4D5A-BB95-6D2DDB46DBD1}" type="pres">
      <dgm:prSet presAssocID="{987754EF-107F-4893-A3A3-A631452E842B}" presName="parentText" presStyleLbl="node1" presStyleIdx="0" presStyleCnt="1">
        <dgm:presLayoutVars>
          <dgm:chMax val="0"/>
          <dgm:bulletEnabled val="1"/>
        </dgm:presLayoutVars>
      </dgm:prSet>
      <dgm:spPr/>
    </dgm:pt>
  </dgm:ptLst>
  <dgm:cxnLst>
    <dgm:cxn modelId="{D0E74C04-3F52-48B5-947F-B08348C3E4DC}" srcId="{308B865E-AC93-4E22-B791-695156CB5C6C}" destId="{987754EF-107F-4893-A3A3-A631452E842B}" srcOrd="0" destOrd="0" parTransId="{F2A4B87E-B96C-41AF-98B1-597B568886DE}" sibTransId="{41BC12BF-ECCE-4950-82FF-AFAD24A4764E}"/>
    <dgm:cxn modelId="{F0878042-1A0A-461D-ACE2-BEF56C7BB810}" type="presOf" srcId="{987754EF-107F-4893-A3A3-A631452E842B}" destId="{18E17934-84AF-4D5A-BB95-6D2DDB46DBD1}" srcOrd="0" destOrd="0" presId="urn:microsoft.com/office/officeart/2005/8/layout/vList2"/>
    <dgm:cxn modelId="{E3F71CA9-5FFC-482A-8018-3F2A789199A6}" type="presOf" srcId="{308B865E-AC93-4E22-B791-695156CB5C6C}" destId="{654D0713-FED1-4EFF-B7B9-150987BEEDB6}" srcOrd="0" destOrd="0" presId="urn:microsoft.com/office/officeart/2005/8/layout/vList2"/>
    <dgm:cxn modelId="{650939B4-1BCD-4D8A-83F3-C28DF9140B58}" type="presParOf" srcId="{654D0713-FED1-4EFF-B7B9-150987BEEDB6}" destId="{18E17934-84AF-4D5A-BB95-6D2DDB46DBD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360F5695-8925-4C78-8A29-584BADAEB8F5}"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ru-RU"/>
        </a:p>
      </dgm:t>
    </dgm:pt>
    <dgm:pt modelId="{24F7A3DE-1F6B-4FCB-BE1F-302DF61D4951}">
      <dgm:prSet phldrT="[Текст]"/>
      <dgm:spPr/>
      <dgm:t>
        <a:bodyPr/>
        <a:lstStyle/>
        <a:p>
          <a:r>
            <a:rPr lang="ru-RU" b="1" dirty="0"/>
            <a:t>Показатели преступности</a:t>
          </a:r>
        </a:p>
      </dgm:t>
    </dgm:pt>
    <dgm:pt modelId="{E5029AA5-7C48-4098-8BBE-87EDDE0B2BE2}" type="parTrans" cxnId="{B1F223C5-A276-4460-BBD8-42A7DABC9DDE}">
      <dgm:prSet/>
      <dgm:spPr/>
      <dgm:t>
        <a:bodyPr/>
        <a:lstStyle/>
        <a:p>
          <a:endParaRPr lang="ru-RU"/>
        </a:p>
      </dgm:t>
    </dgm:pt>
    <dgm:pt modelId="{628EB4F8-7BDE-4309-AB61-33D7D5E839A4}" type="sibTrans" cxnId="{B1F223C5-A276-4460-BBD8-42A7DABC9DDE}">
      <dgm:prSet/>
      <dgm:spPr/>
      <dgm:t>
        <a:bodyPr/>
        <a:lstStyle/>
        <a:p>
          <a:endParaRPr lang="ru-RU"/>
        </a:p>
      </dgm:t>
    </dgm:pt>
    <dgm:pt modelId="{817C8BFA-8BDA-4C5B-89AB-7F5AA9BFAF88}">
      <dgm:prSet phldrT="[Текст]"/>
      <dgm:spPr/>
      <dgm:t>
        <a:bodyPr/>
        <a:lstStyle/>
        <a:p>
          <a:r>
            <a:rPr lang="ru-RU" dirty="0"/>
            <a:t>Количественные (объем, уровень, динамика)</a:t>
          </a:r>
        </a:p>
      </dgm:t>
    </dgm:pt>
    <dgm:pt modelId="{24E3C231-FF25-490B-8537-7498E6AA5B67}" type="parTrans" cxnId="{5928F077-4CB6-4053-8079-2876A04C3BCB}">
      <dgm:prSet/>
      <dgm:spPr/>
      <dgm:t>
        <a:bodyPr/>
        <a:lstStyle/>
        <a:p>
          <a:endParaRPr lang="ru-RU"/>
        </a:p>
      </dgm:t>
    </dgm:pt>
    <dgm:pt modelId="{7C1AE9BD-3E75-424D-B7AA-B03AF00B3B7B}" type="sibTrans" cxnId="{5928F077-4CB6-4053-8079-2876A04C3BCB}">
      <dgm:prSet/>
      <dgm:spPr/>
      <dgm:t>
        <a:bodyPr/>
        <a:lstStyle/>
        <a:p>
          <a:endParaRPr lang="ru-RU"/>
        </a:p>
      </dgm:t>
    </dgm:pt>
    <dgm:pt modelId="{3A4F8C15-61BA-41D3-BBDE-5B40299969E3}">
      <dgm:prSet phldrT="[Текст]"/>
      <dgm:spPr/>
      <dgm:t>
        <a:bodyPr/>
        <a:lstStyle/>
        <a:p>
          <a:r>
            <a:rPr lang="ru-RU" dirty="0"/>
            <a:t>Качественные (структура, характер, география, цена)</a:t>
          </a:r>
        </a:p>
      </dgm:t>
    </dgm:pt>
    <dgm:pt modelId="{87B33FCB-DF6E-4400-8291-5B7EB9CD4122}" type="parTrans" cxnId="{1DEF1765-EE0B-4248-ABF2-8DE2E444A165}">
      <dgm:prSet/>
      <dgm:spPr/>
      <dgm:t>
        <a:bodyPr/>
        <a:lstStyle/>
        <a:p>
          <a:endParaRPr lang="ru-RU"/>
        </a:p>
      </dgm:t>
    </dgm:pt>
    <dgm:pt modelId="{65584C9A-330B-46B1-9324-6D485E41103D}" type="sibTrans" cxnId="{1DEF1765-EE0B-4248-ABF2-8DE2E444A165}">
      <dgm:prSet/>
      <dgm:spPr/>
      <dgm:t>
        <a:bodyPr/>
        <a:lstStyle/>
        <a:p>
          <a:endParaRPr lang="ru-RU"/>
        </a:p>
      </dgm:t>
    </dgm:pt>
    <dgm:pt modelId="{9A223A50-8499-41AE-8C4C-30AAB4F02A47}" type="pres">
      <dgm:prSet presAssocID="{360F5695-8925-4C78-8A29-584BADAEB8F5}" presName="hierChild1" presStyleCnt="0">
        <dgm:presLayoutVars>
          <dgm:orgChart val="1"/>
          <dgm:chPref val="1"/>
          <dgm:dir/>
          <dgm:animOne val="branch"/>
          <dgm:animLvl val="lvl"/>
          <dgm:resizeHandles/>
        </dgm:presLayoutVars>
      </dgm:prSet>
      <dgm:spPr/>
    </dgm:pt>
    <dgm:pt modelId="{35ADF416-AF61-4EBC-BB60-FED60F89FE88}" type="pres">
      <dgm:prSet presAssocID="{24F7A3DE-1F6B-4FCB-BE1F-302DF61D4951}" presName="hierRoot1" presStyleCnt="0">
        <dgm:presLayoutVars>
          <dgm:hierBranch val="init"/>
        </dgm:presLayoutVars>
      </dgm:prSet>
      <dgm:spPr/>
    </dgm:pt>
    <dgm:pt modelId="{08D4ED18-0F99-4B67-BD15-46090B4FF576}" type="pres">
      <dgm:prSet presAssocID="{24F7A3DE-1F6B-4FCB-BE1F-302DF61D4951}" presName="rootComposite1" presStyleCnt="0"/>
      <dgm:spPr/>
    </dgm:pt>
    <dgm:pt modelId="{6F62E9E8-5EAB-4663-9DCE-C0015C87B4C0}" type="pres">
      <dgm:prSet presAssocID="{24F7A3DE-1F6B-4FCB-BE1F-302DF61D4951}" presName="rootText1" presStyleLbl="node0" presStyleIdx="0" presStyleCnt="1">
        <dgm:presLayoutVars>
          <dgm:chPref val="3"/>
        </dgm:presLayoutVars>
      </dgm:prSet>
      <dgm:spPr/>
    </dgm:pt>
    <dgm:pt modelId="{B8139FB5-939F-4A05-B9DB-35FED4A27206}" type="pres">
      <dgm:prSet presAssocID="{24F7A3DE-1F6B-4FCB-BE1F-302DF61D4951}" presName="rootConnector1" presStyleLbl="node1" presStyleIdx="0" presStyleCnt="0"/>
      <dgm:spPr/>
    </dgm:pt>
    <dgm:pt modelId="{057E3474-A5AB-4819-870D-07A56C3C6077}" type="pres">
      <dgm:prSet presAssocID="{24F7A3DE-1F6B-4FCB-BE1F-302DF61D4951}" presName="hierChild2" presStyleCnt="0"/>
      <dgm:spPr/>
    </dgm:pt>
    <dgm:pt modelId="{760396F1-2214-4F1F-B193-FA2F7786F3A1}" type="pres">
      <dgm:prSet presAssocID="{24E3C231-FF25-490B-8537-7498E6AA5B67}" presName="Name37" presStyleLbl="parChTrans1D2" presStyleIdx="0" presStyleCnt="2"/>
      <dgm:spPr/>
    </dgm:pt>
    <dgm:pt modelId="{258B5F71-405A-47B8-8B94-E23C3F9D705F}" type="pres">
      <dgm:prSet presAssocID="{817C8BFA-8BDA-4C5B-89AB-7F5AA9BFAF88}" presName="hierRoot2" presStyleCnt="0">
        <dgm:presLayoutVars>
          <dgm:hierBranch val="init"/>
        </dgm:presLayoutVars>
      </dgm:prSet>
      <dgm:spPr/>
    </dgm:pt>
    <dgm:pt modelId="{54582E2F-E9E1-44AC-8407-92CB467A33C1}" type="pres">
      <dgm:prSet presAssocID="{817C8BFA-8BDA-4C5B-89AB-7F5AA9BFAF88}" presName="rootComposite" presStyleCnt="0"/>
      <dgm:spPr/>
    </dgm:pt>
    <dgm:pt modelId="{8EA023B7-1767-4C6D-9404-B66EA19D358F}" type="pres">
      <dgm:prSet presAssocID="{817C8BFA-8BDA-4C5B-89AB-7F5AA9BFAF88}" presName="rootText" presStyleLbl="node2" presStyleIdx="0" presStyleCnt="2">
        <dgm:presLayoutVars>
          <dgm:chPref val="3"/>
        </dgm:presLayoutVars>
      </dgm:prSet>
      <dgm:spPr/>
    </dgm:pt>
    <dgm:pt modelId="{76742BB4-6526-4553-8FEA-3BB3FEA305C7}" type="pres">
      <dgm:prSet presAssocID="{817C8BFA-8BDA-4C5B-89AB-7F5AA9BFAF88}" presName="rootConnector" presStyleLbl="node2" presStyleIdx="0" presStyleCnt="2"/>
      <dgm:spPr/>
    </dgm:pt>
    <dgm:pt modelId="{CC84D05E-45B5-4E7B-BFF1-B46FB4DDDF2A}" type="pres">
      <dgm:prSet presAssocID="{817C8BFA-8BDA-4C5B-89AB-7F5AA9BFAF88}" presName="hierChild4" presStyleCnt="0"/>
      <dgm:spPr/>
    </dgm:pt>
    <dgm:pt modelId="{ED06182E-944C-4C87-8495-F87EE3506EED}" type="pres">
      <dgm:prSet presAssocID="{817C8BFA-8BDA-4C5B-89AB-7F5AA9BFAF88}" presName="hierChild5" presStyleCnt="0"/>
      <dgm:spPr/>
    </dgm:pt>
    <dgm:pt modelId="{BDB5071A-3379-43EA-A2F7-2884BA896E2B}" type="pres">
      <dgm:prSet presAssocID="{87B33FCB-DF6E-4400-8291-5B7EB9CD4122}" presName="Name37" presStyleLbl="parChTrans1D2" presStyleIdx="1" presStyleCnt="2"/>
      <dgm:spPr/>
    </dgm:pt>
    <dgm:pt modelId="{2FB098B3-E446-4FA8-B98D-A962C63AB27E}" type="pres">
      <dgm:prSet presAssocID="{3A4F8C15-61BA-41D3-BBDE-5B40299969E3}" presName="hierRoot2" presStyleCnt="0">
        <dgm:presLayoutVars>
          <dgm:hierBranch val="init"/>
        </dgm:presLayoutVars>
      </dgm:prSet>
      <dgm:spPr/>
    </dgm:pt>
    <dgm:pt modelId="{23EA7A5F-C739-4B06-BD16-2C449AF340B5}" type="pres">
      <dgm:prSet presAssocID="{3A4F8C15-61BA-41D3-BBDE-5B40299969E3}" presName="rootComposite" presStyleCnt="0"/>
      <dgm:spPr/>
    </dgm:pt>
    <dgm:pt modelId="{262572B7-CD45-491C-9477-5F54FF06D17B}" type="pres">
      <dgm:prSet presAssocID="{3A4F8C15-61BA-41D3-BBDE-5B40299969E3}" presName="rootText" presStyleLbl="node2" presStyleIdx="1" presStyleCnt="2">
        <dgm:presLayoutVars>
          <dgm:chPref val="3"/>
        </dgm:presLayoutVars>
      </dgm:prSet>
      <dgm:spPr/>
    </dgm:pt>
    <dgm:pt modelId="{D1926BBF-BC8A-42BB-B556-8F4B17DC8C68}" type="pres">
      <dgm:prSet presAssocID="{3A4F8C15-61BA-41D3-BBDE-5B40299969E3}" presName="rootConnector" presStyleLbl="node2" presStyleIdx="1" presStyleCnt="2"/>
      <dgm:spPr/>
    </dgm:pt>
    <dgm:pt modelId="{F42C5C21-C67E-44CD-9398-8BA3E7D1BC0B}" type="pres">
      <dgm:prSet presAssocID="{3A4F8C15-61BA-41D3-BBDE-5B40299969E3}" presName="hierChild4" presStyleCnt="0"/>
      <dgm:spPr/>
    </dgm:pt>
    <dgm:pt modelId="{19EA2E3C-22CF-4C9F-8EFC-83B4965594EB}" type="pres">
      <dgm:prSet presAssocID="{3A4F8C15-61BA-41D3-BBDE-5B40299969E3}" presName="hierChild5" presStyleCnt="0"/>
      <dgm:spPr/>
    </dgm:pt>
    <dgm:pt modelId="{B55D9508-7D4E-48A3-B942-0E2AE3461297}" type="pres">
      <dgm:prSet presAssocID="{24F7A3DE-1F6B-4FCB-BE1F-302DF61D4951}" presName="hierChild3" presStyleCnt="0"/>
      <dgm:spPr/>
    </dgm:pt>
  </dgm:ptLst>
  <dgm:cxnLst>
    <dgm:cxn modelId="{3981540D-D317-4F47-9BC0-829411013969}" type="presOf" srcId="{817C8BFA-8BDA-4C5B-89AB-7F5AA9BFAF88}" destId="{8EA023B7-1767-4C6D-9404-B66EA19D358F}" srcOrd="0" destOrd="0" presId="urn:microsoft.com/office/officeart/2005/8/layout/orgChart1"/>
    <dgm:cxn modelId="{D710D80E-EEA0-4D0A-B749-32B0625A50A3}" type="presOf" srcId="{87B33FCB-DF6E-4400-8291-5B7EB9CD4122}" destId="{BDB5071A-3379-43EA-A2F7-2884BA896E2B}" srcOrd="0" destOrd="0" presId="urn:microsoft.com/office/officeart/2005/8/layout/orgChart1"/>
    <dgm:cxn modelId="{3A306436-A278-4918-A96E-3E97E6CC1E82}" type="presOf" srcId="{3A4F8C15-61BA-41D3-BBDE-5B40299969E3}" destId="{262572B7-CD45-491C-9477-5F54FF06D17B}" srcOrd="0" destOrd="0" presId="urn:microsoft.com/office/officeart/2005/8/layout/orgChart1"/>
    <dgm:cxn modelId="{1DEF1765-EE0B-4248-ABF2-8DE2E444A165}" srcId="{24F7A3DE-1F6B-4FCB-BE1F-302DF61D4951}" destId="{3A4F8C15-61BA-41D3-BBDE-5B40299969E3}" srcOrd="1" destOrd="0" parTransId="{87B33FCB-DF6E-4400-8291-5B7EB9CD4122}" sibTransId="{65584C9A-330B-46B1-9324-6D485E41103D}"/>
    <dgm:cxn modelId="{3986224A-4A6F-4D96-ABDF-211E8C69D9D4}" type="presOf" srcId="{24F7A3DE-1F6B-4FCB-BE1F-302DF61D4951}" destId="{6F62E9E8-5EAB-4663-9DCE-C0015C87B4C0}" srcOrd="0" destOrd="0" presId="urn:microsoft.com/office/officeart/2005/8/layout/orgChart1"/>
    <dgm:cxn modelId="{5928F077-4CB6-4053-8079-2876A04C3BCB}" srcId="{24F7A3DE-1F6B-4FCB-BE1F-302DF61D4951}" destId="{817C8BFA-8BDA-4C5B-89AB-7F5AA9BFAF88}" srcOrd="0" destOrd="0" parTransId="{24E3C231-FF25-490B-8537-7498E6AA5B67}" sibTransId="{7C1AE9BD-3E75-424D-B7AA-B03AF00B3B7B}"/>
    <dgm:cxn modelId="{ABEAEF8F-40F7-46AB-BADB-4520711A049E}" type="presOf" srcId="{360F5695-8925-4C78-8A29-584BADAEB8F5}" destId="{9A223A50-8499-41AE-8C4C-30AAB4F02A47}" srcOrd="0" destOrd="0" presId="urn:microsoft.com/office/officeart/2005/8/layout/orgChart1"/>
    <dgm:cxn modelId="{91E8439A-3C45-4729-819B-39C1B4928E4D}" type="presOf" srcId="{3A4F8C15-61BA-41D3-BBDE-5B40299969E3}" destId="{D1926BBF-BC8A-42BB-B556-8F4B17DC8C68}" srcOrd="1" destOrd="0" presId="urn:microsoft.com/office/officeart/2005/8/layout/orgChart1"/>
    <dgm:cxn modelId="{AFADC6AE-EB6B-450F-899A-6EE5A7837A0E}" type="presOf" srcId="{817C8BFA-8BDA-4C5B-89AB-7F5AA9BFAF88}" destId="{76742BB4-6526-4553-8FEA-3BB3FEA305C7}" srcOrd="1" destOrd="0" presId="urn:microsoft.com/office/officeart/2005/8/layout/orgChart1"/>
    <dgm:cxn modelId="{FD219CC4-A09B-421B-9C6F-3770CBC0EFFF}" type="presOf" srcId="{24E3C231-FF25-490B-8537-7498E6AA5B67}" destId="{760396F1-2214-4F1F-B193-FA2F7786F3A1}" srcOrd="0" destOrd="0" presId="urn:microsoft.com/office/officeart/2005/8/layout/orgChart1"/>
    <dgm:cxn modelId="{B1F223C5-A276-4460-BBD8-42A7DABC9DDE}" srcId="{360F5695-8925-4C78-8A29-584BADAEB8F5}" destId="{24F7A3DE-1F6B-4FCB-BE1F-302DF61D4951}" srcOrd="0" destOrd="0" parTransId="{E5029AA5-7C48-4098-8BBE-87EDDE0B2BE2}" sibTransId="{628EB4F8-7BDE-4309-AB61-33D7D5E839A4}"/>
    <dgm:cxn modelId="{0675A7EE-71AC-45E6-833C-1746FBFBE72D}" type="presOf" srcId="{24F7A3DE-1F6B-4FCB-BE1F-302DF61D4951}" destId="{B8139FB5-939F-4A05-B9DB-35FED4A27206}" srcOrd="1" destOrd="0" presId="urn:microsoft.com/office/officeart/2005/8/layout/orgChart1"/>
    <dgm:cxn modelId="{E53AE300-9BAD-4A85-8727-68BFB16A6394}" type="presParOf" srcId="{9A223A50-8499-41AE-8C4C-30AAB4F02A47}" destId="{35ADF416-AF61-4EBC-BB60-FED60F89FE88}" srcOrd="0" destOrd="0" presId="urn:microsoft.com/office/officeart/2005/8/layout/orgChart1"/>
    <dgm:cxn modelId="{D1099C7B-0C69-4267-B2B2-CE051979F8E6}" type="presParOf" srcId="{35ADF416-AF61-4EBC-BB60-FED60F89FE88}" destId="{08D4ED18-0F99-4B67-BD15-46090B4FF576}" srcOrd="0" destOrd="0" presId="urn:microsoft.com/office/officeart/2005/8/layout/orgChart1"/>
    <dgm:cxn modelId="{124AFE17-BA96-417F-826A-D22397E2BF21}" type="presParOf" srcId="{08D4ED18-0F99-4B67-BD15-46090B4FF576}" destId="{6F62E9E8-5EAB-4663-9DCE-C0015C87B4C0}" srcOrd="0" destOrd="0" presId="urn:microsoft.com/office/officeart/2005/8/layout/orgChart1"/>
    <dgm:cxn modelId="{56D075B5-1668-42F6-BFB2-FDE15F1BB6BA}" type="presParOf" srcId="{08D4ED18-0F99-4B67-BD15-46090B4FF576}" destId="{B8139FB5-939F-4A05-B9DB-35FED4A27206}" srcOrd="1" destOrd="0" presId="urn:microsoft.com/office/officeart/2005/8/layout/orgChart1"/>
    <dgm:cxn modelId="{196A91F2-2ACF-4ACD-BEF0-D0DD37DF5580}" type="presParOf" srcId="{35ADF416-AF61-4EBC-BB60-FED60F89FE88}" destId="{057E3474-A5AB-4819-870D-07A56C3C6077}" srcOrd="1" destOrd="0" presId="urn:microsoft.com/office/officeart/2005/8/layout/orgChart1"/>
    <dgm:cxn modelId="{856A40F8-C7AE-4E9D-9879-45EB22EE5B58}" type="presParOf" srcId="{057E3474-A5AB-4819-870D-07A56C3C6077}" destId="{760396F1-2214-4F1F-B193-FA2F7786F3A1}" srcOrd="0" destOrd="0" presId="urn:microsoft.com/office/officeart/2005/8/layout/orgChart1"/>
    <dgm:cxn modelId="{5D3D3251-9CCF-40C9-8928-5B4F0993184B}" type="presParOf" srcId="{057E3474-A5AB-4819-870D-07A56C3C6077}" destId="{258B5F71-405A-47B8-8B94-E23C3F9D705F}" srcOrd="1" destOrd="0" presId="urn:microsoft.com/office/officeart/2005/8/layout/orgChart1"/>
    <dgm:cxn modelId="{E86B9CD4-6622-4687-8072-FB307B54C74C}" type="presParOf" srcId="{258B5F71-405A-47B8-8B94-E23C3F9D705F}" destId="{54582E2F-E9E1-44AC-8407-92CB467A33C1}" srcOrd="0" destOrd="0" presId="urn:microsoft.com/office/officeart/2005/8/layout/orgChart1"/>
    <dgm:cxn modelId="{393EFF35-C940-4ED0-B320-B7FE8C281355}" type="presParOf" srcId="{54582E2F-E9E1-44AC-8407-92CB467A33C1}" destId="{8EA023B7-1767-4C6D-9404-B66EA19D358F}" srcOrd="0" destOrd="0" presId="urn:microsoft.com/office/officeart/2005/8/layout/orgChart1"/>
    <dgm:cxn modelId="{2FBAF657-8444-4D41-AB88-A04144A2B1DF}" type="presParOf" srcId="{54582E2F-E9E1-44AC-8407-92CB467A33C1}" destId="{76742BB4-6526-4553-8FEA-3BB3FEA305C7}" srcOrd="1" destOrd="0" presId="urn:microsoft.com/office/officeart/2005/8/layout/orgChart1"/>
    <dgm:cxn modelId="{7A4F5E4B-9F72-4BA9-9202-407367D275EB}" type="presParOf" srcId="{258B5F71-405A-47B8-8B94-E23C3F9D705F}" destId="{CC84D05E-45B5-4E7B-BFF1-B46FB4DDDF2A}" srcOrd="1" destOrd="0" presId="urn:microsoft.com/office/officeart/2005/8/layout/orgChart1"/>
    <dgm:cxn modelId="{0F95DAFD-FD0E-4145-A048-D97FAD881A43}" type="presParOf" srcId="{258B5F71-405A-47B8-8B94-E23C3F9D705F}" destId="{ED06182E-944C-4C87-8495-F87EE3506EED}" srcOrd="2" destOrd="0" presId="urn:microsoft.com/office/officeart/2005/8/layout/orgChart1"/>
    <dgm:cxn modelId="{6C300CB5-4B10-4397-B22C-FC66D23F4378}" type="presParOf" srcId="{057E3474-A5AB-4819-870D-07A56C3C6077}" destId="{BDB5071A-3379-43EA-A2F7-2884BA896E2B}" srcOrd="2" destOrd="0" presId="urn:microsoft.com/office/officeart/2005/8/layout/orgChart1"/>
    <dgm:cxn modelId="{505F46F6-3FB5-48E9-BE15-E552D7836FC3}" type="presParOf" srcId="{057E3474-A5AB-4819-870D-07A56C3C6077}" destId="{2FB098B3-E446-4FA8-B98D-A962C63AB27E}" srcOrd="3" destOrd="0" presId="urn:microsoft.com/office/officeart/2005/8/layout/orgChart1"/>
    <dgm:cxn modelId="{94C87A26-4BF4-425B-A885-74524B404F1A}" type="presParOf" srcId="{2FB098B3-E446-4FA8-B98D-A962C63AB27E}" destId="{23EA7A5F-C739-4B06-BD16-2C449AF340B5}" srcOrd="0" destOrd="0" presId="urn:microsoft.com/office/officeart/2005/8/layout/orgChart1"/>
    <dgm:cxn modelId="{D0D14253-685C-48DE-83C3-B863C9107526}" type="presParOf" srcId="{23EA7A5F-C739-4B06-BD16-2C449AF340B5}" destId="{262572B7-CD45-491C-9477-5F54FF06D17B}" srcOrd="0" destOrd="0" presId="urn:microsoft.com/office/officeart/2005/8/layout/orgChart1"/>
    <dgm:cxn modelId="{6C26CFAF-03D3-4DD6-94F5-155109C5BAD8}" type="presParOf" srcId="{23EA7A5F-C739-4B06-BD16-2C449AF340B5}" destId="{D1926BBF-BC8A-42BB-B556-8F4B17DC8C68}" srcOrd="1" destOrd="0" presId="urn:microsoft.com/office/officeart/2005/8/layout/orgChart1"/>
    <dgm:cxn modelId="{64DA432B-4CA4-42DA-A14B-CBD81641A8C9}" type="presParOf" srcId="{2FB098B3-E446-4FA8-B98D-A962C63AB27E}" destId="{F42C5C21-C67E-44CD-9398-8BA3E7D1BC0B}" srcOrd="1" destOrd="0" presId="urn:microsoft.com/office/officeart/2005/8/layout/orgChart1"/>
    <dgm:cxn modelId="{F8F60D0B-3690-430C-8501-D76A440A5505}" type="presParOf" srcId="{2FB098B3-E446-4FA8-B98D-A962C63AB27E}" destId="{19EA2E3C-22CF-4C9F-8EFC-83B4965594EB}" srcOrd="2" destOrd="0" presId="urn:microsoft.com/office/officeart/2005/8/layout/orgChart1"/>
    <dgm:cxn modelId="{BA7AA918-5C4E-4F95-A4B8-D36BB07141B0}" type="presParOf" srcId="{35ADF416-AF61-4EBC-BB60-FED60F89FE88}" destId="{B55D9508-7D4E-48A3-B942-0E2AE346129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3B993C3D-A0D7-4245-A80D-2A036DE3D248}"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ru-RU"/>
        </a:p>
      </dgm:t>
    </dgm:pt>
    <dgm:pt modelId="{2FE89980-6C2A-477B-8125-186FD799D9DC}">
      <dgm:prSet/>
      <dgm:spPr/>
      <dgm:t>
        <a:bodyPr/>
        <a:lstStyle/>
        <a:p>
          <a:r>
            <a:rPr lang="ru-RU" b="1"/>
            <a:t>Объем ( состояние ) преступности </a:t>
          </a:r>
          <a:r>
            <a:rPr lang="ru-RU"/>
            <a:t>— это абсолютный количественный показатель, отражающий общее число преступлений и лиц, их совершивших, зарегистрированных за определенный период времени на определенной территории. Он позволяет охарактеризовать масштабность изучаемых явлений. </a:t>
          </a:r>
        </a:p>
      </dgm:t>
    </dgm:pt>
    <dgm:pt modelId="{40C93D4B-2352-4B55-AB32-FADE7935ABF5}" type="parTrans" cxnId="{1451AD94-3976-4727-9696-A06E230221C4}">
      <dgm:prSet/>
      <dgm:spPr/>
      <dgm:t>
        <a:bodyPr/>
        <a:lstStyle/>
        <a:p>
          <a:endParaRPr lang="ru-RU"/>
        </a:p>
      </dgm:t>
    </dgm:pt>
    <dgm:pt modelId="{93EF6021-A8D6-4E3D-B007-990B202358B9}" type="sibTrans" cxnId="{1451AD94-3976-4727-9696-A06E230221C4}">
      <dgm:prSet/>
      <dgm:spPr/>
      <dgm:t>
        <a:bodyPr/>
        <a:lstStyle/>
        <a:p>
          <a:endParaRPr lang="ru-RU"/>
        </a:p>
      </dgm:t>
    </dgm:pt>
    <dgm:pt modelId="{2615F475-903E-493B-BB02-2E83A48159CC}" type="pres">
      <dgm:prSet presAssocID="{3B993C3D-A0D7-4245-A80D-2A036DE3D248}" presName="linear" presStyleCnt="0">
        <dgm:presLayoutVars>
          <dgm:animLvl val="lvl"/>
          <dgm:resizeHandles val="exact"/>
        </dgm:presLayoutVars>
      </dgm:prSet>
      <dgm:spPr/>
    </dgm:pt>
    <dgm:pt modelId="{0193F619-5593-47DE-B598-ACF9E4DA6F83}" type="pres">
      <dgm:prSet presAssocID="{2FE89980-6C2A-477B-8125-186FD799D9DC}" presName="parentText" presStyleLbl="node1" presStyleIdx="0" presStyleCnt="1">
        <dgm:presLayoutVars>
          <dgm:chMax val="0"/>
          <dgm:bulletEnabled val="1"/>
        </dgm:presLayoutVars>
      </dgm:prSet>
      <dgm:spPr/>
    </dgm:pt>
  </dgm:ptLst>
  <dgm:cxnLst>
    <dgm:cxn modelId="{08905713-9E79-480A-96A3-C510FE8F65FE}" type="presOf" srcId="{3B993C3D-A0D7-4245-A80D-2A036DE3D248}" destId="{2615F475-903E-493B-BB02-2E83A48159CC}" srcOrd="0" destOrd="0" presId="urn:microsoft.com/office/officeart/2005/8/layout/vList2"/>
    <dgm:cxn modelId="{64B80E6E-4004-4CAC-B3B5-864B9D3F5495}" type="presOf" srcId="{2FE89980-6C2A-477B-8125-186FD799D9DC}" destId="{0193F619-5593-47DE-B598-ACF9E4DA6F83}" srcOrd="0" destOrd="0" presId="urn:microsoft.com/office/officeart/2005/8/layout/vList2"/>
    <dgm:cxn modelId="{1451AD94-3976-4727-9696-A06E230221C4}" srcId="{3B993C3D-A0D7-4245-A80D-2A036DE3D248}" destId="{2FE89980-6C2A-477B-8125-186FD799D9DC}" srcOrd="0" destOrd="0" parTransId="{40C93D4B-2352-4B55-AB32-FADE7935ABF5}" sibTransId="{93EF6021-A8D6-4E3D-B007-990B202358B9}"/>
    <dgm:cxn modelId="{6AAE46B1-D7DE-436E-ABC6-6AB7F84B4460}" type="presParOf" srcId="{2615F475-903E-493B-BB02-2E83A48159CC}" destId="{0193F619-5593-47DE-B598-ACF9E4DA6F8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1AA88C36-EB80-48EA-80CC-35D49CBF31D3}"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ru-RU"/>
        </a:p>
      </dgm:t>
    </dgm:pt>
    <dgm:pt modelId="{6D72EBD3-8D77-4BDB-8C10-D092FF1788F5}">
      <dgm:prSet/>
      <dgm:spPr/>
      <dgm:t>
        <a:bodyPr/>
        <a:lstStyle/>
        <a:p>
          <a:r>
            <a:rPr lang="ru-RU" b="1"/>
            <a:t>Уровень преступности </a:t>
          </a:r>
          <a:r>
            <a:rPr lang="ru-RU"/>
            <a:t>— отражает количество преступлений и лиц, их совершивших, в относительных величинах. Измеряется он в коэффициентах или индексах преступности (количество совершенных преступлений и лиц, их совершивших, на 1000, 10 000 или 100 000 человек). </a:t>
          </a:r>
        </a:p>
      </dgm:t>
    </dgm:pt>
    <dgm:pt modelId="{B7C56A0C-B6F0-4B48-8C17-E5D6734E5C67}" type="parTrans" cxnId="{FC44137E-F2E4-44D6-9367-19BDCAEEEB41}">
      <dgm:prSet/>
      <dgm:spPr/>
      <dgm:t>
        <a:bodyPr/>
        <a:lstStyle/>
        <a:p>
          <a:endParaRPr lang="ru-RU"/>
        </a:p>
      </dgm:t>
    </dgm:pt>
    <dgm:pt modelId="{7B7FEB48-D3C2-46A8-85D1-FBB37B467E31}" type="sibTrans" cxnId="{FC44137E-F2E4-44D6-9367-19BDCAEEEB41}">
      <dgm:prSet/>
      <dgm:spPr/>
      <dgm:t>
        <a:bodyPr/>
        <a:lstStyle/>
        <a:p>
          <a:endParaRPr lang="ru-RU"/>
        </a:p>
      </dgm:t>
    </dgm:pt>
    <dgm:pt modelId="{DCF4B2CC-245D-42C6-B711-76921184302D}">
      <dgm:prSet/>
      <dgm:spPr/>
      <dgm:t>
        <a:bodyPr/>
        <a:lstStyle/>
        <a:p>
          <a:r>
            <a:rPr lang="ru-RU"/>
            <a:t>Оценивается по следующим показателям:</a:t>
          </a:r>
        </a:p>
      </dgm:t>
    </dgm:pt>
    <dgm:pt modelId="{9105106D-DD58-4196-99FA-B669BEC90FCF}" type="parTrans" cxnId="{BF5EFF81-9847-4B5F-8ED9-DA184A5D07A4}">
      <dgm:prSet/>
      <dgm:spPr/>
      <dgm:t>
        <a:bodyPr/>
        <a:lstStyle/>
        <a:p>
          <a:endParaRPr lang="ru-RU"/>
        </a:p>
      </dgm:t>
    </dgm:pt>
    <dgm:pt modelId="{0D0C58A4-3665-458A-B6A8-730401670B36}" type="sibTrans" cxnId="{BF5EFF81-9847-4B5F-8ED9-DA184A5D07A4}">
      <dgm:prSet/>
      <dgm:spPr/>
      <dgm:t>
        <a:bodyPr/>
        <a:lstStyle/>
        <a:p>
          <a:endParaRPr lang="ru-RU"/>
        </a:p>
      </dgm:t>
    </dgm:pt>
    <dgm:pt modelId="{7DE1A0F5-E8E3-4A57-A302-1BC09EA25130}">
      <dgm:prSet/>
      <dgm:spPr/>
      <dgm:t>
        <a:bodyPr/>
        <a:lstStyle/>
        <a:p>
          <a:r>
            <a:rPr lang="ru-RU"/>
            <a:t>- коэффициенту преступности (коэффициент преступности);</a:t>
          </a:r>
        </a:p>
      </dgm:t>
    </dgm:pt>
    <dgm:pt modelId="{3E567DE2-F0AC-461D-B73E-4A6C023D5B04}" type="parTrans" cxnId="{0B7350F7-C0A2-43C7-9646-EFBE7748586D}">
      <dgm:prSet/>
      <dgm:spPr/>
      <dgm:t>
        <a:bodyPr/>
        <a:lstStyle/>
        <a:p>
          <a:endParaRPr lang="ru-RU"/>
        </a:p>
      </dgm:t>
    </dgm:pt>
    <dgm:pt modelId="{D575728F-0BD9-4B9D-A4F9-240EE13A40A3}" type="sibTrans" cxnId="{0B7350F7-C0A2-43C7-9646-EFBE7748586D}">
      <dgm:prSet/>
      <dgm:spPr/>
      <dgm:t>
        <a:bodyPr/>
        <a:lstStyle/>
        <a:p>
          <a:endParaRPr lang="ru-RU"/>
        </a:p>
      </dgm:t>
    </dgm:pt>
    <dgm:pt modelId="{78743ADD-C524-4873-A0D2-22F117464241}">
      <dgm:prSet/>
      <dgm:spPr/>
      <dgm:t>
        <a:bodyPr/>
        <a:lstStyle/>
        <a:p>
          <a:r>
            <a:rPr lang="ru-RU"/>
            <a:t>- коэффициенту криминальной активности населения;</a:t>
          </a:r>
        </a:p>
      </dgm:t>
    </dgm:pt>
    <dgm:pt modelId="{75439C81-869F-4BDD-9DA7-2BFD03CB6AC1}" type="parTrans" cxnId="{EAECEE00-B3E3-4845-91A4-3A66757AC41F}">
      <dgm:prSet/>
      <dgm:spPr/>
      <dgm:t>
        <a:bodyPr/>
        <a:lstStyle/>
        <a:p>
          <a:endParaRPr lang="ru-RU"/>
        </a:p>
      </dgm:t>
    </dgm:pt>
    <dgm:pt modelId="{E79831AD-4DFB-4061-8EC1-3CA3478BF7CB}" type="sibTrans" cxnId="{EAECEE00-B3E3-4845-91A4-3A66757AC41F}">
      <dgm:prSet/>
      <dgm:spPr/>
      <dgm:t>
        <a:bodyPr/>
        <a:lstStyle/>
        <a:p>
          <a:endParaRPr lang="ru-RU"/>
        </a:p>
      </dgm:t>
    </dgm:pt>
    <dgm:pt modelId="{27434E8F-68B2-4F5B-9027-AFF917A266C2}">
      <dgm:prSet/>
      <dgm:spPr/>
      <dgm:t>
        <a:bodyPr/>
        <a:lstStyle/>
        <a:p>
          <a:r>
            <a:rPr lang="ru-RU"/>
            <a:t>- коэффициенту виктимности.</a:t>
          </a:r>
        </a:p>
      </dgm:t>
    </dgm:pt>
    <dgm:pt modelId="{53F0A2E7-A5C5-48A8-B693-EDCD3BD7C2ED}" type="parTrans" cxnId="{A86CF16A-F982-4B23-917B-CD0BE8609E2D}">
      <dgm:prSet/>
      <dgm:spPr/>
      <dgm:t>
        <a:bodyPr/>
        <a:lstStyle/>
        <a:p>
          <a:endParaRPr lang="ru-RU"/>
        </a:p>
      </dgm:t>
    </dgm:pt>
    <dgm:pt modelId="{0289FE80-AF08-4E42-80A1-19661EDDB334}" type="sibTrans" cxnId="{A86CF16A-F982-4B23-917B-CD0BE8609E2D}">
      <dgm:prSet/>
      <dgm:spPr/>
      <dgm:t>
        <a:bodyPr/>
        <a:lstStyle/>
        <a:p>
          <a:endParaRPr lang="ru-RU"/>
        </a:p>
      </dgm:t>
    </dgm:pt>
    <dgm:pt modelId="{0ED8D532-80CF-4387-9AF7-0C42C5DDB9BA}" type="pres">
      <dgm:prSet presAssocID="{1AA88C36-EB80-48EA-80CC-35D49CBF31D3}" presName="linear" presStyleCnt="0">
        <dgm:presLayoutVars>
          <dgm:animLvl val="lvl"/>
          <dgm:resizeHandles val="exact"/>
        </dgm:presLayoutVars>
      </dgm:prSet>
      <dgm:spPr/>
    </dgm:pt>
    <dgm:pt modelId="{CCBFB860-15F2-456B-9595-8E84EC0258A3}" type="pres">
      <dgm:prSet presAssocID="{6D72EBD3-8D77-4BDB-8C10-D092FF1788F5}" presName="parentText" presStyleLbl="node1" presStyleIdx="0" presStyleCnt="5">
        <dgm:presLayoutVars>
          <dgm:chMax val="0"/>
          <dgm:bulletEnabled val="1"/>
        </dgm:presLayoutVars>
      </dgm:prSet>
      <dgm:spPr/>
    </dgm:pt>
    <dgm:pt modelId="{1D97246D-A139-4722-8E7A-697137EA4ED6}" type="pres">
      <dgm:prSet presAssocID="{7B7FEB48-D3C2-46A8-85D1-FBB37B467E31}" presName="spacer" presStyleCnt="0"/>
      <dgm:spPr/>
    </dgm:pt>
    <dgm:pt modelId="{1DE3998A-38E8-4347-A76B-C3024D2D51DA}" type="pres">
      <dgm:prSet presAssocID="{DCF4B2CC-245D-42C6-B711-76921184302D}" presName="parentText" presStyleLbl="node1" presStyleIdx="1" presStyleCnt="5">
        <dgm:presLayoutVars>
          <dgm:chMax val="0"/>
          <dgm:bulletEnabled val="1"/>
        </dgm:presLayoutVars>
      </dgm:prSet>
      <dgm:spPr/>
    </dgm:pt>
    <dgm:pt modelId="{3EAA886E-52AD-471C-8EA4-717A2343F1A1}" type="pres">
      <dgm:prSet presAssocID="{0D0C58A4-3665-458A-B6A8-730401670B36}" presName="spacer" presStyleCnt="0"/>
      <dgm:spPr/>
    </dgm:pt>
    <dgm:pt modelId="{EB6980B2-1E27-4ADC-ACC4-53CA58F64290}" type="pres">
      <dgm:prSet presAssocID="{7DE1A0F5-E8E3-4A57-A302-1BC09EA25130}" presName="parentText" presStyleLbl="node1" presStyleIdx="2" presStyleCnt="5">
        <dgm:presLayoutVars>
          <dgm:chMax val="0"/>
          <dgm:bulletEnabled val="1"/>
        </dgm:presLayoutVars>
      </dgm:prSet>
      <dgm:spPr/>
    </dgm:pt>
    <dgm:pt modelId="{881B699C-2328-4138-AB74-2980B3641407}" type="pres">
      <dgm:prSet presAssocID="{D575728F-0BD9-4B9D-A4F9-240EE13A40A3}" presName="spacer" presStyleCnt="0"/>
      <dgm:spPr/>
    </dgm:pt>
    <dgm:pt modelId="{5BB1300E-AEC9-4917-BFE1-8CEFF936CF6D}" type="pres">
      <dgm:prSet presAssocID="{78743ADD-C524-4873-A0D2-22F117464241}" presName="parentText" presStyleLbl="node1" presStyleIdx="3" presStyleCnt="5">
        <dgm:presLayoutVars>
          <dgm:chMax val="0"/>
          <dgm:bulletEnabled val="1"/>
        </dgm:presLayoutVars>
      </dgm:prSet>
      <dgm:spPr/>
    </dgm:pt>
    <dgm:pt modelId="{91E26346-BF49-4337-ACEC-8BBE734E720B}" type="pres">
      <dgm:prSet presAssocID="{E79831AD-4DFB-4061-8EC1-3CA3478BF7CB}" presName="spacer" presStyleCnt="0"/>
      <dgm:spPr/>
    </dgm:pt>
    <dgm:pt modelId="{5C9FDA30-E0D0-4C96-80DB-879BA2371A45}" type="pres">
      <dgm:prSet presAssocID="{27434E8F-68B2-4F5B-9027-AFF917A266C2}" presName="parentText" presStyleLbl="node1" presStyleIdx="4" presStyleCnt="5">
        <dgm:presLayoutVars>
          <dgm:chMax val="0"/>
          <dgm:bulletEnabled val="1"/>
        </dgm:presLayoutVars>
      </dgm:prSet>
      <dgm:spPr/>
    </dgm:pt>
  </dgm:ptLst>
  <dgm:cxnLst>
    <dgm:cxn modelId="{EAECEE00-B3E3-4845-91A4-3A66757AC41F}" srcId="{1AA88C36-EB80-48EA-80CC-35D49CBF31D3}" destId="{78743ADD-C524-4873-A0D2-22F117464241}" srcOrd="3" destOrd="0" parTransId="{75439C81-869F-4BDD-9DA7-2BFD03CB6AC1}" sibTransId="{E79831AD-4DFB-4061-8EC1-3CA3478BF7CB}"/>
    <dgm:cxn modelId="{4425B410-69D0-40E2-A840-6EA934742727}" type="presOf" srcId="{1AA88C36-EB80-48EA-80CC-35D49CBF31D3}" destId="{0ED8D532-80CF-4387-9AF7-0C42C5DDB9BA}" srcOrd="0" destOrd="0" presId="urn:microsoft.com/office/officeart/2005/8/layout/vList2"/>
    <dgm:cxn modelId="{A86CF16A-F982-4B23-917B-CD0BE8609E2D}" srcId="{1AA88C36-EB80-48EA-80CC-35D49CBF31D3}" destId="{27434E8F-68B2-4F5B-9027-AFF917A266C2}" srcOrd="4" destOrd="0" parTransId="{53F0A2E7-A5C5-48A8-B693-EDCD3BD7C2ED}" sibTransId="{0289FE80-AF08-4E42-80A1-19661EDDB334}"/>
    <dgm:cxn modelId="{FC44137E-F2E4-44D6-9367-19BDCAEEEB41}" srcId="{1AA88C36-EB80-48EA-80CC-35D49CBF31D3}" destId="{6D72EBD3-8D77-4BDB-8C10-D092FF1788F5}" srcOrd="0" destOrd="0" parTransId="{B7C56A0C-B6F0-4B48-8C17-E5D6734E5C67}" sibTransId="{7B7FEB48-D3C2-46A8-85D1-FBB37B467E31}"/>
    <dgm:cxn modelId="{14AF7E7F-C163-4065-9B14-50C52FCD265B}" type="presOf" srcId="{6D72EBD3-8D77-4BDB-8C10-D092FF1788F5}" destId="{CCBFB860-15F2-456B-9595-8E84EC0258A3}" srcOrd="0" destOrd="0" presId="urn:microsoft.com/office/officeart/2005/8/layout/vList2"/>
    <dgm:cxn modelId="{BF5EFF81-9847-4B5F-8ED9-DA184A5D07A4}" srcId="{1AA88C36-EB80-48EA-80CC-35D49CBF31D3}" destId="{DCF4B2CC-245D-42C6-B711-76921184302D}" srcOrd="1" destOrd="0" parTransId="{9105106D-DD58-4196-99FA-B669BEC90FCF}" sibTransId="{0D0C58A4-3665-458A-B6A8-730401670B36}"/>
    <dgm:cxn modelId="{5DD39683-13A2-44F4-BDF8-09049A39138C}" type="presOf" srcId="{7DE1A0F5-E8E3-4A57-A302-1BC09EA25130}" destId="{EB6980B2-1E27-4ADC-ACC4-53CA58F64290}" srcOrd="0" destOrd="0" presId="urn:microsoft.com/office/officeart/2005/8/layout/vList2"/>
    <dgm:cxn modelId="{2E095C94-AD3F-4694-9AAA-C30B42D40770}" type="presOf" srcId="{78743ADD-C524-4873-A0D2-22F117464241}" destId="{5BB1300E-AEC9-4917-BFE1-8CEFF936CF6D}" srcOrd="0" destOrd="0" presId="urn:microsoft.com/office/officeart/2005/8/layout/vList2"/>
    <dgm:cxn modelId="{EC109896-32EB-44B4-9CF8-1BA39D06BB29}" type="presOf" srcId="{27434E8F-68B2-4F5B-9027-AFF917A266C2}" destId="{5C9FDA30-E0D0-4C96-80DB-879BA2371A45}" srcOrd="0" destOrd="0" presId="urn:microsoft.com/office/officeart/2005/8/layout/vList2"/>
    <dgm:cxn modelId="{B1DF3ADE-B12B-4F7A-B687-BAFEAF8B4D37}" type="presOf" srcId="{DCF4B2CC-245D-42C6-B711-76921184302D}" destId="{1DE3998A-38E8-4347-A76B-C3024D2D51DA}" srcOrd="0" destOrd="0" presId="urn:microsoft.com/office/officeart/2005/8/layout/vList2"/>
    <dgm:cxn modelId="{0B7350F7-C0A2-43C7-9646-EFBE7748586D}" srcId="{1AA88C36-EB80-48EA-80CC-35D49CBF31D3}" destId="{7DE1A0F5-E8E3-4A57-A302-1BC09EA25130}" srcOrd="2" destOrd="0" parTransId="{3E567DE2-F0AC-461D-B73E-4A6C023D5B04}" sibTransId="{D575728F-0BD9-4B9D-A4F9-240EE13A40A3}"/>
    <dgm:cxn modelId="{2BE6A9A3-29F9-4D3B-9D05-C759DEF19FCD}" type="presParOf" srcId="{0ED8D532-80CF-4387-9AF7-0C42C5DDB9BA}" destId="{CCBFB860-15F2-456B-9595-8E84EC0258A3}" srcOrd="0" destOrd="0" presId="urn:microsoft.com/office/officeart/2005/8/layout/vList2"/>
    <dgm:cxn modelId="{727690A8-E53D-463D-8A91-3F6CFDF7EBDA}" type="presParOf" srcId="{0ED8D532-80CF-4387-9AF7-0C42C5DDB9BA}" destId="{1D97246D-A139-4722-8E7A-697137EA4ED6}" srcOrd="1" destOrd="0" presId="urn:microsoft.com/office/officeart/2005/8/layout/vList2"/>
    <dgm:cxn modelId="{C30CB451-5CC0-4306-8E41-D5B8F3E91828}" type="presParOf" srcId="{0ED8D532-80CF-4387-9AF7-0C42C5DDB9BA}" destId="{1DE3998A-38E8-4347-A76B-C3024D2D51DA}" srcOrd="2" destOrd="0" presId="urn:microsoft.com/office/officeart/2005/8/layout/vList2"/>
    <dgm:cxn modelId="{BE9FD5AA-5671-42C5-9559-CA730810436E}" type="presParOf" srcId="{0ED8D532-80CF-4387-9AF7-0C42C5DDB9BA}" destId="{3EAA886E-52AD-471C-8EA4-717A2343F1A1}" srcOrd="3" destOrd="0" presId="urn:microsoft.com/office/officeart/2005/8/layout/vList2"/>
    <dgm:cxn modelId="{A5FB20BD-BBA2-4CA0-8423-FC29E6A4923F}" type="presParOf" srcId="{0ED8D532-80CF-4387-9AF7-0C42C5DDB9BA}" destId="{EB6980B2-1E27-4ADC-ACC4-53CA58F64290}" srcOrd="4" destOrd="0" presId="urn:microsoft.com/office/officeart/2005/8/layout/vList2"/>
    <dgm:cxn modelId="{3F70D62E-A615-4C1F-97B6-3A8982E9718A}" type="presParOf" srcId="{0ED8D532-80CF-4387-9AF7-0C42C5DDB9BA}" destId="{881B699C-2328-4138-AB74-2980B3641407}" srcOrd="5" destOrd="0" presId="urn:microsoft.com/office/officeart/2005/8/layout/vList2"/>
    <dgm:cxn modelId="{57C718CE-528B-4CE8-B9E2-0ADD1E4DC45F}" type="presParOf" srcId="{0ED8D532-80CF-4387-9AF7-0C42C5DDB9BA}" destId="{5BB1300E-AEC9-4917-BFE1-8CEFF936CF6D}" srcOrd="6" destOrd="0" presId="urn:microsoft.com/office/officeart/2005/8/layout/vList2"/>
    <dgm:cxn modelId="{631C41F0-DB1B-4792-9E88-27CE071735C3}" type="presParOf" srcId="{0ED8D532-80CF-4387-9AF7-0C42C5DDB9BA}" destId="{91E26346-BF49-4337-ACEC-8BBE734E720B}" srcOrd="7" destOrd="0" presId="urn:microsoft.com/office/officeart/2005/8/layout/vList2"/>
    <dgm:cxn modelId="{9102BFAD-A16B-4DAF-AAB9-DF008E2ABC3F}" type="presParOf" srcId="{0ED8D532-80CF-4387-9AF7-0C42C5DDB9BA}" destId="{5C9FDA30-E0D0-4C96-80DB-879BA2371A45}"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AFF672A9-D575-4ACF-A118-17FF97A6F416}"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ru-RU"/>
        </a:p>
      </dgm:t>
    </dgm:pt>
    <dgm:pt modelId="{BEE7763C-D10C-4620-B9AF-1F351DCAE564}">
      <dgm:prSet/>
      <dgm:spPr/>
      <dgm:t>
        <a:bodyPr/>
        <a:lstStyle/>
        <a:p>
          <a:r>
            <a:rPr lang="ru-RU" b="1"/>
            <a:t>Виды анализа </a:t>
          </a:r>
          <a:r>
            <a:rPr lang="ru-RU"/>
            <a:t>динамики преступности: </a:t>
          </a:r>
        </a:p>
      </dgm:t>
    </dgm:pt>
    <dgm:pt modelId="{A059C573-6620-4B23-94FF-2A8C892A25B2}" type="parTrans" cxnId="{F28DED80-DF63-4942-A4FC-F28FF0BD1157}">
      <dgm:prSet/>
      <dgm:spPr/>
      <dgm:t>
        <a:bodyPr/>
        <a:lstStyle/>
        <a:p>
          <a:endParaRPr lang="ru-RU"/>
        </a:p>
      </dgm:t>
    </dgm:pt>
    <dgm:pt modelId="{B5DF92BF-6B18-42A0-B561-FA73AD0A69A9}" type="sibTrans" cxnId="{F28DED80-DF63-4942-A4FC-F28FF0BD1157}">
      <dgm:prSet/>
      <dgm:spPr/>
      <dgm:t>
        <a:bodyPr/>
        <a:lstStyle/>
        <a:p>
          <a:endParaRPr lang="ru-RU"/>
        </a:p>
      </dgm:t>
    </dgm:pt>
    <dgm:pt modelId="{2453E848-7CF0-4E37-84AC-550BAAEBFAEB}">
      <dgm:prSet/>
      <dgm:spPr/>
      <dgm:t>
        <a:bodyPr/>
        <a:lstStyle/>
        <a:p>
          <a:r>
            <a:rPr lang="ru-RU" b="0" dirty="0"/>
            <a:t>текущий анализ </a:t>
          </a:r>
          <a:r>
            <a:rPr lang="ru-RU" dirty="0"/>
            <a:t>— предусматривает сопоставление данных о преступности за год с соответствующими данными предыдущего года или нескольких предшествующих лет;</a:t>
          </a:r>
        </a:p>
      </dgm:t>
    </dgm:pt>
    <dgm:pt modelId="{BA45A7C0-52FB-4395-B3AD-2CFB6DD948D5}" type="parTrans" cxnId="{B6394005-52E1-46F1-8E97-9176B1D36768}">
      <dgm:prSet/>
      <dgm:spPr/>
      <dgm:t>
        <a:bodyPr/>
        <a:lstStyle/>
        <a:p>
          <a:endParaRPr lang="ru-RU"/>
        </a:p>
      </dgm:t>
    </dgm:pt>
    <dgm:pt modelId="{44CA0775-962E-4B5F-A91F-BF418E70D634}" type="sibTrans" cxnId="{B6394005-52E1-46F1-8E97-9176B1D36768}">
      <dgm:prSet/>
      <dgm:spPr/>
      <dgm:t>
        <a:bodyPr/>
        <a:lstStyle/>
        <a:p>
          <a:endParaRPr lang="ru-RU"/>
        </a:p>
      </dgm:t>
    </dgm:pt>
    <dgm:pt modelId="{E818374E-D9DE-4365-9B75-D844A45FB109}">
      <dgm:prSet/>
      <dgm:spPr/>
      <dgm:t>
        <a:bodyPr/>
        <a:lstStyle/>
        <a:p>
          <a:r>
            <a:rPr lang="ru-RU" b="0" dirty="0"/>
            <a:t>систематический анализ </a:t>
          </a:r>
          <a:r>
            <a:rPr lang="ru-RU" dirty="0"/>
            <a:t>(проводится ежегодно) — позволяет выделить более длительные периоды;</a:t>
          </a:r>
        </a:p>
      </dgm:t>
    </dgm:pt>
    <dgm:pt modelId="{59558282-BC1E-4123-BE24-91E7AE8302CD}" type="parTrans" cxnId="{4B1E7217-6E2A-43C6-8310-6FE723B69FFA}">
      <dgm:prSet/>
      <dgm:spPr/>
      <dgm:t>
        <a:bodyPr/>
        <a:lstStyle/>
        <a:p>
          <a:endParaRPr lang="ru-RU"/>
        </a:p>
      </dgm:t>
    </dgm:pt>
    <dgm:pt modelId="{3724DFAD-C222-4125-87EB-BE34988820CA}" type="sibTrans" cxnId="{4B1E7217-6E2A-43C6-8310-6FE723B69FFA}">
      <dgm:prSet/>
      <dgm:spPr/>
      <dgm:t>
        <a:bodyPr/>
        <a:lstStyle/>
        <a:p>
          <a:endParaRPr lang="ru-RU"/>
        </a:p>
      </dgm:t>
    </dgm:pt>
    <dgm:pt modelId="{A3F3DC11-7393-4813-90BC-1A37EE2C6157}">
      <dgm:prSet/>
      <dgm:spPr/>
      <dgm:t>
        <a:bodyPr/>
        <a:lstStyle/>
        <a:p>
          <a:r>
            <a:rPr lang="ru-RU" b="0" dirty="0"/>
            <a:t>анализ сезонных колебаний преступности.</a:t>
          </a:r>
        </a:p>
      </dgm:t>
    </dgm:pt>
    <dgm:pt modelId="{4A050CA3-7D00-496A-907F-FE4111743780}" type="parTrans" cxnId="{D1CA4F34-BE52-47A6-9365-D3E4994F5850}">
      <dgm:prSet/>
      <dgm:spPr/>
      <dgm:t>
        <a:bodyPr/>
        <a:lstStyle/>
        <a:p>
          <a:endParaRPr lang="ru-RU"/>
        </a:p>
      </dgm:t>
    </dgm:pt>
    <dgm:pt modelId="{D03109DF-374A-40AF-8FAC-B7C407FB3B04}" type="sibTrans" cxnId="{D1CA4F34-BE52-47A6-9365-D3E4994F5850}">
      <dgm:prSet/>
      <dgm:spPr/>
      <dgm:t>
        <a:bodyPr/>
        <a:lstStyle/>
        <a:p>
          <a:endParaRPr lang="ru-RU"/>
        </a:p>
      </dgm:t>
    </dgm:pt>
    <dgm:pt modelId="{F51D650C-6690-43F5-B44C-E5CBF50B8BC3}" type="pres">
      <dgm:prSet presAssocID="{AFF672A9-D575-4ACF-A118-17FF97A6F416}" presName="linear" presStyleCnt="0">
        <dgm:presLayoutVars>
          <dgm:animLvl val="lvl"/>
          <dgm:resizeHandles val="exact"/>
        </dgm:presLayoutVars>
      </dgm:prSet>
      <dgm:spPr/>
    </dgm:pt>
    <dgm:pt modelId="{6AF370C0-4F92-4084-8276-866321BE22C2}" type="pres">
      <dgm:prSet presAssocID="{BEE7763C-D10C-4620-B9AF-1F351DCAE564}" presName="parentText" presStyleLbl="node1" presStyleIdx="0" presStyleCnt="4">
        <dgm:presLayoutVars>
          <dgm:chMax val="0"/>
          <dgm:bulletEnabled val="1"/>
        </dgm:presLayoutVars>
      </dgm:prSet>
      <dgm:spPr/>
    </dgm:pt>
    <dgm:pt modelId="{ABE54726-F5C9-4175-9FC4-0A22A919F4D4}" type="pres">
      <dgm:prSet presAssocID="{B5DF92BF-6B18-42A0-B561-FA73AD0A69A9}" presName="spacer" presStyleCnt="0"/>
      <dgm:spPr/>
    </dgm:pt>
    <dgm:pt modelId="{2B5B3DF1-D532-4F81-BC74-C98318B0CBF8}" type="pres">
      <dgm:prSet presAssocID="{2453E848-7CF0-4E37-84AC-550BAAEBFAEB}" presName="parentText" presStyleLbl="node1" presStyleIdx="1" presStyleCnt="4">
        <dgm:presLayoutVars>
          <dgm:chMax val="0"/>
          <dgm:bulletEnabled val="1"/>
        </dgm:presLayoutVars>
      </dgm:prSet>
      <dgm:spPr/>
    </dgm:pt>
    <dgm:pt modelId="{F9017DB1-02CD-45B9-81B9-8FE16D3C5E74}" type="pres">
      <dgm:prSet presAssocID="{44CA0775-962E-4B5F-A91F-BF418E70D634}" presName="spacer" presStyleCnt="0"/>
      <dgm:spPr/>
    </dgm:pt>
    <dgm:pt modelId="{456D1737-A61A-45F8-9D0B-4965EECE7D4D}" type="pres">
      <dgm:prSet presAssocID="{E818374E-D9DE-4365-9B75-D844A45FB109}" presName="parentText" presStyleLbl="node1" presStyleIdx="2" presStyleCnt="4">
        <dgm:presLayoutVars>
          <dgm:chMax val="0"/>
          <dgm:bulletEnabled val="1"/>
        </dgm:presLayoutVars>
      </dgm:prSet>
      <dgm:spPr/>
    </dgm:pt>
    <dgm:pt modelId="{CD5BC8B6-EA83-4535-9CF4-2CE51A056F48}" type="pres">
      <dgm:prSet presAssocID="{3724DFAD-C222-4125-87EB-BE34988820CA}" presName="spacer" presStyleCnt="0"/>
      <dgm:spPr/>
    </dgm:pt>
    <dgm:pt modelId="{4A428249-2639-4623-B7B5-FDBEFE54D164}" type="pres">
      <dgm:prSet presAssocID="{A3F3DC11-7393-4813-90BC-1A37EE2C6157}" presName="parentText" presStyleLbl="node1" presStyleIdx="3" presStyleCnt="4">
        <dgm:presLayoutVars>
          <dgm:chMax val="0"/>
          <dgm:bulletEnabled val="1"/>
        </dgm:presLayoutVars>
      </dgm:prSet>
      <dgm:spPr/>
    </dgm:pt>
  </dgm:ptLst>
  <dgm:cxnLst>
    <dgm:cxn modelId="{B6394005-52E1-46F1-8E97-9176B1D36768}" srcId="{AFF672A9-D575-4ACF-A118-17FF97A6F416}" destId="{2453E848-7CF0-4E37-84AC-550BAAEBFAEB}" srcOrd="1" destOrd="0" parTransId="{BA45A7C0-52FB-4395-B3AD-2CFB6DD948D5}" sibTransId="{44CA0775-962E-4B5F-A91F-BF418E70D634}"/>
    <dgm:cxn modelId="{4B1E7217-6E2A-43C6-8310-6FE723B69FFA}" srcId="{AFF672A9-D575-4ACF-A118-17FF97A6F416}" destId="{E818374E-D9DE-4365-9B75-D844A45FB109}" srcOrd="2" destOrd="0" parTransId="{59558282-BC1E-4123-BE24-91E7AE8302CD}" sibTransId="{3724DFAD-C222-4125-87EB-BE34988820CA}"/>
    <dgm:cxn modelId="{D1CA4F34-BE52-47A6-9365-D3E4994F5850}" srcId="{AFF672A9-D575-4ACF-A118-17FF97A6F416}" destId="{A3F3DC11-7393-4813-90BC-1A37EE2C6157}" srcOrd="3" destOrd="0" parTransId="{4A050CA3-7D00-496A-907F-FE4111743780}" sibTransId="{D03109DF-374A-40AF-8FAC-B7C407FB3B04}"/>
    <dgm:cxn modelId="{97114244-46F4-4608-A152-417BDA0FF1C5}" type="presOf" srcId="{E818374E-D9DE-4365-9B75-D844A45FB109}" destId="{456D1737-A61A-45F8-9D0B-4965EECE7D4D}" srcOrd="0" destOrd="0" presId="urn:microsoft.com/office/officeart/2005/8/layout/vList2"/>
    <dgm:cxn modelId="{EE5E9770-CC62-49E2-938B-7200057D8DA5}" type="presOf" srcId="{BEE7763C-D10C-4620-B9AF-1F351DCAE564}" destId="{6AF370C0-4F92-4084-8276-866321BE22C2}" srcOrd="0" destOrd="0" presId="urn:microsoft.com/office/officeart/2005/8/layout/vList2"/>
    <dgm:cxn modelId="{F28DED80-DF63-4942-A4FC-F28FF0BD1157}" srcId="{AFF672A9-D575-4ACF-A118-17FF97A6F416}" destId="{BEE7763C-D10C-4620-B9AF-1F351DCAE564}" srcOrd="0" destOrd="0" parTransId="{A059C573-6620-4B23-94FF-2A8C892A25B2}" sibTransId="{B5DF92BF-6B18-42A0-B561-FA73AD0A69A9}"/>
    <dgm:cxn modelId="{DB708C84-FA36-4090-A207-0A6FF6A24DF0}" type="presOf" srcId="{AFF672A9-D575-4ACF-A118-17FF97A6F416}" destId="{F51D650C-6690-43F5-B44C-E5CBF50B8BC3}" srcOrd="0" destOrd="0" presId="urn:microsoft.com/office/officeart/2005/8/layout/vList2"/>
    <dgm:cxn modelId="{4A57B687-CC9D-4929-995F-FA93BEE61BF3}" type="presOf" srcId="{2453E848-7CF0-4E37-84AC-550BAAEBFAEB}" destId="{2B5B3DF1-D532-4F81-BC74-C98318B0CBF8}" srcOrd="0" destOrd="0" presId="urn:microsoft.com/office/officeart/2005/8/layout/vList2"/>
    <dgm:cxn modelId="{628405B2-AC06-46DC-A204-06B1E4F69117}" type="presOf" srcId="{A3F3DC11-7393-4813-90BC-1A37EE2C6157}" destId="{4A428249-2639-4623-B7B5-FDBEFE54D164}" srcOrd="0" destOrd="0" presId="urn:microsoft.com/office/officeart/2005/8/layout/vList2"/>
    <dgm:cxn modelId="{DFFBB6B5-DD7D-41BB-A8CF-63A86A291C12}" type="presParOf" srcId="{F51D650C-6690-43F5-B44C-E5CBF50B8BC3}" destId="{6AF370C0-4F92-4084-8276-866321BE22C2}" srcOrd="0" destOrd="0" presId="urn:microsoft.com/office/officeart/2005/8/layout/vList2"/>
    <dgm:cxn modelId="{EB1840AF-60A7-4EF7-9B96-6F42F7867123}" type="presParOf" srcId="{F51D650C-6690-43F5-B44C-E5CBF50B8BC3}" destId="{ABE54726-F5C9-4175-9FC4-0A22A919F4D4}" srcOrd="1" destOrd="0" presId="urn:microsoft.com/office/officeart/2005/8/layout/vList2"/>
    <dgm:cxn modelId="{EA2FB84B-8BC0-4932-9B27-250735D1D052}" type="presParOf" srcId="{F51D650C-6690-43F5-B44C-E5CBF50B8BC3}" destId="{2B5B3DF1-D532-4F81-BC74-C98318B0CBF8}" srcOrd="2" destOrd="0" presId="urn:microsoft.com/office/officeart/2005/8/layout/vList2"/>
    <dgm:cxn modelId="{40D29138-16A6-4FC0-B661-9C2F40CC4D3A}" type="presParOf" srcId="{F51D650C-6690-43F5-B44C-E5CBF50B8BC3}" destId="{F9017DB1-02CD-45B9-81B9-8FE16D3C5E74}" srcOrd="3" destOrd="0" presId="urn:microsoft.com/office/officeart/2005/8/layout/vList2"/>
    <dgm:cxn modelId="{D66AB8DE-AE04-4728-9BF9-05084BC4F02D}" type="presParOf" srcId="{F51D650C-6690-43F5-B44C-E5CBF50B8BC3}" destId="{456D1737-A61A-45F8-9D0B-4965EECE7D4D}" srcOrd="4" destOrd="0" presId="urn:microsoft.com/office/officeart/2005/8/layout/vList2"/>
    <dgm:cxn modelId="{81290EBF-48F4-4CAB-9695-EAA781ADDD86}" type="presParOf" srcId="{F51D650C-6690-43F5-B44C-E5CBF50B8BC3}" destId="{CD5BC8B6-EA83-4535-9CF4-2CE51A056F48}" srcOrd="5" destOrd="0" presId="urn:microsoft.com/office/officeart/2005/8/layout/vList2"/>
    <dgm:cxn modelId="{20BCF961-B528-4017-ADD7-9F774B318B9E}" type="presParOf" srcId="{F51D650C-6690-43F5-B44C-E5CBF50B8BC3}" destId="{4A428249-2639-4623-B7B5-FDBEFE54D16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84282290-5E64-4BFA-8284-0F54884ADC81}"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ru-RU"/>
        </a:p>
      </dgm:t>
    </dgm:pt>
    <dgm:pt modelId="{B854696E-71FA-411D-9E46-D0E485C108B9}">
      <dgm:prSet/>
      <dgm:spPr/>
      <dgm:t>
        <a:bodyPr/>
        <a:lstStyle/>
        <a:p>
          <a:r>
            <a:rPr lang="ru-RU" b="1"/>
            <a:t>Динамика преступности </a:t>
          </a:r>
          <a:r>
            <a:rPr lang="ru-RU"/>
            <a:t>определяется путем расчета следующих показателей:</a:t>
          </a:r>
        </a:p>
      </dgm:t>
    </dgm:pt>
    <dgm:pt modelId="{E756A1B4-4BF8-47C8-BB3B-7B405885F73F}" type="parTrans" cxnId="{4EB951F3-B624-4D2E-9ED7-08F865A958E1}">
      <dgm:prSet/>
      <dgm:spPr/>
      <dgm:t>
        <a:bodyPr/>
        <a:lstStyle/>
        <a:p>
          <a:endParaRPr lang="ru-RU"/>
        </a:p>
      </dgm:t>
    </dgm:pt>
    <dgm:pt modelId="{A3597207-C5FD-46DB-B065-F284D9E5E21E}" type="sibTrans" cxnId="{4EB951F3-B624-4D2E-9ED7-08F865A958E1}">
      <dgm:prSet/>
      <dgm:spPr/>
      <dgm:t>
        <a:bodyPr/>
        <a:lstStyle/>
        <a:p>
          <a:endParaRPr lang="ru-RU"/>
        </a:p>
      </dgm:t>
    </dgm:pt>
    <dgm:pt modelId="{9E1EA232-9CAB-4207-A19F-E6D6F5F46CB0}">
      <dgm:prSet/>
      <dgm:spPr/>
      <dgm:t>
        <a:bodyPr/>
        <a:lstStyle/>
        <a:p>
          <a:r>
            <a:rPr lang="ru-RU"/>
            <a:t>абсолютный рост (снижение);</a:t>
          </a:r>
        </a:p>
      </dgm:t>
    </dgm:pt>
    <dgm:pt modelId="{D1D61002-E4D9-4AE0-9C55-0AF8F90D7CFA}" type="parTrans" cxnId="{6B443EDE-A7CF-4781-BDC6-AFF514B6DB52}">
      <dgm:prSet/>
      <dgm:spPr/>
      <dgm:t>
        <a:bodyPr/>
        <a:lstStyle/>
        <a:p>
          <a:endParaRPr lang="ru-RU"/>
        </a:p>
      </dgm:t>
    </dgm:pt>
    <dgm:pt modelId="{44143645-6151-4054-B32B-F2F3AF02C98C}" type="sibTrans" cxnId="{6B443EDE-A7CF-4781-BDC6-AFF514B6DB52}">
      <dgm:prSet/>
      <dgm:spPr/>
      <dgm:t>
        <a:bodyPr/>
        <a:lstStyle/>
        <a:p>
          <a:endParaRPr lang="ru-RU"/>
        </a:p>
      </dgm:t>
    </dgm:pt>
    <dgm:pt modelId="{C8B832E5-9584-426D-929C-D3315FF993DC}">
      <dgm:prSet/>
      <dgm:spPr/>
      <dgm:t>
        <a:bodyPr/>
        <a:lstStyle/>
        <a:p>
          <a:r>
            <a:rPr lang="ru-RU"/>
            <a:t>темпы роста;</a:t>
          </a:r>
        </a:p>
      </dgm:t>
    </dgm:pt>
    <dgm:pt modelId="{EC7F7664-E110-4AF1-B12D-927FB922CF66}" type="parTrans" cxnId="{2FA9A810-8649-49AA-845A-EF423F1FC429}">
      <dgm:prSet/>
      <dgm:spPr/>
      <dgm:t>
        <a:bodyPr/>
        <a:lstStyle/>
        <a:p>
          <a:endParaRPr lang="ru-RU"/>
        </a:p>
      </dgm:t>
    </dgm:pt>
    <dgm:pt modelId="{9A965C6B-A3DD-413C-B3E8-2B9E191868BF}" type="sibTrans" cxnId="{2FA9A810-8649-49AA-845A-EF423F1FC429}">
      <dgm:prSet/>
      <dgm:spPr/>
      <dgm:t>
        <a:bodyPr/>
        <a:lstStyle/>
        <a:p>
          <a:endParaRPr lang="ru-RU"/>
        </a:p>
      </dgm:t>
    </dgm:pt>
    <dgm:pt modelId="{032DAEAD-9128-41FB-8585-EF9F9D7A83BF}">
      <dgm:prSet/>
      <dgm:spPr/>
      <dgm:t>
        <a:bodyPr/>
        <a:lstStyle/>
        <a:p>
          <a:r>
            <a:rPr lang="ru-RU"/>
            <a:t>темпы прироста.</a:t>
          </a:r>
        </a:p>
      </dgm:t>
    </dgm:pt>
    <dgm:pt modelId="{93A5E56E-9BB0-4D79-8E2B-0D84C652B97A}" type="parTrans" cxnId="{406943E6-22A2-440E-A0C1-63BFD70B7AEF}">
      <dgm:prSet/>
      <dgm:spPr/>
      <dgm:t>
        <a:bodyPr/>
        <a:lstStyle/>
        <a:p>
          <a:endParaRPr lang="ru-RU"/>
        </a:p>
      </dgm:t>
    </dgm:pt>
    <dgm:pt modelId="{BA1573FC-B01D-4CCD-9CAA-09940FB37412}" type="sibTrans" cxnId="{406943E6-22A2-440E-A0C1-63BFD70B7AEF}">
      <dgm:prSet/>
      <dgm:spPr/>
      <dgm:t>
        <a:bodyPr/>
        <a:lstStyle/>
        <a:p>
          <a:endParaRPr lang="ru-RU"/>
        </a:p>
      </dgm:t>
    </dgm:pt>
    <dgm:pt modelId="{6F57A402-8A99-4A91-8F0E-58E26DFD3B75}" type="pres">
      <dgm:prSet presAssocID="{84282290-5E64-4BFA-8284-0F54884ADC81}" presName="linear" presStyleCnt="0">
        <dgm:presLayoutVars>
          <dgm:animLvl val="lvl"/>
          <dgm:resizeHandles val="exact"/>
        </dgm:presLayoutVars>
      </dgm:prSet>
      <dgm:spPr/>
    </dgm:pt>
    <dgm:pt modelId="{483BE29E-8FC2-4294-B4E9-70737E7065D9}" type="pres">
      <dgm:prSet presAssocID="{B854696E-71FA-411D-9E46-D0E485C108B9}" presName="parentText" presStyleLbl="node1" presStyleIdx="0" presStyleCnt="4">
        <dgm:presLayoutVars>
          <dgm:chMax val="0"/>
          <dgm:bulletEnabled val="1"/>
        </dgm:presLayoutVars>
      </dgm:prSet>
      <dgm:spPr/>
    </dgm:pt>
    <dgm:pt modelId="{410FD676-A1D8-46BF-ADCF-546E33390BDC}" type="pres">
      <dgm:prSet presAssocID="{A3597207-C5FD-46DB-B065-F284D9E5E21E}" presName="spacer" presStyleCnt="0"/>
      <dgm:spPr/>
    </dgm:pt>
    <dgm:pt modelId="{CDDA02BB-1D08-4F45-87C5-A5545FD37516}" type="pres">
      <dgm:prSet presAssocID="{9E1EA232-9CAB-4207-A19F-E6D6F5F46CB0}" presName="parentText" presStyleLbl="node1" presStyleIdx="1" presStyleCnt="4">
        <dgm:presLayoutVars>
          <dgm:chMax val="0"/>
          <dgm:bulletEnabled val="1"/>
        </dgm:presLayoutVars>
      </dgm:prSet>
      <dgm:spPr/>
    </dgm:pt>
    <dgm:pt modelId="{97A33CBC-5A8D-4D2F-AAEB-BB20FFC18745}" type="pres">
      <dgm:prSet presAssocID="{44143645-6151-4054-B32B-F2F3AF02C98C}" presName="spacer" presStyleCnt="0"/>
      <dgm:spPr/>
    </dgm:pt>
    <dgm:pt modelId="{08409FAF-4317-4240-8145-534A5560EB9B}" type="pres">
      <dgm:prSet presAssocID="{C8B832E5-9584-426D-929C-D3315FF993DC}" presName="parentText" presStyleLbl="node1" presStyleIdx="2" presStyleCnt="4">
        <dgm:presLayoutVars>
          <dgm:chMax val="0"/>
          <dgm:bulletEnabled val="1"/>
        </dgm:presLayoutVars>
      </dgm:prSet>
      <dgm:spPr/>
    </dgm:pt>
    <dgm:pt modelId="{0003C0E5-EE41-4ABB-8AE7-392E847E5984}" type="pres">
      <dgm:prSet presAssocID="{9A965C6B-A3DD-413C-B3E8-2B9E191868BF}" presName="spacer" presStyleCnt="0"/>
      <dgm:spPr/>
    </dgm:pt>
    <dgm:pt modelId="{B8DFF859-5F82-4009-839D-907F61404BD3}" type="pres">
      <dgm:prSet presAssocID="{032DAEAD-9128-41FB-8585-EF9F9D7A83BF}" presName="parentText" presStyleLbl="node1" presStyleIdx="3" presStyleCnt="4">
        <dgm:presLayoutVars>
          <dgm:chMax val="0"/>
          <dgm:bulletEnabled val="1"/>
        </dgm:presLayoutVars>
      </dgm:prSet>
      <dgm:spPr/>
    </dgm:pt>
  </dgm:ptLst>
  <dgm:cxnLst>
    <dgm:cxn modelId="{2FA9A810-8649-49AA-845A-EF423F1FC429}" srcId="{84282290-5E64-4BFA-8284-0F54884ADC81}" destId="{C8B832E5-9584-426D-929C-D3315FF993DC}" srcOrd="2" destOrd="0" parTransId="{EC7F7664-E110-4AF1-B12D-927FB922CF66}" sibTransId="{9A965C6B-A3DD-413C-B3E8-2B9E191868BF}"/>
    <dgm:cxn modelId="{0414A114-8211-47F5-AA1A-ADA46B2AD2DB}" type="presOf" srcId="{C8B832E5-9584-426D-929C-D3315FF993DC}" destId="{08409FAF-4317-4240-8145-534A5560EB9B}" srcOrd="0" destOrd="0" presId="urn:microsoft.com/office/officeart/2005/8/layout/vList2"/>
    <dgm:cxn modelId="{C6583B5B-1F35-4353-A99D-BAF9B2FEB9C8}" type="presOf" srcId="{B854696E-71FA-411D-9E46-D0E485C108B9}" destId="{483BE29E-8FC2-4294-B4E9-70737E7065D9}" srcOrd="0" destOrd="0" presId="urn:microsoft.com/office/officeart/2005/8/layout/vList2"/>
    <dgm:cxn modelId="{6D00488C-5D1F-432D-8742-3F130397D347}" type="presOf" srcId="{9E1EA232-9CAB-4207-A19F-E6D6F5F46CB0}" destId="{CDDA02BB-1D08-4F45-87C5-A5545FD37516}" srcOrd="0" destOrd="0" presId="urn:microsoft.com/office/officeart/2005/8/layout/vList2"/>
    <dgm:cxn modelId="{240B8E8C-0FAD-4E49-8F03-B84A4608297B}" type="presOf" srcId="{032DAEAD-9128-41FB-8585-EF9F9D7A83BF}" destId="{B8DFF859-5F82-4009-839D-907F61404BD3}" srcOrd="0" destOrd="0" presId="urn:microsoft.com/office/officeart/2005/8/layout/vList2"/>
    <dgm:cxn modelId="{6B443EDE-A7CF-4781-BDC6-AFF514B6DB52}" srcId="{84282290-5E64-4BFA-8284-0F54884ADC81}" destId="{9E1EA232-9CAB-4207-A19F-E6D6F5F46CB0}" srcOrd="1" destOrd="0" parTransId="{D1D61002-E4D9-4AE0-9C55-0AF8F90D7CFA}" sibTransId="{44143645-6151-4054-B32B-F2F3AF02C98C}"/>
    <dgm:cxn modelId="{406943E6-22A2-440E-A0C1-63BFD70B7AEF}" srcId="{84282290-5E64-4BFA-8284-0F54884ADC81}" destId="{032DAEAD-9128-41FB-8585-EF9F9D7A83BF}" srcOrd="3" destOrd="0" parTransId="{93A5E56E-9BB0-4D79-8E2B-0D84C652B97A}" sibTransId="{BA1573FC-B01D-4CCD-9CAA-09940FB37412}"/>
    <dgm:cxn modelId="{4EB951F3-B624-4D2E-9ED7-08F865A958E1}" srcId="{84282290-5E64-4BFA-8284-0F54884ADC81}" destId="{B854696E-71FA-411D-9E46-D0E485C108B9}" srcOrd="0" destOrd="0" parTransId="{E756A1B4-4BF8-47C8-BB3B-7B405885F73F}" sibTransId="{A3597207-C5FD-46DB-B065-F284D9E5E21E}"/>
    <dgm:cxn modelId="{5208EAF9-9B9F-44BF-98EE-683839170C2D}" type="presOf" srcId="{84282290-5E64-4BFA-8284-0F54884ADC81}" destId="{6F57A402-8A99-4A91-8F0E-58E26DFD3B75}" srcOrd="0" destOrd="0" presId="urn:microsoft.com/office/officeart/2005/8/layout/vList2"/>
    <dgm:cxn modelId="{F66E5D76-DFE9-4ABD-938D-EC641090384C}" type="presParOf" srcId="{6F57A402-8A99-4A91-8F0E-58E26DFD3B75}" destId="{483BE29E-8FC2-4294-B4E9-70737E7065D9}" srcOrd="0" destOrd="0" presId="urn:microsoft.com/office/officeart/2005/8/layout/vList2"/>
    <dgm:cxn modelId="{95D271D6-25B9-442D-807F-7B82C9AA6E2B}" type="presParOf" srcId="{6F57A402-8A99-4A91-8F0E-58E26DFD3B75}" destId="{410FD676-A1D8-46BF-ADCF-546E33390BDC}" srcOrd="1" destOrd="0" presId="urn:microsoft.com/office/officeart/2005/8/layout/vList2"/>
    <dgm:cxn modelId="{D33E1EA0-0655-413E-B44A-959E36E7DF8F}" type="presParOf" srcId="{6F57A402-8A99-4A91-8F0E-58E26DFD3B75}" destId="{CDDA02BB-1D08-4F45-87C5-A5545FD37516}" srcOrd="2" destOrd="0" presId="urn:microsoft.com/office/officeart/2005/8/layout/vList2"/>
    <dgm:cxn modelId="{421B79F5-EF4A-4D99-BC0C-8DF3284B18E6}" type="presParOf" srcId="{6F57A402-8A99-4A91-8F0E-58E26DFD3B75}" destId="{97A33CBC-5A8D-4D2F-AAEB-BB20FFC18745}" srcOrd="3" destOrd="0" presId="urn:microsoft.com/office/officeart/2005/8/layout/vList2"/>
    <dgm:cxn modelId="{4560EADF-7D69-4A2B-A755-BDCF558BE31A}" type="presParOf" srcId="{6F57A402-8A99-4A91-8F0E-58E26DFD3B75}" destId="{08409FAF-4317-4240-8145-534A5560EB9B}" srcOrd="4" destOrd="0" presId="urn:microsoft.com/office/officeart/2005/8/layout/vList2"/>
    <dgm:cxn modelId="{2F9D056D-BA35-4B5A-95C3-9B59BFFAF03B}" type="presParOf" srcId="{6F57A402-8A99-4A91-8F0E-58E26DFD3B75}" destId="{0003C0E5-EE41-4ABB-8AE7-392E847E5984}" srcOrd="5" destOrd="0" presId="urn:microsoft.com/office/officeart/2005/8/layout/vList2"/>
    <dgm:cxn modelId="{359BDC29-8ED8-44EF-8B41-20074AC39100}" type="presParOf" srcId="{6F57A402-8A99-4A91-8F0E-58E26DFD3B75}" destId="{B8DFF859-5F82-4009-839D-907F61404BD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987EE8A0-5727-4B57-B348-7BCD5B3DA703}"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ru-RU"/>
        </a:p>
      </dgm:t>
    </dgm:pt>
    <dgm:pt modelId="{19B84878-100C-4EA7-934D-8652ACE485A7}">
      <dgm:prSet/>
      <dgm:spPr/>
      <dgm:t>
        <a:bodyPr/>
        <a:lstStyle/>
        <a:p>
          <a:r>
            <a:rPr lang="ru-RU"/>
            <a:t>Основными характеристиками структуры </a:t>
          </a:r>
          <a:r>
            <a:rPr lang="ru-RU" b="1"/>
            <a:t>преступности по признакам преступных действий</a:t>
          </a:r>
          <a:r>
            <a:rPr lang="ru-RU"/>
            <a:t> являются:</a:t>
          </a:r>
        </a:p>
      </dgm:t>
    </dgm:pt>
    <dgm:pt modelId="{DB5979E3-8BE1-4A8E-87DA-CFE7C59F8B4E}" type="parTrans" cxnId="{2B0966EA-133C-4026-890D-457FBA4CBD52}">
      <dgm:prSet/>
      <dgm:spPr/>
      <dgm:t>
        <a:bodyPr/>
        <a:lstStyle/>
        <a:p>
          <a:endParaRPr lang="ru-RU"/>
        </a:p>
      </dgm:t>
    </dgm:pt>
    <dgm:pt modelId="{188C33CD-ADC1-48AF-9FFE-D4DE31E23C5B}" type="sibTrans" cxnId="{2B0966EA-133C-4026-890D-457FBA4CBD52}">
      <dgm:prSet/>
      <dgm:spPr/>
      <dgm:t>
        <a:bodyPr/>
        <a:lstStyle/>
        <a:p>
          <a:endParaRPr lang="ru-RU"/>
        </a:p>
      </dgm:t>
    </dgm:pt>
    <dgm:pt modelId="{DDB7C877-EC1D-4ABC-96FB-1533482F62DA}">
      <dgm:prSet/>
      <dgm:spPr/>
      <dgm:t>
        <a:bodyPr/>
        <a:lstStyle/>
        <a:p>
          <a:r>
            <a:rPr lang="ru-RU"/>
            <a:t>- соотношение различных видов, категорий преступлений;</a:t>
          </a:r>
        </a:p>
      </dgm:t>
    </dgm:pt>
    <dgm:pt modelId="{5D709B07-4C0B-4508-B0F5-4F9F0240AE3B}" type="parTrans" cxnId="{9BF219CA-6055-42E4-9870-E0BEF6AB6B11}">
      <dgm:prSet/>
      <dgm:spPr/>
      <dgm:t>
        <a:bodyPr/>
        <a:lstStyle/>
        <a:p>
          <a:endParaRPr lang="ru-RU"/>
        </a:p>
      </dgm:t>
    </dgm:pt>
    <dgm:pt modelId="{C79A4BE9-92F7-4F0A-9E90-35C633DACD65}" type="sibTrans" cxnId="{9BF219CA-6055-42E4-9870-E0BEF6AB6B11}">
      <dgm:prSet/>
      <dgm:spPr/>
      <dgm:t>
        <a:bodyPr/>
        <a:lstStyle/>
        <a:p>
          <a:endParaRPr lang="ru-RU"/>
        </a:p>
      </dgm:t>
    </dgm:pt>
    <dgm:pt modelId="{F6003586-9134-4DE9-97DE-30C2464A2934}">
      <dgm:prSet/>
      <dgm:spPr/>
      <dgm:t>
        <a:bodyPr/>
        <a:lstStyle/>
        <a:p>
          <a:r>
            <a:rPr lang="ru-RU"/>
            <a:t>- соотношение умышленных и неосторожных преступлений и др.;</a:t>
          </a:r>
        </a:p>
      </dgm:t>
    </dgm:pt>
    <dgm:pt modelId="{E5E8E474-C06E-4B29-9F56-81C1CD30C0E5}" type="parTrans" cxnId="{8A9E248F-8F47-47F4-99B6-AA6CF264DB78}">
      <dgm:prSet/>
      <dgm:spPr/>
      <dgm:t>
        <a:bodyPr/>
        <a:lstStyle/>
        <a:p>
          <a:endParaRPr lang="ru-RU"/>
        </a:p>
      </dgm:t>
    </dgm:pt>
    <dgm:pt modelId="{44966B6A-3748-4B95-B5C7-72B9FDB9968B}" type="sibTrans" cxnId="{8A9E248F-8F47-47F4-99B6-AA6CF264DB78}">
      <dgm:prSet/>
      <dgm:spPr/>
      <dgm:t>
        <a:bodyPr/>
        <a:lstStyle/>
        <a:p>
          <a:endParaRPr lang="ru-RU"/>
        </a:p>
      </dgm:t>
    </dgm:pt>
    <dgm:pt modelId="{6917688D-672D-4779-BF38-91B34D6F9C23}">
      <dgm:prSet/>
      <dgm:spPr/>
      <dgm:t>
        <a:bodyPr/>
        <a:lstStyle/>
        <a:p>
          <a:r>
            <a:rPr lang="ru-RU"/>
            <a:t>- удельный вес (доля) рецидивной и профессиональной преступности; групповой преступности, женской преступности, преступности несовершеннолетних и др.</a:t>
          </a:r>
        </a:p>
      </dgm:t>
    </dgm:pt>
    <dgm:pt modelId="{B194C380-A6EC-4D39-832A-995F5E1882B6}" type="parTrans" cxnId="{B49E7AEA-6B73-4B5F-8771-CEC4C3F421BD}">
      <dgm:prSet/>
      <dgm:spPr/>
      <dgm:t>
        <a:bodyPr/>
        <a:lstStyle/>
        <a:p>
          <a:endParaRPr lang="ru-RU"/>
        </a:p>
      </dgm:t>
    </dgm:pt>
    <dgm:pt modelId="{B12365F7-7FA5-4D38-92AC-3A1CD618CB54}" type="sibTrans" cxnId="{B49E7AEA-6B73-4B5F-8771-CEC4C3F421BD}">
      <dgm:prSet/>
      <dgm:spPr/>
      <dgm:t>
        <a:bodyPr/>
        <a:lstStyle/>
        <a:p>
          <a:endParaRPr lang="ru-RU"/>
        </a:p>
      </dgm:t>
    </dgm:pt>
    <dgm:pt modelId="{3683FF81-4EDA-4FC1-90F3-BDA79294C754}" type="pres">
      <dgm:prSet presAssocID="{987EE8A0-5727-4B57-B348-7BCD5B3DA703}" presName="linear" presStyleCnt="0">
        <dgm:presLayoutVars>
          <dgm:animLvl val="lvl"/>
          <dgm:resizeHandles val="exact"/>
        </dgm:presLayoutVars>
      </dgm:prSet>
      <dgm:spPr/>
    </dgm:pt>
    <dgm:pt modelId="{98F40B53-9B1D-4C54-83DF-7930B103E623}" type="pres">
      <dgm:prSet presAssocID="{19B84878-100C-4EA7-934D-8652ACE485A7}" presName="parentText" presStyleLbl="node1" presStyleIdx="0" presStyleCnt="4">
        <dgm:presLayoutVars>
          <dgm:chMax val="0"/>
          <dgm:bulletEnabled val="1"/>
        </dgm:presLayoutVars>
      </dgm:prSet>
      <dgm:spPr/>
    </dgm:pt>
    <dgm:pt modelId="{74C73C79-2C1C-49C9-AE49-63DD2CD34AC9}" type="pres">
      <dgm:prSet presAssocID="{188C33CD-ADC1-48AF-9FFE-D4DE31E23C5B}" presName="spacer" presStyleCnt="0"/>
      <dgm:spPr/>
    </dgm:pt>
    <dgm:pt modelId="{06395E5B-8B76-48C1-8E96-90D65D632239}" type="pres">
      <dgm:prSet presAssocID="{DDB7C877-EC1D-4ABC-96FB-1533482F62DA}" presName="parentText" presStyleLbl="node1" presStyleIdx="1" presStyleCnt="4">
        <dgm:presLayoutVars>
          <dgm:chMax val="0"/>
          <dgm:bulletEnabled val="1"/>
        </dgm:presLayoutVars>
      </dgm:prSet>
      <dgm:spPr/>
    </dgm:pt>
    <dgm:pt modelId="{136CCBEA-EB7D-4A86-B342-8AA8389A2C42}" type="pres">
      <dgm:prSet presAssocID="{C79A4BE9-92F7-4F0A-9E90-35C633DACD65}" presName="spacer" presStyleCnt="0"/>
      <dgm:spPr/>
    </dgm:pt>
    <dgm:pt modelId="{C246DC27-03B3-4ACF-B655-EE97A0F2235B}" type="pres">
      <dgm:prSet presAssocID="{F6003586-9134-4DE9-97DE-30C2464A2934}" presName="parentText" presStyleLbl="node1" presStyleIdx="2" presStyleCnt="4">
        <dgm:presLayoutVars>
          <dgm:chMax val="0"/>
          <dgm:bulletEnabled val="1"/>
        </dgm:presLayoutVars>
      </dgm:prSet>
      <dgm:spPr/>
    </dgm:pt>
    <dgm:pt modelId="{65767155-A9BF-49EF-A6F4-1D1B378D3801}" type="pres">
      <dgm:prSet presAssocID="{44966B6A-3748-4B95-B5C7-72B9FDB9968B}" presName="spacer" presStyleCnt="0"/>
      <dgm:spPr/>
    </dgm:pt>
    <dgm:pt modelId="{1609C539-C526-4132-9DF1-ED6EF0D2BED9}" type="pres">
      <dgm:prSet presAssocID="{6917688D-672D-4779-BF38-91B34D6F9C23}" presName="parentText" presStyleLbl="node1" presStyleIdx="3" presStyleCnt="4">
        <dgm:presLayoutVars>
          <dgm:chMax val="0"/>
          <dgm:bulletEnabled val="1"/>
        </dgm:presLayoutVars>
      </dgm:prSet>
      <dgm:spPr/>
    </dgm:pt>
  </dgm:ptLst>
  <dgm:cxnLst>
    <dgm:cxn modelId="{7A6B6A06-15F4-49F4-A878-230C6FCF637E}" type="presOf" srcId="{6917688D-672D-4779-BF38-91B34D6F9C23}" destId="{1609C539-C526-4132-9DF1-ED6EF0D2BED9}" srcOrd="0" destOrd="0" presId="urn:microsoft.com/office/officeart/2005/8/layout/vList2"/>
    <dgm:cxn modelId="{5A08195B-724B-4F19-A7AE-002E8D19AA3F}" type="presOf" srcId="{19B84878-100C-4EA7-934D-8652ACE485A7}" destId="{98F40B53-9B1D-4C54-83DF-7930B103E623}" srcOrd="0" destOrd="0" presId="urn:microsoft.com/office/officeart/2005/8/layout/vList2"/>
    <dgm:cxn modelId="{27384A63-23D8-47BA-8455-83D9A90F2344}" type="presOf" srcId="{DDB7C877-EC1D-4ABC-96FB-1533482F62DA}" destId="{06395E5B-8B76-48C1-8E96-90D65D632239}" srcOrd="0" destOrd="0" presId="urn:microsoft.com/office/officeart/2005/8/layout/vList2"/>
    <dgm:cxn modelId="{7BA2E472-1ADF-4119-9336-56968DA49A8E}" type="presOf" srcId="{F6003586-9134-4DE9-97DE-30C2464A2934}" destId="{C246DC27-03B3-4ACF-B655-EE97A0F2235B}" srcOrd="0" destOrd="0" presId="urn:microsoft.com/office/officeart/2005/8/layout/vList2"/>
    <dgm:cxn modelId="{8A9E248F-8F47-47F4-99B6-AA6CF264DB78}" srcId="{987EE8A0-5727-4B57-B348-7BCD5B3DA703}" destId="{F6003586-9134-4DE9-97DE-30C2464A2934}" srcOrd="2" destOrd="0" parTransId="{E5E8E474-C06E-4B29-9F56-81C1CD30C0E5}" sibTransId="{44966B6A-3748-4B95-B5C7-72B9FDB9968B}"/>
    <dgm:cxn modelId="{482A8D9B-B44F-4B1D-9C6F-4C968A94137D}" type="presOf" srcId="{987EE8A0-5727-4B57-B348-7BCD5B3DA703}" destId="{3683FF81-4EDA-4FC1-90F3-BDA79294C754}" srcOrd="0" destOrd="0" presId="urn:microsoft.com/office/officeart/2005/8/layout/vList2"/>
    <dgm:cxn modelId="{9BF219CA-6055-42E4-9870-E0BEF6AB6B11}" srcId="{987EE8A0-5727-4B57-B348-7BCD5B3DA703}" destId="{DDB7C877-EC1D-4ABC-96FB-1533482F62DA}" srcOrd="1" destOrd="0" parTransId="{5D709B07-4C0B-4508-B0F5-4F9F0240AE3B}" sibTransId="{C79A4BE9-92F7-4F0A-9E90-35C633DACD65}"/>
    <dgm:cxn modelId="{2B0966EA-133C-4026-890D-457FBA4CBD52}" srcId="{987EE8A0-5727-4B57-B348-7BCD5B3DA703}" destId="{19B84878-100C-4EA7-934D-8652ACE485A7}" srcOrd="0" destOrd="0" parTransId="{DB5979E3-8BE1-4A8E-87DA-CFE7C59F8B4E}" sibTransId="{188C33CD-ADC1-48AF-9FFE-D4DE31E23C5B}"/>
    <dgm:cxn modelId="{B49E7AEA-6B73-4B5F-8771-CEC4C3F421BD}" srcId="{987EE8A0-5727-4B57-B348-7BCD5B3DA703}" destId="{6917688D-672D-4779-BF38-91B34D6F9C23}" srcOrd="3" destOrd="0" parTransId="{B194C380-A6EC-4D39-832A-995F5E1882B6}" sibTransId="{B12365F7-7FA5-4D38-92AC-3A1CD618CB54}"/>
    <dgm:cxn modelId="{51723A7B-C1C9-4D76-A2C0-109E6D41F59D}" type="presParOf" srcId="{3683FF81-4EDA-4FC1-90F3-BDA79294C754}" destId="{98F40B53-9B1D-4C54-83DF-7930B103E623}" srcOrd="0" destOrd="0" presId="urn:microsoft.com/office/officeart/2005/8/layout/vList2"/>
    <dgm:cxn modelId="{2A27C6F3-01BE-4277-84D8-4DB9908DA7A4}" type="presParOf" srcId="{3683FF81-4EDA-4FC1-90F3-BDA79294C754}" destId="{74C73C79-2C1C-49C9-AE49-63DD2CD34AC9}" srcOrd="1" destOrd="0" presId="urn:microsoft.com/office/officeart/2005/8/layout/vList2"/>
    <dgm:cxn modelId="{86DAB234-BF78-4A98-95E7-639BF76E2BBB}" type="presParOf" srcId="{3683FF81-4EDA-4FC1-90F3-BDA79294C754}" destId="{06395E5B-8B76-48C1-8E96-90D65D632239}" srcOrd="2" destOrd="0" presId="urn:microsoft.com/office/officeart/2005/8/layout/vList2"/>
    <dgm:cxn modelId="{2F6A99D2-DC96-41EF-9327-00716E9AF844}" type="presParOf" srcId="{3683FF81-4EDA-4FC1-90F3-BDA79294C754}" destId="{136CCBEA-EB7D-4A86-B342-8AA8389A2C42}" srcOrd="3" destOrd="0" presId="urn:microsoft.com/office/officeart/2005/8/layout/vList2"/>
    <dgm:cxn modelId="{B4553248-EB81-46A5-9870-7EA82EDF51CD}" type="presParOf" srcId="{3683FF81-4EDA-4FC1-90F3-BDA79294C754}" destId="{C246DC27-03B3-4ACF-B655-EE97A0F2235B}" srcOrd="4" destOrd="0" presId="urn:microsoft.com/office/officeart/2005/8/layout/vList2"/>
    <dgm:cxn modelId="{0AA09C93-44F4-4B93-B2F5-198B1411ABF4}" type="presParOf" srcId="{3683FF81-4EDA-4FC1-90F3-BDA79294C754}" destId="{65767155-A9BF-49EF-A6F4-1D1B378D3801}" srcOrd="5" destOrd="0" presId="urn:microsoft.com/office/officeart/2005/8/layout/vList2"/>
    <dgm:cxn modelId="{7057853E-CDE5-4047-9A7D-AC5215998B2A}" type="presParOf" srcId="{3683FF81-4EDA-4FC1-90F3-BDA79294C754}" destId="{1609C539-C526-4132-9DF1-ED6EF0D2BED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7B7CF52C-AC87-4AEB-A623-AD32854C1CCD}"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ru-RU"/>
        </a:p>
      </dgm:t>
    </dgm:pt>
    <dgm:pt modelId="{802218A2-59FB-4186-A5AD-FF5E94C7240A}">
      <dgm:prSet/>
      <dgm:spPr/>
      <dgm:t>
        <a:bodyPr/>
        <a:lstStyle/>
        <a:p>
          <a:r>
            <a:rPr lang="ru-RU"/>
            <a:t>Основные показатели структуры преступности </a:t>
          </a:r>
          <a:r>
            <a:rPr lang="ru-RU" b="1"/>
            <a:t>по признакам личности преступника</a:t>
          </a:r>
          <a:r>
            <a:rPr lang="ru-RU"/>
            <a:t> различаются в зависимости:</a:t>
          </a:r>
        </a:p>
      </dgm:t>
    </dgm:pt>
    <dgm:pt modelId="{7DD51EB5-FCDE-42CD-85C1-158584C4F826}" type="parTrans" cxnId="{D4A5C80E-3BB3-490A-9F52-00FA83D52F87}">
      <dgm:prSet/>
      <dgm:spPr/>
      <dgm:t>
        <a:bodyPr/>
        <a:lstStyle/>
        <a:p>
          <a:endParaRPr lang="ru-RU"/>
        </a:p>
      </dgm:t>
    </dgm:pt>
    <dgm:pt modelId="{A63B1390-9886-46DA-A0F1-4D1050AD2A8B}" type="sibTrans" cxnId="{D4A5C80E-3BB3-490A-9F52-00FA83D52F87}">
      <dgm:prSet/>
      <dgm:spPr/>
      <dgm:t>
        <a:bodyPr/>
        <a:lstStyle/>
        <a:p>
          <a:endParaRPr lang="ru-RU"/>
        </a:p>
      </dgm:t>
    </dgm:pt>
    <dgm:pt modelId="{EFACA680-7C77-4CC1-8129-FE8EBBAAF96B}">
      <dgm:prSet/>
      <dgm:spPr/>
      <dgm:t>
        <a:bodyPr/>
        <a:lstStyle/>
        <a:p>
          <a:r>
            <a:rPr lang="ru-RU"/>
            <a:t>- от пола преступника;</a:t>
          </a:r>
        </a:p>
      </dgm:t>
    </dgm:pt>
    <dgm:pt modelId="{BE408B8B-568B-4AB4-A6DB-C75AAE453C09}" type="parTrans" cxnId="{D53FCCFF-1BE6-448E-A319-615A20E311E9}">
      <dgm:prSet/>
      <dgm:spPr/>
      <dgm:t>
        <a:bodyPr/>
        <a:lstStyle/>
        <a:p>
          <a:endParaRPr lang="ru-RU"/>
        </a:p>
      </dgm:t>
    </dgm:pt>
    <dgm:pt modelId="{58A7F553-6257-427F-AAA3-B1700E4D382A}" type="sibTrans" cxnId="{D53FCCFF-1BE6-448E-A319-615A20E311E9}">
      <dgm:prSet/>
      <dgm:spPr/>
      <dgm:t>
        <a:bodyPr/>
        <a:lstStyle/>
        <a:p>
          <a:endParaRPr lang="ru-RU"/>
        </a:p>
      </dgm:t>
    </dgm:pt>
    <dgm:pt modelId="{70833D90-759B-481A-A2CC-6F2EA810A8A5}">
      <dgm:prSet/>
      <dgm:spPr/>
      <dgm:t>
        <a:bodyPr/>
        <a:lstStyle/>
        <a:p>
          <a:r>
            <a:rPr lang="ru-RU"/>
            <a:t>- возраста (в случае совершения преступления несовершеннолетними или взрослыми);</a:t>
          </a:r>
        </a:p>
      </dgm:t>
    </dgm:pt>
    <dgm:pt modelId="{6FE919FE-567C-45C8-BB9F-E1E799BC02A3}" type="parTrans" cxnId="{55D4F052-1B21-4239-A846-C0D6C45257C8}">
      <dgm:prSet/>
      <dgm:spPr/>
      <dgm:t>
        <a:bodyPr/>
        <a:lstStyle/>
        <a:p>
          <a:endParaRPr lang="ru-RU"/>
        </a:p>
      </dgm:t>
    </dgm:pt>
    <dgm:pt modelId="{1AD59BC8-E319-496C-AF86-88D54D773524}" type="sibTrans" cxnId="{55D4F052-1B21-4239-A846-C0D6C45257C8}">
      <dgm:prSet/>
      <dgm:spPr/>
      <dgm:t>
        <a:bodyPr/>
        <a:lstStyle/>
        <a:p>
          <a:endParaRPr lang="ru-RU"/>
        </a:p>
      </dgm:t>
    </dgm:pt>
    <dgm:pt modelId="{458C029E-F9A2-4690-8B01-6A64ECAAAAC1}">
      <dgm:prSet/>
      <dgm:spPr/>
      <dgm:t>
        <a:bodyPr/>
        <a:lstStyle/>
        <a:p>
          <a:r>
            <a:rPr lang="ru-RU"/>
            <a:t>- числа соучастников и др.</a:t>
          </a:r>
        </a:p>
      </dgm:t>
    </dgm:pt>
    <dgm:pt modelId="{B1AE1597-4839-47A0-94E8-60AABB808860}" type="parTrans" cxnId="{9EC716E6-3114-4E20-9627-164BFDFB366B}">
      <dgm:prSet/>
      <dgm:spPr/>
      <dgm:t>
        <a:bodyPr/>
        <a:lstStyle/>
        <a:p>
          <a:endParaRPr lang="ru-RU"/>
        </a:p>
      </dgm:t>
    </dgm:pt>
    <dgm:pt modelId="{FAF52516-E447-47C2-A475-C723184FD2BC}" type="sibTrans" cxnId="{9EC716E6-3114-4E20-9627-164BFDFB366B}">
      <dgm:prSet/>
      <dgm:spPr/>
      <dgm:t>
        <a:bodyPr/>
        <a:lstStyle/>
        <a:p>
          <a:endParaRPr lang="ru-RU"/>
        </a:p>
      </dgm:t>
    </dgm:pt>
    <dgm:pt modelId="{2EADB053-1243-41B2-A314-192252469412}" type="pres">
      <dgm:prSet presAssocID="{7B7CF52C-AC87-4AEB-A623-AD32854C1CCD}" presName="linear" presStyleCnt="0">
        <dgm:presLayoutVars>
          <dgm:animLvl val="lvl"/>
          <dgm:resizeHandles val="exact"/>
        </dgm:presLayoutVars>
      </dgm:prSet>
      <dgm:spPr/>
    </dgm:pt>
    <dgm:pt modelId="{D57E9D8F-2A47-48B1-B8AF-9F37ADC7F504}" type="pres">
      <dgm:prSet presAssocID="{802218A2-59FB-4186-A5AD-FF5E94C7240A}" presName="parentText" presStyleLbl="node1" presStyleIdx="0" presStyleCnt="4">
        <dgm:presLayoutVars>
          <dgm:chMax val="0"/>
          <dgm:bulletEnabled val="1"/>
        </dgm:presLayoutVars>
      </dgm:prSet>
      <dgm:spPr/>
    </dgm:pt>
    <dgm:pt modelId="{CD27968F-8BE1-460F-9AE3-F2EA0393EBB0}" type="pres">
      <dgm:prSet presAssocID="{A63B1390-9886-46DA-A0F1-4D1050AD2A8B}" presName="spacer" presStyleCnt="0"/>
      <dgm:spPr/>
    </dgm:pt>
    <dgm:pt modelId="{5FA96CAC-9129-4518-BC64-B1CD8A1DB7E9}" type="pres">
      <dgm:prSet presAssocID="{EFACA680-7C77-4CC1-8129-FE8EBBAAF96B}" presName="parentText" presStyleLbl="node1" presStyleIdx="1" presStyleCnt="4">
        <dgm:presLayoutVars>
          <dgm:chMax val="0"/>
          <dgm:bulletEnabled val="1"/>
        </dgm:presLayoutVars>
      </dgm:prSet>
      <dgm:spPr/>
    </dgm:pt>
    <dgm:pt modelId="{3CAA7BC5-6F5F-4E3B-8CBB-9658C966B68B}" type="pres">
      <dgm:prSet presAssocID="{58A7F553-6257-427F-AAA3-B1700E4D382A}" presName="spacer" presStyleCnt="0"/>
      <dgm:spPr/>
    </dgm:pt>
    <dgm:pt modelId="{0196B821-31C3-4BDA-BD31-1238C08E31C1}" type="pres">
      <dgm:prSet presAssocID="{70833D90-759B-481A-A2CC-6F2EA810A8A5}" presName="parentText" presStyleLbl="node1" presStyleIdx="2" presStyleCnt="4">
        <dgm:presLayoutVars>
          <dgm:chMax val="0"/>
          <dgm:bulletEnabled val="1"/>
        </dgm:presLayoutVars>
      </dgm:prSet>
      <dgm:spPr/>
    </dgm:pt>
    <dgm:pt modelId="{BC3E12FE-4332-463F-8290-382100F6EDF6}" type="pres">
      <dgm:prSet presAssocID="{1AD59BC8-E319-496C-AF86-88D54D773524}" presName="spacer" presStyleCnt="0"/>
      <dgm:spPr/>
    </dgm:pt>
    <dgm:pt modelId="{4FD36F3D-B0A6-46C1-9395-3E866E99F6E6}" type="pres">
      <dgm:prSet presAssocID="{458C029E-F9A2-4690-8B01-6A64ECAAAAC1}" presName="parentText" presStyleLbl="node1" presStyleIdx="3" presStyleCnt="4">
        <dgm:presLayoutVars>
          <dgm:chMax val="0"/>
          <dgm:bulletEnabled val="1"/>
        </dgm:presLayoutVars>
      </dgm:prSet>
      <dgm:spPr/>
    </dgm:pt>
  </dgm:ptLst>
  <dgm:cxnLst>
    <dgm:cxn modelId="{5F60D802-5D44-42AD-B61D-0DCCD64C481D}" type="presOf" srcId="{458C029E-F9A2-4690-8B01-6A64ECAAAAC1}" destId="{4FD36F3D-B0A6-46C1-9395-3E866E99F6E6}" srcOrd="0" destOrd="0" presId="urn:microsoft.com/office/officeart/2005/8/layout/vList2"/>
    <dgm:cxn modelId="{D4A5C80E-3BB3-490A-9F52-00FA83D52F87}" srcId="{7B7CF52C-AC87-4AEB-A623-AD32854C1CCD}" destId="{802218A2-59FB-4186-A5AD-FF5E94C7240A}" srcOrd="0" destOrd="0" parTransId="{7DD51EB5-FCDE-42CD-85C1-158584C4F826}" sibTransId="{A63B1390-9886-46DA-A0F1-4D1050AD2A8B}"/>
    <dgm:cxn modelId="{01474329-0D76-423B-BE1A-F5A7D4123339}" type="presOf" srcId="{802218A2-59FB-4186-A5AD-FF5E94C7240A}" destId="{D57E9D8F-2A47-48B1-B8AF-9F37ADC7F504}" srcOrd="0" destOrd="0" presId="urn:microsoft.com/office/officeart/2005/8/layout/vList2"/>
    <dgm:cxn modelId="{55D4F052-1B21-4239-A846-C0D6C45257C8}" srcId="{7B7CF52C-AC87-4AEB-A623-AD32854C1CCD}" destId="{70833D90-759B-481A-A2CC-6F2EA810A8A5}" srcOrd="2" destOrd="0" parTransId="{6FE919FE-567C-45C8-BB9F-E1E799BC02A3}" sibTransId="{1AD59BC8-E319-496C-AF86-88D54D773524}"/>
    <dgm:cxn modelId="{9F56FA74-8F97-42B0-B1D3-4F4EB15F94B7}" type="presOf" srcId="{EFACA680-7C77-4CC1-8129-FE8EBBAAF96B}" destId="{5FA96CAC-9129-4518-BC64-B1CD8A1DB7E9}" srcOrd="0" destOrd="0" presId="urn:microsoft.com/office/officeart/2005/8/layout/vList2"/>
    <dgm:cxn modelId="{0A56BCCD-D8FC-45C8-AAED-8D3BDE8E3D45}" type="presOf" srcId="{7B7CF52C-AC87-4AEB-A623-AD32854C1CCD}" destId="{2EADB053-1243-41B2-A314-192252469412}" srcOrd="0" destOrd="0" presId="urn:microsoft.com/office/officeart/2005/8/layout/vList2"/>
    <dgm:cxn modelId="{9EC716E6-3114-4E20-9627-164BFDFB366B}" srcId="{7B7CF52C-AC87-4AEB-A623-AD32854C1CCD}" destId="{458C029E-F9A2-4690-8B01-6A64ECAAAAC1}" srcOrd="3" destOrd="0" parTransId="{B1AE1597-4839-47A0-94E8-60AABB808860}" sibTransId="{FAF52516-E447-47C2-A475-C723184FD2BC}"/>
    <dgm:cxn modelId="{49A5B4FC-5C56-4E2F-9FDD-0F43015B8443}" type="presOf" srcId="{70833D90-759B-481A-A2CC-6F2EA810A8A5}" destId="{0196B821-31C3-4BDA-BD31-1238C08E31C1}" srcOrd="0" destOrd="0" presId="urn:microsoft.com/office/officeart/2005/8/layout/vList2"/>
    <dgm:cxn modelId="{D53FCCFF-1BE6-448E-A319-615A20E311E9}" srcId="{7B7CF52C-AC87-4AEB-A623-AD32854C1CCD}" destId="{EFACA680-7C77-4CC1-8129-FE8EBBAAF96B}" srcOrd="1" destOrd="0" parTransId="{BE408B8B-568B-4AB4-A6DB-C75AAE453C09}" sibTransId="{58A7F553-6257-427F-AAA3-B1700E4D382A}"/>
    <dgm:cxn modelId="{679739B3-FBD3-459D-9496-7CC208817F86}" type="presParOf" srcId="{2EADB053-1243-41B2-A314-192252469412}" destId="{D57E9D8F-2A47-48B1-B8AF-9F37ADC7F504}" srcOrd="0" destOrd="0" presId="urn:microsoft.com/office/officeart/2005/8/layout/vList2"/>
    <dgm:cxn modelId="{A4F6AC30-BB01-41A3-B06C-73E37A968BC0}" type="presParOf" srcId="{2EADB053-1243-41B2-A314-192252469412}" destId="{CD27968F-8BE1-460F-9AE3-F2EA0393EBB0}" srcOrd="1" destOrd="0" presId="urn:microsoft.com/office/officeart/2005/8/layout/vList2"/>
    <dgm:cxn modelId="{609FF445-5705-4AA9-BA68-9945534EA9F6}" type="presParOf" srcId="{2EADB053-1243-41B2-A314-192252469412}" destId="{5FA96CAC-9129-4518-BC64-B1CD8A1DB7E9}" srcOrd="2" destOrd="0" presId="urn:microsoft.com/office/officeart/2005/8/layout/vList2"/>
    <dgm:cxn modelId="{34AFCED6-0C05-4854-8539-78E70E69E20E}" type="presParOf" srcId="{2EADB053-1243-41B2-A314-192252469412}" destId="{3CAA7BC5-6F5F-4E3B-8CBB-9658C966B68B}" srcOrd="3" destOrd="0" presId="urn:microsoft.com/office/officeart/2005/8/layout/vList2"/>
    <dgm:cxn modelId="{B6F3D77F-01D3-426E-9E71-0E06557619B7}" type="presParOf" srcId="{2EADB053-1243-41B2-A314-192252469412}" destId="{0196B821-31C3-4BDA-BD31-1238C08E31C1}" srcOrd="4" destOrd="0" presId="urn:microsoft.com/office/officeart/2005/8/layout/vList2"/>
    <dgm:cxn modelId="{BCC931C8-D307-4295-BE59-D40E26A044B3}" type="presParOf" srcId="{2EADB053-1243-41B2-A314-192252469412}" destId="{BC3E12FE-4332-463F-8290-382100F6EDF6}" srcOrd="5" destOrd="0" presId="urn:microsoft.com/office/officeart/2005/8/layout/vList2"/>
    <dgm:cxn modelId="{1B4D2020-4B26-4073-AC3E-7C21CF1642B2}" type="presParOf" srcId="{2EADB053-1243-41B2-A314-192252469412}" destId="{4FD36F3D-B0A6-46C1-9395-3E866E99F6E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E68E57-408B-411C-8FEA-46EC031E568E}"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ru-RU"/>
        </a:p>
      </dgm:t>
    </dgm:pt>
    <dgm:pt modelId="{2B9D702C-0C96-4321-A4C1-DDFE5BE61D32}">
      <dgm:prSet/>
      <dgm:spPr/>
      <dgm:t>
        <a:bodyPr/>
        <a:lstStyle/>
        <a:p>
          <a:r>
            <a:rPr lang="ru-RU" b="1" dirty="0"/>
            <a:t>Криминология</a:t>
          </a:r>
          <a:r>
            <a:rPr lang="ru-RU" dirty="0"/>
            <a:t> изучает:</a:t>
          </a:r>
        </a:p>
      </dgm:t>
    </dgm:pt>
    <dgm:pt modelId="{DF2CE95A-C215-4CD6-9937-FDF2C8599A5F}" type="parTrans" cxnId="{06775A0F-EE35-4CEF-80C9-FFC615117AF8}">
      <dgm:prSet/>
      <dgm:spPr/>
      <dgm:t>
        <a:bodyPr/>
        <a:lstStyle/>
        <a:p>
          <a:endParaRPr lang="ru-RU"/>
        </a:p>
      </dgm:t>
    </dgm:pt>
    <dgm:pt modelId="{03CE666E-27B6-4B20-8CB7-09A5C6FCFB30}" type="sibTrans" cxnId="{06775A0F-EE35-4CEF-80C9-FFC615117AF8}">
      <dgm:prSet/>
      <dgm:spPr/>
      <dgm:t>
        <a:bodyPr/>
        <a:lstStyle/>
        <a:p>
          <a:endParaRPr lang="ru-RU"/>
        </a:p>
      </dgm:t>
    </dgm:pt>
    <dgm:pt modelId="{2C85FD8F-96A8-4E9D-ABBA-16E1764CEDE3}">
      <dgm:prSet/>
      <dgm:spPr/>
      <dgm:t>
        <a:bodyPr/>
        <a:lstStyle/>
        <a:p>
          <a:r>
            <a:rPr lang="ru-RU" dirty="0"/>
            <a:t>причины и условия преступности</a:t>
          </a:r>
        </a:p>
      </dgm:t>
    </dgm:pt>
    <dgm:pt modelId="{C28B8CEA-AD94-418A-AF22-30E522221D6E}" type="parTrans" cxnId="{8D21D09D-64BF-4AF3-A77F-DA65CD503112}">
      <dgm:prSet/>
      <dgm:spPr/>
      <dgm:t>
        <a:bodyPr/>
        <a:lstStyle/>
        <a:p>
          <a:endParaRPr lang="ru-RU"/>
        </a:p>
      </dgm:t>
    </dgm:pt>
    <dgm:pt modelId="{1CF70460-625E-4669-A38B-6CAD9242302E}" type="sibTrans" cxnId="{8D21D09D-64BF-4AF3-A77F-DA65CD503112}">
      <dgm:prSet/>
      <dgm:spPr/>
      <dgm:t>
        <a:bodyPr/>
        <a:lstStyle/>
        <a:p>
          <a:endParaRPr lang="ru-RU"/>
        </a:p>
      </dgm:t>
    </dgm:pt>
    <dgm:pt modelId="{B1E685B0-0B47-4456-823A-BC14EE648EBB}">
      <dgm:prSet/>
      <dgm:spPr/>
      <dgm:t>
        <a:bodyPr/>
        <a:lstStyle/>
        <a:p>
          <a:r>
            <a:rPr lang="ru-RU" dirty="0"/>
            <a:t>личность преступника</a:t>
          </a:r>
        </a:p>
      </dgm:t>
    </dgm:pt>
    <dgm:pt modelId="{146492A4-255F-4E07-A6B1-5DFC49667698}" type="parTrans" cxnId="{B40C9096-D87F-468E-8381-0BF4A5CD4D8E}">
      <dgm:prSet/>
      <dgm:spPr/>
      <dgm:t>
        <a:bodyPr/>
        <a:lstStyle/>
        <a:p>
          <a:endParaRPr lang="ru-RU"/>
        </a:p>
      </dgm:t>
    </dgm:pt>
    <dgm:pt modelId="{E2E4142B-19B0-4DFE-948B-A4D251A8D8D2}" type="sibTrans" cxnId="{B40C9096-D87F-468E-8381-0BF4A5CD4D8E}">
      <dgm:prSet/>
      <dgm:spPr/>
      <dgm:t>
        <a:bodyPr/>
        <a:lstStyle/>
        <a:p>
          <a:endParaRPr lang="ru-RU"/>
        </a:p>
      </dgm:t>
    </dgm:pt>
    <dgm:pt modelId="{CE39CD29-3F32-4F9B-B0D8-6D085836B447}">
      <dgm:prSet/>
      <dgm:spPr/>
      <dgm:t>
        <a:bodyPr/>
        <a:lstStyle/>
        <a:p>
          <a:r>
            <a:rPr lang="ru-RU" dirty="0"/>
            <a:t>предупреждение преступности</a:t>
          </a:r>
        </a:p>
      </dgm:t>
    </dgm:pt>
    <dgm:pt modelId="{8058DF76-EA1C-4724-B428-11FE7EF2934B}" type="parTrans" cxnId="{3B95F771-F93C-484F-9242-621CA7C5E131}">
      <dgm:prSet/>
      <dgm:spPr/>
      <dgm:t>
        <a:bodyPr/>
        <a:lstStyle/>
        <a:p>
          <a:endParaRPr lang="ru-RU"/>
        </a:p>
      </dgm:t>
    </dgm:pt>
    <dgm:pt modelId="{A69C6182-BFC6-45A3-94FF-34B59B999986}" type="sibTrans" cxnId="{3B95F771-F93C-484F-9242-621CA7C5E131}">
      <dgm:prSet/>
      <dgm:spPr/>
      <dgm:t>
        <a:bodyPr/>
        <a:lstStyle/>
        <a:p>
          <a:endParaRPr lang="ru-RU"/>
        </a:p>
      </dgm:t>
    </dgm:pt>
    <dgm:pt modelId="{FA21EDC3-2E65-4959-B9FF-4FB0D90748CA}">
      <dgm:prSet/>
      <dgm:spPr/>
      <dgm:t>
        <a:bodyPr/>
        <a:lstStyle/>
        <a:p>
          <a:r>
            <a:rPr lang="ru-RU" dirty="0"/>
            <a:t>закономерности функционирование и развития криминологической науки</a:t>
          </a:r>
        </a:p>
      </dgm:t>
    </dgm:pt>
    <dgm:pt modelId="{34A5407A-B0F9-4DC0-B044-F0393753D8E9}" type="parTrans" cxnId="{CBFDC634-43F3-4D03-944F-91969258A4D7}">
      <dgm:prSet/>
      <dgm:spPr/>
      <dgm:t>
        <a:bodyPr/>
        <a:lstStyle/>
        <a:p>
          <a:endParaRPr lang="ru-RU"/>
        </a:p>
      </dgm:t>
    </dgm:pt>
    <dgm:pt modelId="{9225112C-4095-4570-A36A-9E40512C24D6}" type="sibTrans" cxnId="{CBFDC634-43F3-4D03-944F-91969258A4D7}">
      <dgm:prSet/>
      <dgm:spPr/>
      <dgm:t>
        <a:bodyPr/>
        <a:lstStyle/>
        <a:p>
          <a:endParaRPr lang="ru-RU"/>
        </a:p>
      </dgm:t>
    </dgm:pt>
    <dgm:pt modelId="{A3AD0014-1FA6-46B0-A9BA-4CB64409A7D2}" type="pres">
      <dgm:prSet presAssocID="{6FE68E57-408B-411C-8FEA-46EC031E568E}" presName="linear" presStyleCnt="0">
        <dgm:presLayoutVars>
          <dgm:animLvl val="lvl"/>
          <dgm:resizeHandles val="exact"/>
        </dgm:presLayoutVars>
      </dgm:prSet>
      <dgm:spPr/>
    </dgm:pt>
    <dgm:pt modelId="{74CDD615-4433-44D3-BF0E-91ABEAFBF769}" type="pres">
      <dgm:prSet presAssocID="{2B9D702C-0C96-4321-A4C1-DDFE5BE61D32}" presName="parentText" presStyleLbl="node1" presStyleIdx="0" presStyleCnt="5">
        <dgm:presLayoutVars>
          <dgm:chMax val="0"/>
          <dgm:bulletEnabled val="1"/>
        </dgm:presLayoutVars>
      </dgm:prSet>
      <dgm:spPr/>
    </dgm:pt>
    <dgm:pt modelId="{D84236D1-1626-4FA3-A36B-16239198CB25}" type="pres">
      <dgm:prSet presAssocID="{03CE666E-27B6-4B20-8CB7-09A5C6FCFB30}" presName="spacer" presStyleCnt="0"/>
      <dgm:spPr/>
    </dgm:pt>
    <dgm:pt modelId="{C5828970-DFA3-4338-938D-3094440AC956}" type="pres">
      <dgm:prSet presAssocID="{2C85FD8F-96A8-4E9D-ABBA-16E1764CEDE3}" presName="parentText" presStyleLbl="node1" presStyleIdx="1" presStyleCnt="5">
        <dgm:presLayoutVars>
          <dgm:chMax val="0"/>
          <dgm:bulletEnabled val="1"/>
        </dgm:presLayoutVars>
      </dgm:prSet>
      <dgm:spPr/>
    </dgm:pt>
    <dgm:pt modelId="{A04E9180-2A33-4185-9F76-279885F476EA}" type="pres">
      <dgm:prSet presAssocID="{1CF70460-625E-4669-A38B-6CAD9242302E}" presName="spacer" presStyleCnt="0"/>
      <dgm:spPr/>
    </dgm:pt>
    <dgm:pt modelId="{5FDD7AEF-5730-471D-965A-B111921790BD}" type="pres">
      <dgm:prSet presAssocID="{B1E685B0-0B47-4456-823A-BC14EE648EBB}" presName="parentText" presStyleLbl="node1" presStyleIdx="2" presStyleCnt="5">
        <dgm:presLayoutVars>
          <dgm:chMax val="0"/>
          <dgm:bulletEnabled val="1"/>
        </dgm:presLayoutVars>
      </dgm:prSet>
      <dgm:spPr/>
    </dgm:pt>
    <dgm:pt modelId="{83FE1101-80BE-41B2-BBB5-505951F630D5}" type="pres">
      <dgm:prSet presAssocID="{E2E4142B-19B0-4DFE-948B-A4D251A8D8D2}" presName="spacer" presStyleCnt="0"/>
      <dgm:spPr/>
    </dgm:pt>
    <dgm:pt modelId="{90932D1D-1551-4C9C-A764-93A34BD2663A}" type="pres">
      <dgm:prSet presAssocID="{CE39CD29-3F32-4F9B-B0D8-6D085836B447}" presName="parentText" presStyleLbl="node1" presStyleIdx="3" presStyleCnt="5">
        <dgm:presLayoutVars>
          <dgm:chMax val="0"/>
          <dgm:bulletEnabled val="1"/>
        </dgm:presLayoutVars>
      </dgm:prSet>
      <dgm:spPr/>
    </dgm:pt>
    <dgm:pt modelId="{1192A229-5927-45E2-9600-AE98CB63AD93}" type="pres">
      <dgm:prSet presAssocID="{A69C6182-BFC6-45A3-94FF-34B59B999986}" presName="spacer" presStyleCnt="0"/>
      <dgm:spPr/>
    </dgm:pt>
    <dgm:pt modelId="{53C89A7C-56CB-4451-B23B-1CD934E3955E}" type="pres">
      <dgm:prSet presAssocID="{FA21EDC3-2E65-4959-B9FF-4FB0D90748CA}" presName="parentText" presStyleLbl="node1" presStyleIdx="4" presStyleCnt="5">
        <dgm:presLayoutVars>
          <dgm:chMax val="0"/>
          <dgm:bulletEnabled val="1"/>
        </dgm:presLayoutVars>
      </dgm:prSet>
      <dgm:spPr/>
    </dgm:pt>
  </dgm:ptLst>
  <dgm:cxnLst>
    <dgm:cxn modelId="{90240406-B449-46A9-88E8-76ABE6BCA6C5}" type="presOf" srcId="{2B9D702C-0C96-4321-A4C1-DDFE5BE61D32}" destId="{74CDD615-4433-44D3-BF0E-91ABEAFBF769}" srcOrd="0" destOrd="0" presId="urn:microsoft.com/office/officeart/2005/8/layout/vList2"/>
    <dgm:cxn modelId="{06775A0F-EE35-4CEF-80C9-FFC615117AF8}" srcId="{6FE68E57-408B-411C-8FEA-46EC031E568E}" destId="{2B9D702C-0C96-4321-A4C1-DDFE5BE61D32}" srcOrd="0" destOrd="0" parTransId="{DF2CE95A-C215-4CD6-9937-FDF2C8599A5F}" sibTransId="{03CE666E-27B6-4B20-8CB7-09A5C6FCFB30}"/>
    <dgm:cxn modelId="{810BCE28-6A13-4550-85E5-2555BE4F71CA}" type="presOf" srcId="{2C85FD8F-96A8-4E9D-ABBA-16E1764CEDE3}" destId="{C5828970-DFA3-4338-938D-3094440AC956}" srcOrd="0" destOrd="0" presId="urn:microsoft.com/office/officeart/2005/8/layout/vList2"/>
    <dgm:cxn modelId="{CBFDC634-43F3-4D03-944F-91969258A4D7}" srcId="{6FE68E57-408B-411C-8FEA-46EC031E568E}" destId="{FA21EDC3-2E65-4959-B9FF-4FB0D90748CA}" srcOrd="4" destOrd="0" parTransId="{34A5407A-B0F9-4DC0-B044-F0393753D8E9}" sibTransId="{9225112C-4095-4570-A36A-9E40512C24D6}"/>
    <dgm:cxn modelId="{3B95F771-F93C-484F-9242-621CA7C5E131}" srcId="{6FE68E57-408B-411C-8FEA-46EC031E568E}" destId="{CE39CD29-3F32-4F9B-B0D8-6D085836B447}" srcOrd="3" destOrd="0" parTransId="{8058DF76-EA1C-4724-B428-11FE7EF2934B}" sibTransId="{A69C6182-BFC6-45A3-94FF-34B59B999986}"/>
    <dgm:cxn modelId="{B40C9096-D87F-468E-8381-0BF4A5CD4D8E}" srcId="{6FE68E57-408B-411C-8FEA-46EC031E568E}" destId="{B1E685B0-0B47-4456-823A-BC14EE648EBB}" srcOrd="2" destOrd="0" parTransId="{146492A4-255F-4E07-A6B1-5DFC49667698}" sibTransId="{E2E4142B-19B0-4DFE-948B-A4D251A8D8D2}"/>
    <dgm:cxn modelId="{CDFF5B9A-37AB-4CD4-B37B-48878D26AB52}" type="presOf" srcId="{FA21EDC3-2E65-4959-B9FF-4FB0D90748CA}" destId="{53C89A7C-56CB-4451-B23B-1CD934E3955E}" srcOrd="0" destOrd="0" presId="urn:microsoft.com/office/officeart/2005/8/layout/vList2"/>
    <dgm:cxn modelId="{8D21D09D-64BF-4AF3-A77F-DA65CD503112}" srcId="{6FE68E57-408B-411C-8FEA-46EC031E568E}" destId="{2C85FD8F-96A8-4E9D-ABBA-16E1764CEDE3}" srcOrd="1" destOrd="0" parTransId="{C28B8CEA-AD94-418A-AF22-30E522221D6E}" sibTransId="{1CF70460-625E-4669-A38B-6CAD9242302E}"/>
    <dgm:cxn modelId="{088079C5-28BE-45E1-9731-3F4EAB2ADCBA}" type="presOf" srcId="{B1E685B0-0B47-4456-823A-BC14EE648EBB}" destId="{5FDD7AEF-5730-471D-965A-B111921790BD}" srcOrd="0" destOrd="0" presId="urn:microsoft.com/office/officeart/2005/8/layout/vList2"/>
    <dgm:cxn modelId="{C021B0FA-81EA-48B5-A374-1EC43CC9E15F}" type="presOf" srcId="{CE39CD29-3F32-4F9B-B0D8-6D085836B447}" destId="{90932D1D-1551-4C9C-A764-93A34BD2663A}" srcOrd="0" destOrd="0" presId="urn:microsoft.com/office/officeart/2005/8/layout/vList2"/>
    <dgm:cxn modelId="{CC4412FE-65FB-43A5-AC03-79A62BF7C180}" type="presOf" srcId="{6FE68E57-408B-411C-8FEA-46EC031E568E}" destId="{A3AD0014-1FA6-46B0-A9BA-4CB64409A7D2}" srcOrd="0" destOrd="0" presId="urn:microsoft.com/office/officeart/2005/8/layout/vList2"/>
    <dgm:cxn modelId="{9E15AA4D-D387-4403-BF0B-6BFED8652EBC}" type="presParOf" srcId="{A3AD0014-1FA6-46B0-A9BA-4CB64409A7D2}" destId="{74CDD615-4433-44D3-BF0E-91ABEAFBF769}" srcOrd="0" destOrd="0" presId="urn:microsoft.com/office/officeart/2005/8/layout/vList2"/>
    <dgm:cxn modelId="{98C30542-1C81-47C5-81AC-89239F8C52F0}" type="presParOf" srcId="{A3AD0014-1FA6-46B0-A9BA-4CB64409A7D2}" destId="{D84236D1-1626-4FA3-A36B-16239198CB25}" srcOrd="1" destOrd="0" presId="urn:microsoft.com/office/officeart/2005/8/layout/vList2"/>
    <dgm:cxn modelId="{CF2E2C4A-565D-4BF1-9C2F-764906CB3A89}" type="presParOf" srcId="{A3AD0014-1FA6-46B0-A9BA-4CB64409A7D2}" destId="{C5828970-DFA3-4338-938D-3094440AC956}" srcOrd="2" destOrd="0" presId="urn:microsoft.com/office/officeart/2005/8/layout/vList2"/>
    <dgm:cxn modelId="{E2F7B416-9A96-4DC5-97E6-968BE72686EC}" type="presParOf" srcId="{A3AD0014-1FA6-46B0-A9BA-4CB64409A7D2}" destId="{A04E9180-2A33-4185-9F76-279885F476EA}" srcOrd="3" destOrd="0" presId="urn:microsoft.com/office/officeart/2005/8/layout/vList2"/>
    <dgm:cxn modelId="{901857BB-AE5E-416C-9987-27F97B6288B1}" type="presParOf" srcId="{A3AD0014-1FA6-46B0-A9BA-4CB64409A7D2}" destId="{5FDD7AEF-5730-471D-965A-B111921790BD}" srcOrd="4" destOrd="0" presId="urn:microsoft.com/office/officeart/2005/8/layout/vList2"/>
    <dgm:cxn modelId="{C2983217-04AF-4CC3-9C1C-5941FA8ABD4D}" type="presParOf" srcId="{A3AD0014-1FA6-46B0-A9BA-4CB64409A7D2}" destId="{83FE1101-80BE-41B2-BBB5-505951F630D5}" srcOrd="5" destOrd="0" presId="urn:microsoft.com/office/officeart/2005/8/layout/vList2"/>
    <dgm:cxn modelId="{046775E9-7C75-4F38-9448-E360157F213E}" type="presParOf" srcId="{A3AD0014-1FA6-46B0-A9BA-4CB64409A7D2}" destId="{90932D1D-1551-4C9C-A764-93A34BD2663A}" srcOrd="6" destOrd="0" presId="urn:microsoft.com/office/officeart/2005/8/layout/vList2"/>
    <dgm:cxn modelId="{906241B1-8D40-478C-BBF2-14C5FA50210E}" type="presParOf" srcId="{A3AD0014-1FA6-46B0-A9BA-4CB64409A7D2}" destId="{1192A229-5927-45E2-9600-AE98CB63AD93}" srcOrd="7" destOrd="0" presId="urn:microsoft.com/office/officeart/2005/8/layout/vList2"/>
    <dgm:cxn modelId="{F19E0842-89AA-45AA-BB7B-E55CCC84EB68}" type="presParOf" srcId="{A3AD0014-1FA6-46B0-A9BA-4CB64409A7D2}" destId="{53C89A7C-56CB-4451-B23B-1CD934E3955E}"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659EF965-B805-4433-B968-3AA8D41471CC}"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ru-RU"/>
        </a:p>
      </dgm:t>
    </dgm:pt>
    <dgm:pt modelId="{1EE52AE6-107A-4FD3-9E8F-A09ED99BCF72}">
      <dgm:prSet/>
      <dgm:spPr/>
      <dgm:t>
        <a:bodyPr/>
        <a:lstStyle/>
        <a:p>
          <a:r>
            <a:rPr lang="ru-RU" b="1"/>
            <a:t>Цена преступности </a:t>
          </a:r>
          <a:r>
            <a:rPr lang="ru-RU"/>
            <a:t>характеризуется социальными последствиями преступности, которые определяются</a:t>
          </a:r>
        </a:p>
      </dgm:t>
    </dgm:pt>
    <dgm:pt modelId="{A9631B8D-DA40-4D90-B3BE-24B66E07E10F}" type="parTrans" cxnId="{A46D1F97-668D-41D6-92FB-D3FBC252C819}">
      <dgm:prSet/>
      <dgm:spPr/>
      <dgm:t>
        <a:bodyPr/>
        <a:lstStyle/>
        <a:p>
          <a:endParaRPr lang="ru-RU"/>
        </a:p>
      </dgm:t>
    </dgm:pt>
    <dgm:pt modelId="{F167257B-967E-49AC-9F20-C2835A82D71E}" type="sibTrans" cxnId="{A46D1F97-668D-41D6-92FB-D3FBC252C819}">
      <dgm:prSet/>
      <dgm:spPr/>
      <dgm:t>
        <a:bodyPr/>
        <a:lstStyle/>
        <a:p>
          <a:endParaRPr lang="ru-RU"/>
        </a:p>
      </dgm:t>
    </dgm:pt>
    <dgm:pt modelId="{3DD97E5A-9A98-465F-9B27-B71683628B52}">
      <dgm:prSet/>
      <dgm:spPr/>
      <dgm:t>
        <a:bodyPr/>
        <a:lstStyle/>
        <a:p>
          <a:r>
            <a:rPr lang="en-US"/>
            <a:t>- </a:t>
          </a:r>
          <a:r>
            <a:rPr lang="ru-RU"/>
            <a:t>прямым и косвенным материальным вредом, причиняемым преступностью охраняемым общественным отношениям;</a:t>
          </a:r>
        </a:p>
      </dgm:t>
    </dgm:pt>
    <dgm:pt modelId="{F1013E90-DE94-4AC0-A4DE-4E2296FA88D2}" type="parTrans" cxnId="{CC8FA8C1-85B8-4CCB-8B9A-17A44FADA0DB}">
      <dgm:prSet/>
      <dgm:spPr/>
      <dgm:t>
        <a:bodyPr/>
        <a:lstStyle/>
        <a:p>
          <a:endParaRPr lang="ru-RU"/>
        </a:p>
      </dgm:t>
    </dgm:pt>
    <dgm:pt modelId="{2E6C9561-A9E7-4D23-A829-660966A012A5}" type="sibTrans" cxnId="{CC8FA8C1-85B8-4CCB-8B9A-17A44FADA0DB}">
      <dgm:prSet/>
      <dgm:spPr/>
      <dgm:t>
        <a:bodyPr/>
        <a:lstStyle/>
        <a:p>
          <a:endParaRPr lang="ru-RU"/>
        </a:p>
      </dgm:t>
    </dgm:pt>
    <dgm:pt modelId="{3A83FFA3-9B6A-4D28-B9ED-F18B1E22F09C}">
      <dgm:prSet/>
      <dgm:spPr/>
      <dgm:t>
        <a:bodyPr/>
        <a:lstStyle/>
        <a:p>
          <a:r>
            <a:rPr lang="en-US"/>
            <a:t>- </a:t>
          </a:r>
          <a:r>
            <a:rPr lang="ru-RU"/>
            <a:t>экономическими и иными издержками общества, связанными с борьбой с преступностью.</a:t>
          </a:r>
        </a:p>
      </dgm:t>
    </dgm:pt>
    <dgm:pt modelId="{38B59B2B-B56C-405C-B3D0-69C721004AAC}" type="parTrans" cxnId="{4E93BFA9-5649-471E-8BF7-7AEA4B8A8D8C}">
      <dgm:prSet/>
      <dgm:spPr/>
      <dgm:t>
        <a:bodyPr/>
        <a:lstStyle/>
        <a:p>
          <a:endParaRPr lang="ru-RU"/>
        </a:p>
      </dgm:t>
    </dgm:pt>
    <dgm:pt modelId="{A66FB3C9-1012-4A53-AA1A-3CD2E7220401}" type="sibTrans" cxnId="{4E93BFA9-5649-471E-8BF7-7AEA4B8A8D8C}">
      <dgm:prSet/>
      <dgm:spPr/>
      <dgm:t>
        <a:bodyPr/>
        <a:lstStyle/>
        <a:p>
          <a:endParaRPr lang="ru-RU"/>
        </a:p>
      </dgm:t>
    </dgm:pt>
    <dgm:pt modelId="{44C51876-3EEA-4BC1-9865-2640F3A5DADC}">
      <dgm:prSet/>
      <dgm:spPr/>
      <dgm:t>
        <a:bodyPr/>
        <a:lstStyle/>
        <a:p>
          <a:r>
            <a:rPr lang="ru-RU"/>
            <a:t>Каждый из указанных показателей имеет особое значение при оценке преступности, но только системный анализ позволяет более глубоко проанализировать это явление.</a:t>
          </a:r>
        </a:p>
      </dgm:t>
    </dgm:pt>
    <dgm:pt modelId="{809762A1-C909-400A-A76B-80F543C76220}" type="parTrans" cxnId="{D1539DDE-D74D-49CC-A749-600244E494AB}">
      <dgm:prSet/>
      <dgm:spPr/>
      <dgm:t>
        <a:bodyPr/>
        <a:lstStyle/>
        <a:p>
          <a:endParaRPr lang="ru-RU"/>
        </a:p>
      </dgm:t>
    </dgm:pt>
    <dgm:pt modelId="{BE9A0B1D-A43B-4D68-9A49-F7B66EF83A2C}" type="sibTrans" cxnId="{D1539DDE-D74D-49CC-A749-600244E494AB}">
      <dgm:prSet/>
      <dgm:spPr/>
      <dgm:t>
        <a:bodyPr/>
        <a:lstStyle/>
        <a:p>
          <a:endParaRPr lang="ru-RU"/>
        </a:p>
      </dgm:t>
    </dgm:pt>
    <dgm:pt modelId="{1B01D350-DFE2-49CF-9606-558B06F3140D}" type="pres">
      <dgm:prSet presAssocID="{659EF965-B805-4433-B968-3AA8D41471CC}" presName="linear" presStyleCnt="0">
        <dgm:presLayoutVars>
          <dgm:animLvl val="lvl"/>
          <dgm:resizeHandles val="exact"/>
        </dgm:presLayoutVars>
      </dgm:prSet>
      <dgm:spPr/>
    </dgm:pt>
    <dgm:pt modelId="{5C0D290F-5137-4818-B67D-1ABA8C736059}" type="pres">
      <dgm:prSet presAssocID="{1EE52AE6-107A-4FD3-9E8F-A09ED99BCF72}" presName="parentText" presStyleLbl="node1" presStyleIdx="0" presStyleCnt="4">
        <dgm:presLayoutVars>
          <dgm:chMax val="0"/>
          <dgm:bulletEnabled val="1"/>
        </dgm:presLayoutVars>
      </dgm:prSet>
      <dgm:spPr/>
    </dgm:pt>
    <dgm:pt modelId="{4AFCDB5B-AE47-4D5A-B9DF-D4A34C959712}" type="pres">
      <dgm:prSet presAssocID="{F167257B-967E-49AC-9F20-C2835A82D71E}" presName="spacer" presStyleCnt="0"/>
      <dgm:spPr/>
    </dgm:pt>
    <dgm:pt modelId="{F9552137-739D-4A34-9724-55D87058F73C}" type="pres">
      <dgm:prSet presAssocID="{3DD97E5A-9A98-465F-9B27-B71683628B52}" presName="parentText" presStyleLbl="node1" presStyleIdx="1" presStyleCnt="4">
        <dgm:presLayoutVars>
          <dgm:chMax val="0"/>
          <dgm:bulletEnabled val="1"/>
        </dgm:presLayoutVars>
      </dgm:prSet>
      <dgm:spPr/>
    </dgm:pt>
    <dgm:pt modelId="{01B0E638-C4DD-40AA-A43C-7EBE4B778EF5}" type="pres">
      <dgm:prSet presAssocID="{2E6C9561-A9E7-4D23-A829-660966A012A5}" presName="spacer" presStyleCnt="0"/>
      <dgm:spPr/>
    </dgm:pt>
    <dgm:pt modelId="{6F5B9CF9-36C2-4179-A2F3-85A8C593696C}" type="pres">
      <dgm:prSet presAssocID="{3A83FFA3-9B6A-4D28-B9ED-F18B1E22F09C}" presName="parentText" presStyleLbl="node1" presStyleIdx="2" presStyleCnt="4">
        <dgm:presLayoutVars>
          <dgm:chMax val="0"/>
          <dgm:bulletEnabled val="1"/>
        </dgm:presLayoutVars>
      </dgm:prSet>
      <dgm:spPr/>
    </dgm:pt>
    <dgm:pt modelId="{84FD6564-5367-4735-816E-33A2E1832802}" type="pres">
      <dgm:prSet presAssocID="{A66FB3C9-1012-4A53-AA1A-3CD2E7220401}" presName="spacer" presStyleCnt="0"/>
      <dgm:spPr/>
    </dgm:pt>
    <dgm:pt modelId="{0EE4C768-1251-4EDB-9D87-E1073D202436}" type="pres">
      <dgm:prSet presAssocID="{44C51876-3EEA-4BC1-9865-2640F3A5DADC}" presName="parentText" presStyleLbl="node1" presStyleIdx="3" presStyleCnt="4">
        <dgm:presLayoutVars>
          <dgm:chMax val="0"/>
          <dgm:bulletEnabled val="1"/>
        </dgm:presLayoutVars>
      </dgm:prSet>
      <dgm:spPr/>
    </dgm:pt>
  </dgm:ptLst>
  <dgm:cxnLst>
    <dgm:cxn modelId="{2073FC01-B07A-4B4D-8499-D8D647B27FFC}" type="presOf" srcId="{659EF965-B805-4433-B968-3AA8D41471CC}" destId="{1B01D350-DFE2-49CF-9606-558B06F3140D}" srcOrd="0" destOrd="0" presId="urn:microsoft.com/office/officeart/2005/8/layout/vList2"/>
    <dgm:cxn modelId="{CBB81051-0430-455A-BDDA-AE6349F80B3B}" type="presOf" srcId="{1EE52AE6-107A-4FD3-9E8F-A09ED99BCF72}" destId="{5C0D290F-5137-4818-B67D-1ABA8C736059}" srcOrd="0" destOrd="0" presId="urn:microsoft.com/office/officeart/2005/8/layout/vList2"/>
    <dgm:cxn modelId="{DE848453-6CBB-4056-AC30-E79CD3C1E5F3}" type="presOf" srcId="{3A83FFA3-9B6A-4D28-B9ED-F18B1E22F09C}" destId="{6F5B9CF9-36C2-4179-A2F3-85A8C593696C}" srcOrd="0" destOrd="0" presId="urn:microsoft.com/office/officeart/2005/8/layout/vList2"/>
    <dgm:cxn modelId="{420EB58C-6328-4A8B-83F9-2D1E04784B24}" type="presOf" srcId="{3DD97E5A-9A98-465F-9B27-B71683628B52}" destId="{F9552137-739D-4A34-9724-55D87058F73C}" srcOrd="0" destOrd="0" presId="urn:microsoft.com/office/officeart/2005/8/layout/vList2"/>
    <dgm:cxn modelId="{5C8A0294-7449-42F7-B666-51A06414DAA0}" type="presOf" srcId="{44C51876-3EEA-4BC1-9865-2640F3A5DADC}" destId="{0EE4C768-1251-4EDB-9D87-E1073D202436}" srcOrd="0" destOrd="0" presId="urn:microsoft.com/office/officeart/2005/8/layout/vList2"/>
    <dgm:cxn modelId="{A46D1F97-668D-41D6-92FB-D3FBC252C819}" srcId="{659EF965-B805-4433-B968-3AA8D41471CC}" destId="{1EE52AE6-107A-4FD3-9E8F-A09ED99BCF72}" srcOrd="0" destOrd="0" parTransId="{A9631B8D-DA40-4D90-B3BE-24B66E07E10F}" sibTransId="{F167257B-967E-49AC-9F20-C2835A82D71E}"/>
    <dgm:cxn modelId="{4E93BFA9-5649-471E-8BF7-7AEA4B8A8D8C}" srcId="{659EF965-B805-4433-B968-3AA8D41471CC}" destId="{3A83FFA3-9B6A-4D28-B9ED-F18B1E22F09C}" srcOrd="2" destOrd="0" parTransId="{38B59B2B-B56C-405C-B3D0-69C721004AAC}" sibTransId="{A66FB3C9-1012-4A53-AA1A-3CD2E7220401}"/>
    <dgm:cxn modelId="{CC8FA8C1-85B8-4CCB-8B9A-17A44FADA0DB}" srcId="{659EF965-B805-4433-B968-3AA8D41471CC}" destId="{3DD97E5A-9A98-465F-9B27-B71683628B52}" srcOrd="1" destOrd="0" parTransId="{F1013E90-DE94-4AC0-A4DE-4E2296FA88D2}" sibTransId="{2E6C9561-A9E7-4D23-A829-660966A012A5}"/>
    <dgm:cxn modelId="{D1539DDE-D74D-49CC-A749-600244E494AB}" srcId="{659EF965-B805-4433-B968-3AA8D41471CC}" destId="{44C51876-3EEA-4BC1-9865-2640F3A5DADC}" srcOrd="3" destOrd="0" parTransId="{809762A1-C909-400A-A76B-80F543C76220}" sibTransId="{BE9A0B1D-A43B-4D68-9A49-F7B66EF83A2C}"/>
    <dgm:cxn modelId="{5F6358C7-6EA9-4021-A813-0920A927A7CB}" type="presParOf" srcId="{1B01D350-DFE2-49CF-9606-558B06F3140D}" destId="{5C0D290F-5137-4818-B67D-1ABA8C736059}" srcOrd="0" destOrd="0" presId="urn:microsoft.com/office/officeart/2005/8/layout/vList2"/>
    <dgm:cxn modelId="{8DB2167C-58FF-434D-A5EA-C93147A410D9}" type="presParOf" srcId="{1B01D350-DFE2-49CF-9606-558B06F3140D}" destId="{4AFCDB5B-AE47-4D5A-B9DF-D4A34C959712}" srcOrd="1" destOrd="0" presId="urn:microsoft.com/office/officeart/2005/8/layout/vList2"/>
    <dgm:cxn modelId="{B6A3A1D4-E149-482C-A2A4-6C2FD7386A53}" type="presParOf" srcId="{1B01D350-DFE2-49CF-9606-558B06F3140D}" destId="{F9552137-739D-4A34-9724-55D87058F73C}" srcOrd="2" destOrd="0" presId="urn:microsoft.com/office/officeart/2005/8/layout/vList2"/>
    <dgm:cxn modelId="{7F75A8B2-8B84-49C5-8E48-6EBFCA1A2B33}" type="presParOf" srcId="{1B01D350-DFE2-49CF-9606-558B06F3140D}" destId="{01B0E638-C4DD-40AA-A43C-7EBE4B778EF5}" srcOrd="3" destOrd="0" presId="urn:microsoft.com/office/officeart/2005/8/layout/vList2"/>
    <dgm:cxn modelId="{1E60141F-B5A6-492C-8550-F901938DB6AD}" type="presParOf" srcId="{1B01D350-DFE2-49CF-9606-558B06F3140D}" destId="{6F5B9CF9-36C2-4179-A2F3-85A8C593696C}" srcOrd="4" destOrd="0" presId="urn:microsoft.com/office/officeart/2005/8/layout/vList2"/>
    <dgm:cxn modelId="{3DD4CD6E-412A-4B4F-B3D5-EBCDF2A656BC}" type="presParOf" srcId="{1B01D350-DFE2-49CF-9606-558B06F3140D}" destId="{84FD6564-5367-4735-816E-33A2E1832802}" srcOrd="5" destOrd="0" presId="urn:microsoft.com/office/officeart/2005/8/layout/vList2"/>
    <dgm:cxn modelId="{8C54FBBF-ACEC-431E-868F-CC1EE925E251}" type="presParOf" srcId="{1B01D350-DFE2-49CF-9606-558B06F3140D}" destId="{0EE4C768-1251-4EDB-9D87-E1073D20243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9C1477ED-E7EE-491F-959C-8ECBDC65B7DC}"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ru-RU"/>
        </a:p>
      </dgm:t>
    </dgm:pt>
    <dgm:pt modelId="{915E9A81-E5BE-4A9E-8A34-5BC3B0DB68D0}">
      <dgm:prSet/>
      <dgm:spPr/>
      <dgm:t>
        <a:bodyPr/>
        <a:lstStyle/>
        <a:p>
          <a:r>
            <a:rPr lang="ru-RU" b="1"/>
            <a:t>Латентная преступность </a:t>
          </a:r>
          <a:r>
            <a:rPr lang="ru-RU"/>
            <a:t>— это преступность, сведения о которой не отражены в официальной статистике, это скрытая или незарегистрированная часть фактической преступности.</a:t>
          </a:r>
        </a:p>
      </dgm:t>
    </dgm:pt>
    <dgm:pt modelId="{914453AD-3E32-4DA3-84C7-5DDD7DF67215}" type="parTrans" cxnId="{DB6AB357-7427-4DB6-A010-0BA920362679}">
      <dgm:prSet/>
      <dgm:spPr/>
      <dgm:t>
        <a:bodyPr/>
        <a:lstStyle/>
        <a:p>
          <a:endParaRPr lang="ru-RU"/>
        </a:p>
      </dgm:t>
    </dgm:pt>
    <dgm:pt modelId="{65ED71C1-05BA-4BBF-A02E-78160DAEBEEA}" type="sibTrans" cxnId="{DB6AB357-7427-4DB6-A010-0BA920362679}">
      <dgm:prSet/>
      <dgm:spPr/>
      <dgm:t>
        <a:bodyPr/>
        <a:lstStyle/>
        <a:p>
          <a:endParaRPr lang="ru-RU"/>
        </a:p>
      </dgm:t>
    </dgm:pt>
    <dgm:pt modelId="{1DC1DEEF-94E7-42DE-A227-A6312F01CCE8}" type="pres">
      <dgm:prSet presAssocID="{9C1477ED-E7EE-491F-959C-8ECBDC65B7DC}" presName="linear" presStyleCnt="0">
        <dgm:presLayoutVars>
          <dgm:animLvl val="lvl"/>
          <dgm:resizeHandles val="exact"/>
        </dgm:presLayoutVars>
      </dgm:prSet>
      <dgm:spPr/>
    </dgm:pt>
    <dgm:pt modelId="{D3524846-C7F2-49F4-8223-A89B99107FCC}" type="pres">
      <dgm:prSet presAssocID="{915E9A81-E5BE-4A9E-8A34-5BC3B0DB68D0}" presName="parentText" presStyleLbl="node1" presStyleIdx="0" presStyleCnt="1">
        <dgm:presLayoutVars>
          <dgm:chMax val="0"/>
          <dgm:bulletEnabled val="1"/>
        </dgm:presLayoutVars>
      </dgm:prSet>
      <dgm:spPr/>
    </dgm:pt>
  </dgm:ptLst>
  <dgm:cxnLst>
    <dgm:cxn modelId="{B79FD11C-F6F5-4CD1-BE3B-7B48B320F823}" type="presOf" srcId="{9C1477ED-E7EE-491F-959C-8ECBDC65B7DC}" destId="{1DC1DEEF-94E7-42DE-A227-A6312F01CCE8}" srcOrd="0" destOrd="0" presId="urn:microsoft.com/office/officeart/2005/8/layout/vList2"/>
    <dgm:cxn modelId="{DB6AB357-7427-4DB6-A010-0BA920362679}" srcId="{9C1477ED-E7EE-491F-959C-8ECBDC65B7DC}" destId="{915E9A81-E5BE-4A9E-8A34-5BC3B0DB68D0}" srcOrd="0" destOrd="0" parTransId="{914453AD-3E32-4DA3-84C7-5DDD7DF67215}" sibTransId="{65ED71C1-05BA-4BBF-A02E-78160DAEBEEA}"/>
    <dgm:cxn modelId="{8B9E5796-9C62-4438-8749-40BFB36DD766}" type="presOf" srcId="{915E9A81-E5BE-4A9E-8A34-5BC3B0DB68D0}" destId="{D3524846-C7F2-49F4-8223-A89B99107FCC}" srcOrd="0" destOrd="0" presId="urn:microsoft.com/office/officeart/2005/8/layout/vList2"/>
    <dgm:cxn modelId="{42A981F0-F03F-456A-AC56-F9152DD0D148}" type="presParOf" srcId="{1DC1DEEF-94E7-42DE-A227-A6312F01CCE8}" destId="{D3524846-C7F2-49F4-8223-A89B99107FC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13378B8D-909F-4DEF-8889-2D4CA36D4C54}"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ru-RU"/>
        </a:p>
      </dgm:t>
    </dgm:pt>
    <dgm:pt modelId="{6384CA63-C9CC-4A30-8ECB-1BABFDA9C27A}">
      <dgm:prSet phldrT="[Текст]"/>
      <dgm:spPr/>
      <dgm:t>
        <a:bodyPr/>
        <a:lstStyle/>
        <a:p>
          <a:r>
            <a:rPr lang="ru-RU" b="1" dirty="0"/>
            <a:t>Виды латентной преступности</a:t>
          </a:r>
        </a:p>
      </dgm:t>
    </dgm:pt>
    <dgm:pt modelId="{F7896349-DE72-48F4-A613-BCE506C29C31}" type="parTrans" cxnId="{053B7C19-BC44-47F5-813B-FC93CA86E414}">
      <dgm:prSet/>
      <dgm:spPr/>
      <dgm:t>
        <a:bodyPr/>
        <a:lstStyle/>
        <a:p>
          <a:endParaRPr lang="ru-RU"/>
        </a:p>
      </dgm:t>
    </dgm:pt>
    <dgm:pt modelId="{1B44C119-43DA-4105-9B68-991196050599}" type="sibTrans" cxnId="{053B7C19-BC44-47F5-813B-FC93CA86E414}">
      <dgm:prSet/>
      <dgm:spPr/>
      <dgm:t>
        <a:bodyPr/>
        <a:lstStyle/>
        <a:p>
          <a:endParaRPr lang="ru-RU"/>
        </a:p>
      </dgm:t>
    </dgm:pt>
    <dgm:pt modelId="{FCA50E48-4FBA-4ECA-8162-071BAF1BF339}">
      <dgm:prSet phldrT="[Текст]"/>
      <dgm:spPr/>
      <dgm:t>
        <a:bodyPr/>
        <a:lstStyle/>
        <a:p>
          <a:r>
            <a:rPr lang="ru-RU" dirty="0"/>
            <a:t>Скрытая (объективно существующая)</a:t>
          </a:r>
        </a:p>
      </dgm:t>
    </dgm:pt>
    <dgm:pt modelId="{03CF6DD9-8B7A-4DB1-85BF-790A33B267D2}" type="parTrans" cxnId="{85D51EA5-78CC-4CAA-B936-9C4891661EAD}">
      <dgm:prSet/>
      <dgm:spPr/>
      <dgm:t>
        <a:bodyPr/>
        <a:lstStyle/>
        <a:p>
          <a:endParaRPr lang="ru-RU"/>
        </a:p>
      </dgm:t>
    </dgm:pt>
    <dgm:pt modelId="{69F726BA-31CA-4CC1-9436-BE73E8491B7F}" type="sibTrans" cxnId="{85D51EA5-78CC-4CAA-B936-9C4891661EAD}">
      <dgm:prSet/>
      <dgm:spPr/>
      <dgm:t>
        <a:bodyPr/>
        <a:lstStyle/>
        <a:p>
          <a:endParaRPr lang="ru-RU"/>
        </a:p>
      </dgm:t>
    </dgm:pt>
    <dgm:pt modelId="{DFBE7004-788C-49C3-A20B-59B3C2529DC2}">
      <dgm:prSet phldrT="[Текст]"/>
      <dgm:spPr/>
      <dgm:t>
        <a:bodyPr/>
        <a:lstStyle/>
        <a:p>
          <a:r>
            <a:rPr lang="ru-RU" dirty="0"/>
            <a:t>Незарегистрированная (субъективно обусловленная)</a:t>
          </a:r>
        </a:p>
      </dgm:t>
    </dgm:pt>
    <dgm:pt modelId="{534E3FE4-8D19-4B77-A75A-7E39BCE0FD82}" type="parTrans" cxnId="{A9AEDE33-578F-4331-9965-EA0B1FD05D42}">
      <dgm:prSet/>
      <dgm:spPr/>
      <dgm:t>
        <a:bodyPr/>
        <a:lstStyle/>
        <a:p>
          <a:endParaRPr lang="ru-RU"/>
        </a:p>
      </dgm:t>
    </dgm:pt>
    <dgm:pt modelId="{6CB3E443-7B73-4EC3-B48F-1A646D488E30}" type="sibTrans" cxnId="{A9AEDE33-578F-4331-9965-EA0B1FD05D42}">
      <dgm:prSet/>
      <dgm:spPr/>
      <dgm:t>
        <a:bodyPr/>
        <a:lstStyle/>
        <a:p>
          <a:endParaRPr lang="ru-RU"/>
        </a:p>
      </dgm:t>
    </dgm:pt>
    <dgm:pt modelId="{141DD23E-292D-41EE-8ACE-FB066033D306}">
      <dgm:prSet phldrT="[Текст]"/>
      <dgm:spPr/>
      <dgm:t>
        <a:bodyPr/>
        <a:lstStyle/>
        <a:p>
          <a:r>
            <a:rPr lang="ru-RU" dirty="0"/>
            <a:t>Скрываемая правоохранительными органами</a:t>
          </a:r>
        </a:p>
      </dgm:t>
    </dgm:pt>
    <dgm:pt modelId="{F1ACC9A7-4582-4140-AF11-7CE3114E0A7B}" type="parTrans" cxnId="{A1395DE2-DA9C-4BC2-BE62-5FC34D6763CE}">
      <dgm:prSet/>
      <dgm:spPr/>
      <dgm:t>
        <a:bodyPr/>
        <a:lstStyle/>
        <a:p>
          <a:endParaRPr lang="ru-RU"/>
        </a:p>
      </dgm:t>
    </dgm:pt>
    <dgm:pt modelId="{DBFA794D-0A3C-4B6C-B040-76745653D67F}" type="sibTrans" cxnId="{A1395DE2-DA9C-4BC2-BE62-5FC34D6763CE}">
      <dgm:prSet/>
      <dgm:spPr/>
      <dgm:t>
        <a:bodyPr/>
        <a:lstStyle/>
        <a:p>
          <a:endParaRPr lang="ru-RU"/>
        </a:p>
      </dgm:t>
    </dgm:pt>
    <dgm:pt modelId="{D9469B7A-AA8A-4CA2-A6AE-A1AAA76BE285}" type="pres">
      <dgm:prSet presAssocID="{13378B8D-909F-4DEF-8889-2D4CA36D4C54}" presName="hierChild1" presStyleCnt="0">
        <dgm:presLayoutVars>
          <dgm:orgChart val="1"/>
          <dgm:chPref val="1"/>
          <dgm:dir/>
          <dgm:animOne val="branch"/>
          <dgm:animLvl val="lvl"/>
          <dgm:resizeHandles/>
        </dgm:presLayoutVars>
      </dgm:prSet>
      <dgm:spPr/>
    </dgm:pt>
    <dgm:pt modelId="{5F820EDA-F1BD-44DF-87E1-2EDEC5EA53B6}" type="pres">
      <dgm:prSet presAssocID="{6384CA63-C9CC-4A30-8ECB-1BABFDA9C27A}" presName="hierRoot1" presStyleCnt="0">
        <dgm:presLayoutVars>
          <dgm:hierBranch val="init"/>
        </dgm:presLayoutVars>
      </dgm:prSet>
      <dgm:spPr/>
    </dgm:pt>
    <dgm:pt modelId="{C135807A-719D-466D-A925-5123E828A5EF}" type="pres">
      <dgm:prSet presAssocID="{6384CA63-C9CC-4A30-8ECB-1BABFDA9C27A}" presName="rootComposite1" presStyleCnt="0"/>
      <dgm:spPr/>
    </dgm:pt>
    <dgm:pt modelId="{D6A018E8-092C-4C74-92F3-E658D6CB33AE}" type="pres">
      <dgm:prSet presAssocID="{6384CA63-C9CC-4A30-8ECB-1BABFDA9C27A}" presName="rootText1" presStyleLbl="node0" presStyleIdx="0" presStyleCnt="1">
        <dgm:presLayoutVars>
          <dgm:chPref val="3"/>
        </dgm:presLayoutVars>
      </dgm:prSet>
      <dgm:spPr/>
    </dgm:pt>
    <dgm:pt modelId="{04F7FCD8-8839-4FA9-9FD3-F3AAE7783943}" type="pres">
      <dgm:prSet presAssocID="{6384CA63-C9CC-4A30-8ECB-1BABFDA9C27A}" presName="rootConnector1" presStyleLbl="node1" presStyleIdx="0" presStyleCnt="0"/>
      <dgm:spPr/>
    </dgm:pt>
    <dgm:pt modelId="{7243364E-C1F2-434C-81DD-062013BAC664}" type="pres">
      <dgm:prSet presAssocID="{6384CA63-C9CC-4A30-8ECB-1BABFDA9C27A}" presName="hierChild2" presStyleCnt="0"/>
      <dgm:spPr/>
    </dgm:pt>
    <dgm:pt modelId="{F3FDACAE-D9C1-40D6-848E-9E4B2B7A267A}" type="pres">
      <dgm:prSet presAssocID="{03CF6DD9-8B7A-4DB1-85BF-790A33B267D2}" presName="Name37" presStyleLbl="parChTrans1D2" presStyleIdx="0" presStyleCnt="3"/>
      <dgm:spPr/>
    </dgm:pt>
    <dgm:pt modelId="{2E128968-E59B-453F-8C2C-4CE8679EA043}" type="pres">
      <dgm:prSet presAssocID="{FCA50E48-4FBA-4ECA-8162-071BAF1BF339}" presName="hierRoot2" presStyleCnt="0">
        <dgm:presLayoutVars>
          <dgm:hierBranch val="init"/>
        </dgm:presLayoutVars>
      </dgm:prSet>
      <dgm:spPr/>
    </dgm:pt>
    <dgm:pt modelId="{A37BCC36-CF89-45A8-B9A4-032AC2E7DB66}" type="pres">
      <dgm:prSet presAssocID="{FCA50E48-4FBA-4ECA-8162-071BAF1BF339}" presName="rootComposite" presStyleCnt="0"/>
      <dgm:spPr/>
    </dgm:pt>
    <dgm:pt modelId="{D3045391-FFDA-4171-86A2-570F4A9B55D4}" type="pres">
      <dgm:prSet presAssocID="{FCA50E48-4FBA-4ECA-8162-071BAF1BF339}" presName="rootText" presStyleLbl="node2" presStyleIdx="0" presStyleCnt="3">
        <dgm:presLayoutVars>
          <dgm:chPref val="3"/>
        </dgm:presLayoutVars>
      </dgm:prSet>
      <dgm:spPr/>
    </dgm:pt>
    <dgm:pt modelId="{C97CF8A3-A247-4408-B91F-C6DAA63433F2}" type="pres">
      <dgm:prSet presAssocID="{FCA50E48-4FBA-4ECA-8162-071BAF1BF339}" presName="rootConnector" presStyleLbl="node2" presStyleIdx="0" presStyleCnt="3"/>
      <dgm:spPr/>
    </dgm:pt>
    <dgm:pt modelId="{C7086E28-2726-44F7-AED1-FEA2CC5E4091}" type="pres">
      <dgm:prSet presAssocID="{FCA50E48-4FBA-4ECA-8162-071BAF1BF339}" presName="hierChild4" presStyleCnt="0"/>
      <dgm:spPr/>
    </dgm:pt>
    <dgm:pt modelId="{7FFEAF60-BE2A-4284-9E11-03E3342195FE}" type="pres">
      <dgm:prSet presAssocID="{FCA50E48-4FBA-4ECA-8162-071BAF1BF339}" presName="hierChild5" presStyleCnt="0"/>
      <dgm:spPr/>
    </dgm:pt>
    <dgm:pt modelId="{F28F757E-65FE-4506-BEA9-420D3997796A}" type="pres">
      <dgm:prSet presAssocID="{534E3FE4-8D19-4B77-A75A-7E39BCE0FD82}" presName="Name37" presStyleLbl="parChTrans1D2" presStyleIdx="1" presStyleCnt="3"/>
      <dgm:spPr/>
    </dgm:pt>
    <dgm:pt modelId="{8036F2F2-348C-4D7B-AAF8-78ECAADEF6EA}" type="pres">
      <dgm:prSet presAssocID="{DFBE7004-788C-49C3-A20B-59B3C2529DC2}" presName="hierRoot2" presStyleCnt="0">
        <dgm:presLayoutVars>
          <dgm:hierBranch val="init"/>
        </dgm:presLayoutVars>
      </dgm:prSet>
      <dgm:spPr/>
    </dgm:pt>
    <dgm:pt modelId="{79335A51-AB91-4F85-BEBE-78C95DDB4644}" type="pres">
      <dgm:prSet presAssocID="{DFBE7004-788C-49C3-A20B-59B3C2529DC2}" presName="rootComposite" presStyleCnt="0"/>
      <dgm:spPr/>
    </dgm:pt>
    <dgm:pt modelId="{F0D6D3E6-D2D0-4D11-B697-28F33745634E}" type="pres">
      <dgm:prSet presAssocID="{DFBE7004-788C-49C3-A20B-59B3C2529DC2}" presName="rootText" presStyleLbl="node2" presStyleIdx="1" presStyleCnt="3">
        <dgm:presLayoutVars>
          <dgm:chPref val="3"/>
        </dgm:presLayoutVars>
      </dgm:prSet>
      <dgm:spPr/>
    </dgm:pt>
    <dgm:pt modelId="{AE7B20B0-904E-4787-8A24-CCA75D10FA5D}" type="pres">
      <dgm:prSet presAssocID="{DFBE7004-788C-49C3-A20B-59B3C2529DC2}" presName="rootConnector" presStyleLbl="node2" presStyleIdx="1" presStyleCnt="3"/>
      <dgm:spPr/>
    </dgm:pt>
    <dgm:pt modelId="{0314157F-5EC6-4E77-8363-8379E7D36058}" type="pres">
      <dgm:prSet presAssocID="{DFBE7004-788C-49C3-A20B-59B3C2529DC2}" presName="hierChild4" presStyleCnt="0"/>
      <dgm:spPr/>
    </dgm:pt>
    <dgm:pt modelId="{ABA8D929-6D3A-4D44-9152-C8A4DC38A662}" type="pres">
      <dgm:prSet presAssocID="{DFBE7004-788C-49C3-A20B-59B3C2529DC2}" presName="hierChild5" presStyleCnt="0"/>
      <dgm:spPr/>
    </dgm:pt>
    <dgm:pt modelId="{99C38B47-063C-4D8E-9C36-366C0AEF68FB}" type="pres">
      <dgm:prSet presAssocID="{F1ACC9A7-4582-4140-AF11-7CE3114E0A7B}" presName="Name37" presStyleLbl="parChTrans1D2" presStyleIdx="2" presStyleCnt="3"/>
      <dgm:spPr/>
    </dgm:pt>
    <dgm:pt modelId="{6DBCA0DC-5172-4D53-8E87-C87B60C8C518}" type="pres">
      <dgm:prSet presAssocID="{141DD23E-292D-41EE-8ACE-FB066033D306}" presName="hierRoot2" presStyleCnt="0">
        <dgm:presLayoutVars>
          <dgm:hierBranch val="init"/>
        </dgm:presLayoutVars>
      </dgm:prSet>
      <dgm:spPr/>
    </dgm:pt>
    <dgm:pt modelId="{9E7C3CE1-A708-4A60-A901-F6A2E0DB9A8A}" type="pres">
      <dgm:prSet presAssocID="{141DD23E-292D-41EE-8ACE-FB066033D306}" presName="rootComposite" presStyleCnt="0"/>
      <dgm:spPr/>
    </dgm:pt>
    <dgm:pt modelId="{5E1484F3-B401-486D-8652-9AC3D09F545B}" type="pres">
      <dgm:prSet presAssocID="{141DD23E-292D-41EE-8ACE-FB066033D306}" presName="rootText" presStyleLbl="node2" presStyleIdx="2" presStyleCnt="3">
        <dgm:presLayoutVars>
          <dgm:chPref val="3"/>
        </dgm:presLayoutVars>
      </dgm:prSet>
      <dgm:spPr/>
    </dgm:pt>
    <dgm:pt modelId="{B310310E-3BC4-480B-9301-7A7A32E378D5}" type="pres">
      <dgm:prSet presAssocID="{141DD23E-292D-41EE-8ACE-FB066033D306}" presName="rootConnector" presStyleLbl="node2" presStyleIdx="2" presStyleCnt="3"/>
      <dgm:spPr/>
    </dgm:pt>
    <dgm:pt modelId="{59EFA820-2864-48EB-9779-ABA7C207FD18}" type="pres">
      <dgm:prSet presAssocID="{141DD23E-292D-41EE-8ACE-FB066033D306}" presName="hierChild4" presStyleCnt="0"/>
      <dgm:spPr/>
    </dgm:pt>
    <dgm:pt modelId="{3EDA3377-FAB7-4F0C-AB65-63732F8E76F9}" type="pres">
      <dgm:prSet presAssocID="{141DD23E-292D-41EE-8ACE-FB066033D306}" presName="hierChild5" presStyleCnt="0"/>
      <dgm:spPr/>
    </dgm:pt>
    <dgm:pt modelId="{912DF478-83C3-4B52-83DE-5AB6469A7E3E}" type="pres">
      <dgm:prSet presAssocID="{6384CA63-C9CC-4A30-8ECB-1BABFDA9C27A}" presName="hierChild3" presStyleCnt="0"/>
      <dgm:spPr/>
    </dgm:pt>
  </dgm:ptLst>
  <dgm:cxnLst>
    <dgm:cxn modelId="{E74E6C05-646B-4F58-AB8F-5D5251ADB4E6}" type="presOf" srcId="{141DD23E-292D-41EE-8ACE-FB066033D306}" destId="{5E1484F3-B401-486D-8652-9AC3D09F545B}" srcOrd="0" destOrd="0" presId="urn:microsoft.com/office/officeart/2005/8/layout/orgChart1"/>
    <dgm:cxn modelId="{EAAB6D08-BE38-4C86-8F8E-F98B61E0323C}" type="presOf" srcId="{534E3FE4-8D19-4B77-A75A-7E39BCE0FD82}" destId="{F28F757E-65FE-4506-BEA9-420D3997796A}" srcOrd="0" destOrd="0" presId="urn:microsoft.com/office/officeart/2005/8/layout/orgChart1"/>
    <dgm:cxn modelId="{053B7C19-BC44-47F5-813B-FC93CA86E414}" srcId="{13378B8D-909F-4DEF-8889-2D4CA36D4C54}" destId="{6384CA63-C9CC-4A30-8ECB-1BABFDA9C27A}" srcOrd="0" destOrd="0" parTransId="{F7896349-DE72-48F4-A613-BCE506C29C31}" sibTransId="{1B44C119-43DA-4105-9B68-991196050599}"/>
    <dgm:cxn modelId="{A9AEDE33-578F-4331-9965-EA0B1FD05D42}" srcId="{6384CA63-C9CC-4A30-8ECB-1BABFDA9C27A}" destId="{DFBE7004-788C-49C3-A20B-59B3C2529DC2}" srcOrd="1" destOrd="0" parTransId="{534E3FE4-8D19-4B77-A75A-7E39BCE0FD82}" sibTransId="{6CB3E443-7B73-4EC3-B48F-1A646D488E30}"/>
    <dgm:cxn modelId="{21AD4638-A314-471C-89B0-553E1206A911}" type="presOf" srcId="{6384CA63-C9CC-4A30-8ECB-1BABFDA9C27A}" destId="{04F7FCD8-8839-4FA9-9FD3-F3AAE7783943}" srcOrd="1" destOrd="0" presId="urn:microsoft.com/office/officeart/2005/8/layout/orgChart1"/>
    <dgm:cxn modelId="{4F1EE260-98F9-442D-BE1C-A0BDD1DFBF98}" type="presOf" srcId="{DFBE7004-788C-49C3-A20B-59B3C2529DC2}" destId="{AE7B20B0-904E-4787-8A24-CCA75D10FA5D}" srcOrd="1" destOrd="0" presId="urn:microsoft.com/office/officeart/2005/8/layout/orgChart1"/>
    <dgm:cxn modelId="{C4E2C667-45EC-4040-9AEA-38FF9DDF08A4}" type="presOf" srcId="{F1ACC9A7-4582-4140-AF11-7CE3114E0A7B}" destId="{99C38B47-063C-4D8E-9C36-366C0AEF68FB}" srcOrd="0" destOrd="0" presId="urn:microsoft.com/office/officeart/2005/8/layout/orgChart1"/>
    <dgm:cxn modelId="{851B6677-9388-44FB-835F-4373F6F24592}" type="presOf" srcId="{6384CA63-C9CC-4A30-8ECB-1BABFDA9C27A}" destId="{D6A018E8-092C-4C74-92F3-E658D6CB33AE}" srcOrd="0" destOrd="0" presId="urn:microsoft.com/office/officeart/2005/8/layout/orgChart1"/>
    <dgm:cxn modelId="{E38622A1-E543-4F4A-9F3F-8B8CE5A10BC5}" type="presOf" srcId="{03CF6DD9-8B7A-4DB1-85BF-790A33B267D2}" destId="{F3FDACAE-D9C1-40D6-848E-9E4B2B7A267A}" srcOrd="0" destOrd="0" presId="urn:microsoft.com/office/officeart/2005/8/layout/orgChart1"/>
    <dgm:cxn modelId="{6DD061A1-CDFE-41A1-8499-625332425CB8}" type="presOf" srcId="{FCA50E48-4FBA-4ECA-8162-071BAF1BF339}" destId="{D3045391-FFDA-4171-86A2-570F4A9B55D4}" srcOrd="0" destOrd="0" presId="urn:microsoft.com/office/officeart/2005/8/layout/orgChart1"/>
    <dgm:cxn modelId="{85D51EA5-78CC-4CAA-B936-9C4891661EAD}" srcId="{6384CA63-C9CC-4A30-8ECB-1BABFDA9C27A}" destId="{FCA50E48-4FBA-4ECA-8162-071BAF1BF339}" srcOrd="0" destOrd="0" parTransId="{03CF6DD9-8B7A-4DB1-85BF-790A33B267D2}" sibTransId="{69F726BA-31CA-4CC1-9436-BE73E8491B7F}"/>
    <dgm:cxn modelId="{DB1F74BE-FFB7-48B8-A757-0EE69F452675}" type="presOf" srcId="{DFBE7004-788C-49C3-A20B-59B3C2529DC2}" destId="{F0D6D3E6-D2D0-4D11-B697-28F33745634E}" srcOrd="0" destOrd="0" presId="urn:microsoft.com/office/officeart/2005/8/layout/orgChart1"/>
    <dgm:cxn modelId="{05494DD5-3FE9-4D35-B0DA-0A49FD37D976}" type="presOf" srcId="{13378B8D-909F-4DEF-8889-2D4CA36D4C54}" destId="{D9469B7A-AA8A-4CA2-A6AE-A1AAA76BE285}" srcOrd="0" destOrd="0" presId="urn:microsoft.com/office/officeart/2005/8/layout/orgChart1"/>
    <dgm:cxn modelId="{A1395DE2-DA9C-4BC2-BE62-5FC34D6763CE}" srcId="{6384CA63-C9CC-4A30-8ECB-1BABFDA9C27A}" destId="{141DD23E-292D-41EE-8ACE-FB066033D306}" srcOrd="2" destOrd="0" parTransId="{F1ACC9A7-4582-4140-AF11-7CE3114E0A7B}" sibTransId="{DBFA794D-0A3C-4B6C-B040-76745653D67F}"/>
    <dgm:cxn modelId="{68D2E8E4-1BFC-4461-AC69-C2BF74DF8A76}" type="presOf" srcId="{141DD23E-292D-41EE-8ACE-FB066033D306}" destId="{B310310E-3BC4-480B-9301-7A7A32E378D5}" srcOrd="1" destOrd="0" presId="urn:microsoft.com/office/officeart/2005/8/layout/orgChart1"/>
    <dgm:cxn modelId="{BD62A6E6-837A-48CD-B07C-2E5C65156A8B}" type="presOf" srcId="{FCA50E48-4FBA-4ECA-8162-071BAF1BF339}" destId="{C97CF8A3-A247-4408-B91F-C6DAA63433F2}" srcOrd="1" destOrd="0" presId="urn:microsoft.com/office/officeart/2005/8/layout/orgChart1"/>
    <dgm:cxn modelId="{D5B1BA9E-7EC1-49E4-9A32-B5D2916072F5}" type="presParOf" srcId="{D9469B7A-AA8A-4CA2-A6AE-A1AAA76BE285}" destId="{5F820EDA-F1BD-44DF-87E1-2EDEC5EA53B6}" srcOrd="0" destOrd="0" presId="urn:microsoft.com/office/officeart/2005/8/layout/orgChart1"/>
    <dgm:cxn modelId="{61C97A92-FD32-43D6-8B2B-8728A1490A11}" type="presParOf" srcId="{5F820EDA-F1BD-44DF-87E1-2EDEC5EA53B6}" destId="{C135807A-719D-466D-A925-5123E828A5EF}" srcOrd="0" destOrd="0" presId="urn:microsoft.com/office/officeart/2005/8/layout/orgChart1"/>
    <dgm:cxn modelId="{BFA776DC-26AD-4789-BED5-E19CBCB88D96}" type="presParOf" srcId="{C135807A-719D-466D-A925-5123E828A5EF}" destId="{D6A018E8-092C-4C74-92F3-E658D6CB33AE}" srcOrd="0" destOrd="0" presId="urn:microsoft.com/office/officeart/2005/8/layout/orgChart1"/>
    <dgm:cxn modelId="{523A2012-D191-41C9-A089-8EDEEB8C75E4}" type="presParOf" srcId="{C135807A-719D-466D-A925-5123E828A5EF}" destId="{04F7FCD8-8839-4FA9-9FD3-F3AAE7783943}" srcOrd="1" destOrd="0" presId="urn:microsoft.com/office/officeart/2005/8/layout/orgChart1"/>
    <dgm:cxn modelId="{7375468A-584E-4119-9591-F99D0389FC52}" type="presParOf" srcId="{5F820EDA-F1BD-44DF-87E1-2EDEC5EA53B6}" destId="{7243364E-C1F2-434C-81DD-062013BAC664}" srcOrd="1" destOrd="0" presId="urn:microsoft.com/office/officeart/2005/8/layout/orgChart1"/>
    <dgm:cxn modelId="{7AEE60E5-2131-4A39-B9C7-8CFF0371CF40}" type="presParOf" srcId="{7243364E-C1F2-434C-81DD-062013BAC664}" destId="{F3FDACAE-D9C1-40D6-848E-9E4B2B7A267A}" srcOrd="0" destOrd="0" presId="urn:microsoft.com/office/officeart/2005/8/layout/orgChart1"/>
    <dgm:cxn modelId="{F6BE0BAF-353D-4470-AF3A-23CBFA061A26}" type="presParOf" srcId="{7243364E-C1F2-434C-81DD-062013BAC664}" destId="{2E128968-E59B-453F-8C2C-4CE8679EA043}" srcOrd="1" destOrd="0" presId="urn:microsoft.com/office/officeart/2005/8/layout/orgChart1"/>
    <dgm:cxn modelId="{DFA3DB15-E9AE-45D5-8721-825E0E63B0C4}" type="presParOf" srcId="{2E128968-E59B-453F-8C2C-4CE8679EA043}" destId="{A37BCC36-CF89-45A8-B9A4-032AC2E7DB66}" srcOrd="0" destOrd="0" presId="urn:microsoft.com/office/officeart/2005/8/layout/orgChart1"/>
    <dgm:cxn modelId="{2EA4615B-BF37-4106-9C7B-5604A1C17490}" type="presParOf" srcId="{A37BCC36-CF89-45A8-B9A4-032AC2E7DB66}" destId="{D3045391-FFDA-4171-86A2-570F4A9B55D4}" srcOrd="0" destOrd="0" presId="urn:microsoft.com/office/officeart/2005/8/layout/orgChart1"/>
    <dgm:cxn modelId="{ACCF9BE6-FCB9-4DCD-95A9-49309956B7C6}" type="presParOf" srcId="{A37BCC36-CF89-45A8-B9A4-032AC2E7DB66}" destId="{C97CF8A3-A247-4408-B91F-C6DAA63433F2}" srcOrd="1" destOrd="0" presId="urn:microsoft.com/office/officeart/2005/8/layout/orgChart1"/>
    <dgm:cxn modelId="{61CDEEA9-990C-4D11-92EB-BC89C07978D4}" type="presParOf" srcId="{2E128968-E59B-453F-8C2C-4CE8679EA043}" destId="{C7086E28-2726-44F7-AED1-FEA2CC5E4091}" srcOrd="1" destOrd="0" presId="urn:microsoft.com/office/officeart/2005/8/layout/orgChart1"/>
    <dgm:cxn modelId="{C72DDE84-72B8-4515-86F0-B23F03AC561A}" type="presParOf" srcId="{2E128968-E59B-453F-8C2C-4CE8679EA043}" destId="{7FFEAF60-BE2A-4284-9E11-03E3342195FE}" srcOrd="2" destOrd="0" presId="urn:microsoft.com/office/officeart/2005/8/layout/orgChart1"/>
    <dgm:cxn modelId="{7578CDD8-D991-4791-97E8-AE2BA5BF4E7D}" type="presParOf" srcId="{7243364E-C1F2-434C-81DD-062013BAC664}" destId="{F28F757E-65FE-4506-BEA9-420D3997796A}" srcOrd="2" destOrd="0" presId="urn:microsoft.com/office/officeart/2005/8/layout/orgChart1"/>
    <dgm:cxn modelId="{3B333856-11CC-43E5-B65F-203FB02D35F5}" type="presParOf" srcId="{7243364E-C1F2-434C-81DD-062013BAC664}" destId="{8036F2F2-348C-4D7B-AAF8-78ECAADEF6EA}" srcOrd="3" destOrd="0" presId="urn:microsoft.com/office/officeart/2005/8/layout/orgChart1"/>
    <dgm:cxn modelId="{479424CC-6830-452D-8231-8C21400BCD30}" type="presParOf" srcId="{8036F2F2-348C-4D7B-AAF8-78ECAADEF6EA}" destId="{79335A51-AB91-4F85-BEBE-78C95DDB4644}" srcOrd="0" destOrd="0" presId="urn:microsoft.com/office/officeart/2005/8/layout/orgChart1"/>
    <dgm:cxn modelId="{B8F2C589-A9F7-4C18-A4D2-C71A0937E7EC}" type="presParOf" srcId="{79335A51-AB91-4F85-BEBE-78C95DDB4644}" destId="{F0D6D3E6-D2D0-4D11-B697-28F33745634E}" srcOrd="0" destOrd="0" presId="urn:microsoft.com/office/officeart/2005/8/layout/orgChart1"/>
    <dgm:cxn modelId="{9B0C1008-272C-4DBD-9470-01FC57DEEF5F}" type="presParOf" srcId="{79335A51-AB91-4F85-BEBE-78C95DDB4644}" destId="{AE7B20B0-904E-4787-8A24-CCA75D10FA5D}" srcOrd="1" destOrd="0" presId="urn:microsoft.com/office/officeart/2005/8/layout/orgChart1"/>
    <dgm:cxn modelId="{6BB7CA44-68B2-4D05-9725-FA6B0AB2D5E2}" type="presParOf" srcId="{8036F2F2-348C-4D7B-AAF8-78ECAADEF6EA}" destId="{0314157F-5EC6-4E77-8363-8379E7D36058}" srcOrd="1" destOrd="0" presId="urn:microsoft.com/office/officeart/2005/8/layout/orgChart1"/>
    <dgm:cxn modelId="{378D4534-9133-473A-91B1-E12511C75550}" type="presParOf" srcId="{8036F2F2-348C-4D7B-AAF8-78ECAADEF6EA}" destId="{ABA8D929-6D3A-4D44-9152-C8A4DC38A662}" srcOrd="2" destOrd="0" presId="urn:microsoft.com/office/officeart/2005/8/layout/orgChart1"/>
    <dgm:cxn modelId="{0DEDF204-BDA8-437A-B3B2-EB23E41EBD3E}" type="presParOf" srcId="{7243364E-C1F2-434C-81DD-062013BAC664}" destId="{99C38B47-063C-4D8E-9C36-366C0AEF68FB}" srcOrd="4" destOrd="0" presId="urn:microsoft.com/office/officeart/2005/8/layout/orgChart1"/>
    <dgm:cxn modelId="{9E3E19F0-9CE2-4BFE-B2BB-71E22DA1C3F3}" type="presParOf" srcId="{7243364E-C1F2-434C-81DD-062013BAC664}" destId="{6DBCA0DC-5172-4D53-8E87-C87B60C8C518}" srcOrd="5" destOrd="0" presId="urn:microsoft.com/office/officeart/2005/8/layout/orgChart1"/>
    <dgm:cxn modelId="{517676CD-F320-4856-8266-D1594E117CC4}" type="presParOf" srcId="{6DBCA0DC-5172-4D53-8E87-C87B60C8C518}" destId="{9E7C3CE1-A708-4A60-A901-F6A2E0DB9A8A}" srcOrd="0" destOrd="0" presId="urn:microsoft.com/office/officeart/2005/8/layout/orgChart1"/>
    <dgm:cxn modelId="{D8209B86-0915-4946-AD81-668255A03C10}" type="presParOf" srcId="{9E7C3CE1-A708-4A60-A901-F6A2E0DB9A8A}" destId="{5E1484F3-B401-486D-8652-9AC3D09F545B}" srcOrd="0" destOrd="0" presId="urn:microsoft.com/office/officeart/2005/8/layout/orgChart1"/>
    <dgm:cxn modelId="{56428DD5-024B-4C5D-A2C5-A1C54825FC8C}" type="presParOf" srcId="{9E7C3CE1-A708-4A60-A901-F6A2E0DB9A8A}" destId="{B310310E-3BC4-480B-9301-7A7A32E378D5}" srcOrd="1" destOrd="0" presId="urn:microsoft.com/office/officeart/2005/8/layout/orgChart1"/>
    <dgm:cxn modelId="{3D9D9578-8752-4BA6-93C6-CD551CC9CA16}" type="presParOf" srcId="{6DBCA0DC-5172-4D53-8E87-C87B60C8C518}" destId="{59EFA820-2864-48EB-9779-ABA7C207FD18}" srcOrd="1" destOrd="0" presId="urn:microsoft.com/office/officeart/2005/8/layout/orgChart1"/>
    <dgm:cxn modelId="{720C902A-1D40-4BC4-A220-D3EA71EF8FBC}" type="presParOf" srcId="{6DBCA0DC-5172-4D53-8E87-C87B60C8C518}" destId="{3EDA3377-FAB7-4F0C-AB65-63732F8E76F9}" srcOrd="2" destOrd="0" presId="urn:microsoft.com/office/officeart/2005/8/layout/orgChart1"/>
    <dgm:cxn modelId="{343D84B8-49BD-458D-A75C-08488FD2178E}" type="presParOf" srcId="{5F820EDA-F1BD-44DF-87E1-2EDEC5EA53B6}" destId="{912DF478-83C3-4B52-83DE-5AB6469A7E3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E879712D-1B78-4770-AD0A-6C96CEB68DC4}"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ru-RU"/>
        </a:p>
      </dgm:t>
    </dgm:pt>
    <dgm:pt modelId="{3241E94F-C503-42AD-9400-E252EF4FF96D}">
      <dgm:prSet/>
      <dgm:spPr/>
      <dgm:t>
        <a:bodyPr/>
        <a:lstStyle/>
        <a:p>
          <a:r>
            <a:rPr lang="ru-RU" dirty="0"/>
            <a:t>Исходя из </a:t>
          </a:r>
          <a:r>
            <a:rPr lang="ru-RU" b="1" dirty="0"/>
            <a:t>механизма образования </a:t>
          </a:r>
          <a:r>
            <a:rPr lang="ru-RU" dirty="0"/>
            <a:t>латентной преступности выделяют: </a:t>
          </a:r>
        </a:p>
      </dgm:t>
    </dgm:pt>
    <dgm:pt modelId="{6E9C65E8-012E-4E81-80B0-2A8F41CABFBC}" type="parTrans" cxnId="{A8B3FF5F-5BC5-4A09-A9FB-0133DE78C09F}">
      <dgm:prSet/>
      <dgm:spPr/>
      <dgm:t>
        <a:bodyPr/>
        <a:lstStyle/>
        <a:p>
          <a:endParaRPr lang="ru-RU"/>
        </a:p>
      </dgm:t>
    </dgm:pt>
    <dgm:pt modelId="{58CEAFE4-F3E3-44F3-868E-41FCF1682CC3}" type="sibTrans" cxnId="{A8B3FF5F-5BC5-4A09-A9FB-0133DE78C09F}">
      <dgm:prSet/>
      <dgm:spPr/>
      <dgm:t>
        <a:bodyPr/>
        <a:lstStyle/>
        <a:p>
          <a:endParaRPr lang="ru-RU"/>
        </a:p>
      </dgm:t>
    </dgm:pt>
    <dgm:pt modelId="{EEB12004-8691-4FEC-9510-BF5529FE4650}">
      <dgm:prSet/>
      <dgm:spPr/>
      <dgm:t>
        <a:bodyPr/>
        <a:lstStyle/>
        <a:p>
          <a:r>
            <a:rPr lang="ru-RU"/>
            <a:t>- незаявленные преступления, о которых потерпевшие, свидетели, очевидцы и другие были осведомлены, но не сообщили о них в правоохранительные органы;</a:t>
          </a:r>
        </a:p>
      </dgm:t>
    </dgm:pt>
    <dgm:pt modelId="{7492CB61-23C2-449D-98A2-7E34603FD871}" type="parTrans" cxnId="{23A4C116-739C-43E9-8A40-032F46307D06}">
      <dgm:prSet/>
      <dgm:spPr/>
      <dgm:t>
        <a:bodyPr/>
        <a:lstStyle/>
        <a:p>
          <a:endParaRPr lang="ru-RU"/>
        </a:p>
      </dgm:t>
    </dgm:pt>
    <dgm:pt modelId="{3B9AA292-B7FE-4F2D-B9F1-7CAB01FB11DA}" type="sibTrans" cxnId="{23A4C116-739C-43E9-8A40-032F46307D06}">
      <dgm:prSet/>
      <dgm:spPr/>
      <dgm:t>
        <a:bodyPr/>
        <a:lstStyle/>
        <a:p>
          <a:endParaRPr lang="ru-RU"/>
        </a:p>
      </dgm:t>
    </dgm:pt>
    <dgm:pt modelId="{2D5D1817-DD39-4DDF-8966-8F3F6A1016D6}">
      <dgm:prSet/>
      <dgm:spPr/>
      <dgm:t>
        <a:bodyPr/>
        <a:lstStyle/>
        <a:p>
          <a:r>
            <a:rPr lang="ru-RU"/>
            <a:t>- неучтенные преступления, о которых правоохранительные органы были осведомлены, но не отразили их в официальной статистике;</a:t>
          </a:r>
        </a:p>
      </dgm:t>
    </dgm:pt>
    <dgm:pt modelId="{FA76CC23-4E0F-449B-980E-67E3EC680C95}" type="parTrans" cxnId="{96F7131B-50DF-4D77-BB74-0D98FCB2BC56}">
      <dgm:prSet/>
      <dgm:spPr/>
      <dgm:t>
        <a:bodyPr/>
        <a:lstStyle/>
        <a:p>
          <a:endParaRPr lang="ru-RU"/>
        </a:p>
      </dgm:t>
    </dgm:pt>
    <dgm:pt modelId="{F97A49B4-1738-4FDC-9665-8763EC2F03A6}" type="sibTrans" cxnId="{96F7131B-50DF-4D77-BB74-0D98FCB2BC56}">
      <dgm:prSet/>
      <dgm:spPr/>
      <dgm:t>
        <a:bodyPr/>
        <a:lstStyle/>
        <a:p>
          <a:endParaRPr lang="ru-RU"/>
        </a:p>
      </dgm:t>
    </dgm:pt>
    <dgm:pt modelId="{BD31BFF8-69DB-4FEB-9E6A-5B1F1AE87FA0}">
      <dgm:prSet/>
      <dgm:spPr/>
      <dgm:t>
        <a:bodyPr/>
        <a:lstStyle/>
        <a:p>
          <a:r>
            <a:rPr lang="ru-RU"/>
            <a:t>- неустановленные преступления, которые не были выявлены или о которых было заявлено, но ввиду слабой профессиональной подготовки сотрудников правоохранительных органов они не были расследованы либо были ошибочно квалифицированы.</a:t>
          </a:r>
        </a:p>
      </dgm:t>
    </dgm:pt>
    <dgm:pt modelId="{A8A6428E-46CD-4971-959C-018A6060A31D}" type="parTrans" cxnId="{80DFFA61-CF08-414B-9E00-B0976F929E1B}">
      <dgm:prSet/>
      <dgm:spPr/>
      <dgm:t>
        <a:bodyPr/>
        <a:lstStyle/>
        <a:p>
          <a:endParaRPr lang="ru-RU"/>
        </a:p>
      </dgm:t>
    </dgm:pt>
    <dgm:pt modelId="{C875102D-B1C4-4B00-992E-BE364ED0D186}" type="sibTrans" cxnId="{80DFFA61-CF08-414B-9E00-B0976F929E1B}">
      <dgm:prSet/>
      <dgm:spPr/>
      <dgm:t>
        <a:bodyPr/>
        <a:lstStyle/>
        <a:p>
          <a:endParaRPr lang="ru-RU"/>
        </a:p>
      </dgm:t>
    </dgm:pt>
    <dgm:pt modelId="{38A721FB-55C6-443A-B348-FCE8D6F7D8C5}" type="pres">
      <dgm:prSet presAssocID="{E879712D-1B78-4770-AD0A-6C96CEB68DC4}" presName="linear" presStyleCnt="0">
        <dgm:presLayoutVars>
          <dgm:animLvl val="lvl"/>
          <dgm:resizeHandles val="exact"/>
        </dgm:presLayoutVars>
      </dgm:prSet>
      <dgm:spPr/>
    </dgm:pt>
    <dgm:pt modelId="{68E5E5B6-D8C8-4380-954E-3B39C17161E3}" type="pres">
      <dgm:prSet presAssocID="{3241E94F-C503-42AD-9400-E252EF4FF96D}" presName="parentText" presStyleLbl="node1" presStyleIdx="0" presStyleCnt="4">
        <dgm:presLayoutVars>
          <dgm:chMax val="0"/>
          <dgm:bulletEnabled val="1"/>
        </dgm:presLayoutVars>
      </dgm:prSet>
      <dgm:spPr/>
    </dgm:pt>
    <dgm:pt modelId="{F65F6EF4-0170-43DC-8538-005BD3B551DC}" type="pres">
      <dgm:prSet presAssocID="{58CEAFE4-F3E3-44F3-868E-41FCF1682CC3}" presName="spacer" presStyleCnt="0"/>
      <dgm:spPr/>
    </dgm:pt>
    <dgm:pt modelId="{F90812D8-B635-4F4C-B3BF-85C36FE35F98}" type="pres">
      <dgm:prSet presAssocID="{EEB12004-8691-4FEC-9510-BF5529FE4650}" presName="parentText" presStyleLbl="node1" presStyleIdx="1" presStyleCnt="4">
        <dgm:presLayoutVars>
          <dgm:chMax val="0"/>
          <dgm:bulletEnabled val="1"/>
        </dgm:presLayoutVars>
      </dgm:prSet>
      <dgm:spPr/>
    </dgm:pt>
    <dgm:pt modelId="{46546FF0-BED4-4FEA-B684-A724840C117C}" type="pres">
      <dgm:prSet presAssocID="{3B9AA292-B7FE-4F2D-B9F1-7CAB01FB11DA}" presName="spacer" presStyleCnt="0"/>
      <dgm:spPr/>
    </dgm:pt>
    <dgm:pt modelId="{1E4A82B3-B6D9-4B47-A6E2-7599B70DA2BD}" type="pres">
      <dgm:prSet presAssocID="{2D5D1817-DD39-4DDF-8966-8F3F6A1016D6}" presName="parentText" presStyleLbl="node1" presStyleIdx="2" presStyleCnt="4">
        <dgm:presLayoutVars>
          <dgm:chMax val="0"/>
          <dgm:bulletEnabled val="1"/>
        </dgm:presLayoutVars>
      </dgm:prSet>
      <dgm:spPr/>
    </dgm:pt>
    <dgm:pt modelId="{58F786C2-9295-4A47-BC47-F16D98682E8B}" type="pres">
      <dgm:prSet presAssocID="{F97A49B4-1738-4FDC-9665-8763EC2F03A6}" presName="spacer" presStyleCnt="0"/>
      <dgm:spPr/>
    </dgm:pt>
    <dgm:pt modelId="{1E490CD0-9827-466C-A9EF-F7D0DE9C0557}" type="pres">
      <dgm:prSet presAssocID="{BD31BFF8-69DB-4FEB-9E6A-5B1F1AE87FA0}" presName="parentText" presStyleLbl="node1" presStyleIdx="3" presStyleCnt="4">
        <dgm:presLayoutVars>
          <dgm:chMax val="0"/>
          <dgm:bulletEnabled val="1"/>
        </dgm:presLayoutVars>
      </dgm:prSet>
      <dgm:spPr/>
    </dgm:pt>
  </dgm:ptLst>
  <dgm:cxnLst>
    <dgm:cxn modelId="{49A6CA15-8118-4072-B711-9FB6F5843CEA}" type="presOf" srcId="{BD31BFF8-69DB-4FEB-9E6A-5B1F1AE87FA0}" destId="{1E490CD0-9827-466C-A9EF-F7D0DE9C0557}" srcOrd="0" destOrd="0" presId="urn:microsoft.com/office/officeart/2005/8/layout/vList2"/>
    <dgm:cxn modelId="{23A4C116-739C-43E9-8A40-032F46307D06}" srcId="{E879712D-1B78-4770-AD0A-6C96CEB68DC4}" destId="{EEB12004-8691-4FEC-9510-BF5529FE4650}" srcOrd="1" destOrd="0" parTransId="{7492CB61-23C2-449D-98A2-7E34603FD871}" sibTransId="{3B9AA292-B7FE-4F2D-B9F1-7CAB01FB11DA}"/>
    <dgm:cxn modelId="{96F7131B-50DF-4D77-BB74-0D98FCB2BC56}" srcId="{E879712D-1B78-4770-AD0A-6C96CEB68DC4}" destId="{2D5D1817-DD39-4DDF-8966-8F3F6A1016D6}" srcOrd="2" destOrd="0" parTransId="{FA76CC23-4E0F-449B-980E-67E3EC680C95}" sibTransId="{F97A49B4-1738-4FDC-9665-8763EC2F03A6}"/>
    <dgm:cxn modelId="{A8B3FF5F-5BC5-4A09-A9FB-0133DE78C09F}" srcId="{E879712D-1B78-4770-AD0A-6C96CEB68DC4}" destId="{3241E94F-C503-42AD-9400-E252EF4FF96D}" srcOrd="0" destOrd="0" parTransId="{6E9C65E8-012E-4E81-80B0-2A8F41CABFBC}" sibTransId="{58CEAFE4-F3E3-44F3-868E-41FCF1682CC3}"/>
    <dgm:cxn modelId="{80DFFA61-CF08-414B-9E00-B0976F929E1B}" srcId="{E879712D-1B78-4770-AD0A-6C96CEB68DC4}" destId="{BD31BFF8-69DB-4FEB-9E6A-5B1F1AE87FA0}" srcOrd="3" destOrd="0" parTransId="{A8A6428E-46CD-4971-959C-018A6060A31D}" sibTransId="{C875102D-B1C4-4B00-992E-BE364ED0D186}"/>
    <dgm:cxn modelId="{E0A8D668-FB44-4EFE-B74C-F76C18843447}" type="presOf" srcId="{3241E94F-C503-42AD-9400-E252EF4FF96D}" destId="{68E5E5B6-D8C8-4380-954E-3B39C17161E3}" srcOrd="0" destOrd="0" presId="urn:microsoft.com/office/officeart/2005/8/layout/vList2"/>
    <dgm:cxn modelId="{A625C6B2-A9CB-41D4-B4A0-685C8622E90A}" type="presOf" srcId="{EEB12004-8691-4FEC-9510-BF5529FE4650}" destId="{F90812D8-B635-4F4C-B3BF-85C36FE35F98}" srcOrd="0" destOrd="0" presId="urn:microsoft.com/office/officeart/2005/8/layout/vList2"/>
    <dgm:cxn modelId="{5ED2FDF3-9FFA-4322-8412-3C8C213677F3}" type="presOf" srcId="{2D5D1817-DD39-4DDF-8966-8F3F6A1016D6}" destId="{1E4A82B3-B6D9-4B47-A6E2-7599B70DA2BD}" srcOrd="0" destOrd="0" presId="urn:microsoft.com/office/officeart/2005/8/layout/vList2"/>
    <dgm:cxn modelId="{516DE5FC-6F70-4940-972A-3839B63C22C8}" type="presOf" srcId="{E879712D-1B78-4770-AD0A-6C96CEB68DC4}" destId="{38A721FB-55C6-443A-B348-FCE8D6F7D8C5}" srcOrd="0" destOrd="0" presId="urn:microsoft.com/office/officeart/2005/8/layout/vList2"/>
    <dgm:cxn modelId="{BD16E8E3-6884-4DE7-82B4-760F5157F006}" type="presParOf" srcId="{38A721FB-55C6-443A-B348-FCE8D6F7D8C5}" destId="{68E5E5B6-D8C8-4380-954E-3B39C17161E3}" srcOrd="0" destOrd="0" presId="urn:microsoft.com/office/officeart/2005/8/layout/vList2"/>
    <dgm:cxn modelId="{6A9C9C5E-76AB-4EFD-B3DC-A8818E11E1D3}" type="presParOf" srcId="{38A721FB-55C6-443A-B348-FCE8D6F7D8C5}" destId="{F65F6EF4-0170-43DC-8538-005BD3B551DC}" srcOrd="1" destOrd="0" presId="urn:microsoft.com/office/officeart/2005/8/layout/vList2"/>
    <dgm:cxn modelId="{780CB4AD-85C8-48A4-983B-BF4C6FA0BFF9}" type="presParOf" srcId="{38A721FB-55C6-443A-B348-FCE8D6F7D8C5}" destId="{F90812D8-B635-4F4C-B3BF-85C36FE35F98}" srcOrd="2" destOrd="0" presId="urn:microsoft.com/office/officeart/2005/8/layout/vList2"/>
    <dgm:cxn modelId="{71498D65-EF49-4C09-A436-0A61719D826E}" type="presParOf" srcId="{38A721FB-55C6-443A-B348-FCE8D6F7D8C5}" destId="{46546FF0-BED4-4FEA-B684-A724840C117C}" srcOrd="3" destOrd="0" presId="urn:microsoft.com/office/officeart/2005/8/layout/vList2"/>
    <dgm:cxn modelId="{3BC1A288-3A08-4BD6-8E3F-43631B96A678}" type="presParOf" srcId="{38A721FB-55C6-443A-B348-FCE8D6F7D8C5}" destId="{1E4A82B3-B6D9-4B47-A6E2-7599B70DA2BD}" srcOrd="4" destOrd="0" presId="urn:microsoft.com/office/officeart/2005/8/layout/vList2"/>
    <dgm:cxn modelId="{622AB2FD-E17A-4C7A-8DEF-1064F58BA7EE}" type="presParOf" srcId="{38A721FB-55C6-443A-B348-FCE8D6F7D8C5}" destId="{58F786C2-9295-4A47-BC47-F16D98682E8B}" srcOrd="5" destOrd="0" presId="urn:microsoft.com/office/officeart/2005/8/layout/vList2"/>
    <dgm:cxn modelId="{A5761736-2868-4246-8FD4-E1E762302AFA}" type="presParOf" srcId="{38A721FB-55C6-443A-B348-FCE8D6F7D8C5}" destId="{1E490CD0-9827-466C-A9EF-F7D0DE9C055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BB34B651-030E-46B8-BE35-778F7A17ACEA}"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ru-RU"/>
        </a:p>
      </dgm:t>
    </dgm:pt>
    <dgm:pt modelId="{3C843B1D-75A2-422F-8F50-9F880D747354}">
      <dgm:prSet/>
      <dgm:spPr/>
      <dgm:t>
        <a:bodyPr/>
        <a:lstStyle/>
        <a:p>
          <a:r>
            <a:rPr lang="ru-RU"/>
            <a:t>Также различают: </a:t>
          </a:r>
        </a:p>
      </dgm:t>
    </dgm:pt>
    <dgm:pt modelId="{B1FD6641-6AEB-4B54-B4C3-D2326B8BC6A6}" type="parTrans" cxnId="{C6123A48-2D31-4473-8095-2DC4E7272847}">
      <dgm:prSet/>
      <dgm:spPr/>
      <dgm:t>
        <a:bodyPr/>
        <a:lstStyle/>
        <a:p>
          <a:endParaRPr lang="ru-RU"/>
        </a:p>
      </dgm:t>
    </dgm:pt>
    <dgm:pt modelId="{91C3BD26-5D1B-44DD-B5B8-08B162B97EDA}" type="sibTrans" cxnId="{C6123A48-2D31-4473-8095-2DC4E7272847}">
      <dgm:prSet/>
      <dgm:spPr/>
      <dgm:t>
        <a:bodyPr/>
        <a:lstStyle/>
        <a:p>
          <a:endParaRPr lang="ru-RU"/>
        </a:p>
      </dgm:t>
    </dgm:pt>
    <dgm:pt modelId="{8075FEB7-4413-45E2-A0FB-32D71F2B8A6A}">
      <dgm:prSet/>
      <dgm:spPr/>
      <dgm:t>
        <a:bodyPr/>
        <a:lstStyle/>
        <a:p>
          <a:r>
            <a:rPr lang="ru-RU" dirty="0"/>
            <a:t>- </a:t>
          </a:r>
          <a:r>
            <a:rPr lang="ru-RU" b="1" dirty="0"/>
            <a:t>естественно-латентные преступления</a:t>
          </a:r>
          <a:r>
            <a:rPr lang="ru-RU" dirty="0"/>
            <a:t>, которые не были учтены в уголовной статистике в силу их неизвестности органам и учреждениям, их регистрирующим и расследующим; </a:t>
          </a:r>
        </a:p>
      </dgm:t>
    </dgm:pt>
    <dgm:pt modelId="{3BB0258F-694E-4B0A-A967-5393A3F05451}" type="parTrans" cxnId="{2B299272-2782-4340-A25B-4BE610AF15A1}">
      <dgm:prSet/>
      <dgm:spPr/>
      <dgm:t>
        <a:bodyPr/>
        <a:lstStyle/>
        <a:p>
          <a:endParaRPr lang="ru-RU"/>
        </a:p>
      </dgm:t>
    </dgm:pt>
    <dgm:pt modelId="{EEC24D11-4524-4A2F-8EE9-954E8B3BD575}" type="sibTrans" cxnId="{2B299272-2782-4340-A25B-4BE610AF15A1}">
      <dgm:prSet/>
      <dgm:spPr/>
      <dgm:t>
        <a:bodyPr/>
        <a:lstStyle/>
        <a:p>
          <a:endParaRPr lang="ru-RU"/>
        </a:p>
      </dgm:t>
    </dgm:pt>
    <dgm:pt modelId="{0016A0DF-1043-4C68-BE5E-3F717FA38A76}">
      <dgm:prSet/>
      <dgm:spPr/>
      <dgm:t>
        <a:bodyPr/>
        <a:lstStyle/>
        <a:p>
          <a:r>
            <a:rPr lang="ru-RU" dirty="0"/>
            <a:t>- </a:t>
          </a:r>
          <a:r>
            <a:rPr lang="ru-RU" b="1" dirty="0"/>
            <a:t>искусственно-латентные преступления</a:t>
          </a:r>
          <a:r>
            <a:rPr lang="ru-RU" dirty="0"/>
            <a:t>, известные правоохранительным органам, но не взятые ими на учет;</a:t>
          </a:r>
        </a:p>
      </dgm:t>
    </dgm:pt>
    <dgm:pt modelId="{9189C9B2-24D0-4573-834D-F003E0486E88}" type="parTrans" cxnId="{75139C4F-5675-47F9-AB9B-4C41B587DE26}">
      <dgm:prSet/>
      <dgm:spPr/>
      <dgm:t>
        <a:bodyPr/>
        <a:lstStyle/>
        <a:p>
          <a:endParaRPr lang="ru-RU"/>
        </a:p>
      </dgm:t>
    </dgm:pt>
    <dgm:pt modelId="{63BC722B-772F-4555-8EBA-4202A052EBAD}" type="sibTrans" cxnId="{75139C4F-5675-47F9-AB9B-4C41B587DE26}">
      <dgm:prSet/>
      <dgm:spPr/>
      <dgm:t>
        <a:bodyPr/>
        <a:lstStyle/>
        <a:p>
          <a:endParaRPr lang="ru-RU"/>
        </a:p>
      </dgm:t>
    </dgm:pt>
    <dgm:pt modelId="{73E9233A-A658-48DF-BEC1-2F376FAB5750}">
      <dgm:prSet/>
      <dgm:spPr/>
      <dgm:t>
        <a:bodyPr/>
        <a:lstStyle/>
        <a:p>
          <a:r>
            <a:rPr lang="ru-RU" dirty="0"/>
            <a:t>- </a:t>
          </a:r>
          <a:r>
            <a:rPr lang="ru-RU" b="1" dirty="0"/>
            <a:t>учтенные</a:t>
          </a:r>
          <a:r>
            <a:rPr lang="ru-RU" dirty="0"/>
            <a:t>, но не раскрытые, неполно раскрытые либо ошибочно квалифицированные.</a:t>
          </a:r>
        </a:p>
      </dgm:t>
    </dgm:pt>
    <dgm:pt modelId="{AD370BF4-0EC7-43D0-89E9-804992295CAF}" type="parTrans" cxnId="{2BACD9C7-0DE9-4DB5-8F72-C65A79104DBD}">
      <dgm:prSet/>
      <dgm:spPr/>
      <dgm:t>
        <a:bodyPr/>
        <a:lstStyle/>
        <a:p>
          <a:endParaRPr lang="ru-RU"/>
        </a:p>
      </dgm:t>
    </dgm:pt>
    <dgm:pt modelId="{8CF7D26D-0B7F-4523-AFEC-71BDA1DAEBC6}" type="sibTrans" cxnId="{2BACD9C7-0DE9-4DB5-8F72-C65A79104DBD}">
      <dgm:prSet/>
      <dgm:spPr/>
      <dgm:t>
        <a:bodyPr/>
        <a:lstStyle/>
        <a:p>
          <a:endParaRPr lang="ru-RU"/>
        </a:p>
      </dgm:t>
    </dgm:pt>
    <dgm:pt modelId="{FF355816-EBB7-40A4-9DC8-6323A06D9CCD}" type="pres">
      <dgm:prSet presAssocID="{BB34B651-030E-46B8-BE35-778F7A17ACEA}" presName="linear" presStyleCnt="0">
        <dgm:presLayoutVars>
          <dgm:animLvl val="lvl"/>
          <dgm:resizeHandles val="exact"/>
        </dgm:presLayoutVars>
      </dgm:prSet>
      <dgm:spPr/>
    </dgm:pt>
    <dgm:pt modelId="{EC0F5CE8-15E6-4A64-BFB9-F4EEBDCF7439}" type="pres">
      <dgm:prSet presAssocID="{3C843B1D-75A2-422F-8F50-9F880D747354}" presName="parentText" presStyleLbl="node1" presStyleIdx="0" presStyleCnt="4">
        <dgm:presLayoutVars>
          <dgm:chMax val="0"/>
          <dgm:bulletEnabled val="1"/>
        </dgm:presLayoutVars>
      </dgm:prSet>
      <dgm:spPr/>
    </dgm:pt>
    <dgm:pt modelId="{5BD80EBC-A25E-48D8-85D3-CFF52499EF27}" type="pres">
      <dgm:prSet presAssocID="{91C3BD26-5D1B-44DD-B5B8-08B162B97EDA}" presName="spacer" presStyleCnt="0"/>
      <dgm:spPr/>
    </dgm:pt>
    <dgm:pt modelId="{B82C9383-B8CC-4173-B80B-111DEB0D8A95}" type="pres">
      <dgm:prSet presAssocID="{8075FEB7-4413-45E2-A0FB-32D71F2B8A6A}" presName="parentText" presStyleLbl="node1" presStyleIdx="1" presStyleCnt="4">
        <dgm:presLayoutVars>
          <dgm:chMax val="0"/>
          <dgm:bulletEnabled val="1"/>
        </dgm:presLayoutVars>
      </dgm:prSet>
      <dgm:spPr/>
    </dgm:pt>
    <dgm:pt modelId="{4369429E-7156-4F5A-8A1F-3687F9D22E3D}" type="pres">
      <dgm:prSet presAssocID="{EEC24D11-4524-4A2F-8EE9-954E8B3BD575}" presName="spacer" presStyleCnt="0"/>
      <dgm:spPr/>
    </dgm:pt>
    <dgm:pt modelId="{7F93A062-2B81-44B6-BB55-65F88511E563}" type="pres">
      <dgm:prSet presAssocID="{0016A0DF-1043-4C68-BE5E-3F717FA38A76}" presName="parentText" presStyleLbl="node1" presStyleIdx="2" presStyleCnt="4">
        <dgm:presLayoutVars>
          <dgm:chMax val="0"/>
          <dgm:bulletEnabled val="1"/>
        </dgm:presLayoutVars>
      </dgm:prSet>
      <dgm:spPr/>
    </dgm:pt>
    <dgm:pt modelId="{3B9CAE7E-CED4-47A9-8B7D-12D86B8211CE}" type="pres">
      <dgm:prSet presAssocID="{63BC722B-772F-4555-8EBA-4202A052EBAD}" presName="spacer" presStyleCnt="0"/>
      <dgm:spPr/>
    </dgm:pt>
    <dgm:pt modelId="{26FA5B91-D5FF-40D6-80DC-DF08A2923D64}" type="pres">
      <dgm:prSet presAssocID="{73E9233A-A658-48DF-BEC1-2F376FAB5750}" presName="parentText" presStyleLbl="node1" presStyleIdx="3" presStyleCnt="4">
        <dgm:presLayoutVars>
          <dgm:chMax val="0"/>
          <dgm:bulletEnabled val="1"/>
        </dgm:presLayoutVars>
      </dgm:prSet>
      <dgm:spPr/>
    </dgm:pt>
  </dgm:ptLst>
  <dgm:cxnLst>
    <dgm:cxn modelId="{6144321A-F836-44AE-B738-2307064766A8}" type="presOf" srcId="{3C843B1D-75A2-422F-8F50-9F880D747354}" destId="{EC0F5CE8-15E6-4A64-BFB9-F4EEBDCF7439}" srcOrd="0" destOrd="0" presId="urn:microsoft.com/office/officeart/2005/8/layout/vList2"/>
    <dgm:cxn modelId="{D0DA0F40-5158-4651-862D-98A666C21A77}" type="presOf" srcId="{BB34B651-030E-46B8-BE35-778F7A17ACEA}" destId="{FF355816-EBB7-40A4-9DC8-6323A06D9CCD}" srcOrd="0" destOrd="0" presId="urn:microsoft.com/office/officeart/2005/8/layout/vList2"/>
    <dgm:cxn modelId="{3F8D1742-AF8F-4031-8523-8EA97E6769EF}" type="presOf" srcId="{8075FEB7-4413-45E2-A0FB-32D71F2B8A6A}" destId="{B82C9383-B8CC-4173-B80B-111DEB0D8A95}" srcOrd="0" destOrd="0" presId="urn:microsoft.com/office/officeart/2005/8/layout/vList2"/>
    <dgm:cxn modelId="{C6123A48-2D31-4473-8095-2DC4E7272847}" srcId="{BB34B651-030E-46B8-BE35-778F7A17ACEA}" destId="{3C843B1D-75A2-422F-8F50-9F880D747354}" srcOrd="0" destOrd="0" parTransId="{B1FD6641-6AEB-4B54-B4C3-D2326B8BC6A6}" sibTransId="{91C3BD26-5D1B-44DD-B5B8-08B162B97EDA}"/>
    <dgm:cxn modelId="{75139C4F-5675-47F9-AB9B-4C41B587DE26}" srcId="{BB34B651-030E-46B8-BE35-778F7A17ACEA}" destId="{0016A0DF-1043-4C68-BE5E-3F717FA38A76}" srcOrd="2" destOrd="0" parTransId="{9189C9B2-24D0-4573-834D-F003E0486E88}" sibTransId="{63BC722B-772F-4555-8EBA-4202A052EBAD}"/>
    <dgm:cxn modelId="{2B299272-2782-4340-A25B-4BE610AF15A1}" srcId="{BB34B651-030E-46B8-BE35-778F7A17ACEA}" destId="{8075FEB7-4413-45E2-A0FB-32D71F2B8A6A}" srcOrd="1" destOrd="0" parTransId="{3BB0258F-694E-4B0A-A967-5393A3F05451}" sibTransId="{EEC24D11-4524-4A2F-8EE9-954E8B3BD575}"/>
    <dgm:cxn modelId="{2BACD9C7-0DE9-4DB5-8F72-C65A79104DBD}" srcId="{BB34B651-030E-46B8-BE35-778F7A17ACEA}" destId="{73E9233A-A658-48DF-BEC1-2F376FAB5750}" srcOrd="3" destOrd="0" parTransId="{AD370BF4-0EC7-43D0-89E9-804992295CAF}" sibTransId="{8CF7D26D-0B7F-4523-AFEC-71BDA1DAEBC6}"/>
    <dgm:cxn modelId="{E8A2C3DD-5DAB-4AE3-B2A4-61A1386B9D03}" type="presOf" srcId="{0016A0DF-1043-4C68-BE5E-3F717FA38A76}" destId="{7F93A062-2B81-44B6-BB55-65F88511E563}" srcOrd="0" destOrd="0" presId="urn:microsoft.com/office/officeart/2005/8/layout/vList2"/>
    <dgm:cxn modelId="{CD8C81F0-9AE3-4A99-BC37-0DA54D0DD874}" type="presOf" srcId="{73E9233A-A658-48DF-BEC1-2F376FAB5750}" destId="{26FA5B91-D5FF-40D6-80DC-DF08A2923D64}" srcOrd="0" destOrd="0" presId="urn:microsoft.com/office/officeart/2005/8/layout/vList2"/>
    <dgm:cxn modelId="{198FB66F-A269-4C06-95A8-B62B541D15C2}" type="presParOf" srcId="{FF355816-EBB7-40A4-9DC8-6323A06D9CCD}" destId="{EC0F5CE8-15E6-4A64-BFB9-F4EEBDCF7439}" srcOrd="0" destOrd="0" presId="urn:microsoft.com/office/officeart/2005/8/layout/vList2"/>
    <dgm:cxn modelId="{2B6A9476-237D-4273-9E0D-E63107D3F575}" type="presParOf" srcId="{FF355816-EBB7-40A4-9DC8-6323A06D9CCD}" destId="{5BD80EBC-A25E-48D8-85D3-CFF52499EF27}" srcOrd="1" destOrd="0" presId="urn:microsoft.com/office/officeart/2005/8/layout/vList2"/>
    <dgm:cxn modelId="{BD9690AF-3804-4542-A8AE-C828917439C3}" type="presParOf" srcId="{FF355816-EBB7-40A4-9DC8-6323A06D9CCD}" destId="{B82C9383-B8CC-4173-B80B-111DEB0D8A95}" srcOrd="2" destOrd="0" presId="urn:microsoft.com/office/officeart/2005/8/layout/vList2"/>
    <dgm:cxn modelId="{937C6948-DF39-4FD8-BEC7-C4B43A5F9AE5}" type="presParOf" srcId="{FF355816-EBB7-40A4-9DC8-6323A06D9CCD}" destId="{4369429E-7156-4F5A-8A1F-3687F9D22E3D}" srcOrd="3" destOrd="0" presId="urn:microsoft.com/office/officeart/2005/8/layout/vList2"/>
    <dgm:cxn modelId="{101418C2-E96B-475B-A5BE-B2DA82D81C2C}" type="presParOf" srcId="{FF355816-EBB7-40A4-9DC8-6323A06D9CCD}" destId="{7F93A062-2B81-44B6-BB55-65F88511E563}" srcOrd="4" destOrd="0" presId="urn:microsoft.com/office/officeart/2005/8/layout/vList2"/>
    <dgm:cxn modelId="{B40ABE71-D3DD-484F-BCF0-41495CC4CCAE}" type="presParOf" srcId="{FF355816-EBB7-40A4-9DC8-6323A06D9CCD}" destId="{3B9CAE7E-CED4-47A9-8B7D-12D86B8211CE}" srcOrd="5" destOrd="0" presId="urn:microsoft.com/office/officeart/2005/8/layout/vList2"/>
    <dgm:cxn modelId="{A29FD3F7-15E6-4427-832B-494882403464}" type="presParOf" srcId="{FF355816-EBB7-40A4-9DC8-6323A06D9CCD}" destId="{26FA5B91-D5FF-40D6-80DC-DF08A2923D6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2E201F17-3B0B-4DF2-9A65-D49BE6246358}"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ru-RU"/>
        </a:p>
      </dgm:t>
    </dgm:pt>
    <dgm:pt modelId="{C9DA632E-BDC0-4614-B968-108BE1BBED26}">
      <dgm:prSet/>
      <dgm:spPr/>
      <dgm:t>
        <a:bodyPr/>
        <a:lstStyle/>
        <a:p>
          <a:r>
            <a:rPr lang="ru-RU"/>
            <a:t>Ко </a:t>
          </a:r>
          <a:r>
            <a:rPr lang="ru-RU" b="1"/>
            <a:t>второй группе </a:t>
          </a:r>
          <a:r>
            <a:rPr lang="ru-RU"/>
            <a:t>относятся преступления со средним уровнем латентности (мошенничество, хулиганство и др.).</a:t>
          </a:r>
        </a:p>
      </dgm:t>
    </dgm:pt>
    <dgm:pt modelId="{0B112C2D-544D-4CE7-BF81-E543142ABCF9}" type="parTrans" cxnId="{2065C6CE-8CA2-44A2-B254-EBBC5211D6DC}">
      <dgm:prSet/>
      <dgm:spPr/>
      <dgm:t>
        <a:bodyPr/>
        <a:lstStyle/>
        <a:p>
          <a:endParaRPr lang="ru-RU"/>
        </a:p>
      </dgm:t>
    </dgm:pt>
    <dgm:pt modelId="{295A80E7-D62C-46CD-8BB1-92969A236191}" type="sibTrans" cxnId="{2065C6CE-8CA2-44A2-B254-EBBC5211D6DC}">
      <dgm:prSet/>
      <dgm:spPr/>
      <dgm:t>
        <a:bodyPr/>
        <a:lstStyle/>
        <a:p>
          <a:endParaRPr lang="ru-RU"/>
        </a:p>
      </dgm:t>
    </dgm:pt>
    <dgm:pt modelId="{79B4E4AC-600B-4681-93CA-8CADDF4B9895}" type="pres">
      <dgm:prSet presAssocID="{2E201F17-3B0B-4DF2-9A65-D49BE6246358}" presName="linear" presStyleCnt="0">
        <dgm:presLayoutVars>
          <dgm:animLvl val="lvl"/>
          <dgm:resizeHandles val="exact"/>
        </dgm:presLayoutVars>
      </dgm:prSet>
      <dgm:spPr/>
    </dgm:pt>
    <dgm:pt modelId="{A371566B-74E2-43DE-8E04-AD1F297A96BD}" type="pres">
      <dgm:prSet presAssocID="{C9DA632E-BDC0-4614-B968-108BE1BBED26}" presName="parentText" presStyleLbl="node1" presStyleIdx="0" presStyleCnt="1">
        <dgm:presLayoutVars>
          <dgm:chMax val="0"/>
          <dgm:bulletEnabled val="1"/>
        </dgm:presLayoutVars>
      </dgm:prSet>
      <dgm:spPr/>
    </dgm:pt>
  </dgm:ptLst>
  <dgm:cxnLst>
    <dgm:cxn modelId="{6902DD26-4735-48B1-A8A5-F53A98634A0F}" type="presOf" srcId="{2E201F17-3B0B-4DF2-9A65-D49BE6246358}" destId="{79B4E4AC-600B-4681-93CA-8CADDF4B9895}" srcOrd="0" destOrd="0" presId="urn:microsoft.com/office/officeart/2005/8/layout/vList2"/>
    <dgm:cxn modelId="{2065C6CE-8CA2-44A2-B254-EBBC5211D6DC}" srcId="{2E201F17-3B0B-4DF2-9A65-D49BE6246358}" destId="{C9DA632E-BDC0-4614-B968-108BE1BBED26}" srcOrd="0" destOrd="0" parTransId="{0B112C2D-544D-4CE7-BF81-E543142ABCF9}" sibTransId="{295A80E7-D62C-46CD-8BB1-92969A236191}"/>
    <dgm:cxn modelId="{E922CDD2-1992-4401-9B4A-EB74CE3BEBD1}" type="presOf" srcId="{C9DA632E-BDC0-4614-B968-108BE1BBED26}" destId="{A371566B-74E2-43DE-8E04-AD1F297A96BD}" srcOrd="0" destOrd="0" presId="urn:microsoft.com/office/officeart/2005/8/layout/vList2"/>
    <dgm:cxn modelId="{FE2E69AD-8FAD-40FF-A8B2-C6D38BF2E140}" type="presParOf" srcId="{79B4E4AC-600B-4681-93CA-8CADDF4B9895}" destId="{A371566B-74E2-43DE-8E04-AD1F297A96B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AE5EDD2E-FA5D-46A5-9CD1-D65881012F3D}"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ru-RU"/>
        </a:p>
      </dgm:t>
    </dgm:pt>
    <dgm:pt modelId="{90D79F51-5700-4F9A-BB5C-0480E124F0B5}">
      <dgm:prSet/>
      <dgm:spPr/>
      <dgm:t>
        <a:bodyPr/>
        <a:lstStyle/>
        <a:p>
          <a:r>
            <a:rPr lang="ru-RU" b="1"/>
            <a:t>Третью группу </a:t>
          </a:r>
          <a:r>
            <a:rPr lang="ru-RU"/>
            <a:t>составляют преступления с высоким уровнем латентности, в которых активность потерпевших и лиц, имеющих отношение к преступлению, практически равна нулю. Зачастую потерпевший не знает о совершении преступного посягательства на его права и интересы либо не желает распространения информации о совершенном преступлении (умышленное причинение легкого вреда здоровью, вовлечение несовершеннолетнего в совершение преступления и в совершение антиобщественных действий (ст. 150 и 151 УК РФ), хищение чужого имущества, злоупотребление должностными полномочиями, взяточничество).</a:t>
          </a:r>
        </a:p>
      </dgm:t>
    </dgm:pt>
    <dgm:pt modelId="{861AA849-0E13-446D-96C5-B7DF996F625F}" type="parTrans" cxnId="{2298630E-8E8C-4199-95B0-35F21D39884C}">
      <dgm:prSet/>
      <dgm:spPr/>
      <dgm:t>
        <a:bodyPr/>
        <a:lstStyle/>
        <a:p>
          <a:endParaRPr lang="ru-RU"/>
        </a:p>
      </dgm:t>
    </dgm:pt>
    <dgm:pt modelId="{A40CDDBF-3252-4289-B85F-5184ECDA04ED}" type="sibTrans" cxnId="{2298630E-8E8C-4199-95B0-35F21D39884C}">
      <dgm:prSet/>
      <dgm:spPr/>
      <dgm:t>
        <a:bodyPr/>
        <a:lstStyle/>
        <a:p>
          <a:endParaRPr lang="ru-RU"/>
        </a:p>
      </dgm:t>
    </dgm:pt>
    <dgm:pt modelId="{B4EF89BD-4883-456C-815F-D07C02F9BCE8}" type="pres">
      <dgm:prSet presAssocID="{AE5EDD2E-FA5D-46A5-9CD1-D65881012F3D}" presName="linear" presStyleCnt="0">
        <dgm:presLayoutVars>
          <dgm:animLvl val="lvl"/>
          <dgm:resizeHandles val="exact"/>
        </dgm:presLayoutVars>
      </dgm:prSet>
      <dgm:spPr/>
    </dgm:pt>
    <dgm:pt modelId="{6FE6F909-091E-4E5B-A428-EF6C9F2C0221}" type="pres">
      <dgm:prSet presAssocID="{90D79F51-5700-4F9A-BB5C-0480E124F0B5}" presName="parentText" presStyleLbl="node1" presStyleIdx="0" presStyleCnt="1">
        <dgm:presLayoutVars>
          <dgm:chMax val="0"/>
          <dgm:bulletEnabled val="1"/>
        </dgm:presLayoutVars>
      </dgm:prSet>
      <dgm:spPr/>
    </dgm:pt>
  </dgm:ptLst>
  <dgm:cxnLst>
    <dgm:cxn modelId="{2298630E-8E8C-4199-95B0-35F21D39884C}" srcId="{AE5EDD2E-FA5D-46A5-9CD1-D65881012F3D}" destId="{90D79F51-5700-4F9A-BB5C-0480E124F0B5}" srcOrd="0" destOrd="0" parTransId="{861AA849-0E13-446D-96C5-B7DF996F625F}" sibTransId="{A40CDDBF-3252-4289-B85F-5184ECDA04ED}"/>
    <dgm:cxn modelId="{24E96B48-58C3-46F9-9E3F-A028B229A93B}" type="presOf" srcId="{AE5EDD2E-FA5D-46A5-9CD1-D65881012F3D}" destId="{B4EF89BD-4883-456C-815F-D07C02F9BCE8}" srcOrd="0" destOrd="0" presId="urn:microsoft.com/office/officeart/2005/8/layout/vList2"/>
    <dgm:cxn modelId="{30A7506E-870C-4C72-8F9A-96E8FD6BB96D}" type="presOf" srcId="{90D79F51-5700-4F9A-BB5C-0480E124F0B5}" destId="{6FE6F909-091E-4E5B-A428-EF6C9F2C0221}" srcOrd="0" destOrd="0" presId="urn:microsoft.com/office/officeart/2005/8/layout/vList2"/>
    <dgm:cxn modelId="{55A83B6C-757C-459D-9ADE-9D637EF35384}" type="presParOf" srcId="{B4EF89BD-4883-456C-815F-D07C02F9BCE8}" destId="{6FE6F909-091E-4E5B-A428-EF6C9F2C022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C1CE22E0-A6B6-4C6B-B4A0-47B553BD7658}"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ru-RU"/>
        </a:p>
      </dgm:t>
    </dgm:pt>
    <dgm:pt modelId="{8A78027C-6EED-4B78-B3EF-D6150F4BE968}">
      <dgm:prSet/>
      <dgm:spPr/>
      <dgm:t>
        <a:bodyPr/>
        <a:lstStyle/>
        <a:p>
          <a:r>
            <a:rPr lang="ru-RU" b="1"/>
            <a:t>Криминологическая классификация (типология) преступности </a:t>
          </a:r>
          <a:r>
            <a:rPr lang="ru-RU"/>
            <a:t>— это разделение преступности на отдельные виды по различным критериям.</a:t>
          </a:r>
        </a:p>
      </dgm:t>
    </dgm:pt>
    <dgm:pt modelId="{E2F79624-00C0-4014-8528-9BF60B102A43}" type="parTrans" cxnId="{EB1EC175-E7B8-4D93-8FEF-09AFDAFF4922}">
      <dgm:prSet/>
      <dgm:spPr/>
      <dgm:t>
        <a:bodyPr/>
        <a:lstStyle/>
        <a:p>
          <a:endParaRPr lang="ru-RU"/>
        </a:p>
      </dgm:t>
    </dgm:pt>
    <dgm:pt modelId="{B7F85A91-A010-41C8-A52C-EAE1A3DF394B}" type="sibTrans" cxnId="{EB1EC175-E7B8-4D93-8FEF-09AFDAFF4922}">
      <dgm:prSet/>
      <dgm:spPr/>
      <dgm:t>
        <a:bodyPr/>
        <a:lstStyle/>
        <a:p>
          <a:endParaRPr lang="ru-RU"/>
        </a:p>
      </dgm:t>
    </dgm:pt>
    <dgm:pt modelId="{23E650D9-92CE-446F-88B5-21ED053AB440}" type="pres">
      <dgm:prSet presAssocID="{C1CE22E0-A6B6-4C6B-B4A0-47B553BD7658}" presName="linear" presStyleCnt="0">
        <dgm:presLayoutVars>
          <dgm:animLvl val="lvl"/>
          <dgm:resizeHandles val="exact"/>
        </dgm:presLayoutVars>
      </dgm:prSet>
      <dgm:spPr/>
    </dgm:pt>
    <dgm:pt modelId="{0CD98068-BAD4-4000-A95D-8BB84B97EB59}" type="pres">
      <dgm:prSet presAssocID="{8A78027C-6EED-4B78-B3EF-D6150F4BE968}" presName="parentText" presStyleLbl="node1" presStyleIdx="0" presStyleCnt="1">
        <dgm:presLayoutVars>
          <dgm:chMax val="0"/>
          <dgm:bulletEnabled val="1"/>
        </dgm:presLayoutVars>
      </dgm:prSet>
      <dgm:spPr/>
    </dgm:pt>
  </dgm:ptLst>
  <dgm:cxnLst>
    <dgm:cxn modelId="{EB1EC175-E7B8-4D93-8FEF-09AFDAFF4922}" srcId="{C1CE22E0-A6B6-4C6B-B4A0-47B553BD7658}" destId="{8A78027C-6EED-4B78-B3EF-D6150F4BE968}" srcOrd="0" destOrd="0" parTransId="{E2F79624-00C0-4014-8528-9BF60B102A43}" sibTransId="{B7F85A91-A010-41C8-A52C-EAE1A3DF394B}"/>
    <dgm:cxn modelId="{95632986-6159-4D46-A882-48ECDDAC4D49}" type="presOf" srcId="{8A78027C-6EED-4B78-B3EF-D6150F4BE968}" destId="{0CD98068-BAD4-4000-A95D-8BB84B97EB59}" srcOrd="0" destOrd="0" presId="urn:microsoft.com/office/officeart/2005/8/layout/vList2"/>
    <dgm:cxn modelId="{83330BA2-1825-426F-92E8-B28D55ADFC0A}" type="presOf" srcId="{C1CE22E0-A6B6-4C6B-B4A0-47B553BD7658}" destId="{23E650D9-92CE-446F-88B5-21ED053AB440}" srcOrd="0" destOrd="0" presId="urn:microsoft.com/office/officeart/2005/8/layout/vList2"/>
    <dgm:cxn modelId="{8FDA5106-51F2-4E4C-ACDB-7E7AD12E9F8A}" type="presParOf" srcId="{23E650D9-92CE-446F-88B5-21ED053AB440}" destId="{0CD98068-BAD4-4000-A95D-8BB84B97EB5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EFDB7142-A2F4-4606-BA9B-194B86A8507F}" type="doc">
      <dgm:prSet loTypeId="urn:microsoft.com/office/officeart/2005/8/layout/hierarchy3" loCatId="hierarchy" qsTypeId="urn:microsoft.com/office/officeart/2005/8/quickstyle/simple1" qsCatId="simple" csTypeId="urn:microsoft.com/office/officeart/2005/8/colors/accent0_1" csCatId="mainScheme" phldr="1"/>
      <dgm:spPr/>
      <dgm:t>
        <a:bodyPr/>
        <a:lstStyle/>
        <a:p>
          <a:endParaRPr lang="ru-RU"/>
        </a:p>
      </dgm:t>
    </dgm:pt>
    <dgm:pt modelId="{A20D8202-D82B-4776-9FF2-BFCE903E0D15}">
      <dgm:prSet phldrT="[Текст]"/>
      <dgm:spPr/>
      <dgm:t>
        <a:bodyPr/>
        <a:lstStyle/>
        <a:p>
          <a:r>
            <a:rPr lang="ru-RU" b="1" dirty="0"/>
            <a:t>По характеру мотивации личности</a:t>
          </a:r>
        </a:p>
      </dgm:t>
    </dgm:pt>
    <dgm:pt modelId="{46F46CD8-6B13-44E8-B1DE-D9CC972F9E35}" type="parTrans" cxnId="{1C8F75CB-F13C-46AC-AD8D-0CD5596AD5A4}">
      <dgm:prSet/>
      <dgm:spPr/>
      <dgm:t>
        <a:bodyPr/>
        <a:lstStyle/>
        <a:p>
          <a:endParaRPr lang="ru-RU"/>
        </a:p>
      </dgm:t>
    </dgm:pt>
    <dgm:pt modelId="{C11D4433-EAAD-4365-8BFC-A35AE13ED8D0}" type="sibTrans" cxnId="{1C8F75CB-F13C-46AC-AD8D-0CD5596AD5A4}">
      <dgm:prSet/>
      <dgm:spPr/>
      <dgm:t>
        <a:bodyPr/>
        <a:lstStyle/>
        <a:p>
          <a:endParaRPr lang="ru-RU"/>
        </a:p>
      </dgm:t>
    </dgm:pt>
    <dgm:pt modelId="{49D4D3DC-3068-4FEC-8071-5843A9BD48D2}">
      <dgm:prSet phldrT="[Текст]"/>
      <dgm:spPr/>
      <dgm:t>
        <a:bodyPr/>
        <a:lstStyle/>
        <a:p>
          <a:r>
            <a:rPr lang="ru-RU" dirty="0"/>
            <a:t>Умышленная</a:t>
          </a:r>
        </a:p>
      </dgm:t>
    </dgm:pt>
    <dgm:pt modelId="{AF2A9432-E6DC-4713-B301-8FAC68E2B409}" type="parTrans" cxnId="{263882F6-CABA-406F-B1A9-935ED4BC0E0A}">
      <dgm:prSet/>
      <dgm:spPr/>
      <dgm:t>
        <a:bodyPr/>
        <a:lstStyle/>
        <a:p>
          <a:endParaRPr lang="ru-RU"/>
        </a:p>
      </dgm:t>
    </dgm:pt>
    <dgm:pt modelId="{6AF887FC-3BD7-42A4-8289-095F63AE62C7}" type="sibTrans" cxnId="{263882F6-CABA-406F-B1A9-935ED4BC0E0A}">
      <dgm:prSet/>
      <dgm:spPr/>
      <dgm:t>
        <a:bodyPr/>
        <a:lstStyle/>
        <a:p>
          <a:endParaRPr lang="ru-RU"/>
        </a:p>
      </dgm:t>
    </dgm:pt>
    <dgm:pt modelId="{B0D3449E-4600-421F-B2B8-A738D244E10E}">
      <dgm:prSet phldrT="[Текст]"/>
      <dgm:spPr/>
      <dgm:t>
        <a:bodyPr/>
        <a:lstStyle/>
        <a:p>
          <a:r>
            <a:rPr lang="ru-RU" dirty="0"/>
            <a:t>Неосторожная</a:t>
          </a:r>
        </a:p>
      </dgm:t>
    </dgm:pt>
    <dgm:pt modelId="{A13D97A9-008F-4B45-858D-B665D7807A85}" type="parTrans" cxnId="{41E639D8-D69B-4E88-8572-1DC9DBE63464}">
      <dgm:prSet/>
      <dgm:spPr/>
      <dgm:t>
        <a:bodyPr/>
        <a:lstStyle/>
        <a:p>
          <a:endParaRPr lang="ru-RU"/>
        </a:p>
      </dgm:t>
    </dgm:pt>
    <dgm:pt modelId="{674CFD3D-FE3C-4348-81A8-13B2E2B1C821}" type="sibTrans" cxnId="{41E639D8-D69B-4E88-8572-1DC9DBE63464}">
      <dgm:prSet/>
      <dgm:spPr/>
      <dgm:t>
        <a:bodyPr/>
        <a:lstStyle/>
        <a:p>
          <a:endParaRPr lang="ru-RU"/>
        </a:p>
      </dgm:t>
    </dgm:pt>
    <dgm:pt modelId="{C1C39A98-CFDC-4497-8D7A-66F6DEFA7BB6}">
      <dgm:prSet phldrT="[Текст]"/>
      <dgm:spPr/>
      <dgm:t>
        <a:bodyPr/>
        <a:lstStyle/>
        <a:p>
          <a:r>
            <a:rPr lang="ru-RU" b="1" dirty="0"/>
            <a:t>По степени организованности</a:t>
          </a:r>
        </a:p>
      </dgm:t>
    </dgm:pt>
    <dgm:pt modelId="{A207F795-4C87-4FF5-AC35-621A3272ED98}" type="parTrans" cxnId="{2EEA4EE7-CC8E-45D2-A4F5-1CEE0A1D9AAC}">
      <dgm:prSet/>
      <dgm:spPr/>
      <dgm:t>
        <a:bodyPr/>
        <a:lstStyle/>
        <a:p>
          <a:endParaRPr lang="ru-RU"/>
        </a:p>
      </dgm:t>
    </dgm:pt>
    <dgm:pt modelId="{6B15AB7C-CC30-459F-84C4-BBB4A8D17BB2}" type="sibTrans" cxnId="{2EEA4EE7-CC8E-45D2-A4F5-1CEE0A1D9AAC}">
      <dgm:prSet/>
      <dgm:spPr/>
      <dgm:t>
        <a:bodyPr/>
        <a:lstStyle/>
        <a:p>
          <a:endParaRPr lang="ru-RU"/>
        </a:p>
      </dgm:t>
    </dgm:pt>
    <dgm:pt modelId="{93F0C2F7-A31C-4895-8D3D-B6971C1EC7A3}">
      <dgm:prSet phldrT="[Текст]"/>
      <dgm:spPr/>
      <dgm:t>
        <a:bodyPr/>
        <a:lstStyle/>
        <a:p>
          <a:r>
            <a:rPr lang="ru-RU" dirty="0"/>
            <a:t>Индивидуальная</a:t>
          </a:r>
        </a:p>
      </dgm:t>
    </dgm:pt>
    <dgm:pt modelId="{0E871038-01C6-4B9A-ADE0-957F3CE02A57}" type="parTrans" cxnId="{C5A7D3F6-3DCE-476A-983B-59E83C14742B}">
      <dgm:prSet/>
      <dgm:spPr/>
      <dgm:t>
        <a:bodyPr/>
        <a:lstStyle/>
        <a:p>
          <a:endParaRPr lang="ru-RU"/>
        </a:p>
      </dgm:t>
    </dgm:pt>
    <dgm:pt modelId="{056B523F-7837-4F01-85F1-6B534E8D53D0}" type="sibTrans" cxnId="{C5A7D3F6-3DCE-476A-983B-59E83C14742B}">
      <dgm:prSet/>
      <dgm:spPr/>
      <dgm:t>
        <a:bodyPr/>
        <a:lstStyle/>
        <a:p>
          <a:endParaRPr lang="ru-RU"/>
        </a:p>
      </dgm:t>
    </dgm:pt>
    <dgm:pt modelId="{A3329F4D-3023-4020-92B6-9CC20591A3C2}">
      <dgm:prSet phldrT="[Текст]"/>
      <dgm:spPr/>
      <dgm:t>
        <a:bodyPr/>
        <a:lstStyle/>
        <a:p>
          <a:r>
            <a:rPr lang="ru-RU" dirty="0"/>
            <a:t>Групповая</a:t>
          </a:r>
        </a:p>
      </dgm:t>
    </dgm:pt>
    <dgm:pt modelId="{4215128A-8CFF-469E-9728-CF04DB1C37EE}" type="parTrans" cxnId="{A5112219-CB1F-42CD-A0A0-A6D138120E70}">
      <dgm:prSet/>
      <dgm:spPr/>
      <dgm:t>
        <a:bodyPr/>
        <a:lstStyle/>
        <a:p>
          <a:endParaRPr lang="ru-RU"/>
        </a:p>
      </dgm:t>
    </dgm:pt>
    <dgm:pt modelId="{32FEC43B-D092-4D59-8C75-AFEE4052F35B}" type="sibTrans" cxnId="{A5112219-CB1F-42CD-A0A0-A6D138120E70}">
      <dgm:prSet/>
      <dgm:spPr/>
      <dgm:t>
        <a:bodyPr/>
        <a:lstStyle/>
        <a:p>
          <a:endParaRPr lang="ru-RU"/>
        </a:p>
      </dgm:t>
    </dgm:pt>
    <dgm:pt modelId="{92A8AF6C-F501-4F4B-B79B-98E6B1D16237}">
      <dgm:prSet phldrT="[Текст]"/>
      <dgm:spPr/>
      <dgm:t>
        <a:bodyPr/>
        <a:lstStyle/>
        <a:p>
          <a:r>
            <a:rPr lang="ru-RU" b="1" dirty="0"/>
            <a:t>По объекту посягательства</a:t>
          </a:r>
        </a:p>
      </dgm:t>
    </dgm:pt>
    <dgm:pt modelId="{F8CE9FEE-1B01-44B4-9665-48746A52E1D6}" type="parTrans" cxnId="{9E819AE3-5C54-4C44-8CBA-82538A3B581B}">
      <dgm:prSet/>
      <dgm:spPr/>
      <dgm:t>
        <a:bodyPr/>
        <a:lstStyle/>
        <a:p>
          <a:endParaRPr lang="ru-RU"/>
        </a:p>
      </dgm:t>
    </dgm:pt>
    <dgm:pt modelId="{17E42821-AE6A-4F00-A057-41712CFB72DE}" type="sibTrans" cxnId="{9E819AE3-5C54-4C44-8CBA-82538A3B581B}">
      <dgm:prSet/>
      <dgm:spPr/>
      <dgm:t>
        <a:bodyPr/>
        <a:lstStyle/>
        <a:p>
          <a:endParaRPr lang="ru-RU"/>
        </a:p>
      </dgm:t>
    </dgm:pt>
    <dgm:pt modelId="{2DCCF047-4003-4133-AE99-EF7E628CA0EE}">
      <dgm:prSet phldrT="[Текст]"/>
      <dgm:spPr/>
      <dgm:t>
        <a:bodyPr/>
        <a:lstStyle/>
        <a:p>
          <a:r>
            <a:rPr lang="ru-RU" b="1" dirty="0"/>
            <a:t>По характеристике вины</a:t>
          </a:r>
        </a:p>
      </dgm:t>
    </dgm:pt>
    <dgm:pt modelId="{5AE67054-54B7-4C7A-B8B3-6388ACEC3647}" type="parTrans" cxnId="{6E78C76A-288E-4A8D-B934-5BEEB995CA63}">
      <dgm:prSet/>
      <dgm:spPr/>
      <dgm:t>
        <a:bodyPr/>
        <a:lstStyle/>
        <a:p>
          <a:endParaRPr lang="ru-RU"/>
        </a:p>
      </dgm:t>
    </dgm:pt>
    <dgm:pt modelId="{9CD9D8DC-205A-4BCB-B97F-1E2BDC283BA0}" type="sibTrans" cxnId="{6E78C76A-288E-4A8D-B934-5BEEB995CA63}">
      <dgm:prSet/>
      <dgm:spPr/>
      <dgm:t>
        <a:bodyPr/>
        <a:lstStyle/>
        <a:p>
          <a:endParaRPr lang="ru-RU"/>
        </a:p>
      </dgm:t>
    </dgm:pt>
    <dgm:pt modelId="{2D759DFF-F9EF-4DBF-9CAD-E9F1AE171D83}">
      <dgm:prSet/>
      <dgm:spPr/>
      <dgm:t>
        <a:bodyPr/>
        <a:lstStyle/>
        <a:p>
          <a:r>
            <a:rPr lang="ru-RU" dirty="0"/>
            <a:t>Насильственные</a:t>
          </a:r>
        </a:p>
      </dgm:t>
    </dgm:pt>
    <dgm:pt modelId="{6ED6BBE0-C348-4767-BB16-EA36B0DDB078}" type="parTrans" cxnId="{328A2565-9C4B-4C7E-84ED-9474086B8B87}">
      <dgm:prSet/>
      <dgm:spPr/>
      <dgm:t>
        <a:bodyPr/>
        <a:lstStyle/>
        <a:p>
          <a:endParaRPr lang="ru-RU"/>
        </a:p>
      </dgm:t>
    </dgm:pt>
    <dgm:pt modelId="{E6562D60-895D-4A2B-AD3C-2F7E90685E1A}" type="sibTrans" cxnId="{328A2565-9C4B-4C7E-84ED-9474086B8B87}">
      <dgm:prSet/>
      <dgm:spPr/>
      <dgm:t>
        <a:bodyPr/>
        <a:lstStyle/>
        <a:p>
          <a:endParaRPr lang="ru-RU"/>
        </a:p>
      </dgm:t>
    </dgm:pt>
    <dgm:pt modelId="{E86075B8-80D8-447B-9901-7A2332C72188}">
      <dgm:prSet/>
      <dgm:spPr/>
      <dgm:t>
        <a:bodyPr/>
        <a:lstStyle/>
        <a:p>
          <a:r>
            <a:rPr lang="ru-RU" dirty="0"/>
            <a:t>Корыстные</a:t>
          </a:r>
        </a:p>
      </dgm:t>
    </dgm:pt>
    <dgm:pt modelId="{6BBD7052-B7CC-43F7-B77F-4C038F801807}" type="parTrans" cxnId="{AE270DD8-1C62-4E2E-B0C2-430BC58C8F45}">
      <dgm:prSet/>
      <dgm:spPr/>
      <dgm:t>
        <a:bodyPr/>
        <a:lstStyle/>
        <a:p>
          <a:endParaRPr lang="ru-RU"/>
        </a:p>
      </dgm:t>
    </dgm:pt>
    <dgm:pt modelId="{1E3489D2-0B81-420D-AEF8-7E37AA635B8B}" type="sibTrans" cxnId="{AE270DD8-1C62-4E2E-B0C2-430BC58C8F45}">
      <dgm:prSet/>
      <dgm:spPr/>
      <dgm:t>
        <a:bodyPr/>
        <a:lstStyle/>
        <a:p>
          <a:endParaRPr lang="ru-RU"/>
        </a:p>
      </dgm:t>
    </dgm:pt>
    <dgm:pt modelId="{FB4E10E7-7BFD-4140-8ABF-1BF2DD7A7A99}">
      <dgm:prSet/>
      <dgm:spPr/>
      <dgm:t>
        <a:bodyPr/>
        <a:lstStyle/>
        <a:p>
          <a:r>
            <a:rPr lang="ru-RU" dirty="0"/>
            <a:t>Корыстно-насильственные</a:t>
          </a:r>
        </a:p>
      </dgm:t>
    </dgm:pt>
    <dgm:pt modelId="{054FD839-E9A2-4FA6-84D2-805C197D3C5D}" type="parTrans" cxnId="{7C7E1B18-D60D-4482-9E14-53D3792B472F}">
      <dgm:prSet/>
      <dgm:spPr/>
      <dgm:t>
        <a:bodyPr/>
        <a:lstStyle/>
        <a:p>
          <a:endParaRPr lang="ru-RU"/>
        </a:p>
      </dgm:t>
    </dgm:pt>
    <dgm:pt modelId="{7A637FA9-E528-4AC8-896E-7211A672D240}" type="sibTrans" cxnId="{7C7E1B18-D60D-4482-9E14-53D3792B472F}">
      <dgm:prSet/>
      <dgm:spPr/>
      <dgm:t>
        <a:bodyPr/>
        <a:lstStyle/>
        <a:p>
          <a:endParaRPr lang="ru-RU"/>
        </a:p>
      </dgm:t>
    </dgm:pt>
    <dgm:pt modelId="{98DBE5C1-E343-460A-8024-1F5DF9FE7E49}">
      <dgm:prSet/>
      <dgm:spPr/>
      <dgm:t>
        <a:bodyPr/>
        <a:lstStyle/>
        <a:p>
          <a:r>
            <a:rPr lang="ru-RU" dirty="0"/>
            <a:t>Организованная</a:t>
          </a:r>
        </a:p>
      </dgm:t>
    </dgm:pt>
    <dgm:pt modelId="{DCC202DF-607E-4ACA-B181-73897A88A0AC}" type="parTrans" cxnId="{56A8905B-50EA-4D42-BEDD-15FACC8E8F0E}">
      <dgm:prSet/>
      <dgm:spPr/>
      <dgm:t>
        <a:bodyPr/>
        <a:lstStyle/>
        <a:p>
          <a:endParaRPr lang="ru-RU"/>
        </a:p>
      </dgm:t>
    </dgm:pt>
    <dgm:pt modelId="{BD861169-AFA7-4F89-9D44-8CAA33E13C12}" type="sibTrans" cxnId="{56A8905B-50EA-4D42-BEDD-15FACC8E8F0E}">
      <dgm:prSet/>
      <dgm:spPr/>
      <dgm:t>
        <a:bodyPr/>
        <a:lstStyle/>
        <a:p>
          <a:endParaRPr lang="ru-RU"/>
        </a:p>
      </dgm:t>
    </dgm:pt>
    <dgm:pt modelId="{0C8870CB-720C-4298-A248-3183FB849BC8}">
      <dgm:prSet/>
      <dgm:spPr/>
      <dgm:t>
        <a:bodyPr/>
        <a:lstStyle/>
        <a:p>
          <a:r>
            <a:rPr lang="ru-RU" dirty="0"/>
            <a:t>Экономическая</a:t>
          </a:r>
        </a:p>
      </dgm:t>
    </dgm:pt>
    <dgm:pt modelId="{849677B4-58F8-4E83-BC5B-ECF63498574C}" type="parTrans" cxnId="{9AC4DB95-5321-452F-B291-D7076AD0EB33}">
      <dgm:prSet/>
      <dgm:spPr/>
      <dgm:t>
        <a:bodyPr/>
        <a:lstStyle/>
        <a:p>
          <a:endParaRPr lang="ru-RU"/>
        </a:p>
      </dgm:t>
    </dgm:pt>
    <dgm:pt modelId="{D7BC89F6-70BC-4640-B9DD-947EBED85B77}" type="sibTrans" cxnId="{9AC4DB95-5321-452F-B291-D7076AD0EB33}">
      <dgm:prSet/>
      <dgm:spPr/>
      <dgm:t>
        <a:bodyPr/>
        <a:lstStyle/>
        <a:p>
          <a:endParaRPr lang="ru-RU"/>
        </a:p>
      </dgm:t>
    </dgm:pt>
    <dgm:pt modelId="{5ACA3EF9-09BA-498E-BE1B-C2F9A1D9C295}">
      <dgm:prSet/>
      <dgm:spPr/>
      <dgm:t>
        <a:bodyPr/>
        <a:lstStyle/>
        <a:p>
          <a:r>
            <a:rPr lang="ru-RU" dirty="0"/>
            <a:t>Против личности</a:t>
          </a:r>
        </a:p>
      </dgm:t>
    </dgm:pt>
    <dgm:pt modelId="{89785297-F248-4267-9629-E72E9B049205}" type="parTrans" cxnId="{BC07B072-FCD6-4B22-BCFB-7B797FE0717D}">
      <dgm:prSet/>
      <dgm:spPr/>
      <dgm:t>
        <a:bodyPr/>
        <a:lstStyle/>
        <a:p>
          <a:endParaRPr lang="ru-RU"/>
        </a:p>
      </dgm:t>
    </dgm:pt>
    <dgm:pt modelId="{6375405A-F0A4-4CBE-837F-0EA2340B7721}" type="sibTrans" cxnId="{BC07B072-FCD6-4B22-BCFB-7B797FE0717D}">
      <dgm:prSet/>
      <dgm:spPr/>
      <dgm:t>
        <a:bodyPr/>
        <a:lstStyle/>
        <a:p>
          <a:endParaRPr lang="ru-RU"/>
        </a:p>
      </dgm:t>
    </dgm:pt>
    <dgm:pt modelId="{ECCF5784-2CD0-4909-B534-AD7157569F13}">
      <dgm:prSet/>
      <dgm:spPr/>
      <dgm:t>
        <a:bodyPr/>
        <a:lstStyle/>
        <a:p>
          <a:r>
            <a:rPr lang="ru-RU" dirty="0"/>
            <a:t>Против собственности</a:t>
          </a:r>
        </a:p>
      </dgm:t>
    </dgm:pt>
    <dgm:pt modelId="{E86A8F82-2951-4D8D-9163-89C48064E29A}" type="parTrans" cxnId="{9D86BA72-180C-4EB1-BE6C-53DBAB21939C}">
      <dgm:prSet/>
      <dgm:spPr/>
      <dgm:t>
        <a:bodyPr/>
        <a:lstStyle/>
        <a:p>
          <a:endParaRPr lang="ru-RU"/>
        </a:p>
      </dgm:t>
    </dgm:pt>
    <dgm:pt modelId="{739AFA0C-5CCB-428F-8067-F620AD196610}" type="sibTrans" cxnId="{9D86BA72-180C-4EB1-BE6C-53DBAB21939C}">
      <dgm:prSet/>
      <dgm:spPr/>
      <dgm:t>
        <a:bodyPr/>
        <a:lstStyle/>
        <a:p>
          <a:endParaRPr lang="ru-RU"/>
        </a:p>
      </dgm:t>
    </dgm:pt>
    <dgm:pt modelId="{B837CC2D-180B-42ED-A525-6D66AA4AA0AC}">
      <dgm:prSet/>
      <dgm:spPr/>
      <dgm:t>
        <a:bodyPr/>
        <a:lstStyle/>
        <a:p>
          <a:r>
            <a:rPr lang="ru-RU" dirty="0"/>
            <a:t>Против военной службы</a:t>
          </a:r>
        </a:p>
      </dgm:t>
    </dgm:pt>
    <dgm:pt modelId="{4B65408A-A772-4BB0-AD58-088277EC27F7}" type="parTrans" cxnId="{BBFC392C-29DC-48B6-93DA-5F671ACDAF53}">
      <dgm:prSet/>
      <dgm:spPr/>
      <dgm:t>
        <a:bodyPr/>
        <a:lstStyle/>
        <a:p>
          <a:endParaRPr lang="ru-RU"/>
        </a:p>
      </dgm:t>
    </dgm:pt>
    <dgm:pt modelId="{65F05DB6-5447-4A7A-B6B3-D32E3EFDD35B}" type="sibTrans" cxnId="{BBFC392C-29DC-48B6-93DA-5F671ACDAF53}">
      <dgm:prSet/>
      <dgm:spPr/>
      <dgm:t>
        <a:bodyPr/>
        <a:lstStyle/>
        <a:p>
          <a:endParaRPr lang="ru-RU"/>
        </a:p>
      </dgm:t>
    </dgm:pt>
    <dgm:pt modelId="{90B5610F-9953-41E4-A5E8-CC93BDA7CCA6}">
      <dgm:prSet/>
      <dgm:spPr/>
      <dgm:t>
        <a:bodyPr/>
        <a:lstStyle/>
        <a:p>
          <a:r>
            <a:rPr lang="ru-RU" dirty="0"/>
            <a:t>Против общественной безопасности и т.д.</a:t>
          </a:r>
        </a:p>
      </dgm:t>
    </dgm:pt>
    <dgm:pt modelId="{14A2894F-AEC3-4708-A77F-5E1E3E6783AC}" type="parTrans" cxnId="{120D23FD-C861-43E1-8746-8EA7DC0678A8}">
      <dgm:prSet/>
      <dgm:spPr/>
      <dgm:t>
        <a:bodyPr/>
        <a:lstStyle/>
        <a:p>
          <a:endParaRPr lang="ru-RU"/>
        </a:p>
      </dgm:t>
    </dgm:pt>
    <dgm:pt modelId="{1F398A7B-C71B-4180-962E-5AD0276C6D4E}" type="sibTrans" cxnId="{120D23FD-C861-43E1-8746-8EA7DC0678A8}">
      <dgm:prSet/>
      <dgm:spPr/>
      <dgm:t>
        <a:bodyPr/>
        <a:lstStyle/>
        <a:p>
          <a:endParaRPr lang="ru-RU"/>
        </a:p>
      </dgm:t>
    </dgm:pt>
    <dgm:pt modelId="{73CBE1C5-1E74-4963-9D59-8429CFAB18F6}" type="pres">
      <dgm:prSet presAssocID="{EFDB7142-A2F4-4606-BA9B-194B86A8507F}" presName="diagram" presStyleCnt="0">
        <dgm:presLayoutVars>
          <dgm:chPref val="1"/>
          <dgm:dir/>
          <dgm:animOne val="branch"/>
          <dgm:animLvl val="lvl"/>
          <dgm:resizeHandles/>
        </dgm:presLayoutVars>
      </dgm:prSet>
      <dgm:spPr/>
    </dgm:pt>
    <dgm:pt modelId="{7BC4E9F6-F034-4138-8E85-5444D83A3FFF}" type="pres">
      <dgm:prSet presAssocID="{A20D8202-D82B-4776-9FF2-BFCE903E0D15}" presName="root" presStyleCnt="0"/>
      <dgm:spPr/>
    </dgm:pt>
    <dgm:pt modelId="{3D8BA302-FCBA-4AC4-8B2B-BC42886EFB5E}" type="pres">
      <dgm:prSet presAssocID="{A20D8202-D82B-4776-9FF2-BFCE903E0D15}" presName="rootComposite" presStyleCnt="0"/>
      <dgm:spPr/>
    </dgm:pt>
    <dgm:pt modelId="{9721E2EF-D4CE-4650-A273-46BF85E6A198}" type="pres">
      <dgm:prSet presAssocID="{A20D8202-D82B-4776-9FF2-BFCE903E0D15}" presName="rootText" presStyleLbl="node1" presStyleIdx="0" presStyleCnt="4"/>
      <dgm:spPr/>
    </dgm:pt>
    <dgm:pt modelId="{192F589C-DB9F-4FB2-8E1F-B64332D905FC}" type="pres">
      <dgm:prSet presAssocID="{A20D8202-D82B-4776-9FF2-BFCE903E0D15}" presName="rootConnector" presStyleLbl="node1" presStyleIdx="0" presStyleCnt="4"/>
      <dgm:spPr/>
    </dgm:pt>
    <dgm:pt modelId="{FDC07168-66C2-49C9-AA3F-99124D8E1C00}" type="pres">
      <dgm:prSet presAssocID="{A20D8202-D82B-4776-9FF2-BFCE903E0D15}" presName="childShape" presStyleCnt="0"/>
      <dgm:spPr/>
    </dgm:pt>
    <dgm:pt modelId="{54C74D23-FA22-46D7-A811-1D207DA12466}" type="pres">
      <dgm:prSet presAssocID="{6ED6BBE0-C348-4767-BB16-EA36B0DDB078}" presName="Name13" presStyleLbl="parChTrans1D2" presStyleIdx="0" presStyleCnt="13"/>
      <dgm:spPr/>
    </dgm:pt>
    <dgm:pt modelId="{E47B92B6-56DD-4F3A-8D32-145B56C82034}" type="pres">
      <dgm:prSet presAssocID="{2D759DFF-F9EF-4DBF-9CAD-E9F1AE171D83}" presName="childText" presStyleLbl="bgAcc1" presStyleIdx="0" presStyleCnt="13">
        <dgm:presLayoutVars>
          <dgm:bulletEnabled val="1"/>
        </dgm:presLayoutVars>
      </dgm:prSet>
      <dgm:spPr/>
    </dgm:pt>
    <dgm:pt modelId="{98B8338A-3A62-4840-A57B-84B131A6208F}" type="pres">
      <dgm:prSet presAssocID="{6BBD7052-B7CC-43F7-B77F-4C038F801807}" presName="Name13" presStyleLbl="parChTrans1D2" presStyleIdx="1" presStyleCnt="13"/>
      <dgm:spPr/>
    </dgm:pt>
    <dgm:pt modelId="{3295B57A-BEB2-4D3E-905C-75B57EFB2B95}" type="pres">
      <dgm:prSet presAssocID="{E86075B8-80D8-447B-9901-7A2332C72188}" presName="childText" presStyleLbl="bgAcc1" presStyleIdx="1" presStyleCnt="13">
        <dgm:presLayoutVars>
          <dgm:bulletEnabled val="1"/>
        </dgm:presLayoutVars>
      </dgm:prSet>
      <dgm:spPr/>
    </dgm:pt>
    <dgm:pt modelId="{15DE274B-3E61-4C29-BD93-245075F15861}" type="pres">
      <dgm:prSet presAssocID="{054FD839-E9A2-4FA6-84D2-805C197D3C5D}" presName="Name13" presStyleLbl="parChTrans1D2" presStyleIdx="2" presStyleCnt="13"/>
      <dgm:spPr/>
    </dgm:pt>
    <dgm:pt modelId="{9A744FEC-8040-4A78-955B-625B37BED462}" type="pres">
      <dgm:prSet presAssocID="{FB4E10E7-7BFD-4140-8ABF-1BF2DD7A7A99}" presName="childText" presStyleLbl="bgAcc1" presStyleIdx="2" presStyleCnt="13">
        <dgm:presLayoutVars>
          <dgm:bulletEnabled val="1"/>
        </dgm:presLayoutVars>
      </dgm:prSet>
      <dgm:spPr/>
    </dgm:pt>
    <dgm:pt modelId="{347A0303-BE78-44A6-A02E-C062DFB88FEC}" type="pres">
      <dgm:prSet presAssocID="{92A8AF6C-F501-4F4B-B79B-98E6B1D16237}" presName="root" presStyleCnt="0"/>
      <dgm:spPr/>
    </dgm:pt>
    <dgm:pt modelId="{3A79934A-1327-4A20-BAF5-3D0EC9C16DE8}" type="pres">
      <dgm:prSet presAssocID="{92A8AF6C-F501-4F4B-B79B-98E6B1D16237}" presName="rootComposite" presStyleCnt="0"/>
      <dgm:spPr/>
    </dgm:pt>
    <dgm:pt modelId="{5F443DD3-6A42-467F-8A83-A71E9632E02C}" type="pres">
      <dgm:prSet presAssocID="{92A8AF6C-F501-4F4B-B79B-98E6B1D16237}" presName="rootText" presStyleLbl="node1" presStyleIdx="1" presStyleCnt="4"/>
      <dgm:spPr/>
    </dgm:pt>
    <dgm:pt modelId="{079D2EEA-6830-4770-B479-FF57FFA3FF16}" type="pres">
      <dgm:prSet presAssocID="{92A8AF6C-F501-4F4B-B79B-98E6B1D16237}" presName="rootConnector" presStyleLbl="node1" presStyleIdx="1" presStyleCnt="4"/>
      <dgm:spPr/>
    </dgm:pt>
    <dgm:pt modelId="{393C0E47-1774-4381-A312-FF7AF421B1EB}" type="pres">
      <dgm:prSet presAssocID="{92A8AF6C-F501-4F4B-B79B-98E6B1D16237}" presName="childShape" presStyleCnt="0"/>
      <dgm:spPr/>
    </dgm:pt>
    <dgm:pt modelId="{08F65E78-DCA3-4B6F-A647-1C47B05D44F5}" type="pres">
      <dgm:prSet presAssocID="{849677B4-58F8-4E83-BC5B-ECF63498574C}" presName="Name13" presStyleLbl="parChTrans1D2" presStyleIdx="3" presStyleCnt="13"/>
      <dgm:spPr/>
    </dgm:pt>
    <dgm:pt modelId="{22C45D66-6D0C-40F7-904C-60466647ABC6}" type="pres">
      <dgm:prSet presAssocID="{0C8870CB-720C-4298-A248-3183FB849BC8}" presName="childText" presStyleLbl="bgAcc1" presStyleIdx="3" presStyleCnt="13">
        <dgm:presLayoutVars>
          <dgm:bulletEnabled val="1"/>
        </dgm:presLayoutVars>
      </dgm:prSet>
      <dgm:spPr/>
    </dgm:pt>
    <dgm:pt modelId="{560608B0-1A34-4827-8ED4-157019E4F972}" type="pres">
      <dgm:prSet presAssocID="{89785297-F248-4267-9629-E72E9B049205}" presName="Name13" presStyleLbl="parChTrans1D2" presStyleIdx="4" presStyleCnt="13"/>
      <dgm:spPr/>
    </dgm:pt>
    <dgm:pt modelId="{2DBAA93D-B18C-469B-BBAB-10A5D4B953FD}" type="pres">
      <dgm:prSet presAssocID="{5ACA3EF9-09BA-498E-BE1B-C2F9A1D9C295}" presName="childText" presStyleLbl="bgAcc1" presStyleIdx="4" presStyleCnt="13">
        <dgm:presLayoutVars>
          <dgm:bulletEnabled val="1"/>
        </dgm:presLayoutVars>
      </dgm:prSet>
      <dgm:spPr/>
    </dgm:pt>
    <dgm:pt modelId="{141B4FF9-233E-49D6-8EF3-2B2D52366ED8}" type="pres">
      <dgm:prSet presAssocID="{E86A8F82-2951-4D8D-9163-89C48064E29A}" presName="Name13" presStyleLbl="parChTrans1D2" presStyleIdx="5" presStyleCnt="13"/>
      <dgm:spPr/>
    </dgm:pt>
    <dgm:pt modelId="{0C18C33A-BB34-4BBB-BDCA-0DA92FEAB3D9}" type="pres">
      <dgm:prSet presAssocID="{ECCF5784-2CD0-4909-B534-AD7157569F13}" presName="childText" presStyleLbl="bgAcc1" presStyleIdx="5" presStyleCnt="13">
        <dgm:presLayoutVars>
          <dgm:bulletEnabled val="1"/>
        </dgm:presLayoutVars>
      </dgm:prSet>
      <dgm:spPr/>
    </dgm:pt>
    <dgm:pt modelId="{B874D823-2EFE-48EF-989D-E5EDB3CEF7AD}" type="pres">
      <dgm:prSet presAssocID="{4B65408A-A772-4BB0-AD58-088277EC27F7}" presName="Name13" presStyleLbl="parChTrans1D2" presStyleIdx="6" presStyleCnt="13"/>
      <dgm:spPr/>
    </dgm:pt>
    <dgm:pt modelId="{458074ED-270E-4094-8210-533E1BF84B84}" type="pres">
      <dgm:prSet presAssocID="{B837CC2D-180B-42ED-A525-6D66AA4AA0AC}" presName="childText" presStyleLbl="bgAcc1" presStyleIdx="6" presStyleCnt="13">
        <dgm:presLayoutVars>
          <dgm:bulletEnabled val="1"/>
        </dgm:presLayoutVars>
      </dgm:prSet>
      <dgm:spPr/>
    </dgm:pt>
    <dgm:pt modelId="{BADA96D6-C1E2-4CCD-9AAE-56177555EC21}" type="pres">
      <dgm:prSet presAssocID="{14A2894F-AEC3-4708-A77F-5E1E3E6783AC}" presName="Name13" presStyleLbl="parChTrans1D2" presStyleIdx="7" presStyleCnt="13"/>
      <dgm:spPr/>
    </dgm:pt>
    <dgm:pt modelId="{831DCF19-07ED-4F40-B73C-EFA386AD4A75}" type="pres">
      <dgm:prSet presAssocID="{90B5610F-9953-41E4-A5E8-CC93BDA7CCA6}" presName="childText" presStyleLbl="bgAcc1" presStyleIdx="7" presStyleCnt="13">
        <dgm:presLayoutVars>
          <dgm:bulletEnabled val="1"/>
        </dgm:presLayoutVars>
      </dgm:prSet>
      <dgm:spPr/>
    </dgm:pt>
    <dgm:pt modelId="{F98B4AAD-7540-4498-90AA-58004C976817}" type="pres">
      <dgm:prSet presAssocID="{2DCCF047-4003-4133-AE99-EF7E628CA0EE}" presName="root" presStyleCnt="0"/>
      <dgm:spPr/>
    </dgm:pt>
    <dgm:pt modelId="{E533C258-ECA4-4535-8D2C-4DFA58B7EF3E}" type="pres">
      <dgm:prSet presAssocID="{2DCCF047-4003-4133-AE99-EF7E628CA0EE}" presName="rootComposite" presStyleCnt="0"/>
      <dgm:spPr/>
    </dgm:pt>
    <dgm:pt modelId="{4291CBD8-2AE3-4770-89D1-7FDBF476EFCD}" type="pres">
      <dgm:prSet presAssocID="{2DCCF047-4003-4133-AE99-EF7E628CA0EE}" presName="rootText" presStyleLbl="node1" presStyleIdx="2" presStyleCnt="4"/>
      <dgm:spPr/>
    </dgm:pt>
    <dgm:pt modelId="{3CAFB158-1C35-401A-A063-1A41634A1D1C}" type="pres">
      <dgm:prSet presAssocID="{2DCCF047-4003-4133-AE99-EF7E628CA0EE}" presName="rootConnector" presStyleLbl="node1" presStyleIdx="2" presStyleCnt="4"/>
      <dgm:spPr/>
    </dgm:pt>
    <dgm:pt modelId="{07122037-AC6F-439A-852F-1FA049B6E9FD}" type="pres">
      <dgm:prSet presAssocID="{2DCCF047-4003-4133-AE99-EF7E628CA0EE}" presName="childShape" presStyleCnt="0"/>
      <dgm:spPr/>
    </dgm:pt>
    <dgm:pt modelId="{0D801176-C1DC-4449-9A24-EB52EEE14141}" type="pres">
      <dgm:prSet presAssocID="{AF2A9432-E6DC-4713-B301-8FAC68E2B409}" presName="Name13" presStyleLbl="parChTrans1D2" presStyleIdx="8" presStyleCnt="13"/>
      <dgm:spPr/>
    </dgm:pt>
    <dgm:pt modelId="{C48FFABC-7B85-4838-A404-4591F6759D30}" type="pres">
      <dgm:prSet presAssocID="{49D4D3DC-3068-4FEC-8071-5843A9BD48D2}" presName="childText" presStyleLbl="bgAcc1" presStyleIdx="8" presStyleCnt="13">
        <dgm:presLayoutVars>
          <dgm:bulletEnabled val="1"/>
        </dgm:presLayoutVars>
      </dgm:prSet>
      <dgm:spPr/>
    </dgm:pt>
    <dgm:pt modelId="{E989535B-52FF-4CE9-9481-DC79BFBD3793}" type="pres">
      <dgm:prSet presAssocID="{A13D97A9-008F-4B45-858D-B665D7807A85}" presName="Name13" presStyleLbl="parChTrans1D2" presStyleIdx="9" presStyleCnt="13"/>
      <dgm:spPr/>
    </dgm:pt>
    <dgm:pt modelId="{7ADA9F09-337C-407D-BBA8-64A32515A364}" type="pres">
      <dgm:prSet presAssocID="{B0D3449E-4600-421F-B2B8-A738D244E10E}" presName="childText" presStyleLbl="bgAcc1" presStyleIdx="9" presStyleCnt="13">
        <dgm:presLayoutVars>
          <dgm:bulletEnabled val="1"/>
        </dgm:presLayoutVars>
      </dgm:prSet>
      <dgm:spPr/>
    </dgm:pt>
    <dgm:pt modelId="{7FC1FBC5-EC33-4B43-B678-88638B160B03}" type="pres">
      <dgm:prSet presAssocID="{C1C39A98-CFDC-4497-8D7A-66F6DEFA7BB6}" presName="root" presStyleCnt="0"/>
      <dgm:spPr/>
    </dgm:pt>
    <dgm:pt modelId="{14E392EC-B29D-478F-BF1E-32E74A0D2CAB}" type="pres">
      <dgm:prSet presAssocID="{C1C39A98-CFDC-4497-8D7A-66F6DEFA7BB6}" presName="rootComposite" presStyleCnt="0"/>
      <dgm:spPr/>
    </dgm:pt>
    <dgm:pt modelId="{D5F6CE1D-06AE-4783-B586-4098C9EE375A}" type="pres">
      <dgm:prSet presAssocID="{C1C39A98-CFDC-4497-8D7A-66F6DEFA7BB6}" presName="rootText" presStyleLbl="node1" presStyleIdx="3" presStyleCnt="4"/>
      <dgm:spPr/>
    </dgm:pt>
    <dgm:pt modelId="{97B7BD19-6222-4FA1-8290-0704A5959707}" type="pres">
      <dgm:prSet presAssocID="{C1C39A98-CFDC-4497-8D7A-66F6DEFA7BB6}" presName="rootConnector" presStyleLbl="node1" presStyleIdx="3" presStyleCnt="4"/>
      <dgm:spPr/>
    </dgm:pt>
    <dgm:pt modelId="{973A6AB3-DC99-46E3-8F8E-07537504E6F8}" type="pres">
      <dgm:prSet presAssocID="{C1C39A98-CFDC-4497-8D7A-66F6DEFA7BB6}" presName="childShape" presStyleCnt="0"/>
      <dgm:spPr/>
    </dgm:pt>
    <dgm:pt modelId="{7FE0EFD1-929A-403B-BCF7-37F870ACDFD6}" type="pres">
      <dgm:prSet presAssocID="{0E871038-01C6-4B9A-ADE0-957F3CE02A57}" presName="Name13" presStyleLbl="parChTrans1D2" presStyleIdx="10" presStyleCnt="13"/>
      <dgm:spPr/>
    </dgm:pt>
    <dgm:pt modelId="{B28F1F15-2458-45C7-BE9C-A2542EA5EC68}" type="pres">
      <dgm:prSet presAssocID="{93F0C2F7-A31C-4895-8D3D-B6971C1EC7A3}" presName="childText" presStyleLbl="bgAcc1" presStyleIdx="10" presStyleCnt="13">
        <dgm:presLayoutVars>
          <dgm:bulletEnabled val="1"/>
        </dgm:presLayoutVars>
      </dgm:prSet>
      <dgm:spPr/>
    </dgm:pt>
    <dgm:pt modelId="{63186897-B001-4044-A633-AA23088E24F9}" type="pres">
      <dgm:prSet presAssocID="{4215128A-8CFF-469E-9728-CF04DB1C37EE}" presName="Name13" presStyleLbl="parChTrans1D2" presStyleIdx="11" presStyleCnt="13"/>
      <dgm:spPr/>
    </dgm:pt>
    <dgm:pt modelId="{9BE88BF6-36CC-4459-A5DC-959A14CF39B6}" type="pres">
      <dgm:prSet presAssocID="{A3329F4D-3023-4020-92B6-9CC20591A3C2}" presName="childText" presStyleLbl="bgAcc1" presStyleIdx="11" presStyleCnt="13">
        <dgm:presLayoutVars>
          <dgm:bulletEnabled val="1"/>
        </dgm:presLayoutVars>
      </dgm:prSet>
      <dgm:spPr/>
    </dgm:pt>
    <dgm:pt modelId="{AD3A0D21-12EB-47EA-A47B-5DFF80ABF18F}" type="pres">
      <dgm:prSet presAssocID="{DCC202DF-607E-4ACA-B181-73897A88A0AC}" presName="Name13" presStyleLbl="parChTrans1D2" presStyleIdx="12" presStyleCnt="13"/>
      <dgm:spPr/>
    </dgm:pt>
    <dgm:pt modelId="{4FE26AA1-828E-411B-9822-B7CAF313E458}" type="pres">
      <dgm:prSet presAssocID="{98DBE5C1-E343-460A-8024-1F5DF9FE7E49}" presName="childText" presStyleLbl="bgAcc1" presStyleIdx="12" presStyleCnt="13">
        <dgm:presLayoutVars>
          <dgm:bulletEnabled val="1"/>
        </dgm:presLayoutVars>
      </dgm:prSet>
      <dgm:spPr/>
    </dgm:pt>
  </dgm:ptLst>
  <dgm:cxnLst>
    <dgm:cxn modelId="{AB928905-203A-4333-9D51-1B38C79C2AD9}" type="presOf" srcId="{2DCCF047-4003-4133-AE99-EF7E628CA0EE}" destId="{4291CBD8-2AE3-4770-89D1-7FDBF476EFCD}" srcOrd="0" destOrd="0" presId="urn:microsoft.com/office/officeart/2005/8/layout/hierarchy3"/>
    <dgm:cxn modelId="{A7C8890A-BAEB-4EDC-8442-20207953F4EE}" type="presOf" srcId="{DCC202DF-607E-4ACA-B181-73897A88A0AC}" destId="{AD3A0D21-12EB-47EA-A47B-5DFF80ABF18F}" srcOrd="0" destOrd="0" presId="urn:microsoft.com/office/officeart/2005/8/layout/hierarchy3"/>
    <dgm:cxn modelId="{4C0B7D16-1797-41B0-8E0D-1C448D1E42DF}" type="presOf" srcId="{B837CC2D-180B-42ED-A525-6D66AA4AA0AC}" destId="{458074ED-270E-4094-8210-533E1BF84B84}" srcOrd="0" destOrd="0" presId="urn:microsoft.com/office/officeart/2005/8/layout/hierarchy3"/>
    <dgm:cxn modelId="{7C7E1B18-D60D-4482-9E14-53D3792B472F}" srcId="{A20D8202-D82B-4776-9FF2-BFCE903E0D15}" destId="{FB4E10E7-7BFD-4140-8ABF-1BF2DD7A7A99}" srcOrd="2" destOrd="0" parTransId="{054FD839-E9A2-4FA6-84D2-805C197D3C5D}" sibTransId="{7A637FA9-E528-4AC8-896E-7211A672D240}"/>
    <dgm:cxn modelId="{A5112219-CB1F-42CD-A0A0-A6D138120E70}" srcId="{C1C39A98-CFDC-4497-8D7A-66F6DEFA7BB6}" destId="{A3329F4D-3023-4020-92B6-9CC20591A3C2}" srcOrd="1" destOrd="0" parTransId="{4215128A-8CFF-469E-9728-CF04DB1C37EE}" sibTransId="{32FEC43B-D092-4D59-8C75-AFEE4052F35B}"/>
    <dgm:cxn modelId="{0E740024-D21E-4E26-AD04-6BC589C891C3}" type="presOf" srcId="{C1C39A98-CFDC-4497-8D7A-66F6DEFA7BB6}" destId="{D5F6CE1D-06AE-4783-B586-4098C9EE375A}" srcOrd="0" destOrd="0" presId="urn:microsoft.com/office/officeart/2005/8/layout/hierarchy3"/>
    <dgm:cxn modelId="{A515CE24-C445-4F53-80FF-DC5C7739FC69}" type="presOf" srcId="{92A8AF6C-F501-4F4B-B79B-98E6B1D16237}" destId="{5F443DD3-6A42-467F-8A83-A71E9632E02C}" srcOrd="0" destOrd="0" presId="urn:microsoft.com/office/officeart/2005/8/layout/hierarchy3"/>
    <dgm:cxn modelId="{087DAD2A-67F9-4C6F-9E80-B08B00AFB726}" type="presOf" srcId="{6ED6BBE0-C348-4767-BB16-EA36B0DDB078}" destId="{54C74D23-FA22-46D7-A811-1D207DA12466}" srcOrd="0" destOrd="0" presId="urn:microsoft.com/office/officeart/2005/8/layout/hierarchy3"/>
    <dgm:cxn modelId="{BBFC392C-29DC-48B6-93DA-5F671ACDAF53}" srcId="{92A8AF6C-F501-4F4B-B79B-98E6B1D16237}" destId="{B837CC2D-180B-42ED-A525-6D66AA4AA0AC}" srcOrd="3" destOrd="0" parTransId="{4B65408A-A772-4BB0-AD58-088277EC27F7}" sibTransId="{65F05DB6-5447-4A7A-B6B3-D32E3EFDD35B}"/>
    <dgm:cxn modelId="{26FCE132-687C-42DB-A310-1D831A0F5A33}" type="presOf" srcId="{FB4E10E7-7BFD-4140-8ABF-1BF2DD7A7A99}" destId="{9A744FEC-8040-4A78-955B-625B37BED462}" srcOrd="0" destOrd="0" presId="urn:microsoft.com/office/officeart/2005/8/layout/hierarchy3"/>
    <dgm:cxn modelId="{10D2433F-4629-4A5F-A5DC-E04202A74BD3}" type="presOf" srcId="{849677B4-58F8-4E83-BC5B-ECF63498574C}" destId="{08F65E78-DCA3-4B6F-A647-1C47B05D44F5}" srcOrd="0" destOrd="0" presId="urn:microsoft.com/office/officeart/2005/8/layout/hierarchy3"/>
    <dgm:cxn modelId="{56A8905B-50EA-4D42-BEDD-15FACC8E8F0E}" srcId="{C1C39A98-CFDC-4497-8D7A-66F6DEFA7BB6}" destId="{98DBE5C1-E343-460A-8024-1F5DF9FE7E49}" srcOrd="2" destOrd="0" parTransId="{DCC202DF-607E-4ACA-B181-73897A88A0AC}" sibTransId="{BD861169-AFA7-4F89-9D44-8CAA33E13C12}"/>
    <dgm:cxn modelId="{F87A605D-883D-432B-A99A-66D2D0415F03}" type="presOf" srcId="{054FD839-E9A2-4FA6-84D2-805C197D3C5D}" destId="{15DE274B-3E61-4C29-BD93-245075F15861}" srcOrd="0" destOrd="0" presId="urn:microsoft.com/office/officeart/2005/8/layout/hierarchy3"/>
    <dgm:cxn modelId="{C557EC43-D5DE-4149-B529-E3142D9B6EBA}" type="presOf" srcId="{0C8870CB-720C-4298-A248-3183FB849BC8}" destId="{22C45D66-6D0C-40F7-904C-60466647ABC6}" srcOrd="0" destOrd="0" presId="urn:microsoft.com/office/officeart/2005/8/layout/hierarchy3"/>
    <dgm:cxn modelId="{328A2565-9C4B-4C7E-84ED-9474086B8B87}" srcId="{A20D8202-D82B-4776-9FF2-BFCE903E0D15}" destId="{2D759DFF-F9EF-4DBF-9CAD-E9F1AE171D83}" srcOrd="0" destOrd="0" parTransId="{6ED6BBE0-C348-4767-BB16-EA36B0DDB078}" sibTransId="{E6562D60-895D-4A2B-AD3C-2F7E90685E1A}"/>
    <dgm:cxn modelId="{6E78C76A-288E-4A8D-B934-5BEEB995CA63}" srcId="{EFDB7142-A2F4-4606-BA9B-194B86A8507F}" destId="{2DCCF047-4003-4133-AE99-EF7E628CA0EE}" srcOrd="2" destOrd="0" parTransId="{5AE67054-54B7-4C7A-B8B3-6388ACEC3647}" sibTransId="{9CD9D8DC-205A-4BCB-B97F-1E2BDC283BA0}"/>
    <dgm:cxn modelId="{D9B5CB6A-B61A-471E-8800-B91D15028273}" type="presOf" srcId="{EFDB7142-A2F4-4606-BA9B-194B86A8507F}" destId="{73CBE1C5-1E74-4963-9D59-8429CFAB18F6}" srcOrd="0" destOrd="0" presId="urn:microsoft.com/office/officeart/2005/8/layout/hierarchy3"/>
    <dgm:cxn modelId="{3F1C3A51-6391-423E-8D82-0B353A5DEE58}" type="presOf" srcId="{49D4D3DC-3068-4FEC-8071-5843A9BD48D2}" destId="{C48FFABC-7B85-4838-A404-4591F6759D30}" srcOrd="0" destOrd="0" presId="urn:microsoft.com/office/officeart/2005/8/layout/hierarchy3"/>
    <dgm:cxn modelId="{BC07B072-FCD6-4B22-BCFB-7B797FE0717D}" srcId="{92A8AF6C-F501-4F4B-B79B-98E6B1D16237}" destId="{5ACA3EF9-09BA-498E-BE1B-C2F9A1D9C295}" srcOrd="1" destOrd="0" parTransId="{89785297-F248-4267-9629-E72E9B049205}" sibTransId="{6375405A-F0A4-4CBE-837F-0EA2340B7721}"/>
    <dgm:cxn modelId="{9D86BA72-180C-4EB1-BE6C-53DBAB21939C}" srcId="{92A8AF6C-F501-4F4B-B79B-98E6B1D16237}" destId="{ECCF5784-2CD0-4909-B534-AD7157569F13}" srcOrd="2" destOrd="0" parTransId="{E86A8F82-2951-4D8D-9163-89C48064E29A}" sibTransId="{739AFA0C-5CCB-428F-8067-F620AD196610}"/>
    <dgm:cxn modelId="{F5B2A27C-CE6C-4EF1-8987-9D33CD1BF0DE}" type="presOf" srcId="{B0D3449E-4600-421F-B2B8-A738D244E10E}" destId="{7ADA9F09-337C-407D-BBA8-64A32515A364}" srcOrd="0" destOrd="0" presId="urn:microsoft.com/office/officeart/2005/8/layout/hierarchy3"/>
    <dgm:cxn modelId="{649F8B88-E379-4D6D-8173-7FDE019152DE}" type="presOf" srcId="{14A2894F-AEC3-4708-A77F-5E1E3E6783AC}" destId="{BADA96D6-C1E2-4CCD-9AAE-56177555EC21}" srcOrd="0" destOrd="0" presId="urn:microsoft.com/office/officeart/2005/8/layout/hierarchy3"/>
    <dgm:cxn modelId="{5FC08A8D-12AB-493F-90A2-D5B69B1D458A}" type="presOf" srcId="{4B65408A-A772-4BB0-AD58-088277EC27F7}" destId="{B874D823-2EFE-48EF-989D-E5EDB3CEF7AD}" srcOrd="0" destOrd="0" presId="urn:microsoft.com/office/officeart/2005/8/layout/hierarchy3"/>
    <dgm:cxn modelId="{3D39958F-969D-4B6F-A3D7-FB1678DAAA47}" type="presOf" srcId="{90B5610F-9953-41E4-A5E8-CC93BDA7CCA6}" destId="{831DCF19-07ED-4F40-B73C-EFA386AD4A75}" srcOrd="0" destOrd="0" presId="urn:microsoft.com/office/officeart/2005/8/layout/hierarchy3"/>
    <dgm:cxn modelId="{9AC4DB95-5321-452F-B291-D7076AD0EB33}" srcId="{92A8AF6C-F501-4F4B-B79B-98E6B1D16237}" destId="{0C8870CB-720C-4298-A248-3183FB849BC8}" srcOrd="0" destOrd="0" parTransId="{849677B4-58F8-4E83-BC5B-ECF63498574C}" sibTransId="{D7BC89F6-70BC-4640-B9DD-947EBED85B77}"/>
    <dgm:cxn modelId="{3B262096-F4C2-40DF-A76B-A4E1AC63F90D}" type="presOf" srcId="{5ACA3EF9-09BA-498E-BE1B-C2F9A1D9C295}" destId="{2DBAA93D-B18C-469B-BBAB-10A5D4B953FD}" srcOrd="0" destOrd="0" presId="urn:microsoft.com/office/officeart/2005/8/layout/hierarchy3"/>
    <dgm:cxn modelId="{7D52CB9F-6BD7-4132-9A5E-5934A76D3F73}" type="presOf" srcId="{98DBE5C1-E343-460A-8024-1F5DF9FE7E49}" destId="{4FE26AA1-828E-411B-9822-B7CAF313E458}" srcOrd="0" destOrd="0" presId="urn:microsoft.com/office/officeart/2005/8/layout/hierarchy3"/>
    <dgm:cxn modelId="{28B665A1-6311-4FAD-8A16-4613B380F382}" type="presOf" srcId="{93F0C2F7-A31C-4895-8D3D-B6971C1EC7A3}" destId="{B28F1F15-2458-45C7-BE9C-A2542EA5EC68}" srcOrd="0" destOrd="0" presId="urn:microsoft.com/office/officeart/2005/8/layout/hierarchy3"/>
    <dgm:cxn modelId="{DF9109A4-B16E-4F09-8B43-3FC482C72D6C}" type="presOf" srcId="{E86075B8-80D8-447B-9901-7A2332C72188}" destId="{3295B57A-BEB2-4D3E-905C-75B57EFB2B95}" srcOrd="0" destOrd="0" presId="urn:microsoft.com/office/officeart/2005/8/layout/hierarchy3"/>
    <dgm:cxn modelId="{C015CDA4-397F-47C1-9B2E-DDC2E480803D}" type="presOf" srcId="{E86A8F82-2951-4D8D-9163-89C48064E29A}" destId="{141B4FF9-233E-49D6-8EF3-2B2D52366ED8}" srcOrd="0" destOrd="0" presId="urn:microsoft.com/office/officeart/2005/8/layout/hierarchy3"/>
    <dgm:cxn modelId="{97BED4A7-45F8-4C25-96E6-9770A5D37AE5}" type="presOf" srcId="{A20D8202-D82B-4776-9FF2-BFCE903E0D15}" destId="{9721E2EF-D4CE-4650-A273-46BF85E6A198}" srcOrd="0" destOrd="0" presId="urn:microsoft.com/office/officeart/2005/8/layout/hierarchy3"/>
    <dgm:cxn modelId="{ED966AA8-21A6-49E3-83CB-460B421343CF}" type="presOf" srcId="{4215128A-8CFF-469E-9728-CF04DB1C37EE}" destId="{63186897-B001-4044-A633-AA23088E24F9}" srcOrd="0" destOrd="0" presId="urn:microsoft.com/office/officeart/2005/8/layout/hierarchy3"/>
    <dgm:cxn modelId="{0B699BB2-3A40-40FE-863C-0BBE9724B558}" type="presOf" srcId="{2DCCF047-4003-4133-AE99-EF7E628CA0EE}" destId="{3CAFB158-1C35-401A-A063-1A41634A1D1C}" srcOrd="1" destOrd="0" presId="urn:microsoft.com/office/officeart/2005/8/layout/hierarchy3"/>
    <dgm:cxn modelId="{E3A06BBC-5414-4925-B2A1-E8833D25E710}" type="presOf" srcId="{89785297-F248-4267-9629-E72E9B049205}" destId="{560608B0-1A34-4827-8ED4-157019E4F972}" srcOrd="0" destOrd="0" presId="urn:microsoft.com/office/officeart/2005/8/layout/hierarchy3"/>
    <dgm:cxn modelId="{1C8F75CB-F13C-46AC-AD8D-0CD5596AD5A4}" srcId="{EFDB7142-A2F4-4606-BA9B-194B86A8507F}" destId="{A20D8202-D82B-4776-9FF2-BFCE903E0D15}" srcOrd="0" destOrd="0" parTransId="{46F46CD8-6B13-44E8-B1DE-D9CC972F9E35}" sibTransId="{C11D4433-EAAD-4365-8BFC-A35AE13ED8D0}"/>
    <dgm:cxn modelId="{10BA5FCF-A04D-4A03-A934-A3EE8CD1FC22}" type="presOf" srcId="{AF2A9432-E6DC-4713-B301-8FAC68E2B409}" destId="{0D801176-C1DC-4449-9A24-EB52EEE14141}" srcOrd="0" destOrd="0" presId="urn:microsoft.com/office/officeart/2005/8/layout/hierarchy3"/>
    <dgm:cxn modelId="{D20E9BCF-764C-495A-903E-CE5828FD39F9}" type="presOf" srcId="{2D759DFF-F9EF-4DBF-9CAD-E9F1AE171D83}" destId="{E47B92B6-56DD-4F3A-8D32-145B56C82034}" srcOrd="0" destOrd="0" presId="urn:microsoft.com/office/officeart/2005/8/layout/hierarchy3"/>
    <dgm:cxn modelId="{A2DC6FD6-13A1-4BA3-A053-8483ADF24AF1}" type="presOf" srcId="{0E871038-01C6-4B9A-ADE0-957F3CE02A57}" destId="{7FE0EFD1-929A-403B-BCF7-37F870ACDFD6}" srcOrd="0" destOrd="0" presId="urn:microsoft.com/office/officeart/2005/8/layout/hierarchy3"/>
    <dgm:cxn modelId="{AE270DD8-1C62-4E2E-B0C2-430BC58C8F45}" srcId="{A20D8202-D82B-4776-9FF2-BFCE903E0D15}" destId="{E86075B8-80D8-447B-9901-7A2332C72188}" srcOrd="1" destOrd="0" parTransId="{6BBD7052-B7CC-43F7-B77F-4C038F801807}" sibTransId="{1E3489D2-0B81-420D-AEF8-7E37AA635B8B}"/>
    <dgm:cxn modelId="{41E639D8-D69B-4E88-8572-1DC9DBE63464}" srcId="{2DCCF047-4003-4133-AE99-EF7E628CA0EE}" destId="{B0D3449E-4600-421F-B2B8-A738D244E10E}" srcOrd="1" destOrd="0" parTransId="{A13D97A9-008F-4B45-858D-B665D7807A85}" sibTransId="{674CFD3D-FE3C-4348-81A8-13B2E2B1C821}"/>
    <dgm:cxn modelId="{95B4D3DB-1BE9-4786-B125-A17C466022E8}" type="presOf" srcId="{A13D97A9-008F-4B45-858D-B665D7807A85}" destId="{E989535B-52FF-4CE9-9481-DC79BFBD3793}" srcOrd="0" destOrd="0" presId="urn:microsoft.com/office/officeart/2005/8/layout/hierarchy3"/>
    <dgm:cxn modelId="{562216DD-B5A0-4646-B5AF-240C23417B23}" type="presOf" srcId="{C1C39A98-CFDC-4497-8D7A-66F6DEFA7BB6}" destId="{97B7BD19-6222-4FA1-8290-0704A5959707}" srcOrd="1" destOrd="0" presId="urn:microsoft.com/office/officeart/2005/8/layout/hierarchy3"/>
    <dgm:cxn modelId="{AF0945DD-89B4-4700-82B3-0AFABDC39D37}" type="presOf" srcId="{ECCF5784-2CD0-4909-B534-AD7157569F13}" destId="{0C18C33A-BB34-4BBB-BDCA-0DA92FEAB3D9}" srcOrd="0" destOrd="0" presId="urn:microsoft.com/office/officeart/2005/8/layout/hierarchy3"/>
    <dgm:cxn modelId="{60E3CDDD-2969-4150-BFEC-2EB0153A6F8B}" type="presOf" srcId="{A20D8202-D82B-4776-9FF2-BFCE903E0D15}" destId="{192F589C-DB9F-4FB2-8E1F-B64332D905FC}" srcOrd="1" destOrd="0" presId="urn:microsoft.com/office/officeart/2005/8/layout/hierarchy3"/>
    <dgm:cxn modelId="{9E819AE3-5C54-4C44-8CBA-82538A3B581B}" srcId="{EFDB7142-A2F4-4606-BA9B-194B86A8507F}" destId="{92A8AF6C-F501-4F4B-B79B-98E6B1D16237}" srcOrd="1" destOrd="0" parTransId="{F8CE9FEE-1B01-44B4-9665-48746A52E1D6}" sibTransId="{17E42821-AE6A-4F00-A057-41712CFB72DE}"/>
    <dgm:cxn modelId="{2EEA4EE7-CC8E-45D2-A4F5-1CEE0A1D9AAC}" srcId="{EFDB7142-A2F4-4606-BA9B-194B86A8507F}" destId="{C1C39A98-CFDC-4497-8D7A-66F6DEFA7BB6}" srcOrd="3" destOrd="0" parTransId="{A207F795-4C87-4FF5-AC35-621A3272ED98}" sibTransId="{6B15AB7C-CC30-459F-84C4-BBB4A8D17BB2}"/>
    <dgm:cxn modelId="{554D26F3-E3AE-4B21-9C5C-65A2AC7E3444}" type="presOf" srcId="{92A8AF6C-F501-4F4B-B79B-98E6B1D16237}" destId="{079D2EEA-6830-4770-B479-FF57FFA3FF16}" srcOrd="1" destOrd="0" presId="urn:microsoft.com/office/officeart/2005/8/layout/hierarchy3"/>
    <dgm:cxn modelId="{7BA230F6-1103-4AA3-9E0F-6F98C33BAD27}" type="presOf" srcId="{6BBD7052-B7CC-43F7-B77F-4C038F801807}" destId="{98B8338A-3A62-4840-A57B-84B131A6208F}" srcOrd="0" destOrd="0" presId="urn:microsoft.com/office/officeart/2005/8/layout/hierarchy3"/>
    <dgm:cxn modelId="{263882F6-CABA-406F-B1A9-935ED4BC0E0A}" srcId="{2DCCF047-4003-4133-AE99-EF7E628CA0EE}" destId="{49D4D3DC-3068-4FEC-8071-5843A9BD48D2}" srcOrd="0" destOrd="0" parTransId="{AF2A9432-E6DC-4713-B301-8FAC68E2B409}" sibTransId="{6AF887FC-3BD7-42A4-8289-095F63AE62C7}"/>
    <dgm:cxn modelId="{C5A7D3F6-3DCE-476A-983B-59E83C14742B}" srcId="{C1C39A98-CFDC-4497-8D7A-66F6DEFA7BB6}" destId="{93F0C2F7-A31C-4895-8D3D-B6971C1EC7A3}" srcOrd="0" destOrd="0" parTransId="{0E871038-01C6-4B9A-ADE0-957F3CE02A57}" sibTransId="{056B523F-7837-4F01-85F1-6B534E8D53D0}"/>
    <dgm:cxn modelId="{120D23FD-C861-43E1-8746-8EA7DC0678A8}" srcId="{92A8AF6C-F501-4F4B-B79B-98E6B1D16237}" destId="{90B5610F-9953-41E4-A5E8-CC93BDA7CCA6}" srcOrd="4" destOrd="0" parTransId="{14A2894F-AEC3-4708-A77F-5E1E3E6783AC}" sibTransId="{1F398A7B-C71B-4180-962E-5AD0276C6D4E}"/>
    <dgm:cxn modelId="{F30900FE-0632-4504-89AD-9E881147E1DF}" type="presOf" srcId="{A3329F4D-3023-4020-92B6-9CC20591A3C2}" destId="{9BE88BF6-36CC-4459-A5DC-959A14CF39B6}" srcOrd="0" destOrd="0" presId="urn:microsoft.com/office/officeart/2005/8/layout/hierarchy3"/>
    <dgm:cxn modelId="{F34D626B-FBE2-4405-8245-DCFBE5547481}" type="presParOf" srcId="{73CBE1C5-1E74-4963-9D59-8429CFAB18F6}" destId="{7BC4E9F6-F034-4138-8E85-5444D83A3FFF}" srcOrd="0" destOrd="0" presId="urn:microsoft.com/office/officeart/2005/8/layout/hierarchy3"/>
    <dgm:cxn modelId="{9F56129F-B254-4DA2-BC25-5B3766CC6A37}" type="presParOf" srcId="{7BC4E9F6-F034-4138-8E85-5444D83A3FFF}" destId="{3D8BA302-FCBA-4AC4-8B2B-BC42886EFB5E}" srcOrd="0" destOrd="0" presId="urn:microsoft.com/office/officeart/2005/8/layout/hierarchy3"/>
    <dgm:cxn modelId="{2300A41F-2244-428A-A939-08DF4D307B2D}" type="presParOf" srcId="{3D8BA302-FCBA-4AC4-8B2B-BC42886EFB5E}" destId="{9721E2EF-D4CE-4650-A273-46BF85E6A198}" srcOrd="0" destOrd="0" presId="urn:microsoft.com/office/officeart/2005/8/layout/hierarchy3"/>
    <dgm:cxn modelId="{16773A94-FB25-4A11-B795-D7C177F75EA2}" type="presParOf" srcId="{3D8BA302-FCBA-4AC4-8B2B-BC42886EFB5E}" destId="{192F589C-DB9F-4FB2-8E1F-B64332D905FC}" srcOrd="1" destOrd="0" presId="urn:microsoft.com/office/officeart/2005/8/layout/hierarchy3"/>
    <dgm:cxn modelId="{7AAF777F-30A4-49F2-814F-26A80032BFF9}" type="presParOf" srcId="{7BC4E9F6-F034-4138-8E85-5444D83A3FFF}" destId="{FDC07168-66C2-49C9-AA3F-99124D8E1C00}" srcOrd="1" destOrd="0" presId="urn:microsoft.com/office/officeart/2005/8/layout/hierarchy3"/>
    <dgm:cxn modelId="{C224BB91-96C9-49DF-A60E-AA037B22259B}" type="presParOf" srcId="{FDC07168-66C2-49C9-AA3F-99124D8E1C00}" destId="{54C74D23-FA22-46D7-A811-1D207DA12466}" srcOrd="0" destOrd="0" presId="urn:microsoft.com/office/officeart/2005/8/layout/hierarchy3"/>
    <dgm:cxn modelId="{4E606C24-6CA2-4EE6-A9D1-5BA02AC37B21}" type="presParOf" srcId="{FDC07168-66C2-49C9-AA3F-99124D8E1C00}" destId="{E47B92B6-56DD-4F3A-8D32-145B56C82034}" srcOrd="1" destOrd="0" presId="urn:microsoft.com/office/officeart/2005/8/layout/hierarchy3"/>
    <dgm:cxn modelId="{8703966C-CFD0-40B0-A314-FAEE5E97BDD8}" type="presParOf" srcId="{FDC07168-66C2-49C9-AA3F-99124D8E1C00}" destId="{98B8338A-3A62-4840-A57B-84B131A6208F}" srcOrd="2" destOrd="0" presId="urn:microsoft.com/office/officeart/2005/8/layout/hierarchy3"/>
    <dgm:cxn modelId="{03D608DE-80B9-4E12-92C3-1CF7EA896B45}" type="presParOf" srcId="{FDC07168-66C2-49C9-AA3F-99124D8E1C00}" destId="{3295B57A-BEB2-4D3E-905C-75B57EFB2B95}" srcOrd="3" destOrd="0" presId="urn:microsoft.com/office/officeart/2005/8/layout/hierarchy3"/>
    <dgm:cxn modelId="{D7597B30-3248-4376-85FA-0DE6D30E8C81}" type="presParOf" srcId="{FDC07168-66C2-49C9-AA3F-99124D8E1C00}" destId="{15DE274B-3E61-4C29-BD93-245075F15861}" srcOrd="4" destOrd="0" presId="urn:microsoft.com/office/officeart/2005/8/layout/hierarchy3"/>
    <dgm:cxn modelId="{15B105CA-EBE9-4B13-A5F2-AC3D6B4CACC8}" type="presParOf" srcId="{FDC07168-66C2-49C9-AA3F-99124D8E1C00}" destId="{9A744FEC-8040-4A78-955B-625B37BED462}" srcOrd="5" destOrd="0" presId="urn:microsoft.com/office/officeart/2005/8/layout/hierarchy3"/>
    <dgm:cxn modelId="{B6EFCEE5-C594-4729-AEEA-2292C6C38B05}" type="presParOf" srcId="{73CBE1C5-1E74-4963-9D59-8429CFAB18F6}" destId="{347A0303-BE78-44A6-A02E-C062DFB88FEC}" srcOrd="1" destOrd="0" presId="urn:microsoft.com/office/officeart/2005/8/layout/hierarchy3"/>
    <dgm:cxn modelId="{C39E2229-950D-4CD7-B8F7-E6480B1A7F5C}" type="presParOf" srcId="{347A0303-BE78-44A6-A02E-C062DFB88FEC}" destId="{3A79934A-1327-4A20-BAF5-3D0EC9C16DE8}" srcOrd="0" destOrd="0" presId="urn:microsoft.com/office/officeart/2005/8/layout/hierarchy3"/>
    <dgm:cxn modelId="{C720FD7E-5611-4C43-A95D-C6B68E897246}" type="presParOf" srcId="{3A79934A-1327-4A20-BAF5-3D0EC9C16DE8}" destId="{5F443DD3-6A42-467F-8A83-A71E9632E02C}" srcOrd="0" destOrd="0" presId="urn:microsoft.com/office/officeart/2005/8/layout/hierarchy3"/>
    <dgm:cxn modelId="{5A233AE9-30D9-4002-BD66-467D14B9F8B2}" type="presParOf" srcId="{3A79934A-1327-4A20-BAF5-3D0EC9C16DE8}" destId="{079D2EEA-6830-4770-B479-FF57FFA3FF16}" srcOrd="1" destOrd="0" presId="urn:microsoft.com/office/officeart/2005/8/layout/hierarchy3"/>
    <dgm:cxn modelId="{6BECD03F-8717-45CA-A7A3-7F16CB242FFB}" type="presParOf" srcId="{347A0303-BE78-44A6-A02E-C062DFB88FEC}" destId="{393C0E47-1774-4381-A312-FF7AF421B1EB}" srcOrd="1" destOrd="0" presId="urn:microsoft.com/office/officeart/2005/8/layout/hierarchy3"/>
    <dgm:cxn modelId="{88036747-7BFB-435A-BBBC-9534D8FB85F7}" type="presParOf" srcId="{393C0E47-1774-4381-A312-FF7AF421B1EB}" destId="{08F65E78-DCA3-4B6F-A647-1C47B05D44F5}" srcOrd="0" destOrd="0" presId="urn:microsoft.com/office/officeart/2005/8/layout/hierarchy3"/>
    <dgm:cxn modelId="{B5753934-CA4F-4D92-9D84-BA07B709EF05}" type="presParOf" srcId="{393C0E47-1774-4381-A312-FF7AF421B1EB}" destId="{22C45D66-6D0C-40F7-904C-60466647ABC6}" srcOrd="1" destOrd="0" presId="urn:microsoft.com/office/officeart/2005/8/layout/hierarchy3"/>
    <dgm:cxn modelId="{6148164E-E41A-4F1D-93C3-773FDDAD6EEF}" type="presParOf" srcId="{393C0E47-1774-4381-A312-FF7AF421B1EB}" destId="{560608B0-1A34-4827-8ED4-157019E4F972}" srcOrd="2" destOrd="0" presId="urn:microsoft.com/office/officeart/2005/8/layout/hierarchy3"/>
    <dgm:cxn modelId="{692A254E-4E32-4DAC-A704-41AA05ABFB5C}" type="presParOf" srcId="{393C0E47-1774-4381-A312-FF7AF421B1EB}" destId="{2DBAA93D-B18C-469B-BBAB-10A5D4B953FD}" srcOrd="3" destOrd="0" presId="urn:microsoft.com/office/officeart/2005/8/layout/hierarchy3"/>
    <dgm:cxn modelId="{86827D2F-107B-45B5-B890-B053ADE96403}" type="presParOf" srcId="{393C0E47-1774-4381-A312-FF7AF421B1EB}" destId="{141B4FF9-233E-49D6-8EF3-2B2D52366ED8}" srcOrd="4" destOrd="0" presId="urn:microsoft.com/office/officeart/2005/8/layout/hierarchy3"/>
    <dgm:cxn modelId="{60FBE47D-8AFA-410B-9FCC-F141193CF8DF}" type="presParOf" srcId="{393C0E47-1774-4381-A312-FF7AF421B1EB}" destId="{0C18C33A-BB34-4BBB-BDCA-0DA92FEAB3D9}" srcOrd="5" destOrd="0" presId="urn:microsoft.com/office/officeart/2005/8/layout/hierarchy3"/>
    <dgm:cxn modelId="{1204A388-AD00-42FD-AEB8-E8D9E3A43A3A}" type="presParOf" srcId="{393C0E47-1774-4381-A312-FF7AF421B1EB}" destId="{B874D823-2EFE-48EF-989D-E5EDB3CEF7AD}" srcOrd="6" destOrd="0" presId="urn:microsoft.com/office/officeart/2005/8/layout/hierarchy3"/>
    <dgm:cxn modelId="{4AAE57EA-FEA9-4649-B9C7-81F956084243}" type="presParOf" srcId="{393C0E47-1774-4381-A312-FF7AF421B1EB}" destId="{458074ED-270E-4094-8210-533E1BF84B84}" srcOrd="7" destOrd="0" presId="urn:microsoft.com/office/officeart/2005/8/layout/hierarchy3"/>
    <dgm:cxn modelId="{37374456-285C-4801-9F28-7EA514BBF400}" type="presParOf" srcId="{393C0E47-1774-4381-A312-FF7AF421B1EB}" destId="{BADA96D6-C1E2-4CCD-9AAE-56177555EC21}" srcOrd="8" destOrd="0" presId="urn:microsoft.com/office/officeart/2005/8/layout/hierarchy3"/>
    <dgm:cxn modelId="{30DB3937-DC9A-49B7-BF45-5AA51D70DB96}" type="presParOf" srcId="{393C0E47-1774-4381-A312-FF7AF421B1EB}" destId="{831DCF19-07ED-4F40-B73C-EFA386AD4A75}" srcOrd="9" destOrd="0" presId="urn:microsoft.com/office/officeart/2005/8/layout/hierarchy3"/>
    <dgm:cxn modelId="{CEA9AF82-E405-46D7-9AD1-F16A65B1D0EF}" type="presParOf" srcId="{73CBE1C5-1E74-4963-9D59-8429CFAB18F6}" destId="{F98B4AAD-7540-4498-90AA-58004C976817}" srcOrd="2" destOrd="0" presId="urn:microsoft.com/office/officeart/2005/8/layout/hierarchy3"/>
    <dgm:cxn modelId="{49C33DD9-5078-4818-9382-29064F1FD66C}" type="presParOf" srcId="{F98B4AAD-7540-4498-90AA-58004C976817}" destId="{E533C258-ECA4-4535-8D2C-4DFA58B7EF3E}" srcOrd="0" destOrd="0" presId="urn:microsoft.com/office/officeart/2005/8/layout/hierarchy3"/>
    <dgm:cxn modelId="{7C23E3E5-5107-4F01-B8F4-4CC4D77B418F}" type="presParOf" srcId="{E533C258-ECA4-4535-8D2C-4DFA58B7EF3E}" destId="{4291CBD8-2AE3-4770-89D1-7FDBF476EFCD}" srcOrd="0" destOrd="0" presId="urn:microsoft.com/office/officeart/2005/8/layout/hierarchy3"/>
    <dgm:cxn modelId="{7D5D4B87-8C33-4B23-8179-59EAD88C7562}" type="presParOf" srcId="{E533C258-ECA4-4535-8D2C-4DFA58B7EF3E}" destId="{3CAFB158-1C35-401A-A063-1A41634A1D1C}" srcOrd="1" destOrd="0" presId="urn:microsoft.com/office/officeart/2005/8/layout/hierarchy3"/>
    <dgm:cxn modelId="{EEEAB074-1CD8-4795-83B8-D8353A31616D}" type="presParOf" srcId="{F98B4AAD-7540-4498-90AA-58004C976817}" destId="{07122037-AC6F-439A-852F-1FA049B6E9FD}" srcOrd="1" destOrd="0" presId="urn:microsoft.com/office/officeart/2005/8/layout/hierarchy3"/>
    <dgm:cxn modelId="{3DC75BFB-E99F-4D14-8936-A1C99E7868AC}" type="presParOf" srcId="{07122037-AC6F-439A-852F-1FA049B6E9FD}" destId="{0D801176-C1DC-4449-9A24-EB52EEE14141}" srcOrd="0" destOrd="0" presId="urn:microsoft.com/office/officeart/2005/8/layout/hierarchy3"/>
    <dgm:cxn modelId="{4E4AE098-67B2-4DD1-8977-B416CE0B546A}" type="presParOf" srcId="{07122037-AC6F-439A-852F-1FA049B6E9FD}" destId="{C48FFABC-7B85-4838-A404-4591F6759D30}" srcOrd="1" destOrd="0" presId="urn:microsoft.com/office/officeart/2005/8/layout/hierarchy3"/>
    <dgm:cxn modelId="{7DBFE3D4-4C87-4376-8D7F-04BE41C37E80}" type="presParOf" srcId="{07122037-AC6F-439A-852F-1FA049B6E9FD}" destId="{E989535B-52FF-4CE9-9481-DC79BFBD3793}" srcOrd="2" destOrd="0" presId="urn:microsoft.com/office/officeart/2005/8/layout/hierarchy3"/>
    <dgm:cxn modelId="{44B2E4A2-20A6-4AF9-85DE-4084AF054FB6}" type="presParOf" srcId="{07122037-AC6F-439A-852F-1FA049B6E9FD}" destId="{7ADA9F09-337C-407D-BBA8-64A32515A364}" srcOrd="3" destOrd="0" presId="urn:microsoft.com/office/officeart/2005/8/layout/hierarchy3"/>
    <dgm:cxn modelId="{BAFA8BE0-D2D9-4C86-8C2E-7B6F299EBEF5}" type="presParOf" srcId="{73CBE1C5-1E74-4963-9D59-8429CFAB18F6}" destId="{7FC1FBC5-EC33-4B43-B678-88638B160B03}" srcOrd="3" destOrd="0" presId="urn:microsoft.com/office/officeart/2005/8/layout/hierarchy3"/>
    <dgm:cxn modelId="{6210E50F-4D84-484E-AE75-8B602D3E4C5C}" type="presParOf" srcId="{7FC1FBC5-EC33-4B43-B678-88638B160B03}" destId="{14E392EC-B29D-478F-BF1E-32E74A0D2CAB}" srcOrd="0" destOrd="0" presId="urn:microsoft.com/office/officeart/2005/8/layout/hierarchy3"/>
    <dgm:cxn modelId="{1A98C730-A5B3-4AC0-82C0-B2A980F84B30}" type="presParOf" srcId="{14E392EC-B29D-478F-BF1E-32E74A0D2CAB}" destId="{D5F6CE1D-06AE-4783-B586-4098C9EE375A}" srcOrd="0" destOrd="0" presId="urn:microsoft.com/office/officeart/2005/8/layout/hierarchy3"/>
    <dgm:cxn modelId="{E4FCA35C-DB0E-40EF-AB28-252568FDF70E}" type="presParOf" srcId="{14E392EC-B29D-478F-BF1E-32E74A0D2CAB}" destId="{97B7BD19-6222-4FA1-8290-0704A5959707}" srcOrd="1" destOrd="0" presId="urn:microsoft.com/office/officeart/2005/8/layout/hierarchy3"/>
    <dgm:cxn modelId="{E473159C-EB55-4B7A-B9D8-F6AF9F1D54AD}" type="presParOf" srcId="{7FC1FBC5-EC33-4B43-B678-88638B160B03}" destId="{973A6AB3-DC99-46E3-8F8E-07537504E6F8}" srcOrd="1" destOrd="0" presId="urn:microsoft.com/office/officeart/2005/8/layout/hierarchy3"/>
    <dgm:cxn modelId="{127D62C6-DB3D-4AD0-81C2-6CAF76305B1D}" type="presParOf" srcId="{973A6AB3-DC99-46E3-8F8E-07537504E6F8}" destId="{7FE0EFD1-929A-403B-BCF7-37F870ACDFD6}" srcOrd="0" destOrd="0" presId="urn:microsoft.com/office/officeart/2005/8/layout/hierarchy3"/>
    <dgm:cxn modelId="{EED2D718-B3CF-4D36-B04A-DD02AAE8EACD}" type="presParOf" srcId="{973A6AB3-DC99-46E3-8F8E-07537504E6F8}" destId="{B28F1F15-2458-45C7-BE9C-A2542EA5EC68}" srcOrd="1" destOrd="0" presId="urn:microsoft.com/office/officeart/2005/8/layout/hierarchy3"/>
    <dgm:cxn modelId="{8443D562-50DC-40A1-B929-FF5087355CB3}" type="presParOf" srcId="{973A6AB3-DC99-46E3-8F8E-07537504E6F8}" destId="{63186897-B001-4044-A633-AA23088E24F9}" srcOrd="2" destOrd="0" presId="urn:microsoft.com/office/officeart/2005/8/layout/hierarchy3"/>
    <dgm:cxn modelId="{38F07985-597C-41B3-89FC-64425F2B762A}" type="presParOf" srcId="{973A6AB3-DC99-46E3-8F8E-07537504E6F8}" destId="{9BE88BF6-36CC-4459-A5DC-959A14CF39B6}" srcOrd="3" destOrd="0" presId="urn:microsoft.com/office/officeart/2005/8/layout/hierarchy3"/>
    <dgm:cxn modelId="{4FB32D4F-B45D-4452-AFBB-C5022D477903}" type="presParOf" srcId="{973A6AB3-DC99-46E3-8F8E-07537504E6F8}" destId="{AD3A0D21-12EB-47EA-A47B-5DFF80ABF18F}" srcOrd="4" destOrd="0" presId="urn:microsoft.com/office/officeart/2005/8/layout/hierarchy3"/>
    <dgm:cxn modelId="{164984DC-2ABF-4E7B-9AF9-7A614BCF1C7A}" type="presParOf" srcId="{973A6AB3-DC99-46E3-8F8E-07537504E6F8}" destId="{4FE26AA1-828E-411B-9822-B7CAF313E458}"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D6176048-67C5-4935-B54A-81CE3A51EA52}"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ru-RU"/>
        </a:p>
      </dgm:t>
    </dgm:pt>
    <dgm:pt modelId="{FC277656-7666-4BB1-A7C6-80B893BB5C36}">
      <dgm:prSet/>
      <dgm:spPr/>
      <dgm:t>
        <a:bodyPr/>
        <a:lstStyle/>
        <a:p>
          <a:r>
            <a:rPr lang="ru-RU" b="1"/>
            <a:t>Причины преступности </a:t>
          </a:r>
          <a:r>
            <a:rPr lang="ru-RU"/>
            <a:t>— это совокупность социальных, психологических, патопсихологических, а также иных явлений и процессов, обусловливающих преступность как свое закономерное следствие.</a:t>
          </a:r>
        </a:p>
      </dgm:t>
    </dgm:pt>
    <dgm:pt modelId="{CBC25084-3444-4D7D-90D4-578FB07C409E}" type="parTrans" cxnId="{BD3379A8-FDB7-489B-85FB-73CBBE26F96D}">
      <dgm:prSet/>
      <dgm:spPr/>
      <dgm:t>
        <a:bodyPr/>
        <a:lstStyle/>
        <a:p>
          <a:endParaRPr lang="ru-RU"/>
        </a:p>
      </dgm:t>
    </dgm:pt>
    <dgm:pt modelId="{57D5406C-CAC6-4A06-ACCC-8BA68EE8158D}" type="sibTrans" cxnId="{BD3379A8-FDB7-489B-85FB-73CBBE26F96D}">
      <dgm:prSet/>
      <dgm:spPr/>
      <dgm:t>
        <a:bodyPr/>
        <a:lstStyle/>
        <a:p>
          <a:endParaRPr lang="ru-RU"/>
        </a:p>
      </dgm:t>
    </dgm:pt>
    <dgm:pt modelId="{9FAF33D0-166E-416E-81CE-8058A995B7B5}" type="pres">
      <dgm:prSet presAssocID="{D6176048-67C5-4935-B54A-81CE3A51EA52}" presName="linear" presStyleCnt="0">
        <dgm:presLayoutVars>
          <dgm:animLvl val="lvl"/>
          <dgm:resizeHandles val="exact"/>
        </dgm:presLayoutVars>
      </dgm:prSet>
      <dgm:spPr/>
    </dgm:pt>
    <dgm:pt modelId="{C739AA6C-F03D-464B-8B94-28FEEA44E673}" type="pres">
      <dgm:prSet presAssocID="{FC277656-7666-4BB1-A7C6-80B893BB5C36}" presName="parentText" presStyleLbl="node1" presStyleIdx="0" presStyleCnt="1">
        <dgm:presLayoutVars>
          <dgm:chMax val="0"/>
          <dgm:bulletEnabled val="1"/>
        </dgm:presLayoutVars>
      </dgm:prSet>
      <dgm:spPr/>
    </dgm:pt>
  </dgm:ptLst>
  <dgm:cxnLst>
    <dgm:cxn modelId="{C2DED853-D9ED-4E2D-8737-6A9483789FDF}" type="presOf" srcId="{FC277656-7666-4BB1-A7C6-80B893BB5C36}" destId="{C739AA6C-F03D-464B-8B94-28FEEA44E673}" srcOrd="0" destOrd="0" presId="urn:microsoft.com/office/officeart/2005/8/layout/vList2"/>
    <dgm:cxn modelId="{7CA4B679-56F5-4D39-BDE6-AFFBFA58D593}" type="presOf" srcId="{D6176048-67C5-4935-B54A-81CE3A51EA52}" destId="{9FAF33D0-166E-416E-81CE-8058A995B7B5}" srcOrd="0" destOrd="0" presId="urn:microsoft.com/office/officeart/2005/8/layout/vList2"/>
    <dgm:cxn modelId="{BD3379A8-FDB7-489B-85FB-73CBBE26F96D}" srcId="{D6176048-67C5-4935-B54A-81CE3A51EA52}" destId="{FC277656-7666-4BB1-A7C6-80B893BB5C36}" srcOrd="0" destOrd="0" parTransId="{CBC25084-3444-4D7D-90D4-578FB07C409E}" sibTransId="{57D5406C-CAC6-4A06-ACCC-8BA68EE8158D}"/>
    <dgm:cxn modelId="{B196941B-33FD-439A-822A-2B5491FFF1BA}" type="presParOf" srcId="{9FAF33D0-166E-416E-81CE-8058A995B7B5}" destId="{C739AA6C-F03D-464B-8B94-28FEEA44E67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398518-F6DF-4D80-99FD-0AD854BA8D47}"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ru-RU"/>
        </a:p>
      </dgm:t>
    </dgm:pt>
    <dgm:pt modelId="{37051EC0-D39C-4313-962E-B01DE15BFE40}">
      <dgm:prSet/>
      <dgm:spPr/>
      <dgm:t>
        <a:bodyPr/>
        <a:lstStyle/>
        <a:p>
          <a:r>
            <a:rPr lang="ru-RU" b="1" dirty="0"/>
            <a:t>Причины преступности </a:t>
          </a:r>
          <a:r>
            <a:rPr lang="ru-RU" dirty="0"/>
            <a:t>– это социальные явления, которые непосредственно порождают, стимулируют и воспроизводят преступность</a:t>
          </a:r>
        </a:p>
      </dgm:t>
    </dgm:pt>
    <dgm:pt modelId="{6D652769-7714-49B3-B4CC-265EFEBA1CCD}" type="parTrans" cxnId="{76F0193E-26FB-4CA6-AD6D-81852493C514}">
      <dgm:prSet/>
      <dgm:spPr/>
      <dgm:t>
        <a:bodyPr/>
        <a:lstStyle/>
        <a:p>
          <a:endParaRPr lang="ru-RU"/>
        </a:p>
      </dgm:t>
    </dgm:pt>
    <dgm:pt modelId="{06AF3DB8-90C7-405D-8FAE-813F09FAF5C0}" type="sibTrans" cxnId="{76F0193E-26FB-4CA6-AD6D-81852493C514}">
      <dgm:prSet/>
      <dgm:spPr/>
      <dgm:t>
        <a:bodyPr/>
        <a:lstStyle/>
        <a:p>
          <a:endParaRPr lang="ru-RU"/>
        </a:p>
      </dgm:t>
    </dgm:pt>
    <dgm:pt modelId="{F5F98F38-F908-441A-ABF2-42063939ABFB}">
      <dgm:prSet/>
      <dgm:spPr/>
      <dgm:t>
        <a:bodyPr/>
        <a:lstStyle/>
        <a:p>
          <a:r>
            <a:rPr lang="ru-RU" b="1" dirty="0"/>
            <a:t>Условия преступности </a:t>
          </a:r>
          <a:r>
            <a:rPr lang="ru-RU" dirty="0"/>
            <a:t>– это явления и процессы, которые сопутствуя причинам, обеспечивают их действие</a:t>
          </a:r>
        </a:p>
      </dgm:t>
    </dgm:pt>
    <dgm:pt modelId="{CAC74C11-C663-475A-8F27-1EB7B0357A6E}" type="parTrans" cxnId="{AE91E5F4-2508-4546-871D-399FB1BDAB18}">
      <dgm:prSet/>
      <dgm:spPr/>
      <dgm:t>
        <a:bodyPr/>
        <a:lstStyle/>
        <a:p>
          <a:endParaRPr lang="ru-RU"/>
        </a:p>
      </dgm:t>
    </dgm:pt>
    <dgm:pt modelId="{A0FF7919-6698-4CA2-AF76-53F5C9757E12}" type="sibTrans" cxnId="{AE91E5F4-2508-4546-871D-399FB1BDAB18}">
      <dgm:prSet/>
      <dgm:spPr/>
      <dgm:t>
        <a:bodyPr/>
        <a:lstStyle/>
        <a:p>
          <a:endParaRPr lang="ru-RU"/>
        </a:p>
      </dgm:t>
    </dgm:pt>
    <dgm:pt modelId="{7314492E-5746-4692-AE4F-F387DADE51E3}" type="pres">
      <dgm:prSet presAssocID="{34398518-F6DF-4D80-99FD-0AD854BA8D47}" presName="linear" presStyleCnt="0">
        <dgm:presLayoutVars>
          <dgm:animLvl val="lvl"/>
          <dgm:resizeHandles val="exact"/>
        </dgm:presLayoutVars>
      </dgm:prSet>
      <dgm:spPr/>
    </dgm:pt>
    <dgm:pt modelId="{9979AB65-8D18-4212-BAE2-50F6096A8753}" type="pres">
      <dgm:prSet presAssocID="{37051EC0-D39C-4313-962E-B01DE15BFE40}" presName="parentText" presStyleLbl="node1" presStyleIdx="0" presStyleCnt="2">
        <dgm:presLayoutVars>
          <dgm:chMax val="0"/>
          <dgm:bulletEnabled val="1"/>
        </dgm:presLayoutVars>
      </dgm:prSet>
      <dgm:spPr/>
    </dgm:pt>
    <dgm:pt modelId="{C17E934C-76FF-4DFD-879E-D54EDBC22F81}" type="pres">
      <dgm:prSet presAssocID="{06AF3DB8-90C7-405D-8FAE-813F09FAF5C0}" presName="spacer" presStyleCnt="0"/>
      <dgm:spPr/>
    </dgm:pt>
    <dgm:pt modelId="{251C31E2-1FF0-4865-A2F8-D0465DEFC69A}" type="pres">
      <dgm:prSet presAssocID="{F5F98F38-F908-441A-ABF2-42063939ABFB}" presName="parentText" presStyleLbl="node1" presStyleIdx="1" presStyleCnt="2">
        <dgm:presLayoutVars>
          <dgm:chMax val="0"/>
          <dgm:bulletEnabled val="1"/>
        </dgm:presLayoutVars>
      </dgm:prSet>
      <dgm:spPr/>
    </dgm:pt>
  </dgm:ptLst>
  <dgm:cxnLst>
    <dgm:cxn modelId="{BD2A3C14-970F-4121-877F-7CD94CACF265}" type="presOf" srcId="{F5F98F38-F908-441A-ABF2-42063939ABFB}" destId="{251C31E2-1FF0-4865-A2F8-D0465DEFC69A}" srcOrd="0" destOrd="0" presId="urn:microsoft.com/office/officeart/2005/8/layout/vList2"/>
    <dgm:cxn modelId="{9ABD4C2D-5A0C-45B4-A3B6-AC075E4A2E78}" type="presOf" srcId="{37051EC0-D39C-4313-962E-B01DE15BFE40}" destId="{9979AB65-8D18-4212-BAE2-50F6096A8753}" srcOrd="0" destOrd="0" presId="urn:microsoft.com/office/officeart/2005/8/layout/vList2"/>
    <dgm:cxn modelId="{76F0193E-26FB-4CA6-AD6D-81852493C514}" srcId="{34398518-F6DF-4D80-99FD-0AD854BA8D47}" destId="{37051EC0-D39C-4313-962E-B01DE15BFE40}" srcOrd="0" destOrd="0" parTransId="{6D652769-7714-49B3-B4CC-265EFEBA1CCD}" sibTransId="{06AF3DB8-90C7-405D-8FAE-813F09FAF5C0}"/>
    <dgm:cxn modelId="{7D03037D-FBCE-4DB9-A8B0-139373AF9F50}" type="presOf" srcId="{34398518-F6DF-4D80-99FD-0AD854BA8D47}" destId="{7314492E-5746-4692-AE4F-F387DADE51E3}" srcOrd="0" destOrd="0" presId="urn:microsoft.com/office/officeart/2005/8/layout/vList2"/>
    <dgm:cxn modelId="{AE91E5F4-2508-4546-871D-399FB1BDAB18}" srcId="{34398518-F6DF-4D80-99FD-0AD854BA8D47}" destId="{F5F98F38-F908-441A-ABF2-42063939ABFB}" srcOrd="1" destOrd="0" parTransId="{CAC74C11-C663-475A-8F27-1EB7B0357A6E}" sibTransId="{A0FF7919-6698-4CA2-AF76-53F5C9757E12}"/>
    <dgm:cxn modelId="{7F0C912D-99CD-4924-91A7-46882515490A}" type="presParOf" srcId="{7314492E-5746-4692-AE4F-F387DADE51E3}" destId="{9979AB65-8D18-4212-BAE2-50F6096A8753}" srcOrd="0" destOrd="0" presId="urn:microsoft.com/office/officeart/2005/8/layout/vList2"/>
    <dgm:cxn modelId="{F2EE8C3C-BF1C-422A-9ECD-B3B67F83BA11}" type="presParOf" srcId="{7314492E-5746-4692-AE4F-F387DADE51E3}" destId="{C17E934C-76FF-4DFD-879E-D54EDBC22F81}" srcOrd="1" destOrd="0" presId="urn:microsoft.com/office/officeart/2005/8/layout/vList2"/>
    <dgm:cxn modelId="{0E5003F4-3963-4F86-97FB-8B4B6B9184A7}" type="presParOf" srcId="{7314492E-5746-4692-AE4F-F387DADE51E3}" destId="{251C31E2-1FF0-4865-A2F8-D0465DEFC69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80CEC7E7-6A22-4B9C-8EC0-5DBD366CCA0E}"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ru-RU"/>
        </a:p>
      </dgm:t>
    </dgm:pt>
    <dgm:pt modelId="{FDB849D7-0C7D-4360-B7F0-44A71DAA9763}">
      <dgm:prSet/>
      <dgm:spPr/>
      <dgm:t>
        <a:bodyPr/>
        <a:lstStyle/>
        <a:p>
          <a:r>
            <a:rPr lang="ru-RU" b="1"/>
            <a:t>Условия преступности </a:t>
          </a:r>
          <a:r>
            <a:rPr lang="ru-RU"/>
            <a:t>— это комплекс явлений, которые сами по себе не порождают преступлений, но оказывают влияние на развитие причин, обеспечивают возможность их действия.</a:t>
          </a:r>
        </a:p>
      </dgm:t>
    </dgm:pt>
    <dgm:pt modelId="{3CF4CAD3-9542-4BC7-A2CC-1A1E3CE2183E}" type="parTrans" cxnId="{2CBFE104-9A8E-4F6A-A2CE-01B3E0EA48C1}">
      <dgm:prSet/>
      <dgm:spPr/>
      <dgm:t>
        <a:bodyPr/>
        <a:lstStyle/>
        <a:p>
          <a:endParaRPr lang="ru-RU"/>
        </a:p>
      </dgm:t>
    </dgm:pt>
    <dgm:pt modelId="{2883291C-ED63-4C6A-8D40-70522988E8A4}" type="sibTrans" cxnId="{2CBFE104-9A8E-4F6A-A2CE-01B3E0EA48C1}">
      <dgm:prSet/>
      <dgm:spPr/>
      <dgm:t>
        <a:bodyPr/>
        <a:lstStyle/>
        <a:p>
          <a:endParaRPr lang="ru-RU"/>
        </a:p>
      </dgm:t>
    </dgm:pt>
    <dgm:pt modelId="{979C52EC-B828-4F62-B641-C6B241D31572}" type="pres">
      <dgm:prSet presAssocID="{80CEC7E7-6A22-4B9C-8EC0-5DBD366CCA0E}" presName="linear" presStyleCnt="0">
        <dgm:presLayoutVars>
          <dgm:animLvl val="lvl"/>
          <dgm:resizeHandles val="exact"/>
        </dgm:presLayoutVars>
      </dgm:prSet>
      <dgm:spPr/>
    </dgm:pt>
    <dgm:pt modelId="{F27CD33C-0A69-4CFE-B7D9-73C2CF008417}" type="pres">
      <dgm:prSet presAssocID="{FDB849D7-0C7D-4360-B7F0-44A71DAA9763}" presName="parentText" presStyleLbl="node1" presStyleIdx="0" presStyleCnt="1">
        <dgm:presLayoutVars>
          <dgm:chMax val="0"/>
          <dgm:bulletEnabled val="1"/>
        </dgm:presLayoutVars>
      </dgm:prSet>
      <dgm:spPr/>
    </dgm:pt>
  </dgm:ptLst>
  <dgm:cxnLst>
    <dgm:cxn modelId="{2CBFE104-9A8E-4F6A-A2CE-01B3E0EA48C1}" srcId="{80CEC7E7-6A22-4B9C-8EC0-5DBD366CCA0E}" destId="{FDB849D7-0C7D-4360-B7F0-44A71DAA9763}" srcOrd="0" destOrd="0" parTransId="{3CF4CAD3-9542-4BC7-A2CC-1A1E3CE2183E}" sibTransId="{2883291C-ED63-4C6A-8D40-70522988E8A4}"/>
    <dgm:cxn modelId="{073CD86E-8063-44B8-9D11-2927D65877AF}" type="presOf" srcId="{80CEC7E7-6A22-4B9C-8EC0-5DBD366CCA0E}" destId="{979C52EC-B828-4F62-B641-C6B241D31572}" srcOrd="0" destOrd="0" presId="urn:microsoft.com/office/officeart/2005/8/layout/vList2"/>
    <dgm:cxn modelId="{792352B4-8698-42B0-A572-480746932D48}" type="presOf" srcId="{FDB849D7-0C7D-4360-B7F0-44A71DAA9763}" destId="{F27CD33C-0A69-4CFE-B7D9-73C2CF008417}" srcOrd="0" destOrd="0" presId="urn:microsoft.com/office/officeart/2005/8/layout/vList2"/>
    <dgm:cxn modelId="{98341124-FAAA-45F2-9D5F-B1DFEDF3411C}" type="presParOf" srcId="{979C52EC-B828-4F62-B641-C6B241D31572}" destId="{F27CD33C-0A69-4CFE-B7D9-73C2CF00841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7D61BBDC-F7C6-4386-8A8D-3578B13A2E07}" type="doc">
      <dgm:prSet loTypeId="urn:microsoft.com/office/officeart/2008/layout/HorizontalMultiLevelHierarchy" loCatId="hierarchy" qsTypeId="urn:microsoft.com/office/officeart/2005/8/quickstyle/simple1" qsCatId="simple" csTypeId="urn:microsoft.com/office/officeart/2005/8/colors/accent0_1" csCatId="mainScheme" phldr="1"/>
      <dgm:spPr/>
      <dgm:t>
        <a:bodyPr/>
        <a:lstStyle/>
        <a:p>
          <a:endParaRPr lang="ru-RU"/>
        </a:p>
      </dgm:t>
    </dgm:pt>
    <dgm:pt modelId="{098EDDFD-BADC-47BC-9BDD-0D9034C4F138}">
      <dgm:prSet phldrT="[Текст]"/>
      <dgm:spPr/>
      <dgm:t>
        <a:bodyPr/>
        <a:lstStyle/>
        <a:p>
          <a:r>
            <a:rPr lang="ru-RU" b="1" dirty="0"/>
            <a:t>Причины преступности в России</a:t>
          </a:r>
        </a:p>
      </dgm:t>
    </dgm:pt>
    <dgm:pt modelId="{ADB1B717-D5DA-4DCB-8017-E5BD57E3DEAC}" type="parTrans" cxnId="{63994872-9930-4ECC-B3C7-E9E6000CBF38}">
      <dgm:prSet/>
      <dgm:spPr/>
      <dgm:t>
        <a:bodyPr/>
        <a:lstStyle/>
        <a:p>
          <a:endParaRPr lang="ru-RU"/>
        </a:p>
      </dgm:t>
    </dgm:pt>
    <dgm:pt modelId="{6EC55637-0FF4-4AAF-A8D0-1535BDE746C0}" type="sibTrans" cxnId="{63994872-9930-4ECC-B3C7-E9E6000CBF38}">
      <dgm:prSet/>
      <dgm:spPr/>
      <dgm:t>
        <a:bodyPr/>
        <a:lstStyle/>
        <a:p>
          <a:endParaRPr lang="ru-RU"/>
        </a:p>
      </dgm:t>
    </dgm:pt>
    <dgm:pt modelId="{71809D4C-31F6-478E-AD7E-B0D6A4922EAB}">
      <dgm:prSet phldrT="[Текст]"/>
      <dgm:spPr/>
      <dgm:t>
        <a:bodyPr/>
        <a:lstStyle/>
        <a:p>
          <a:r>
            <a:rPr lang="ru-RU" dirty="0"/>
            <a:t>Социально-экономические</a:t>
          </a:r>
        </a:p>
      </dgm:t>
    </dgm:pt>
    <dgm:pt modelId="{3D41D944-9E64-4558-AB37-A3BD853FFC50}" type="parTrans" cxnId="{6A388D6E-A217-4C6E-8967-0BD0A1127B14}">
      <dgm:prSet/>
      <dgm:spPr/>
      <dgm:t>
        <a:bodyPr/>
        <a:lstStyle/>
        <a:p>
          <a:endParaRPr lang="ru-RU"/>
        </a:p>
      </dgm:t>
    </dgm:pt>
    <dgm:pt modelId="{AFEF9D16-7318-437C-8BF3-A4096A6848B3}" type="sibTrans" cxnId="{6A388D6E-A217-4C6E-8967-0BD0A1127B14}">
      <dgm:prSet/>
      <dgm:spPr/>
      <dgm:t>
        <a:bodyPr/>
        <a:lstStyle/>
        <a:p>
          <a:endParaRPr lang="ru-RU"/>
        </a:p>
      </dgm:t>
    </dgm:pt>
    <dgm:pt modelId="{CF10C10D-C59F-46F7-8B86-8BB402273BBB}">
      <dgm:prSet phldrT="[Текст]"/>
      <dgm:spPr/>
      <dgm:t>
        <a:bodyPr/>
        <a:lstStyle/>
        <a:p>
          <a:r>
            <a:rPr lang="ru-RU" dirty="0"/>
            <a:t>Социально-политические</a:t>
          </a:r>
        </a:p>
      </dgm:t>
    </dgm:pt>
    <dgm:pt modelId="{7246EAA3-A892-478A-9434-C6706B4A946B}" type="parTrans" cxnId="{CA80CD71-4F67-4F67-9ACA-062C742F495D}">
      <dgm:prSet/>
      <dgm:spPr/>
      <dgm:t>
        <a:bodyPr/>
        <a:lstStyle/>
        <a:p>
          <a:endParaRPr lang="ru-RU"/>
        </a:p>
      </dgm:t>
    </dgm:pt>
    <dgm:pt modelId="{FB25884F-E5BF-4CEA-B4BB-C77B51A9E312}" type="sibTrans" cxnId="{CA80CD71-4F67-4F67-9ACA-062C742F495D}">
      <dgm:prSet/>
      <dgm:spPr/>
      <dgm:t>
        <a:bodyPr/>
        <a:lstStyle/>
        <a:p>
          <a:endParaRPr lang="ru-RU"/>
        </a:p>
      </dgm:t>
    </dgm:pt>
    <dgm:pt modelId="{0B37B18C-47FC-4FFF-A174-6DC7ACD9800D}">
      <dgm:prSet phldrT="[Текст]"/>
      <dgm:spPr/>
      <dgm:t>
        <a:bodyPr/>
        <a:lstStyle/>
        <a:p>
          <a:r>
            <a:rPr lang="ru-RU" dirty="0"/>
            <a:t>Правовые</a:t>
          </a:r>
        </a:p>
      </dgm:t>
    </dgm:pt>
    <dgm:pt modelId="{6F1D8D73-B32B-484B-A2B4-A51CCD7504F9}" type="parTrans" cxnId="{E03A2706-5652-4155-9BA6-AA78DFFDAF15}">
      <dgm:prSet/>
      <dgm:spPr/>
      <dgm:t>
        <a:bodyPr/>
        <a:lstStyle/>
        <a:p>
          <a:endParaRPr lang="ru-RU"/>
        </a:p>
      </dgm:t>
    </dgm:pt>
    <dgm:pt modelId="{A8CD8CEE-96F6-4807-AE62-C60563872A84}" type="sibTrans" cxnId="{E03A2706-5652-4155-9BA6-AA78DFFDAF15}">
      <dgm:prSet/>
      <dgm:spPr/>
      <dgm:t>
        <a:bodyPr/>
        <a:lstStyle/>
        <a:p>
          <a:endParaRPr lang="ru-RU"/>
        </a:p>
      </dgm:t>
    </dgm:pt>
    <dgm:pt modelId="{3E334E31-6EDF-4A72-8C68-AC0004A52330}">
      <dgm:prSet/>
      <dgm:spPr/>
      <dgm:t>
        <a:bodyPr/>
        <a:lstStyle/>
        <a:p>
          <a:r>
            <a:rPr lang="ru-RU" dirty="0"/>
            <a:t>Нравственно-психологические</a:t>
          </a:r>
        </a:p>
      </dgm:t>
    </dgm:pt>
    <dgm:pt modelId="{0BC68730-52D7-4CAD-AB0B-3CE6EFEF0E9D}" type="parTrans" cxnId="{47578298-E2EC-4545-A51E-35315F6BFCDF}">
      <dgm:prSet/>
      <dgm:spPr/>
      <dgm:t>
        <a:bodyPr/>
        <a:lstStyle/>
        <a:p>
          <a:endParaRPr lang="ru-RU"/>
        </a:p>
      </dgm:t>
    </dgm:pt>
    <dgm:pt modelId="{AD2ED8FD-0D00-4FD2-BC9B-4CC1CA556CF3}" type="sibTrans" cxnId="{47578298-E2EC-4545-A51E-35315F6BFCDF}">
      <dgm:prSet/>
      <dgm:spPr/>
      <dgm:t>
        <a:bodyPr/>
        <a:lstStyle/>
        <a:p>
          <a:endParaRPr lang="ru-RU"/>
        </a:p>
      </dgm:t>
    </dgm:pt>
    <dgm:pt modelId="{B385DDCD-EB9B-4F3D-B2C1-A5295C1EC7D0}" type="pres">
      <dgm:prSet presAssocID="{7D61BBDC-F7C6-4386-8A8D-3578B13A2E07}" presName="Name0" presStyleCnt="0">
        <dgm:presLayoutVars>
          <dgm:chPref val="1"/>
          <dgm:dir/>
          <dgm:animOne val="branch"/>
          <dgm:animLvl val="lvl"/>
          <dgm:resizeHandles val="exact"/>
        </dgm:presLayoutVars>
      </dgm:prSet>
      <dgm:spPr/>
    </dgm:pt>
    <dgm:pt modelId="{E0A3D1A8-FEAF-4579-8CD8-E52ABA5C3485}" type="pres">
      <dgm:prSet presAssocID="{098EDDFD-BADC-47BC-9BDD-0D9034C4F138}" presName="root1" presStyleCnt="0"/>
      <dgm:spPr/>
    </dgm:pt>
    <dgm:pt modelId="{30D9261F-B3C2-4E3F-93C5-8A6C7F2DA708}" type="pres">
      <dgm:prSet presAssocID="{098EDDFD-BADC-47BC-9BDD-0D9034C4F138}" presName="LevelOneTextNode" presStyleLbl="node0" presStyleIdx="0" presStyleCnt="1">
        <dgm:presLayoutVars>
          <dgm:chPref val="3"/>
        </dgm:presLayoutVars>
      </dgm:prSet>
      <dgm:spPr/>
    </dgm:pt>
    <dgm:pt modelId="{B6B4CA10-437A-481A-B150-6DD7E04F7E02}" type="pres">
      <dgm:prSet presAssocID="{098EDDFD-BADC-47BC-9BDD-0D9034C4F138}" presName="level2hierChild" presStyleCnt="0"/>
      <dgm:spPr/>
    </dgm:pt>
    <dgm:pt modelId="{1E310CCA-4D49-4B2E-BD96-8E5FA78A5115}" type="pres">
      <dgm:prSet presAssocID="{3D41D944-9E64-4558-AB37-A3BD853FFC50}" presName="conn2-1" presStyleLbl="parChTrans1D2" presStyleIdx="0" presStyleCnt="4"/>
      <dgm:spPr/>
    </dgm:pt>
    <dgm:pt modelId="{FD7889C5-957F-4940-B970-FF30E0FC0C93}" type="pres">
      <dgm:prSet presAssocID="{3D41D944-9E64-4558-AB37-A3BD853FFC50}" presName="connTx" presStyleLbl="parChTrans1D2" presStyleIdx="0" presStyleCnt="4"/>
      <dgm:spPr/>
    </dgm:pt>
    <dgm:pt modelId="{738368F1-088D-4166-AF73-F15E7CB4C424}" type="pres">
      <dgm:prSet presAssocID="{71809D4C-31F6-478E-AD7E-B0D6A4922EAB}" presName="root2" presStyleCnt="0"/>
      <dgm:spPr/>
    </dgm:pt>
    <dgm:pt modelId="{31C23D8D-5713-4D7C-B6C9-4F2382D106F5}" type="pres">
      <dgm:prSet presAssocID="{71809D4C-31F6-478E-AD7E-B0D6A4922EAB}" presName="LevelTwoTextNode" presStyleLbl="node2" presStyleIdx="0" presStyleCnt="4">
        <dgm:presLayoutVars>
          <dgm:chPref val="3"/>
        </dgm:presLayoutVars>
      </dgm:prSet>
      <dgm:spPr/>
    </dgm:pt>
    <dgm:pt modelId="{35D5E5FE-71F1-4F45-8C5E-B61BCBDF07D6}" type="pres">
      <dgm:prSet presAssocID="{71809D4C-31F6-478E-AD7E-B0D6A4922EAB}" presName="level3hierChild" presStyleCnt="0"/>
      <dgm:spPr/>
    </dgm:pt>
    <dgm:pt modelId="{D17D5B5B-DBDE-462B-B1FA-FF1133E97D3F}" type="pres">
      <dgm:prSet presAssocID="{7246EAA3-A892-478A-9434-C6706B4A946B}" presName="conn2-1" presStyleLbl="parChTrans1D2" presStyleIdx="1" presStyleCnt="4"/>
      <dgm:spPr/>
    </dgm:pt>
    <dgm:pt modelId="{0BEE2089-C7DF-4437-B870-BDFC5D8A19B5}" type="pres">
      <dgm:prSet presAssocID="{7246EAA3-A892-478A-9434-C6706B4A946B}" presName="connTx" presStyleLbl="parChTrans1D2" presStyleIdx="1" presStyleCnt="4"/>
      <dgm:spPr/>
    </dgm:pt>
    <dgm:pt modelId="{2E228023-4CEA-4975-ADBB-793426E649FC}" type="pres">
      <dgm:prSet presAssocID="{CF10C10D-C59F-46F7-8B86-8BB402273BBB}" presName="root2" presStyleCnt="0"/>
      <dgm:spPr/>
    </dgm:pt>
    <dgm:pt modelId="{708B3C3C-7A26-4A88-A70C-DC3645BBA3E5}" type="pres">
      <dgm:prSet presAssocID="{CF10C10D-C59F-46F7-8B86-8BB402273BBB}" presName="LevelTwoTextNode" presStyleLbl="node2" presStyleIdx="1" presStyleCnt="4">
        <dgm:presLayoutVars>
          <dgm:chPref val="3"/>
        </dgm:presLayoutVars>
      </dgm:prSet>
      <dgm:spPr/>
    </dgm:pt>
    <dgm:pt modelId="{BC10D6A3-D26B-4FDB-8F3B-3812B0E3EBE4}" type="pres">
      <dgm:prSet presAssocID="{CF10C10D-C59F-46F7-8B86-8BB402273BBB}" presName="level3hierChild" presStyleCnt="0"/>
      <dgm:spPr/>
    </dgm:pt>
    <dgm:pt modelId="{33AF4C13-0695-4FB1-B586-5B3C03D8879B}" type="pres">
      <dgm:prSet presAssocID="{6F1D8D73-B32B-484B-A2B4-A51CCD7504F9}" presName="conn2-1" presStyleLbl="parChTrans1D2" presStyleIdx="2" presStyleCnt="4"/>
      <dgm:spPr/>
    </dgm:pt>
    <dgm:pt modelId="{FD1CFCF8-72CC-4598-A95A-A30FC86E8796}" type="pres">
      <dgm:prSet presAssocID="{6F1D8D73-B32B-484B-A2B4-A51CCD7504F9}" presName="connTx" presStyleLbl="parChTrans1D2" presStyleIdx="2" presStyleCnt="4"/>
      <dgm:spPr/>
    </dgm:pt>
    <dgm:pt modelId="{A4322AE7-F084-4318-A494-DB2FBE3AC731}" type="pres">
      <dgm:prSet presAssocID="{0B37B18C-47FC-4FFF-A174-6DC7ACD9800D}" presName="root2" presStyleCnt="0"/>
      <dgm:spPr/>
    </dgm:pt>
    <dgm:pt modelId="{255C358F-4A14-4233-899B-19B463BAE204}" type="pres">
      <dgm:prSet presAssocID="{0B37B18C-47FC-4FFF-A174-6DC7ACD9800D}" presName="LevelTwoTextNode" presStyleLbl="node2" presStyleIdx="2" presStyleCnt="4">
        <dgm:presLayoutVars>
          <dgm:chPref val="3"/>
        </dgm:presLayoutVars>
      </dgm:prSet>
      <dgm:spPr/>
    </dgm:pt>
    <dgm:pt modelId="{0565F410-1893-40AB-B928-21B375CE405C}" type="pres">
      <dgm:prSet presAssocID="{0B37B18C-47FC-4FFF-A174-6DC7ACD9800D}" presName="level3hierChild" presStyleCnt="0"/>
      <dgm:spPr/>
    </dgm:pt>
    <dgm:pt modelId="{C3042FD1-5723-4814-970E-D24E1A2B6CD5}" type="pres">
      <dgm:prSet presAssocID="{0BC68730-52D7-4CAD-AB0B-3CE6EFEF0E9D}" presName="conn2-1" presStyleLbl="parChTrans1D2" presStyleIdx="3" presStyleCnt="4"/>
      <dgm:spPr/>
    </dgm:pt>
    <dgm:pt modelId="{317AF1B7-8C41-46FF-962D-1D07EAE229AD}" type="pres">
      <dgm:prSet presAssocID="{0BC68730-52D7-4CAD-AB0B-3CE6EFEF0E9D}" presName="connTx" presStyleLbl="parChTrans1D2" presStyleIdx="3" presStyleCnt="4"/>
      <dgm:spPr/>
    </dgm:pt>
    <dgm:pt modelId="{78987F48-32F3-45F6-83BB-6E58EE79DDCD}" type="pres">
      <dgm:prSet presAssocID="{3E334E31-6EDF-4A72-8C68-AC0004A52330}" presName="root2" presStyleCnt="0"/>
      <dgm:spPr/>
    </dgm:pt>
    <dgm:pt modelId="{E5DE3FC6-B824-4CF6-BE71-04A28B4023EB}" type="pres">
      <dgm:prSet presAssocID="{3E334E31-6EDF-4A72-8C68-AC0004A52330}" presName="LevelTwoTextNode" presStyleLbl="node2" presStyleIdx="3" presStyleCnt="4">
        <dgm:presLayoutVars>
          <dgm:chPref val="3"/>
        </dgm:presLayoutVars>
      </dgm:prSet>
      <dgm:spPr/>
    </dgm:pt>
    <dgm:pt modelId="{346558DD-5D52-4D1B-8C6F-FCD7EEC3B974}" type="pres">
      <dgm:prSet presAssocID="{3E334E31-6EDF-4A72-8C68-AC0004A52330}" presName="level3hierChild" presStyleCnt="0"/>
      <dgm:spPr/>
    </dgm:pt>
  </dgm:ptLst>
  <dgm:cxnLst>
    <dgm:cxn modelId="{E03A2706-5652-4155-9BA6-AA78DFFDAF15}" srcId="{098EDDFD-BADC-47BC-9BDD-0D9034C4F138}" destId="{0B37B18C-47FC-4FFF-A174-6DC7ACD9800D}" srcOrd="2" destOrd="0" parTransId="{6F1D8D73-B32B-484B-A2B4-A51CCD7504F9}" sibTransId="{A8CD8CEE-96F6-4807-AE62-C60563872A84}"/>
    <dgm:cxn modelId="{E5ABF206-E648-4858-8C37-98D87D0D0734}" type="presOf" srcId="{71809D4C-31F6-478E-AD7E-B0D6A4922EAB}" destId="{31C23D8D-5713-4D7C-B6C9-4F2382D106F5}" srcOrd="0" destOrd="0" presId="urn:microsoft.com/office/officeart/2008/layout/HorizontalMultiLevelHierarchy"/>
    <dgm:cxn modelId="{E8E7D20B-E518-4D72-B42C-470E1D491C6C}" type="presOf" srcId="{CF10C10D-C59F-46F7-8B86-8BB402273BBB}" destId="{708B3C3C-7A26-4A88-A70C-DC3645BBA3E5}" srcOrd="0" destOrd="0" presId="urn:microsoft.com/office/officeart/2008/layout/HorizontalMultiLevelHierarchy"/>
    <dgm:cxn modelId="{1F997E1D-3F38-4DD3-B9D9-A925DB3B2DFC}" type="presOf" srcId="{3D41D944-9E64-4558-AB37-A3BD853FFC50}" destId="{FD7889C5-957F-4940-B970-FF30E0FC0C93}" srcOrd="1" destOrd="0" presId="urn:microsoft.com/office/officeart/2008/layout/HorizontalMultiLevelHierarchy"/>
    <dgm:cxn modelId="{76910E24-1DF4-481E-9B9D-F8DF394635C4}" type="presOf" srcId="{3D41D944-9E64-4558-AB37-A3BD853FFC50}" destId="{1E310CCA-4D49-4B2E-BD96-8E5FA78A5115}" srcOrd="0" destOrd="0" presId="urn:microsoft.com/office/officeart/2008/layout/HorizontalMultiLevelHierarchy"/>
    <dgm:cxn modelId="{A5767B43-1E3E-484E-B368-7882E5384456}" type="presOf" srcId="{0BC68730-52D7-4CAD-AB0B-3CE6EFEF0E9D}" destId="{317AF1B7-8C41-46FF-962D-1D07EAE229AD}" srcOrd="1" destOrd="0" presId="urn:microsoft.com/office/officeart/2008/layout/HorizontalMultiLevelHierarchy"/>
    <dgm:cxn modelId="{1DDBBD4A-B36E-45F7-8542-2FDC6BE43F0A}" type="presOf" srcId="{6F1D8D73-B32B-484B-A2B4-A51CCD7504F9}" destId="{33AF4C13-0695-4FB1-B586-5B3C03D8879B}" srcOrd="0" destOrd="0" presId="urn:microsoft.com/office/officeart/2008/layout/HorizontalMultiLevelHierarchy"/>
    <dgm:cxn modelId="{0E1B566D-8CE9-4318-90C5-E950D8130EDC}" type="presOf" srcId="{3E334E31-6EDF-4A72-8C68-AC0004A52330}" destId="{E5DE3FC6-B824-4CF6-BE71-04A28B4023EB}" srcOrd="0" destOrd="0" presId="urn:microsoft.com/office/officeart/2008/layout/HorizontalMultiLevelHierarchy"/>
    <dgm:cxn modelId="{6A388D6E-A217-4C6E-8967-0BD0A1127B14}" srcId="{098EDDFD-BADC-47BC-9BDD-0D9034C4F138}" destId="{71809D4C-31F6-478E-AD7E-B0D6A4922EAB}" srcOrd="0" destOrd="0" parTransId="{3D41D944-9E64-4558-AB37-A3BD853FFC50}" sibTransId="{AFEF9D16-7318-437C-8BF3-A4096A6848B3}"/>
    <dgm:cxn modelId="{CA80CD71-4F67-4F67-9ACA-062C742F495D}" srcId="{098EDDFD-BADC-47BC-9BDD-0D9034C4F138}" destId="{CF10C10D-C59F-46F7-8B86-8BB402273BBB}" srcOrd="1" destOrd="0" parTransId="{7246EAA3-A892-478A-9434-C6706B4A946B}" sibTransId="{FB25884F-E5BF-4CEA-B4BB-C77B51A9E312}"/>
    <dgm:cxn modelId="{63994872-9930-4ECC-B3C7-E9E6000CBF38}" srcId="{7D61BBDC-F7C6-4386-8A8D-3578B13A2E07}" destId="{098EDDFD-BADC-47BC-9BDD-0D9034C4F138}" srcOrd="0" destOrd="0" parTransId="{ADB1B717-D5DA-4DCB-8017-E5BD57E3DEAC}" sibTransId="{6EC55637-0FF4-4AAF-A8D0-1535BDE746C0}"/>
    <dgm:cxn modelId="{664C395A-8DD6-4C51-90F6-519D70698AD4}" type="presOf" srcId="{0BC68730-52D7-4CAD-AB0B-3CE6EFEF0E9D}" destId="{C3042FD1-5723-4814-970E-D24E1A2B6CD5}" srcOrd="0" destOrd="0" presId="urn:microsoft.com/office/officeart/2008/layout/HorizontalMultiLevelHierarchy"/>
    <dgm:cxn modelId="{C5001197-40B3-400C-8596-0D7914B435C6}" type="presOf" srcId="{6F1D8D73-B32B-484B-A2B4-A51CCD7504F9}" destId="{FD1CFCF8-72CC-4598-A95A-A30FC86E8796}" srcOrd="1" destOrd="0" presId="urn:microsoft.com/office/officeart/2008/layout/HorizontalMultiLevelHierarchy"/>
    <dgm:cxn modelId="{47578298-E2EC-4545-A51E-35315F6BFCDF}" srcId="{098EDDFD-BADC-47BC-9BDD-0D9034C4F138}" destId="{3E334E31-6EDF-4A72-8C68-AC0004A52330}" srcOrd="3" destOrd="0" parTransId="{0BC68730-52D7-4CAD-AB0B-3CE6EFEF0E9D}" sibTransId="{AD2ED8FD-0D00-4FD2-BC9B-4CC1CA556CF3}"/>
    <dgm:cxn modelId="{93172BAC-0B85-42D9-9180-D6A9167AC967}" type="presOf" srcId="{7246EAA3-A892-478A-9434-C6706B4A946B}" destId="{0BEE2089-C7DF-4437-B870-BDFC5D8A19B5}" srcOrd="1" destOrd="0" presId="urn:microsoft.com/office/officeart/2008/layout/HorizontalMultiLevelHierarchy"/>
    <dgm:cxn modelId="{CA6EE2C1-AC19-4A45-9197-C6C6DEF7F8D5}" type="presOf" srcId="{098EDDFD-BADC-47BC-9BDD-0D9034C4F138}" destId="{30D9261F-B3C2-4E3F-93C5-8A6C7F2DA708}" srcOrd="0" destOrd="0" presId="urn:microsoft.com/office/officeart/2008/layout/HorizontalMultiLevelHierarchy"/>
    <dgm:cxn modelId="{E1224AD6-E45C-4247-8846-9401499093F1}" type="presOf" srcId="{7D61BBDC-F7C6-4386-8A8D-3578B13A2E07}" destId="{B385DDCD-EB9B-4F3D-B2C1-A5295C1EC7D0}" srcOrd="0" destOrd="0" presId="urn:microsoft.com/office/officeart/2008/layout/HorizontalMultiLevelHierarchy"/>
    <dgm:cxn modelId="{92B901DA-6BD0-4FCA-9D88-22817C528B9B}" type="presOf" srcId="{0B37B18C-47FC-4FFF-A174-6DC7ACD9800D}" destId="{255C358F-4A14-4233-899B-19B463BAE204}" srcOrd="0" destOrd="0" presId="urn:microsoft.com/office/officeart/2008/layout/HorizontalMultiLevelHierarchy"/>
    <dgm:cxn modelId="{34BDCBF8-C555-45A9-BD70-025EA623E738}" type="presOf" srcId="{7246EAA3-A892-478A-9434-C6706B4A946B}" destId="{D17D5B5B-DBDE-462B-B1FA-FF1133E97D3F}" srcOrd="0" destOrd="0" presId="urn:microsoft.com/office/officeart/2008/layout/HorizontalMultiLevelHierarchy"/>
    <dgm:cxn modelId="{9064179B-F356-4F30-9BFC-3A3F219C5814}" type="presParOf" srcId="{B385DDCD-EB9B-4F3D-B2C1-A5295C1EC7D0}" destId="{E0A3D1A8-FEAF-4579-8CD8-E52ABA5C3485}" srcOrd="0" destOrd="0" presId="urn:microsoft.com/office/officeart/2008/layout/HorizontalMultiLevelHierarchy"/>
    <dgm:cxn modelId="{310DEEF2-08B8-4861-9A0B-7B1B6EF0AD5B}" type="presParOf" srcId="{E0A3D1A8-FEAF-4579-8CD8-E52ABA5C3485}" destId="{30D9261F-B3C2-4E3F-93C5-8A6C7F2DA708}" srcOrd="0" destOrd="0" presId="urn:microsoft.com/office/officeart/2008/layout/HorizontalMultiLevelHierarchy"/>
    <dgm:cxn modelId="{FDA711A0-A8E6-4A77-A69F-3D7CF39380FA}" type="presParOf" srcId="{E0A3D1A8-FEAF-4579-8CD8-E52ABA5C3485}" destId="{B6B4CA10-437A-481A-B150-6DD7E04F7E02}" srcOrd="1" destOrd="0" presId="urn:microsoft.com/office/officeart/2008/layout/HorizontalMultiLevelHierarchy"/>
    <dgm:cxn modelId="{5EA16EF2-1F5E-4CB8-8045-69FB1D8180E9}" type="presParOf" srcId="{B6B4CA10-437A-481A-B150-6DD7E04F7E02}" destId="{1E310CCA-4D49-4B2E-BD96-8E5FA78A5115}" srcOrd="0" destOrd="0" presId="urn:microsoft.com/office/officeart/2008/layout/HorizontalMultiLevelHierarchy"/>
    <dgm:cxn modelId="{CDE598FD-CF30-4F80-857C-6223A095D123}" type="presParOf" srcId="{1E310CCA-4D49-4B2E-BD96-8E5FA78A5115}" destId="{FD7889C5-957F-4940-B970-FF30E0FC0C93}" srcOrd="0" destOrd="0" presId="urn:microsoft.com/office/officeart/2008/layout/HorizontalMultiLevelHierarchy"/>
    <dgm:cxn modelId="{DA17C1E6-0CD3-403B-86B6-EF9A544E7F52}" type="presParOf" srcId="{B6B4CA10-437A-481A-B150-6DD7E04F7E02}" destId="{738368F1-088D-4166-AF73-F15E7CB4C424}" srcOrd="1" destOrd="0" presId="urn:microsoft.com/office/officeart/2008/layout/HorizontalMultiLevelHierarchy"/>
    <dgm:cxn modelId="{5245DA7D-62B7-4B8B-856C-19DC4E06E6B3}" type="presParOf" srcId="{738368F1-088D-4166-AF73-F15E7CB4C424}" destId="{31C23D8D-5713-4D7C-B6C9-4F2382D106F5}" srcOrd="0" destOrd="0" presId="urn:microsoft.com/office/officeart/2008/layout/HorizontalMultiLevelHierarchy"/>
    <dgm:cxn modelId="{6196344E-0DF5-434F-B641-97B22C629E7C}" type="presParOf" srcId="{738368F1-088D-4166-AF73-F15E7CB4C424}" destId="{35D5E5FE-71F1-4F45-8C5E-B61BCBDF07D6}" srcOrd="1" destOrd="0" presId="urn:microsoft.com/office/officeart/2008/layout/HorizontalMultiLevelHierarchy"/>
    <dgm:cxn modelId="{09E45108-A222-4FAD-8E94-F1CC20F6BDE5}" type="presParOf" srcId="{B6B4CA10-437A-481A-B150-6DD7E04F7E02}" destId="{D17D5B5B-DBDE-462B-B1FA-FF1133E97D3F}" srcOrd="2" destOrd="0" presId="urn:microsoft.com/office/officeart/2008/layout/HorizontalMultiLevelHierarchy"/>
    <dgm:cxn modelId="{A8C0EAA3-0BA6-4DFB-9EF8-A0191BE544CF}" type="presParOf" srcId="{D17D5B5B-DBDE-462B-B1FA-FF1133E97D3F}" destId="{0BEE2089-C7DF-4437-B870-BDFC5D8A19B5}" srcOrd="0" destOrd="0" presId="urn:microsoft.com/office/officeart/2008/layout/HorizontalMultiLevelHierarchy"/>
    <dgm:cxn modelId="{38C49BDB-021E-48DD-97BA-08E41B9F3FC2}" type="presParOf" srcId="{B6B4CA10-437A-481A-B150-6DD7E04F7E02}" destId="{2E228023-4CEA-4975-ADBB-793426E649FC}" srcOrd="3" destOrd="0" presId="urn:microsoft.com/office/officeart/2008/layout/HorizontalMultiLevelHierarchy"/>
    <dgm:cxn modelId="{7F416195-7771-486D-A3A7-19432050380F}" type="presParOf" srcId="{2E228023-4CEA-4975-ADBB-793426E649FC}" destId="{708B3C3C-7A26-4A88-A70C-DC3645BBA3E5}" srcOrd="0" destOrd="0" presId="urn:microsoft.com/office/officeart/2008/layout/HorizontalMultiLevelHierarchy"/>
    <dgm:cxn modelId="{1D670573-BA34-446B-A0AA-D3FA4CFCAF59}" type="presParOf" srcId="{2E228023-4CEA-4975-ADBB-793426E649FC}" destId="{BC10D6A3-D26B-4FDB-8F3B-3812B0E3EBE4}" srcOrd="1" destOrd="0" presId="urn:microsoft.com/office/officeart/2008/layout/HorizontalMultiLevelHierarchy"/>
    <dgm:cxn modelId="{564A36E5-D39D-49C6-9893-8B429A0D0381}" type="presParOf" srcId="{B6B4CA10-437A-481A-B150-6DD7E04F7E02}" destId="{33AF4C13-0695-4FB1-B586-5B3C03D8879B}" srcOrd="4" destOrd="0" presId="urn:microsoft.com/office/officeart/2008/layout/HorizontalMultiLevelHierarchy"/>
    <dgm:cxn modelId="{F2E27A9B-73CC-408E-8024-7CD1DC438DF2}" type="presParOf" srcId="{33AF4C13-0695-4FB1-B586-5B3C03D8879B}" destId="{FD1CFCF8-72CC-4598-A95A-A30FC86E8796}" srcOrd="0" destOrd="0" presId="urn:microsoft.com/office/officeart/2008/layout/HorizontalMultiLevelHierarchy"/>
    <dgm:cxn modelId="{19B30853-14B1-4321-BD4C-10B2F2132FD3}" type="presParOf" srcId="{B6B4CA10-437A-481A-B150-6DD7E04F7E02}" destId="{A4322AE7-F084-4318-A494-DB2FBE3AC731}" srcOrd="5" destOrd="0" presId="urn:microsoft.com/office/officeart/2008/layout/HorizontalMultiLevelHierarchy"/>
    <dgm:cxn modelId="{2BF3BF15-EF60-4B89-8929-D63890E69204}" type="presParOf" srcId="{A4322AE7-F084-4318-A494-DB2FBE3AC731}" destId="{255C358F-4A14-4233-899B-19B463BAE204}" srcOrd="0" destOrd="0" presId="urn:microsoft.com/office/officeart/2008/layout/HorizontalMultiLevelHierarchy"/>
    <dgm:cxn modelId="{7630EB16-FAEA-4234-B1CE-AD4C04172834}" type="presParOf" srcId="{A4322AE7-F084-4318-A494-DB2FBE3AC731}" destId="{0565F410-1893-40AB-B928-21B375CE405C}" srcOrd="1" destOrd="0" presId="urn:microsoft.com/office/officeart/2008/layout/HorizontalMultiLevelHierarchy"/>
    <dgm:cxn modelId="{B17E901F-3B3F-4370-8D2B-649083F11AA3}" type="presParOf" srcId="{B6B4CA10-437A-481A-B150-6DD7E04F7E02}" destId="{C3042FD1-5723-4814-970E-D24E1A2B6CD5}" srcOrd="6" destOrd="0" presId="urn:microsoft.com/office/officeart/2008/layout/HorizontalMultiLevelHierarchy"/>
    <dgm:cxn modelId="{790611CC-3C49-497D-A09F-4AA237F1A778}" type="presParOf" srcId="{C3042FD1-5723-4814-970E-D24E1A2B6CD5}" destId="{317AF1B7-8C41-46FF-962D-1D07EAE229AD}" srcOrd="0" destOrd="0" presId="urn:microsoft.com/office/officeart/2008/layout/HorizontalMultiLevelHierarchy"/>
    <dgm:cxn modelId="{85BEE466-600B-48A3-AB17-9B0C9737713E}" type="presParOf" srcId="{B6B4CA10-437A-481A-B150-6DD7E04F7E02}" destId="{78987F48-32F3-45F6-83BB-6E58EE79DDCD}" srcOrd="7" destOrd="0" presId="urn:microsoft.com/office/officeart/2008/layout/HorizontalMultiLevelHierarchy"/>
    <dgm:cxn modelId="{E3C33E66-0C1A-470B-AA3B-99E28E8974B7}" type="presParOf" srcId="{78987F48-32F3-45F6-83BB-6E58EE79DDCD}" destId="{E5DE3FC6-B824-4CF6-BE71-04A28B4023EB}" srcOrd="0" destOrd="0" presId="urn:microsoft.com/office/officeart/2008/layout/HorizontalMultiLevelHierarchy"/>
    <dgm:cxn modelId="{29F1A057-0424-4BE4-A7A8-C5DDCC557369}" type="presParOf" srcId="{78987F48-32F3-45F6-83BB-6E58EE79DDCD}" destId="{346558DD-5D52-4D1B-8C6F-FCD7EEC3B974}"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554874E8-E02D-4DE5-A4F6-1EE851062A49}"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ru-RU"/>
        </a:p>
      </dgm:t>
    </dgm:pt>
    <dgm:pt modelId="{582CC78B-A75F-49F8-8C6F-22B3CE60C420}">
      <dgm:prSet phldrT="[Текст]"/>
      <dgm:spPr/>
      <dgm:t>
        <a:bodyPr/>
        <a:lstStyle/>
        <a:p>
          <a:r>
            <a:rPr lang="ru-RU" b="1" dirty="0"/>
            <a:t>Подходы к пониманию личности преступника</a:t>
          </a:r>
        </a:p>
      </dgm:t>
    </dgm:pt>
    <dgm:pt modelId="{3ACB24FB-C671-48F0-A6E7-3BF1573D8AE5}" type="parTrans" cxnId="{0DC4111F-FB74-49C1-8FE6-A4DE3A79047E}">
      <dgm:prSet/>
      <dgm:spPr/>
      <dgm:t>
        <a:bodyPr/>
        <a:lstStyle/>
        <a:p>
          <a:endParaRPr lang="ru-RU"/>
        </a:p>
      </dgm:t>
    </dgm:pt>
    <dgm:pt modelId="{DACBAF0C-51AD-4A53-977D-D9B058D8F9A3}" type="sibTrans" cxnId="{0DC4111F-FB74-49C1-8FE6-A4DE3A79047E}">
      <dgm:prSet/>
      <dgm:spPr/>
      <dgm:t>
        <a:bodyPr/>
        <a:lstStyle/>
        <a:p>
          <a:endParaRPr lang="ru-RU"/>
        </a:p>
      </dgm:t>
    </dgm:pt>
    <dgm:pt modelId="{42C3CCD5-7509-410C-87B5-E013DE00F68F}">
      <dgm:prSet phldrT="[Текст]"/>
      <dgm:spPr/>
      <dgm:t>
        <a:bodyPr/>
        <a:lstStyle/>
        <a:p>
          <a:r>
            <a:rPr lang="ru-RU" dirty="0"/>
            <a:t>Общефилософский</a:t>
          </a:r>
        </a:p>
      </dgm:t>
    </dgm:pt>
    <dgm:pt modelId="{033B650E-9451-4767-B66D-D1984D9F5346}" type="parTrans" cxnId="{B5D63820-1F70-4557-A205-81E1ED272583}">
      <dgm:prSet/>
      <dgm:spPr/>
      <dgm:t>
        <a:bodyPr/>
        <a:lstStyle/>
        <a:p>
          <a:endParaRPr lang="ru-RU"/>
        </a:p>
      </dgm:t>
    </dgm:pt>
    <dgm:pt modelId="{4FAEF938-0EEC-49B3-9AF2-D0C390EF22FB}" type="sibTrans" cxnId="{B5D63820-1F70-4557-A205-81E1ED272583}">
      <dgm:prSet/>
      <dgm:spPr/>
      <dgm:t>
        <a:bodyPr/>
        <a:lstStyle/>
        <a:p>
          <a:endParaRPr lang="ru-RU"/>
        </a:p>
      </dgm:t>
    </dgm:pt>
    <dgm:pt modelId="{F69B076D-B658-4EDB-9913-2AEC0C8884FE}">
      <dgm:prSet phldrT="[Текст]"/>
      <dgm:spPr/>
      <dgm:t>
        <a:bodyPr/>
        <a:lstStyle/>
        <a:p>
          <a:r>
            <a:rPr lang="ru-RU" dirty="0"/>
            <a:t>Общесоциологический</a:t>
          </a:r>
        </a:p>
      </dgm:t>
    </dgm:pt>
    <dgm:pt modelId="{BA1CECF7-C240-47D0-A7A1-1C8107340F77}" type="parTrans" cxnId="{D518FCFB-6FAD-46B3-9635-3E9EAB9C96DE}">
      <dgm:prSet/>
      <dgm:spPr/>
      <dgm:t>
        <a:bodyPr/>
        <a:lstStyle/>
        <a:p>
          <a:endParaRPr lang="ru-RU"/>
        </a:p>
      </dgm:t>
    </dgm:pt>
    <dgm:pt modelId="{6E7DBBD9-7609-4EC0-86B9-43444CD937B1}" type="sibTrans" cxnId="{D518FCFB-6FAD-46B3-9635-3E9EAB9C96DE}">
      <dgm:prSet/>
      <dgm:spPr/>
      <dgm:t>
        <a:bodyPr/>
        <a:lstStyle/>
        <a:p>
          <a:endParaRPr lang="ru-RU"/>
        </a:p>
      </dgm:t>
    </dgm:pt>
    <dgm:pt modelId="{2C8E835F-535A-42AF-BC47-B4000A9C134D}">
      <dgm:prSet phldrT="[Текст]"/>
      <dgm:spPr/>
      <dgm:t>
        <a:bodyPr/>
        <a:lstStyle/>
        <a:p>
          <a:r>
            <a:rPr lang="ru-RU" dirty="0"/>
            <a:t>Социально-юридический</a:t>
          </a:r>
        </a:p>
      </dgm:t>
    </dgm:pt>
    <dgm:pt modelId="{B00DA1A4-3911-4ADF-AE4A-664CFAFC7F51}" type="parTrans" cxnId="{7FE84D4E-40E4-47EF-89EC-83A265DF86D4}">
      <dgm:prSet/>
      <dgm:spPr/>
      <dgm:t>
        <a:bodyPr/>
        <a:lstStyle/>
        <a:p>
          <a:endParaRPr lang="ru-RU"/>
        </a:p>
      </dgm:t>
    </dgm:pt>
    <dgm:pt modelId="{096A4B76-9F68-4587-943E-892012558B81}" type="sibTrans" cxnId="{7FE84D4E-40E4-47EF-89EC-83A265DF86D4}">
      <dgm:prSet/>
      <dgm:spPr/>
      <dgm:t>
        <a:bodyPr/>
        <a:lstStyle/>
        <a:p>
          <a:endParaRPr lang="ru-RU"/>
        </a:p>
      </dgm:t>
    </dgm:pt>
    <dgm:pt modelId="{FCAF3C84-A7CA-4C9D-9B33-27219CDEAD44}">
      <dgm:prSet/>
      <dgm:spPr/>
      <dgm:t>
        <a:bodyPr/>
        <a:lstStyle/>
        <a:p>
          <a:r>
            <a:rPr lang="ru-RU" dirty="0"/>
            <a:t>СОВРЕМЕННЫЙ: Социально-психологический</a:t>
          </a:r>
        </a:p>
      </dgm:t>
    </dgm:pt>
    <dgm:pt modelId="{BECAC8F7-3E30-4B65-8C1C-0536821E3207}" type="parTrans" cxnId="{B063429A-A2B5-40E5-82D2-E680E4F59225}">
      <dgm:prSet/>
      <dgm:spPr/>
      <dgm:t>
        <a:bodyPr/>
        <a:lstStyle/>
        <a:p>
          <a:endParaRPr lang="ru-RU"/>
        </a:p>
      </dgm:t>
    </dgm:pt>
    <dgm:pt modelId="{7CE798AC-7E1D-480E-B8A3-CAA5C36FC373}" type="sibTrans" cxnId="{B063429A-A2B5-40E5-82D2-E680E4F59225}">
      <dgm:prSet/>
      <dgm:spPr/>
      <dgm:t>
        <a:bodyPr/>
        <a:lstStyle/>
        <a:p>
          <a:endParaRPr lang="ru-RU"/>
        </a:p>
      </dgm:t>
    </dgm:pt>
    <dgm:pt modelId="{2F7C9CD0-8405-4DB5-94B3-8B22B7A44E49}">
      <dgm:prSet/>
      <dgm:spPr/>
      <dgm:t>
        <a:bodyPr/>
        <a:lstStyle/>
        <a:p>
          <a:r>
            <a:rPr lang="ru-RU" dirty="0"/>
            <a:t>СОВРЕМЕННЫЙ: Патопсихологический</a:t>
          </a:r>
        </a:p>
      </dgm:t>
    </dgm:pt>
    <dgm:pt modelId="{333FD957-1275-4481-B00D-A316CCA7D25B}" type="parTrans" cxnId="{880AF429-BBF2-4DC8-BF64-8C8A247E6367}">
      <dgm:prSet/>
      <dgm:spPr/>
      <dgm:t>
        <a:bodyPr/>
        <a:lstStyle/>
        <a:p>
          <a:endParaRPr lang="ru-RU"/>
        </a:p>
      </dgm:t>
    </dgm:pt>
    <dgm:pt modelId="{5B628967-A9B8-47C1-8E9A-E0AAECB2FE8E}" type="sibTrans" cxnId="{880AF429-BBF2-4DC8-BF64-8C8A247E6367}">
      <dgm:prSet/>
      <dgm:spPr/>
      <dgm:t>
        <a:bodyPr/>
        <a:lstStyle/>
        <a:p>
          <a:endParaRPr lang="ru-RU"/>
        </a:p>
      </dgm:t>
    </dgm:pt>
    <dgm:pt modelId="{9390C4F7-B3B9-469A-9C5F-445B2A38E4A3}" type="pres">
      <dgm:prSet presAssocID="{554874E8-E02D-4DE5-A4F6-1EE851062A49}" presName="hierChild1" presStyleCnt="0">
        <dgm:presLayoutVars>
          <dgm:orgChart val="1"/>
          <dgm:chPref val="1"/>
          <dgm:dir/>
          <dgm:animOne val="branch"/>
          <dgm:animLvl val="lvl"/>
          <dgm:resizeHandles/>
        </dgm:presLayoutVars>
      </dgm:prSet>
      <dgm:spPr/>
    </dgm:pt>
    <dgm:pt modelId="{B0480D41-CE3D-4FF1-AE67-DCB61FB84D8D}" type="pres">
      <dgm:prSet presAssocID="{582CC78B-A75F-49F8-8C6F-22B3CE60C420}" presName="hierRoot1" presStyleCnt="0">
        <dgm:presLayoutVars>
          <dgm:hierBranch val="init"/>
        </dgm:presLayoutVars>
      </dgm:prSet>
      <dgm:spPr/>
    </dgm:pt>
    <dgm:pt modelId="{72373D1A-6750-4925-A80C-9213268A3688}" type="pres">
      <dgm:prSet presAssocID="{582CC78B-A75F-49F8-8C6F-22B3CE60C420}" presName="rootComposite1" presStyleCnt="0"/>
      <dgm:spPr/>
    </dgm:pt>
    <dgm:pt modelId="{D1ECB05D-AEE1-4112-8F03-1FDE0270796D}" type="pres">
      <dgm:prSet presAssocID="{582CC78B-A75F-49F8-8C6F-22B3CE60C420}" presName="rootText1" presStyleLbl="node0" presStyleIdx="0" presStyleCnt="1">
        <dgm:presLayoutVars>
          <dgm:chPref val="3"/>
        </dgm:presLayoutVars>
      </dgm:prSet>
      <dgm:spPr/>
    </dgm:pt>
    <dgm:pt modelId="{74305345-0E0E-4792-9F60-E435037D733C}" type="pres">
      <dgm:prSet presAssocID="{582CC78B-A75F-49F8-8C6F-22B3CE60C420}" presName="rootConnector1" presStyleLbl="node1" presStyleIdx="0" presStyleCnt="0"/>
      <dgm:spPr/>
    </dgm:pt>
    <dgm:pt modelId="{92DAFF97-3BC7-45DB-B3DF-CC1B3BBF5AEA}" type="pres">
      <dgm:prSet presAssocID="{582CC78B-A75F-49F8-8C6F-22B3CE60C420}" presName="hierChild2" presStyleCnt="0"/>
      <dgm:spPr/>
    </dgm:pt>
    <dgm:pt modelId="{E885994A-6CD0-4D37-8C6B-DEE9E16710B2}" type="pres">
      <dgm:prSet presAssocID="{033B650E-9451-4767-B66D-D1984D9F5346}" presName="Name37" presStyleLbl="parChTrans1D2" presStyleIdx="0" presStyleCnt="5"/>
      <dgm:spPr/>
    </dgm:pt>
    <dgm:pt modelId="{EA8D720A-75CC-4363-A2DF-6D6B04A45209}" type="pres">
      <dgm:prSet presAssocID="{42C3CCD5-7509-410C-87B5-E013DE00F68F}" presName="hierRoot2" presStyleCnt="0">
        <dgm:presLayoutVars>
          <dgm:hierBranch val="init"/>
        </dgm:presLayoutVars>
      </dgm:prSet>
      <dgm:spPr/>
    </dgm:pt>
    <dgm:pt modelId="{55D25887-CC37-45C1-925F-02B63941217C}" type="pres">
      <dgm:prSet presAssocID="{42C3CCD5-7509-410C-87B5-E013DE00F68F}" presName="rootComposite" presStyleCnt="0"/>
      <dgm:spPr/>
    </dgm:pt>
    <dgm:pt modelId="{64D50470-9AC3-4A9B-A771-0E3E49E49D4E}" type="pres">
      <dgm:prSet presAssocID="{42C3CCD5-7509-410C-87B5-E013DE00F68F}" presName="rootText" presStyleLbl="node2" presStyleIdx="0" presStyleCnt="5">
        <dgm:presLayoutVars>
          <dgm:chPref val="3"/>
        </dgm:presLayoutVars>
      </dgm:prSet>
      <dgm:spPr/>
    </dgm:pt>
    <dgm:pt modelId="{A39B6988-F7A2-4320-8D00-BBBA858C146A}" type="pres">
      <dgm:prSet presAssocID="{42C3CCD5-7509-410C-87B5-E013DE00F68F}" presName="rootConnector" presStyleLbl="node2" presStyleIdx="0" presStyleCnt="5"/>
      <dgm:spPr/>
    </dgm:pt>
    <dgm:pt modelId="{41D85BB1-54DB-4D79-BB81-7A6DCDD4FD55}" type="pres">
      <dgm:prSet presAssocID="{42C3CCD5-7509-410C-87B5-E013DE00F68F}" presName="hierChild4" presStyleCnt="0"/>
      <dgm:spPr/>
    </dgm:pt>
    <dgm:pt modelId="{6EFAA27D-5923-449B-A345-58C45F4CD1F3}" type="pres">
      <dgm:prSet presAssocID="{42C3CCD5-7509-410C-87B5-E013DE00F68F}" presName="hierChild5" presStyleCnt="0"/>
      <dgm:spPr/>
    </dgm:pt>
    <dgm:pt modelId="{DAE81584-1991-4F2C-A941-05B8D920ABA0}" type="pres">
      <dgm:prSet presAssocID="{BA1CECF7-C240-47D0-A7A1-1C8107340F77}" presName="Name37" presStyleLbl="parChTrans1D2" presStyleIdx="1" presStyleCnt="5"/>
      <dgm:spPr/>
    </dgm:pt>
    <dgm:pt modelId="{5B91059F-BF4F-4493-A3FF-65740617FEE5}" type="pres">
      <dgm:prSet presAssocID="{F69B076D-B658-4EDB-9913-2AEC0C8884FE}" presName="hierRoot2" presStyleCnt="0">
        <dgm:presLayoutVars>
          <dgm:hierBranch val="init"/>
        </dgm:presLayoutVars>
      </dgm:prSet>
      <dgm:spPr/>
    </dgm:pt>
    <dgm:pt modelId="{B16FF357-00C2-4D0C-B164-C90FE1A89B5B}" type="pres">
      <dgm:prSet presAssocID="{F69B076D-B658-4EDB-9913-2AEC0C8884FE}" presName="rootComposite" presStyleCnt="0"/>
      <dgm:spPr/>
    </dgm:pt>
    <dgm:pt modelId="{6B587834-6AAE-47C7-A0B6-05C1A2E46246}" type="pres">
      <dgm:prSet presAssocID="{F69B076D-B658-4EDB-9913-2AEC0C8884FE}" presName="rootText" presStyleLbl="node2" presStyleIdx="1" presStyleCnt="5">
        <dgm:presLayoutVars>
          <dgm:chPref val="3"/>
        </dgm:presLayoutVars>
      </dgm:prSet>
      <dgm:spPr/>
    </dgm:pt>
    <dgm:pt modelId="{5D15E56E-09DB-4610-B6A3-01EA64F7C5EE}" type="pres">
      <dgm:prSet presAssocID="{F69B076D-B658-4EDB-9913-2AEC0C8884FE}" presName="rootConnector" presStyleLbl="node2" presStyleIdx="1" presStyleCnt="5"/>
      <dgm:spPr/>
    </dgm:pt>
    <dgm:pt modelId="{566B366D-A3D5-4329-9BD9-6779C31C54C9}" type="pres">
      <dgm:prSet presAssocID="{F69B076D-B658-4EDB-9913-2AEC0C8884FE}" presName="hierChild4" presStyleCnt="0"/>
      <dgm:spPr/>
    </dgm:pt>
    <dgm:pt modelId="{DF6D49AA-D676-405C-8CFC-6D180E773A08}" type="pres">
      <dgm:prSet presAssocID="{F69B076D-B658-4EDB-9913-2AEC0C8884FE}" presName="hierChild5" presStyleCnt="0"/>
      <dgm:spPr/>
    </dgm:pt>
    <dgm:pt modelId="{04A17C94-22C7-4E81-B663-FCB678DB9F06}" type="pres">
      <dgm:prSet presAssocID="{B00DA1A4-3911-4ADF-AE4A-664CFAFC7F51}" presName="Name37" presStyleLbl="parChTrans1D2" presStyleIdx="2" presStyleCnt="5"/>
      <dgm:spPr/>
    </dgm:pt>
    <dgm:pt modelId="{F5257383-14A2-4501-B52F-DC687AD0E4FD}" type="pres">
      <dgm:prSet presAssocID="{2C8E835F-535A-42AF-BC47-B4000A9C134D}" presName="hierRoot2" presStyleCnt="0">
        <dgm:presLayoutVars>
          <dgm:hierBranch val="init"/>
        </dgm:presLayoutVars>
      </dgm:prSet>
      <dgm:spPr/>
    </dgm:pt>
    <dgm:pt modelId="{86465DF5-3636-4241-A001-B7E82CEA1992}" type="pres">
      <dgm:prSet presAssocID="{2C8E835F-535A-42AF-BC47-B4000A9C134D}" presName="rootComposite" presStyleCnt="0"/>
      <dgm:spPr/>
    </dgm:pt>
    <dgm:pt modelId="{E8BAE0AA-41B4-45A5-B695-95227B03039A}" type="pres">
      <dgm:prSet presAssocID="{2C8E835F-535A-42AF-BC47-B4000A9C134D}" presName="rootText" presStyleLbl="node2" presStyleIdx="2" presStyleCnt="5">
        <dgm:presLayoutVars>
          <dgm:chPref val="3"/>
        </dgm:presLayoutVars>
      </dgm:prSet>
      <dgm:spPr/>
    </dgm:pt>
    <dgm:pt modelId="{47610B88-0EB8-48E5-AFD0-7D246A90C141}" type="pres">
      <dgm:prSet presAssocID="{2C8E835F-535A-42AF-BC47-B4000A9C134D}" presName="rootConnector" presStyleLbl="node2" presStyleIdx="2" presStyleCnt="5"/>
      <dgm:spPr/>
    </dgm:pt>
    <dgm:pt modelId="{464C1941-3FC2-40E7-BA5C-95E8DA66D4DF}" type="pres">
      <dgm:prSet presAssocID="{2C8E835F-535A-42AF-BC47-B4000A9C134D}" presName="hierChild4" presStyleCnt="0"/>
      <dgm:spPr/>
    </dgm:pt>
    <dgm:pt modelId="{E865BE0A-A1F3-4328-9AC3-881A80B2DA55}" type="pres">
      <dgm:prSet presAssocID="{2C8E835F-535A-42AF-BC47-B4000A9C134D}" presName="hierChild5" presStyleCnt="0"/>
      <dgm:spPr/>
    </dgm:pt>
    <dgm:pt modelId="{BAEB086A-546F-4ED5-B004-13222D15836B}" type="pres">
      <dgm:prSet presAssocID="{BECAC8F7-3E30-4B65-8C1C-0536821E3207}" presName="Name37" presStyleLbl="parChTrans1D2" presStyleIdx="3" presStyleCnt="5"/>
      <dgm:spPr/>
    </dgm:pt>
    <dgm:pt modelId="{03948E44-3DE9-4C26-9462-774D4B1B9AF6}" type="pres">
      <dgm:prSet presAssocID="{FCAF3C84-A7CA-4C9D-9B33-27219CDEAD44}" presName="hierRoot2" presStyleCnt="0">
        <dgm:presLayoutVars>
          <dgm:hierBranch val="init"/>
        </dgm:presLayoutVars>
      </dgm:prSet>
      <dgm:spPr/>
    </dgm:pt>
    <dgm:pt modelId="{ACC70256-74DC-4484-A29F-9A17FE95DAC8}" type="pres">
      <dgm:prSet presAssocID="{FCAF3C84-A7CA-4C9D-9B33-27219CDEAD44}" presName="rootComposite" presStyleCnt="0"/>
      <dgm:spPr/>
    </dgm:pt>
    <dgm:pt modelId="{B6E3DD0B-D489-49DD-B08B-97254AF8F51D}" type="pres">
      <dgm:prSet presAssocID="{FCAF3C84-A7CA-4C9D-9B33-27219CDEAD44}" presName="rootText" presStyleLbl="node2" presStyleIdx="3" presStyleCnt="5">
        <dgm:presLayoutVars>
          <dgm:chPref val="3"/>
        </dgm:presLayoutVars>
      </dgm:prSet>
      <dgm:spPr/>
    </dgm:pt>
    <dgm:pt modelId="{ECAFD0E2-94DD-40EF-8666-BF94B7104748}" type="pres">
      <dgm:prSet presAssocID="{FCAF3C84-A7CA-4C9D-9B33-27219CDEAD44}" presName="rootConnector" presStyleLbl="node2" presStyleIdx="3" presStyleCnt="5"/>
      <dgm:spPr/>
    </dgm:pt>
    <dgm:pt modelId="{87CAF1E0-B288-49CD-A6CD-3802C5F62A15}" type="pres">
      <dgm:prSet presAssocID="{FCAF3C84-A7CA-4C9D-9B33-27219CDEAD44}" presName="hierChild4" presStyleCnt="0"/>
      <dgm:spPr/>
    </dgm:pt>
    <dgm:pt modelId="{6A7D7B08-24E8-4333-83B3-6A70AFC816DE}" type="pres">
      <dgm:prSet presAssocID="{FCAF3C84-A7CA-4C9D-9B33-27219CDEAD44}" presName="hierChild5" presStyleCnt="0"/>
      <dgm:spPr/>
    </dgm:pt>
    <dgm:pt modelId="{EA08C649-DBD0-4294-8C7F-F52B8103B34A}" type="pres">
      <dgm:prSet presAssocID="{333FD957-1275-4481-B00D-A316CCA7D25B}" presName="Name37" presStyleLbl="parChTrans1D2" presStyleIdx="4" presStyleCnt="5"/>
      <dgm:spPr/>
    </dgm:pt>
    <dgm:pt modelId="{1A0592B4-190A-4247-A3C4-178DE0D8FEE8}" type="pres">
      <dgm:prSet presAssocID="{2F7C9CD0-8405-4DB5-94B3-8B22B7A44E49}" presName="hierRoot2" presStyleCnt="0">
        <dgm:presLayoutVars>
          <dgm:hierBranch val="init"/>
        </dgm:presLayoutVars>
      </dgm:prSet>
      <dgm:spPr/>
    </dgm:pt>
    <dgm:pt modelId="{872DB3DE-8DE6-40E6-89C1-3A0E448EBB48}" type="pres">
      <dgm:prSet presAssocID="{2F7C9CD0-8405-4DB5-94B3-8B22B7A44E49}" presName="rootComposite" presStyleCnt="0"/>
      <dgm:spPr/>
    </dgm:pt>
    <dgm:pt modelId="{F5EB480C-7651-4CDF-A3C8-9AC98B323AED}" type="pres">
      <dgm:prSet presAssocID="{2F7C9CD0-8405-4DB5-94B3-8B22B7A44E49}" presName="rootText" presStyleLbl="node2" presStyleIdx="4" presStyleCnt="5">
        <dgm:presLayoutVars>
          <dgm:chPref val="3"/>
        </dgm:presLayoutVars>
      </dgm:prSet>
      <dgm:spPr/>
    </dgm:pt>
    <dgm:pt modelId="{CAD9AA1A-BBB9-4C9F-A05E-68559CF70001}" type="pres">
      <dgm:prSet presAssocID="{2F7C9CD0-8405-4DB5-94B3-8B22B7A44E49}" presName="rootConnector" presStyleLbl="node2" presStyleIdx="4" presStyleCnt="5"/>
      <dgm:spPr/>
    </dgm:pt>
    <dgm:pt modelId="{9D835859-9A39-49E5-B20E-EF939CE3F61D}" type="pres">
      <dgm:prSet presAssocID="{2F7C9CD0-8405-4DB5-94B3-8B22B7A44E49}" presName="hierChild4" presStyleCnt="0"/>
      <dgm:spPr/>
    </dgm:pt>
    <dgm:pt modelId="{9FFE6A16-945B-4FFA-A8CB-E5427D3159C3}" type="pres">
      <dgm:prSet presAssocID="{2F7C9CD0-8405-4DB5-94B3-8B22B7A44E49}" presName="hierChild5" presStyleCnt="0"/>
      <dgm:spPr/>
    </dgm:pt>
    <dgm:pt modelId="{0B212183-31CB-4BBB-A4A3-9FED039BB811}" type="pres">
      <dgm:prSet presAssocID="{582CC78B-A75F-49F8-8C6F-22B3CE60C420}" presName="hierChild3" presStyleCnt="0"/>
      <dgm:spPr/>
    </dgm:pt>
  </dgm:ptLst>
  <dgm:cxnLst>
    <dgm:cxn modelId="{89CCE21B-7F14-45B1-8122-5CF1857AAFB8}" type="presOf" srcId="{033B650E-9451-4767-B66D-D1984D9F5346}" destId="{E885994A-6CD0-4D37-8C6B-DEE9E16710B2}" srcOrd="0" destOrd="0" presId="urn:microsoft.com/office/officeart/2005/8/layout/orgChart1"/>
    <dgm:cxn modelId="{0DC4111F-FB74-49C1-8FE6-A4DE3A79047E}" srcId="{554874E8-E02D-4DE5-A4F6-1EE851062A49}" destId="{582CC78B-A75F-49F8-8C6F-22B3CE60C420}" srcOrd="0" destOrd="0" parTransId="{3ACB24FB-C671-48F0-A6E7-3BF1573D8AE5}" sibTransId="{DACBAF0C-51AD-4A53-977D-D9B058D8F9A3}"/>
    <dgm:cxn modelId="{B5D63820-1F70-4557-A205-81E1ED272583}" srcId="{582CC78B-A75F-49F8-8C6F-22B3CE60C420}" destId="{42C3CCD5-7509-410C-87B5-E013DE00F68F}" srcOrd="0" destOrd="0" parTransId="{033B650E-9451-4767-B66D-D1984D9F5346}" sibTransId="{4FAEF938-0EEC-49B3-9AF2-D0C390EF22FB}"/>
    <dgm:cxn modelId="{A003ED20-8CA9-4D31-8DC5-7D21CAEBDAC1}" type="presOf" srcId="{F69B076D-B658-4EDB-9913-2AEC0C8884FE}" destId="{6B587834-6AAE-47C7-A0B6-05C1A2E46246}" srcOrd="0" destOrd="0" presId="urn:microsoft.com/office/officeart/2005/8/layout/orgChart1"/>
    <dgm:cxn modelId="{880AF429-BBF2-4DC8-BF64-8C8A247E6367}" srcId="{582CC78B-A75F-49F8-8C6F-22B3CE60C420}" destId="{2F7C9CD0-8405-4DB5-94B3-8B22B7A44E49}" srcOrd="4" destOrd="0" parTransId="{333FD957-1275-4481-B00D-A316CCA7D25B}" sibTransId="{5B628967-A9B8-47C1-8E9A-E0AAECB2FE8E}"/>
    <dgm:cxn modelId="{94834430-C29E-4EFC-B47F-CA011E194E59}" type="presOf" srcId="{554874E8-E02D-4DE5-A4F6-1EE851062A49}" destId="{9390C4F7-B3B9-469A-9C5F-445B2A38E4A3}" srcOrd="0" destOrd="0" presId="urn:microsoft.com/office/officeart/2005/8/layout/orgChart1"/>
    <dgm:cxn modelId="{30C7E93A-79DD-4B56-B812-8621A0CC706A}" type="presOf" srcId="{2C8E835F-535A-42AF-BC47-B4000A9C134D}" destId="{E8BAE0AA-41B4-45A5-B695-95227B03039A}" srcOrd="0" destOrd="0" presId="urn:microsoft.com/office/officeart/2005/8/layout/orgChart1"/>
    <dgm:cxn modelId="{1A7FA05E-794B-48C5-941A-3E8C6CB5057D}" type="presOf" srcId="{42C3CCD5-7509-410C-87B5-E013DE00F68F}" destId="{A39B6988-F7A2-4320-8D00-BBBA858C146A}" srcOrd="1" destOrd="0" presId="urn:microsoft.com/office/officeart/2005/8/layout/orgChart1"/>
    <dgm:cxn modelId="{7FE84D4E-40E4-47EF-89EC-83A265DF86D4}" srcId="{582CC78B-A75F-49F8-8C6F-22B3CE60C420}" destId="{2C8E835F-535A-42AF-BC47-B4000A9C134D}" srcOrd="2" destOrd="0" parTransId="{B00DA1A4-3911-4ADF-AE4A-664CFAFC7F51}" sibTransId="{096A4B76-9F68-4587-943E-892012558B81}"/>
    <dgm:cxn modelId="{31DE2E6F-F323-4860-B3DD-23C4C2BC0693}" type="presOf" srcId="{333FD957-1275-4481-B00D-A316CCA7D25B}" destId="{EA08C649-DBD0-4294-8C7F-F52B8103B34A}" srcOrd="0" destOrd="0" presId="urn:microsoft.com/office/officeart/2005/8/layout/orgChart1"/>
    <dgm:cxn modelId="{9E7CA275-1E9A-4EFC-B7B9-26B950FA3E19}" type="presOf" srcId="{BA1CECF7-C240-47D0-A7A1-1C8107340F77}" destId="{DAE81584-1991-4F2C-A941-05B8D920ABA0}" srcOrd="0" destOrd="0" presId="urn:microsoft.com/office/officeart/2005/8/layout/orgChart1"/>
    <dgm:cxn modelId="{CD0A297C-329B-45A4-B91F-59420CA58EBD}" type="presOf" srcId="{42C3CCD5-7509-410C-87B5-E013DE00F68F}" destId="{64D50470-9AC3-4A9B-A771-0E3E49E49D4E}" srcOrd="0" destOrd="0" presId="urn:microsoft.com/office/officeart/2005/8/layout/orgChart1"/>
    <dgm:cxn modelId="{38D19A8C-F057-4FA8-B020-FA9FAAACBDCD}" type="presOf" srcId="{2C8E835F-535A-42AF-BC47-B4000A9C134D}" destId="{47610B88-0EB8-48E5-AFD0-7D246A90C141}" srcOrd="1" destOrd="0" presId="urn:microsoft.com/office/officeart/2005/8/layout/orgChart1"/>
    <dgm:cxn modelId="{0D568E8E-E36B-4672-9246-B3E1E7AB1D4A}" type="presOf" srcId="{582CC78B-A75F-49F8-8C6F-22B3CE60C420}" destId="{D1ECB05D-AEE1-4112-8F03-1FDE0270796D}" srcOrd="0" destOrd="0" presId="urn:microsoft.com/office/officeart/2005/8/layout/orgChart1"/>
    <dgm:cxn modelId="{B063429A-A2B5-40E5-82D2-E680E4F59225}" srcId="{582CC78B-A75F-49F8-8C6F-22B3CE60C420}" destId="{FCAF3C84-A7CA-4C9D-9B33-27219CDEAD44}" srcOrd="3" destOrd="0" parTransId="{BECAC8F7-3E30-4B65-8C1C-0536821E3207}" sibTransId="{7CE798AC-7E1D-480E-B8A3-CAA5C36FC373}"/>
    <dgm:cxn modelId="{CD930CA7-7BE5-4ED7-A59F-1B9ECD60C914}" type="presOf" srcId="{FCAF3C84-A7CA-4C9D-9B33-27219CDEAD44}" destId="{B6E3DD0B-D489-49DD-B08B-97254AF8F51D}" srcOrd="0" destOrd="0" presId="urn:microsoft.com/office/officeart/2005/8/layout/orgChart1"/>
    <dgm:cxn modelId="{9FB418B5-0CA0-4682-8817-6EB91E1273F8}" type="presOf" srcId="{BECAC8F7-3E30-4B65-8C1C-0536821E3207}" destId="{BAEB086A-546F-4ED5-B004-13222D15836B}" srcOrd="0" destOrd="0" presId="urn:microsoft.com/office/officeart/2005/8/layout/orgChart1"/>
    <dgm:cxn modelId="{7449D9CE-FF3D-4F07-9E02-8F458C8CC4F5}" type="presOf" srcId="{582CC78B-A75F-49F8-8C6F-22B3CE60C420}" destId="{74305345-0E0E-4792-9F60-E435037D733C}" srcOrd="1" destOrd="0" presId="urn:microsoft.com/office/officeart/2005/8/layout/orgChart1"/>
    <dgm:cxn modelId="{7BD85AD0-1BAE-4CD2-9EED-9B5D5681869E}" type="presOf" srcId="{FCAF3C84-A7CA-4C9D-9B33-27219CDEAD44}" destId="{ECAFD0E2-94DD-40EF-8666-BF94B7104748}" srcOrd="1" destOrd="0" presId="urn:microsoft.com/office/officeart/2005/8/layout/orgChart1"/>
    <dgm:cxn modelId="{ECA9ABD7-82ED-4BB3-B5FB-CF9B1AD08FC5}" type="presOf" srcId="{F69B076D-B658-4EDB-9913-2AEC0C8884FE}" destId="{5D15E56E-09DB-4610-B6A3-01EA64F7C5EE}" srcOrd="1" destOrd="0" presId="urn:microsoft.com/office/officeart/2005/8/layout/orgChart1"/>
    <dgm:cxn modelId="{1DA9D0EA-30A1-4A46-9CA0-F4E26A7FEE40}" type="presOf" srcId="{B00DA1A4-3911-4ADF-AE4A-664CFAFC7F51}" destId="{04A17C94-22C7-4E81-B663-FCB678DB9F06}" srcOrd="0" destOrd="0" presId="urn:microsoft.com/office/officeart/2005/8/layout/orgChart1"/>
    <dgm:cxn modelId="{793BB7F4-A083-412B-9B62-E5E34538DD45}" type="presOf" srcId="{2F7C9CD0-8405-4DB5-94B3-8B22B7A44E49}" destId="{F5EB480C-7651-4CDF-A3C8-9AC98B323AED}" srcOrd="0" destOrd="0" presId="urn:microsoft.com/office/officeart/2005/8/layout/orgChart1"/>
    <dgm:cxn modelId="{74AC85FA-1001-4C9A-B143-6EA4AE3F3EDA}" type="presOf" srcId="{2F7C9CD0-8405-4DB5-94B3-8B22B7A44E49}" destId="{CAD9AA1A-BBB9-4C9F-A05E-68559CF70001}" srcOrd="1" destOrd="0" presId="urn:microsoft.com/office/officeart/2005/8/layout/orgChart1"/>
    <dgm:cxn modelId="{D518FCFB-6FAD-46B3-9635-3E9EAB9C96DE}" srcId="{582CC78B-A75F-49F8-8C6F-22B3CE60C420}" destId="{F69B076D-B658-4EDB-9913-2AEC0C8884FE}" srcOrd="1" destOrd="0" parTransId="{BA1CECF7-C240-47D0-A7A1-1C8107340F77}" sibTransId="{6E7DBBD9-7609-4EC0-86B9-43444CD937B1}"/>
    <dgm:cxn modelId="{2EE8BDF4-4BA9-4B7C-A4FA-1026074A5924}" type="presParOf" srcId="{9390C4F7-B3B9-469A-9C5F-445B2A38E4A3}" destId="{B0480D41-CE3D-4FF1-AE67-DCB61FB84D8D}" srcOrd="0" destOrd="0" presId="urn:microsoft.com/office/officeart/2005/8/layout/orgChart1"/>
    <dgm:cxn modelId="{5F705EDA-4A92-4360-93AC-AFDDF85FCFA3}" type="presParOf" srcId="{B0480D41-CE3D-4FF1-AE67-DCB61FB84D8D}" destId="{72373D1A-6750-4925-A80C-9213268A3688}" srcOrd="0" destOrd="0" presId="urn:microsoft.com/office/officeart/2005/8/layout/orgChart1"/>
    <dgm:cxn modelId="{6729A9C9-9CB7-47E3-9ACE-C8FC85E11C20}" type="presParOf" srcId="{72373D1A-6750-4925-A80C-9213268A3688}" destId="{D1ECB05D-AEE1-4112-8F03-1FDE0270796D}" srcOrd="0" destOrd="0" presId="urn:microsoft.com/office/officeart/2005/8/layout/orgChart1"/>
    <dgm:cxn modelId="{715D5D56-FB28-44A6-A546-83119B828193}" type="presParOf" srcId="{72373D1A-6750-4925-A80C-9213268A3688}" destId="{74305345-0E0E-4792-9F60-E435037D733C}" srcOrd="1" destOrd="0" presId="urn:microsoft.com/office/officeart/2005/8/layout/orgChart1"/>
    <dgm:cxn modelId="{871DD536-D2ED-4C46-900C-E0E2C4D8BCBE}" type="presParOf" srcId="{B0480D41-CE3D-4FF1-AE67-DCB61FB84D8D}" destId="{92DAFF97-3BC7-45DB-B3DF-CC1B3BBF5AEA}" srcOrd="1" destOrd="0" presId="urn:microsoft.com/office/officeart/2005/8/layout/orgChart1"/>
    <dgm:cxn modelId="{50A6B00E-B4C2-4911-8970-9F8B4F474635}" type="presParOf" srcId="{92DAFF97-3BC7-45DB-B3DF-CC1B3BBF5AEA}" destId="{E885994A-6CD0-4D37-8C6B-DEE9E16710B2}" srcOrd="0" destOrd="0" presId="urn:microsoft.com/office/officeart/2005/8/layout/orgChart1"/>
    <dgm:cxn modelId="{6999D1CB-3CCD-440E-ABBF-4BD2BB61393B}" type="presParOf" srcId="{92DAFF97-3BC7-45DB-B3DF-CC1B3BBF5AEA}" destId="{EA8D720A-75CC-4363-A2DF-6D6B04A45209}" srcOrd="1" destOrd="0" presId="urn:microsoft.com/office/officeart/2005/8/layout/orgChart1"/>
    <dgm:cxn modelId="{3839317E-F9DD-4183-98C0-9F64A7424035}" type="presParOf" srcId="{EA8D720A-75CC-4363-A2DF-6D6B04A45209}" destId="{55D25887-CC37-45C1-925F-02B63941217C}" srcOrd="0" destOrd="0" presId="urn:microsoft.com/office/officeart/2005/8/layout/orgChart1"/>
    <dgm:cxn modelId="{46C3152B-E2D0-4036-BF18-36EBA4CFB8CA}" type="presParOf" srcId="{55D25887-CC37-45C1-925F-02B63941217C}" destId="{64D50470-9AC3-4A9B-A771-0E3E49E49D4E}" srcOrd="0" destOrd="0" presId="urn:microsoft.com/office/officeart/2005/8/layout/orgChart1"/>
    <dgm:cxn modelId="{4ED9CB73-C51E-43E7-A3F9-8CBE1DA589E3}" type="presParOf" srcId="{55D25887-CC37-45C1-925F-02B63941217C}" destId="{A39B6988-F7A2-4320-8D00-BBBA858C146A}" srcOrd="1" destOrd="0" presId="urn:microsoft.com/office/officeart/2005/8/layout/orgChart1"/>
    <dgm:cxn modelId="{45AA846D-768A-44E9-91A6-65D8B795CA3C}" type="presParOf" srcId="{EA8D720A-75CC-4363-A2DF-6D6B04A45209}" destId="{41D85BB1-54DB-4D79-BB81-7A6DCDD4FD55}" srcOrd="1" destOrd="0" presId="urn:microsoft.com/office/officeart/2005/8/layout/orgChart1"/>
    <dgm:cxn modelId="{C8DFAB4A-3F66-40F1-8825-4D892FEA6D20}" type="presParOf" srcId="{EA8D720A-75CC-4363-A2DF-6D6B04A45209}" destId="{6EFAA27D-5923-449B-A345-58C45F4CD1F3}" srcOrd="2" destOrd="0" presId="urn:microsoft.com/office/officeart/2005/8/layout/orgChart1"/>
    <dgm:cxn modelId="{15419B34-B96B-466A-9BBD-119FB03ADAFC}" type="presParOf" srcId="{92DAFF97-3BC7-45DB-B3DF-CC1B3BBF5AEA}" destId="{DAE81584-1991-4F2C-A941-05B8D920ABA0}" srcOrd="2" destOrd="0" presId="urn:microsoft.com/office/officeart/2005/8/layout/orgChart1"/>
    <dgm:cxn modelId="{E138351E-4931-41D2-B781-C06207FC068F}" type="presParOf" srcId="{92DAFF97-3BC7-45DB-B3DF-CC1B3BBF5AEA}" destId="{5B91059F-BF4F-4493-A3FF-65740617FEE5}" srcOrd="3" destOrd="0" presId="urn:microsoft.com/office/officeart/2005/8/layout/orgChart1"/>
    <dgm:cxn modelId="{E6047CAF-0F8D-493B-AA4E-174F1D35C631}" type="presParOf" srcId="{5B91059F-BF4F-4493-A3FF-65740617FEE5}" destId="{B16FF357-00C2-4D0C-B164-C90FE1A89B5B}" srcOrd="0" destOrd="0" presId="urn:microsoft.com/office/officeart/2005/8/layout/orgChart1"/>
    <dgm:cxn modelId="{6AE1F058-AAED-446B-8F1C-61D92F2BB3DA}" type="presParOf" srcId="{B16FF357-00C2-4D0C-B164-C90FE1A89B5B}" destId="{6B587834-6AAE-47C7-A0B6-05C1A2E46246}" srcOrd="0" destOrd="0" presId="urn:microsoft.com/office/officeart/2005/8/layout/orgChart1"/>
    <dgm:cxn modelId="{717D64D0-8CB1-4326-814C-3F0F5B1668C5}" type="presParOf" srcId="{B16FF357-00C2-4D0C-B164-C90FE1A89B5B}" destId="{5D15E56E-09DB-4610-B6A3-01EA64F7C5EE}" srcOrd="1" destOrd="0" presId="urn:microsoft.com/office/officeart/2005/8/layout/orgChart1"/>
    <dgm:cxn modelId="{286B3144-4C13-4007-84E3-018682AD67AD}" type="presParOf" srcId="{5B91059F-BF4F-4493-A3FF-65740617FEE5}" destId="{566B366D-A3D5-4329-9BD9-6779C31C54C9}" srcOrd="1" destOrd="0" presId="urn:microsoft.com/office/officeart/2005/8/layout/orgChart1"/>
    <dgm:cxn modelId="{8F85D686-C605-4560-9051-653A223E2309}" type="presParOf" srcId="{5B91059F-BF4F-4493-A3FF-65740617FEE5}" destId="{DF6D49AA-D676-405C-8CFC-6D180E773A08}" srcOrd="2" destOrd="0" presId="urn:microsoft.com/office/officeart/2005/8/layout/orgChart1"/>
    <dgm:cxn modelId="{6B162F10-29D0-4E9D-9F5D-6EA5848332D8}" type="presParOf" srcId="{92DAFF97-3BC7-45DB-B3DF-CC1B3BBF5AEA}" destId="{04A17C94-22C7-4E81-B663-FCB678DB9F06}" srcOrd="4" destOrd="0" presId="urn:microsoft.com/office/officeart/2005/8/layout/orgChart1"/>
    <dgm:cxn modelId="{CADB7569-00E8-409A-B94C-2F69D617A28B}" type="presParOf" srcId="{92DAFF97-3BC7-45DB-B3DF-CC1B3BBF5AEA}" destId="{F5257383-14A2-4501-B52F-DC687AD0E4FD}" srcOrd="5" destOrd="0" presId="urn:microsoft.com/office/officeart/2005/8/layout/orgChart1"/>
    <dgm:cxn modelId="{72627713-5269-4072-A9AD-A9C03C24A915}" type="presParOf" srcId="{F5257383-14A2-4501-B52F-DC687AD0E4FD}" destId="{86465DF5-3636-4241-A001-B7E82CEA1992}" srcOrd="0" destOrd="0" presId="urn:microsoft.com/office/officeart/2005/8/layout/orgChart1"/>
    <dgm:cxn modelId="{80BD4C9D-A8BF-4A5D-B23C-8B047F868E55}" type="presParOf" srcId="{86465DF5-3636-4241-A001-B7E82CEA1992}" destId="{E8BAE0AA-41B4-45A5-B695-95227B03039A}" srcOrd="0" destOrd="0" presId="urn:microsoft.com/office/officeart/2005/8/layout/orgChart1"/>
    <dgm:cxn modelId="{E7CB9765-3EA9-4F42-BDA7-6081ABD22008}" type="presParOf" srcId="{86465DF5-3636-4241-A001-B7E82CEA1992}" destId="{47610B88-0EB8-48E5-AFD0-7D246A90C141}" srcOrd="1" destOrd="0" presId="urn:microsoft.com/office/officeart/2005/8/layout/orgChart1"/>
    <dgm:cxn modelId="{4D9D7E82-11B6-485E-9D22-65ACC537264C}" type="presParOf" srcId="{F5257383-14A2-4501-B52F-DC687AD0E4FD}" destId="{464C1941-3FC2-40E7-BA5C-95E8DA66D4DF}" srcOrd="1" destOrd="0" presId="urn:microsoft.com/office/officeart/2005/8/layout/orgChart1"/>
    <dgm:cxn modelId="{C4FF45B9-0783-4BE8-ADBA-2D131FCF35A8}" type="presParOf" srcId="{F5257383-14A2-4501-B52F-DC687AD0E4FD}" destId="{E865BE0A-A1F3-4328-9AC3-881A80B2DA55}" srcOrd="2" destOrd="0" presId="urn:microsoft.com/office/officeart/2005/8/layout/orgChart1"/>
    <dgm:cxn modelId="{1546BEE0-C839-4FFA-AE8C-178DA2EE842E}" type="presParOf" srcId="{92DAFF97-3BC7-45DB-B3DF-CC1B3BBF5AEA}" destId="{BAEB086A-546F-4ED5-B004-13222D15836B}" srcOrd="6" destOrd="0" presId="urn:microsoft.com/office/officeart/2005/8/layout/orgChart1"/>
    <dgm:cxn modelId="{3313F123-5BC8-40C5-AB79-C96BF2252B07}" type="presParOf" srcId="{92DAFF97-3BC7-45DB-B3DF-CC1B3BBF5AEA}" destId="{03948E44-3DE9-4C26-9462-774D4B1B9AF6}" srcOrd="7" destOrd="0" presId="urn:microsoft.com/office/officeart/2005/8/layout/orgChart1"/>
    <dgm:cxn modelId="{39F3CA1D-B44C-4997-B9C4-BF9B5F858560}" type="presParOf" srcId="{03948E44-3DE9-4C26-9462-774D4B1B9AF6}" destId="{ACC70256-74DC-4484-A29F-9A17FE95DAC8}" srcOrd="0" destOrd="0" presId="urn:microsoft.com/office/officeart/2005/8/layout/orgChart1"/>
    <dgm:cxn modelId="{76B734FC-A548-4A6C-BF3C-0A6762760758}" type="presParOf" srcId="{ACC70256-74DC-4484-A29F-9A17FE95DAC8}" destId="{B6E3DD0B-D489-49DD-B08B-97254AF8F51D}" srcOrd="0" destOrd="0" presId="urn:microsoft.com/office/officeart/2005/8/layout/orgChart1"/>
    <dgm:cxn modelId="{FB7A8F01-E803-46CA-BC4F-6D1654C3AE0A}" type="presParOf" srcId="{ACC70256-74DC-4484-A29F-9A17FE95DAC8}" destId="{ECAFD0E2-94DD-40EF-8666-BF94B7104748}" srcOrd="1" destOrd="0" presId="urn:microsoft.com/office/officeart/2005/8/layout/orgChart1"/>
    <dgm:cxn modelId="{D2BD2918-84E1-4CC9-B472-D7397792A9D8}" type="presParOf" srcId="{03948E44-3DE9-4C26-9462-774D4B1B9AF6}" destId="{87CAF1E0-B288-49CD-A6CD-3802C5F62A15}" srcOrd="1" destOrd="0" presId="urn:microsoft.com/office/officeart/2005/8/layout/orgChart1"/>
    <dgm:cxn modelId="{1DAF74E3-5E07-40FE-AD59-863DEECCEAA4}" type="presParOf" srcId="{03948E44-3DE9-4C26-9462-774D4B1B9AF6}" destId="{6A7D7B08-24E8-4333-83B3-6A70AFC816DE}" srcOrd="2" destOrd="0" presId="urn:microsoft.com/office/officeart/2005/8/layout/orgChart1"/>
    <dgm:cxn modelId="{D2D8202D-9137-409F-9374-063676EBE726}" type="presParOf" srcId="{92DAFF97-3BC7-45DB-B3DF-CC1B3BBF5AEA}" destId="{EA08C649-DBD0-4294-8C7F-F52B8103B34A}" srcOrd="8" destOrd="0" presId="urn:microsoft.com/office/officeart/2005/8/layout/orgChart1"/>
    <dgm:cxn modelId="{70C2ED46-F016-455E-9EA0-449AD6BF713D}" type="presParOf" srcId="{92DAFF97-3BC7-45DB-B3DF-CC1B3BBF5AEA}" destId="{1A0592B4-190A-4247-A3C4-178DE0D8FEE8}" srcOrd="9" destOrd="0" presId="urn:microsoft.com/office/officeart/2005/8/layout/orgChart1"/>
    <dgm:cxn modelId="{0E08D2E8-D560-499E-9742-7BA2A0133296}" type="presParOf" srcId="{1A0592B4-190A-4247-A3C4-178DE0D8FEE8}" destId="{872DB3DE-8DE6-40E6-89C1-3A0E448EBB48}" srcOrd="0" destOrd="0" presId="urn:microsoft.com/office/officeart/2005/8/layout/orgChart1"/>
    <dgm:cxn modelId="{ADBCD361-C119-41A7-8833-B5551986B551}" type="presParOf" srcId="{872DB3DE-8DE6-40E6-89C1-3A0E448EBB48}" destId="{F5EB480C-7651-4CDF-A3C8-9AC98B323AED}" srcOrd="0" destOrd="0" presId="urn:microsoft.com/office/officeart/2005/8/layout/orgChart1"/>
    <dgm:cxn modelId="{5C62AD4A-61E0-47A1-BC7F-F86F02D7B2A9}" type="presParOf" srcId="{872DB3DE-8DE6-40E6-89C1-3A0E448EBB48}" destId="{CAD9AA1A-BBB9-4C9F-A05E-68559CF70001}" srcOrd="1" destOrd="0" presId="urn:microsoft.com/office/officeart/2005/8/layout/orgChart1"/>
    <dgm:cxn modelId="{A6925095-96A6-4011-9EE6-6D2C46FE7800}" type="presParOf" srcId="{1A0592B4-190A-4247-A3C4-178DE0D8FEE8}" destId="{9D835859-9A39-49E5-B20E-EF939CE3F61D}" srcOrd="1" destOrd="0" presId="urn:microsoft.com/office/officeart/2005/8/layout/orgChart1"/>
    <dgm:cxn modelId="{5669D9F9-273B-4AC5-8F88-0D7BA28B8A37}" type="presParOf" srcId="{1A0592B4-190A-4247-A3C4-178DE0D8FEE8}" destId="{9FFE6A16-945B-4FFA-A8CB-E5427D3159C3}" srcOrd="2" destOrd="0" presId="urn:microsoft.com/office/officeart/2005/8/layout/orgChart1"/>
    <dgm:cxn modelId="{92C047D0-ABE4-4673-BCD5-20506A214A0B}" type="presParOf" srcId="{B0480D41-CE3D-4FF1-AE67-DCB61FB84D8D}" destId="{0B212183-31CB-4BBB-A4A3-9FED039BB81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631DBE90-2891-4299-B92D-68E6055BD58D}"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ru-RU"/>
        </a:p>
      </dgm:t>
    </dgm:pt>
    <dgm:pt modelId="{E5C5E949-218C-4F08-A7F5-876BD88E2F90}">
      <dgm:prSet/>
      <dgm:spPr/>
      <dgm:t>
        <a:bodyPr/>
        <a:lstStyle/>
        <a:p>
          <a:r>
            <a:rPr lang="ru-RU" b="1" dirty="0"/>
            <a:t>Личность преступника </a:t>
          </a:r>
          <a:r>
            <a:rPr lang="ru-RU" dirty="0"/>
            <a:t>— это совокупность социальных и социально значимых свойств, признаков, связей и отношений, характеризующих лицо, виновно нарушающее уголовный закон, и в сочетании с иными (неличностными) условиями и обстоятельствами, влияющими на его антиобщественное поведение. </a:t>
          </a:r>
        </a:p>
        <a:p>
          <a:r>
            <a:rPr lang="ru-RU" b="1" dirty="0"/>
            <a:t>Личность преступника </a:t>
          </a:r>
          <a:r>
            <a:rPr lang="ru-RU" dirty="0"/>
            <a:t>— это сознательный общественный индивид, детерминируемый всей историей своего развития в условиях той среды, в которую он включен: это субъект, который, реализуя некоторые общественные силы и отношения, порождающие его сущность, не только формируется социальной средой, но и сам воздействует на нее своей деятельностью и поведением</a:t>
          </a:r>
        </a:p>
      </dgm:t>
    </dgm:pt>
    <dgm:pt modelId="{1C1F7CDB-CF4D-427E-A9F8-D5A79E447658}" type="parTrans" cxnId="{7BDD88A2-650C-4172-9F6B-902A81602BD4}">
      <dgm:prSet/>
      <dgm:spPr/>
      <dgm:t>
        <a:bodyPr/>
        <a:lstStyle/>
        <a:p>
          <a:endParaRPr lang="ru-RU"/>
        </a:p>
      </dgm:t>
    </dgm:pt>
    <dgm:pt modelId="{55E9D583-D41C-4554-A637-437F26F7492B}" type="sibTrans" cxnId="{7BDD88A2-650C-4172-9F6B-902A81602BD4}">
      <dgm:prSet/>
      <dgm:spPr/>
      <dgm:t>
        <a:bodyPr/>
        <a:lstStyle/>
        <a:p>
          <a:endParaRPr lang="ru-RU"/>
        </a:p>
      </dgm:t>
    </dgm:pt>
    <dgm:pt modelId="{07D2AA02-2F47-4B9F-A033-1BB33A5F3940}" type="pres">
      <dgm:prSet presAssocID="{631DBE90-2891-4299-B92D-68E6055BD58D}" presName="linear" presStyleCnt="0">
        <dgm:presLayoutVars>
          <dgm:animLvl val="lvl"/>
          <dgm:resizeHandles val="exact"/>
        </dgm:presLayoutVars>
      </dgm:prSet>
      <dgm:spPr/>
    </dgm:pt>
    <dgm:pt modelId="{E75DBFA2-41AC-4E86-A208-F45A22DC4C91}" type="pres">
      <dgm:prSet presAssocID="{E5C5E949-218C-4F08-A7F5-876BD88E2F90}" presName="parentText" presStyleLbl="node1" presStyleIdx="0" presStyleCnt="1">
        <dgm:presLayoutVars>
          <dgm:chMax val="0"/>
          <dgm:bulletEnabled val="1"/>
        </dgm:presLayoutVars>
      </dgm:prSet>
      <dgm:spPr/>
    </dgm:pt>
  </dgm:ptLst>
  <dgm:cxnLst>
    <dgm:cxn modelId="{90E55690-E674-4009-9E04-D5070B7DD19D}" type="presOf" srcId="{E5C5E949-218C-4F08-A7F5-876BD88E2F90}" destId="{E75DBFA2-41AC-4E86-A208-F45A22DC4C91}" srcOrd="0" destOrd="0" presId="urn:microsoft.com/office/officeart/2005/8/layout/vList2"/>
    <dgm:cxn modelId="{7BDD88A2-650C-4172-9F6B-902A81602BD4}" srcId="{631DBE90-2891-4299-B92D-68E6055BD58D}" destId="{E5C5E949-218C-4F08-A7F5-876BD88E2F90}" srcOrd="0" destOrd="0" parTransId="{1C1F7CDB-CF4D-427E-A9F8-D5A79E447658}" sibTransId="{55E9D583-D41C-4554-A637-437F26F7492B}"/>
    <dgm:cxn modelId="{AE185CDD-7382-49EA-BA59-AF39988CE124}" type="presOf" srcId="{631DBE90-2891-4299-B92D-68E6055BD58D}" destId="{07D2AA02-2F47-4B9F-A033-1BB33A5F3940}" srcOrd="0" destOrd="0" presId="urn:microsoft.com/office/officeart/2005/8/layout/vList2"/>
    <dgm:cxn modelId="{99DA68FA-4720-4B06-8107-BB67E1C6764C}" type="presParOf" srcId="{07D2AA02-2F47-4B9F-A033-1BB33A5F3940}" destId="{E75DBFA2-41AC-4E86-A208-F45A22DC4C9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B1BD7029-FF3D-41E5-90F1-F00733A4CB5E}"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ru-RU"/>
        </a:p>
      </dgm:t>
    </dgm:pt>
    <dgm:pt modelId="{28044B1A-2949-4BF5-95E0-DBAB67687470}">
      <dgm:prSet/>
      <dgm:spPr/>
      <dgm:t>
        <a:bodyPr/>
        <a:lstStyle/>
        <a:p>
          <a:r>
            <a:rPr lang="ru-RU" dirty="0"/>
            <a:t>В обобщенном плане основными </a:t>
          </a:r>
          <a:r>
            <a:rPr lang="ru-RU" b="1" dirty="0"/>
            <a:t>признаками личности преступника</a:t>
          </a:r>
          <a:r>
            <a:rPr lang="ru-RU" dirty="0"/>
            <a:t> как обобщенного социального типа, родового понятия, являются:</a:t>
          </a:r>
        </a:p>
        <a:p>
          <a:r>
            <a:rPr lang="ru-RU" dirty="0"/>
            <a:t>а) противоправность поведения;</a:t>
          </a:r>
        </a:p>
        <a:p>
          <a:r>
            <a:rPr lang="ru-RU" dirty="0"/>
            <a:t>б) общественная опасность;</a:t>
          </a:r>
        </a:p>
        <a:p>
          <a:r>
            <a:rPr lang="ru-RU" dirty="0"/>
            <a:t>в) антиобщественная ориентация (направленность, установка).</a:t>
          </a:r>
        </a:p>
        <a:p>
          <a:r>
            <a:rPr lang="ru-RU" dirty="0"/>
            <a:t>В наиболее полном виде эти свойства существуют в момент совершения преступления</a:t>
          </a:r>
        </a:p>
      </dgm:t>
    </dgm:pt>
    <dgm:pt modelId="{14A4F3D5-7909-4AE1-A037-1BBAE66D8C97}" type="parTrans" cxnId="{E66293A4-6F94-4CF2-B0F0-CCDDA39A136B}">
      <dgm:prSet/>
      <dgm:spPr/>
      <dgm:t>
        <a:bodyPr/>
        <a:lstStyle/>
        <a:p>
          <a:endParaRPr lang="ru-RU"/>
        </a:p>
      </dgm:t>
    </dgm:pt>
    <dgm:pt modelId="{33516CA8-A54E-4A4E-9355-897E835FDEA2}" type="sibTrans" cxnId="{E66293A4-6F94-4CF2-B0F0-CCDDA39A136B}">
      <dgm:prSet/>
      <dgm:spPr/>
      <dgm:t>
        <a:bodyPr/>
        <a:lstStyle/>
        <a:p>
          <a:endParaRPr lang="ru-RU"/>
        </a:p>
      </dgm:t>
    </dgm:pt>
    <dgm:pt modelId="{4349B35F-71AA-4B8B-A68D-1641CBA02B0C}">
      <dgm:prSet/>
      <dgm:spPr/>
      <dgm:t>
        <a:bodyPr/>
        <a:lstStyle/>
        <a:p>
          <a:endParaRPr lang="ru-RU"/>
        </a:p>
      </dgm:t>
    </dgm:pt>
    <dgm:pt modelId="{738E394D-C1A7-4B02-A904-166AB6A41977}" type="parTrans" cxnId="{033DD240-B465-4D98-AE58-50FB0663101B}">
      <dgm:prSet/>
      <dgm:spPr/>
      <dgm:t>
        <a:bodyPr/>
        <a:lstStyle/>
        <a:p>
          <a:endParaRPr lang="ru-RU"/>
        </a:p>
      </dgm:t>
    </dgm:pt>
    <dgm:pt modelId="{42F27503-8D49-4C31-ADA5-E38144E916C5}" type="sibTrans" cxnId="{033DD240-B465-4D98-AE58-50FB0663101B}">
      <dgm:prSet/>
      <dgm:spPr/>
      <dgm:t>
        <a:bodyPr/>
        <a:lstStyle/>
        <a:p>
          <a:endParaRPr lang="ru-RU"/>
        </a:p>
      </dgm:t>
    </dgm:pt>
    <dgm:pt modelId="{5E6D8201-744B-4E2A-8170-09BF19364EA6}" type="pres">
      <dgm:prSet presAssocID="{B1BD7029-FF3D-41E5-90F1-F00733A4CB5E}" presName="linear" presStyleCnt="0">
        <dgm:presLayoutVars>
          <dgm:animLvl val="lvl"/>
          <dgm:resizeHandles val="exact"/>
        </dgm:presLayoutVars>
      </dgm:prSet>
      <dgm:spPr/>
    </dgm:pt>
    <dgm:pt modelId="{7222E589-2E60-4127-828F-6B6D43580EC5}" type="pres">
      <dgm:prSet presAssocID="{28044B1A-2949-4BF5-95E0-DBAB67687470}" presName="parentText" presStyleLbl="node1" presStyleIdx="0" presStyleCnt="1">
        <dgm:presLayoutVars>
          <dgm:chMax val="0"/>
          <dgm:bulletEnabled val="1"/>
        </dgm:presLayoutVars>
      </dgm:prSet>
      <dgm:spPr/>
    </dgm:pt>
    <dgm:pt modelId="{D3468382-DA55-4E2F-B29E-08D4F4077BF3}" type="pres">
      <dgm:prSet presAssocID="{28044B1A-2949-4BF5-95E0-DBAB67687470}" presName="childText" presStyleLbl="revTx" presStyleIdx="0" presStyleCnt="1">
        <dgm:presLayoutVars>
          <dgm:bulletEnabled val="1"/>
        </dgm:presLayoutVars>
      </dgm:prSet>
      <dgm:spPr/>
    </dgm:pt>
  </dgm:ptLst>
  <dgm:cxnLst>
    <dgm:cxn modelId="{DC1BBB0F-9ED9-4FEC-BD54-ACE40D95A4DD}" type="presOf" srcId="{4349B35F-71AA-4B8B-A68D-1641CBA02B0C}" destId="{D3468382-DA55-4E2F-B29E-08D4F4077BF3}" srcOrd="0" destOrd="0" presId="urn:microsoft.com/office/officeart/2005/8/layout/vList2"/>
    <dgm:cxn modelId="{033DD240-B465-4D98-AE58-50FB0663101B}" srcId="{28044B1A-2949-4BF5-95E0-DBAB67687470}" destId="{4349B35F-71AA-4B8B-A68D-1641CBA02B0C}" srcOrd="0" destOrd="0" parTransId="{738E394D-C1A7-4B02-A904-166AB6A41977}" sibTransId="{42F27503-8D49-4C31-ADA5-E38144E916C5}"/>
    <dgm:cxn modelId="{1D46F16B-5E10-42CD-9C3D-145C68AF5126}" type="presOf" srcId="{28044B1A-2949-4BF5-95E0-DBAB67687470}" destId="{7222E589-2E60-4127-828F-6B6D43580EC5}" srcOrd="0" destOrd="0" presId="urn:microsoft.com/office/officeart/2005/8/layout/vList2"/>
    <dgm:cxn modelId="{95917878-4BFD-4E48-AD4B-3D42CCCCD8C8}" type="presOf" srcId="{B1BD7029-FF3D-41E5-90F1-F00733A4CB5E}" destId="{5E6D8201-744B-4E2A-8170-09BF19364EA6}" srcOrd="0" destOrd="0" presId="urn:microsoft.com/office/officeart/2005/8/layout/vList2"/>
    <dgm:cxn modelId="{E66293A4-6F94-4CF2-B0F0-CCDDA39A136B}" srcId="{B1BD7029-FF3D-41E5-90F1-F00733A4CB5E}" destId="{28044B1A-2949-4BF5-95E0-DBAB67687470}" srcOrd="0" destOrd="0" parTransId="{14A4F3D5-7909-4AE1-A037-1BBAE66D8C97}" sibTransId="{33516CA8-A54E-4A4E-9355-897E835FDEA2}"/>
    <dgm:cxn modelId="{9CEC1100-A63E-4329-A6F2-330A777427E3}" type="presParOf" srcId="{5E6D8201-744B-4E2A-8170-09BF19364EA6}" destId="{7222E589-2E60-4127-828F-6B6D43580EC5}" srcOrd="0" destOrd="0" presId="urn:microsoft.com/office/officeart/2005/8/layout/vList2"/>
    <dgm:cxn modelId="{C35788B0-2266-497F-8E3A-F5A8F8AAD2B1}" type="presParOf" srcId="{5E6D8201-744B-4E2A-8170-09BF19364EA6}" destId="{D3468382-DA55-4E2F-B29E-08D4F4077BF3}"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425717B3-6FB4-42A3-A8FF-6D7C0211A963}"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ru-RU"/>
        </a:p>
      </dgm:t>
    </dgm:pt>
    <dgm:pt modelId="{66E87551-29B2-456E-B7CC-570E814BB967}">
      <dgm:prSet/>
      <dgm:spPr/>
      <dgm:t>
        <a:bodyPr/>
        <a:lstStyle/>
        <a:p>
          <a:r>
            <a:rPr lang="ru-RU" dirty="0"/>
            <a:t>При всем многообразии точек зрения о личности преступника, безусловно, имеющих право на существование, достаточно убедительной является позиция тех авторов, которые считают, что в целях определения наиболее обобщенного понятия «личность преступника» необходимо решить ряд специальных вопросов, в частности, о том: </a:t>
          </a:r>
        </a:p>
        <a:p>
          <a:r>
            <a:rPr lang="ru-RU" dirty="0"/>
            <a:t>1) охватывает ли это понятие всех лиц, совершивших преступления, или только часть из них; </a:t>
          </a:r>
        </a:p>
        <a:p>
          <a:r>
            <a:rPr lang="ru-RU" dirty="0"/>
            <a:t>2) какие стороны и особенности личности преступника необходимо изучать.</a:t>
          </a:r>
        </a:p>
      </dgm:t>
    </dgm:pt>
    <dgm:pt modelId="{E477104F-1D29-4516-BD7A-0D5332F8CC6B}" type="parTrans" cxnId="{F95785A9-BEAA-47C9-B922-4511DF99285C}">
      <dgm:prSet/>
      <dgm:spPr/>
      <dgm:t>
        <a:bodyPr/>
        <a:lstStyle/>
        <a:p>
          <a:endParaRPr lang="ru-RU"/>
        </a:p>
      </dgm:t>
    </dgm:pt>
    <dgm:pt modelId="{C54EBAB4-73C6-401C-BCEF-7C7F62C8C0F7}" type="sibTrans" cxnId="{F95785A9-BEAA-47C9-B922-4511DF99285C}">
      <dgm:prSet/>
      <dgm:spPr/>
      <dgm:t>
        <a:bodyPr/>
        <a:lstStyle/>
        <a:p>
          <a:endParaRPr lang="ru-RU"/>
        </a:p>
      </dgm:t>
    </dgm:pt>
    <dgm:pt modelId="{AB49A2DA-1224-4355-AE5A-DB0845DFE44A}" type="pres">
      <dgm:prSet presAssocID="{425717B3-6FB4-42A3-A8FF-6D7C0211A963}" presName="linear" presStyleCnt="0">
        <dgm:presLayoutVars>
          <dgm:animLvl val="lvl"/>
          <dgm:resizeHandles val="exact"/>
        </dgm:presLayoutVars>
      </dgm:prSet>
      <dgm:spPr/>
    </dgm:pt>
    <dgm:pt modelId="{5E6716D5-E2DA-4928-8719-64FBF9278BC5}" type="pres">
      <dgm:prSet presAssocID="{66E87551-29B2-456E-B7CC-570E814BB967}" presName="parentText" presStyleLbl="node1" presStyleIdx="0" presStyleCnt="1">
        <dgm:presLayoutVars>
          <dgm:chMax val="0"/>
          <dgm:bulletEnabled val="1"/>
        </dgm:presLayoutVars>
      </dgm:prSet>
      <dgm:spPr/>
    </dgm:pt>
  </dgm:ptLst>
  <dgm:cxnLst>
    <dgm:cxn modelId="{11936F5C-3755-4C21-BCB8-5F060175CC95}" type="presOf" srcId="{425717B3-6FB4-42A3-A8FF-6D7C0211A963}" destId="{AB49A2DA-1224-4355-AE5A-DB0845DFE44A}" srcOrd="0" destOrd="0" presId="urn:microsoft.com/office/officeart/2005/8/layout/vList2"/>
    <dgm:cxn modelId="{F95785A9-BEAA-47C9-B922-4511DF99285C}" srcId="{425717B3-6FB4-42A3-A8FF-6D7C0211A963}" destId="{66E87551-29B2-456E-B7CC-570E814BB967}" srcOrd="0" destOrd="0" parTransId="{E477104F-1D29-4516-BD7A-0D5332F8CC6B}" sibTransId="{C54EBAB4-73C6-401C-BCEF-7C7F62C8C0F7}"/>
    <dgm:cxn modelId="{46336BBD-9746-4A8E-8D56-B0723CC58DD1}" type="presOf" srcId="{66E87551-29B2-456E-B7CC-570E814BB967}" destId="{5E6716D5-E2DA-4928-8719-64FBF9278BC5}" srcOrd="0" destOrd="0" presId="urn:microsoft.com/office/officeart/2005/8/layout/vList2"/>
    <dgm:cxn modelId="{85CA1534-19FE-4121-B73E-0A6E66CAB768}" type="presParOf" srcId="{AB49A2DA-1224-4355-AE5A-DB0845DFE44A}" destId="{5E6716D5-E2DA-4928-8719-64FBF9278BC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F5034D63-7E3B-4B5D-A286-692B14608C47}"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ru-RU"/>
        </a:p>
      </dgm:t>
    </dgm:pt>
    <dgm:pt modelId="{D8BE4118-5417-48B0-AFC4-711AC5C016C7}">
      <dgm:prSet/>
      <dgm:spPr/>
      <dgm:t>
        <a:bodyPr/>
        <a:lstStyle/>
        <a:p>
          <a:r>
            <a:rPr lang="ru-RU"/>
            <a:t>Важным этапом в познании личности преступника является изучение ее системной структуры. В научной литературе предлагается несколько подходов к структуризации личности преступника.</a:t>
          </a:r>
        </a:p>
      </dgm:t>
    </dgm:pt>
    <dgm:pt modelId="{96FE95ED-CC16-413F-AD14-C3BD2AA7A696}" type="parTrans" cxnId="{57617D4E-7532-4E14-9EBB-62447E183CA0}">
      <dgm:prSet/>
      <dgm:spPr/>
      <dgm:t>
        <a:bodyPr/>
        <a:lstStyle/>
        <a:p>
          <a:endParaRPr lang="ru-RU"/>
        </a:p>
      </dgm:t>
    </dgm:pt>
    <dgm:pt modelId="{275C3AE7-62CC-4A21-A03F-9F1E8FD08741}" type="sibTrans" cxnId="{57617D4E-7532-4E14-9EBB-62447E183CA0}">
      <dgm:prSet/>
      <dgm:spPr/>
      <dgm:t>
        <a:bodyPr/>
        <a:lstStyle/>
        <a:p>
          <a:endParaRPr lang="ru-RU"/>
        </a:p>
      </dgm:t>
    </dgm:pt>
    <dgm:pt modelId="{E200427C-BFD4-4A19-B77A-EC0A349D8251}" type="pres">
      <dgm:prSet presAssocID="{F5034D63-7E3B-4B5D-A286-692B14608C47}" presName="linear" presStyleCnt="0">
        <dgm:presLayoutVars>
          <dgm:animLvl val="lvl"/>
          <dgm:resizeHandles val="exact"/>
        </dgm:presLayoutVars>
      </dgm:prSet>
      <dgm:spPr/>
    </dgm:pt>
    <dgm:pt modelId="{D8FE1B5D-8D48-4F3D-8C21-07524558A236}" type="pres">
      <dgm:prSet presAssocID="{D8BE4118-5417-48B0-AFC4-711AC5C016C7}" presName="parentText" presStyleLbl="node1" presStyleIdx="0" presStyleCnt="1">
        <dgm:presLayoutVars>
          <dgm:chMax val="0"/>
          <dgm:bulletEnabled val="1"/>
        </dgm:presLayoutVars>
      </dgm:prSet>
      <dgm:spPr/>
    </dgm:pt>
  </dgm:ptLst>
  <dgm:cxnLst>
    <dgm:cxn modelId="{30D1B74A-7C22-461A-926C-89308DA59125}" type="presOf" srcId="{D8BE4118-5417-48B0-AFC4-711AC5C016C7}" destId="{D8FE1B5D-8D48-4F3D-8C21-07524558A236}" srcOrd="0" destOrd="0" presId="urn:microsoft.com/office/officeart/2005/8/layout/vList2"/>
    <dgm:cxn modelId="{57617D4E-7532-4E14-9EBB-62447E183CA0}" srcId="{F5034D63-7E3B-4B5D-A286-692B14608C47}" destId="{D8BE4118-5417-48B0-AFC4-711AC5C016C7}" srcOrd="0" destOrd="0" parTransId="{96FE95ED-CC16-413F-AD14-C3BD2AA7A696}" sibTransId="{275C3AE7-62CC-4A21-A03F-9F1E8FD08741}"/>
    <dgm:cxn modelId="{CCC3A5C7-3C19-4117-98F2-B43A60DE44A8}" type="presOf" srcId="{F5034D63-7E3B-4B5D-A286-692B14608C47}" destId="{E200427C-BFD4-4A19-B77A-EC0A349D8251}" srcOrd="0" destOrd="0" presId="urn:microsoft.com/office/officeart/2005/8/layout/vList2"/>
    <dgm:cxn modelId="{3A3FC8C6-B687-46D8-90FE-F5E04E8A5387}" type="presParOf" srcId="{E200427C-BFD4-4A19-B77A-EC0A349D8251}" destId="{D8FE1B5D-8D48-4F3D-8C21-07524558A23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611206CE-CA19-434E-9A0C-AD3192345C8E}"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ru-RU"/>
        </a:p>
      </dgm:t>
    </dgm:pt>
    <dgm:pt modelId="{52D713FE-B4A1-440F-9ECA-8876638EAFA7}">
      <dgm:prSet/>
      <dgm:spPr/>
      <dgm:t>
        <a:bodyPr/>
        <a:lstStyle/>
        <a:p>
          <a:r>
            <a:rPr lang="ru-RU" b="1" dirty="0"/>
            <a:t>Криминологи Российской империи обращали внимание прежде всего на следующие основные элементы в структуре личности преступника:</a:t>
          </a:r>
          <a:r>
            <a:rPr lang="ru-RU" dirty="0"/>
            <a:t> </a:t>
          </a:r>
        </a:p>
        <a:p>
          <a:r>
            <a:rPr lang="ru-RU" dirty="0"/>
            <a:t>- физиологический; </a:t>
          </a:r>
        </a:p>
        <a:p>
          <a:r>
            <a:rPr lang="ru-RU" dirty="0"/>
            <a:t>- социально-демографический; </a:t>
          </a:r>
        </a:p>
        <a:p>
          <a:r>
            <a:rPr lang="ru-RU" dirty="0"/>
            <a:t>- патопсихологический;</a:t>
          </a:r>
        </a:p>
        <a:p>
          <a:r>
            <a:rPr lang="ru-RU" dirty="0"/>
            <a:t>- нравственно-психологический.</a:t>
          </a:r>
        </a:p>
      </dgm:t>
    </dgm:pt>
    <dgm:pt modelId="{DD51B8C1-60F2-4900-AF9A-2C83AB4095A6}" type="parTrans" cxnId="{C6777D22-7F08-4374-BEF8-6A776C7C0CA5}">
      <dgm:prSet/>
      <dgm:spPr/>
      <dgm:t>
        <a:bodyPr/>
        <a:lstStyle/>
        <a:p>
          <a:endParaRPr lang="ru-RU"/>
        </a:p>
      </dgm:t>
    </dgm:pt>
    <dgm:pt modelId="{6EABC3A8-103F-4786-BC41-B77408778733}" type="sibTrans" cxnId="{C6777D22-7F08-4374-BEF8-6A776C7C0CA5}">
      <dgm:prSet/>
      <dgm:spPr/>
      <dgm:t>
        <a:bodyPr/>
        <a:lstStyle/>
        <a:p>
          <a:endParaRPr lang="ru-RU"/>
        </a:p>
      </dgm:t>
    </dgm:pt>
    <dgm:pt modelId="{25EFFEBD-20F3-404D-BE4C-87BA22CBBF7F}" type="pres">
      <dgm:prSet presAssocID="{611206CE-CA19-434E-9A0C-AD3192345C8E}" presName="linear" presStyleCnt="0">
        <dgm:presLayoutVars>
          <dgm:animLvl val="lvl"/>
          <dgm:resizeHandles val="exact"/>
        </dgm:presLayoutVars>
      </dgm:prSet>
      <dgm:spPr/>
    </dgm:pt>
    <dgm:pt modelId="{B1FFC543-FF2C-4B76-89BD-F93A06251631}" type="pres">
      <dgm:prSet presAssocID="{52D713FE-B4A1-440F-9ECA-8876638EAFA7}" presName="parentText" presStyleLbl="node1" presStyleIdx="0" presStyleCnt="1">
        <dgm:presLayoutVars>
          <dgm:chMax val="0"/>
          <dgm:bulletEnabled val="1"/>
        </dgm:presLayoutVars>
      </dgm:prSet>
      <dgm:spPr/>
    </dgm:pt>
  </dgm:ptLst>
  <dgm:cxnLst>
    <dgm:cxn modelId="{C6777D22-7F08-4374-BEF8-6A776C7C0CA5}" srcId="{611206CE-CA19-434E-9A0C-AD3192345C8E}" destId="{52D713FE-B4A1-440F-9ECA-8876638EAFA7}" srcOrd="0" destOrd="0" parTransId="{DD51B8C1-60F2-4900-AF9A-2C83AB4095A6}" sibTransId="{6EABC3A8-103F-4786-BC41-B77408778733}"/>
    <dgm:cxn modelId="{A980C5D7-434B-4408-BFF8-5F79751E6F91}" type="presOf" srcId="{611206CE-CA19-434E-9A0C-AD3192345C8E}" destId="{25EFFEBD-20F3-404D-BE4C-87BA22CBBF7F}" srcOrd="0" destOrd="0" presId="urn:microsoft.com/office/officeart/2005/8/layout/vList2"/>
    <dgm:cxn modelId="{F0C781F6-C37C-43B5-AA9C-1D6A60F97A6C}" type="presOf" srcId="{52D713FE-B4A1-440F-9ECA-8876638EAFA7}" destId="{B1FFC543-FF2C-4B76-89BD-F93A06251631}" srcOrd="0" destOrd="0" presId="urn:microsoft.com/office/officeart/2005/8/layout/vList2"/>
    <dgm:cxn modelId="{09467E08-A149-41A9-ABA1-B4D139EA07A3}" type="presParOf" srcId="{25EFFEBD-20F3-404D-BE4C-87BA22CBBF7F}" destId="{B1FFC543-FF2C-4B76-89BD-F93A0625163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4498DA43-F387-4757-9C4F-ABAA7AFBBC54}"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ru-RU"/>
        </a:p>
      </dgm:t>
    </dgm:pt>
    <dgm:pt modelId="{6BB4C931-69E0-4E37-B3A6-34EF7029C5C8}">
      <dgm:prSet/>
      <dgm:spPr/>
      <dgm:t>
        <a:bodyPr/>
        <a:lstStyle/>
        <a:p>
          <a:r>
            <a:rPr lang="ru-RU" b="1" dirty="0"/>
            <a:t>В советский период традиционно выделяли три группы признаков в структуре личности преступника: </a:t>
          </a:r>
        </a:p>
        <a:p>
          <a:r>
            <a:rPr lang="ru-RU" dirty="0"/>
            <a:t>- социально-демографические; </a:t>
          </a:r>
        </a:p>
        <a:p>
          <a:r>
            <a:rPr lang="ru-RU" dirty="0"/>
            <a:t>- уголовно-правовые; </a:t>
          </a:r>
        </a:p>
        <a:p>
          <a:r>
            <a:rPr lang="ru-RU" dirty="0"/>
            <a:t>- пенитенциарные.</a:t>
          </a:r>
        </a:p>
      </dgm:t>
    </dgm:pt>
    <dgm:pt modelId="{C806AC38-9B91-4DEE-8681-1E2D3AD92009}" type="parTrans" cxnId="{6E3A6139-EE8F-4E2A-97CA-F748ED673E06}">
      <dgm:prSet/>
      <dgm:spPr/>
      <dgm:t>
        <a:bodyPr/>
        <a:lstStyle/>
        <a:p>
          <a:endParaRPr lang="ru-RU"/>
        </a:p>
      </dgm:t>
    </dgm:pt>
    <dgm:pt modelId="{2627D41F-CCB7-4C96-A34B-6EDCC183D1B6}" type="sibTrans" cxnId="{6E3A6139-EE8F-4E2A-97CA-F748ED673E06}">
      <dgm:prSet/>
      <dgm:spPr/>
      <dgm:t>
        <a:bodyPr/>
        <a:lstStyle/>
        <a:p>
          <a:endParaRPr lang="ru-RU"/>
        </a:p>
      </dgm:t>
    </dgm:pt>
    <dgm:pt modelId="{ED6BEFEA-1995-410F-BEFC-6B3DB1400098}" type="pres">
      <dgm:prSet presAssocID="{4498DA43-F387-4757-9C4F-ABAA7AFBBC54}" presName="linear" presStyleCnt="0">
        <dgm:presLayoutVars>
          <dgm:animLvl val="lvl"/>
          <dgm:resizeHandles val="exact"/>
        </dgm:presLayoutVars>
      </dgm:prSet>
      <dgm:spPr/>
    </dgm:pt>
    <dgm:pt modelId="{10975508-1F7F-44BD-AFCC-CA2B6BE4B80D}" type="pres">
      <dgm:prSet presAssocID="{6BB4C931-69E0-4E37-B3A6-34EF7029C5C8}" presName="parentText" presStyleLbl="node1" presStyleIdx="0" presStyleCnt="1">
        <dgm:presLayoutVars>
          <dgm:chMax val="0"/>
          <dgm:bulletEnabled val="1"/>
        </dgm:presLayoutVars>
      </dgm:prSet>
      <dgm:spPr/>
    </dgm:pt>
  </dgm:ptLst>
  <dgm:cxnLst>
    <dgm:cxn modelId="{6E3A6139-EE8F-4E2A-97CA-F748ED673E06}" srcId="{4498DA43-F387-4757-9C4F-ABAA7AFBBC54}" destId="{6BB4C931-69E0-4E37-B3A6-34EF7029C5C8}" srcOrd="0" destOrd="0" parTransId="{C806AC38-9B91-4DEE-8681-1E2D3AD92009}" sibTransId="{2627D41F-CCB7-4C96-A34B-6EDCC183D1B6}"/>
    <dgm:cxn modelId="{AE7DAFA5-6E01-450E-93DA-7D100C8F7C6D}" type="presOf" srcId="{4498DA43-F387-4757-9C4F-ABAA7AFBBC54}" destId="{ED6BEFEA-1995-410F-BEFC-6B3DB1400098}" srcOrd="0" destOrd="0" presId="urn:microsoft.com/office/officeart/2005/8/layout/vList2"/>
    <dgm:cxn modelId="{D8BC76FA-895B-4439-B8D4-BAA9C05590BD}" type="presOf" srcId="{6BB4C931-69E0-4E37-B3A6-34EF7029C5C8}" destId="{10975508-1F7F-44BD-AFCC-CA2B6BE4B80D}" srcOrd="0" destOrd="0" presId="urn:microsoft.com/office/officeart/2005/8/layout/vList2"/>
    <dgm:cxn modelId="{B3016231-1E06-47CB-A651-F17EB26C45C6}" type="presParOf" srcId="{ED6BEFEA-1995-410F-BEFC-6B3DB1400098}" destId="{10975508-1F7F-44BD-AFCC-CA2B6BE4B80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FBE53167-6894-4DBC-AA9C-932DAADD733C}"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ru-RU"/>
        </a:p>
      </dgm:t>
    </dgm:pt>
    <dgm:pt modelId="{E29C5E5E-3BEC-4C75-A5DB-C09800E66F32}">
      <dgm:prSet/>
      <dgm:spPr/>
      <dgm:t>
        <a:bodyPr/>
        <a:lstStyle/>
        <a:p>
          <a:r>
            <a:rPr lang="ru-RU" dirty="0"/>
            <a:t>Весьма оригинальным является суждение Е. Б. </a:t>
          </a:r>
          <a:r>
            <a:rPr lang="ru-RU" dirty="0" err="1"/>
            <a:t>Кургузкиной</a:t>
          </a:r>
          <a:r>
            <a:rPr lang="ru-RU" dirty="0"/>
            <a:t>, предложившей </a:t>
          </a:r>
          <a:r>
            <a:rPr lang="ru-RU" b="0" dirty="0"/>
            <a:t>следующую </a:t>
          </a:r>
          <a:r>
            <a:rPr lang="ru-RU" b="1" dirty="0"/>
            <a:t>структуру личности преступника: </a:t>
          </a:r>
        </a:p>
        <a:p>
          <a:r>
            <a:rPr lang="ru-RU" dirty="0"/>
            <a:t>1. Уровень низшего порядка — социально-демографические признаки : социальное положение, происхождение, место проживания, семейное положение, принадлежность к малым социальным группам, пол, возраст, — эти структурные свойства являются базой, на которой находятся уровни более высокого порядка; </a:t>
          </a:r>
        </a:p>
        <a:p>
          <a:r>
            <a:rPr lang="ru-RU" dirty="0"/>
            <a:t>2. Конституционные свойства личности преступника, которые можно разделить на общую и частную конституции лица. </a:t>
          </a:r>
        </a:p>
        <a:p>
          <a:r>
            <a:rPr lang="ru-RU" dirty="0"/>
            <a:t>Общая конституция характеризует организм в общем, включая совокупность наиболее существенных индивидуальных особенностей и свойств, закрепленных в наследственности криминогенной личности и определяющих особенности реакции организма на воздействие среды. Основу общей конституции криминогенной личности составляет генотип, о чем свидетельствуют множественные связи между различными системами организма, например центральной нервной системы с эндокринной, вегетативной, сердечно-сосудистой, пищеварительной и дыхательной. </a:t>
          </a:r>
        </a:p>
        <a:p>
          <a:r>
            <a:rPr lang="ru-RU" dirty="0"/>
            <a:t>Частная конституция — отдельные индивидуальные особенности организма. Структура частных конституций личности преступника представлена: а) морфологическими (хромосомными, телесными) конституциями; б) функциональными (биохимическими, физиологическими) чертами.</a:t>
          </a:r>
        </a:p>
      </dgm:t>
    </dgm:pt>
    <dgm:pt modelId="{F2C1AB5C-0FB6-4167-88E4-84C3F4B7F1A8}" type="parTrans" cxnId="{76DFD09A-D52C-407E-89D1-98028CCDE4FC}">
      <dgm:prSet/>
      <dgm:spPr/>
      <dgm:t>
        <a:bodyPr/>
        <a:lstStyle/>
        <a:p>
          <a:endParaRPr lang="ru-RU"/>
        </a:p>
      </dgm:t>
    </dgm:pt>
    <dgm:pt modelId="{700E82FC-F8E6-4DD1-8DAE-E5D44CDD339A}" type="sibTrans" cxnId="{76DFD09A-D52C-407E-89D1-98028CCDE4FC}">
      <dgm:prSet/>
      <dgm:spPr/>
      <dgm:t>
        <a:bodyPr/>
        <a:lstStyle/>
        <a:p>
          <a:endParaRPr lang="ru-RU"/>
        </a:p>
      </dgm:t>
    </dgm:pt>
    <dgm:pt modelId="{3D89BD25-35AA-4CAB-B176-EAE16EE01950}" type="pres">
      <dgm:prSet presAssocID="{FBE53167-6894-4DBC-AA9C-932DAADD733C}" presName="linear" presStyleCnt="0">
        <dgm:presLayoutVars>
          <dgm:animLvl val="lvl"/>
          <dgm:resizeHandles val="exact"/>
        </dgm:presLayoutVars>
      </dgm:prSet>
      <dgm:spPr/>
    </dgm:pt>
    <dgm:pt modelId="{D33C8D3A-78FD-461E-8B32-497B9B9E7AE0}" type="pres">
      <dgm:prSet presAssocID="{E29C5E5E-3BEC-4C75-A5DB-C09800E66F32}" presName="parentText" presStyleLbl="node1" presStyleIdx="0" presStyleCnt="1">
        <dgm:presLayoutVars>
          <dgm:chMax val="0"/>
          <dgm:bulletEnabled val="1"/>
        </dgm:presLayoutVars>
      </dgm:prSet>
      <dgm:spPr/>
    </dgm:pt>
  </dgm:ptLst>
  <dgm:cxnLst>
    <dgm:cxn modelId="{93066164-E650-4823-934E-6A29BDF46EE7}" type="presOf" srcId="{E29C5E5E-3BEC-4C75-A5DB-C09800E66F32}" destId="{D33C8D3A-78FD-461E-8B32-497B9B9E7AE0}" srcOrd="0" destOrd="0" presId="urn:microsoft.com/office/officeart/2005/8/layout/vList2"/>
    <dgm:cxn modelId="{76DFD09A-D52C-407E-89D1-98028CCDE4FC}" srcId="{FBE53167-6894-4DBC-AA9C-932DAADD733C}" destId="{E29C5E5E-3BEC-4C75-A5DB-C09800E66F32}" srcOrd="0" destOrd="0" parTransId="{F2C1AB5C-0FB6-4167-88E4-84C3F4B7F1A8}" sibTransId="{700E82FC-F8E6-4DD1-8DAE-E5D44CDD339A}"/>
    <dgm:cxn modelId="{C2E2BEC2-2934-4CE0-BB8A-B71802F822EC}" type="presOf" srcId="{FBE53167-6894-4DBC-AA9C-932DAADD733C}" destId="{3D89BD25-35AA-4CAB-B176-EAE16EE01950}" srcOrd="0" destOrd="0" presId="urn:microsoft.com/office/officeart/2005/8/layout/vList2"/>
    <dgm:cxn modelId="{631215DF-3C52-4B7E-B796-6E5493ED13B9}" type="presParOf" srcId="{3D89BD25-35AA-4CAB-B176-EAE16EE01950}" destId="{D33C8D3A-78FD-461E-8B32-497B9B9E7AE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0EF20DF-0BC3-4B19-AED2-64E73F33B40B}"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ru-RU"/>
        </a:p>
      </dgm:t>
    </dgm:pt>
    <dgm:pt modelId="{44ABC096-1AA2-4350-B209-2107FEE1E644}">
      <dgm:prSet/>
      <dgm:spPr/>
      <dgm:t>
        <a:bodyPr/>
        <a:lstStyle/>
        <a:p>
          <a:r>
            <a:rPr lang="ru-RU" b="1" dirty="0"/>
            <a:t>Личность преступника </a:t>
          </a:r>
          <a:r>
            <a:rPr lang="ru-RU" dirty="0"/>
            <a:t>– это лицо, которому присущи та или иная степень антиобщественной направленности или отдельные антисоциальные черты, совершившее преступление</a:t>
          </a:r>
        </a:p>
      </dgm:t>
    </dgm:pt>
    <dgm:pt modelId="{B9CF0D14-BBC9-4165-BE9A-D57DAA66CA4E}" type="parTrans" cxnId="{6780D6B2-EF82-41D6-903A-28EFAE26501B}">
      <dgm:prSet/>
      <dgm:spPr/>
      <dgm:t>
        <a:bodyPr/>
        <a:lstStyle/>
        <a:p>
          <a:endParaRPr lang="ru-RU"/>
        </a:p>
      </dgm:t>
    </dgm:pt>
    <dgm:pt modelId="{A2134A47-BF41-4AAA-95B4-206F04AD213F}" type="sibTrans" cxnId="{6780D6B2-EF82-41D6-903A-28EFAE26501B}">
      <dgm:prSet/>
      <dgm:spPr/>
      <dgm:t>
        <a:bodyPr/>
        <a:lstStyle/>
        <a:p>
          <a:endParaRPr lang="ru-RU"/>
        </a:p>
      </dgm:t>
    </dgm:pt>
    <dgm:pt modelId="{7D9E4FD6-31C3-4CF5-805E-FAB0DBC3371A}">
      <dgm:prSet/>
      <dgm:spPr/>
      <dgm:t>
        <a:bodyPr/>
        <a:lstStyle/>
        <a:p>
          <a:r>
            <a:rPr lang="ru-RU" b="1" dirty="0"/>
            <a:t>Предупреждение преступности </a:t>
          </a:r>
          <a:r>
            <a:rPr lang="ru-RU" dirty="0"/>
            <a:t>– это деятельность государства и общества, имеющая многоуровневый характер и преследующая цель противодействия преступности на основе выявления и устранения причин и условий, способствующих совершению преступлений</a:t>
          </a:r>
        </a:p>
      </dgm:t>
    </dgm:pt>
    <dgm:pt modelId="{28109805-B9F5-40BD-9A5A-A8F736B0B537}" type="parTrans" cxnId="{921CA743-206F-4EDB-81D0-6831830BF15B}">
      <dgm:prSet/>
      <dgm:spPr/>
      <dgm:t>
        <a:bodyPr/>
        <a:lstStyle/>
        <a:p>
          <a:endParaRPr lang="ru-RU"/>
        </a:p>
      </dgm:t>
    </dgm:pt>
    <dgm:pt modelId="{3A0F8803-4600-4494-B121-7C3F4250F691}" type="sibTrans" cxnId="{921CA743-206F-4EDB-81D0-6831830BF15B}">
      <dgm:prSet/>
      <dgm:spPr/>
      <dgm:t>
        <a:bodyPr/>
        <a:lstStyle/>
        <a:p>
          <a:endParaRPr lang="ru-RU"/>
        </a:p>
      </dgm:t>
    </dgm:pt>
    <dgm:pt modelId="{2A796493-7BDA-4B94-8CB3-FABCF2B5EB1B}" type="pres">
      <dgm:prSet presAssocID="{A0EF20DF-0BC3-4B19-AED2-64E73F33B40B}" presName="linear" presStyleCnt="0">
        <dgm:presLayoutVars>
          <dgm:animLvl val="lvl"/>
          <dgm:resizeHandles val="exact"/>
        </dgm:presLayoutVars>
      </dgm:prSet>
      <dgm:spPr/>
    </dgm:pt>
    <dgm:pt modelId="{BE09310D-5DB3-4654-B293-E4C52F03EB8C}" type="pres">
      <dgm:prSet presAssocID="{44ABC096-1AA2-4350-B209-2107FEE1E644}" presName="parentText" presStyleLbl="node1" presStyleIdx="0" presStyleCnt="2">
        <dgm:presLayoutVars>
          <dgm:chMax val="0"/>
          <dgm:bulletEnabled val="1"/>
        </dgm:presLayoutVars>
      </dgm:prSet>
      <dgm:spPr/>
    </dgm:pt>
    <dgm:pt modelId="{A4BF6667-8DCF-4FE6-8C21-CCAA247455FD}" type="pres">
      <dgm:prSet presAssocID="{A2134A47-BF41-4AAA-95B4-206F04AD213F}" presName="spacer" presStyleCnt="0"/>
      <dgm:spPr/>
    </dgm:pt>
    <dgm:pt modelId="{D81783C4-6489-4202-A8A4-B750E2786933}" type="pres">
      <dgm:prSet presAssocID="{7D9E4FD6-31C3-4CF5-805E-FAB0DBC3371A}" presName="parentText" presStyleLbl="node1" presStyleIdx="1" presStyleCnt="2">
        <dgm:presLayoutVars>
          <dgm:chMax val="0"/>
          <dgm:bulletEnabled val="1"/>
        </dgm:presLayoutVars>
      </dgm:prSet>
      <dgm:spPr/>
    </dgm:pt>
  </dgm:ptLst>
  <dgm:cxnLst>
    <dgm:cxn modelId="{BACDFB14-E317-4F14-BADE-CB98FCEA256F}" type="presOf" srcId="{7D9E4FD6-31C3-4CF5-805E-FAB0DBC3371A}" destId="{D81783C4-6489-4202-A8A4-B750E2786933}" srcOrd="0" destOrd="0" presId="urn:microsoft.com/office/officeart/2005/8/layout/vList2"/>
    <dgm:cxn modelId="{921CA743-206F-4EDB-81D0-6831830BF15B}" srcId="{A0EF20DF-0BC3-4B19-AED2-64E73F33B40B}" destId="{7D9E4FD6-31C3-4CF5-805E-FAB0DBC3371A}" srcOrd="1" destOrd="0" parTransId="{28109805-B9F5-40BD-9A5A-A8F736B0B537}" sibTransId="{3A0F8803-4600-4494-B121-7C3F4250F691}"/>
    <dgm:cxn modelId="{6780D6B2-EF82-41D6-903A-28EFAE26501B}" srcId="{A0EF20DF-0BC3-4B19-AED2-64E73F33B40B}" destId="{44ABC096-1AA2-4350-B209-2107FEE1E644}" srcOrd="0" destOrd="0" parTransId="{B9CF0D14-BBC9-4165-BE9A-D57DAA66CA4E}" sibTransId="{A2134A47-BF41-4AAA-95B4-206F04AD213F}"/>
    <dgm:cxn modelId="{1507FABD-67DE-4131-8644-284368D7D3FC}" type="presOf" srcId="{A0EF20DF-0BC3-4B19-AED2-64E73F33B40B}" destId="{2A796493-7BDA-4B94-8CB3-FABCF2B5EB1B}" srcOrd="0" destOrd="0" presId="urn:microsoft.com/office/officeart/2005/8/layout/vList2"/>
    <dgm:cxn modelId="{7EC708D7-D8D6-46B8-A493-F4233C8AFCC4}" type="presOf" srcId="{44ABC096-1AA2-4350-B209-2107FEE1E644}" destId="{BE09310D-5DB3-4654-B293-E4C52F03EB8C}" srcOrd="0" destOrd="0" presId="urn:microsoft.com/office/officeart/2005/8/layout/vList2"/>
    <dgm:cxn modelId="{86AE03BE-8A53-44F0-92B9-DA6C2A248E1F}" type="presParOf" srcId="{2A796493-7BDA-4B94-8CB3-FABCF2B5EB1B}" destId="{BE09310D-5DB3-4654-B293-E4C52F03EB8C}" srcOrd="0" destOrd="0" presId="urn:microsoft.com/office/officeart/2005/8/layout/vList2"/>
    <dgm:cxn modelId="{5BA9D924-1452-499F-B05F-C782698B037B}" type="presParOf" srcId="{2A796493-7BDA-4B94-8CB3-FABCF2B5EB1B}" destId="{A4BF6667-8DCF-4FE6-8C21-CCAA247455FD}" srcOrd="1" destOrd="0" presId="urn:microsoft.com/office/officeart/2005/8/layout/vList2"/>
    <dgm:cxn modelId="{1C129A42-5958-49E0-93A1-22D04020699E}" type="presParOf" srcId="{2A796493-7BDA-4B94-8CB3-FABCF2B5EB1B}" destId="{D81783C4-6489-4202-A8A4-B750E278693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A6BFF28F-CCFA-4765-A154-FE25229986CF}"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ru-RU"/>
        </a:p>
      </dgm:t>
    </dgm:pt>
    <dgm:pt modelId="{86677163-B6E4-4708-AE69-5A9D195EF636}">
      <dgm:prSet/>
      <dgm:spPr/>
      <dgm:t>
        <a:bodyPr/>
        <a:lstStyle/>
        <a:p>
          <a:r>
            <a:rPr lang="ru-RU" dirty="0"/>
            <a:t>3. Нейродинамические свойства личности преступника — совокупность свойств нервных процессов возбуждения и торможения и их различных сочетаний. К такого рода свойствам относятся:</a:t>
          </a:r>
        </a:p>
        <a:p>
          <a:r>
            <a:rPr lang="ru-RU" dirty="0"/>
            <a:t>а) сила (слабость) нервной системы — степень способности криминогенной личности выдерживать сильную и длительную нагрузку;</a:t>
          </a:r>
        </a:p>
        <a:p>
          <a:r>
            <a:rPr lang="ru-RU" dirty="0"/>
            <a:t>б) уравновешенность — определяет баланс между процессами возбуждения и торможения;</a:t>
          </a:r>
        </a:p>
        <a:p>
          <a:r>
            <a:rPr lang="ru-RU" dirty="0"/>
            <a:t>в) подвижность — показатель быстроты смены процессов возбуждения и торможения, характеризующий степень приспособления личности преступника к резким и неожиданным изменениям обстановки;</a:t>
          </a:r>
        </a:p>
        <a:p>
          <a:r>
            <a:rPr lang="ru-RU" dirty="0"/>
            <a:t>г) динамичность — легкость, быстрота, с которой нервная система криминогенной личности вырабатывает условные </a:t>
          </a:r>
          <a:r>
            <a:rPr lang="ru-RU" dirty="0" err="1"/>
            <a:t>рефлексы;д</a:t>
          </a:r>
          <a:r>
            <a:rPr lang="ru-RU" dirty="0"/>
            <a:t>) лабильность — скорость возникновения и прекращения возбудимого и тормозящего процесса.</a:t>
          </a:r>
        </a:p>
        <a:p>
          <a:r>
            <a:rPr lang="ru-RU" dirty="0"/>
            <a:t>4. Психодинамический уровень личности преступника — устойчивое единство его психодинамических свойств:</a:t>
          </a:r>
        </a:p>
        <a:p>
          <a:r>
            <a:rPr lang="ru-RU" dirty="0"/>
            <a:t>а) </a:t>
          </a:r>
          <a:r>
            <a:rPr lang="ru-RU" dirty="0" err="1"/>
            <a:t>темперамен</a:t>
          </a:r>
          <a:r>
            <a:rPr lang="ru-RU" dirty="0"/>
            <a:t> та, являющегося природной основой личности преступника, биологическим полюсом интеграции ее психологических свойств; играет важную роль в формировании личности преступника;</a:t>
          </a:r>
        </a:p>
        <a:p>
          <a:r>
            <a:rPr lang="ru-RU" dirty="0"/>
            <a:t>б) </a:t>
          </a:r>
          <a:r>
            <a:rPr lang="ru-RU" dirty="0" err="1"/>
            <a:t>сенситивности</a:t>
          </a:r>
          <a:r>
            <a:rPr lang="ru-RU" dirty="0"/>
            <a:t> (определяет общий способ чувствительности личности преступника, являющейся относительно устойчивой ее особенностью);</a:t>
          </a:r>
        </a:p>
        <a:p>
          <a:r>
            <a:rPr lang="ru-RU" dirty="0"/>
            <a:t>в) общих способностей (совокупность потенциальных наследственных психодинамических характеристик личности преступника, определяющих ее готовность к преступному деянию).</a:t>
          </a:r>
        </a:p>
      </dgm:t>
    </dgm:pt>
    <dgm:pt modelId="{DEB46230-D327-40A9-9897-8A956512A168}" type="parTrans" cxnId="{287CDF19-D929-4CC4-A64C-51C98FB23A1F}">
      <dgm:prSet/>
      <dgm:spPr/>
      <dgm:t>
        <a:bodyPr/>
        <a:lstStyle/>
        <a:p>
          <a:endParaRPr lang="ru-RU"/>
        </a:p>
      </dgm:t>
    </dgm:pt>
    <dgm:pt modelId="{745F6191-F13B-4816-9524-6569C80B6FCB}" type="sibTrans" cxnId="{287CDF19-D929-4CC4-A64C-51C98FB23A1F}">
      <dgm:prSet/>
      <dgm:spPr/>
      <dgm:t>
        <a:bodyPr/>
        <a:lstStyle/>
        <a:p>
          <a:endParaRPr lang="ru-RU"/>
        </a:p>
      </dgm:t>
    </dgm:pt>
    <dgm:pt modelId="{AA72D9F8-0481-462E-8ABA-4C558BB2BE42}" type="pres">
      <dgm:prSet presAssocID="{A6BFF28F-CCFA-4765-A154-FE25229986CF}" presName="linear" presStyleCnt="0">
        <dgm:presLayoutVars>
          <dgm:animLvl val="lvl"/>
          <dgm:resizeHandles val="exact"/>
        </dgm:presLayoutVars>
      </dgm:prSet>
      <dgm:spPr/>
    </dgm:pt>
    <dgm:pt modelId="{A52569BA-97A3-4FAA-B4BA-AFC07889ED34}" type="pres">
      <dgm:prSet presAssocID="{86677163-B6E4-4708-AE69-5A9D195EF636}" presName="parentText" presStyleLbl="node1" presStyleIdx="0" presStyleCnt="1">
        <dgm:presLayoutVars>
          <dgm:chMax val="0"/>
          <dgm:bulletEnabled val="1"/>
        </dgm:presLayoutVars>
      </dgm:prSet>
      <dgm:spPr/>
    </dgm:pt>
  </dgm:ptLst>
  <dgm:cxnLst>
    <dgm:cxn modelId="{0C889516-169A-4BBE-ACE9-5BA3E04B810F}" type="presOf" srcId="{86677163-B6E4-4708-AE69-5A9D195EF636}" destId="{A52569BA-97A3-4FAA-B4BA-AFC07889ED34}" srcOrd="0" destOrd="0" presId="urn:microsoft.com/office/officeart/2005/8/layout/vList2"/>
    <dgm:cxn modelId="{287CDF19-D929-4CC4-A64C-51C98FB23A1F}" srcId="{A6BFF28F-CCFA-4765-A154-FE25229986CF}" destId="{86677163-B6E4-4708-AE69-5A9D195EF636}" srcOrd="0" destOrd="0" parTransId="{DEB46230-D327-40A9-9897-8A956512A168}" sibTransId="{745F6191-F13B-4816-9524-6569C80B6FCB}"/>
    <dgm:cxn modelId="{ED27062E-B4B3-4D20-9155-CFDB1ECF29F6}" type="presOf" srcId="{A6BFF28F-CCFA-4765-A154-FE25229986CF}" destId="{AA72D9F8-0481-462E-8ABA-4C558BB2BE42}" srcOrd="0" destOrd="0" presId="urn:microsoft.com/office/officeart/2005/8/layout/vList2"/>
    <dgm:cxn modelId="{824FBFFF-9904-44BF-A5BE-5E9CA89BF78E}" type="presParOf" srcId="{AA72D9F8-0481-462E-8ABA-4C558BB2BE42}" destId="{A52569BA-97A3-4FAA-B4BA-AFC07889ED3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96255A14-37E7-4883-A53D-B8545DA66FA2}"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ru-RU"/>
        </a:p>
      </dgm:t>
    </dgm:pt>
    <dgm:pt modelId="{FB24B1E8-34B9-491A-8DF1-1989670946C9}">
      <dgm:prSet/>
      <dgm:spPr/>
      <dgm:t>
        <a:bodyPr/>
        <a:lstStyle/>
        <a:p>
          <a:r>
            <a:rPr lang="ru-RU" dirty="0"/>
            <a:t>5. Психологическая характеристика личности преступника включает:</a:t>
          </a:r>
        </a:p>
        <a:p>
          <a:r>
            <a:rPr lang="ru-RU" dirty="0"/>
            <a:t>а) потребности (нормальные, гипертрофированные и аномальные);</a:t>
          </a:r>
        </a:p>
        <a:p>
          <a:r>
            <a:rPr lang="ru-RU" dirty="0"/>
            <a:t>б) мотивы, характеризующиеся степенью силы и устойчивости;</a:t>
          </a:r>
        </a:p>
        <a:p>
          <a:r>
            <a:rPr lang="ru-RU" dirty="0"/>
            <a:t>в) способности личности преступника, представляющие собой формирующиеся в деятельности на основе задатков индивидуально-психологические особенности, от которых зависит возможность и степень успешности деятельности;</a:t>
          </a:r>
        </a:p>
        <a:p>
          <a:r>
            <a:rPr lang="ru-RU" dirty="0"/>
            <a:t>г) характер личности преступника — совокупность существенных признаков, свойственных данному типу людей и являющихся продуктом неблагоприятного общественного развития.</a:t>
          </a:r>
        </a:p>
        <a:p>
          <a:r>
            <a:rPr lang="ru-RU" dirty="0"/>
            <a:t>6. Самосознание личности преступника — совокупность ее представлений о себе, выражающихся в «Я»-концепции, и оценка личностью преступника этих представлений. </a:t>
          </a:r>
        </a:p>
        <a:p>
          <a:r>
            <a:rPr lang="ru-RU" dirty="0"/>
            <a:t>В структуре самосознания личности преступника можно выделить:</a:t>
          </a:r>
        </a:p>
        <a:p>
          <a:r>
            <a:rPr lang="ru-RU" dirty="0"/>
            <a:t>а) «Я»-реальное — совокупность представлений о себе в настоящем;</a:t>
          </a:r>
        </a:p>
        <a:p>
          <a:r>
            <a:rPr lang="ru-RU" dirty="0"/>
            <a:t>б) «Я»-идеальное — то, каким бы она хотела быть;</a:t>
          </a:r>
        </a:p>
        <a:p>
          <a:r>
            <a:rPr lang="ru-RU" dirty="0"/>
            <a:t>в) «Я»-прошлое — совокупность представлений о своем прошлом;</a:t>
          </a:r>
        </a:p>
        <a:p>
          <a:r>
            <a:rPr lang="ru-RU" dirty="0"/>
            <a:t>г) «Я»-будущее — совокупность представлений о себе в будущем.</a:t>
          </a:r>
        </a:p>
      </dgm:t>
    </dgm:pt>
    <dgm:pt modelId="{C724D25B-7B74-40BE-A491-879A81EEE9A8}" type="parTrans" cxnId="{78773CE3-1D96-4ECD-86E8-FB2FAC98E3ED}">
      <dgm:prSet/>
      <dgm:spPr/>
      <dgm:t>
        <a:bodyPr/>
        <a:lstStyle/>
        <a:p>
          <a:endParaRPr lang="ru-RU"/>
        </a:p>
      </dgm:t>
    </dgm:pt>
    <dgm:pt modelId="{3BD88BD9-832A-41AE-8C63-7656FD56F3DD}" type="sibTrans" cxnId="{78773CE3-1D96-4ECD-86E8-FB2FAC98E3ED}">
      <dgm:prSet/>
      <dgm:spPr/>
      <dgm:t>
        <a:bodyPr/>
        <a:lstStyle/>
        <a:p>
          <a:endParaRPr lang="ru-RU"/>
        </a:p>
      </dgm:t>
    </dgm:pt>
    <dgm:pt modelId="{169E1AD9-57A2-4B83-BB4E-35271C62F302}" type="pres">
      <dgm:prSet presAssocID="{96255A14-37E7-4883-A53D-B8545DA66FA2}" presName="linear" presStyleCnt="0">
        <dgm:presLayoutVars>
          <dgm:animLvl val="lvl"/>
          <dgm:resizeHandles val="exact"/>
        </dgm:presLayoutVars>
      </dgm:prSet>
      <dgm:spPr/>
    </dgm:pt>
    <dgm:pt modelId="{21E13931-6956-40F3-A761-B1E7E8AD1397}" type="pres">
      <dgm:prSet presAssocID="{FB24B1E8-34B9-491A-8DF1-1989670946C9}" presName="parentText" presStyleLbl="node1" presStyleIdx="0" presStyleCnt="1">
        <dgm:presLayoutVars>
          <dgm:chMax val="0"/>
          <dgm:bulletEnabled val="1"/>
        </dgm:presLayoutVars>
      </dgm:prSet>
      <dgm:spPr/>
    </dgm:pt>
  </dgm:ptLst>
  <dgm:cxnLst>
    <dgm:cxn modelId="{EA574049-E6AF-4692-B795-B1E0AF53BB9B}" type="presOf" srcId="{96255A14-37E7-4883-A53D-B8545DA66FA2}" destId="{169E1AD9-57A2-4B83-BB4E-35271C62F302}" srcOrd="0" destOrd="0" presId="urn:microsoft.com/office/officeart/2005/8/layout/vList2"/>
    <dgm:cxn modelId="{78773CE3-1D96-4ECD-86E8-FB2FAC98E3ED}" srcId="{96255A14-37E7-4883-A53D-B8545DA66FA2}" destId="{FB24B1E8-34B9-491A-8DF1-1989670946C9}" srcOrd="0" destOrd="0" parTransId="{C724D25B-7B74-40BE-A491-879A81EEE9A8}" sibTransId="{3BD88BD9-832A-41AE-8C63-7656FD56F3DD}"/>
    <dgm:cxn modelId="{3D5B44EF-ADFC-401E-B756-18F7AAF8AFB3}" type="presOf" srcId="{FB24B1E8-34B9-491A-8DF1-1989670946C9}" destId="{21E13931-6956-40F3-A761-B1E7E8AD1397}" srcOrd="0" destOrd="0" presId="urn:microsoft.com/office/officeart/2005/8/layout/vList2"/>
    <dgm:cxn modelId="{2565E95D-EB64-49D6-B11A-AE56F7630B13}" type="presParOf" srcId="{169E1AD9-57A2-4B83-BB4E-35271C62F302}" destId="{21E13931-6956-40F3-A761-B1E7E8AD139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0302AADC-D942-41AD-AC3E-C1A09AE43CAA}"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ru-RU"/>
        </a:p>
      </dgm:t>
    </dgm:pt>
    <dgm:pt modelId="{70E2BFDF-62B6-4639-825C-54C9DB1C1BC9}">
      <dgm:prSet/>
      <dgm:spPr/>
      <dgm:t>
        <a:bodyPr/>
        <a:lstStyle/>
        <a:p>
          <a:r>
            <a:rPr lang="ru-RU" dirty="0"/>
            <a:t>Результаты анализа современных криминологических исследований позволяют констатировать, что при характеристике личности преступника выделяют следующие основные признаки (свойства, элементы, подструктуры и т.п.):</a:t>
          </a:r>
        </a:p>
        <a:p>
          <a:r>
            <a:rPr lang="ru-RU" dirty="0"/>
            <a:t>— социально-демографические (гражданство, пол, возраст, образование, социальное положение и род занятий, семейное положение, состояние здоровья, принадлежность к городскому или сельскому населению, материальное положение, жилищные условия и другие данные);</a:t>
          </a:r>
        </a:p>
        <a:p>
          <a:r>
            <a:rPr lang="ru-RU" dirty="0"/>
            <a:t>— уголовно-правовые (сведения о характере преступного поведения, рецидиве, орудиях и средствах совершения преступления, способе, обстановке, форме вины, мотиве, назначенном наказании и т.д.);</a:t>
          </a:r>
        </a:p>
        <a:p>
          <a:r>
            <a:rPr lang="ru-RU" dirty="0"/>
            <a:t>— нравственные (внутренние качества человека, его представления о добре и зле, долге и чести, справедливости; ценностные ориентации, отношение к нормам морали и др.);</a:t>
          </a:r>
        </a:p>
        <a:p>
          <a:r>
            <a:rPr lang="ru-RU" dirty="0"/>
            <a:t>— психологические (относительно стабильная совокупность индивидуальных качеств, определяющих типичные формы реагирования и адаптивные механизмы поведения, систему представлений о себе, межличностные отношения и характер социального взаимодействия.</a:t>
          </a:r>
        </a:p>
        <a:p>
          <a:r>
            <a:rPr lang="ru-RU" dirty="0"/>
            <a:t>— патопсихологические признаки различной степени выраженности (врожденные или приобретенные функциональные или органические изменения головного мозга, которые влияют на содержание, характер поведения и деятельности). </a:t>
          </a:r>
        </a:p>
      </dgm:t>
    </dgm:pt>
    <dgm:pt modelId="{129A3B98-52D0-4969-B97D-8B2F6324ADB6}" type="parTrans" cxnId="{9986C0E8-F42B-468D-BA82-88462D9360A6}">
      <dgm:prSet/>
      <dgm:spPr/>
      <dgm:t>
        <a:bodyPr/>
        <a:lstStyle/>
        <a:p>
          <a:endParaRPr lang="ru-RU"/>
        </a:p>
      </dgm:t>
    </dgm:pt>
    <dgm:pt modelId="{CE0BC8AE-AA74-438F-9801-802FE8A17B32}" type="sibTrans" cxnId="{9986C0E8-F42B-468D-BA82-88462D9360A6}">
      <dgm:prSet/>
      <dgm:spPr/>
      <dgm:t>
        <a:bodyPr/>
        <a:lstStyle/>
        <a:p>
          <a:endParaRPr lang="ru-RU"/>
        </a:p>
      </dgm:t>
    </dgm:pt>
    <dgm:pt modelId="{4DD9D9D9-80FD-40CF-9E7D-7ED5B995CF8A}" type="pres">
      <dgm:prSet presAssocID="{0302AADC-D942-41AD-AC3E-C1A09AE43CAA}" presName="linear" presStyleCnt="0">
        <dgm:presLayoutVars>
          <dgm:animLvl val="lvl"/>
          <dgm:resizeHandles val="exact"/>
        </dgm:presLayoutVars>
      </dgm:prSet>
      <dgm:spPr/>
    </dgm:pt>
    <dgm:pt modelId="{06119817-C744-4AF5-A977-D5576782455A}" type="pres">
      <dgm:prSet presAssocID="{70E2BFDF-62B6-4639-825C-54C9DB1C1BC9}" presName="parentText" presStyleLbl="node1" presStyleIdx="0" presStyleCnt="1">
        <dgm:presLayoutVars>
          <dgm:chMax val="0"/>
          <dgm:bulletEnabled val="1"/>
        </dgm:presLayoutVars>
      </dgm:prSet>
      <dgm:spPr/>
    </dgm:pt>
  </dgm:ptLst>
  <dgm:cxnLst>
    <dgm:cxn modelId="{E367E925-A391-4D5D-8278-1D5DCEFFFDB9}" type="presOf" srcId="{70E2BFDF-62B6-4639-825C-54C9DB1C1BC9}" destId="{06119817-C744-4AF5-A977-D5576782455A}" srcOrd="0" destOrd="0" presId="urn:microsoft.com/office/officeart/2005/8/layout/vList2"/>
    <dgm:cxn modelId="{EED94D7D-650C-42D4-BBD2-785895F822EE}" type="presOf" srcId="{0302AADC-D942-41AD-AC3E-C1A09AE43CAA}" destId="{4DD9D9D9-80FD-40CF-9E7D-7ED5B995CF8A}" srcOrd="0" destOrd="0" presId="urn:microsoft.com/office/officeart/2005/8/layout/vList2"/>
    <dgm:cxn modelId="{9986C0E8-F42B-468D-BA82-88462D9360A6}" srcId="{0302AADC-D942-41AD-AC3E-C1A09AE43CAA}" destId="{70E2BFDF-62B6-4639-825C-54C9DB1C1BC9}" srcOrd="0" destOrd="0" parTransId="{129A3B98-52D0-4969-B97D-8B2F6324ADB6}" sibTransId="{CE0BC8AE-AA74-438F-9801-802FE8A17B32}"/>
    <dgm:cxn modelId="{7EB2416E-4DD6-4598-A2B2-97770A1DD4E4}" type="presParOf" srcId="{4DD9D9D9-80FD-40CF-9E7D-7ED5B995CF8A}" destId="{06119817-C744-4AF5-A977-D5576782455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C3EB1B30-197A-4239-9542-8B1DC31412C2}"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ru-RU"/>
        </a:p>
      </dgm:t>
    </dgm:pt>
    <dgm:pt modelId="{F0675A5C-ECF2-4328-B131-C02C8129AAA0}">
      <dgm:prSet/>
      <dgm:spPr/>
      <dgm:t>
        <a:bodyPr/>
        <a:lstStyle/>
        <a:p>
          <a:r>
            <a:rPr lang="ru-RU" b="1" dirty="0"/>
            <a:t>Классификация </a:t>
          </a:r>
          <a:r>
            <a:rPr lang="ru-RU" b="0" dirty="0"/>
            <a:t>— это научный метод, позволяющий дифференцировать изучаемые объекты с последующим их объединением в группы на основании какого-либо критерия.</a:t>
          </a:r>
        </a:p>
        <a:p>
          <a:r>
            <a:rPr lang="ru-RU" b="1" dirty="0"/>
            <a:t>Типология</a:t>
          </a:r>
          <a:r>
            <a:rPr lang="ru-RU" dirty="0"/>
            <a:t> — метод научного познания, в основе которого лежит расчленение систем объектов и их группировка с помощью обобщенной, идеализированной модели или типа.</a:t>
          </a:r>
        </a:p>
      </dgm:t>
    </dgm:pt>
    <dgm:pt modelId="{17ABEFFD-B635-4419-9139-CEEAD8B4715A}" type="parTrans" cxnId="{3951821C-B76F-4421-B899-6E1236D0A559}">
      <dgm:prSet/>
      <dgm:spPr/>
      <dgm:t>
        <a:bodyPr/>
        <a:lstStyle/>
        <a:p>
          <a:endParaRPr lang="ru-RU"/>
        </a:p>
      </dgm:t>
    </dgm:pt>
    <dgm:pt modelId="{01C4527D-6EF5-4369-B647-F30BE74110D8}" type="sibTrans" cxnId="{3951821C-B76F-4421-B899-6E1236D0A559}">
      <dgm:prSet/>
      <dgm:spPr/>
      <dgm:t>
        <a:bodyPr/>
        <a:lstStyle/>
        <a:p>
          <a:endParaRPr lang="ru-RU"/>
        </a:p>
      </dgm:t>
    </dgm:pt>
    <dgm:pt modelId="{9051B6C2-DD3F-4CA4-ABDF-151F8FB2649E}" type="pres">
      <dgm:prSet presAssocID="{C3EB1B30-197A-4239-9542-8B1DC31412C2}" presName="linear" presStyleCnt="0">
        <dgm:presLayoutVars>
          <dgm:animLvl val="lvl"/>
          <dgm:resizeHandles val="exact"/>
        </dgm:presLayoutVars>
      </dgm:prSet>
      <dgm:spPr/>
    </dgm:pt>
    <dgm:pt modelId="{CB3E4F72-333B-4E33-864C-0DE4734B6A5D}" type="pres">
      <dgm:prSet presAssocID="{F0675A5C-ECF2-4328-B131-C02C8129AAA0}" presName="parentText" presStyleLbl="node1" presStyleIdx="0" presStyleCnt="1">
        <dgm:presLayoutVars>
          <dgm:chMax val="0"/>
          <dgm:bulletEnabled val="1"/>
        </dgm:presLayoutVars>
      </dgm:prSet>
      <dgm:spPr/>
    </dgm:pt>
  </dgm:ptLst>
  <dgm:cxnLst>
    <dgm:cxn modelId="{3951821C-B76F-4421-B899-6E1236D0A559}" srcId="{C3EB1B30-197A-4239-9542-8B1DC31412C2}" destId="{F0675A5C-ECF2-4328-B131-C02C8129AAA0}" srcOrd="0" destOrd="0" parTransId="{17ABEFFD-B635-4419-9139-CEEAD8B4715A}" sibTransId="{01C4527D-6EF5-4369-B647-F30BE74110D8}"/>
    <dgm:cxn modelId="{F990A638-30F3-4447-9F88-F030B2432216}" type="presOf" srcId="{C3EB1B30-197A-4239-9542-8B1DC31412C2}" destId="{9051B6C2-DD3F-4CA4-ABDF-151F8FB2649E}" srcOrd="0" destOrd="0" presId="urn:microsoft.com/office/officeart/2005/8/layout/vList2"/>
    <dgm:cxn modelId="{83A2CB5F-A516-4D35-873B-2A877C62EA79}" type="presOf" srcId="{F0675A5C-ECF2-4328-B131-C02C8129AAA0}" destId="{CB3E4F72-333B-4E33-864C-0DE4734B6A5D}" srcOrd="0" destOrd="0" presId="urn:microsoft.com/office/officeart/2005/8/layout/vList2"/>
    <dgm:cxn modelId="{F503E022-906A-488F-9DFF-0B95E2917F52}" type="presParOf" srcId="{9051B6C2-DD3F-4CA4-ABDF-151F8FB2649E}" destId="{CB3E4F72-333B-4E33-864C-0DE4734B6A5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F30DA5E0-7114-43B1-BAD9-C695848B929B}"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ru-RU"/>
        </a:p>
      </dgm:t>
    </dgm:pt>
    <dgm:pt modelId="{44EBC1AA-9679-4997-85AC-E1E7BD35DA89}">
      <dgm:prSet phldrT="[Текст]"/>
      <dgm:spPr/>
      <dgm:t>
        <a:bodyPr/>
        <a:lstStyle/>
        <a:p>
          <a:r>
            <a:rPr lang="ru-RU" b="1" dirty="0"/>
            <a:t>По основным психологическим характеристикам и ведущим мотивам</a:t>
          </a:r>
        </a:p>
      </dgm:t>
    </dgm:pt>
    <dgm:pt modelId="{182D402B-C29C-4DD2-AC5A-47DF49D9AABC}" type="parTrans" cxnId="{1215EF98-F4F5-4391-A776-91761E98157B}">
      <dgm:prSet/>
      <dgm:spPr/>
      <dgm:t>
        <a:bodyPr/>
        <a:lstStyle/>
        <a:p>
          <a:endParaRPr lang="ru-RU"/>
        </a:p>
      </dgm:t>
    </dgm:pt>
    <dgm:pt modelId="{33DBF4F1-3D53-4C87-8BEC-9A1382317D88}" type="sibTrans" cxnId="{1215EF98-F4F5-4391-A776-91761E98157B}">
      <dgm:prSet/>
      <dgm:spPr/>
      <dgm:t>
        <a:bodyPr/>
        <a:lstStyle/>
        <a:p>
          <a:endParaRPr lang="ru-RU"/>
        </a:p>
      </dgm:t>
    </dgm:pt>
    <dgm:pt modelId="{791F4731-D717-4F88-9FC0-C40B1671CE57}">
      <dgm:prSet phldrT="[Текст]"/>
      <dgm:spPr/>
      <dgm:t>
        <a:bodyPr/>
        <a:lstStyle/>
        <a:p>
          <a:r>
            <a:rPr lang="ru-RU" dirty="0"/>
            <a:t>Обороняющийся тип</a:t>
          </a:r>
        </a:p>
      </dgm:t>
    </dgm:pt>
    <dgm:pt modelId="{EA1E3C91-CBE7-4A22-994B-9298331DB306}" type="parTrans" cxnId="{88BEE299-7E5F-461A-BA21-349BA2E6A276}">
      <dgm:prSet/>
      <dgm:spPr/>
      <dgm:t>
        <a:bodyPr/>
        <a:lstStyle/>
        <a:p>
          <a:endParaRPr lang="ru-RU"/>
        </a:p>
      </dgm:t>
    </dgm:pt>
    <dgm:pt modelId="{1E52D513-64FA-4634-9F81-E61C3AE161D3}" type="sibTrans" cxnId="{88BEE299-7E5F-461A-BA21-349BA2E6A276}">
      <dgm:prSet/>
      <dgm:spPr/>
      <dgm:t>
        <a:bodyPr/>
        <a:lstStyle/>
        <a:p>
          <a:endParaRPr lang="ru-RU"/>
        </a:p>
      </dgm:t>
    </dgm:pt>
    <dgm:pt modelId="{BE905E30-1C67-4118-89D1-AB8018888D0A}">
      <dgm:prSet phldrT="[Текст]"/>
      <dgm:spPr/>
      <dgm:t>
        <a:bodyPr/>
        <a:lstStyle/>
        <a:p>
          <a:r>
            <a:rPr lang="ru-RU" dirty="0"/>
            <a:t>Зависимый тип</a:t>
          </a:r>
        </a:p>
      </dgm:t>
    </dgm:pt>
    <dgm:pt modelId="{3819D6E0-D5AE-41BA-A726-C10A23BBCB80}" type="parTrans" cxnId="{D1639B0F-8CBD-45D0-B992-7CB6CDB967A9}">
      <dgm:prSet/>
      <dgm:spPr/>
      <dgm:t>
        <a:bodyPr/>
        <a:lstStyle/>
        <a:p>
          <a:endParaRPr lang="ru-RU"/>
        </a:p>
      </dgm:t>
    </dgm:pt>
    <dgm:pt modelId="{E0256172-614C-426D-B760-244C49D78A4F}" type="sibTrans" cxnId="{D1639B0F-8CBD-45D0-B992-7CB6CDB967A9}">
      <dgm:prSet/>
      <dgm:spPr/>
      <dgm:t>
        <a:bodyPr/>
        <a:lstStyle/>
        <a:p>
          <a:endParaRPr lang="ru-RU"/>
        </a:p>
      </dgm:t>
    </dgm:pt>
    <dgm:pt modelId="{0B6CE0AE-4006-40C4-A4E5-950E120060E0}" type="asst">
      <dgm:prSet/>
      <dgm:spPr/>
      <dgm:t>
        <a:bodyPr/>
        <a:lstStyle/>
        <a:p>
          <a:r>
            <a:rPr lang="ru-RU" dirty="0"/>
            <a:t>Активный</a:t>
          </a:r>
        </a:p>
      </dgm:t>
    </dgm:pt>
    <dgm:pt modelId="{DA5F0688-B629-4AC1-BC3E-179DB45B83E1}" type="parTrans" cxnId="{066E5380-47D3-414E-A3DA-046FFB44F578}">
      <dgm:prSet/>
      <dgm:spPr/>
    </dgm:pt>
    <dgm:pt modelId="{F6F5C611-259C-416F-BF22-D48BEE773567}" type="sibTrans" cxnId="{066E5380-47D3-414E-A3DA-046FFB44F578}">
      <dgm:prSet/>
      <dgm:spPr/>
    </dgm:pt>
    <dgm:pt modelId="{DC4ACBE8-DFBE-45C7-B2D3-D3C752D80D6E}" type="asst">
      <dgm:prSet/>
      <dgm:spPr/>
      <dgm:t>
        <a:bodyPr/>
        <a:lstStyle/>
        <a:p>
          <a:r>
            <a:rPr lang="ru-RU" dirty="0"/>
            <a:t>Пассивный</a:t>
          </a:r>
        </a:p>
      </dgm:t>
    </dgm:pt>
    <dgm:pt modelId="{A0438658-7B05-4930-8676-A35BF7978178}" type="parTrans" cxnId="{3E0009F6-B416-4F87-9985-2F045B4377FF}">
      <dgm:prSet/>
      <dgm:spPr/>
    </dgm:pt>
    <dgm:pt modelId="{2A6034F2-C93F-400A-ABA8-C471929CB4E9}" type="sibTrans" cxnId="{3E0009F6-B416-4F87-9985-2F045B4377FF}">
      <dgm:prSet/>
      <dgm:spPr/>
    </dgm:pt>
    <dgm:pt modelId="{3A705A8A-1087-4DB4-9B83-4E0A310D83D6}" type="pres">
      <dgm:prSet presAssocID="{F30DA5E0-7114-43B1-BAD9-C695848B929B}" presName="hierChild1" presStyleCnt="0">
        <dgm:presLayoutVars>
          <dgm:orgChart val="1"/>
          <dgm:chPref val="1"/>
          <dgm:dir/>
          <dgm:animOne val="branch"/>
          <dgm:animLvl val="lvl"/>
          <dgm:resizeHandles/>
        </dgm:presLayoutVars>
      </dgm:prSet>
      <dgm:spPr/>
    </dgm:pt>
    <dgm:pt modelId="{A4C0472B-6828-4CFA-9448-B67CB3B169A9}" type="pres">
      <dgm:prSet presAssocID="{44EBC1AA-9679-4997-85AC-E1E7BD35DA89}" presName="hierRoot1" presStyleCnt="0">
        <dgm:presLayoutVars>
          <dgm:hierBranch val="init"/>
        </dgm:presLayoutVars>
      </dgm:prSet>
      <dgm:spPr/>
    </dgm:pt>
    <dgm:pt modelId="{81E39238-D5F5-4624-8171-4E993375B588}" type="pres">
      <dgm:prSet presAssocID="{44EBC1AA-9679-4997-85AC-E1E7BD35DA89}" presName="rootComposite1" presStyleCnt="0"/>
      <dgm:spPr/>
    </dgm:pt>
    <dgm:pt modelId="{ED716B89-6652-4763-9D1A-7F138013F1C9}" type="pres">
      <dgm:prSet presAssocID="{44EBC1AA-9679-4997-85AC-E1E7BD35DA89}" presName="rootText1" presStyleLbl="node0" presStyleIdx="0" presStyleCnt="1">
        <dgm:presLayoutVars>
          <dgm:chPref val="3"/>
        </dgm:presLayoutVars>
      </dgm:prSet>
      <dgm:spPr/>
    </dgm:pt>
    <dgm:pt modelId="{B478E591-9CAC-4624-874C-97D137297EE6}" type="pres">
      <dgm:prSet presAssocID="{44EBC1AA-9679-4997-85AC-E1E7BD35DA89}" presName="rootConnector1" presStyleLbl="node1" presStyleIdx="0" presStyleCnt="0"/>
      <dgm:spPr/>
    </dgm:pt>
    <dgm:pt modelId="{CEB1D88B-D237-41D2-9389-2E54564C5B43}" type="pres">
      <dgm:prSet presAssocID="{44EBC1AA-9679-4997-85AC-E1E7BD35DA89}" presName="hierChild2" presStyleCnt="0"/>
      <dgm:spPr/>
    </dgm:pt>
    <dgm:pt modelId="{FED6F4C9-E69C-4DE0-8326-3FC5DA9E5D4E}" type="pres">
      <dgm:prSet presAssocID="{EA1E3C91-CBE7-4A22-994B-9298331DB306}" presName="Name37" presStyleLbl="parChTrans1D2" presStyleIdx="0" presStyleCnt="2"/>
      <dgm:spPr/>
    </dgm:pt>
    <dgm:pt modelId="{EDE7E249-71AD-4D9D-B0CE-53CEA7058BCB}" type="pres">
      <dgm:prSet presAssocID="{791F4731-D717-4F88-9FC0-C40B1671CE57}" presName="hierRoot2" presStyleCnt="0">
        <dgm:presLayoutVars>
          <dgm:hierBranch val="init"/>
        </dgm:presLayoutVars>
      </dgm:prSet>
      <dgm:spPr/>
    </dgm:pt>
    <dgm:pt modelId="{3526F4C0-DDFA-4010-88B7-DE16D0F77D2D}" type="pres">
      <dgm:prSet presAssocID="{791F4731-D717-4F88-9FC0-C40B1671CE57}" presName="rootComposite" presStyleCnt="0"/>
      <dgm:spPr/>
    </dgm:pt>
    <dgm:pt modelId="{C13B375E-E9A9-43FE-A0FC-23E6807D8027}" type="pres">
      <dgm:prSet presAssocID="{791F4731-D717-4F88-9FC0-C40B1671CE57}" presName="rootText" presStyleLbl="node2" presStyleIdx="0" presStyleCnt="2">
        <dgm:presLayoutVars>
          <dgm:chPref val="3"/>
        </dgm:presLayoutVars>
      </dgm:prSet>
      <dgm:spPr/>
    </dgm:pt>
    <dgm:pt modelId="{FE28E8ED-32BA-4819-9712-09C472590C30}" type="pres">
      <dgm:prSet presAssocID="{791F4731-D717-4F88-9FC0-C40B1671CE57}" presName="rootConnector" presStyleLbl="node2" presStyleIdx="0" presStyleCnt="2"/>
      <dgm:spPr/>
    </dgm:pt>
    <dgm:pt modelId="{E472BC56-97A2-47B3-B423-8EBF20491EED}" type="pres">
      <dgm:prSet presAssocID="{791F4731-D717-4F88-9FC0-C40B1671CE57}" presName="hierChild4" presStyleCnt="0"/>
      <dgm:spPr/>
    </dgm:pt>
    <dgm:pt modelId="{6A7DDA4E-95A8-4C4C-9397-A010444A6B24}" type="pres">
      <dgm:prSet presAssocID="{791F4731-D717-4F88-9FC0-C40B1671CE57}" presName="hierChild5" presStyleCnt="0"/>
      <dgm:spPr/>
    </dgm:pt>
    <dgm:pt modelId="{9170017D-B16B-485B-8562-C93FE82D3D23}" type="pres">
      <dgm:prSet presAssocID="{3819D6E0-D5AE-41BA-A726-C10A23BBCB80}" presName="Name37" presStyleLbl="parChTrans1D2" presStyleIdx="1" presStyleCnt="2"/>
      <dgm:spPr/>
    </dgm:pt>
    <dgm:pt modelId="{737D45DA-AFF5-4AA9-A261-60FE35E80634}" type="pres">
      <dgm:prSet presAssocID="{BE905E30-1C67-4118-89D1-AB8018888D0A}" presName="hierRoot2" presStyleCnt="0">
        <dgm:presLayoutVars>
          <dgm:hierBranch val="init"/>
        </dgm:presLayoutVars>
      </dgm:prSet>
      <dgm:spPr/>
    </dgm:pt>
    <dgm:pt modelId="{E6EECD8A-DDD1-4B58-BF5A-BC4F6527416E}" type="pres">
      <dgm:prSet presAssocID="{BE905E30-1C67-4118-89D1-AB8018888D0A}" presName="rootComposite" presStyleCnt="0"/>
      <dgm:spPr/>
    </dgm:pt>
    <dgm:pt modelId="{64CAF372-ECF7-41D8-8D16-C868531A9EEF}" type="pres">
      <dgm:prSet presAssocID="{BE905E30-1C67-4118-89D1-AB8018888D0A}" presName="rootText" presStyleLbl="node2" presStyleIdx="1" presStyleCnt="2">
        <dgm:presLayoutVars>
          <dgm:chPref val="3"/>
        </dgm:presLayoutVars>
      </dgm:prSet>
      <dgm:spPr/>
    </dgm:pt>
    <dgm:pt modelId="{86C71AE0-37AB-4E7A-BB9A-50E5BB733BB4}" type="pres">
      <dgm:prSet presAssocID="{BE905E30-1C67-4118-89D1-AB8018888D0A}" presName="rootConnector" presStyleLbl="node2" presStyleIdx="1" presStyleCnt="2"/>
      <dgm:spPr/>
    </dgm:pt>
    <dgm:pt modelId="{386D88EB-03BB-46D6-B224-196B0E267A04}" type="pres">
      <dgm:prSet presAssocID="{BE905E30-1C67-4118-89D1-AB8018888D0A}" presName="hierChild4" presStyleCnt="0"/>
      <dgm:spPr/>
    </dgm:pt>
    <dgm:pt modelId="{CA5FFC58-6A76-4DB8-B120-D0DA1FDF42CB}" type="pres">
      <dgm:prSet presAssocID="{BE905E30-1C67-4118-89D1-AB8018888D0A}" presName="hierChild5" presStyleCnt="0"/>
      <dgm:spPr/>
    </dgm:pt>
    <dgm:pt modelId="{0323130F-5259-4E78-B094-83CC85105036}" type="pres">
      <dgm:prSet presAssocID="{DA5F0688-B629-4AC1-BC3E-179DB45B83E1}" presName="Name111" presStyleLbl="parChTrans1D3" presStyleIdx="0" presStyleCnt="2"/>
      <dgm:spPr/>
    </dgm:pt>
    <dgm:pt modelId="{DAD21565-69A3-4F9F-9AAB-616CEFC70DF5}" type="pres">
      <dgm:prSet presAssocID="{0B6CE0AE-4006-40C4-A4E5-950E120060E0}" presName="hierRoot3" presStyleCnt="0">
        <dgm:presLayoutVars>
          <dgm:hierBranch val="init"/>
        </dgm:presLayoutVars>
      </dgm:prSet>
      <dgm:spPr/>
    </dgm:pt>
    <dgm:pt modelId="{2EBB861E-682A-4A51-B568-2DC9441FFAB0}" type="pres">
      <dgm:prSet presAssocID="{0B6CE0AE-4006-40C4-A4E5-950E120060E0}" presName="rootComposite3" presStyleCnt="0"/>
      <dgm:spPr/>
    </dgm:pt>
    <dgm:pt modelId="{A10A1610-138E-4E57-AD87-17C3F90CE7E7}" type="pres">
      <dgm:prSet presAssocID="{0B6CE0AE-4006-40C4-A4E5-950E120060E0}" presName="rootText3" presStyleLbl="asst2" presStyleIdx="0" presStyleCnt="2">
        <dgm:presLayoutVars>
          <dgm:chPref val="3"/>
        </dgm:presLayoutVars>
      </dgm:prSet>
      <dgm:spPr/>
    </dgm:pt>
    <dgm:pt modelId="{FE780385-A46C-4AC2-AF47-46C810AF9503}" type="pres">
      <dgm:prSet presAssocID="{0B6CE0AE-4006-40C4-A4E5-950E120060E0}" presName="rootConnector3" presStyleLbl="asst2" presStyleIdx="0" presStyleCnt="2"/>
      <dgm:spPr/>
    </dgm:pt>
    <dgm:pt modelId="{BD10649C-A4C1-4127-9E6F-BABE971D6D9A}" type="pres">
      <dgm:prSet presAssocID="{0B6CE0AE-4006-40C4-A4E5-950E120060E0}" presName="hierChild6" presStyleCnt="0"/>
      <dgm:spPr/>
    </dgm:pt>
    <dgm:pt modelId="{05A7F3C5-371A-45F0-962B-8151EC586B55}" type="pres">
      <dgm:prSet presAssocID="{0B6CE0AE-4006-40C4-A4E5-950E120060E0}" presName="hierChild7" presStyleCnt="0"/>
      <dgm:spPr/>
    </dgm:pt>
    <dgm:pt modelId="{40144717-0D7D-4DCB-9A2D-0C95BBE287D8}" type="pres">
      <dgm:prSet presAssocID="{A0438658-7B05-4930-8676-A35BF7978178}" presName="Name111" presStyleLbl="parChTrans1D3" presStyleIdx="1" presStyleCnt="2"/>
      <dgm:spPr/>
    </dgm:pt>
    <dgm:pt modelId="{EAECFA02-EDD7-4D02-8EF1-D498B6054B72}" type="pres">
      <dgm:prSet presAssocID="{DC4ACBE8-DFBE-45C7-B2D3-D3C752D80D6E}" presName="hierRoot3" presStyleCnt="0">
        <dgm:presLayoutVars>
          <dgm:hierBranch val="init"/>
        </dgm:presLayoutVars>
      </dgm:prSet>
      <dgm:spPr/>
    </dgm:pt>
    <dgm:pt modelId="{ED1C791A-6618-48AC-96F9-A3BBF12C1C76}" type="pres">
      <dgm:prSet presAssocID="{DC4ACBE8-DFBE-45C7-B2D3-D3C752D80D6E}" presName="rootComposite3" presStyleCnt="0"/>
      <dgm:spPr/>
    </dgm:pt>
    <dgm:pt modelId="{5F32BC40-7330-41C0-A54D-2AA4E2B08A42}" type="pres">
      <dgm:prSet presAssocID="{DC4ACBE8-DFBE-45C7-B2D3-D3C752D80D6E}" presName="rootText3" presStyleLbl="asst2" presStyleIdx="1" presStyleCnt="2">
        <dgm:presLayoutVars>
          <dgm:chPref val="3"/>
        </dgm:presLayoutVars>
      </dgm:prSet>
      <dgm:spPr/>
    </dgm:pt>
    <dgm:pt modelId="{1289DB90-10BC-444E-AB77-BFA7E5645F60}" type="pres">
      <dgm:prSet presAssocID="{DC4ACBE8-DFBE-45C7-B2D3-D3C752D80D6E}" presName="rootConnector3" presStyleLbl="asst2" presStyleIdx="1" presStyleCnt="2"/>
      <dgm:spPr/>
    </dgm:pt>
    <dgm:pt modelId="{6CAEC52A-5E89-4974-B5DC-604DD1D29E41}" type="pres">
      <dgm:prSet presAssocID="{DC4ACBE8-DFBE-45C7-B2D3-D3C752D80D6E}" presName="hierChild6" presStyleCnt="0"/>
      <dgm:spPr/>
    </dgm:pt>
    <dgm:pt modelId="{4461BECD-4E17-4EA4-8D61-C29C96A3C636}" type="pres">
      <dgm:prSet presAssocID="{DC4ACBE8-DFBE-45C7-B2D3-D3C752D80D6E}" presName="hierChild7" presStyleCnt="0"/>
      <dgm:spPr/>
    </dgm:pt>
    <dgm:pt modelId="{5F555547-FB34-4135-A5B6-CAE8AD512E82}" type="pres">
      <dgm:prSet presAssocID="{44EBC1AA-9679-4997-85AC-E1E7BD35DA89}" presName="hierChild3" presStyleCnt="0"/>
      <dgm:spPr/>
    </dgm:pt>
  </dgm:ptLst>
  <dgm:cxnLst>
    <dgm:cxn modelId="{DF056A06-D8D4-47CA-9E92-81CDAC5AA9A7}" type="presOf" srcId="{791F4731-D717-4F88-9FC0-C40B1671CE57}" destId="{FE28E8ED-32BA-4819-9712-09C472590C30}" srcOrd="1" destOrd="0" presId="urn:microsoft.com/office/officeart/2005/8/layout/orgChart1"/>
    <dgm:cxn modelId="{D1639B0F-8CBD-45D0-B992-7CB6CDB967A9}" srcId="{44EBC1AA-9679-4997-85AC-E1E7BD35DA89}" destId="{BE905E30-1C67-4118-89D1-AB8018888D0A}" srcOrd="1" destOrd="0" parTransId="{3819D6E0-D5AE-41BA-A726-C10A23BBCB80}" sibTransId="{E0256172-614C-426D-B760-244C49D78A4F}"/>
    <dgm:cxn modelId="{33854138-3528-43E8-AD15-19C5787D96A3}" type="presOf" srcId="{44EBC1AA-9679-4997-85AC-E1E7BD35DA89}" destId="{B478E591-9CAC-4624-874C-97D137297EE6}" srcOrd="1" destOrd="0" presId="urn:microsoft.com/office/officeart/2005/8/layout/orgChart1"/>
    <dgm:cxn modelId="{2AC22B42-1260-4D02-B201-AD535CD384EF}" type="presOf" srcId="{A0438658-7B05-4930-8676-A35BF7978178}" destId="{40144717-0D7D-4DCB-9A2D-0C95BBE287D8}" srcOrd="0" destOrd="0" presId="urn:microsoft.com/office/officeart/2005/8/layout/orgChart1"/>
    <dgm:cxn modelId="{98E92771-B5FC-449B-97CA-A74BD94727BC}" type="presOf" srcId="{BE905E30-1C67-4118-89D1-AB8018888D0A}" destId="{86C71AE0-37AB-4E7A-BB9A-50E5BB733BB4}" srcOrd="1" destOrd="0" presId="urn:microsoft.com/office/officeart/2005/8/layout/orgChart1"/>
    <dgm:cxn modelId="{35A78172-4780-4C73-9304-849ED6695437}" type="presOf" srcId="{0B6CE0AE-4006-40C4-A4E5-950E120060E0}" destId="{FE780385-A46C-4AC2-AF47-46C810AF9503}" srcOrd="1" destOrd="0" presId="urn:microsoft.com/office/officeart/2005/8/layout/orgChart1"/>
    <dgm:cxn modelId="{066E5380-47D3-414E-A3DA-046FFB44F578}" srcId="{BE905E30-1C67-4118-89D1-AB8018888D0A}" destId="{0B6CE0AE-4006-40C4-A4E5-950E120060E0}" srcOrd="0" destOrd="0" parTransId="{DA5F0688-B629-4AC1-BC3E-179DB45B83E1}" sibTransId="{F6F5C611-259C-416F-BF22-D48BEE773567}"/>
    <dgm:cxn modelId="{924C9F97-8E42-4377-A4C5-BDB93FC5B51A}" type="presOf" srcId="{BE905E30-1C67-4118-89D1-AB8018888D0A}" destId="{64CAF372-ECF7-41D8-8D16-C868531A9EEF}" srcOrd="0" destOrd="0" presId="urn:microsoft.com/office/officeart/2005/8/layout/orgChart1"/>
    <dgm:cxn modelId="{1215EF98-F4F5-4391-A776-91761E98157B}" srcId="{F30DA5E0-7114-43B1-BAD9-C695848B929B}" destId="{44EBC1AA-9679-4997-85AC-E1E7BD35DA89}" srcOrd="0" destOrd="0" parTransId="{182D402B-C29C-4DD2-AC5A-47DF49D9AABC}" sibTransId="{33DBF4F1-3D53-4C87-8BEC-9A1382317D88}"/>
    <dgm:cxn modelId="{88BEE299-7E5F-461A-BA21-349BA2E6A276}" srcId="{44EBC1AA-9679-4997-85AC-E1E7BD35DA89}" destId="{791F4731-D717-4F88-9FC0-C40B1671CE57}" srcOrd="0" destOrd="0" parTransId="{EA1E3C91-CBE7-4A22-994B-9298331DB306}" sibTransId="{1E52D513-64FA-4634-9F81-E61C3AE161D3}"/>
    <dgm:cxn modelId="{F2745F9D-DE29-4AE5-9B26-20262ADF483E}" type="presOf" srcId="{DC4ACBE8-DFBE-45C7-B2D3-D3C752D80D6E}" destId="{5F32BC40-7330-41C0-A54D-2AA4E2B08A42}" srcOrd="0" destOrd="0" presId="urn:microsoft.com/office/officeart/2005/8/layout/orgChart1"/>
    <dgm:cxn modelId="{62AF59A1-F821-490E-98EA-597290D11711}" type="presOf" srcId="{DC4ACBE8-DFBE-45C7-B2D3-D3C752D80D6E}" destId="{1289DB90-10BC-444E-AB77-BFA7E5645F60}" srcOrd="1" destOrd="0" presId="urn:microsoft.com/office/officeart/2005/8/layout/orgChart1"/>
    <dgm:cxn modelId="{BD354AA3-00EE-4987-896D-F2160F125B16}" type="presOf" srcId="{DA5F0688-B629-4AC1-BC3E-179DB45B83E1}" destId="{0323130F-5259-4E78-B094-83CC85105036}" srcOrd="0" destOrd="0" presId="urn:microsoft.com/office/officeart/2005/8/layout/orgChart1"/>
    <dgm:cxn modelId="{461920C4-80F2-4B22-A030-8EA82348AD8C}" type="presOf" srcId="{F30DA5E0-7114-43B1-BAD9-C695848B929B}" destId="{3A705A8A-1087-4DB4-9B83-4E0A310D83D6}" srcOrd="0" destOrd="0" presId="urn:microsoft.com/office/officeart/2005/8/layout/orgChart1"/>
    <dgm:cxn modelId="{1859CAD5-F913-4F4D-A5B9-613AF9FEAA2F}" type="presOf" srcId="{3819D6E0-D5AE-41BA-A726-C10A23BBCB80}" destId="{9170017D-B16B-485B-8562-C93FE82D3D23}" srcOrd="0" destOrd="0" presId="urn:microsoft.com/office/officeart/2005/8/layout/orgChart1"/>
    <dgm:cxn modelId="{7DFBF3D5-2436-48A8-A579-6AF3C6BDC23B}" type="presOf" srcId="{791F4731-D717-4F88-9FC0-C40B1671CE57}" destId="{C13B375E-E9A9-43FE-A0FC-23E6807D8027}" srcOrd="0" destOrd="0" presId="urn:microsoft.com/office/officeart/2005/8/layout/orgChart1"/>
    <dgm:cxn modelId="{9C16FBD5-BF82-4159-8DBA-0F0F8494789E}" type="presOf" srcId="{44EBC1AA-9679-4997-85AC-E1E7BD35DA89}" destId="{ED716B89-6652-4763-9D1A-7F138013F1C9}" srcOrd="0" destOrd="0" presId="urn:microsoft.com/office/officeart/2005/8/layout/orgChart1"/>
    <dgm:cxn modelId="{E07FECD8-60F9-44D8-BEFF-B2E9EEC75AF8}" type="presOf" srcId="{EA1E3C91-CBE7-4A22-994B-9298331DB306}" destId="{FED6F4C9-E69C-4DE0-8326-3FC5DA9E5D4E}" srcOrd="0" destOrd="0" presId="urn:microsoft.com/office/officeart/2005/8/layout/orgChart1"/>
    <dgm:cxn modelId="{3E0009F6-B416-4F87-9985-2F045B4377FF}" srcId="{BE905E30-1C67-4118-89D1-AB8018888D0A}" destId="{DC4ACBE8-DFBE-45C7-B2D3-D3C752D80D6E}" srcOrd="1" destOrd="0" parTransId="{A0438658-7B05-4930-8676-A35BF7978178}" sibTransId="{2A6034F2-C93F-400A-ABA8-C471929CB4E9}"/>
    <dgm:cxn modelId="{D3EB9EFD-A10C-4B47-ACE0-D499B454F512}" type="presOf" srcId="{0B6CE0AE-4006-40C4-A4E5-950E120060E0}" destId="{A10A1610-138E-4E57-AD87-17C3F90CE7E7}" srcOrd="0" destOrd="0" presId="urn:microsoft.com/office/officeart/2005/8/layout/orgChart1"/>
    <dgm:cxn modelId="{6A605CE7-69DE-4FF8-AD06-E4726CB3642D}" type="presParOf" srcId="{3A705A8A-1087-4DB4-9B83-4E0A310D83D6}" destId="{A4C0472B-6828-4CFA-9448-B67CB3B169A9}" srcOrd="0" destOrd="0" presId="urn:microsoft.com/office/officeart/2005/8/layout/orgChart1"/>
    <dgm:cxn modelId="{E38BF7C8-F6EE-4026-99F1-24981E2B76B1}" type="presParOf" srcId="{A4C0472B-6828-4CFA-9448-B67CB3B169A9}" destId="{81E39238-D5F5-4624-8171-4E993375B588}" srcOrd="0" destOrd="0" presId="urn:microsoft.com/office/officeart/2005/8/layout/orgChart1"/>
    <dgm:cxn modelId="{03746AEF-DF12-4D12-9884-05D51CF6E63C}" type="presParOf" srcId="{81E39238-D5F5-4624-8171-4E993375B588}" destId="{ED716B89-6652-4763-9D1A-7F138013F1C9}" srcOrd="0" destOrd="0" presId="urn:microsoft.com/office/officeart/2005/8/layout/orgChart1"/>
    <dgm:cxn modelId="{23F8F588-0AC7-48A8-A676-CEB190BF9A5A}" type="presParOf" srcId="{81E39238-D5F5-4624-8171-4E993375B588}" destId="{B478E591-9CAC-4624-874C-97D137297EE6}" srcOrd="1" destOrd="0" presId="urn:microsoft.com/office/officeart/2005/8/layout/orgChart1"/>
    <dgm:cxn modelId="{3D44A3E5-D62D-4CCD-9328-134C4D86EFE7}" type="presParOf" srcId="{A4C0472B-6828-4CFA-9448-B67CB3B169A9}" destId="{CEB1D88B-D237-41D2-9389-2E54564C5B43}" srcOrd="1" destOrd="0" presId="urn:microsoft.com/office/officeart/2005/8/layout/orgChart1"/>
    <dgm:cxn modelId="{AD5CBF76-E979-43B2-9B8D-EFD18CCC40E9}" type="presParOf" srcId="{CEB1D88B-D237-41D2-9389-2E54564C5B43}" destId="{FED6F4C9-E69C-4DE0-8326-3FC5DA9E5D4E}" srcOrd="0" destOrd="0" presId="urn:microsoft.com/office/officeart/2005/8/layout/orgChart1"/>
    <dgm:cxn modelId="{4D4572A7-4F5C-4AC7-82C2-0BC1C26C36D6}" type="presParOf" srcId="{CEB1D88B-D237-41D2-9389-2E54564C5B43}" destId="{EDE7E249-71AD-4D9D-B0CE-53CEA7058BCB}" srcOrd="1" destOrd="0" presId="urn:microsoft.com/office/officeart/2005/8/layout/orgChart1"/>
    <dgm:cxn modelId="{913B82F8-F2F8-4E15-B38C-D0A1627A2363}" type="presParOf" srcId="{EDE7E249-71AD-4D9D-B0CE-53CEA7058BCB}" destId="{3526F4C0-DDFA-4010-88B7-DE16D0F77D2D}" srcOrd="0" destOrd="0" presId="urn:microsoft.com/office/officeart/2005/8/layout/orgChart1"/>
    <dgm:cxn modelId="{0C0F2698-C12D-45D1-85B2-DF5EBF1B16C8}" type="presParOf" srcId="{3526F4C0-DDFA-4010-88B7-DE16D0F77D2D}" destId="{C13B375E-E9A9-43FE-A0FC-23E6807D8027}" srcOrd="0" destOrd="0" presId="urn:microsoft.com/office/officeart/2005/8/layout/orgChart1"/>
    <dgm:cxn modelId="{FB4AF6D4-852B-4F98-8CE1-36064943905B}" type="presParOf" srcId="{3526F4C0-DDFA-4010-88B7-DE16D0F77D2D}" destId="{FE28E8ED-32BA-4819-9712-09C472590C30}" srcOrd="1" destOrd="0" presId="urn:microsoft.com/office/officeart/2005/8/layout/orgChart1"/>
    <dgm:cxn modelId="{35BA9980-74F3-4BCB-9F0A-969F7229B587}" type="presParOf" srcId="{EDE7E249-71AD-4D9D-B0CE-53CEA7058BCB}" destId="{E472BC56-97A2-47B3-B423-8EBF20491EED}" srcOrd="1" destOrd="0" presId="urn:microsoft.com/office/officeart/2005/8/layout/orgChart1"/>
    <dgm:cxn modelId="{512639B1-04A2-4D5C-8031-9390A8DC4CE6}" type="presParOf" srcId="{EDE7E249-71AD-4D9D-B0CE-53CEA7058BCB}" destId="{6A7DDA4E-95A8-4C4C-9397-A010444A6B24}" srcOrd="2" destOrd="0" presId="urn:microsoft.com/office/officeart/2005/8/layout/orgChart1"/>
    <dgm:cxn modelId="{9172E0B5-6B43-453B-8ACE-808A83B5B00D}" type="presParOf" srcId="{CEB1D88B-D237-41D2-9389-2E54564C5B43}" destId="{9170017D-B16B-485B-8562-C93FE82D3D23}" srcOrd="2" destOrd="0" presId="urn:microsoft.com/office/officeart/2005/8/layout/orgChart1"/>
    <dgm:cxn modelId="{F95A51E9-F128-4D93-BDCA-652C8443CD53}" type="presParOf" srcId="{CEB1D88B-D237-41D2-9389-2E54564C5B43}" destId="{737D45DA-AFF5-4AA9-A261-60FE35E80634}" srcOrd="3" destOrd="0" presId="urn:microsoft.com/office/officeart/2005/8/layout/orgChart1"/>
    <dgm:cxn modelId="{80EF07E3-D01D-4A92-B9FC-2C054A88BA1D}" type="presParOf" srcId="{737D45DA-AFF5-4AA9-A261-60FE35E80634}" destId="{E6EECD8A-DDD1-4B58-BF5A-BC4F6527416E}" srcOrd="0" destOrd="0" presId="urn:microsoft.com/office/officeart/2005/8/layout/orgChart1"/>
    <dgm:cxn modelId="{DF3C7077-1482-44E6-963A-62E67381CB22}" type="presParOf" srcId="{E6EECD8A-DDD1-4B58-BF5A-BC4F6527416E}" destId="{64CAF372-ECF7-41D8-8D16-C868531A9EEF}" srcOrd="0" destOrd="0" presId="urn:microsoft.com/office/officeart/2005/8/layout/orgChart1"/>
    <dgm:cxn modelId="{41988BBC-9904-4EDF-828B-5897CEE5016A}" type="presParOf" srcId="{E6EECD8A-DDD1-4B58-BF5A-BC4F6527416E}" destId="{86C71AE0-37AB-4E7A-BB9A-50E5BB733BB4}" srcOrd="1" destOrd="0" presId="urn:microsoft.com/office/officeart/2005/8/layout/orgChart1"/>
    <dgm:cxn modelId="{5B12C1B9-3CA3-4FCB-84F1-B1D73B9DCEE4}" type="presParOf" srcId="{737D45DA-AFF5-4AA9-A261-60FE35E80634}" destId="{386D88EB-03BB-46D6-B224-196B0E267A04}" srcOrd="1" destOrd="0" presId="urn:microsoft.com/office/officeart/2005/8/layout/orgChart1"/>
    <dgm:cxn modelId="{E0DA4EBD-2844-49BB-9E47-2E051306D427}" type="presParOf" srcId="{737D45DA-AFF5-4AA9-A261-60FE35E80634}" destId="{CA5FFC58-6A76-4DB8-B120-D0DA1FDF42CB}" srcOrd="2" destOrd="0" presId="urn:microsoft.com/office/officeart/2005/8/layout/orgChart1"/>
    <dgm:cxn modelId="{1A566A7C-A3B0-4726-AAEE-1DCFCCE5BFF3}" type="presParOf" srcId="{CA5FFC58-6A76-4DB8-B120-D0DA1FDF42CB}" destId="{0323130F-5259-4E78-B094-83CC85105036}" srcOrd="0" destOrd="0" presId="urn:microsoft.com/office/officeart/2005/8/layout/orgChart1"/>
    <dgm:cxn modelId="{8079F896-EAA9-40D6-9A99-A55E0BCCC9FE}" type="presParOf" srcId="{CA5FFC58-6A76-4DB8-B120-D0DA1FDF42CB}" destId="{DAD21565-69A3-4F9F-9AAB-616CEFC70DF5}" srcOrd="1" destOrd="0" presId="urn:microsoft.com/office/officeart/2005/8/layout/orgChart1"/>
    <dgm:cxn modelId="{955C7460-C809-4805-8F70-0F4E63882DCF}" type="presParOf" srcId="{DAD21565-69A3-4F9F-9AAB-616CEFC70DF5}" destId="{2EBB861E-682A-4A51-B568-2DC9441FFAB0}" srcOrd="0" destOrd="0" presId="urn:microsoft.com/office/officeart/2005/8/layout/orgChart1"/>
    <dgm:cxn modelId="{15C4E8DE-971F-4D04-AE7F-6557942E2DB3}" type="presParOf" srcId="{2EBB861E-682A-4A51-B568-2DC9441FFAB0}" destId="{A10A1610-138E-4E57-AD87-17C3F90CE7E7}" srcOrd="0" destOrd="0" presId="urn:microsoft.com/office/officeart/2005/8/layout/orgChart1"/>
    <dgm:cxn modelId="{4D796E76-919F-4ED8-BABA-A868BC62DFE5}" type="presParOf" srcId="{2EBB861E-682A-4A51-B568-2DC9441FFAB0}" destId="{FE780385-A46C-4AC2-AF47-46C810AF9503}" srcOrd="1" destOrd="0" presId="urn:microsoft.com/office/officeart/2005/8/layout/orgChart1"/>
    <dgm:cxn modelId="{3C898D1D-A43C-4AA2-AE4A-163B593C9D88}" type="presParOf" srcId="{DAD21565-69A3-4F9F-9AAB-616CEFC70DF5}" destId="{BD10649C-A4C1-4127-9E6F-BABE971D6D9A}" srcOrd="1" destOrd="0" presId="urn:microsoft.com/office/officeart/2005/8/layout/orgChart1"/>
    <dgm:cxn modelId="{EF3E6947-16F0-4844-A5F4-98B31AE28B64}" type="presParOf" srcId="{DAD21565-69A3-4F9F-9AAB-616CEFC70DF5}" destId="{05A7F3C5-371A-45F0-962B-8151EC586B55}" srcOrd="2" destOrd="0" presId="urn:microsoft.com/office/officeart/2005/8/layout/orgChart1"/>
    <dgm:cxn modelId="{E1BE7391-DD91-4EEE-8243-6DA681F879F5}" type="presParOf" srcId="{CA5FFC58-6A76-4DB8-B120-D0DA1FDF42CB}" destId="{40144717-0D7D-4DCB-9A2D-0C95BBE287D8}" srcOrd="2" destOrd="0" presId="urn:microsoft.com/office/officeart/2005/8/layout/orgChart1"/>
    <dgm:cxn modelId="{6663FDEB-98BB-45E3-B0C2-BFACE2393E91}" type="presParOf" srcId="{CA5FFC58-6A76-4DB8-B120-D0DA1FDF42CB}" destId="{EAECFA02-EDD7-4D02-8EF1-D498B6054B72}" srcOrd="3" destOrd="0" presId="urn:microsoft.com/office/officeart/2005/8/layout/orgChart1"/>
    <dgm:cxn modelId="{47D78A90-3451-4E87-ABF1-CD5468BE10AB}" type="presParOf" srcId="{EAECFA02-EDD7-4D02-8EF1-D498B6054B72}" destId="{ED1C791A-6618-48AC-96F9-A3BBF12C1C76}" srcOrd="0" destOrd="0" presId="urn:microsoft.com/office/officeart/2005/8/layout/orgChart1"/>
    <dgm:cxn modelId="{CC684195-4751-4C5D-A5B9-A1E8A0ECBA3B}" type="presParOf" srcId="{ED1C791A-6618-48AC-96F9-A3BBF12C1C76}" destId="{5F32BC40-7330-41C0-A54D-2AA4E2B08A42}" srcOrd="0" destOrd="0" presId="urn:microsoft.com/office/officeart/2005/8/layout/orgChart1"/>
    <dgm:cxn modelId="{3C6CB229-03B7-441F-B29B-B34F5515A1F0}" type="presParOf" srcId="{ED1C791A-6618-48AC-96F9-A3BBF12C1C76}" destId="{1289DB90-10BC-444E-AB77-BFA7E5645F60}" srcOrd="1" destOrd="0" presId="urn:microsoft.com/office/officeart/2005/8/layout/orgChart1"/>
    <dgm:cxn modelId="{BED3E5B6-2DBB-4AF4-AE34-C685152C6DC1}" type="presParOf" srcId="{EAECFA02-EDD7-4D02-8EF1-D498B6054B72}" destId="{6CAEC52A-5E89-4974-B5DC-604DD1D29E41}" srcOrd="1" destOrd="0" presId="urn:microsoft.com/office/officeart/2005/8/layout/orgChart1"/>
    <dgm:cxn modelId="{8CC88777-479C-42F3-A85C-FDD235D91E25}" type="presParOf" srcId="{EAECFA02-EDD7-4D02-8EF1-D498B6054B72}" destId="{4461BECD-4E17-4EA4-8D61-C29C96A3C636}" srcOrd="2" destOrd="0" presId="urn:microsoft.com/office/officeart/2005/8/layout/orgChart1"/>
    <dgm:cxn modelId="{A2F780E1-8B7E-4035-BC7A-02C2095122D4}" type="presParOf" srcId="{A4C0472B-6828-4CFA-9448-B67CB3B169A9}" destId="{5F555547-FB34-4135-A5B6-CAE8AD512E8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CBE7E018-8A46-4ED4-8541-C8FBD95F0E82}"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ru-RU"/>
        </a:p>
      </dgm:t>
    </dgm:pt>
    <dgm:pt modelId="{CBC6FBB5-320C-4485-AC29-165E991586E2}">
      <dgm:prSet/>
      <dgm:spPr/>
      <dgm:t>
        <a:bodyPr/>
        <a:lstStyle/>
        <a:p>
          <a:r>
            <a:rPr lang="ru-RU" b="1" dirty="0"/>
            <a:t>Обороняющийся тип. </a:t>
          </a:r>
        </a:p>
        <a:p>
          <a:r>
            <a:rPr lang="ru-RU" dirty="0"/>
            <a:t>К нему могут быть отнесены в основном лица, совершившие насильственные преступления, которые отличаются особой жестокостью. </a:t>
          </a:r>
        </a:p>
        <a:p>
          <a:r>
            <a:rPr lang="ru-RU" dirty="0"/>
            <a:t>Одним из наиболее распространенных мотивов является защита от возможной, чаще всего не существующей агрессии со стороны окружающих. Такого рода преступники всегда или очень часто ощущают враждебность среды и их преступные действия имеют субъективный смысл защиты от нее.</a:t>
          </a:r>
        </a:p>
      </dgm:t>
    </dgm:pt>
    <dgm:pt modelId="{0901D154-420E-4698-8047-A8D8C6B93FC9}" type="parTrans" cxnId="{8F3B59C8-263C-44CF-86D0-BD18DF88200A}">
      <dgm:prSet/>
      <dgm:spPr/>
      <dgm:t>
        <a:bodyPr/>
        <a:lstStyle/>
        <a:p>
          <a:endParaRPr lang="ru-RU"/>
        </a:p>
      </dgm:t>
    </dgm:pt>
    <dgm:pt modelId="{AC9A59F2-E0F9-4F0E-9C4E-664455052D42}" type="sibTrans" cxnId="{8F3B59C8-263C-44CF-86D0-BD18DF88200A}">
      <dgm:prSet/>
      <dgm:spPr/>
      <dgm:t>
        <a:bodyPr/>
        <a:lstStyle/>
        <a:p>
          <a:endParaRPr lang="ru-RU"/>
        </a:p>
      </dgm:t>
    </dgm:pt>
    <dgm:pt modelId="{F635D71A-F74E-4942-A646-FBE4A1BF4ED0}" type="pres">
      <dgm:prSet presAssocID="{CBE7E018-8A46-4ED4-8541-C8FBD95F0E82}" presName="linear" presStyleCnt="0">
        <dgm:presLayoutVars>
          <dgm:animLvl val="lvl"/>
          <dgm:resizeHandles val="exact"/>
        </dgm:presLayoutVars>
      </dgm:prSet>
      <dgm:spPr/>
    </dgm:pt>
    <dgm:pt modelId="{EF07C06D-682A-4720-9A24-72613AB8DD6F}" type="pres">
      <dgm:prSet presAssocID="{CBC6FBB5-320C-4485-AC29-165E991586E2}" presName="parentText" presStyleLbl="node1" presStyleIdx="0" presStyleCnt="1">
        <dgm:presLayoutVars>
          <dgm:chMax val="0"/>
          <dgm:bulletEnabled val="1"/>
        </dgm:presLayoutVars>
      </dgm:prSet>
      <dgm:spPr/>
    </dgm:pt>
  </dgm:ptLst>
  <dgm:cxnLst>
    <dgm:cxn modelId="{EE16800B-BBCB-421D-9A03-1F5F53AF7970}" type="presOf" srcId="{CBE7E018-8A46-4ED4-8541-C8FBD95F0E82}" destId="{F635D71A-F74E-4942-A646-FBE4A1BF4ED0}" srcOrd="0" destOrd="0" presId="urn:microsoft.com/office/officeart/2005/8/layout/vList2"/>
    <dgm:cxn modelId="{D608F51E-3172-49A3-A317-F6C9076FE504}" type="presOf" srcId="{CBC6FBB5-320C-4485-AC29-165E991586E2}" destId="{EF07C06D-682A-4720-9A24-72613AB8DD6F}" srcOrd="0" destOrd="0" presId="urn:microsoft.com/office/officeart/2005/8/layout/vList2"/>
    <dgm:cxn modelId="{8F3B59C8-263C-44CF-86D0-BD18DF88200A}" srcId="{CBE7E018-8A46-4ED4-8541-C8FBD95F0E82}" destId="{CBC6FBB5-320C-4485-AC29-165E991586E2}" srcOrd="0" destOrd="0" parTransId="{0901D154-420E-4698-8047-A8D8C6B93FC9}" sibTransId="{AC9A59F2-E0F9-4F0E-9C4E-664455052D42}"/>
    <dgm:cxn modelId="{9E8C1B4C-3CC6-45FE-947B-B8036BE99BB8}" type="presParOf" srcId="{F635D71A-F74E-4942-A646-FBE4A1BF4ED0}" destId="{EF07C06D-682A-4720-9A24-72613AB8DD6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307C7C53-09EB-4477-BDEA-5DA1D8E44D61}"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ru-RU"/>
        </a:p>
      </dgm:t>
    </dgm:pt>
    <dgm:pt modelId="{26998C7E-06CE-473D-AAD9-9F25A04B5BAB}">
      <dgm:prSet/>
      <dgm:spPr/>
      <dgm:t>
        <a:bodyPr/>
        <a:lstStyle/>
        <a:p>
          <a:r>
            <a:rPr lang="ru-RU" b="1" dirty="0"/>
            <a:t>Зависимый тип </a:t>
          </a:r>
          <a:r>
            <a:rPr lang="ru-RU" dirty="0"/>
            <a:t>составляют как насильственные, так и корыстные преступники. </a:t>
          </a:r>
        </a:p>
        <a:p>
          <a:r>
            <a:rPr lang="ru-RU" dirty="0"/>
            <a:t>Представители его характеризуются низкой самооценкой, неуверенностью, высоким уровнем потребности в заботе. Чувство собственного достоинства практически отсутствует. Для подобного типа мерилом собственных возможностей и перспектив является не достоинство их личности, а отношение к ним окружающих людей.</a:t>
          </a:r>
        </a:p>
      </dgm:t>
    </dgm:pt>
    <dgm:pt modelId="{248FA8BE-2409-4FF9-ACC1-E30BA32811E0}" type="parTrans" cxnId="{97056255-AD3D-493C-8F6C-F3CB0238D271}">
      <dgm:prSet/>
      <dgm:spPr/>
      <dgm:t>
        <a:bodyPr/>
        <a:lstStyle/>
        <a:p>
          <a:endParaRPr lang="ru-RU"/>
        </a:p>
      </dgm:t>
    </dgm:pt>
    <dgm:pt modelId="{7E16B692-3851-43E1-BB2D-CA48290258A7}" type="sibTrans" cxnId="{97056255-AD3D-493C-8F6C-F3CB0238D271}">
      <dgm:prSet/>
      <dgm:spPr/>
      <dgm:t>
        <a:bodyPr/>
        <a:lstStyle/>
        <a:p>
          <a:endParaRPr lang="ru-RU"/>
        </a:p>
      </dgm:t>
    </dgm:pt>
    <dgm:pt modelId="{6524A1D8-9C38-4B63-8DC4-6CC647BDFB59}" type="pres">
      <dgm:prSet presAssocID="{307C7C53-09EB-4477-BDEA-5DA1D8E44D61}" presName="linear" presStyleCnt="0">
        <dgm:presLayoutVars>
          <dgm:animLvl val="lvl"/>
          <dgm:resizeHandles val="exact"/>
        </dgm:presLayoutVars>
      </dgm:prSet>
      <dgm:spPr/>
    </dgm:pt>
    <dgm:pt modelId="{764C5A80-6481-450E-B81A-5130118881EC}" type="pres">
      <dgm:prSet presAssocID="{26998C7E-06CE-473D-AAD9-9F25A04B5BAB}" presName="parentText" presStyleLbl="node1" presStyleIdx="0" presStyleCnt="1">
        <dgm:presLayoutVars>
          <dgm:chMax val="0"/>
          <dgm:bulletEnabled val="1"/>
        </dgm:presLayoutVars>
      </dgm:prSet>
      <dgm:spPr/>
    </dgm:pt>
  </dgm:ptLst>
  <dgm:cxnLst>
    <dgm:cxn modelId="{0D7F2A02-D018-4D32-9A44-43C90DDE71C6}" type="presOf" srcId="{26998C7E-06CE-473D-AAD9-9F25A04B5BAB}" destId="{764C5A80-6481-450E-B81A-5130118881EC}" srcOrd="0" destOrd="0" presId="urn:microsoft.com/office/officeart/2005/8/layout/vList2"/>
    <dgm:cxn modelId="{97056255-AD3D-493C-8F6C-F3CB0238D271}" srcId="{307C7C53-09EB-4477-BDEA-5DA1D8E44D61}" destId="{26998C7E-06CE-473D-AAD9-9F25A04B5BAB}" srcOrd="0" destOrd="0" parTransId="{248FA8BE-2409-4FF9-ACC1-E30BA32811E0}" sibTransId="{7E16B692-3851-43E1-BB2D-CA48290258A7}"/>
    <dgm:cxn modelId="{0436C5BE-F76F-41FA-A364-45C330F05576}" type="presOf" srcId="{307C7C53-09EB-4477-BDEA-5DA1D8E44D61}" destId="{6524A1D8-9C38-4B63-8DC4-6CC647BDFB59}" srcOrd="0" destOrd="0" presId="urn:microsoft.com/office/officeart/2005/8/layout/vList2"/>
    <dgm:cxn modelId="{55E58542-0443-4614-A41A-D6864B805998}" type="presParOf" srcId="{6524A1D8-9C38-4B63-8DC4-6CC647BDFB59}" destId="{764C5A80-6481-450E-B81A-5130118881E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6A68BC17-6D7E-4B82-ABEF-BD1C1291D68E}"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ru-RU"/>
        </a:p>
      </dgm:t>
    </dgm:pt>
    <dgm:pt modelId="{913EE1BE-5100-4C20-9298-0693EF071343}">
      <dgm:prSet/>
      <dgm:spPr/>
      <dgm:t>
        <a:bodyPr/>
        <a:lstStyle/>
        <a:p>
          <a:r>
            <a:rPr lang="ru-RU" b="1" dirty="0"/>
            <a:t>Активный подтип.</a:t>
          </a:r>
          <a:r>
            <a:rPr lang="ru-RU" dirty="0"/>
            <a:t> Преступники, относящиеся к активному «зависимому» типу стремятся любыми способами, в том числе и преступными, сохранить необходимую им для внутреннего равновесия привязанность значимого человека. Очень часто они совершают преступные деяния (в некоторых случаях неоднократно) во имя значимого для них лица, т.е. любыми способами стремятся сохранить необходимую им для внутреннего равновесия привязанность. </a:t>
          </a:r>
        </a:p>
        <a:p>
          <a:r>
            <a:rPr lang="ru-RU" b="1" dirty="0"/>
            <a:t>Пассивный подтип </a:t>
          </a:r>
          <a:r>
            <a:rPr lang="ru-RU" dirty="0"/>
            <a:t>в основном свойственен насильственным преступникам. Представители этого подтипа направляют свои преступные действия против объекта своей привязанности. Как правило, это те, кто страдает комплексом неполноценности, люди с заниженной самооценкой. Неосознанным мотивом их насильственных преступных деяний обычно выступает уничтожение непереносимой психологической зависимости от другого человека.</a:t>
          </a:r>
        </a:p>
      </dgm:t>
    </dgm:pt>
    <dgm:pt modelId="{1A70D2EC-5450-4C8F-9702-7A65EE3E98E6}" type="parTrans" cxnId="{BC514322-AE32-497A-8676-818725C6BA8C}">
      <dgm:prSet/>
      <dgm:spPr/>
      <dgm:t>
        <a:bodyPr/>
        <a:lstStyle/>
        <a:p>
          <a:endParaRPr lang="ru-RU"/>
        </a:p>
      </dgm:t>
    </dgm:pt>
    <dgm:pt modelId="{396CFFCB-B34E-46A0-8C4B-8C94A15DC64F}" type="sibTrans" cxnId="{BC514322-AE32-497A-8676-818725C6BA8C}">
      <dgm:prSet/>
      <dgm:spPr/>
      <dgm:t>
        <a:bodyPr/>
        <a:lstStyle/>
        <a:p>
          <a:endParaRPr lang="ru-RU"/>
        </a:p>
      </dgm:t>
    </dgm:pt>
    <dgm:pt modelId="{AAEEDDDA-386E-4896-9A14-8AD4013B19A0}" type="pres">
      <dgm:prSet presAssocID="{6A68BC17-6D7E-4B82-ABEF-BD1C1291D68E}" presName="linear" presStyleCnt="0">
        <dgm:presLayoutVars>
          <dgm:animLvl val="lvl"/>
          <dgm:resizeHandles val="exact"/>
        </dgm:presLayoutVars>
      </dgm:prSet>
      <dgm:spPr/>
    </dgm:pt>
    <dgm:pt modelId="{8E9E10ED-1B25-41D6-BDF4-569B59525E88}" type="pres">
      <dgm:prSet presAssocID="{913EE1BE-5100-4C20-9298-0693EF071343}" presName="parentText" presStyleLbl="node1" presStyleIdx="0" presStyleCnt="1">
        <dgm:presLayoutVars>
          <dgm:chMax val="0"/>
          <dgm:bulletEnabled val="1"/>
        </dgm:presLayoutVars>
      </dgm:prSet>
      <dgm:spPr/>
    </dgm:pt>
  </dgm:ptLst>
  <dgm:cxnLst>
    <dgm:cxn modelId="{BC514322-AE32-497A-8676-818725C6BA8C}" srcId="{6A68BC17-6D7E-4B82-ABEF-BD1C1291D68E}" destId="{913EE1BE-5100-4C20-9298-0693EF071343}" srcOrd="0" destOrd="0" parTransId="{1A70D2EC-5450-4C8F-9702-7A65EE3E98E6}" sibTransId="{396CFFCB-B34E-46A0-8C4B-8C94A15DC64F}"/>
    <dgm:cxn modelId="{57592FC2-3173-4749-BD34-71796DBD7BE5}" type="presOf" srcId="{6A68BC17-6D7E-4B82-ABEF-BD1C1291D68E}" destId="{AAEEDDDA-386E-4896-9A14-8AD4013B19A0}" srcOrd="0" destOrd="0" presId="urn:microsoft.com/office/officeart/2005/8/layout/vList2"/>
    <dgm:cxn modelId="{7A3AD1E1-03F7-4744-9823-3166CFA3E845}" type="presOf" srcId="{913EE1BE-5100-4C20-9298-0693EF071343}" destId="{8E9E10ED-1B25-41D6-BDF4-569B59525E88}" srcOrd="0" destOrd="0" presId="urn:microsoft.com/office/officeart/2005/8/layout/vList2"/>
    <dgm:cxn modelId="{A1AEB8B2-C8CB-4498-8015-72C967F7278C}" type="presParOf" srcId="{AAEEDDDA-386E-4896-9A14-8AD4013B19A0}" destId="{8E9E10ED-1B25-41D6-BDF4-569B59525E8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EFB0A2A7-103A-4821-BF4D-7CAAE8C0EADB}"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ru-RU"/>
        </a:p>
      </dgm:t>
    </dgm:pt>
    <dgm:pt modelId="{06D60BCA-6E6C-4530-9DA0-D9DE09DB2E0A}">
      <dgm:prSet phldrT="[Текст]"/>
      <dgm:spPr/>
      <dgm:t>
        <a:bodyPr/>
        <a:lstStyle/>
        <a:p>
          <a:r>
            <a:rPr lang="ru-RU" b="1" dirty="0"/>
            <a:t>По ведущим мотивам</a:t>
          </a:r>
        </a:p>
      </dgm:t>
    </dgm:pt>
    <dgm:pt modelId="{A6B35E42-5B3C-4CED-8784-A0E6104DDE63}" type="parTrans" cxnId="{D3B8FE35-AD56-4641-92D5-B04BFD7305C0}">
      <dgm:prSet/>
      <dgm:spPr/>
      <dgm:t>
        <a:bodyPr/>
        <a:lstStyle/>
        <a:p>
          <a:endParaRPr lang="ru-RU"/>
        </a:p>
      </dgm:t>
    </dgm:pt>
    <dgm:pt modelId="{D2F988A2-CE5E-47EB-9D60-6F466BBA3243}" type="sibTrans" cxnId="{D3B8FE35-AD56-4641-92D5-B04BFD7305C0}">
      <dgm:prSet/>
      <dgm:spPr/>
      <dgm:t>
        <a:bodyPr/>
        <a:lstStyle/>
        <a:p>
          <a:endParaRPr lang="ru-RU"/>
        </a:p>
      </dgm:t>
    </dgm:pt>
    <dgm:pt modelId="{BB278EC7-435C-4693-83C9-3FCD69E5E7C2}">
      <dgm:prSet phldrT="[Текст]"/>
      <dgm:spPr/>
      <dgm:t>
        <a:bodyPr/>
        <a:lstStyle/>
        <a:p>
          <a:r>
            <a:rPr lang="ru-RU" dirty="0"/>
            <a:t>Утверждающиеся</a:t>
          </a:r>
        </a:p>
      </dgm:t>
    </dgm:pt>
    <dgm:pt modelId="{8F313DFC-1B66-4058-BF11-1FCFEABC4088}" type="parTrans" cxnId="{1382D67E-09CE-4990-AA83-C77ADB0419E3}">
      <dgm:prSet/>
      <dgm:spPr/>
      <dgm:t>
        <a:bodyPr/>
        <a:lstStyle/>
        <a:p>
          <a:endParaRPr lang="ru-RU"/>
        </a:p>
      </dgm:t>
    </dgm:pt>
    <dgm:pt modelId="{5201B6EA-9C1D-441A-B681-7C69E32C577A}" type="sibTrans" cxnId="{1382D67E-09CE-4990-AA83-C77ADB0419E3}">
      <dgm:prSet/>
      <dgm:spPr/>
      <dgm:t>
        <a:bodyPr/>
        <a:lstStyle/>
        <a:p>
          <a:endParaRPr lang="ru-RU"/>
        </a:p>
      </dgm:t>
    </dgm:pt>
    <dgm:pt modelId="{4F1C65F6-3ABB-4FC3-88E1-E8EDB5571CED}">
      <dgm:prSet phldrT="[Текст]"/>
      <dgm:spPr/>
      <dgm:t>
        <a:bodyPr/>
        <a:lstStyle/>
        <a:p>
          <a:r>
            <a:rPr lang="ru-RU" dirty="0"/>
            <a:t>Игровой тип</a:t>
          </a:r>
        </a:p>
      </dgm:t>
    </dgm:pt>
    <dgm:pt modelId="{67EAC7AB-5578-48AE-95A1-D2C9B574A2C8}" type="parTrans" cxnId="{5AC7F91E-257F-4EBF-91A2-07E98AACBE7A}">
      <dgm:prSet/>
      <dgm:spPr/>
      <dgm:t>
        <a:bodyPr/>
        <a:lstStyle/>
        <a:p>
          <a:endParaRPr lang="ru-RU"/>
        </a:p>
      </dgm:t>
    </dgm:pt>
    <dgm:pt modelId="{AAB57689-2E79-4EFB-A55F-F2FA69D406FB}" type="sibTrans" cxnId="{5AC7F91E-257F-4EBF-91A2-07E98AACBE7A}">
      <dgm:prSet/>
      <dgm:spPr/>
      <dgm:t>
        <a:bodyPr/>
        <a:lstStyle/>
        <a:p>
          <a:endParaRPr lang="ru-RU"/>
        </a:p>
      </dgm:t>
    </dgm:pt>
    <dgm:pt modelId="{C82FBD6A-5A65-4834-BB2A-2F51FD1E5D87}">
      <dgm:prSet phldrT="[Текст]"/>
      <dgm:spPr/>
      <dgm:t>
        <a:bodyPr/>
        <a:lstStyle/>
        <a:p>
          <a:r>
            <a:rPr lang="ru-RU" dirty="0"/>
            <a:t>Мстительный тип</a:t>
          </a:r>
        </a:p>
      </dgm:t>
    </dgm:pt>
    <dgm:pt modelId="{58F9A4CD-E1B8-478B-9843-6CCF23795B25}" type="parTrans" cxnId="{1DC25E69-2EED-4E7F-94F8-9430F8E2750D}">
      <dgm:prSet/>
      <dgm:spPr/>
      <dgm:t>
        <a:bodyPr/>
        <a:lstStyle/>
        <a:p>
          <a:endParaRPr lang="ru-RU"/>
        </a:p>
      </dgm:t>
    </dgm:pt>
    <dgm:pt modelId="{F0515227-AAB4-4E99-B4D6-08394CE97B33}" type="sibTrans" cxnId="{1DC25E69-2EED-4E7F-94F8-9430F8E2750D}">
      <dgm:prSet/>
      <dgm:spPr/>
      <dgm:t>
        <a:bodyPr/>
        <a:lstStyle/>
        <a:p>
          <a:endParaRPr lang="ru-RU"/>
        </a:p>
      </dgm:t>
    </dgm:pt>
    <dgm:pt modelId="{58B0C2C4-A55A-4FFB-A178-B97AFC08B37D}">
      <dgm:prSet/>
      <dgm:spPr/>
      <dgm:t>
        <a:bodyPr/>
        <a:lstStyle/>
        <a:p>
          <a:r>
            <a:rPr lang="ru-RU" dirty="0" err="1"/>
            <a:t>Алкоголизированный</a:t>
          </a:r>
          <a:r>
            <a:rPr lang="ru-RU" dirty="0"/>
            <a:t> тип</a:t>
          </a:r>
        </a:p>
      </dgm:t>
    </dgm:pt>
    <dgm:pt modelId="{7A1F73B7-7828-4A61-9E7C-0BDF038EFAA4}" type="parTrans" cxnId="{F88402A0-24B7-4518-B32C-4FD9B1A3561E}">
      <dgm:prSet/>
      <dgm:spPr/>
      <dgm:t>
        <a:bodyPr/>
        <a:lstStyle/>
        <a:p>
          <a:endParaRPr lang="ru-RU"/>
        </a:p>
      </dgm:t>
    </dgm:pt>
    <dgm:pt modelId="{A333CAEC-F5EF-41EE-8D08-3CCD29033D2A}" type="sibTrans" cxnId="{F88402A0-24B7-4518-B32C-4FD9B1A3561E}">
      <dgm:prSet/>
      <dgm:spPr/>
      <dgm:t>
        <a:bodyPr/>
        <a:lstStyle/>
        <a:p>
          <a:endParaRPr lang="ru-RU"/>
        </a:p>
      </dgm:t>
    </dgm:pt>
    <dgm:pt modelId="{48820077-E340-4271-A1CD-C30D65FC76BB}" type="pres">
      <dgm:prSet presAssocID="{EFB0A2A7-103A-4821-BF4D-7CAAE8C0EADB}" presName="hierChild1" presStyleCnt="0">
        <dgm:presLayoutVars>
          <dgm:orgChart val="1"/>
          <dgm:chPref val="1"/>
          <dgm:dir/>
          <dgm:animOne val="branch"/>
          <dgm:animLvl val="lvl"/>
          <dgm:resizeHandles/>
        </dgm:presLayoutVars>
      </dgm:prSet>
      <dgm:spPr/>
    </dgm:pt>
    <dgm:pt modelId="{601456B6-A34A-4E01-B2D7-8A8DE00BABB5}" type="pres">
      <dgm:prSet presAssocID="{06D60BCA-6E6C-4530-9DA0-D9DE09DB2E0A}" presName="hierRoot1" presStyleCnt="0">
        <dgm:presLayoutVars>
          <dgm:hierBranch val="init"/>
        </dgm:presLayoutVars>
      </dgm:prSet>
      <dgm:spPr/>
    </dgm:pt>
    <dgm:pt modelId="{B1AB424F-56A8-4E41-B12B-65CE61C9115A}" type="pres">
      <dgm:prSet presAssocID="{06D60BCA-6E6C-4530-9DA0-D9DE09DB2E0A}" presName="rootComposite1" presStyleCnt="0"/>
      <dgm:spPr/>
    </dgm:pt>
    <dgm:pt modelId="{255EC02F-0784-488B-B9A2-AD48A1178C40}" type="pres">
      <dgm:prSet presAssocID="{06D60BCA-6E6C-4530-9DA0-D9DE09DB2E0A}" presName="rootText1" presStyleLbl="node0" presStyleIdx="0" presStyleCnt="1">
        <dgm:presLayoutVars>
          <dgm:chPref val="3"/>
        </dgm:presLayoutVars>
      </dgm:prSet>
      <dgm:spPr/>
    </dgm:pt>
    <dgm:pt modelId="{2EE9EE52-764B-48A0-929E-6FE785B99529}" type="pres">
      <dgm:prSet presAssocID="{06D60BCA-6E6C-4530-9DA0-D9DE09DB2E0A}" presName="rootConnector1" presStyleLbl="node1" presStyleIdx="0" presStyleCnt="0"/>
      <dgm:spPr/>
    </dgm:pt>
    <dgm:pt modelId="{27846ACD-0040-4856-8B56-08F7D830A6D4}" type="pres">
      <dgm:prSet presAssocID="{06D60BCA-6E6C-4530-9DA0-D9DE09DB2E0A}" presName="hierChild2" presStyleCnt="0"/>
      <dgm:spPr/>
    </dgm:pt>
    <dgm:pt modelId="{9DCD0CC6-B5B8-47A8-85B8-FED85B579114}" type="pres">
      <dgm:prSet presAssocID="{8F313DFC-1B66-4058-BF11-1FCFEABC4088}" presName="Name37" presStyleLbl="parChTrans1D2" presStyleIdx="0" presStyleCnt="4"/>
      <dgm:spPr/>
    </dgm:pt>
    <dgm:pt modelId="{6E9841E8-C3E0-4709-B858-ABB1711288CA}" type="pres">
      <dgm:prSet presAssocID="{BB278EC7-435C-4693-83C9-3FCD69E5E7C2}" presName="hierRoot2" presStyleCnt="0">
        <dgm:presLayoutVars>
          <dgm:hierBranch val="init"/>
        </dgm:presLayoutVars>
      </dgm:prSet>
      <dgm:spPr/>
    </dgm:pt>
    <dgm:pt modelId="{E8254416-053C-4E7F-A408-2EF2D24D76A7}" type="pres">
      <dgm:prSet presAssocID="{BB278EC7-435C-4693-83C9-3FCD69E5E7C2}" presName="rootComposite" presStyleCnt="0"/>
      <dgm:spPr/>
    </dgm:pt>
    <dgm:pt modelId="{62485B8A-9757-43B5-B51E-B7509ED159C3}" type="pres">
      <dgm:prSet presAssocID="{BB278EC7-435C-4693-83C9-3FCD69E5E7C2}" presName="rootText" presStyleLbl="node2" presStyleIdx="0" presStyleCnt="4">
        <dgm:presLayoutVars>
          <dgm:chPref val="3"/>
        </dgm:presLayoutVars>
      </dgm:prSet>
      <dgm:spPr/>
    </dgm:pt>
    <dgm:pt modelId="{69309A39-F13A-4EB1-8FB3-B2962440B8C5}" type="pres">
      <dgm:prSet presAssocID="{BB278EC7-435C-4693-83C9-3FCD69E5E7C2}" presName="rootConnector" presStyleLbl="node2" presStyleIdx="0" presStyleCnt="4"/>
      <dgm:spPr/>
    </dgm:pt>
    <dgm:pt modelId="{58279530-F01F-401E-A2B7-7FBD9B3A38BD}" type="pres">
      <dgm:prSet presAssocID="{BB278EC7-435C-4693-83C9-3FCD69E5E7C2}" presName="hierChild4" presStyleCnt="0"/>
      <dgm:spPr/>
    </dgm:pt>
    <dgm:pt modelId="{3243B4F1-F4E2-4885-A573-DE6D9DF9BCB1}" type="pres">
      <dgm:prSet presAssocID="{BB278EC7-435C-4693-83C9-3FCD69E5E7C2}" presName="hierChild5" presStyleCnt="0"/>
      <dgm:spPr/>
    </dgm:pt>
    <dgm:pt modelId="{8707525D-F4F1-4A37-B401-003D979C1ECD}" type="pres">
      <dgm:prSet presAssocID="{67EAC7AB-5578-48AE-95A1-D2C9B574A2C8}" presName="Name37" presStyleLbl="parChTrans1D2" presStyleIdx="1" presStyleCnt="4"/>
      <dgm:spPr/>
    </dgm:pt>
    <dgm:pt modelId="{753758B1-E2CF-46E0-9D25-CFE5B06ADEB1}" type="pres">
      <dgm:prSet presAssocID="{4F1C65F6-3ABB-4FC3-88E1-E8EDB5571CED}" presName="hierRoot2" presStyleCnt="0">
        <dgm:presLayoutVars>
          <dgm:hierBranch val="init"/>
        </dgm:presLayoutVars>
      </dgm:prSet>
      <dgm:spPr/>
    </dgm:pt>
    <dgm:pt modelId="{50055EAE-D49E-477A-B2CB-8F51774FF3BC}" type="pres">
      <dgm:prSet presAssocID="{4F1C65F6-3ABB-4FC3-88E1-E8EDB5571CED}" presName="rootComposite" presStyleCnt="0"/>
      <dgm:spPr/>
    </dgm:pt>
    <dgm:pt modelId="{AE260E14-5A30-40FA-8AA9-A6670FFA38BB}" type="pres">
      <dgm:prSet presAssocID="{4F1C65F6-3ABB-4FC3-88E1-E8EDB5571CED}" presName="rootText" presStyleLbl="node2" presStyleIdx="1" presStyleCnt="4">
        <dgm:presLayoutVars>
          <dgm:chPref val="3"/>
        </dgm:presLayoutVars>
      </dgm:prSet>
      <dgm:spPr/>
    </dgm:pt>
    <dgm:pt modelId="{ACD17E76-EC56-4411-AC8A-CCFBA03F3974}" type="pres">
      <dgm:prSet presAssocID="{4F1C65F6-3ABB-4FC3-88E1-E8EDB5571CED}" presName="rootConnector" presStyleLbl="node2" presStyleIdx="1" presStyleCnt="4"/>
      <dgm:spPr/>
    </dgm:pt>
    <dgm:pt modelId="{3D1D5B25-93E4-4E9C-860C-ADFA9A7C341B}" type="pres">
      <dgm:prSet presAssocID="{4F1C65F6-3ABB-4FC3-88E1-E8EDB5571CED}" presName="hierChild4" presStyleCnt="0"/>
      <dgm:spPr/>
    </dgm:pt>
    <dgm:pt modelId="{2197DF23-0DC7-44BB-A747-13C226898A23}" type="pres">
      <dgm:prSet presAssocID="{4F1C65F6-3ABB-4FC3-88E1-E8EDB5571CED}" presName="hierChild5" presStyleCnt="0"/>
      <dgm:spPr/>
    </dgm:pt>
    <dgm:pt modelId="{57FE5653-8EBF-431E-B803-5D55128EE1B8}" type="pres">
      <dgm:prSet presAssocID="{58F9A4CD-E1B8-478B-9843-6CCF23795B25}" presName="Name37" presStyleLbl="parChTrans1D2" presStyleIdx="2" presStyleCnt="4"/>
      <dgm:spPr/>
    </dgm:pt>
    <dgm:pt modelId="{081D357B-777E-4805-9C72-365D6C74A7A4}" type="pres">
      <dgm:prSet presAssocID="{C82FBD6A-5A65-4834-BB2A-2F51FD1E5D87}" presName="hierRoot2" presStyleCnt="0">
        <dgm:presLayoutVars>
          <dgm:hierBranch val="init"/>
        </dgm:presLayoutVars>
      </dgm:prSet>
      <dgm:spPr/>
    </dgm:pt>
    <dgm:pt modelId="{C8A94F48-2DA2-4A21-B900-C143ED4F789E}" type="pres">
      <dgm:prSet presAssocID="{C82FBD6A-5A65-4834-BB2A-2F51FD1E5D87}" presName="rootComposite" presStyleCnt="0"/>
      <dgm:spPr/>
    </dgm:pt>
    <dgm:pt modelId="{ECC95EC5-E7A4-4F8A-828B-26AC586B0672}" type="pres">
      <dgm:prSet presAssocID="{C82FBD6A-5A65-4834-BB2A-2F51FD1E5D87}" presName="rootText" presStyleLbl="node2" presStyleIdx="2" presStyleCnt="4">
        <dgm:presLayoutVars>
          <dgm:chPref val="3"/>
        </dgm:presLayoutVars>
      </dgm:prSet>
      <dgm:spPr/>
    </dgm:pt>
    <dgm:pt modelId="{6E87092D-3C7E-4F7C-8D4E-5B69E3441B2E}" type="pres">
      <dgm:prSet presAssocID="{C82FBD6A-5A65-4834-BB2A-2F51FD1E5D87}" presName="rootConnector" presStyleLbl="node2" presStyleIdx="2" presStyleCnt="4"/>
      <dgm:spPr/>
    </dgm:pt>
    <dgm:pt modelId="{1E5DE3FE-371E-43C0-9B1C-052611404F76}" type="pres">
      <dgm:prSet presAssocID="{C82FBD6A-5A65-4834-BB2A-2F51FD1E5D87}" presName="hierChild4" presStyleCnt="0"/>
      <dgm:spPr/>
    </dgm:pt>
    <dgm:pt modelId="{C32EFD16-A527-4AC7-B989-25B86A717A8E}" type="pres">
      <dgm:prSet presAssocID="{C82FBD6A-5A65-4834-BB2A-2F51FD1E5D87}" presName="hierChild5" presStyleCnt="0"/>
      <dgm:spPr/>
    </dgm:pt>
    <dgm:pt modelId="{A481E633-E4FB-473B-8BFF-95721852F050}" type="pres">
      <dgm:prSet presAssocID="{7A1F73B7-7828-4A61-9E7C-0BDF038EFAA4}" presName="Name37" presStyleLbl="parChTrans1D2" presStyleIdx="3" presStyleCnt="4"/>
      <dgm:spPr/>
    </dgm:pt>
    <dgm:pt modelId="{342B5543-008B-4BAA-9160-31806DCDBC7F}" type="pres">
      <dgm:prSet presAssocID="{58B0C2C4-A55A-4FFB-A178-B97AFC08B37D}" presName="hierRoot2" presStyleCnt="0">
        <dgm:presLayoutVars>
          <dgm:hierBranch val="init"/>
        </dgm:presLayoutVars>
      </dgm:prSet>
      <dgm:spPr/>
    </dgm:pt>
    <dgm:pt modelId="{D0CD4E4D-5FC5-4DE1-B3F9-10F7393FB389}" type="pres">
      <dgm:prSet presAssocID="{58B0C2C4-A55A-4FFB-A178-B97AFC08B37D}" presName="rootComposite" presStyleCnt="0"/>
      <dgm:spPr/>
    </dgm:pt>
    <dgm:pt modelId="{52DE75F3-E0E0-4CB2-B6F1-245C90B506C6}" type="pres">
      <dgm:prSet presAssocID="{58B0C2C4-A55A-4FFB-A178-B97AFC08B37D}" presName="rootText" presStyleLbl="node2" presStyleIdx="3" presStyleCnt="4">
        <dgm:presLayoutVars>
          <dgm:chPref val="3"/>
        </dgm:presLayoutVars>
      </dgm:prSet>
      <dgm:spPr/>
    </dgm:pt>
    <dgm:pt modelId="{892062F4-EE6A-4818-A68D-96F1B12562F5}" type="pres">
      <dgm:prSet presAssocID="{58B0C2C4-A55A-4FFB-A178-B97AFC08B37D}" presName="rootConnector" presStyleLbl="node2" presStyleIdx="3" presStyleCnt="4"/>
      <dgm:spPr/>
    </dgm:pt>
    <dgm:pt modelId="{827E0C58-97B3-4026-9638-D9617ABC6C51}" type="pres">
      <dgm:prSet presAssocID="{58B0C2C4-A55A-4FFB-A178-B97AFC08B37D}" presName="hierChild4" presStyleCnt="0"/>
      <dgm:spPr/>
    </dgm:pt>
    <dgm:pt modelId="{50434A02-C56F-4FC8-BBA2-6127DB5C7BB3}" type="pres">
      <dgm:prSet presAssocID="{58B0C2C4-A55A-4FFB-A178-B97AFC08B37D}" presName="hierChild5" presStyleCnt="0"/>
      <dgm:spPr/>
    </dgm:pt>
    <dgm:pt modelId="{DCDC8CD5-F447-4647-A4C3-2FF745C00587}" type="pres">
      <dgm:prSet presAssocID="{06D60BCA-6E6C-4530-9DA0-D9DE09DB2E0A}" presName="hierChild3" presStyleCnt="0"/>
      <dgm:spPr/>
    </dgm:pt>
  </dgm:ptLst>
  <dgm:cxnLst>
    <dgm:cxn modelId="{D8F0451B-948D-4998-9753-51F79A3163EA}" type="presOf" srcId="{06D60BCA-6E6C-4530-9DA0-D9DE09DB2E0A}" destId="{2EE9EE52-764B-48A0-929E-6FE785B99529}" srcOrd="1" destOrd="0" presId="urn:microsoft.com/office/officeart/2005/8/layout/orgChart1"/>
    <dgm:cxn modelId="{5E9F5E1E-1CB8-4490-807A-F79A03641A1C}" type="presOf" srcId="{BB278EC7-435C-4693-83C9-3FCD69E5E7C2}" destId="{62485B8A-9757-43B5-B51E-B7509ED159C3}" srcOrd="0" destOrd="0" presId="urn:microsoft.com/office/officeart/2005/8/layout/orgChart1"/>
    <dgm:cxn modelId="{5AC7F91E-257F-4EBF-91A2-07E98AACBE7A}" srcId="{06D60BCA-6E6C-4530-9DA0-D9DE09DB2E0A}" destId="{4F1C65F6-3ABB-4FC3-88E1-E8EDB5571CED}" srcOrd="1" destOrd="0" parTransId="{67EAC7AB-5578-48AE-95A1-D2C9B574A2C8}" sibTransId="{AAB57689-2E79-4EFB-A55F-F2FA69D406FB}"/>
    <dgm:cxn modelId="{F557F821-0B80-478F-ADD8-64EDC683DD2A}" type="presOf" srcId="{BB278EC7-435C-4693-83C9-3FCD69E5E7C2}" destId="{69309A39-F13A-4EB1-8FB3-B2962440B8C5}" srcOrd="1" destOrd="0" presId="urn:microsoft.com/office/officeart/2005/8/layout/orgChart1"/>
    <dgm:cxn modelId="{388EA82D-5EC2-46D4-99A9-BBD903FFCB2F}" type="presOf" srcId="{8F313DFC-1B66-4058-BF11-1FCFEABC4088}" destId="{9DCD0CC6-B5B8-47A8-85B8-FED85B579114}" srcOrd="0" destOrd="0" presId="urn:microsoft.com/office/officeart/2005/8/layout/orgChart1"/>
    <dgm:cxn modelId="{D3B8FE35-AD56-4641-92D5-B04BFD7305C0}" srcId="{EFB0A2A7-103A-4821-BF4D-7CAAE8C0EADB}" destId="{06D60BCA-6E6C-4530-9DA0-D9DE09DB2E0A}" srcOrd="0" destOrd="0" parTransId="{A6B35E42-5B3C-4CED-8784-A0E6104DDE63}" sibTransId="{D2F988A2-CE5E-47EB-9D60-6F466BBA3243}"/>
    <dgm:cxn modelId="{63F74C3E-36CD-49D0-8352-13BD793AC970}" type="presOf" srcId="{7A1F73B7-7828-4A61-9E7C-0BDF038EFAA4}" destId="{A481E633-E4FB-473B-8BFF-95721852F050}" srcOrd="0" destOrd="0" presId="urn:microsoft.com/office/officeart/2005/8/layout/orgChart1"/>
    <dgm:cxn modelId="{199DB25E-1655-4008-85A0-0F215CA42373}" type="presOf" srcId="{58B0C2C4-A55A-4FFB-A178-B97AFC08B37D}" destId="{892062F4-EE6A-4818-A68D-96F1B12562F5}" srcOrd="1" destOrd="0" presId="urn:microsoft.com/office/officeart/2005/8/layout/orgChart1"/>
    <dgm:cxn modelId="{C511CB5E-156D-4372-9705-4B070784EFDA}" type="presOf" srcId="{58B0C2C4-A55A-4FFB-A178-B97AFC08B37D}" destId="{52DE75F3-E0E0-4CB2-B6F1-245C90B506C6}" srcOrd="0" destOrd="0" presId="urn:microsoft.com/office/officeart/2005/8/layout/orgChart1"/>
    <dgm:cxn modelId="{1DC25E69-2EED-4E7F-94F8-9430F8E2750D}" srcId="{06D60BCA-6E6C-4530-9DA0-D9DE09DB2E0A}" destId="{C82FBD6A-5A65-4834-BB2A-2F51FD1E5D87}" srcOrd="2" destOrd="0" parTransId="{58F9A4CD-E1B8-478B-9843-6CCF23795B25}" sibTransId="{F0515227-AAB4-4E99-B4D6-08394CE97B33}"/>
    <dgm:cxn modelId="{FB48FD78-A8AD-4630-B5FB-B821BAB821AB}" type="presOf" srcId="{06D60BCA-6E6C-4530-9DA0-D9DE09DB2E0A}" destId="{255EC02F-0784-488B-B9A2-AD48A1178C40}" srcOrd="0" destOrd="0" presId="urn:microsoft.com/office/officeart/2005/8/layout/orgChart1"/>
    <dgm:cxn modelId="{864A207E-CA16-4844-BBD3-167D90FFD09C}" type="presOf" srcId="{C82FBD6A-5A65-4834-BB2A-2F51FD1E5D87}" destId="{ECC95EC5-E7A4-4F8A-828B-26AC586B0672}" srcOrd="0" destOrd="0" presId="urn:microsoft.com/office/officeart/2005/8/layout/orgChart1"/>
    <dgm:cxn modelId="{1382D67E-09CE-4990-AA83-C77ADB0419E3}" srcId="{06D60BCA-6E6C-4530-9DA0-D9DE09DB2E0A}" destId="{BB278EC7-435C-4693-83C9-3FCD69E5E7C2}" srcOrd="0" destOrd="0" parTransId="{8F313DFC-1B66-4058-BF11-1FCFEABC4088}" sibTransId="{5201B6EA-9C1D-441A-B681-7C69E32C577A}"/>
    <dgm:cxn modelId="{F88402A0-24B7-4518-B32C-4FD9B1A3561E}" srcId="{06D60BCA-6E6C-4530-9DA0-D9DE09DB2E0A}" destId="{58B0C2C4-A55A-4FFB-A178-B97AFC08B37D}" srcOrd="3" destOrd="0" parTransId="{7A1F73B7-7828-4A61-9E7C-0BDF038EFAA4}" sibTransId="{A333CAEC-F5EF-41EE-8D08-3CCD29033D2A}"/>
    <dgm:cxn modelId="{894E2DA7-9F08-4C42-A760-CD42C6881361}" type="presOf" srcId="{4F1C65F6-3ABB-4FC3-88E1-E8EDB5571CED}" destId="{ACD17E76-EC56-4411-AC8A-CCFBA03F3974}" srcOrd="1" destOrd="0" presId="urn:microsoft.com/office/officeart/2005/8/layout/orgChart1"/>
    <dgm:cxn modelId="{0BED0AB0-27E1-4CAE-8116-D20DD57C2BB1}" type="presOf" srcId="{EFB0A2A7-103A-4821-BF4D-7CAAE8C0EADB}" destId="{48820077-E340-4271-A1CD-C30D65FC76BB}" srcOrd="0" destOrd="0" presId="urn:microsoft.com/office/officeart/2005/8/layout/orgChart1"/>
    <dgm:cxn modelId="{E445BDB8-B658-4A8D-959E-4ECB88C76571}" type="presOf" srcId="{C82FBD6A-5A65-4834-BB2A-2F51FD1E5D87}" destId="{6E87092D-3C7E-4F7C-8D4E-5B69E3441B2E}" srcOrd="1" destOrd="0" presId="urn:microsoft.com/office/officeart/2005/8/layout/orgChart1"/>
    <dgm:cxn modelId="{EAC6BDCB-C026-4698-B08A-5DDF112FF7C6}" type="presOf" srcId="{67EAC7AB-5578-48AE-95A1-D2C9B574A2C8}" destId="{8707525D-F4F1-4A37-B401-003D979C1ECD}" srcOrd="0" destOrd="0" presId="urn:microsoft.com/office/officeart/2005/8/layout/orgChart1"/>
    <dgm:cxn modelId="{E15667CD-B780-4EFA-B148-06DA9D1CD76E}" type="presOf" srcId="{4F1C65F6-3ABB-4FC3-88E1-E8EDB5571CED}" destId="{AE260E14-5A30-40FA-8AA9-A6670FFA38BB}" srcOrd="0" destOrd="0" presId="urn:microsoft.com/office/officeart/2005/8/layout/orgChart1"/>
    <dgm:cxn modelId="{2BF086ED-1DB8-44E6-99B6-9F9376925646}" type="presOf" srcId="{58F9A4CD-E1B8-478B-9843-6CCF23795B25}" destId="{57FE5653-8EBF-431E-B803-5D55128EE1B8}" srcOrd="0" destOrd="0" presId="urn:microsoft.com/office/officeart/2005/8/layout/orgChart1"/>
    <dgm:cxn modelId="{2444A65A-1997-4783-8E0E-DA9F2417B4FF}" type="presParOf" srcId="{48820077-E340-4271-A1CD-C30D65FC76BB}" destId="{601456B6-A34A-4E01-B2D7-8A8DE00BABB5}" srcOrd="0" destOrd="0" presId="urn:microsoft.com/office/officeart/2005/8/layout/orgChart1"/>
    <dgm:cxn modelId="{CB86D1DE-2AA6-4547-8255-8B699230F367}" type="presParOf" srcId="{601456B6-A34A-4E01-B2D7-8A8DE00BABB5}" destId="{B1AB424F-56A8-4E41-B12B-65CE61C9115A}" srcOrd="0" destOrd="0" presId="urn:microsoft.com/office/officeart/2005/8/layout/orgChart1"/>
    <dgm:cxn modelId="{4CB83ED0-9077-4F4F-9F15-62B747B00B71}" type="presParOf" srcId="{B1AB424F-56A8-4E41-B12B-65CE61C9115A}" destId="{255EC02F-0784-488B-B9A2-AD48A1178C40}" srcOrd="0" destOrd="0" presId="urn:microsoft.com/office/officeart/2005/8/layout/orgChart1"/>
    <dgm:cxn modelId="{E3102319-4CCF-4E44-BA66-8EC6AC55993A}" type="presParOf" srcId="{B1AB424F-56A8-4E41-B12B-65CE61C9115A}" destId="{2EE9EE52-764B-48A0-929E-6FE785B99529}" srcOrd="1" destOrd="0" presId="urn:microsoft.com/office/officeart/2005/8/layout/orgChart1"/>
    <dgm:cxn modelId="{295642FF-C24C-4872-BF44-13EA1E34E98E}" type="presParOf" srcId="{601456B6-A34A-4E01-B2D7-8A8DE00BABB5}" destId="{27846ACD-0040-4856-8B56-08F7D830A6D4}" srcOrd="1" destOrd="0" presId="urn:microsoft.com/office/officeart/2005/8/layout/orgChart1"/>
    <dgm:cxn modelId="{91DDBC6D-502D-40D1-B8D0-B1613CF16052}" type="presParOf" srcId="{27846ACD-0040-4856-8B56-08F7D830A6D4}" destId="{9DCD0CC6-B5B8-47A8-85B8-FED85B579114}" srcOrd="0" destOrd="0" presId="urn:microsoft.com/office/officeart/2005/8/layout/orgChart1"/>
    <dgm:cxn modelId="{1E5F2F34-D465-4529-B44C-832849B7B7F2}" type="presParOf" srcId="{27846ACD-0040-4856-8B56-08F7D830A6D4}" destId="{6E9841E8-C3E0-4709-B858-ABB1711288CA}" srcOrd="1" destOrd="0" presId="urn:microsoft.com/office/officeart/2005/8/layout/orgChart1"/>
    <dgm:cxn modelId="{79C63249-5D7F-4E01-82E4-5DAEDE2B90F0}" type="presParOf" srcId="{6E9841E8-C3E0-4709-B858-ABB1711288CA}" destId="{E8254416-053C-4E7F-A408-2EF2D24D76A7}" srcOrd="0" destOrd="0" presId="urn:microsoft.com/office/officeart/2005/8/layout/orgChart1"/>
    <dgm:cxn modelId="{95EA05F9-F137-4B8A-96F8-4BB2213A843F}" type="presParOf" srcId="{E8254416-053C-4E7F-A408-2EF2D24D76A7}" destId="{62485B8A-9757-43B5-B51E-B7509ED159C3}" srcOrd="0" destOrd="0" presId="urn:microsoft.com/office/officeart/2005/8/layout/orgChart1"/>
    <dgm:cxn modelId="{24C94390-0F08-4772-A670-66B940E26991}" type="presParOf" srcId="{E8254416-053C-4E7F-A408-2EF2D24D76A7}" destId="{69309A39-F13A-4EB1-8FB3-B2962440B8C5}" srcOrd="1" destOrd="0" presId="urn:microsoft.com/office/officeart/2005/8/layout/orgChart1"/>
    <dgm:cxn modelId="{5EBCC0AB-F097-4F24-9BC5-2FC8304DF9C0}" type="presParOf" srcId="{6E9841E8-C3E0-4709-B858-ABB1711288CA}" destId="{58279530-F01F-401E-A2B7-7FBD9B3A38BD}" srcOrd="1" destOrd="0" presId="urn:microsoft.com/office/officeart/2005/8/layout/orgChart1"/>
    <dgm:cxn modelId="{C477211E-CA2D-4ADD-865B-C169DC552545}" type="presParOf" srcId="{6E9841E8-C3E0-4709-B858-ABB1711288CA}" destId="{3243B4F1-F4E2-4885-A573-DE6D9DF9BCB1}" srcOrd="2" destOrd="0" presId="urn:microsoft.com/office/officeart/2005/8/layout/orgChart1"/>
    <dgm:cxn modelId="{E52579A4-685B-47EC-8A0F-77AE0F25395A}" type="presParOf" srcId="{27846ACD-0040-4856-8B56-08F7D830A6D4}" destId="{8707525D-F4F1-4A37-B401-003D979C1ECD}" srcOrd="2" destOrd="0" presId="urn:microsoft.com/office/officeart/2005/8/layout/orgChart1"/>
    <dgm:cxn modelId="{2D69C01C-38CC-40AA-9717-8DD7DCE4EF80}" type="presParOf" srcId="{27846ACD-0040-4856-8B56-08F7D830A6D4}" destId="{753758B1-E2CF-46E0-9D25-CFE5B06ADEB1}" srcOrd="3" destOrd="0" presId="urn:microsoft.com/office/officeart/2005/8/layout/orgChart1"/>
    <dgm:cxn modelId="{BA8BF784-E2EC-46F3-8BDD-DFEFACD0121B}" type="presParOf" srcId="{753758B1-E2CF-46E0-9D25-CFE5B06ADEB1}" destId="{50055EAE-D49E-477A-B2CB-8F51774FF3BC}" srcOrd="0" destOrd="0" presId="urn:microsoft.com/office/officeart/2005/8/layout/orgChart1"/>
    <dgm:cxn modelId="{0FDC119E-CDAC-4AEA-9813-430B22565DC0}" type="presParOf" srcId="{50055EAE-D49E-477A-B2CB-8F51774FF3BC}" destId="{AE260E14-5A30-40FA-8AA9-A6670FFA38BB}" srcOrd="0" destOrd="0" presId="urn:microsoft.com/office/officeart/2005/8/layout/orgChart1"/>
    <dgm:cxn modelId="{87966306-114E-4F71-A7B4-EF5343855B5C}" type="presParOf" srcId="{50055EAE-D49E-477A-B2CB-8F51774FF3BC}" destId="{ACD17E76-EC56-4411-AC8A-CCFBA03F3974}" srcOrd="1" destOrd="0" presId="urn:microsoft.com/office/officeart/2005/8/layout/orgChart1"/>
    <dgm:cxn modelId="{EECD4235-2566-4F32-9076-A07B07C24C91}" type="presParOf" srcId="{753758B1-E2CF-46E0-9D25-CFE5B06ADEB1}" destId="{3D1D5B25-93E4-4E9C-860C-ADFA9A7C341B}" srcOrd="1" destOrd="0" presId="urn:microsoft.com/office/officeart/2005/8/layout/orgChart1"/>
    <dgm:cxn modelId="{7EF0553F-C28A-4654-8E81-76E8AB0537BA}" type="presParOf" srcId="{753758B1-E2CF-46E0-9D25-CFE5B06ADEB1}" destId="{2197DF23-0DC7-44BB-A747-13C226898A23}" srcOrd="2" destOrd="0" presId="urn:microsoft.com/office/officeart/2005/8/layout/orgChart1"/>
    <dgm:cxn modelId="{217335BB-6833-430F-A78F-64EEE5959D65}" type="presParOf" srcId="{27846ACD-0040-4856-8B56-08F7D830A6D4}" destId="{57FE5653-8EBF-431E-B803-5D55128EE1B8}" srcOrd="4" destOrd="0" presId="urn:microsoft.com/office/officeart/2005/8/layout/orgChart1"/>
    <dgm:cxn modelId="{DB998049-6A44-47EB-BD8E-E21490DE5FF8}" type="presParOf" srcId="{27846ACD-0040-4856-8B56-08F7D830A6D4}" destId="{081D357B-777E-4805-9C72-365D6C74A7A4}" srcOrd="5" destOrd="0" presId="urn:microsoft.com/office/officeart/2005/8/layout/orgChart1"/>
    <dgm:cxn modelId="{A236B101-F6DF-497A-9191-1A8514CEAB88}" type="presParOf" srcId="{081D357B-777E-4805-9C72-365D6C74A7A4}" destId="{C8A94F48-2DA2-4A21-B900-C143ED4F789E}" srcOrd="0" destOrd="0" presId="urn:microsoft.com/office/officeart/2005/8/layout/orgChart1"/>
    <dgm:cxn modelId="{B0F14C4E-0B55-449C-8075-9FA165891B4E}" type="presParOf" srcId="{C8A94F48-2DA2-4A21-B900-C143ED4F789E}" destId="{ECC95EC5-E7A4-4F8A-828B-26AC586B0672}" srcOrd="0" destOrd="0" presId="urn:microsoft.com/office/officeart/2005/8/layout/orgChart1"/>
    <dgm:cxn modelId="{4648D81D-DAE9-4FB4-9491-9FDE2A6B365B}" type="presParOf" srcId="{C8A94F48-2DA2-4A21-B900-C143ED4F789E}" destId="{6E87092D-3C7E-4F7C-8D4E-5B69E3441B2E}" srcOrd="1" destOrd="0" presId="urn:microsoft.com/office/officeart/2005/8/layout/orgChart1"/>
    <dgm:cxn modelId="{F11E8EE1-E4C2-468F-BDD1-4B0AEAC2D44B}" type="presParOf" srcId="{081D357B-777E-4805-9C72-365D6C74A7A4}" destId="{1E5DE3FE-371E-43C0-9B1C-052611404F76}" srcOrd="1" destOrd="0" presId="urn:microsoft.com/office/officeart/2005/8/layout/orgChart1"/>
    <dgm:cxn modelId="{882D9137-4FF4-4364-A3A0-DF54D69A4F41}" type="presParOf" srcId="{081D357B-777E-4805-9C72-365D6C74A7A4}" destId="{C32EFD16-A527-4AC7-B989-25B86A717A8E}" srcOrd="2" destOrd="0" presId="urn:microsoft.com/office/officeart/2005/8/layout/orgChart1"/>
    <dgm:cxn modelId="{54AD8B53-F3F0-4E51-A7AF-5B58ADD8EBAF}" type="presParOf" srcId="{27846ACD-0040-4856-8B56-08F7D830A6D4}" destId="{A481E633-E4FB-473B-8BFF-95721852F050}" srcOrd="6" destOrd="0" presId="urn:microsoft.com/office/officeart/2005/8/layout/orgChart1"/>
    <dgm:cxn modelId="{4A6F9BE5-6BC9-4E4D-82D1-CD6C0E73F53C}" type="presParOf" srcId="{27846ACD-0040-4856-8B56-08F7D830A6D4}" destId="{342B5543-008B-4BAA-9160-31806DCDBC7F}" srcOrd="7" destOrd="0" presId="urn:microsoft.com/office/officeart/2005/8/layout/orgChart1"/>
    <dgm:cxn modelId="{FFC42116-0B9E-443D-A2E8-437754F60FEE}" type="presParOf" srcId="{342B5543-008B-4BAA-9160-31806DCDBC7F}" destId="{D0CD4E4D-5FC5-4DE1-B3F9-10F7393FB389}" srcOrd="0" destOrd="0" presId="urn:microsoft.com/office/officeart/2005/8/layout/orgChart1"/>
    <dgm:cxn modelId="{49EA019E-4B5B-4EE9-803C-397091E84F9E}" type="presParOf" srcId="{D0CD4E4D-5FC5-4DE1-B3F9-10F7393FB389}" destId="{52DE75F3-E0E0-4CB2-B6F1-245C90B506C6}" srcOrd="0" destOrd="0" presId="urn:microsoft.com/office/officeart/2005/8/layout/orgChart1"/>
    <dgm:cxn modelId="{2EDC7896-D0EA-4C72-9ADA-56959031C853}" type="presParOf" srcId="{D0CD4E4D-5FC5-4DE1-B3F9-10F7393FB389}" destId="{892062F4-EE6A-4818-A68D-96F1B12562F5}" srcOrd="1" destOrd="0" presId="urn:microsoft.com/office/officeart/2005/8/layout/orgChart1"/>
    <dgm:cxn modelId="{08C77478-C2C5-4879-BFCB-C8BB167C61A5}" type="presParOf" srcId="{342B5543-008B-4BAA-9160-31806DCDBC7F}" destId="{827E0C58-97B3-4026-9638-D9617ABC6C51}" srcOrd="1" destOrd="0" presId="urn:microsoft.com/office/officeart/2005/8/layout/orgChart1"/>
    <dgm:cxn modelId="{763BD1AB-F727-4046-A358-91EAFE9B9B0D}" type="presParOf" srcId="{342B5543-008B-4BAA-9160-31806DCDBC7F}" destId="{50434A02-C56F-4FC8-BBA2-6127DB5C7BB3}" srcOrd="2" destOrd="0" presId="urn:microsoft.com/office/officeart/2005/8/layout/orgChart1"/>
    <dgm:cxn modelId="{AD1EFDF6-40B4-4055-BF9E-1540668457CF}" type="presParOf" srcId="{601456B6-A34A-4E01-B2D7-8A8DE00BABB5}" destId="{DCDC8CD5-F447-4647-A4C3-2FF745C0058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ADC38511-9AAD-4767-8077-4DC7B3097C19}"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ru-RU"/>
        </a:p>
      </dgm:t>
    </dgm:pt>
    <dgm:pt modelId="{04DD3708-258D-4007-A603-4D1CB9AB4E1F}">
      <dgm:prSet/>
      <dgm:spPr/>
      <dgm:t>
        <a:bodyPr/>
        <a:lstStyle/>
        <a:p>
          <a:r>
            <a:rPr lang="ru-RU" dirty="0"/>
            <a:t>К </a:t>
          </a:r>
          <a:r>
            <a:rPr lang="ru-RU" b="1" dirty="0"/>
            <a:t>«утверждающемуся» (« самоутверждающемуся ») типу </a:t>
          </a:r>
          <a:r>
            <a:rPr lang="ru-RU" dirty="0"/>
            <a:t>относятся лица, личностным смыслом преступного поведения которых является прежде всего утверждение себя, своей личности на социальном, социально-психологическом или индивидуальном (самоутверждение) уровнях. </a:t>
          </a:r>
        </a:p>
        <a:p>
          <a:r>
            <a:rPr lang="ru-RU" dirty="0"/>
            <a:t>К этому типу мы причисляем в основном совершивших корыстные преступления с использованием своего служебного положения, стремящихся к утверждению своей личности на социальном уровне после противоправного накопления довольно значительных материальных средств. </a:t>
          </a:r>
        </a:p>
      </dgm:t>
    </dgm:pt>
    <dgm:pt modelId="{1182249C-DD6B-4AC0-A619-8D67A8472475}" type="parTrans" cxnId="{A8372B9F-A913-45BB-B49C-8FA749E17DBA}">
      <dgm:prSet/>
      <dgm:spPr/>
      <dgm:t>
        <a:bodyPr/>
        <a:lstStyle/>
        <a:p>
          <a:endParaRPr lang="ru-RU"/>
        </a:p>
      </dgm:t>
    </dgm:pt>
    <dgm:pt modelId="{C59C7760-3BE4-4EEB-8108-1782EDD76156}" type="sibTrans" cxnId="{A8372B9F-A913-45BB-B49C-8FA749E17DBA}">
      <dgm:prSet/>
      <dgm:spPr/>
      <dgm:t>
        <a:bodyPr/>
        <a:lstStyle/>
        <a:p>
          <a:endParaRPr lang="ru-RU"/>
        </a:p>
      </dgm:t>
    </dgm:pt>
    <dgm:pt modelId="{AE908BE0-E49B-4128-8C8E-06FBD27E6735}" type="pres">
      <dgm:prSet presAssocID="{ADC38511-9AAD-4767-8077-4DC7B3097C19}" presName="linear" presStyleCnt="0">
        <dgm:presLayoutVars>
          <dgm:animLvl val="lvl"/>
          <dgm:resizeHandles val="exact"/>
        </dgm:presLayoutVars>
      </dgm:prSet>
      <dgm:spPr/>
    </dgm:pt>
    <dgm:pt modelId="{899873FC-DA98-4431-A837-11533841201F}" type="pres">
      <dgm:prSet presAssocID="{04DD3708-258D-4007-A603-4D1CB9AB4E1F}" presName="parentText" presStyleLbl="node1" presStyleIdx="0" presStyleCnt="1">
        <dgm:presLayoutVars>
          <dgm:chMax val="0"/>
          <dgm:bulletEnabled val="1"/>
        </dgm:presLayoutVars>
      </dgm:prSet>
      <dgm:spPr/>
    </dgm:pt>
  </dgm:ptLst>
  <dgm:cxnLst>
    <dgm:cxn modelId="{CEBF8E6A-82A0-44ED-A09B-C0C7D1FF9467}" type="presOf" srcId="{ADC38511-9AAD-4767-8077-4DC7B3097C19}" destId="{AE908BE0-E49B-4128-8C8E-06FBD27E6735}" srcOrd="0" destOrd="0" presId="urn:microsoft.com/office/officeart/2005/8/layout/vList2"/>
    <dgm:cxn modelId="{1216AD53-2BD1-4FDB-8970-5C1B2F838F4B}" type="presOf" srcId="{04DD3708-258D-4007-A603-4D1CB9AB4E1F}" destId="{899873FC-DA98-4431-A837-11533841201F}" srcOrd="0" destOrd="0" presId="urn:microsoft.com/office/officeart/2005/8/layout/vList2"/>
    <dgm:cxn modelId="{A8372B9F-A913-45BB-B49C-8FA749E17DBA}" srcId="{ADC38511-9AAD-4767-8077-4DC7B3097C19}" destId="{04DD3708-258D-4007-A603-4D1CB9AB4E1F}" srcOrd="0" destOrd="0" parTransId="{1182249C-DD6B-4AC0-A619-8D67A8472475}" sibTransId="{C59C7760-3BE4-4EEB-8108-1782EDD76156}"/>
    <dgm:cxn modelId="{A36506AD-766E-4332-87BC-B9952F84979F}" type="presParOf" srcId="{AE908BE0-E49B-4128-8C8E-06FBD27E6735}" destId="{899873FC-DA98-4431-A837-11533841201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C936C3A-1CFD-4289-B83A-A7E6A39A23E9}"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ru-RU"/>
        </a:p>
      </dgm:t>
    </dgm:pt>
    <dgm:pt modelId="{708E99D4-EE90-4275-8C23-68E43C301204}">
      <dgm:prSet phldrT="[Текст]"/>
      <dgm:spPr/>
      <dgm:t>
        <a:bodyPr/>
        <a:lstStyle/>
        <a:p>
          <a:r>
            <a:rPr lang="ru-RU" b="1" dirty="0"/>
            <a:t>Система криминологии (традиционная)</a:t>
          </a:r>
        </a:p>
      </dgm:t>
    </dgm:pt>
    <dgm:pt modelId="{C8476B83-E4A0-4420-B549-0DCE71675B8C}" type="parTrans" cxnId="{F3B54A87-BCEC-4D07-9586-C2F87A8B7D86}">
      <dgm:prSet/>
      <dgm:spPr/>
      <dgm:t>
        <a:bodyPr/>
        <a:lstStyle/>
        <a:p>
          <a:endParaRPr lang="ru-RU"/>
        </a:p>
      </dgm:t>
    </dgm:pt>
    <dgm:pt modelId="{2AF04175-911E-4C12-907A-8FFA911DB20D}" type="sibTrans" cxnId="{F3B54A87-BCEC-4D07-9586-C2F87A8B7D86}">
      <dgm:prSet/>
      <dgm:spPr/>
      <dgm:t>
        <a:bodyPr/>
        <a:lstStyle/>
        <a:p>
          <a:endParaRPr lang="ru-RU"/>
        </a:p>
      </dgm:t>
    </dgm:pt>
    <dgm:pt modelId="{A01D6F96-B9EC-41D2-8239-0B29E840E518}">
      <dgm:prSet phldrT="[Текст]"/>
      <dgm:spPr/>
      <dgm:t>
        <a:bodyPr/>
        <a:lstStyle/>
        <a:p>
          <a:r>
            <a:rPr lang="ru-RU" dirty="0"/>
            <a:t>Общая часть</a:t>
          </a:r>
        </a:p>
      </dgm:t>
    </dgm:pt>
    <dgm:pt modelId="{67C9E85F-EA5D-48FA-BF44-8C0B722E6F0A}" type="parTrans" cxnId="{22D7C626-5790-4E6F-BFA5-CE32679019E5}">
      <dgm:prSet/>
      <dgm:spPr/>
      <dgm:t>
        <a:bodyPr/>
        <a:lstStyle/>
        <a:p>
          <a:endParaRPr lang="ru-RU"/>
        </a:p>
      </dgm:t>
    </dgm:pt>
    <dgm:pt modelId="{1A7FD860-C3FB-4D8C-BFEF-D32772D0E95F}" type="sibTrans" cxnId="{22D7C626-5790-4E6F-BFA5-CE32679019E5}">
      <dgm:prSet/>
      <dgm:spPr/>
      <dgm:t>
        <a:bodyPr/>
        <a:lstStyle/>
        <a:p>
          <a:endParaRPr lang="ru-RU"/>
        </a:p>
      </dgm:t>
    </dgm:pt>
    <dgm:pt modelId="{9EE02E95-8F74-4996-890F-20BE8ED59657}">
      <dgm:prSet phldrT="[Текст]"/>
      <dgm:spPr/>
      <dgm:t>
        <a:bodyPr/>
        <a:lstStyle/>
        <a:p>
          <a:r>
            <a:rPr lang="ru-RU" dirty="0"/>
            <a:t>Особенная часть</a:t>
          </a:r>
        </a:p>
      </dgm:t>
    </dgm:pt>
    <dgm:pt modelId="{543AD621-9E45-4BB9-801F-EAA24037808D}" type="parTrans" cxnId="{8579B1C6-04C9-4BFC-AB4A-D8EC370A9B45}">
      <dgm:prSet/>
      <dgm:spPr/>
      <dgm:t>
        <a:bodyPr/>
        <a:lstStyle/>
        <a:p>
          <a:endParaRPr lang="ru-RU"/>
        </a:p>
      </dgm:t>
    </dgm:pt>
    <dgm:pt modelId="{438EEC34-8081-40A1-8758-AC3B434A11CA}" type="sibTrans" cxnId="{8579B1C6-04C9-4BFC-AB4A-D8EC370A9B45}">
      <dgm:prSet/>
      <dgm:spPr/>
      <dgm:t>
        <a:bodyPr/>
        <a:lstStyle/>
        <a:p>
          <a:endParaRPr lang="ru-RU"/>
        </a:p>
      </dgm:t>
    </dgm:pt>
    <dgm:pt modelId="{D7A71C94-AC24-4911-895B-F66C9B24AB11}" type="pres">
      <dgm:prSet presAssocID="{6C936C3A-1CFD-4289-B83A-A7E6A39A23E9}" presName="hierChild1" presStyleCnt="0">
        <dgm:presLayoutVars>
          <dgm:orgChart val="1"/>
          <dgm:chPref val="1"/>
          <dgm:dir/>
          <dgm:animOne val="branch"/>
          <dgm:animLvl val="lvl"/>
          <dgm:resizeHandles/>
        </dgm:presLayoutVars>
      </dgm:prSet>
      <dgm:spPr/>
    </dgm:pt>
    <dgm:pt modelId="{FD5ED10E-EAEB-44AE-A77F-B27C2B48FF0B}" type="pres">
      <dgm:prSet presAssocID="{708E99D4-EE90-4275-8C23-68E43C301204}" presName="hierRoot1" presStyleCnt="0">
        <dgm:presLayoutVars>
          <dgm:hierBranch val="init"/>
        </dgm:presLayoutVars>
      </dgm:prSet>
      <dgm:spPr/>
    </dgm:pt>
    <dgm:pt modelId="{3D4EB6C7-A849-4CC0-8C8C-F6C07126AC13}" type="pres">
      <dgm:prSet presAssocID="{708E99D4-EE90-4275-8C23-68E43C301204}" presName="rootComposite1" presStyleCnt="0"/>
      <dgm:spPr/>
    </dgm:pt>
    <dgm:pt modelId="{1D907BB6-A123-4806-845C-F7446B4FD494}" type="pres">
      <dgm:prSet presAssocID="{708E99D4-EE90-4275-8C23-68E43C301204}" presName="rootText1" presStyleLbl="node0" presStyleIdx="0" presStyleCnt="1">
        <dgm:presLayoutVars>
          <dgm:chPref val="3"/>
        </dgm:presLayoutVars>
      </dgm:prSet>
      <dgm:spPr/>
    </dgm:pt>
    <dgm:pt modelId="{08F3E355-4153-49BF-800A-B4CCE7E0AFF2}" type="pres">
      <dgm:prSet presAssocID="{708E99D4-EE90-4275-8C23-68E43C301204}" presName="rootConnector1" presStyleLbl="node1" presStyleIdx="0" presStyleCnt="0"/>
      <dgm:spPr/>
    </dgm:pt>
    <dgm:pt modelId="{053DD553-CD55-4E60-90B3-DB103D04306D}" type="pres">
      <dgm:prSet presAssocID="{708E99D4-EE90-4275-8C23-68E43C301204}" presName="hierChild2" presStyleCnt="0"/>
      <dgm:spPr/>
    </dgm:pt>
    <dgm:pt modelId="{ABF9D370-87BC-462B-ADC4-9B1D7A941C9B}" type="pres">
      <dgm:prSet presAssocID="{67C9E85F-EA5D-48FA-BF44-8C0B722E6F0A}" presName="Name37" presStyleLbl="parChTrans1D2" presStyleIdx="0" presStyleCnt="2"/>
      <dgm:spPr/>
    </dgm:pt>
    <dgm:pt modelId="{2C631829-6A90-41C2-BB5E-17EADA917017}" type="pres">
      <dgm:prSet presAssocID="{A01D6F96-B9EC-41D2-8239-0B29E840E518}" presName="hierRoot2" presStyleCnt="0">
        <dgm:presLayoutVars>
          <dgm:hierBranch val="init"/>
        </dgm:presLayoutVars>
      </dgm:prSet>
      <dgm:spPr/>
    </dgm:pt>
    <dgm:pt modelId="{CE0FFD97-EC33-41F4-B81A-0E069691761C}" type="pres">
      <dgm:prSet presAssocID="{A01D6F96-B9EC-41D2-8239-0B29E840E518}" presName="rootComposite" presStyleCnt="0"/>
      <dgm:spPr/>
    </dgm:pt>
    <dgm:pt modelId="{AAFAEC83-ED7A-44BF-B504-C8849D1E277A}" type="pres">
      <dgm:prSet presAssocID="{A01D6F96-B9EC-41D2-8239-0B29E840E518}" presName="rootText" presStyleLbl="node2" presStyleIdx="0" presStyleCnt="2">
        <dgm:presLayoutVars>
          <dgm:chPref val="3"/>
        </dgm:presLayoutVars>
      </dgm:prSet>
      <dgm:spPr/>
    </dgm:pt>
    <dgm:pt modelId="{0DE1CA37-1065-441A-9554-FA6B10C23D40}" type="pres">
      <dgm:prSet presAssocID="{A01D6F96-B9EC-41D2-8239-0B29E840E518}" presName="rootConnector" presStyleLbl="node2" presStyleIdx="0" presStyleCnt="2"/>
      <dgm:spPr/>
    </dgm:pt>
    <dgm:pt modelId="{CF49E77C-2961-4276-9CCE-1B449752A73A}" type="pres">
      <dgm:prSet presAssocID="{A01D6F96-B9EC-41D2-8239-0B29E840E518}" presName="hierChild4" presStyleCnt="0"/>
      <dgm:spPr/>
    </dgm:pt>
    <dgm:pt modelId="{A854386D-BAEB-4DAC-A5DA-B73CEF005885}" type="pres">
      <dgm:prSet presAssocID="{A01D6F96-B9EC-41D2-8239-0B29E840E518}" presName="hierChild5" presStyleCnt="0"/>
      <dgm:spPr/>
    </dgm:pt>
    <dgm:pt modelId="{8E81F10E-8C89-4DD9-A6DD-A7FA58D389FA}" type="pres">
      <dgm:prSet presAssocID="{543AD621-9E45-4BB9-801F-EAA24037808D}" presName="Name37" presStyleLbl="parChTrans1D2" presStyleIdx="1" presStyleCnt="2"/>
      <dgm:spPr/>
    </dgm:pt>
    <dgm:pt modelId="{C7D074E2-C098-4611-848B-398A59408976}" type="pres">
      <dgm:prSet presAssocID="{9EE02E95-8F74-4996-890F-20BE8ED59657}" presName="hierRoot2" presStyleCnt="0">
        <dgm:presLayoutVars>
          <dgm:hierBranch val="init"/>
        </dgm:presLayoutVars>
      </dgm:prSet>
      <dgm:spPr/>
    </dgm:pt>
    <dgm:pt modelId="{DBF4E087-3592-4B19-B973-456CD56FEEDA}" type="pres">
      <dgm:prSet presAssocID="{9EE02E95-8F74-4996-890F-20BE8ED59657}" presName="rootComposite" presStyleCnt="0"/>
      <dgm:spPr/>
    </dgm:pt>
    <dgm:pt modelId="{A7C8A4B2-C1FE-484C-8B70-3DBCE3287AC1}" type="pres">
      <dgm:prSet presAssocID="{9EE02E95-8F74-4996-890F-20BE8ED59657}" presName="rootText" presStyleLbl="node2" presStyleIdx="1" presStyleCnt="2">
        <dgm:presLayoutVars>
          <dgm:chPref val="3"/>
        </dgm:presLayoutVars>
      </dgm:prSet>
      <dgm:spPr/>
    </dgm:pt>
    <dgm:pt modelId="{6BDFC765-8A6F-4CED-937A-E45024C35513}" type="pres">
      <dgm:prSet presAssocID="{9EE02E95-8F74-4996-890F-20BE8ED59657}" presName="rootConnector" presStyleLbl="node2" presStyleIdx="1" presStyleCnt="2"/>
      <dgm:spPr/>
    </dgm:pt>
    <dgm:pt modelId="{9610AB58-AF00-4DE1-83DF-C4F12329210A}" type="pres">
      <dgm:prSet presAssocID="{9EE02E95-8F74-4996-890F-20BE8ED59657}" presName="hierChild4" presStyleCnt="0"/>
      <dgm:spPr/>
    </dgm:pt>
    <dgm:pt modelId="{3C90645F-F429-4319-9A9B-46A411546E36}" type="pres">
      <dgm:prSet presAssocID="{9EE02E95-8F74-4996-890F-20BE8ED59657}" presName="hierChild5" presStyleCnt="0"/>
      <dgm:spPr/>
    </dgm:pt>
    <dgm:pt modelId="{B9C51E48-B9C8-4588-AC8A-F021314A4101}" type="pres">
      <dgm:prSet presAssocID="{708E99D4-EE90-4275-8C23-68E43C301204}" presName="hierChild3" presStyleCnt="0"/>
      <dgm:spPr/>
    </dgm:pt>
  </dgm:ptLst>
  <dgm:cxnLst>
    <dgm:cxn modelId="{34E68B16-FB31-4106-86B5-3DF063A60B66}" type="presOf" srcId="{67C9E85F-EA5D-48FA-BF44-8C0B722E6F0A}" destId="{ABF9D370-87BC-462B-ADC4-9B1D7A941C9B}" srcOrd="0" destOrd="0" presId="urn:microsoft.com/office/officeart/2005/8/layout/orgChart1"/>
    <dgm:cxn modelId="{22D7C626-5790-4E6F-BFA5-CE32679019E5}" srcId="{708E99D4-EE90-4275-8C23-68E43C301204}" destId="{A01D6F96-B9EC-41D2-8239-0B29E840E518}" srcOrd="0" destOrd="0" parTransId="{67C9E85F-EA5D-48FA-BF44-8C0B722E6F0A}" sibTransId="{1A7FD860-C3FB-4D8C-BFEF-D32772D0E95F}"/>
    <dgm:cxn modelId="{7627EE4A-364B-498E-BD56-268A0CA5FEB4}" type="presOf" srcId="{9EE02E95-8F74-4996-890F-20BE8ED59657}" destId="{6BDFC765-8A6F-4CED-937A-E45024C35513}" srcOrd="1" destOrd="0" presId="urn:microsoft.com/office/officeart/2005/8/layout/orgChart1"/>
    <dgm:cxn modelId="{E0D59276-3CCF-4C9A-92E1-6AA5C28EE9B2}" type="presOf" srcId="{6C936C3A-1CFD-4289-B83A-A7E6A39A23E9}" destId="{D7A71C94-AC24-4911-895B-F66C9B24AB11}" srcOrd="0" destOrd="0" presId="urn:microsoft.com/office/officeart/2005/8/layout/orgChart1"/>
    <dgm:cxn modelId="{F0E42A58-C586-4C5E-9989-8E706584D384}" type="presOf" srcId="{A01D6F96-B9EC-41D2-8239-0B29E840E518}" destId="{0DE1CA37-1065-441A-9554-FA6B10C23D40}" srcOrd="1" destOrd="0" presId="urn:microsoft.com/office/officeart/2005/8/layout/orgChart1"/>
    <dgm:cxn modelId="{327F8B83-3FCC-4442-9D45-DAC54D39201B}" type="presOf" srcId="{543AD621-9E45-4BB9-801F-EAA24037808D}" destId="{8E81F10E-8C89-4DD9-A6DD-A7FA58D389FA}" srcOrd="0" destOrd="0" presId="urn:microsoft.com/office/officeart/2005/8/layout/orgChart1"/>
    <dgm:cxn modelId="{F3B54A87-BCEC-4D07-9586-C2F87A8B7D86}" srcId="{6C936C3A-1CFD-4289-B83A-A7E6A39A23E9}" destId="{708E99D4-EE90-4275-8C23-68E43C301204}" srcOrd="0" destOrd="0" parTransId="{C8476B83-E4A0-4420-B549-0DCE71675B8C}" sibTransId="{2AF04175-911E-4C12-907A-8FFA911DB20D}"/>
    <dgm:cxn modelId="{94F05CB5-7A85-411E-8768-A0696DB520F7}" type="presOf" srcId="{708E99D4-EE90-4275-8C23-68E43C301204}" destId="{1D907BB6-A123-4806-845C-F7446B4FD494}" srcOrd="0" destOrd="0" presId="urn:microsoft.com/office/officeart/2005/8/layout/orgChart1"/>
    <dgm:cxn modelId="{4695A4BB-3DCD-46E9-9739-CCB522894FAF}" type="presOf" srcId="{A01D6F96-B9EC-41D2-8239-0B29E840E518}" destId="{AAFAEC83-ED7A-44BF-B504-C8849D1E277A}" srcOrd="0" destOrd="0" presId="urn:microsoft.com/office/officeart/2005/8/layout/orgChart1"/>
    <dgm:cxn modelId="{8579B1C6-04C9-4BFC-AB4A-D8EC370A9B45}" srcId="{708E99D4-EE90-4275-8C23-68E43C301204}" destId="{9EE02E95-8F74-4996-890F-20BE8ED59657}" srcOrd="1" destOrd="0" parTransId="{543AD621-9E45-4BB9-801F-EAA24037808D}" sibTransId="{438EEC34-8081-40A1-8758-AC3B434A11CA}"/>
    <dgm:cxn modelId="{92FC9CCB-3109-4E6B-9A32-16BCE52EA24F}" type="presOf" srcId="{708E99D4-EE90-4275-8C23-68E43C301204}" destId="{08F3E355-4153-49BF-800A-B4CCE7E0AFF2}" srcOrd="1" destOrd="0" presId="urn:microsoft.com/office/officeart/2005/8/layout/orgChart1"/>
    <dgm:cxn modelId="{475C40E7-F59D-4398-A543-46C3189D8975}" type="presOf" srcId="{9EE02E95-8F74-4996-890F-20BE8ED59657}" destId="{A7C8A4B2-C1FE-484C-8B70-3DBCE3287AC1}" srcOrd="0" destOrd="0" presId="urn:microsoft.com/office/officeart/2005/8/layout/orgChart1"/>
    <dgm:cxn modelId="{29A3AA6C-8265-4309-A5FB-5F6AEAF5E30D}" type="presParOf" srcId="{D7A71C94-AC24-4911-895B-F66C9B24AB11}" destId="{FD5ED10E-EAEB-44AE-A77F-B27C2B48FF0B}" srcOrd="0" destOrd="0" presId="urn:microsoft.com/office/officeart/2005/8/layout/orgChart1"/>
    <dgm:cxn modelId="{62F2B3CE-6401-4EFA-BD38-F97C9B5345D1}" type="presParOf" srcId="{FD5ED10E-EAEB-44AE-A77F-B27C2B48FF0B}" destId="{3D4EB6C7-A849-4CC0-8C8C-F6C07126AC13}" srcOrd="0" destOrd="0" presId="urn:microsoft.com/office/officeart/2005/8/layout/orgChart1"/>
    <dgm:cxn modelId="{242E864F-FD6E-4217-BEDB-F535DE2E2E39}" type="presParOf" srcId="{3D4EB6C7-A849-4CC0-8C8C-F6C07126AC13}" destId="{1D907BB6-A123-4806-845C-F7446B4FD494}" srcOrd="0" destOrd="0" presId="urn:microsoft.com/office/officeart/2005/8/layout/orgChart1"/>
    <dgm:cxn modelId="{3DBAFBAA-1FFF-4567-905D-47C7F4EA87C8}" type="presParOf" srcId="{3D4EB6C7-A849-4CC0-8C8C-F6C07126AC13}" destId="{08F3E355-4153-49BF-800A-B4CCE7E0AFF2}" srcOrd="1" destOrd="0" presId="urn:microsoft.com/office/officeart/2005/8/layout/orgChart1"/>
    <dgm:cxn modelId="{6963128E-41C6-4F9A-8BA5-51419A332A29}" type="presParOf" srcId="{FD5ED10E-EAEB-44AE-A77F-B27C2B48FF0B}" destId="{053DD553-CD55-4E60-90B3-DB103D04306D}" srcOrd="1" destOrd="0" presId="urn:microsoft.com/office/officeart/2005/8/layout/orgChart1"/>
    <dgm:cxn modelId="{4C9A93EE-AC4E-4025-9959-D52296CA22F6}" type="presParOf" srcId="{053DD553-CD55-4E60-90B3-DB103D04306D}" destId="{ABF9D370-87BC-462B-ADC4-9B1D7A941C9B}" srcOrd="0" destOrd="0" presId="urn:microsoft.com/office/officeart/2005/8/layout/orgChart1"/>
    <dgm:cxn modelId="{469D26AB-9109-4406-98D7-A3CC79429EA4}" type="presParOf" srcId="{053DD553-CD55-4E60-90B3-DB103D04306D}" destId="{2C631829-6A90-41C2-BB5E-17EADA917017}" srcOrd="1" destOrd="0" presId="urn:microsoft.com/office/officeart/2005/8/layout/orgChart1"/>
    <dgm:cxn modelId="{B85B8E61-8909-43DF-924C-E5122C416CEC}" type="presParOf" srcId="{2C631829-6A90-41C2-BB5E-17EADA917017}" destId="{CE0FFD97-EC33-41F4-B81A-0E069691761C}" srcOrd="0" destOrd="0" presId="urn:microsoft.com/office/officeart/2005/8/layout/orgChart1"/>
    <dgm:cxn modelId="{1ED9A3E2-8942-49EA-8BA2-7BC0A047346D}" type="presParOf" srcId="{CE0FFD97-EC33-41F4-B81A-0E069691761C}" destId="{AAFAEC83-ED7A-44BF-B504-C8849D1E277A}" srcOrd="0" destOrd="0" presId="urn:microsoft.com/office/officeart/2005/8/layout/orgChart1"/>
    <dgm:cxn modelId="{9684DAC6-5A88-4B15-B8B5-C757179DC86D}" type="presParOf" srcId="{CE0FFD97-EC33-41F4-B81A-0E069691761C}" destId="{0DE1CA37-1065-441A-9554-FA6B10C23D40}" srcOrd="1" destOrd="0" presId="urn:microsoft.com/office/officeart/2005/8/layout/orgChart1"/>
    <dgm:cxn modelId="{726ED38E-6907-4562-BF13-1B2D8CDB21B5}" type="presParOf" srcId="{2C631829-6A90-41C2-BB5E-17EADA917017}" destId="{CF49E77C-2961-4276-9CCE-1B449752A73A}" srcOrd="1" destOrd="0" presId="urn:microsoft.com/office/officeart/2005/8/layout/orgChart1"/>
    <dgm:cxn modelId="{BEA8A5F2-3C81-4D51-BD81-513CAFDA174C}" type="presParOf" srcId="{2C631829-6A90-41C2-BB5E-17EADA917017}" destId="{A854386D-BAEB-4DAC-A5DA-B73CEF005885}" srcOrd="2" destOrd="0" presId="urn:microsoft.com/office/officeart/2005/8/layout/orgChart1"/>
    <dgm:cxn modelId="{1DCF1037-AB40-4A53-97D3-9DD76F07816E}" type="presParOf" srcId="{053DD553-CD55-4E60-90B3-DB103D04306D}" destId="{8E81F10E-8C89-4DD9-A6DD-A7FA58D389FA}" srcOrd="2" destOrd="0" presId="urn:microsoft.com/office/officeart/2005/8/layout/orgChart1"/>
    <dgm:cxn modelId="{429DB6CF-7196-445A-B955-7D7EEB87C853}" type="presParOf" srcId="{053DD553-CD55-4E60-90B3-DB103D04306D}" destId="{C7D074E2-C098-4611-848B-398A59408976}" srcOrd="3" destOrd="0" presId="urn:microsoft.com/office/officeart/2005/8/layout/orgChart1"/>
    <dgm:cxn modelId="{508257BD-BDA5-4DBB-9AD2-6F6470BFA25B}" type="presParOf" srcId="{C7D074E2-C098-4611-848B-398A59408976}" destId="{DBF4E087-3592-4B19-B973-456CD56FEEDA}" srcOrd="0" destOrd="0" presId="urn:microsoft.com/office/officeart/2005/8/layout/orgChart1"/>
    <dgm:cxn modelId="{2738B94C-6523-4410-B2BA-B087DCFC9F60}" type="presParOf" srcId="{DBF4E087-3592-4B19-B973-456CD56FEEDA}" destId="{A7C8A4B2-C1FE-484C-8B70-3DBCE3287AC1}" srcOrd="0" destOrd="0" presId="urn:microsoft.com/office/officeart/2005/8/layout/orgChart1"/>
    <dgm:cxn modelId="{61B39E52-2260-4BCD-8C3F-93790CCEAAEB}" type="presParOf" srcId="{DBF4E087-3592-4B19-B973-456CD56FEEDA}" destId="{6BDFC765-8A6F-4CED-937A-E45024C35513}" srcOrd="1" destOrd="0" presId="urn:microsoft.com/office/officeart/2005/8/layout/orgChart1"/>
    <dgm:cxn modelId="{850E3694-E8BC-4FD0-B5F5-51490E96CEC3}" type="presParOf" srcId="{C7D074E2-C098-4611-848B-398A59408976}" destId="{9610AB58-AF00-4DE1-83DF-C4F12329210A}" srcOrd="1" destOrd="0" presId="urn:microsoft.com/office/officeart/2005/8/layout/orgChart1"/>
    <dgm:cxn modelId="{B4392875-7F51-41D8-9E7B-2FC55C81A3F6}" type="presParOf" srcId="{C7D074E2-C098-4611-848B-398A59408976}" destId="{3C90645F-F429-4319-9A9B-46A411546E36}" srcOrd="2" destOrd="0" presId="urn:microsoft.com/office/officeart/2005/8/layout/orgChart1"/>
    <dgm:cxn modelId="{62614E90-6901-4E3F-9D49-E5035ABF3408}" type="presParOf" srcId="{FD5ED10E-EAEB-44AE-A77F-B27C2B48FF0B}" destId="{B9C51E48-B9C8-4588-AC8A-F021314A410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06132516-5371-4331-B77D-D6451609DE8B}"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ru-RU"/>
        </a:p>
      </dgm:t>
    </dgm:pt>
    <dgm:pt modelId="{B6853F2B-56C8-4194-8EBD-76F3821FC0FC}">
      <dgm:prSet/>
      <dgm:spPr/>
      <dgm:t>
        <a:bodyPr/>
        <a:lstStyle/>
        <a:p>
          <a:r>
            <a:rPr lang="ru-RU" b="1" dirty="0"/>
            <a:t>«Игровой» тип </a:t>
          </a:r>
          <a:r>
            <a:rPr lang="ru-RU" dirty="0"/>
            <a:t>является весьма популярным среди мошенников и лиц, осужденных за преступления в сфере экономической деятельности. Исследованию «игровой» мотивации корыстного преступного поведения фактически не уделено внимание в криминологической литературе. </a:t>
          </a:r>
        </a:p>
        <a:p>
          <a:r>
            <a:rPr lang="ru-RU" dirty="0"/>
            <a:t>Представители «игрового» типа совершают преступные деяния в целях удовлетворения потребности в острых эмоциональных ощущениях, связанных с риском. Для них важно не только извлечь из преступного деяния материальную выгоду, но и получить сильный экспансивный заряд. Понятно, что такого рода ощущения можно приобрести и на театральной сцене, в процессе киносъемки, а также занимаясь экстремальными видами спорта, однако это зависит от самого субъекта, его способностей и нравственного воспитания.</a:t>
          </a:r>
        </a:p>
      </dgm:t>
    </dgm:pt>
    <dgm:pt modelId="{60900668-073D-4D9D-8D15-DBBF192E98E9}" type="parTrans" cxnId="{4DC58649-8D5E-4FCA-ACB9-80EDF8324967}">
      <dgm:prSet/>
      <dgm:spPr/>
      <dgm:t>
        <a:bodyPr/>
        <a:lstStyle/>
        <a:p>
          <a:endParaRPr lang="ru-RU"/>
        </a:p>
      </dgm:t>
    </dgm:pt>
    <dgm:pt modelId="{73083D91-F97D-4BE5-B6F2-024C7DD8D4C2}" type="sibTrans" cxnId="{4DC58649-8D5E-4FCA-ACB9-80EDF8324967}">
      <dgm:prSet/>
      <dgm:spPr/>
      <dgm:t>
        <a:bodyPr/>
        <a:lstStyle/>
        <a:p>
          <a:endParaRPr lang="ru-RU"/>
        </a:p>
      </dgm:t>
    </dgm:pt>
    <dgm:pt modelId="{49EA5EC0-C059-40FE-8036-940F0AF87189}" type="pres">
      <dgm:prSet presAssocID="{06132516-5371-4331-B77D-D6451609DE8B}" presName="linear" presStyleCnt="0">
        <dgm:presLayoutVars>
          <dgm:animLvl val="lvl"/>
          <dgm:resizeHandles val="exact"/>
        </dgm:presLayoutVars>
      </dgm:prSet>
      <dgm:spPr/>
    </dgm:pt>
    <dgm:pt modelId="{E1BD929E-6AAE-402D-8C44-05E40B50DE7F}" type="pres">
      <dgm:prSet presAssocID="{B6853F2B-56C8-4194-8EBD-76F3821FC0FC}" presName="parentText" presStyleLbl="node1" presStyleIdx="0" presStyleCnt="1">
        <dgm:presLayoutVars>
          <dgm:chMax val="0"/>
          <dgm:bulletEnabled val="1"/>
        </dgm:presLayoutVars>
      </dgm:prSet>
      <dgm:spPr/>
    </dgm:pt>
  </dgm:ptLst>
  <dgm:cxnLst>
    <dgm:cxn modelId="{4DC58649-8D5E-4FCA-ACB9-80EDF8324967}" srcId="{06132516-5371-4331-B77D-D6451609DE8B}" destId="{B6853F2B-56C8-4194-8EBD-76F3821FC0FC}" srcOrd="0" destOrd="0" parTransId="{60900668-073D-4D9D-8D15-DBBF192E98E9}" sibTransId="{73083D91-F97D-4BE5-B6F2-024C7DD8D4C2}"/>
    <dgm:cxn modelId="{C485C896-F97E-4B8C-ADE6-C3AA7AC75773}" type="presOf" srcId="{06132516-5371-4331-B77D-D6451609DE8B}" destId="{49EA5EC0-C059-40FE-8036-940F0AF87189}" srcOrd="0" destOrd="0" presId="urn:microsoft.com/office/officeart/2005/8/layout/vList2"/>
    <dgm:cxn modelId="{57464BD6-E933-4503-B80B-3E56318669AF}" type="presOf" srcId="{B6853F2B-56C8-4194-8EBD-76F3821FC0FC}" destId="{E1BD929E-6AAE-402D-8C44-05E40B50DE7F}" srcOrd="0" destOrd="0" presId="urn:microsoft.com/office/officeart/2005/8/layout/vList2"/>
    <dgm:cxn modelId="{39ABFAA4-A9BD-43D5-8E0C-E8A0A6987416}" type="presParOf" srcId="{49EA5EC0-C059-40FE-8036-940F0AF87189}" destId="{E1BD929E-6AAE-402D-8C44-05E40B50DE7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3B8EE8A6-4E13-4C9B-ADD8-C4A7C6C3F5A1}"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ru-RU"/>
        </a:p>
      </dgm:t>
    </dgm:pt>
    <dgm:pt modelId="{67C57130-70D4-49C2-AB33-4979B13E3A9E}">
      <dgm:prSet/>
      <dgm:spPr/>
      <dgm:t>
        <a:bodyPr/>
        <a:lstStyle/>
        <a:p>
          <a:r>
            <a:rPr lang="ru-RU" b="1" dirty="0"/>
            <a:t>«Мстительный» тип преступника. </a:t>
          </a:r>
        </a:p>
        <a:p>
          <a:r>
            <a:rPr lang="ru-RU" dirty="0"/>
            <a:t>Ведущим мотивом является месть. Представителям этого типа свойственна целая система внутренних позитивных ценностей, в соответствии с которыми они строят свое поведение. В качестве способа достижения справедливости выбирают противоправное поведение. Одной из форм этого поведения могут являться как корыстные преступления, так и насильственные. </a:t>
          </a:r>
        </a:p>
        <a:p>
          <a:r>
            <a:rPr lang="ru-RU" dirty="0"/>
            <a:t>Как правило, преступники «мстительного» типа в детстве длительное время были лишены эмоциональных впечатлений, т.е. им была свойственна эмоциональная депривация (от лат. </a:t>
          </a:r>
          <a:r>
            <a:rPr lang="ru-RU" dirty="0" err="1"/>
            <a:t>deprivatio</a:t>
          </a:r>
          <a:r>
            <a:rPr lang="ru-RU" dirty="0"/>
            <a:t> — лишение). В результате они эмоционально уязвимы, несостоятельны, подозрительны и агрессивны.</a:t>
          </a:r>
        </a:p>
      </dgm:t>
    </dgm:pt>
    <dgm:pt modelId="{11066A3B-1B2C-4D66-913B-06D423F3DA46}" type="parTrans" cxnId="{8E441DA9-6F48-4E93-8E58-07521D30E1FC}">
      <dgm:prSet/>
      <dgm:spPr/>
      <dgm:t>
        <a:bodyPr/>
        <a:lstStyle/>
        <a:p>
          <a:endParaRPr lang="ru-RU"/>
        </a:p>
      </dgm:t>
    </dgm:pt>
    <dgm:pt modelId="{D7B5B34A-5016-4D6A-808A-804F3E6D5AB8}" type="sibTrans" cxnId="{8E441DA9-6F48-4E93-8E58-07521D30E1FC}">
      <dgm:prSet/>
      <dgm:spPr/>
      <dgm:t>
        <a:bodyPr/>
        <a:lstStyle/>
        <a:p>
          <a:endParaRPr lang="ru-RU"/>
        </a:p>
      </dgm:t>
    </dgm:pt>
    <dgm:pt modelId="{110A31F1-9816-4739-A1BD-FE093FBB38F9}" type="pres">
      <dgm:prSet presAssocID="{3B8EE8A6-4E13-4C9B-ADD8-C4A7C6C3F5A1}" presName="linear" presStyleCnt="0">
        <dgm:presLayoutVars>
          <dgm:animLvl val="lvl"/>
          <dgm:resizeHandles val="exact"/>
        </dgm:presLayoutVars>
      </dgm:prSet>
      <dgm:spPr/>
    </dgm:pt>
    <dgm:pt modelId="{149336B1-2D5D-47CC-9883-38B25BAA924A}" type="pres">
      <dgm:prSet presAssocID="{67C57130-70D4-49C2-AB33-4979B13E3A9E}" presName="parentText" presStyleLbl="node1" presStyleIdx="0" presStyleCnt="1">
        <dgm:presLayoutVars>
          <dgm:chMax val="0"/>
          <dgm:bulletEnabled val="1"/>
        </dgm:presLayoutVars>
      </dgm:prSet>
      <dgm:spPr/>
    </dgm:pt>
  </dgm:ptLst>
  <dgm:cxnLst>
    <dgm:cxn modelId="{8E441DA9-6F48-4E93-8E58-07521D30E1FC}" srcId="{3B8EE8A6-4E13-4C9B-ADD8-C4A7C6C3F5A1}" destId="{67C57130-70D4-49C2-AB33-4979B13E3A9E}" srcOrd="0" destOrd="0" parTransId="{11066A3B-1B2C-4D66-913B-06D423F3DA46}" sibTransId="{D7B5B34A-5016-4D6A-808A-804F3E6D5AB8}"/>
    <dgm:cxn modelId="{D5D497AB-BBF7-4ADB-80AE-008DB46A421A}" type="presOf" srcId="{67C57130-70D4-49C2-AB33-4979B13E3A9E}" destId="{149336B1-2D5D-47CC-9883-38B25BAA924A}" srcOrd="0" destOrd="0" presId="urn:microsoft.com/office/officeart/2005/8/layout/vList2"/>
    <dgm:cxn modelId="{537448BF-36F9-4239-A09B-160919247112}" type="presOf" srcId="{3B8EE8A6-4E13-4C9B-ADD8-C4A7C6C3F5A1}" destId="{110A31F1-9816-4739-A1BD-FE093FBB38F9}" srcOrd="0" destOrd="0" presId="urn:microsoft.com/office/officeart/2005/8/layout/vList2"/>
    <dgm:cxn modelId="{DE5B6E21-8872-48E7-8DE5-41941D3E5B96}" type="presParOf" srcId="{110A31F1-9816-4739-A1BD-FE093FBB38F9}" destId="{149336B1-2D5D-47CC-9883-38B25BAA924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C363C6C2-EC05-4169-8E3B-9E8E7F46CB54}"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ru-RU"/>
        </a:p>
      </dgm:t>
    </dgm:pt>
    <dgm:pt modelId="{5EE50340-3D2E-4F5C-9FCD-EAA303581941}">
      <dgm:prSet/>
      <dgm:spPr/>
      <dgm:t>
        <a:bodyPr/>
        <a:lstStyle/>
        <a:p>
          <a:r>
            <a:rPr lang="ru-RU" b="1" dirty="0"/>
            <a:t>«</a:t>
          </a:r>
          <a:r>
            <a:rPr lang="ru-RU" b="1" dirty="0" err="1"/>
            <a:t>Алкоголизированный</a:t>
          </a:r>
          <a:r>
            <a:rPr lang="ru-RU" b="1" dirty="0"/>
            <a:t>» тип </a:t>
          </a:r>
          <a:r>
            <a:rPr lang="ru-RU" dirty="0"/>
            <a:t>хорошо известен современной криминологии. </a:t>
          </a:r>
        </a:p>
        <a:p>
          <a:r>
            <a:rPr lang="ru-RU" dirty="0"/>
            <a:t>Критерием для выделения этого типа преступника является не только такой признак, как систематическое употребление спиртных напитков, но и использование добытых преступным путем имущества и денег на их приобретение, а также определенные изменения личности и, прежде всего, ее мотивации. В основе перестройки мотивационной сферы таких людей лежит потребность в алкоголе, которая в случае хронического алкоголизма приобретает субъективно непреодолимый характер, становится определяющим фактором для всей деятельности человека.</a:t>
          </a:r>
        </a:p>
      </dgm:t>
    </dgm:pt>
    <dgm:pt modelId="{F5DF6090-450E-48EE-862C-4904CAFB807C}" type="parTrans" cxnId="{41C4DE69-111F-42F8-A241-4F4F85A7FAF2}">
      <dgm:prSet/>
      <dgm:spPr/>
      <dgm:t>
        <a:bodyPr/>
        <a:lstStyle/>
        <a:p>
          <a:endParaRPr lang="ru-RU"/>
        </a:p>
      </dgm:t>
    </dgm:pt>
    <dgm:pt modelId="{597D7ADE-47DF-4AE1-8C32-532B739819BD}" type="sibTrans" cxnId="{41C4DE69-111F-42F8-A241-4F4F85A7FAF2}">
      <dgm:prSet/>
      <dgm:spPr/>
      <dgm:t>
        <a:bodyPr/>
        <a:lstStyle/>
        <a:p>
          <a:endParaRPr lang="ru-RU"/>
        </a:p>
      </dgm:t>
    </dgm:pt>
    <dgm:pt modelId="{E6AB077D-5E17-4E91-87DB-BA26BAC7AAD1}" type="pres">
      <dgm:prSet presAssocID="{C363C6C2-EC05-4169-8E3B-9E8E7F46CB54}" presName="linear" presStyleCnt="0">
        <dgm:presLayoutVars>
          <dgm:animLvl val="lvl"/>
          <dgm:resizeHandles val="exact"/>
        </dgm:presLayoutVars>
      </dgm:prSet>
      <dgm:spPr/>
    </dgm:pt>
    <dgm:pt modelId="{757A2599-2181-43DB-A957-0123642ADE6F}" type="pres">
      <dgm:prSet presAssocID="{5EE50340-3D2E-4F5C-9FCD-EAA303581941}" presName="parentText" presStyleLbl="node1" presStyleIdx="0" presStyleCnt="1">
        <dgm:presLayoutVars>
          <dgm:chMax val="0"/>
          <dgm:bulletEnabled val="1"/>
        </dgm:presLayoutVars>
      </dgm:prSet>
      <dgm:spPr/>
    </dgm:pt>
  </dgm:ptLst>
  <dgm:cxnLst>
    <dgm:cxn modelId="{03278866-6680-4536-B402-A7C3A3448104}" type="presOf" srcId="{5EE50340-3D2E-4F5C-9FCD-EAA303581941}" destId="{757A2599-2181-43DB-A957-0123642ADE6F}" srcOrd="0" destOrd="0" presId="urn:microsoft.com/office/officeart/2005/8/layout/vList2"/>
    <dgm:cxn modelId="{93E2DF67-5EA4-4C06-A09C-F3746B88FFE5}" type="presOf" srcId="{C363C6C2-EC05-4169-8E3B-9E8E7F46CB54}" destId="{E6AB077D-5E17-4E91-87DB-BA26BAC7AAD1}" srcOrd="0" destOrd="0" presId="urn:microsoft.com/office/officeart/2005/8/layout/vList2"/>
    <dgm:cxn modelId="{41C4DE69-111F-42F8-A241-4F4F85A7FAF2}" srcId="{C363C6C2-EC05-4169-8E3B-9E8E7F46CB54}" destId="{5EE50340-3D2E-4F5C-9FCD-EAA303581941}" srcOrd="0" destOrd="0" parTransId="{F5DF6090-450E-48EE-862C-4904CAFB807C}" sibTransId="{597D7ADE-47DF-4AE1-8C32-532B739819BD}"/>
    <dgm:cxn modelId="{DC276B59-D166-48C1-942E-20989CAA203B}" type="presParOf" srcId="{E6AB077D-5E17-4E91-87DB-BA26BAC7AAD1}" destId="{757A2599-2181-43DB-A957-0123642ADE6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4D5C8EE9-41E9-4CE4-9371-9F0392A27A67}"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ru-RU"/>
        </a:p>
      </dgm:t>
    </dgm:pt>
    <dgm:pt modelId="{1C954370-5CA3-4BF4-AF63-C7354EF0B5EB}">
      <dgm:prSet/>
      <dgm:spPr/>
      <dgm:t>
        <a:bodyPr/>
        <a:lstStyle/>
        <a:p>
          <a:r>
            <a:rPr lang="ru-RU"/>
            <a:t>Не вдаваясь в дискуссию, определим </a:t>
          </a:r>
          <a:r>
            <a:rPr lang="ru-RU" b="1"/>
            <a:t>механизм преступного поведения</a:t>
          </a:r>
          <a:r>
            <a:rPr lang="ru-RU"/>
            <a:t> как взаимодействие личности с внешней средой, в ходе которого происходит формирование и реализация одного (преступного) варианта поведения из нескольких возможных.</a:t>
          </a:r>
        </a:p>
      </dgm:t>
    </dgm:pt>
    <dgm:pt modelId="{61D25DB3-EE65-4A26-89B6-F87C79AFF680}" type="parTrans" cxnId="{0CE96DD5-D3B6-463E-B94F-0F47FB745765}">
      <dgm:prSet/>
      <dgm:spPr/>
      <dgm:t>
        <a:bodyPr/>
        <a:lstStyle/>
        <a:p>
          <a:endParaRPr lang="ru-RU"/>
        </a:p>
      </dgm:t>
    </dgm:pt>
    <dgm:pt modelId="{B07D46A5-8060-44FA-812C-D332A5B3338B}" type="sibTrans" cxnId="{0CE96DD5-D3B6-463E-B94F-0F47FB745765}">
      <dgm:prSet/>
      <dgm:spPr/>
      <dgm:t>
        <a:bodyPr/>
        <a:lstStyle/>
        <a:p>
          <a:endParaRPr lang="ru-RU"/>
        </a:p>
      </dgm:t>
    </dgm:pt>
    <dgm:pt modelId="{963DC831-7113-4012-A6FB-03CDC90E3ECD}" type="pres">
      <dgm:prSet presAssocID="{4D5C8EE9-41E9-4CE4-9371-9F0392A27A67}" presName="linear" presStyleCnt="0">
        <dgm:presLayoutVars>
          <dgm:animLvl val="lvl"/>
          <dgm:resizeHandles val="exact"/>
        </dgm:presLayoutVars>
      </dgm:prSet>
      <dgm:spPr/>
    </dgm:pt>
    <dgm:pt modelId="{7E182D85-1BEB-4C52-A957-3A63B5F28A07}" type="pres">
      <dgm:prSet presAssocID="{1C954370-5CA3-4BF4-AF63-C7354EF0B5EB}" presName="parentText" presStyleLbl="node1" presStyleIdx="0" presStyleCnt="1">
        <dgm:presLayoutVars>
          <dgm:chMax val="0"/>
          <dgm:bulletEnabled val="1"/>
        </dgm:presLayoutVars>
      </dgm:prSet>
      <dgm:spPr/>
    </dgm:pt>
  </dgm:ptLst>
  <dgm:cxnLst>
    <dgm:cxn modelId="{79452920-9CF7-45FF-8E2F-0E7427E393F4}" type="presOf" srcId="{1C954370-5CA3-4BF4-AF63-C7354EF0B5EB}" destId="{7E182D85-1BEB-4C52-A957-3A63B5F28A07}" srcOrd="0" destOrd="0" presId="urn:microsoft.com/office/officeart/2005/8/layout/vList2"/>
    <dgm:cxn modelId="{E37223B6-4026-4322-87B3-FEBC67FF6D0F}" type="presOf" srcId="{4D5C8EE9-41E9-4CE4-9371-9F0392A27A67}" destId="{963DC831-7113-4012-A6FB-03CDC90E3ECD}" srcOrd="0" destOrd="0" presId="urn:microsoft.com/office/officeart/2005/8/layout/vList2"/>
    <dgm:cxn modelId="{0CE96DD5-D3B6-463E-B94F-0F47FB745765}" srcId="{4D5C8EE9-41E9-4CE4-9371-9F0392A27A67}" destId="{1C954370-5CA3-4BF4-AF63-C7354EF0B5EB}" srcOrd="0" destOrd="0" parTransId="{61D25DB3-EE65-4A26-89B6-F87C79AFF680}" sibTransId="{B07D46A5-8060-44FA-812C-D332A5B3338B}"/>
    <dgm:cxn modelId="{45AE252A-EA1D-48E4-8CE8-FDF9BA48C94C}" type="presParOf" srcId="{963DC831-7113-4012-A6FB-03CDC90E3ECD}" destId="{7E182D85-1BEB-4C52-A957-3A63B5F28A0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4.xml><?xml version="1.0" encoding="utf-8"?>
<dgm:dataModel xmlns:dgm="http://schemas.openxmlformats.org/drawingml/2006/diagram" xmlns:a="http://schemas.openxmlformats.org/drawingml/2006/main">
  <dgm:ptLst>
    <dgm:pt modelId="{20667997-157F-417D-A2DC-63A45F91AB15}"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ru-RU"/>
        </a:p>
      </dgm:t>
    </dgm:pt>
    <dgm:pt modelId="{318B309C-A2AC-4714-834C-D7F08FD13979}">
      <dgm:prSet phldrT="[Текст]"/>
      <dgm:spPr/>
      <dgm:t>
        <a:bodyPr/>
        <a:lstStyle/>
        <a:p>
          <a:r>
            <a:rPr lang="ru-RU" b="1" dirty="0"/>
            <a:t>Механизм преступного поведения</a:t>
          </a:r>
        </a:p>
      </dgm:t>
    </dgm:pt>
    <dgm:pt modelId="{D597551A-8393-4170-BB40-270143325930}" type="parTrans" cxnId="{AF93BE36-8253-438A-BB94-056C73E9A1A7}">
      <dgm:prSet/>
      <dgm:spPr/>
      <dgm:t>
        <a:bodyPr/>
        <a:lstStyle/>
        <a:p>
          <a:endParaRPr lang="ru-RU"/>
        </a:p>
      </dgm:t>
    </dgm:pt>
    <dgm:pt modelId="{8B0CC457-CD05-4665-AC9B-043E492D7A3C}" type="sibTrans" cxnId="{AF93BE36-8253-438A-BB94-056C73E9A1A7}">
      <dgm:prSet/>
      <dgm:spPr/>
      <dgm:t>
        <a:bodyPr/>
        <a:lstStyle/>
        <a:p>
          <a:endParaRPr lang="ru-RU"/>
        </a:p>
      </dgm:t>
    </dgm:pt>
    <dgm:pt modelId="{76084869-25AD-4ABD-85C9-24762F2A5C6D}">
      <dgm:prSet phldrT="[Текст]"/>
      <dgm:spPr/>
      <dgm:t>
        <a:bodyPr/>
        <a:lstStyle/>
        <a:p>
          <a:r>
            <a:rPr lang="ru-RU" dirty="0"/>
            <a:t>Мотив</a:t>
          </a:r>
        </a:p>
      </dgm:t>
    </dgm:pt>
    <dgm:pt modelId="{585C5E3E-5800-411C-A9DD-DE6592D57E57}" type="parTrans" cxnId="{EFE7C247-CF15-4940-954E-2FA2E27B5F82}">
      <dgm:prSet/>
      <dgm:spPr/>
      <dgm:t>
        <a:bodyPr/>
        <a:lstStyle/>
        <a:p>
          <a:endParaRPr lang="ru-RU"/>
        </a:p>
      </dgm:t>
    </dgm:pt>
    <dgm:pt modelId="{A3069F52-0A30-41E3-B669-80CB22E4E866}" type="sibTrans" cxnId="{EFE7C247-CF15-4940-954E-2FA2E27B5F82}">
      <dgm:prSet/>
      <dgm:spPr/>
      <dgm:t>
        <a:bodyPr/>
        <a:lstStyle/>
        <a:p>
          <a:endParaRPr lang="ru-RU"/>
        </a:p>
      </dgm:t>
    </dgm:pt>
    <dgm:pt modelId="{48858E3C-859E-4F0E-AC6F-4131947A0484}">
      <dgm:prSet phldrT="[Текст]"/>
      <dgm:spPr/>
      <dgm:t>
        <a:bodyPr/>
        <a:lstStyle/>
        <a:p>
          <a:r>
            <a:rPr lang="ru-RU" dirty="0"/>
            <a:t> Мотивация</a:t>
          </a:r>
        </a:p>
      </dgm:t>
    </dgm:pt>
    <dgm:pt modelId="{3A1FACEC-54DF-4B5D-B778-A59CE97097D9}" type="parTrans" cxnId="{5B255998-9788-42F7-B94F-8624713A2A9C}">
      <dgm:prSet/>
      <dgm:spPr/>
      <dgm:t>
        <a:bodyPr/>
        <a:lstStyle/>
        <a:p>
          <a:endParaRPr lang="ru-RU"/>
        </a:p>
      </dgm:t>
    </dgm:pt>
    <dgm:pt modelId="{15791ECC-3E52-4A29-9CB3-E4E18D8CE723}" type="sibTrans" cxnId="{5B255998-9788-42F7-B94F-8624713A2A9C}">
      <dgm:prSet/>
      <dgm:spPr/>
      <dgm:t>
        <a:bodyPr/>
        <a:lstStyle/>
        <a:p>
          <a:endParaRPr lang="ru-RU"/>
        </a:p>
      </dgm:t>
    </dgm:pt>
    <dgm:pt modelId="{882AF4E2-D1FB-45DF-890D-09CC0D0DFEFB}">
      <dgm:prSet phldrT="[Текст]"/>
      <dgm:spPr/>
      <dgm:t>
        <a:bodyPr/>
        <a:lstStyle/>
        <a:p>
          <a:r>
            <a:rPr lang="ru-RU" dirty="0"/>
            <a:t>Планирование</a:t>
          </a:r>
        </a:p>
      </dgm:t>
    </dgm:pt>
    <dgm:pt modelId="{E189DF33-DEB2-4B47-9946-897368CA8E48}" type="parTrans" cxnId="{D327D5AF-2189-493A-BB0A-1B0848F978AB}">
      <dgm:prSet/>
      <dgm:spPr/>
      <dgm:t>
        <a:bodyPr/>
        <a:lstStyle/>
        <a:p>
          <a:endParaRPr lang="ru-RU"/>
        </a:p>
      </dgm:t>
    </dgm:pt>
    <dgm:pt modelId="{8407E7A4-C6E9-438D-8783-B66E3B98A15B}" type="sibTrans" cxnId="{D327D5AF-2189-493A-BB0A-1B0848F978AB}">
      <dgm:prSet/>
      <dgm:spPr/>
      <dgm:t>
        <a:bodyPr/>
        <a:lstStyle/>
        <a:p>
          <a:endParaRPr lang="ru-RU"/>
        </a:p>
      </dgm:t>
    </dgm:pt>
    <dgm:pt modelId="{77EE7332-3435-4797-8B35-47ED2374895E}">
      <dgm:prSet/>
      <dgm:spPr/>
      <dgm:t>
        <a:bodyPr/>
        <a:lstStyle/>
        <a:p>
          <a:r>
            <a:rPr lang="ru-RU" dirty="0"/>
            <a:t>Исполнение</a:t>
          </a:r>
        </a:p>
      </dgm:t>
    </dgm:pt>
    <dgm:pt modelId="{6792097A-37E0-4AC0-A16D-D34668E99337}" type="parTrans" cxnId="{A7E72174-F5DD-4B58-9F7C-578F81676D8F}">
      <dgm:prSet/>
      <dgm:spPr/>
      <dgm:t>
        <a:bodyPr/>
        <a:lstStyle/>
        <a:p>
          <a:endParaRPr lang="ru-RU"/>
        </a:p>
      </dgm:t>
    </dgm:pt>
    <dgm:pt modelId="{EBD89A4D-8AE2-4F28-BDAA-F6E6CF3741A0}" type="sibTrans" cxnId="{A7E72174-F5DD-4B58-9F7C-578F81676D8F}">
      <dgm:prSet/>
      <dgm:spPr/>
      <dgm:t>
        <a:bodyPr/>
        <a:lstStyle/>
        <a:p>
          <a:endParaRPr lang="ru-RU"/>
        </a:p>
      </dgm:t>
    </dgm:pt>
    <dgm:pt modelId="{CD94D2D1-1427-41D6-AA12-9E9AC8527D2A}">
      <dgm:prSet/>
      <dgm:spPr/>
      <dgm:t>
        <a:bodyPr/>
        <a:lstStyle/>
        <a:p>
          <a:r>
            <a:rPr lang="ru-RU" dirty="0"/>
            <a:t>Внешняя среда</a:t>
          </a:r>
        </a:p>
      </dgm:t>
    </dgm:pt>
    <dgm:pt modelId="{6089A2EC-627E-4C86-940D-2F606C12C771}" type="parTrans" cxnId="{C889D8B4-1A90-480D-8303-136DDC39113B}">
      <dgm:prSet/>
      <dgm:spPr/>
      <dgm:t>
        <a:bodyPr/>
        <a:lstStyle/>
        <a:p>
          <a:endParaRPr lang="ru-RU"/>
        </a:p>
      </dgm:t>
    </dgm:pt>
    <dgm:pt modelId="{C74CE8E8-5833-48D2-A420-60401A7EAF7A}" type="sibTrans" cxnId="{C889D8B4-1A90-480D-8303-136DDC39113B}">
      <dgm:prSet/>
      <dgm:spPr/>
      <dgm:t>
        <a:bodyPr/>
        <a:lstStyle/>
        <a:p>
          <a:endParaRPr lang="ru-RU"/>
        </a:p>
      </dgm:t>
    </dgm:pt>
    <dgm:pt modelId="{5E84A8F7-544F-42F9-9061-371457944DE3}" type="pres">
      <dgm:prSet presAssocID="{20667997-157F-417D-A2DC-63A45F91AB15}" presName="hierChild1" presStyleCnt="0">
        <dgm:presLayoutVars>
          <dgm:orgChart val="1"/>
          <dgm:chPref val="1"/>
          <dgm:dir/>
          <dgm:animOne val="branch"/>
          <dgm:animLvl val="lvl"/>
          <dgm:resizeHandles/>
        </dgm:presLayoutVars>
      </dgm:prSet>
      <dgm:spPr/>
    </dgm:pt>
    <dgm:pt modelId="{37915B28-64B5-476E-88DE-873DEB318E6A}" type="pres">
      <dgm:prSet presAssocID="{CD94D2D1-1427-41D6-AA12-9E9AC8527D2A}" presName="hierRoot1" presStyleCnt="0">
        <dgm:presLayoutVars>
          <dgm:hierBranch val="init"/>
        </dgm:presLayoutVars>
      </dgm:prSet>
      <dgm:spPr/>
    </dgm:pt>
    <dgm:pt modelId="{6DB84896-C8AB-4C40-A1B6-A955922776B4}" type="pres">
      <dgm:prSet presAssocID="{CD94D2D1-1427-41D6-AA12-9E9AC8527D2A}" presName="rootComposite1" presStyleCnt="0"/>
      <dgm:spPr/>
    </dgm:pt>
    <dgm:pt modelId="{5C2D05AB-B861-4684-9211-7BD1CF38C77E}" type="pres">
      <dgm:prSet presAssocID="{CD94D2D1-1427-41D6-AA12-9E9AC8527D2A}" presName="rootText1" presStyleLbl="node0" presStyleIdx="0" presStyleCnt="2">
        <dgm:presLayoutVars>
          <dgm:chPref val="3"/>
        </dgm:presLayoutVars>
      </dgm:prSet>
      <dgm:spPr/>
    </dgm:pt>
    <dgm:pt modelId="{0FB91040-2CF7-4170-AB96-D2A81079486B}" type="pres">
      <dgm:prSet presAssocID="{CD94D2D1-1427-41D6-AA12-9E9AC8527D2A}" presName="rootConnector1" presStyleLbl="node1" presStyleIdx="0" presStyleCnt="0"/>
      <dgm:spPr/>
    </dgm:pt>
    <dgm:pt modelId="{41B2A91C-6459-40C7-B536-3A6B895D56A7}" type="pres">
      <dgm:prSet presAssocID="{CD94D2D1-1427-41D6-AA12-9E9AC8527D2A}" presName="hierChild2" presStyleCnt="0"/>
      <dgm:spPr/>
    </dgm:pt>
    <dgm:pt modelId="{BBD14578-E1DE-4F53-B08F-96FF17652AE3}" type="pres">
      <dgm:prSet presAssocID="{CD94D2D1-1427-41D6-AA12-9E9AC8527D2A}" presName="hierChild3" presStyleCnt="0"/>
      <dgm:spPr/>
    </dgm:pt>
    <dgm:pt modelId="{1FD8572F-33BF-41E6-B02C-9E892F5122D2}" type="pres">
      <dgm:prSet presAssocID="{318B309C-A2AC-4714-834C-D7F08FD13979}" presName="hierRoot1" presStyleCnt="0">
        <dgm:presLayoutVars>
          <dgm:hierBranch val="init"/>
        </dgm:presLayoutVars>
      </dgm:prSet>
      <dgm:spPr/>
    </dgm:pt>
    <dgm:pt modelId="{E698399C-675C-4DE3-B147-8E5F43EF815B}" type="pres">
      <dgm:prSet presAssocID="{318B309C-A2AC-4714-834C-D7F08FD13979}" presName="rootComposite1" presStyleCnt="0"/>
      <dgm:spPr/>
    </dgm:pt>
    <dgm:pt modelId="{991833D9-B3A2-4C3B-A736-81B3F5CC84C4}" type="pres">
      <dgm:prSet presAssocID="{318B309C-A2AC-4714-834C-D7F08FD13979}" presName="rootText1" presStyleLbl="node0" presStyleIdx="1" presStyleCnt="2">
        <dgm:presLayoutVars>
          <dgm:chPref val="3"/>
        </dgm:presLayoutVars>
      </dgm:prSet>
      <dgm:spPr/>
    </dgm:pt>
    <dgm:pt modelId="{CFF5C84C-66A1-44D6-B171-C50E61223113}" type="pres">
      <dgm:prSet presAssocID="{318B309C-A2AC-4714-834C-D7F08FD13979}" presName="rootConnector1" presStyleLbl="node1" presStyleIdx="0" presStyleCnt="0"/>
      <dgm:spPr/>
    </dgm:pt>
    <dgm:pt modelId="{3DAD3F2E-13CA-4FEA-863F-3E662B05FE9B}" type="pres">
      <dgm:prSet presAssocID="{318B309C-A2AC-4714-834C-D7F08FD13979}" presName="hierChild2" presStyleCnt="0"/>
      <dgm:spPr/>
    </dgm:pt>
    <dgm:pt modelId="{E8A345AA-8A5B-4833-AC7A-19B5D0832699}" type="pres">
      <dgm:prSet presAssocID="{585C5E3E-5800-411C-A9DD-DE6592D57E57}" presName="Name37" presStyleLbl="parChTrans1D2" presStyleIdx="0" presStyleCnt="4"/>
      <dgm:spPr/>
    </dgm:pt>
    <dgm:pt modelId="{E8D3A38C-97BF-4DE8-BB49-92171E45FB52}" type="pres">
      <dgm:prSet presAssocID="{76084869-25AD-4ABD-85C9-24762F2A5C6D}" presName="hierRoot2" presStyleCnt="0">
        <dgm:presLayoutVars>
          <dgm:hierBranch val="init"/>
        </dgm:presLayoutVars>
      </dgm:prSet>
      <dgm:spPr/>
    </dgm:pt>
    <dgm:pt modelId="{B3D64F3D-8545-4ACD-A997-40B7C058D780}" type="pres">
      <dgm:prSet presAssocID="{76084869-25AD-4ABD-85C9-24762F2A5C6D}" presName="rootComposite" presStyleCnt="0"/>
      <dgm:spPr/>
    </dgm:pt>
    <dgm:pt modelId="{16165AE7-BF8B-4E3C-864B-3C9B5D979939}" type="pres">
      <dgm:prSet presAssocID="{76084869-25AD-4ABD-85C9-24762F2A5C6D}" presName="rootText" presStyleLbl="node2" presStyleIdx="0" presStyleCnt="4">
        <dgm:presLayoutVars>
          <dgm:chPref val="3"/>
        </dgm:presLayoutVars>
      </dgm:prSet>
      <dgm:spPr/>
    </dgm:pt>
    <dgm:pt modelId="{1C2BDFF2-FF19-4A2B-8B28-EC1A97AE1465}" type="pres">
      <dgm:prSet presAssocID="{76084869-25AD-4ABD-85C9-24762F2A5C6D}" presName="rootConnector" presStyleLbl="node2" presStyleIdx="0" presStyleCnt="4"/>
      <dgm:spPr/>
    </dgm:pt>
    <dgm:pt modelId="{744A1597-DEEC-449D-BF13-C50FEBEE39B3}" type="pres">
      <dgm:prSet presAssocID="{76084869-25AD-4ABD-85C9-24762F2A5C6D}" presName="hierChild4" presStyleCnt="0"/>
      <dgm:spPr/>
    </dgm:pt>
    <dgm:pt modelId="{A57502AD-9BD1-47DE-92DA-7EF1C3C91C3A}" type="pres">
      <dgm:prSet presAssocID="{76084869-25AD-4ABD-85C9-24762F2A5C6D}" presName="hierChild5" presStyleCnt="0"/>
      <dgm:spPr/>
    </dgm:pt>
    <dgm:pt modelId="{59AE2B03-C556-446C-9DB2-6FF10A93DFB5}" type="pres">
      <dgm:prSet presAssocID="{3A1FACEC-54DF-4B5D-B778-A59CE97097D9}" presName="Name37" presStyleLbl="parChTrans1D2" presStyleIdx="1" presStyleCnt="4"/>
      <dgm:spPr/>
    </dgm:pt>
    <dgm:pt modelId="{CDBCEAAA-D85A-4C38-8492-D094145E9049}" type="pres">
      <dgm:prSet presAssocID="{48858E3C-859E-4F0E-AC6F-4131947A0484}" presName="hierRoot2" presStyleCnt="0">
        <dgm:presLayoutVars>
          <dgm:hierBranch val="init"/>
        </dgm:presLayoutVars>
      </dgm:prSet>
      <dgm:spPr/>
    </dgm:pt>
    <dgm:pt modelId="{2A308222-4A13-4E30-BF05-B8E741F737A5}" type="pres">
      <dgm:prSet presAssocID="{48858E3C-859E-4F0E-AC6F-4131947A0484}" presName="rootComposite" presStyleCnt="0"/>
      <dgm:spPr/>
    </dgm:pt>
    <dgm:pt modelId="{5D0BBCAC-E35D-4FC0-9E42-DC848E2C7A14}" type="pres">
      <dgm:prSet presAssocID="{48858E3C-859E-4F0E-AC6F-4131947A0484}" presName="rootText" presStyleLbl="node2" presStyleIdx="1" presStyleCnt="4">
        <dgm:presLayoutVars>
          <dgm:chPref val="3"/>
        </dgm:presLayoutVars>
      </dgm:prSet>
      <dgm:spPr/>
    </dgm:pt>
    <dgm:pt modelId="{7C143B39-0108-43E5-AE4C-6A2717DE4DF7}" type="pres">
      <dgm:prSet presAssocID="{48858E3C-859E-4F0E-AC6F-4131947A0484}" presName="rootConnector" presStyleLbl="node2" presStyleIdx="1" presStyleCnt="4"/>
      <dgm:spPr/>
    </dgm:pt>
    <dgm:pt modelId="{6826CC91-A786-4F6B-AF7B-CE60FA4FF7D1}" type="pres">
      <dgm:prSet presAssocID="{48858E3C-859E-4F0E-AC6F-4131947A0484}" presName="hierChild4" presStyleCnt="0"/>
      <dgm:spPr/>
    </dgm:pt>
    <dgm:pt modelId="{62B807AC-3F4D-473C-9542-23C4421A92E2}" type="pres">
      <dgm:prSet presAssocID="{48858E3C-859E-4F0E-AC6F-4131947A0484}" presName="hierChild5" presStyleCnt="0"/>
      <dgm:spPr/>
    </dgm:pt>
    <dgm:pt modelId="{DB35B563-82D4-4551-B086-1C70EAC98142}" type="pres">
      <dgm:prSet presAssocID="{E189DF33-DEB2-4B47-9946-897368CA8E48}" presName="Name37" presStyleLbl="parChTrans1D2" presStyleIdx="2" presStyleCnt="4"/>
      <dgm:spPr/>
    </dgm:pt>
    <dgm:pt modelId="{DFD6E0C2-960C-42FE-A9D8-89D4E424B334}" type="pres">
      <dgm:prSet presAssocID="{882AF4E2-D1FB-45DF-890D-09CC0D0DFEFB}" presName="hierRoot2" presStyleCnt="0">
        <dgm:presLayoutVars>
          <dgm:hierBranch val="init"/>
        </dgm:presLayoutVars>
      </dgm:prSet>
      <dgm:spPr/>
    </dgm:pt>
    <dgm:pt modelId="{4DF634A4-615E-4C90-8CB7-C4DDC1DE2E35}" type="pres">
      <dgm:prSet presAssocID="{882AF4E2-D1FB-45DF-890D-09CC0D0DFEFB}" presName="rootComposite" presStyleCnt="0"/>
      <dgm:spPr/>
    </dgm:pt>
    <dgm:pt modelId="{6CE615BC-A1BB-4263-AD2F-13B08522B8A7}" type="pres">
      <dgm:prSet presAssocID="{882AF4E2-D1FB-45DF-890D-09CC0D0DFEFB}" presName="rootText" presStyleLbl="node2" presStyleIdx="2" presStyleCnt="4">
        <dgm:presLayoutVars>
          <dgm:chPref val="3"/>
        </dgm:presLayoutVars>
      </dgm:prSet>
      <dgm:spPr/>
    </dgm:pt>
    <dgm:pt modelId="{D04E6554-F638-40E9-B939-1C3B2B11773A}" type="pres">
      <dgm:prSet presAssocID="{882AF4E2-D1FB-45DF-890D-09CC0D0DFEFB}" presName="rootConnector" presStyleLbl="node2" presStyleIdx="2" presStyleCnt="4"/>
      <dgm:spPr/>
    </dgm:pt>
    <dgm:pt modelId="{E74AF8A0-2C09-4BF1-A8B0-875943375010}" type="pres">
      <dgm:prSet presAssocID="{882AF4E2-D1FB-45DF-890D-09CC0D0DFEFB}" presName="hierChild4" presStyleCnt="0"/>
      <dgm:spPr/>
    </dgm:pt>
    <dgm:pt modelId="{4E925C1E-5985-49C3-92D4-09B903D07863}" type="pres">
      <dgm:prSet presAssocID="{882AF4E2-D1FB-45DF-890D-09CC0D0DFEFB}" presName="hierChild5" presStyleCnt="0"/>
      <dgm:spPr/>
    </dgm:pt>
    <dgm:pt modelId="{F6105FBC-9A7B-4F1B-934B-49ADDD816CD3}" type="pres">
      <dgm:prSet presAssocID="{6792097A-37E0-4AC0-A16D-D34668E99337}" presName="Name37" presStyleLbl="parChTrans1D2" presStyleIdx="3" presStyleCnt="4"/>
      <dgm:spPr/>
    </dgm:pt>
    <dgm:pt modelId="{1121D7B9-2572-4973-8DEC-04B1E78BA3B0}" type="pres">
      <dgm:prSet presAssocID="{77EE7332-3435-4797-8B35-47ED2374895E}" presName="hierRoot2" presStyleCnt="0">
        <dgm:presLayoutVars>
          <dgm:hierBranch val="init"/>
        </dgm:presLayoutVars>
      </dgm:prSet>
      <dgm:spPr/>
    </dgm:pt>
    <dgm:pt modelId="{CAEC9DDA-7D82-4AD0-A50A-E375B33EA501}" type="pres">
      <dgm:prSet presAssocID="{77EE7332-3435-4797-8B35-47ED2374895E}" presName="rootComposite" presStyleCnt="0"/>
      <dgm:spPr/>
    </dgm:pt>
    <dgm:pt modelId="{53BC2A0C-A95A-4159-8FC4-549AEF3FD7EB}" type="pres">
      <dgm:prSet presAssocID="{77EE7332-3435-4797-8B35-47ED2374895E}" presName="rootText" presStyleLbl="node2" presStyleIdx="3" presStyleCnt="4">
        <dgm:presLayoutVars>
          <dgm:chPref val="3"/>
        </dgm:presLayoutVars>
      </dgm:prSet>
      <dgm:spPr/>
    </dgm:pt>
    <dgm:pt modelId="{8B0E5B19-BEAD-4D11-9AE7-88F15C11D652}" type="pres">
      <dgm:prSet presAssocID="{77EE7332-3435-4797-8B35-47ED2374895E}" presName="rootConnector" presStyleLbl="node2" presStyleIdx="3" presStyleCnt="4"/>
      <dgm:spPr/>
    </dgm:pt>
    <dgm:pt modelId="{D4F2BCAD-748E-44E2-9BD0-958319AAC844}" type="pres">
      <dgm:prSet presAssocID="{77EE7332-3435-4797-8B35-47ED2374895E}" presName="hierChild4" presStyleCnt="0"/>
      <dgm:spPr/>
    </dgm:pt>
    <dgm:pt modelId="{59039D4D-785B-44D1-B980-90468E95DD9F}" type="pres">
      <dgm:prSet presAssocID="{77EE7332-3435-4797-8B35-47ED2374895E}" presName="hierChild5" presStyleCnt="0"/>
      <dgm:spPr/>
    </dgm:pt>
    <dgm:pt modelId="{5BD029F8-9CDD-4E45-80A6-DEC94B0EADCD}" type="pres">
      <dgm:prSet presAssocID="{318B309C-A2AC-4714-834C-D7F08FD13979}" presName="hierChild3" presStyleCnt="0"/>
      <dgm:spPr/>
    </dgm:pt>
  </dgm:ptLst>
  <dgm:cxnLst>
    <dgm:cxn modelId="{73AC550B-91CB-462D-AA9F-29702984B9F8}" type="presOf" srcId="{48858E3C-859E-4F0E-AC6F-4131947A0484}" destId="{7C143B39-0108-43E5-AE4C-6A2717DE4DF7}" srcOrd="1" destOrd="0" presId="urn:microsoft.com/office/officeart/2005/8/layout/orgChart1"/>
    <dgm:cxn modelId="{A296691C-9CD7-48B9-8B75-72C089293B3B}" type="presOf" srcId="{77EE7332-3435-4797-8B35-47ED2374895E}" destId="{8B0E5B19-BEAD-4D11-9AE7-88F15C11D652}" srcOrd="1" destOrd="0" presId="urn:microsoft.com/office/officeart/2005/8/layout/orgChart1"/>
    <dgm:cxn modelId="{9E621F28-4A0A-4DF9-9C3A-B0CC7AD4686D}" type="presOf" srcId="{318B309C-A2AC-4714-834C-D7F08FD13979}" destId="{CFF5C84C-66A1-44D6-B171-C50E61223113}" srcOrd="1" destOrd="0" presId="urn:microsoft.com/office/officeart/2005/8/layout/orgChart1"/>
    <dgm:cxn modelId="{E7D9AF2B-774A-426C-A2F0-CEC8F1B55B42}" type="presOf" srcId="{882AF4E2-D1FB-45DF-890D-09CC0D0DFEFB}" destId="{6CE615BC-A1BB-4263-AD2F-13B08522B8A7}" srcOrd="0" destOrd="0" presId="urn:microsoft.com/office/officeart/2005/8/layout/orgChart1"/>
    <dgm:cxn modelId="{AF93BE36-8253-438A-BB94-056C73E9A1A7}" srcId="{20667997-157F-417D-A2DC-63A45F91AB15}" destId="{318B309C-A2AC-4714-834C-D7F08FD13979}" srcOrd="1" destOrd="0" parTransId="{D597551A-8393-4170-BB40-270143325930}" sibTransId="{8B0CC457-CD05-4665-AC9B-043E492D7A3C}"/>
    <dgm:cxn modelId="{101B7B5C-BC32-4EB7-B3A9-BBBB7C10C5C7}" type="presOf" srcId="{CD94D2D1-1427-41D6-AA12-9E9AC8527D2A}" destId="{5C2D05AB-B861-4684-9211-7BD1CF38C77E}" srcOrd="0" destOrd="0" presId="urn:microsoft.com/office/officeart/2005/8/layout/orgChart1"/>
    <dgm:cxn modelId="{D708C261-17B5-464E-B32F-2BABC87656F5}" type="presOf" srcId="{77EE7332-3435-4797-8B35-47ED2374895E}" destId="{53BC2A0C-A95A-4159-8FC4-549AEF3FD7EB}" srcOrd="0" destOrd="0" presId="urn:microsoft.com/office/officeart/2005/8/layout/orgChart1"/>
    <dgm:cxn modelId="{8AFE7262-AF95-4735-A230-1C7C8A80E4D2}" type="presOf" srcId="{76084869-25AD-4ABD-85C9-24762F2A5C6D}" destId="{16165AE7-BF8B-4E3C-864B-3C9B5D979939}" srcOrd="0" destOrd="0" presId="urn:microsoft.com/office/officeart/2005/8/layout/orgChart1"/>
    <dgm:cxn modelId="{F6312265-4DC9-4004-B8D2-1E8AD866CFD8}" type="presOf" srcId="{E189DF33-DEB2-4B47-9946-897368CA8E48}" destId="{DB35B563-82D4-4551-B086-1C70EAC98142}" srcOrd="0" destOrd="0" presId="urn:microsoft.com/office/officeart/2005/8/layout/orgChart1"/>
    <dgm:cxn modelId="{EFE7C247-CF15-4940-954E-2FA2E27B5F82}" srcId="{318B309C-A2AC-4714-834C-D7F08FD13979}" destId="{76084869-25AD-4ABD-85C9-24762F2A5C6D}" srcOrd="0" destOrd="0" parTransId="{585C5E3E-5800-411C-A9DD-DE6592D57E57}" sibTransId="{A3069F52-0A30-41E3-B669-80CB22E4E866}"/>
    <dgm:cxn modelId="{99DB6153-2FCF-47F8-BB30-677B5341F920}" type="presOf" srcId="{6792097A-37E0-4AC0-A16D-D34668E99337}" destId="{F6105FBC-9A7B-4F1B-934B-49ADDD816CD3}" srcOrd="0" destOrd="0" presId="urn:microsoft.com/office/officeart/2005/8/layout/orgChart1"/>
    <dgm:cxn modelId="{A7E72174-F5DD-4B58-9F7C-578F81676D8F}" srcId="{318B309C-A2AC-4714-834C-D7F08FD13979}" destId="{77EE7332-3435-4797-8B35-47ED2374895E}" srcOrd="3" destOrd="0" parTransId="{6792097A-37E0-4AC0-A16D-D34668E99337}" sibTransId="{EBD89A4D-8AE2-4F28-BDAA-F6E6CF3741A0}"/>
    <dgm:cxn modelId="{2A9F9B76-7EBE-4BBD-8196-6BA8757942FC}" type="presOf" srcId="{76084869-25AD-4ABD-85C9-24762F2A5C6D}" destId="{1C2BDFF2-FF19-4A2B-8B28-EC1A97AE1465}" srcOrd="1" destOrd="0" presId="urn:microsoft.com/office/officeart/2005/8/layout/orgChart1"/>
    <dgm:cxn modelId="{4ADC8280-98B9-4200-84E2-6E6A1C6CD0A5}" type="presOf" srcId="{48858E3C-859E-4F0E-AC6F-4131947A0484}" destId="{5D0BBCAC-E35D-4FC0-9E42-DC848E2C7A14}" srcOrd="0" destOrd="0" presId="urn:microsoft.com/office/officeart/2005/8/layout/orgChart1"/>
    <dgm:cxn modelId="{B8BD0587-6A89-4120-9AAA-20A07DF7E1DD}" type="presOf" srcId="{585C5E3E-5800-411C-A9DD-DE6592D57E57}" destId="{E8A345AA-8A5B-4833-AC7A-19B5D0832699}" srcOrd="0" destOrd="0" presId="urn:microsoft.com/office/officeart/2005/8/layout/orgChart1"/>
    <dgm:cxn modelId="{BD251092-A7E7-414C-84D7-DD2C55F2E54F}" type="presOf" srcId="{3A1FACEC-54DF-4B5D-B778-A59CE97097D9}" destId="{59AE2B03-C556-446C-9DB2-6FF10A93DFB5}" srcOrd="0" destOrd="0" presId="urn:microsoft.com/office/officeart/2005/8/layout/orgChart1"/>
    <dgm:cxn modelId="{5B255998-9788-42F7-B94F-8624713A2A9C}" srcId="{318B309C-A2AC-4714-834C-D7F08FD13979}" destId="{48858E3C-859E-4F0E-AC6F-4131947A0484}" srcOrd="1" destOrd="0" parTransId="{3A1FACEC-54DF-4B5D-B778-A59CE97097D9}" sibTransId="{15791ECC-3E52-4A29-9CB3-E4E18D8CE723}"/>
    <dgm:cxn modelId="{D327D5AF-2189-493A-BB0A-1B0848F978AB}" srcId="{318B309C-A2AC-4714-834C-D7F08FD13979}" destId="{882AF4E2-D1FB-45DF-890D-09CC0D0DFEFB}" srcOrd="2" destOrd="0" parTransId="{E189DF33-DEB2-4B47-9946-897368CA8E48}" sibTransId="{8407E7A4-C6E9-438D-8783-B66E3B98A15B}"/>
    <dgm:cxn modelId="{C889D8B4-1A90-480D-8303-136DDC39113B}" srcId="{20667997-157F-417D-A2DC-63A45F91AB15}" destId="{CD94D2D1-1427-41D6-AA12-9E9AC8527D2A}" srcOrd="0" destOrd="0" parTransId="{6089A2EC-627E-4C86-940D-2F606C12C771}" sibTransId="{C74CE8E8-5833-48D2-A420-60401A7EAF7A}"/>
    <dgm:cxn modelId="{258DF6C0-C074-4473-BDE6-BCADF55A7DF0}" type="presOf" srcId="{882AF4E2-D1FB-45DF-890D-09CC0D0DFEFB}" destId="{D04E6554-F638-40E9-B939-1C3B2B11773A}" srcOrd="1" destOrd="0" presId="urn:microsoft.com/office/officeart/2005/8/layout/orgChart1"/>
    <dgm:cxn modelId="{42042BE3-A4BD-433C-A5DA-E3DF21E40ADD}" type="presOf" srcId="{318B309C-A2AC-4714-834C-D7F08FD13979}" destId="{991833D9-B3A2-4C3B-A736-81B3F5CC84C4}" srcOrd="0" destOrd="0" presId="urn:microsoft.com/office/officeart/2005/8/layout/orgChart1"/>
    <dgm:cxn modelId="{6D551DF0-29FC-4759-B35E-904EAD7CA6DC}" type="presOf" srcId="{CD94D2D1-1427-41D6-AA12-9E9AC8527D2A}" destId="{0FB91040-2CF7-4170-AB96-D2A81079486B}" srcOrd="1" destOrd="0" presId="urn:microsoft.com/office/officeart/2005/8/layout/orgChart1"/>
    <dgm:cxn modelId="{63032EFE-F188-4083-9028-11FD495534A9}" type="presOf" srcId="{20667997-157F-417D-A2DC-63A45F91AB15}" destId="{5E84A8F7-544F-42F9-9061-371457944DE3}" srcOrd="0" destOrd="0" presId="urn:microsoft.com/office/officeart/2005/8/layout/orgChart1"/>
    <dgm:cxn modelId="{530D0BB1-360B-4CFE-897A-A8ED320EEC79}" type="presParOf" srcId="{5E84A8F7-544F-42F9-9061-371457944DE3}" destId="{37915B28-64B5-476E-88DE-873DEB318E6A}" srcOrd="0" destOrd="0" presId="urn:microsoft.com/office/officeart/2005/8/layout/orgChart1"/>
    <dgm:cxn modelId="{E0D676F8-41A6-48F0-8D88-0E301A3E2F51}" type="presParOf" srcId="{37915B28-64B5-476E-88DE-873DEB318E6A}" destId="{6DB84896-C8AB-4C40-A1B6-A955922776B4}" srcOrd="0" destOrd="0" presId="urn:microsoft.com/office/officeart/2005/8/layout/orgChart1"/>
    <dgm:cxn modelId="{D0ADC1B3-BBC0-4578-8464-B7C8AADB85BD}" type="presParOf" srcId="{6DB84896-C8AB-4C40-A1B6-A955922776B4}" destId="{5C2D05AB-B861-4684-9211-7BD1CF38C77E}" srcOrd="0" destOrd="0" presId="urn:microsoft.com/office/officeart/2005/8/layout/orgChart1"/>
    <dgm:cxn modelId="{3F88BE11-3F48-44FC-BD09-1347FB7EBFE1}" type="presParOf" srcId="{6DB84896-C8AB-4C40-A1B6-A955922776B4}" destId="{0FB91040-2CF7-4170-AB96-D2A81079486B}" srcOrd="1" destOrd="0" presId="urn:microsoft.com/office/officeart/2005/8/layout/orgChart1"/>
    <dgm:cxn modelId="{4E258416-B2A5-43A5-9309-49ED55EB793A}" type="presParOf" srcId="{37915B28-64B5-476E-88DE-873DEB318E6A}" destId="{41B2A91C-6459-40C7-B536-3A6B895D56A7}" srcOrd="1" destOrd="0" presId="urn:microsoft.com/office/officeart/2005/8/layout/orgChart1"/>
    <dgm:cxn modelId="{D6FCC34C-BB52-49BD-9ED6-9FFCCF8109DF}" type="presParOf" srcId="{37915B28-64B5-476E-88DE-873DEB318E6A}" destId="{BBD14578-E1DE-4F53-B08F-96FF17652AE3}" srcOrd="2" destOrd="0" presId="urn:microsoft.com/office/officeart/2005/8/layout/orgChart1"/>
    <dgm:cxn modelId="{9616381C-0D68-4E98-9EBF-01695665D9EB}" type="presParOf" srcId="{5E84A8F7-544F-42F9-9061-371457944DE3}" destId="{1FD8572F-33BF-41E6-B02C-9E892F5122D2}" srcOrd="1" destOrd="0" presId="urn:microsoft.com/office/officeart/2005/8/layout/orgChart1"/>
    <dgm:cxn modelId="{258345D3-1E90-46B3-9174-D33954CEEA83}" type="presParOf" srcId="{1FD8572F-33BF-41E6-B02C-9E892F5122D2}" destId="{E698399C-675C-4DE3-B147-8E5F43EF815B}" srcOrd="0" destOrd="0" presId="urn:microsoft.com/office/officeart/2005/8/layout/orgChart1"/>
    <dgm:cxn modelId="{B23109B4-AB47-43EB-A51D-E271A6C874AF}" type="presParOf" srcId="{E698399C-675C-4DE3-B147-8E5F43EF815B}" destId="{991833D9-B3A2-4C3B-A736-81B3F5CC84C4}" srcOrd="0" destOrd="0" presId="urn:microsoft.com/office/officeart/2005/8/layout/orgChart1"/>
    <dgm:cxn modelId="{9A0BEFF7-0821-4E27-9485-08F6032728A2}" type="presParOf" srcId="{E698399C-675C-4DE3-B147-8E5F43EF815B}" destId="{CFF5C84C-66A1-44D6-B171-C50E61223113}" srcOrd="1" destOrd="0" presId="urn:microsoft.com/office/officeart/2005/8/layout/orgChart1"/>
    <dgm:cxn modelId="{2CC9AD11-3D37-45AE-8352-080E19260F29}" type="presParOf" srcId="{1FD8572F-33BF-41E6-B02C-9E892F5122D2}" destId="{3DAD3F2E-13CA-4FEA-863F-3E662B05FE9B}" srcOrd="1" destOrd="0" presId="urn:microsoft.com/office/officeart/2005/8/layout/orgChart1"/>
    <dgm:cxn modelId="{2B0CA23C-980C-46AF-9063-A41CE4F0894E}" type="presParOf" srcId="{3DAD3F2E-13CA-4FEA-863F-3E662B05FE9B}" destId="{E8A345AA-8A5B-4833-AC7A-19B5D0832699}" srcOrd="0" destOrd="0" presId="urn:microsoft.com/office/officeart/2005/8/layout/orgChart1"/>
    <dgm:cxn modelId="{6A6D8CC0-23AD-449C-BC48-7F64D423979E}" type="presParOf" srcId="{3DAD3F2E-13CA-4FEA-863F-3E662B05FE9B}" destId="{E8D3A38C-97BF-4DE8-BB49-92171E45FB52}" srcOrd="1" destOrd="0" presId="urn:microsoft.com/office/officeart/2005/8/layout/orgChart1"/>
    <dgm:cxn modelId="{720B7676-1ECB-49E6-97EB-BB25DCAC1386}" type="presParOf" srcId="{E8D3A38C-97BF-4DE8-BB49-92171E45FB52}" destId="{B3D64F3D-8545-4ACD-A997-40B7C058D780}" srcOrd="0" destOrd="0" presId="urn:microsoft.com/office/officeart/2005/8/layout/orgChart1"/>
    <dgm:cxn modelId="{195B4815-2396-468B-A6DC-58DB43D7EBFD}" type="presParOf" srcId="{B3D64F3D-8545-4ACD-A997-40B7C058D780}" destId="{16165AE7-BF8B-4E3C-864B-3C9B5D979939}" srcOrd="0" destOrd="0" presId="urn:microsoft.com/office/officeart/2005/8/layout/orgChart1"/>
    <dgm:cxn modelId="{D0A7AB88-0777-416C-AE50-A5688784212B}" type="presParOf" srcId="{B3D64F3D-8545-4ACD-A997-40B7C058D780}" destId="{1C2BDFF2-FF19-4A2B-8B28-EC1A97AE1465}" srcOrd="1" destOrd="0" presId="urn:microsoft.com/office/officeart/2005/8/layout/orgChart1"/>
    <dgm:cxn modelId="{66480A1E-FEE7-4498-A09A-22D15B7DFEFA}" type="presParOf" srcId="{E8D3A38C-97BF-4DE8-BB49-92171E45FB52}" destId="{744A1597-DEEC-449D-BF13-C50FEBEE39B3}" srcOrd="1" destOrd="0" presId="urn:microsoft.com/office/officeart/2005/8/layout/orgChart1"/>
    <dgm:cxn modelId="{9C9AA1F7-CCF6-4931-9945-24DD8531ABB9}" type="presParOf" srcId="{E8D3A38C-97BF-4DE8-BB49-92171E45FB52}" destId="{A57502AD-9BD1-47DE-92DA-7EF1C3C91C3A}" srcOrd="2" destOrd="0" presId="urn:microsoft.com/office/officeart/2005/8/layout/orgChart1"/>
    <dgm:cxn modelId="{FF531F95-B49B-4EEB-85C0-BBF84C4E6422}" type="presParOf" srcId="{3DAD3F2E-13CA-4FEA-863F-3E662B05FE9B}" destId="{59AE2B03-C556-446C-9DB2-6FF10A93DFB5}" srcOrd="2" destOrd="0" presId="urn:microsoft.com/office/officeart/2005/8/layout/orgChart1"/>
    <dgm:cxn modelId="{8BE5DDBC-1E8E-47BB-B3C2-CE3D3DB28F89}" type="presParOf" srcId="{3DAD3F2E-13CA-4FEA-863F-3E662B05FE9B}" destId="{CDBCEAAA-D85A-4C38-8492-D094145E9049}" srcOrd="3" destOrd="0" presId="urn:microsoft.com/office/officeart/2005/8/layout/orgChart1"/>
    <dgm:cxn modelId="{04B443B8-F302-4B7F-9439-9FD07602B5BB}" type="presParOf" srcId="{CDBCEAAA-D85A-4C38-8492-D094145E9049}" destId="{2A308222-4A13-4E30-BF05-B8E741F737A5}" srcOrd="0" destOrd="0" presId="urn:microsoft.com/office/officeart/2005/8/layout/orgChart1"/>
    <dgm:cxn modelId="{7FEEFEF8-1EBC-4953-970E-3A42BB43BD74}" type="presParOf" srcId="{2A308222-4A13-4E30-BF05-B8E741F737A5}" destId="{5D0BBCAC-E35D-4FC0-9E42-DC848E2C7A14}" srcOrd="0" destOrd="0" presId="urn:microsoft.com/office/officeart/2005/8/layout/orgChart1"/>
    <dgm:cxn modelId="{9CB2BE29-64E1-41EB-ADF1-D7F368E8E033}" type="presParOf" srcId="{2A308222-4A13-4E30-BF05-B8E741F737A5}" destId="{7C143B39-0108-43E5-AE4C-6A2717DE4DF7}" srcOrd="1" destOrd="0" presId="urn:microsoft.com/office/officeart/2005/8/layout/orgChart1"/>
    <dgm:cxn modelId="{222F3D88-00B7-4DD6-B48A-07D1439DD7A2}" type="presParOf" srcId="{CDBCEAAA-D85A-4C38-8492-D094145E9049}" destId="{6826CC91-A786-4F6B-AF7B-CE60FA4FF7D1}" srcOrd="1" destOrd="0" presId="urn:microsoft.com/office/officeart/2005/8/layout/orgChart1"/>
    <dgm:cxn modelId="{F596C956-F467-411A-8B31-FD0722E15314}" type="presParOf" srcId="{CDBCEAAA-D85A-4C38-8492-D094145E9049}" destId="{62B807AC-3F4D-473C-9542-23C4421A92E2}" srcOrd="2" destOrd="0" presId="urn:microsoft.com/office/officeart/2005/8/layout/orgChart1"/>
    <dgm:cxn modelId="{8CC5CA2D-46FB-417D-96E8-48840C68ED94}" type="presParOf" srcId="{3DAD3F2E-13CA-4FEA-863F-3E662B05FE9B}" destId="{DB35B563-82D4-4551-B086-1C70EAC98142}" srcOrd="4" destOrd="0" presId="urn:microsoft.com/office/officeart/2005/8/layout/orgChart1"/>
    <dgm:cxn modelId="{E17B5F58-C203-4A4A-B295-BFB664DFF61D}" type="presParOf" srcId="{3DAD3F2E-13CA-4FEA-863F-3E662B05FE9B}" destId="{DFD6E0C2-960C-42FE-A9D8-89D4E424B334}" srcOrd="5" destOrd="0" presId="urn:microsoft.com/office/officeart/2005/8/layout/orgChart1"/>
    <dgm:cxn modelId="{12063B11-A99A-45FC-960A-D63AE5091E1E}" type="presParOf" srcId="{DFD6E0C2-960C-42FE-A9D8-89D4E424B334}" destId="{4DF634A4-615E-4C90-8CB7-C4DDC1DE2E35}" srcOrd="0" destOrd="0" presId="urn:microsoft.com/office/officeart/2005/8/layout/orgChart1"/>
    <dgm:cxn modelId="{52CDB1AE-05B2-4FEF-92F6-0821BBB2AA23}" type="presParOf" srcId="{4DF634A4-615E-4C90-8CB7-C4DDC1DE2E35}" destId="{6CE615BC-A1BB-4263-AD2F-13B08522B8A7}" srcOrd="0" destOrd="0" presId="urn:microsoft.com/office/officeart/2005/8/layout/orgChart1"/>
    <dgm:cxn modelId="{3B5B916E-D8B2-434C-B11A-DFC0EC2DEA1D}" type="presParOf" srcId="{4DF634A4-615E-4C90-8CB7-C4DDC1DE2E35}" destId="{D04E6554-F638-40E9-B939-1C3B2B11773A}" srcOrd="1" destOrd="0" presId="urn:microsoft.com/office/officeart/2005/8/layout/orgChart1"/>
    <dgm:cxn modelId="{D24D6820-08F4-4EC0-A20C-0EBE81DEFE75}" type="presParOf" srcId="{DFD6E0C2-960C-42FE-A9D8-89D4E424B334}" destId="{E74AF8A0-2C09-4BF1-A8B0-875943375010}" srcOrd="1" destOrd="0" presId="urn:microsoft.com/office/officeart/2005/8/layout/orgChart1"/>
    <dgm:cxn modelId="{19276B24-F69A-468E-82F7-1CBF1F0F7965}" type="presParOf" srcId="{DFD6E0C2-960C-42FE-A9D8-89D4E424B334}" destId="{4E925C1E-5985-49C3-92D4-09B903D07863}" srcOrd="2" destOrd="0" presId="urn:microsoft.com/office/officeart/2005/8/layout/orgChart1"/>
    <dgm:cxn modelId="{696DFED6-1F38-4078-8550-B2A40E859F2F}" type="presParOf" srcId="{3DAD3F2E-13CA-4FEA-863F-3E662B05FE9B}" destId="{F6105FBC-9A7B-4F1B-934B-49ADDD816CD3}" srcOrd="6" destOrd="0" presId="urn:microsoft.com/office/officeart/2005/8/layout/orgChart1"/>
    <dgm:cxn modelId="{C5571B6F-8FFA-4E14-9747-134D74A56272}" type="presParOf" srcId="{3DAD3F2E-13CA-4FEA-863F-3E662B05FE9B}" destId="{1121D7B9-2572-4973-8DEC-04B1E78BA3B0}" srcOrd="7" destOrd="0" presId="urn:microsoft.com/office/officeart/2005/8/layout/orgChart1"/>
    <dgm:cxn modelId="{949EE6FF-84CB-4A20-9CFF-6B5815BC69CC}" type="presParOf" srcId="{1121D7B9-2572-4973-8DEC-04B1E78BA3B0}" destId="{CAEC9DDA-7D82-4AD0-A50A-E375B33EA501}" srcOrd="0" destOrd="0" presId="urn:microsoft.com/office/officeart/2005/8/layout/orgChart1"/>
    <dgm:cxn modelId="{80BF2F3D-0D48-43FE-A09F-067CD6C0DF37}" type="presParOf" srcId="{CAEC9DDA-7D82-4AD0-A50A-E375B33EA501}" destId="{53BC2A0C-A95A-4159-8FC4-549AEF3FD7EB}" srcOrd="0" destOrd="0" presId="urn:microsoft.com/office/officeart/2005/8/layout/orgChart1"/>
    <dgm:cxn modelId="{98B49321-9994-4D8C-B279-83FADE69239B}" type="presParOf" srcId="{CAEC9DDA-7D82-4AD0-A50A-E375B33EA501}" destId="{8B0E5B19-BEAD-4D11-9AE7-88F15C11D652}" srcOrd="1" destOrd="0" presId="urn:microsoft.com/office/officeart/2005/8/layout/orgChart1"/>
    <dgm:cxn modelId="{FEFDDEE3-417A-44AA-8E57-023DD252846F}" type="presParOf" srcId="{1121D7B9-2572-4973-8DEC-04B1E78BA3B0}" destId="{D4F2BCAD-748E-44E2-9BD0-958319AAC844}" srcOrd="1" destOrd="0" presId="urn:microsoft.com/office/officeart/2005/8/layout/orgChart1"/>
    <dgm:cxn modelId="{90652D63-2BAF-4B63-B7F8-BB680D105932}" type="presParOf" srcId="{1121D7B9-2572-4973-8DEC-04B1E78BA3B0}" destId="{59039D4D-785B-44D1-B980-90468E95DD9F}" srcOrd="2" destOrd="0" presId="urn:microsoft.com/office/officeart/2005/8/layout/orgChart1"/>
    <dgm:cxn modelId="{4836CF8B-1EB4-45F5-AAF7-80F80CBC9399}" type="presParOf" srcId="{1FD8572F-33BF-41E6-B02C-9E892F5122D2}" destId="{5BD029F8-9CDD-4E45-80A6-DEC94B0EADC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5.xml><?xml version="1.0" encoding="utf-8"?>
<dgm:dataModel xmlns:dgm="http://schemas.openxmlformats.org/drawingml/2006/diagram" xmlns:a="http://schemas.openxmlformats.org/drawingml/2006/main">
  <dgm:ptLst>
    <dgm:pt modelId="{3B57B832-E200-4E73-90A5-34A17C99B1B2}"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ru-RU"/>
        </a:p>
      </dgm:t>
    </dgm:pt>
    <dgm:pt modelId="{F69D1EC0-7284-4551-8EEC-982376B7C7DC}">
      <dgm:prSet/>
      <dgm:spPr/>
      <dgm:t>
        <a:bodyPr/>
        <a:lstStyle/>
        <a:p>
          <a:r>
            <a:rPr lang="ru-RU"/>
            <a:t>Мотивы тесным образом связаны с личностью, точнее, являются ее частью, немыслимы без нее, выражают ее наиболее важные черты и свойства, потребности и стремления. В мотивах выражается не какая-то отдельная черта личности, а в определенном смысле весь человек, все его особенности. Мотивы являются наиболее полной и точной характеристикой личности.</a:t>
          </a:r>
        </a:p>
      </dgm:t>
    </dgm:pt>
    <dgm:pt modelId="{3DE2819A-2AE7-4C29-95F0-DCAF577D88C7}" type="parTrans" cxnId="{3EA979B8-C71D-4728-8C89-0AA0B6EFFCF2}">
      <dgm:prSet/>
      <dgm:spPr/>
      <dgm:t>
        <a:bodyPr/>
        <a:lstStyle/>
        <a:p>
          <a:endParaRPr lang="ru-RU"/>
        </a:p>
      </dgm:t>
    </dgm:pt>
    <dgm:pt modelId="{F3B1028C-B4CE-4F06-8EF3-3AF45D299BCE}" type="sibTrans" cxnId="{3EA979B8-C71D-4728-8C89-0AA0B6EFFCF2}">
      <dgm:prSet/>
      <dgm:spPr/>
      <dgm:t>
        <a:bodyPr/>
        <a:lstStyle/>
        <a:p>
          <a:endParaRPr lang="ru-RU"/>
        </a:p>
      </dgm:t>
    </dgm:pt>
    <dgm:pt modelId="{51C95A41-E99F-4DCA-83D1-5435A134BD1F}" type="pres">
      <dgm:prSet presAssocID="{3B57B832-E200-4E73-90A5-34A17C99B1B2}" presName="linear" presStyleCnt="0">
        <dgm:presLayoutVars>
          <dgm:animLvl val="lvl"/>
          <dgm:resizeHandles val="exact"/>
        </dgm:presLayoutVars>
      </dgm:prSet>
      <dgm:spPr/>
    </dgm:pt>
    <dgm:pt modelId="{D9043C0E-C83F-4272-8239-BFC8AEE905DE}" type="pres">
      <dgm:prSet presAssocID="{F69D1EC0-7284-4551-8EEC-982376B7C7DC}" presName="parentText" presStyleLbl="node1" presStyleIdx="0" presStyleCnt="1">
        <dgm:presLayoutVars>
          <dgm:chMax val="0"/>
          <dgm:bulletEnabled val="1"/>
        </dgm:presLayoutVars>
      </dgm:prSet>
      <dgm:spPr/>
    </dgm:pt>
  </dgm:ptLst>
  <dgm:cxnLst>
    <dgm:cxn modelId="{C7518146-0129-413D-B7A6-7EAE2E49732E}" type="presOf" srcId="{F69D1EC0-7284-4551-8EEC-982376B7C7DC}" destId="{D9043C0E-C83F-4272-8239-BFC8AEE905DE}" srcOrd="0" destOrd="0" presId="urn:microsoft.com/office/officeart/2005/8/layout/vList2"/>
    <dgm:cxn modelId="{65265C82-74BD-4DE3-A97F-6B841D305D17}" type="presOf" srcId="{3B57B832-E200-4E73-90A5-34A17C99B1B2}" destId="{51C95A41-E99F-4DCA-83D1-5435A134BD1F}" srcOrd="0" destOrd="0" presId="urn:microsoft.com/office/officeart/2005/8/layout/vList2"/>
    <dgm:cxn modelId="{3EA979B8-C71D-4728-8C89-0AA0B6EFFCF2}" srcId="{3B57B832-E200-4E73-90A5-34A17C99B1B2}" destId="{F69D1EC0-7284-4551-8EEC-982376B7C7DC}" srcOrd="0" destOrd="0" parTransId="{3DE2819A-2AE7-4C29-95F0-DCAF577D88C7}" sibTransId="{F3B1028C-B4CE-4F06-8EF3-3AF45D299BCE}"/>
    <dgm:cxn modelId="{2879CCF6-22AE-45EE-9374-F84642C24B7D}" type="presParOf" srcId="{51C95A41-E99F-4DCA-83D1-5435A134BD1F}" destId="{D9043C0E-C83F-4272-8239-BFC8AEE905D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6.xml><?xml version="1.0" encoding="utf-8"?>
<dgm:dataModel xmlns:dgm="http://schemas.openxmlformats.org/drawingml/2006/diagram" xmlns:a="http://schemas.openxmlformats.org/drawingml/2006/main">
  <dgm:ptLst>
    <dgm:pt modelId="{B181037C-A48B-43B0-95CB-1B8294411FB4}"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ru-RU"/>
        </a:p>
      </dgm:t>
    </dgm:pt>
    <dgm:pt modelId="{835E6EBF-5862-4082-94BA-7EC5E0DE70BF}">
      <dgm:prSet/>
      <dgm:spPr/>
      <dgm:t>
        <a:bodyPr/>
        <a:lstStyle/>
        <a:p>
          <a:r>
            <a:rPr lang="ru-RU"/>
            <a:t>Мотивация — это процесс определения личностью характера и направленности поведения, процесс формирования его мотива. Мотив же является результатом этого процесса.</a:t>
          </a:r>
        </a:p>
      </dgm:t>
    </dgm:pt>
    <dgm:pt modelId="{30221D61-F69B-488A-8904-98773681E484}" type="parTrans" cxnId="{92D06C44-C86C-4B09-B425-C875F33FDE0C}">
      <dgm:prSet/>
      <dgm:spPr/>
      <dgm:t>
        <a:bodyPr/>
        <a:lstStyle/>
        <a:p>
          <a:endParaRPr lang="ru-RU"/>
        </a:p>
      </dgm:t>
    </dgm:pt>
    <dgm:pt modelId="{032854C6-F436-4CC4-AACB-D580F5682750}" type="sibTrans" cxnId="{92D06C44-C86C-4B09-B425-C875F33FDE0C}">
      <dgm:prSet/>
      <dgm:spPr/>
      <dgm:t>
        <a:bodyPr/>
        <a:lstStyle/>
        <a:p>
          <a:endParaRPr lang="ru-RU"/>
        </a:p>
      </dgm:t>
    </dgm:pt>
    <dgm:pt modelId="{8ABCC9F0-6BDE-44A3-9C97-78E49D43C1B3}" type="pres">
      <dgm:prSet presAssocID="{B181037C-A48B-43B0-95CB-1B8294411FB4}" presName="linear" presStyleCnt="0">
        <dgm:presLayoutVars>
          <dgm:animLvl val="lvl"/>
          <dgm:resizeHandles val="exact"/>
        </dgm:presLayoutVars>
      </dgm:prSet>
      <dgm:spPr/>
    </dgm:pt>
    <dgm:pt modelId="{4BC31A6A-6C2D-4A08-B2BB-65FBD1505C09}" type="pres">
      <dgm:prSet presAssocID="{835E6EBF-5862-4082-94BA-7EC5E0DE70BF}" presName="parentText" presStyleLbl="node1" presStyleIdx="0" presStyleCnt="1">
        <dgm:presLayoutVars>
          <dgm:chMax val="0"/>
          <dgm:bulletEnabled val="1"/>
        </dgm:presLayoutVars>
      </dgm:prSet>
      <dgm:spPr/>
    </dgm:pt>
  </dgm:ptLst>
  <dgm:cxnLst>
    <dgm:cxn modelId="{55F6EC38-906D-46A9-9BAF-7DE358ACA4CB}" type="presOf" srcId="{B181037C-A48B-43B0-95CB-1B8294411FB4}" destId="{8ABCC9F0-6BDE-44A3-9C97-78E49D43C1B3}" srcOrd="0" destOrd="0" presId="urn:microsoft.com/office/officeart/2005/8/layout/vList2"/>
    <dgm:cxn modelId="{92D06C44-C86C-4B09-B425-C875F33FDE0C}" srcId="{B181037C-A48B-43B0-95CB-1B8294411FB4}" destId="{835E6EBF-5862-4082-94BA-7EC5E0DE70BF}" srcOrd="0" destOrd="0" parTransId="{30221D61-F69B-488A-8904-98773681E484}" sibTransId="{032854C6-F436-4CC4-AACB-D580F5682750}"/>
    <dgm:cxn modelId="{6F59E5FB-6EB0-4C52-8C18-250BF271A980}" type="presOf" srcId="{835E6EBF-5862-4082-94BA-7EC5E0DE70BF}" destId="{4BC31A6A-6C2D-4A08-B2BB-65FBD1505C09}" srcOrd="0" destOrd="0" presId="urn:microsoft.com/office/officeart/2005/8/layout/vList2"/>
    <dgm:cxn modelId="{80136652-CE10-407D-B8D1-3B8D4ECA3996}" type="presParOf" srcId="{8ABCC9F0-6BDE-44A3-9C97-78E49D43C1B3}" destId="{4BC31A6A-6C2D-4A08-B2BB-65FBD1505C0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7.xml><?xml version="1.0" encoding="utf-8"?>
<dgm:dataModel xmlns:dgm="http://schemas.openxmlformats.org/drawingml/2006/diagram" xmlns:a="http://schemas.openxmlformats.org/drawingml/2006/main">
  <dgm:ptLst>
    <dgm:pt modelId="{9493A9B3-50BC-4B27-B3B6-E4C939E8D2B3}"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ru-RU"/>
        </a:p>
      </dgm:t>
    </dgm:pt>
    <dgm:pt modelId="{6269E21C-FF61-4DC9-84E0-FA1A9FA113CF}">
      <dgm:prSet/>
      <dgm:spPr/>
      <dgm:t>
        <a:bodyPr/>
        <a:lstStyle/>
        <a:p>
          <a:r>
            <a:rPr lang="ru-RU" b="1" dirty="0"/>
            <a:t>Планирование</a:t>
          </a:r>
          <a:r>
            <a:rPr lang="ru-RU" dirty="0"/>
            <a:t> преступной деятельности включает три элемента: </a:t>
          </a:r>
        </a:p>
        <a:p>
          <a:r>
            <a:rPr lang="ru-RU" dirty="0"/>
            <a:t>1) выбор цели (результат, к которому стремится преступник); </a:t>
          </a:r>
        </a:p>
        <a:p>
          <a:r>
            <a:rPr lang="ru-RU" dirty="0"/>
            <a:t>2) выбор объекта посягательства (зависит от мотива и цели); </a:t>
          </a:r>
        </a:p>
        <a:p>
          <a:r>
            <a:rPr lang="ru-RU" dirty="0"/>
            <a:t>3) определение средств достижения цели.</a:t>
          </a:r>
        </a:p>
      </dgm:t>
    </dgm:pt>
    <dgm:pt modelId="{1FA3F300-B2C6-4600-8736-F47C3B393F7E}" type="parTrans" cxnId="{97132F9A-A381-4EAE-8A4B-EE86872D8DF6}">
      <dgm:prSet/>
      <dgm:spPr/>
      <dgm:t>
        <a:bodyPr/>
        <a:lstStyle/>
        <a:p>
          <a:endParaRPr lang="ru-RU"/>
        </a:p>
      </dgm:t>
    </dgm:pt>
    <dgm:pt modelId="{DDF8460F-EA47-4F09-8F28-BDBA31E3934D}" type="sibTrans" cxnId="{97132F9A-A381-4EAE-8A4B-EE86872D8DF6}">
      <dgm:prSet/>
      <dgm:spPr/>
      <dgm:t>
        <a:bodyPr/>
        <a:lstStyle/>
        <a:p>
          <a:endParaRPr lang="ru-RU"/>
        </a:p>
      </dgm:t>
    </dgm:pt>
    <dgm:pt modelId="{6DCC2C4C-979E-4C6D-83CA-F252DC191059}" type="pres">
      <dgm:prSet presAssocID="{9493A9B3-50BC-4B27-B3B6-E4C939E8D2B3}" presName="linear" presStyleCnt="0">
        <dgm:presLayoutVars>
          <dgm:animLvl val="lvl"/>
          <dgm:resizeHandles val="exact"/>
        </dgm:presLayoutVars>
      </dgm:prSet>
      <dgm:spPr/>
    </dgm:pt>
    <dgm:pt modelId="{282AA925-4BC1-4AA3-8DE1-B1FD36F0880F}" type="pres">
      <dgm:prSet presAssocID="{6269E21C-FF61-4DC9-84E0-FA1A9FA113CF}" presName="parentText" presStyleLbl="node1" presStyleIdx="0" presStyleCnt="1">
        <dgm:presLayoutVars>
          <dgm:chMax val="0"/>
          <dgm:bulletEnabled val="1"/>
        </dgm:presLayoutVars>
      </dgm:prSet>
      <dgm:spPr/>
    </dgm:pt>
  </dgm:ptLst>
  <dgm:cxnLst>
    <dgm:cxn modelId="{C60B361B-23F8-4CBD-BAAC-7B282E96893C}" type="presOf" srcId="{6269E21C-FF61-4DC9-84E0-FA1A9FA113CF}" destId="{282AA925-4BC1-4AA3-8DE1-B1FD36F0880F}" srcOrd="0" destOrd="0" presId="urn:microsoft.com/office/officeart/2005/8/layout/vList2"/>
    <dgm:cxn modelId="{97132F9A-A381-4EAE-8A4B-EE86872D8DF6}" srcId="{9493A9B3-50BC-4B27-B3B6-E4C939E8D2B3}" destId="{6269E21C-FF61-4DC9-84E0-FA1A9FA113CF}" srcOrd="0" destOrd="0" parTransId="{1FA3F300-B2C6-4600-8736-F47C3B393F7E}" sibTransId="{DDF8460F-EA47-4F09-8F28-BDBA31E3934D}"/>
    <dgm:cxn modelId="{2B6418CB-3ED2-4F2F-B694-E2A06AAD1892}" type="presOf" srcId="{9493A9B3-50BC-4B27-B3B6-E4C939E8D2B3}" destId="{6DCC2C4C-979E-4C6D-83CA-F252DC191059}" srcOrd="0" destOrd="0" presId="urn:microsoft.com/office/officeart/2005/8/layout/vList2"/>
    <dgm:cxn modelId="{7E99614B-90F3-4284-852B-82E7948A67F6}" type="presParOf" srcId="{6DCC2C4C-979E-4C6D-83CA-F252DC191059}" destId="{282AA925-4BC1-4AA3-8DE1-B1FD36F0880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8.xml><?xml version="1.0" encoding="utf-8"?>
<dgm:dataModel xmlns:dgm="http://schemas.openxmlformats.org/drawingml/2006/diagram" xmlns:a="http://schemas.openxmlformats.org/drawingml/2006/main">
  <dgm:ptLst>
    <dgm:pt modelId="{F47DE276-1FB7-402F-9564-2989BCCFC733}"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ru-RU"/>
        </a:p>
      </dgm:t>
    </dgm:pt>
    <dgm:pt modelId="{6EE37001-1B33-46D9-BAAE-78E96A0A3BE6}">
      <dgm:prSet/>
      <dgm:spPr/>
      <dgm:t>
        <a:bodyPr/>
        <a:lstStyle/>
        <a:p>
          <a:r>
            <a:rPr lang="ru-RU"/>
            <a:t>Вслед за планированием преступления наступает стадия его </a:t>
          </a:r>
          <a:r>
            <a:rPr lang="ru-RU" b="1"/>
            <a:t>исполнения</a:t>
          </a:r>
          <a:r>
            <a:rPr lang="ru-RU"/>
            <a:t> — собственно совершение преступления. Реализация задуманного может отличаться от заранее запланированных действий, поскольку на разных стадиях преступного поведения неизменными зачастую не остаются ни состояние человека, ни внешней среды.</a:t>
          </a:r>
        </a:p>
      </dgm:t>
    </dgm:pt>
    <dgm:pt modelId="{5087C89B-4A92-41F3-AFD6-90F9CD0215DF}" type="parTrans" cxnId="{D725D71B-0E26-42F2-9662-4AEE6DA2A192}">
      <dgm:prSet/>
      <dgm:spPr/>
      <dgm:t>
        <a:bodyPr/>
        <a:lstStyle/>
        <a:p>
          <a:endParaRPr lang="ru-RU"/>
        </a:p>
      </dgm:t>
    </dgm:pt>
    <dgm:pt modelId="{85DF64F7-18D9-4328-ABA6-C41A84A0F34C}" type="sibTrans" cxnId="{D725D71B-0E26-42F2-9662-4AEE6DA2A192}">
      <dgm:prSet/>
      <dgm:spPr/>
      <dgm:t>
        <a:bodyPr/>
        <a:lstStyle/>
        <a:p>
          <a:endParaRPr lang="ru-RU"/>
        </a:p>
      </dgm:t>
    </dgm:pt>
    <dgm:pt modelId="{B00547F6-8455-4A4D-AF37-BE8580A033D7}" type="pres">
      <dgm:prSet presAssocID="{F47DE276-1FB7-402F-9564-2989BCCFC733}" presName="linear" presStyleCnt="0">
        <dgm:presLayoutVars>
          <dgm:animLvl val="lvl"/>
          <dgm:resizeHandles val="exact"/>
        </dgm:presLayoutVars>
      </dgm:prSet>
      <dgm:spPr/>
    </dgm:pt>
    <dgm:pt modelId="{54B0FC87-2011-49EC-B601-9B9CD0F767F0}" type="pres">
      <dgm:prSet presAssocID="{6EE37001-1B33-46D9-BAAE-78E96A0A3BE6}" presName="parentText" presStyleLbl="node1" presStyleIdx="0" presStyleCnt="1">
        <dgm:presLayoutVars>
          <dgm:chMax val="0"/>
          <dgm:bulletEnabled val="1"/>
        </dgm:presLayoutVars>
      </dgm:prSet>
      <dgm:spPr/>
    </dgm:pt>
  </dgm:ptLst>
  <dgm:cxnLst>
    <dgm:cxn modelId="{D725D71B-0E26-42F2-9662-4AEE6DA2A192}" srcId="{F47DE276-1FB7-402F-9564-2989BCCFC733}" destId="{6EE37001-1B33-46D9-BAAE-78E96A0A3BE6}" srcOrd="0" destOrd="0" parTransId="{5087C89B-4A92-41F3-AFD6-90F9CD0215DF}" sibTransId="{85DF64F7-18D9-4328-ABA6-C41A84A0F34C}"/>
    <dgm:cxn modelId="{BA9A25C8-5310-41B7-B456-0A3916F0C557}" type="presOf" srcId="{F47DE276-1FB7-402F-9564-2989BCCFC733}" destId="{B00547F6-8455-4A4D-AF37-BE8580A033D7}" srcOrd="0" destOrd="0" presId="urn:microsoft.com/office/officeart/2005/8/layout/vList2"/>
    <dgm:cxn modelId="{0A6332D6-0811-4491-8B5C-F497520FE31B}" type="presOf" srcId="{6EE37001-1B33-46D9-BAAE-78E96A0A3BE6}" destId="{54B0FC87-2011-49EC-B601-9B9CD0F767F0}" srcOrd="0" destOrd="0" presId="urn:microsoft.com/office/officeart/2005/8/layout/vList2"/>
    <dgm:cxn modelId="{65E59026-C210-4009-B48D-A4C3C82E0B0C}" type="presParOf" srcId="{B00547F6-8455-4A4D-AF37-BE8580A033D7}" destId="{54B0FC87-2011-49EC-B601-9B9CD0F767F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9.xml><?xml version="1.0" encoding="utf-8"?>
<dgm:dataModel xmlns:dgm="http://schemas.openxmlformats.org/drawingml/2006/diagram" xmlns:a="http://schemas.openxmlformats.org/drawingml/2006/main">
  <dgm:ptLst>
    <dgm:pt modelId="{CCB8F955-5166-47A1-A610-7D6A448D28B5}"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ru-RU"/>
        </a:p>
      </dgm:t>
    </dgm:pt>
    <dgm:pt modelId="{E05ED59D-815F-4D43-8E40-44AB5A5E6B74}">
      <dgm:prSet/>
      <dgm:spPr/>
      <dgm:t>
        <a:bodyPr/>
        <a:lstStyle/>
        <a:p>
          <a:r>
            <a:rPr lang="ru-RU" b="1"/>
            <a:t>Предупреждение преступности </a:t>
          </a:r>
          <a:r>
            <a:rPr lang="ru-RU"/>
            <a:t>— это сложная система воздействия на антиобщественные деяния, реализуемая правоохранительными и иными государственными органами, общественными организациями и гражданами и направленная на устранение, уменьшение или нейтрализацию криминогенных факторов, способствующих как совершению одного вида преступлений, так и преступности в целом, а также оказания предупредительного воздействия на лиц с противоправным поведением.</a:t>
          </a:r>
        </a:p>
      </dgm:t>
    </dgm:pt>
    <dgm:pt modelId="{FD0455ED-C0A8-4DF4-8D8D-8332CC15995B}" type="parTrans" cxnId="{703C8A4C-DC67-47C6-9F6A-1505DD6A608B}">
      <dgm:prSet/>
      <dgm:spPr/>
      <dgm:t>
        <a:bodyPr/>
        <a:lstStyle/>
        <a:p>
          <a:endParaRPr lang="ru-RU"/>
        </a:p>
      </dgm:t>
    </dgm:pt>
    <dgm:pt modelId="{F68499E9-A795-42BD-B93D-10656156EFF4}" type="sibTrans" cxnId="{703C8A4C-DC67-47C6-9F6A-1505DD6A608B}">
      <dgm:prSet/>
      <dgm:spPr/>
      <dgm:t>
        <a:bodyPr/>
        <a:lstStyle/>
        <a:p>
          <a:endParaRPr lang="ru-RU"/>
        </a:p>
      </dgm:t>
    </dgm:pt>
    <dgm:pt modelId="{6F1CDA40-F77E-4F4F-B74B-CE3118389C33}" type="pres">
      <dgm:prSet presAssocID="{CCB8F955-5166-47A1-A610-7D6A448D28B5}" presName="linear" presStyleCnt="0">
        <dgm:presLayoutVars>
          <dgm:animLvl val="lvl"/>
          <dgm:resizeHandles val="exact"/>
        </dgm:presLayoutVars>
      </dgm:prSet>
      <dgm:spPr/>
    </dgm:pt>
    <dgm:pt modelId="{AC70D0FF-8644-4DE1-A9A7-9D7F87BD5997}" type="pres">
      <dgm:prSet presAssocID="{E05ED59D-815F-4D43-8E40-44AB5A5E6B74}" presName="parentText" presStyleLbl="node1" presStyleIdx="0" presStyleCnt="1">
        <dgm:presLayoutVars>
          <dgm:chMax val="0"/>
          <dgm:bulletEnabled val="1"/>
        </dgm:presLayoutVars>
      </dgm:prSet>
      <dgm:spPr/>
    </dgm:pt>
  </dgm:ptLst>
  <dgm:cxnLst>
    <dgm:cxn modelId="{A2BE4C14-BEF3-45F7-BE22-34641E8676BF}" type="presOf" srcId="{CCB8F955-5166-47A1-A610-7D6A448D28B5}" destId="{6F1CDA40-F77E-4F4F-B74B-CE3118389C33}" srcOrd="0" destOrd="0" presId="urn:microsoft.com/office/officeart/2005/8/layout/vList2"/>
    <dgm:cxn modelId="{703C8A4C-DC67-47C6-9F6A-1505DD6A608B}" srcId="{CCB8F955-5166-47A1-A610-7D6A448D28B5}" destId="{E05ED59D-815F-4D43-8E40-44AB5A5E6B74}" srcOrd="0" destOrd="0" parTransId="{FD0455ED-C0A8-4DF4-8D8D-8332CC15995B}" sibTransId="{F68499E9-A795-42BD-B93D-10656156EFF4}"/>
    <dgm:cxn modelId="{BF1D6AF1-A2FF-4F38-BC50-5B225E73A915}" type="presOf" srcId="{E05ED59D-815F-4D43-8E40-44AB5A5E6B74}" destId="{AC70D0FF-8644-4DE1-A9A7-9D7F87BD5997}" srcOrd="0" destOrd="0" presId="urn:microsoft.com/office/officeart/2005/8/layout/vList2"/>
    <dgm:cxn modelId="{DACB722C-825F-44F8-A62A-4D7882FE0B7A}" type="presParOf" srcId="{6F1CDA40-F77E-4F4F-B74B-CE3118389C33}" destId="{AC70D0FF-8644-4DE1-A9A7-9D7F87BD599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F3DA029-7660-4538-80AD-7D201B574B4B}"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ru-RU"/>
        </a:p>
      </dgm:t>
    </dgm:pt>
    <dgm:pt modelId="{83FF8D96-86CD-40F2-BAA8-FA8EBE4E538A}">
      <dgm:prSet/>
      <dgm:spPr/>
      <dgm:t>
        <a:bodyPr/>
        <a:lstStyle/>
        <a:p>
          <a:r>
            <a:rPr lang="ru-RU" b="1"/>
            <a:t>Общая часть </a:t>
          </a:r>
          <a:r>
            <a:rPr lang="ru-RU"/>
            <a:t>включает: </a:t>
          </a:r>
        </a:p>
      </dgm:t>
    </dgm:pt>
    <dgm:pt modelId="{8CA3D59A-9F46-4A09-9C03-66953BCA5339}" type="parTrans" cxnId="{0E23BF30-86F4-48E0-B49E-A4537E47FF57}">
      <dgm:prSet/>
      <dgm:spPr/>
      <dgm:t>
        <a:bodyPr/>
        <a:lstStyle/>
        <a:p>
          <a:endParaRPr lang="ru-RU"/>
        </a:p>
      </dgm:t>
    </dgm:pt>
    <dgm:pt modelId="{45588F72-76AA-416D-8A2C-D1BBB3859E14}" type="sibTrans" cxnId="{0E23BF30-86F4-48E0-B49E-A4537E47FF57}">
      <dgm:prSet/>
      <dgm:spPr/>
      <dgm:t>
        <a:bodyPr/>
        <a:lstStyle/>
        <a:p>
          <a:endParaRPr lang="ru-RU"/>
        </a:p>
      </dgm:t>
    </dgm:pt>
    <dgm:pt modelId="{BAEEAD38-8E2F-41B3-8A30-B9950C292CB0}">
      <dgm:prSet/>
      <dgm:spPr/>
      <dgm:t>
        <a:bodyPr/>
        <a:lstStyle/>
        <a:p>
          <a:r>
            <a:rPr lang="ru-RU" dirty="0"/>
            <a:t>- рассмотрение предмета и метода науки</a:t>
          </a:r>
        </a:p>
      </dgm:t>
    </dgm:pt>
    <dgm:pt modelId="{ABDE75ED-D69F-449B-8490-D0F1A3E297DF}" type="parTrans" cxnId="{D7000209-F264-4FA3-8EBF-9B428674754F}">
      <dgm:prSet/>
      <dgm:spPr/>
      <dgm:t>
        <a:bodyPr/>
        <a:lstStyle/>
        <a:p>
          <a:endParaRPr lang="ru-RU"/>
        </a:p>
      </dgm:t>
    </dgm:pt>
    <dgm:pt modelId="{B37C8B8B-6796-4B3C-809E-E23E67A55A05}" type="sibTrans" cxnId="{D7000209-F264-4FA3-8EBF-9B428674754F}">
      <dgm:prSet/>
      <dgm:spPr/>
      <dgm:t>
        <a:bodyPr/>
        <a:lstStyle/>
        <a:p>
          <a:endParaRPr lang="ru-RU"/>
        </a:p>
      </dgm:t>
    </dgm:pt>
    <dgm:pt modelId="{1346281E-17BA-4682-BDB7-08EDE4872BA0}">
      <dgm:prSet/>
      <dgm:spPr/>
      <dgm:t>
        <a:bodyPr/>
        <a:lstStyle/>
        <a:p>
          <a:r>
            <a:rPr lang="ru-RU" dirty="0"/>
            <a:t>- ее места в системе других наук</a:t>
          </a:r>
        </a:p>
      </dgm:t>
    </dgm:pt>
    <dgm:pt modelId="{EAEE55EC-89E8-412B-9B1C-1BF06AD94447}" type="parTrans" cxnId="{3C7F25B7-9E72-4936-9AF8-012519E62720}">
      <dgm:prSet/>
      <dgm:spPr/>
      <dgm:t>
        <a:bodyPr/>
        <a:lstStyle/>
        <a:p>
          <a:endParaRPr lang="ru-RU"/>
        </a:p>
      </dgm:t>
    </dgm:pt>
    <dgm:pt modelId="{9A6BD1E4-2919-482F-92A5-9AEC8EC0B1CF}" type="sibTrans" cxnId="{3C7F25B7-9E72-4936-9AF8-012519E62720}">
      <dgm:prSet/>
      <dgm:spPr/>
      <dgm:t>
        <a:bodyPr/>
        <a:lstStyle/>
        <a:p>
          <a:endParaRPr lang="ru-RU"/>
        </a:p>
      </dgm:t>
    </dgm:pt>
    <dgm:pt modelId="{761D6A71-DEB3-4C20-B01C-1A289D9C77EE}">
      <dgm:prSet/>
      <dgm:spPr/>
      <dgm:t>
        <a:bodyPr/>
        <a:lstStyle/>
        <a:p>
          <a:r>
            <a:rPr lang="ru-RU" dirty="0"/>
            <a:t>- преступности, ее причин и условий</a:t>
          </a:r>
        </a:p>
      </dgm:t>
    </dgm:pt>
    <dgm:pt modelId="{6A59F48B-5381-44D8-8E33-79859ECF7FE2}" type="parTrans" cxnId="{E3A4355E-7E43-4F29-8EEE-B86931C2DE8B}">
      <dgm:prSet/>
      <dgm:spPr/>
      <dgm:t>
        <a:bodyPr/>
        <a:lstStyle/>
        <a:p>
          <a:endParaRPr lang="ru-RU"/>
        </a:p>
      </dgm:t>
    </dgm:pt>
    <dgm:pt modelId="{0BB939F8-CEEC-4D62-96F5-CBC4549CCCE3}" type="sibTrans" cxnId="{E3A4355E-7E43-4F29-8EEE-B86931C2DE8B}">
      <dgm:prSet/>
      <dgm:spPr/>
      <dgm:t>
        <a:bodyPr/>
        <a:lstStyle/>
        <a:p>
          <a:endParaRPr lang="ru-RU"/>
        </a:p>
      </dgm:t>
    </dgm:pt>
    <dgm:pt modelId="{1D4C4397-B569-4630-8F8E-E62360C3C642}">
      <dgm:prSet/>
      <dgm:spPr/>
      <dgm:t>
        <a:bodyPr/>
        <a:lstStyle/>
        <a:p>
          <a:r>
            <a:rPr lang="ru-RU" dirty="0"/>
            <a:t>- личности преступника, ее структуры, механизма преступного поведения, типологии личности преступника </a:t>
          </a:r>
        </a:p>
      </dgm:t>
    </dgm:pt>
    <dgm:pt modelId="{25A0AEC1-F1B6-43B0-ABA4-1AC125E467B4}" type="parTrans" cxnId="{A424C975-4E5A-4A1B-96E3-2128FA49088A}">
      <dgm:prSet/>
      <dgm:spPr/>
      <dgm:t>
        <a:bodyPr/>
        <a:lstStyle/>
        <a:p>
          <a:endParaRPr lang="ru-RU"/>
        </a:p>
      </dgm:t>
    </dgm:pt>
    <dgm:pt modelId="{C5594150-5F0E-4511-BE99-23E5D60DDB7C}" type="sibTrans" cxnId="{A424C975-4E5A-4A1B-96E3-2128FA49088A}">
      <dgm:prSet/>
      <dgm:spPr/>
      <dgm:t>
        <a:bodyPr/>
        <a:lstStyle/>
        <a:p>
          <a:endParaRPr lang="ru-RU"/>
        </a:p>
      </dgm:t>
    </dgm:pt>
    <dgm:pt modelId="{0914F2D2-4C09-46CC-9DE7-67523A815649}">
      <dgm:prSet/>
      <dgm:spPr/>
      <dgm:t>
        <a:bodyPr/>
        <a:lstStyle/>
        <a:p>
          <a:r>
            <a:rPr lang="ru-RU" dirty="0"/>
            <a:t>- понятия, видов, основных направлений предупреждения преступности </a:t>
          </a:r>
        </a:p>
      </dgm:t>
    </dgm:pt>
    <dgm:pt modelId="{4FD9B4AB-63A0-4DBC-97CF-64821393F67C}" type="parTrans" cxnId="{6F18E31F-087A-4476-ACD6-051C4A746C92}">
      <dgm:prSet/>
      <dgm:spPr/>
      <dgm:t>
        <a:bodyPr/>
        <a:lstStyle/>
        <a:p>
          <a:endParaRPr lang="ru-RU"/>
        </a:p>
      </dgm:t>
    </dgm:pt>
    <dgm:pt modelId="{9CE814F1-4B6C-4F90-A36F-94CDF24C760C}" type="sibTrans" cxnId="{6F18E31F-087A-4476-ACD6-051C4A746C92}">
      <dgm:prSet/>
      <dgm:spPr/>
      <dgm:t>
        <a:bodyPr/>
        <a:lstStyle/>
        <a:p>
          <a:endParaRPr lang="ru-RU"/>
        </a:p>
      </dgm:t>
    </dgm:pt>
    <dgm:pt modelId="{7632D813-E5A0-4034-9644-A7ED50EAE1E9}">
      <dgm:prSet/>
      <dgm:spPr/>
      <dgm:t>
        <a:bodyPr/>
        <a:lstStyle/>
        <a:p>
          <a:r>
            <a:rPr lang="ru-RU" dirty="0"/>
            <a:t>- организации и проведения криминологических исследований</a:t>
          </a:r>
        </a:p>
      </dgm:t>
    </dgm:pt>
    <dgm:pt modelId="{0BC11CAB-57B4-412A-BA87-CF752E072110}" type="parTrans" cxnId="{8CBA851C-60EB-4CA6-A183-9ADA04AE9D66}">
      <dgm:prSet/>
      <dgm:spPr/>
      <dgm:t>
        <a:bodyPr/>
        <a:lstStyle/>
        <a:p>
          <a:endParaRPr lang="ru-RU"/>
        </a:p>
      </dgm:t>
    </dgm:pt>
    <dgm:pt modelId="{E49D3E27-D70C-4856-9A68-A9563045C636}" type="sibTrans" cxnId="{8CBA851C-60EB-4CA6-A183-9ADA04AE9D66}">
      <dgm:prSet/>
      <dgm:spPr/>
      <dgm:t>
        <a:bodyPr/>
        <a:lstStyle/>
        <a:p>
          <a:endParaRPr lang="ru-RU"/>
        </a:p>
      </dgm:t>
    </dgm:pt>
    <dgm:pt modelId="{6C40AA96-248B-4C3A-8DF7-1C1F035CFFC8}">
      <dgm:prSet/>
      <dgm:spPr/>
      <dgm:t>
        <a:bodyPr/>
        <a:lstStyle/>
        <a:p>
          <a:r>
            <a:rPr lang="ru-RU" dirty="0"/>
            <a:t>- прогнозирования преступности и планирования мер профилактики правонарушений</a:t>
          </a:r>
        </a:p>
      </dgm:t>
    </dgm:pt>
    <dgm:pt modelId="{9D6395A7-0552-45A0-BBD4-7EB7E8958427}" type="parTrans" cxnId="{1650BDF2-F50C-492A-8E80-BE6FFD7AE11C}">
      <dgm:prSet/>
      <dgm:spPr/>
      <dgm:t>
        <a:bodyPr/>
        <a:lstStyle/>
        <a:p>
          <a:endParaRPr lang="ru-RU"/>
        </a:p>
      </dgm:t>
    </dgm:pt>
    <dgm:pt modelId="{3C49F538-A8A1-4513-A64C-A26EE225F402}" type="sibTrans" cxnId="{1650BDF2-F50C-492A-8E80-BE6FFD7AE11C}">
      <dgm:prSet/>
      <dgm:spPr/>
      <dgm:t>
        <a:bodyPr/>
        <a:lstStyle/>
        <a:p>
          <a:endParaRPr lang="ru-RU"/>
        </a:p>
      </dgm:t>
    </dgm:pt>
    <dgm:pt modelId="{0B923EB6-C576-4444-9D32-226600EE7628}" type="pres">
      <dgm:prSet presAssocID="{8F3DA029-7660-4538-80AD-7D201B574B4B}" presName="linear" presStyleCnt="0">
        <dgm:presLayoutVars>
          <dgm:animLvl val="lvl"/>
          <dgm:resizeHandles val="exact"/>
        </dgm:presLayoutVars>
      </dgm:prSet>
      <dgm:spPr/>
    </dgm:pt>
    <dgm:pt modelId="{09BBFB61-A559-4EE8-9DFA-28D5C9D4BE91}" type="pres">
      <dgm:prSet presAssocID="{83FF8D96-86CD-40F2-BAA8-FA8EBE4E538A}" presName="parentText" presStyleLbl="node1" presStyleIdx="0" presStyleCnt="8">
        <dgm:presLayoutVars>
          <dgm:chMax val="0"/>
          <dgm:bulletEnabled val="1"/>
        </dgm:presLayoutVars>
      </dgm:prSet>
      <dgm:spPr/>
    </dgm:pt>
    <dgm:pt modelId="{1988EB4A-B37A-4C3D-89EA-15BD3314D3A3}" type="pres">
      <dgm:prSet presAssocID="{45588F72-76AA-416D-8A2C-D1BBB3859E14}" presName="spacer" presStyleCnt="0"/>
      <dgm:spPr/>
    </dgm:pt>
    <dgm:pt modelId="{C925B53E-5C24-4753-A8D0-8F4A9D778D4C}" type="pres">
      <dgm:prSet presAssocID="{BAEEAD38-8E2F-41B3-8A30-B9950C292CB0}" presName="parentText" presStyleLbl="node1" presStyleIdx="1" presStyleCnt="8">
        <dgm:presLayoutVars>
          <dgm:chMax val="0"/>
          <dgm:bulletEnabled val="1"/>
        </dgm:presLayoutVars>
      </dgm:prSet>
      <dgm:spPr/>
    </dgm:pt>
    <dgm:pt modelId="{8F1CC73A-787B-4142-8E44-3B965867B3C4}" type="pres">
      <dgm:prSet presAssocID="{B37C8B8B-6796-4B3C-809E-E23E67A55A05}" presName="spacer" presStyleCnt="0"/>
      <dgm:spPr/>
    </dgm:pt>
    <dgm:pt modelId="{05A26289-CD3F-4EF9-B150-19582774D0B8}" type="pres">
      <dgm:prSet presAssocID="{1346281E-17BA-4682-BDB7-08EDE4872BA0}" presName="parentText" presStyleLbl="node1" presStyleIdx="2" presStyleCnt="8">
        <dgm:presLayoutVars>
          <dgm:chMax val="0"/>
          <dgm:bulletEnabled val="1"/>
        </dgm:presLayoutVars>
      </dgm:prSet>
      <dgm:spPr/>
    </dgm:pt>
    <dgm:pt modelId="{0B68F7B3-6C72-47D6-9B13-FBE96F4BF738}" type="pres">
      <dgm:prSet presAssocID="{9A6BD1E4-2919-482F-92A5-9AEC8EC0B1CF}" presName="spacer" presStyleCnt="0"/>
      <dgm:spPr/>
    </dgm:pt>
    <dgm:pt modelId="{5C656F02-65B3-429F-B2C4-3DA6CCA3E8E0}" type="pres">
      <dgm:prSet presAssocID="{761D6A71-DEB3-4C20-B01C-1A289D9C77EE}" presName="parentText" presStyleLbl="node1" presStyleIdx="3" presStyleCnt="8">
        <dgm:presLayoutVars>
          <dgm:chMax val="0"/>
          <dgm:bulletEnabled val="1"/>
        </dgm:presLayoutVars>
      </dgm:prSet>
      <dgm:spPr/>
    </dgm:pt>
    <dgm:pt modelId="{450A1A55-A25F-4B52-A508-CA1AD6B89B83}" type="pres">
      <dgm:prSet presAssocID="{0BB939F8-CEEC-4D62-96F5-CBC4549CCCE3}" presName="spacer" presStyleCnt="0"/>
      <dgm:spPr/>
    </dgm:pt>
    <dgm:pt modelId="{4F2EB29B-0B86-4AC7-AE42-C61A11DE7CED}" type="pres">
      <dgm:prSet presAssocID="{1D4C4397-B569-4630-8F8E-E62360C3C642}" presName="parentText" presStyleLbl="node1" presStyleIdx="4" presStyleCnt="8">
        <dgm:presLayoutVars>
          <dgm:chMax val="0"/>
          <dgm:bulletEnabled val="1"/>
        </dgm:presLayoutVars>
      </dgm:prSet>
      <dgm:spPr/>
    </dgm:pt>
    <dgm:pt modelId="{9CCFF898-0507-405E-9E83-FB4A75CEE82E}" type="pres">
      <dgm:prSet presAssocID="{C5594150-5F0E-4511-BE99-23E5D60DDB7C}" presName="spacer" presStyleCnt="0"/>
      <dgm:spPr/>
    </dgm:pt>
    <dgm:pt modelId="{E4544384-E003-42B1-BB25-D34BE05FA94A}" type="pres">
      <dgm:prSet presAssocID="{0914F2D2-4C09-46CC-9DE7-67523A815649}" presName="parentText" presStyleLbl="node1" presStyleIdx="5" presStyleCnt="8">
        <dgm:presLayoutVars>
          <dgm:chMax val="0"/>
          <dgm:bulletEnabled val="1"/>
        </dgm:presLayoutVars>
      </dgm:prSet>
      <dgm:spPr/>
    </dgm:pt>
    <dgm:pt modelId="{547F3A4D-77A6-4E10-A301-35B33F0216F4}" type="pres">
      <dgm:prSet presAssocID="{9CE814F1-4B6C-4F90-A36F-94CDF24C760C}" presName="spacer" presStyleCnt="0"/>
      <dgm:spPr/>
    </dgm:pt>
    <dgm:pt modelId="{8D95FBC6-F026-4277-8ED7-320720E476A6}" type="pres">
      <dgm:prSet presAssocID="{7632D813-E5A0-4034-9644-A7ED50EAE1E9}" presName="parentText" presStyleLbl="node1" presStyleIdx="6" presStyleCnt="8">
        <dgm:presLayoutVars>
          <dgm:chMax val="0"/>
          <dgm:bulletEnabled val="1"/>
        </dgm:presLayoutVars>
      </dgm:prSet>
      <dgm:spPr/>
    </dgm:pt>
    <dgm:pt modelId="{3C36171D-89F3-4E59-B618-D940663C8C1A}" type="pres">
      <dgm:prSet presAssocID="{E49D3E27-D70C-4856-9A68-A9563045C636}" presName="spacer" presStyleCnt="0"/>
      <dgm:spPr/>
    </dgm:pt>
    <dgm:pt modelId="{82416512-6909-4CFC-932E-EB06DC848921}" type="pres">
      <dgm:prSet presAssocID="{6C40AA96-248B-4C3A-8DF7-1C1F035CFFC8}" presName="parentText" presStyleLbl="node1" presStyleIdx="7" presStyleCnt="8">
        <dgm:presLayoutVars>
          <dgm:chMax val="0"/>
          <dgm:bulletEnabled val="1"/>
        </dgm:presLayoutVars>
      </dgm:prSet>
      <dgm:spPr/>
    </dgm:pt>
  </dgm:ptLst>
  <dgm:cxnLst>
    <dgm:cxn modelId="{D1F43506-0F4D-478C-9185-42D0A356BF9A}" type="presOf" srcId="{7632D813-E5A0-4034-9644-A7ED50EAE1E9}" destId="{8D95FBC6-F026-4277-8ED7-320720E476A6}" srcOrd="0" destOrd="0" presId="urn:microsoft.com/office/officeart/2005/8/layout/vList2"/>
    <dgm:cxn modelId="{D7000209-F264-4FA3-8EBF-9B428674754F}" srcId="{8F3DA029-7660-4538-80AD-7D201B574B4B}" destId="{BAEEAD38-8E2F-41B3-8A30-B9950C292CB0}" srcOrd="1" destOrd="0" parTransId="{ABDE75ED-D69F-449B-8490-D0F1A3E297DF}" sibTransId="{B37C8B8B-6796-4B3C-809E-E23E67A55A05}"/>
    <dgm:cxn modelId="{E9267F17-0EF1-4392-92D0-3248D962462D}" type="presOf" srcId="{0914F2D2-4C09-46CC-9DE7-67523A815649}" destId="{E4544384-E003-42B1-BB25-D34BE05FA94A}" srcOrd="0" destOrd="0" presId="urn:microsoft.com/office/officeart/2005/8/layout/vList2"/>
    <dgm:cxn modelId="{8CBA851C-60EB-4CA6-A183-9ADA04AE9D66}" srcId="{8F3DA029-7660-4538-80AD-7D201B574B4B}" destId="{7632D813-E5A0-4034-9644-A7ED50EAE1E9}" srcOrd="6" destOrd="0" parTransId="{0BC11CAB-57B4-412A-BA87-CF752E072110}" sibTransId="{E49D3E27-D70C-4856-9A68-A9563045C636}"/>
    <dgm:cxn modelId="{6F18E31F-087A-4476-ACD6-051C4A746C92}" srcId="{8F3DA029-7660-4538-80AD-7D201B574B4B}" destId="{0914F2D2-4C09-46CC-9DE7-67523A815649}" srcOrd="5" destOrd="0" parTransId="{4FD9B4AB-63A0-4DBC-97CF-64821393F67C}" sibTransId="{9CE814F1-4B6C-4F90-A36F-94CDF24C760C}"/>
    <dgm:cxn modelId="{7175FF28-BEA7-4F9D-A60E-FBA4C29546AB}" type="presOf" srcId="{8F3DA029-7660-4538-80AD-7D201B574B4B}" destId="{0B923EB6-C576-4444-9D32-226600EE7628}" srcOrd="0" destOrd="0" presId="urn:microsoft.com/office/officeart/2005/8/layout/vList2"/>
    <dgm:cxn modelId="{0E23BF30-86F4-48E0-B49E-A4537E47FF57}" srcId="{8F3DA029-7660-4538-80AD-7D201B574B4B}" destId="{83FF8D96-86CD-40F2-BAA8-FA8EBE4E538A}" srcOrd="0" destOrd="0" parTransId="{8CA3D59A-9F46-4A09-9C03-66953BCA5339}" sibTransId="{45588F72-76AA-416D-8A2C-D1BBB3859E14}"/>
    <dgm:cxn modelId="{E3A4355E-7E43-4F29-8EEE-B86931C2DE8B}" srcId="{8F3DA029-7660-4538-80AD-7D201B574B4B}" destId="{761D6A71-DEB3-4C20-B01C-1A289D9C77EE}" srcOrd="3" destOrd="0" parTransId="{6A59F48B-5381-44D8-8E33-79859ECF7FE2}" sibTransId="{0BB939F8-CEEC-4D62-96F5-CBC4549CCCE3}"/>
    <dgm:cxn modelId="{E1B4AD74-1AE4-493F-8B86-DA4B121A84E2}" type="presOf" srcId="{761D6A71-DEB3-4C20-B01C-1A289D9C77EE}" destId="{5C656F02-65B3-429F-B2C4-3DA6CCA3E8E0}" srcOrd="0" destOrd="0" presId="urn:microsoft.com/office/officeart/2005/8/layout/vList2"/>
    <dgm:cxn modelId="{A424C975-4E5A-4A1B-96E3-2128FA49088A}" srcId="{8F3DA029-7660-4538-80AD-7D201B574B4B}" destId="{1D4C4397-B569-4630-8F8E-E62360C3C642}" srcOrd="4" destOrd="0" parTransId="{25A0AEC1-F1B6-43B0-ABA4-1AC125E467B4}" sibTransId="{C5594150-5F0E-4511-BE99-23E5D60DDB7C}"/>
    <dgm:cxn modelId="{F74FD388-6102-4F7B-B3E7-41772D72AA20}" type="presOf" srcId="{6C40AA96-248B-4C3A-8DF7-1C1F035CFFC8}" destId="{82416512-6909-4CFC-932E-EB06DC848921}" srcOrd="0" destOrd="0" presId="urn:microsoft.com/office/officeart/2005/8/layout/vList2"/>
    <dgm:cxn modelId="{E5608491-F7ED-42BD-9E5C-18E499C0F3D1}" type="presOf" srcId="{1D4C4397-B569-4630-8F8E-E62360C3C642}" destId="{4F2EB29B-0B86-4AC7-AE42-C61A11DE7CED}" srcOrd="0" destOrd="0" presId="urn:microsoft.com/office/officeart/2005/8/layout/vList2"/>
    <dgm:cxn modelId="{6E61BB99-AD85-464B-B8DE-96E3547040F4}" type="presOf" srcId="{BAEEAD38-8E2F-41B3-8A30-B9950C292CB0}" destId="{C925B53E-5C24-4753-A8D0-8F4A9D778D4C}" srcOrd="0" destOrd="0" presId="urn:microsoft.com/office/officeart/2005/8/layout/vList2"/>
    <dgm:cxn modelId="{0D848BA1-22D7-455D-A9FF-7EC439541CD6}" type="presOf" srcId="{83FF8D96-86CD-40F2-BAA8-FA8EBE4E538A}" destId="{09BBFB61-A559-4EE8-9DFA-28D5C9D4BE91}" srcOrd="0" destOrd="0" presId="urn:microsoft.com/office/officeart/2005/8/layout/vList2"/>
    <dgm:cxn modelId="{3C7F25B7-9E72-4936-9AF8-012519E62720}" srcId="{8F3DA029-7660-4538-80AD-7D201B574B4B}" destId="{1346281E-17BA-4682-BDB7-08EDE4872BA0}" srcOrd="2" destOrd="0" parTransId="{EAEE55EC-89E8-412B-9B1C-1BF06AD94447}" sibTransId="{9A6BD1E4-2919-482F-92A5-9AEC8EC0B1CF}"/>
    <dgm:cxn modelId="{80751CE1-E06A-4C95-AAEE-12B63C65804A}" type="presOf" srcId="{1346281E-17BA-4682-BDB7-08EDE4872BA0}" destId="{05A26289-CD3F-4EF9-B150-19582774D0B8}" srcOrd="0" destOrd="0" presId="urn:microsoft.com/office/officeart/2005/8/layout/vList2"/>
    <dgm:cxn modelId="{1650BDF2-F50C-492A-8E80-BE6FFD7AE11C}" srcId="{8F3DA029-7660-4538-80AD-7D201B574B4B}" destId="{6C40AA96-248B-4C3A-8DF7-1C1F035CFFC8}" srcOrd="7" destOrd="0" parTransId="{9D6395A7-0552-45A0-BBD4-7EB7E8958427}" sibTransId="{3C49F538-A8A1-4513-A64C-A26EE225F402}"/>
    <dgm:cxn modelId="{DB640AA0-B99D-4A2F-97DB-38C7D1125A93}" type="presParOf" srcId="{0B923EB6-C576-4444-9D32-226600EE7628}" destId="{09BBFB61-A559-4EE8-9DFA-28D5C9D4BE91}" srcOrd="0" destOrd="0" presId="urn:microsoft.com/office/officeart/2005/8/layout/vList2"/>
    <dgm:cxn modelId="{82D92A28-4A59-4B1F-921C-B49861A1C545}" type="presParOf" srcId="{0B923EB6-C576-4444-9D32-226600EE7628}" destId="{1988EB4A-B37A-4C3D-89EA-15BD3314D3A3}" srcOrd="1" destOrd="0" presId="urn:microsoft.com/office/officeart/2005/8/layout/vList2"/>
    <dgm:cxn modelId="{615DF313-7379-4B3B-AC42-D3B76AF935B2}" type="presParOf" srcId="{0B923EB6-C576-4444-9D32-226600EE7628}" destId="{C925B53E-5C24-4753-A8D0-8F4A9D778D4C}" srcOrd="2" destOrd="0" presId="urn:microsoft.com/office/officeart/2005/8/layout/vList2"/>
    <dgm:cxn modelId="{DE21ABE9-617F-4487-8DA8-76DBC8CA6B2D}" type="presParOf" srcId="{0B923EB6-C576-4444-9D32-226600EE7628}" destId="{8F1CC73A-787B-4142-8E44-3B965867B3C4}" srcOrd="3" destOrd="0" presId="urn:microsoft.com/office/officeart/2005/8/layout/vList2"/>
    <dgm:cxn modelId="{FD413783-0EFC-42DD-A705-2484A7B1E3EC}" type="presParOf" srcId="{0B923EB6-C576-4444-9D32-226600EE7628}" destId="{05A26289-CD3F-4EF9-B150-19582774D0B8}" srcOrd="4" destOrd="0" presId="urn:microsoft.com/office/officeart/2005/8/layout/vList2"/>
    <dgm:cxn modelId="{2382BF2B-70F1-4D66-8F4C-6B52F665B040}" type="presParOf" srcId="{0B923EB6-C576-4444-9D32-226600EE7628}" destId="{0B68F7B3-6C72-47D6-9B13-FBE96F4BF738}" srcOrd="5" destOrd="0" presId="urn:microsoft.com/office/officeart/2005/8/layout/vList2"/>
    <dgm:cxn modelId="{F54CD632-2C5D-4C9C-B802-F15F6FC10EE0}" type="presParOf" srcId="{0B923EB6-C576-4444-9D32-226600EE7628}" destId="{5C656F02-65B3-429F-B2C4-3DA6CCA3E8E0}" srcOrd="6" destOrd="0" presId="urn:microsoft.com/office/officeart/2005/8/layout/vList2"/>
    <dgm:cxn modelId="{5A886521-47B0-42DC-B036-EE19BBAC4580}" type="presParOf" srcId="{0B923EB6-C576-4444-9D32-226600EE7628}" destId="{450A1A55-A25F-4B52-A508-CA1AD6B89B83}" srcOrd="7" destOrd="0" presId="urn:microsoft.com/office/officeart/2005/8/layout/vList2"/>
    <dgm:cxn modelId="{62B80D99-F7C9-417D-BC95-8F5EF3E9061A}" type="presParOf" srcId="{0B923EB6-C576-4444-9D32-226600EE7628}" destId="{4F2EB29B-0B86-4AC7-AE42-C61A11DE7CED}" srcOrd="8" destOrd="0" presId="urn:microsoft.com/office/officeart/2005/8/layout/vList2"/>
    <dgm:cxn modelId="{B0C2C101-A5C2-410C-B578-A3ADAEDF94E2}" type="presParOf" srcId="{0B923EB6-C576-4444-9D32-226600EE7628}" destId="{9CCFF898-0507-405E-9E83-FB4A75CEE82E}" srcOrd="9" destOrd="0" presId="urn:microsoft.com/office/officeart/2005/8/layout/vList2"/>
    <dgm:cxn modelId="{7379E1FE-82FF-4FE9-936D-C0D2BFBAF6CF}" type="presParOf" srcId="{0B923EB6-C576-4444-9D32-226600EE7628}" destId="{E4544384-E003-42B1-BB25-D34BE05FA94A}" srcOrd="10" destOrd="0" presId="urn:microsoft.com/office/officeart/2005/8/layout/vList2"/>
    <dgm:cxn modelId="{815E5403-4175-4E59-8438-A12DC5FD12E9}" type="presParOf" srcId="{0B923EB6-C576-4444-9D32-226600EE7628}" destId="{547F3A4D-77A6-4E10-A301-35B33F0216F4}" srcOrd="11" destOrd="0" presId="urn:microsoft.com/office/officeart/2005/8/layout/vList2"/>
    <dgm:cxn modelId="{432275CD-14B3-4875-AB59-FF759C0D33FB}" type="presParOf" srcId="{0B923EB6-C576-4444-9D32-226600EE7628}" destId="{8D95FBC6-F026-4277-8ED7-320720E476A6}" srcOrd="12" destOrd="0" presId="urn:microsoft.com/office/officeart/2005/8/layout/vList2"/>
    <dgm:cxn modelId="{695B60DE-CE6B-4999-9B4E-398695DE70B8}" type="presParOf" srcId="{0B923EB6-C576-4444-9D32-226600EE7628}" destId="{3C36171D-89F3-4E59-B618-D940663C8C1A}" srcOrd="13" destOrd="0" presId="urn:microsoft.com/office/officeart/2005/8/layout/vList2"/>
    <dgm:cxn modelId="{70F5FFF9-827F-46AB-9F52-1108ED3254E6}" type="presParOf" srcId="{0B923EB6-C576-4444-9D32-226600EE7628}" destId="{82416512-6909-4CFC-932E-EB06DC848921}"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0.xml><?xml version="1.0" encoding="utf-8"?>
<dgm:dataModel xmlns:dgm="http://schemas.openxmlformats.org/drawingml/2006/diagram" xmlns:a="http://schemas.openxmlformats.org/drawingml/2006/main">
  <dgm:ptLst>
    <dgm:pt modelId="{F75CA1E3-BF31-47A6-BAC5-CEA2D8F746A7}"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ru-RU"/>
        </a:p>
      </dgm:t>
    </dgm:pt>
    <dgm:pt modelId="{D999BE8F-7981-4FE6-B459-2C1D0517254C}">
      <dgm:prSet phldrT="[Текст]"/>
      <dgm:spPr/>
      <dgm:t>
        <a:bodyPr/>
        <a:lstStyle/>
        <a:p>
          <a:r>
            <a:rPr lang="ru-RU" b="1" dirty="0"/>
            <a:t>Предупреждение преступности</a:t>
          </a:r>
        </a:p>
      </dgm:t>
    </dgm:pt>
    <dgm:pt modelId="{0E04033B-4252-4C04-94C0-BE6C37729744}" type="parTrans" cxnId="{EE3E8AD6-06DE-4FB8-9E0D-D3CCC7FDADCD}">
      <dgm:prSet/>
      <dgm:spPr/>
      <dgm:t>
        <a:bodyPr/>
        <a:lstStyle/>
        <a:p>
          <a:endParaRPr lang="ru-RU"/>
        </a:p>
      </dgm:t>
    </dgm:pt>
    <dgm:pt modelId="{D759B0FC-DEE0-4AB5-A4EC-5E1A92E4C7C2}" type="sibTrans" cxnId="{EE3E8AD6-06DE-4FB8-9E0D-D3CCC7FDADCD}">
      <dgm:prSet/>
      <dgm:spPr/>
      <dgm:t>
        <a:bodyPr/>
        <a:lstStyle/>
        <a:p>
          <a:endParaRPr lang="ru-RU"/>
        </a:p>
      </dgm:t>
    </dgm:pt>
    <dgm:pt modelId="{F3776099-B196-48B2-BC8E-1E6856DBAA62}">
      <dgm:prSet phldrT="[Текст]"/>
      <dgm:spPr/>
      <dgm:t>
        <a:bodyPr/>
        <a:lstStyle/>
        <a:p>
          <a:r>
            <a:rPr lang="ru-RU" dirty="0"/>
            <a:t>Борьба с преступностью</a:t>
          </a:r>
        </a:p>
      </dgm:t>
    </dgm:pt>
    <dgm:pt modelId="{48B812B8-5AE6-4649-AACD-5634D07FF135}" type="parTrans" cxnId="{83119139-CAAB-47D4-B0E2-B149BA0AA448}">
      <dgm:prSet/>
      <dgm:spPr/>
      <dgm:t>
        <a:bodyPr/>
        <a:lstStyle/>
        <a:p>
          <a:endParaRPr lang="ru-RU"/>
        </a:p>
      </dgm:t>
    </dgm:pt>
    <dgm:pt modelId="{2A9FF85A-CF03-47A7-8B3F-9F6920B1DCD5}" type="sibTrans" cxnId="{83119139-CAAB-47D4-B0E2-B149BA0AA448}">
      <dgm:prSet/>
      <dgm:spPr/>
      <dgm:t>
        <a:bodyPr/>
        <a:lstStyle/>
        <a:p>
          <a:endParaRPr lang="ru-RU"/>
        </a:p>
      </dgm:t>
    </dgm:pt>
    <dgm:pt modelId="{A51DF40E-187E-4C3F-97AF-C6E7D37CC40F}">
      <dgm:prSet phldrT="[Текст]"/>
      <dgm:spPr/>
      <dgm:t>
        <a:bodyPr/>
        <a:lstStyle/>
        <a:p>
          <a:r>
            <a:rPr lang="ru-RU" dirty="0"/>
            <a:t>Профилактика преступности</a:t>
          </a:r>
        </a:p>
      </dgm:t>
    </dgm:pt>
    <dgm:pt modelId="{443C8963-7BF3-4F6B-8A9C-0E43BFA5F613}" type="parTrans" cxnId="{467E0D6B-C83D-47D5-8CAB-B54031B125FE}">
      <dgm:prSet/>
      <dgm:spPr/>
      <dgm:t>
        <a:bodyPr/>
        <a:lstStyle/>
        <a:p>
          <a:endParaRPr lang="ru-RU"/>
        </a:p>
      </dgm:t>
    </dgm:pt>
    <dgm:pt modelId="{821C335A-3FAD-4B28-8C96-8FB056BBE3F4}" type="sibTrans" cxnId="{467E0D6B-C83D-47D5-8CAB-B54031B125FE}">
      <dgm:prSet/>
      <dgm:spPr/>
      <dgm:t>
        <a:bodyPr/>
        <a:lstStyle/>
        <a:p>
          <a:endParaRPr lang="ru-RU"/>
        </a:p>
      </dgm:t>
    </dgm:pt>
    <dgm:pt modelId="{2479E329-FEA4-4128-B8DC-9A1FDA00AE3E}">
      <dgm:prSet phldrT="[Текст]"/>
      <dgm:spPr/>
      <dgm:t>
        <a:bodyPr/>
        <a:lstStyle/>
        <a:p>
          <a:r>
            <a:rPr lang="ru-RU" dirty="0"/>
            <a:t>Предотвращение преступлений</a:t>
          </a:r>
        </a:p>
      </dgm:t>
    </dgm:pt>
    <dgm:pt modelId="{57C02319-C65A-491C-A627-CF407E8EE53C}" type="parTrans" cxnId="{D1882D86-4307-4C55-9ED1-F9B9FFACED18}">
      <dgm:prSet/>
      <dgm:spPr/>
      <dgm:t>
        <a:bodyPr/>
        <a:lstStyle/>
        <a:p>
          <a:endParaRPr lang="ru-RU"/>
        </a:p>
      </dgm:t>
    </dgm:pt>
    <dgm:pt modelId="{5F81CC0F-71D1-4F39-9B18-A878B811DFD6}" type="sibTrans" cxnId="{D1882D86-4307-4C55-9ED1-F9B9FFACED18}">
      <dgm:prSet/>
      <dgm:spPr/>
      <dgm:t>
        <a:bodyPr/>
        <a:lstStyle/>
        <a:p>
          <a:endParaRPr lang="ru-RU"/>
        </a:p>
      </dgm:t>
    </dgm:pt>
    <dgm:pt modelId="{6F1E2764-E718-4D34-86F3-F92A2383ED6A}">
      <dgm:prSet/>
      <dgm:spPr/>
      <dgm:t>
        <a:bodyPr/>
        <a:lstStyle/>
        <a:p>
          <a:r>
            <a:rPr lang="ru-RU" dirty="0"/>
            <a:t>Пресечение преступлений</a:t>
          </a:r>
        </a:p>
      </dgm:t>
    </dgm:pt>
    <dgm:pt modelId="{7A8B7367-F428-4B1D-90B7-340B811D0276}" type="parTrans" cxnId="{70AA1823-6193-4D68-9405-E2ADF3E06C14}">
      <dgm:prSet/>
      <dgm:spPr/>
    </dgm:pt>
    <dgm:pt modelId="{FFA3A72F-F78E-4058-A324-485531836EF8}" type="sibTrans" cxnId="{70AA1823-6193-4D68-9405-E2ADF3E06C14}">
      <dgm:prSet/>
      <dgm:spPr/>
    </dgm:pt>
    <dgm:pt modelId="{C3CE8124-710D-4953-A997-60D2B096070F}" type="pres">
      <dgm:prSet presAssocID="{F75CA1E3-BF31-47A6-BAC5-CEA2D8F746A7}" presName="hierChild1" presStyleCnt="0">
        <dgm:presLayoutVars>
          <dgm:orgChart val="1"/>
          <dgm:chPref val="1"/>
          <dgm:dir/>
          <dgm:animOne val="branch"/>
          <dgm:animLvl val="lvl"/>
          <dgm:resizeHandles/>
        </dgm:presLayoutVars>
      </dgm:prSet>
      <dgm:spPr/>
    </dgm:pt>
    <dgm:pt modelId="{9866762E-2B7E-4859-81B5-22476DE7D5EE}" type="pres">
      <dgm:prSet presAssocID="{D999BE8F-7981-4FE6-B459-2C1D0517254C}" presName="hierRoot1" presStyleCnt="0">
        <dgm:presLayoutVars>
          <dgm:hierBranch val="init"/>
        </dgm:presLayoutVars>
      </dgm:prSet>
      <dgm:spPr/>
    </dgm:pt>
    <dgm:pt modelId="{3E67B6A9-354F-4C9A-AFD7-7989EB04C656}" type="pres">
      <dgm:prSet presAssocID="{D999BE8F-7981-4FE6-B459-2C1D0517254C}" presName="rootComposite1" presStyleCnt="0"/>
      <dgm:spPr/>
    </dgm:pt>
    <dgm:pt modelId="{DA7F8C6C-BA10-492B-B645-1A71667C6716}" type="pres">
      <dgm:prSet presAssocID="{D999BE8F-7981-4FE6-B459-2C1D0517254C}" presName="rootText1" presStyleLbl="node0" presStyleIdx="0" presStyleCnt="1">
        <dgm:presLayoutVars>
          <dgm:chPref val="3"/>
        </dgm:presLayoutVars>
      </dgm:prSet>
      <dgm:spPr/>
    </dgm:pt>
    <dgm:pt modelId="{3FE50873-9D54-4104-8226-FA90E785EF0F}" type="pres">
      <dgm:prSet presAssocID="{D999BE8F-7981-4FE6-B459-2C1D0517254C}" presName="rootConnector1" presStyleLbl="node1" presStyleIdx="0" presStyleCnt="0"/>
      <dgm:spPr/>
    </dgm:pt>
    <dgm:pt modelId="{C7CB2E5D-D67D-4CB0-94AB-D3062C843DD3}" type="pres">
      <dgm:prSet presAssocID="{D999BE8F-7981-4FE6-B459-2C1D0517254C}" presName="hierChild2" presStyleCnt="0"/>
      <dgm:spPr/>
    </dgm:pt>
    <dgm:pt modelId="{FCBDFA23-1B7D-4609-B5C1-295D215623EA}" type="pres">
      <dgm:prSet presAssocID="{48B812B8-5AE6-4649-AACD-5634D07FF135}" presName="Name37" presStyleLbl="parChTrans1D2" presStyleIdx="0" presStyleCnt="4"/>
      <dgm:spPr/>
    </dgm:pt>
    <dgm:pt modelId="{AF65031E-D563-4B05-86B9-C8861A210B73}" type="pres">
      <dgm:prSet presAssocID="{F3776099-B196-48B2-BC8E-1E6856DBAA62}" presName="hierRoot2" presStyleCnt="0">
        <dgm:presLayoutVars>
          <dgm:hierBranch val="init"/>
        </dgm:presLayoutVars>
      </dgm:prSet>
      <dgm:spPr/>
    </dgm:pt>
    <dgm:pt modelId="{D02CA300-2555-44E4-8938-495676D7204F}" type="pres">
      <dgm:prSet presAssocID="{F3776099-B196-48B2-BC8E-1E6856DBAA62}" presName="rootComposite" presStyleCnt="0"/>
      <dgm:spPr/>
    </dgm:pt>
    <dgm:pt modelId="{EC0A8EA9-F9EB-4BBE-9588-CC6893E2F0B3}" type="pres">
      <dgm:prSet presAssocID="{F3776099-B196-48B2-BC8E-1E6856DBAA62}" presName="rootText" presStyleLbl="node2" presStyleIdx="0" presStyleCnt="4">
        <dgm:presLayoutVars>
          <dgm:chPref val="3"/>
        </dgm:presLayoutVars>
      </dgm:prSet>
      <dgm:spPr/>
    </dgm:pt>
    <dgm:pt modelId="{674087B8-3B26-48CE-AB28-52325C93B7A5}" type="pres">
      <dgm:prSet presAssocID="{F3776099-B196-48B2-BC8E-1E6856DBAA62}" presName="rootConnector" presStyleLbl="node2" presStyleIdx="0" presStyleCnt="4"/>
      <dgm:spPr/>
    </dgm:pt>
    <dgm:pt modelId="{375964B0-24D3-49A6-BA8A-1FFF33639DCB}" type="pres">
      <dgm:prSet presAssocID="{F3776099-B196-48B2-BC8E-1E6856DBAA62}" presName="hierChild4" presStyleCnt="0"/>
      <dgm:spPr/>
    </dgm:pt>
    <dgm:pt modelId="{D8EB5008-D0E7-4000-B905-7016C8F2330C}" type="pres">
      <dgm:prSet presAssocID="{F3776099-B196-48B2-BC8E-1E6856DBAA62}" presName="hierChild5" presStyleCnt="0"/>
      <dgm:spPr/>
    </dgm:pt>
    <dgm:pt modelId="{FA7047C6-6C94-4C6E-9FC0-3C1EB6AD78E7}" type="pres">
      <dgm:prSet presAssocID="{443C8963-7BF3-4F6B-8A9C-0E43BFA5F613}" presName="Name37" presStyleLbl="parChTrans1D2" presStyleIdx="1" presStyleCnt="4"/>
      <dgm:spPr/>
    </dgm:pt>
    <dgm:pt modelId="{806A9F8E-23E3-4415-8486-4B3A7DF15E27}" type="pres">
      <dgm:prSet presAssocID="{A51DF40E-187E-4C3F-97AF-C6E7D37CC40F}" presName="hierRoot2" presStyleCnt="0">
        <dgm:presLayoutVars>
          <dgm:hierBranch val="init"/>
        </dgm:presLayoutVars>
      </dgm:prSet>
      <dgm:spPr/>
    </dgm:pt>
    <dgm:pt modelId="{068A2009-F69E-4557-A8FB-A53E8F99505E}" type="pres">
      <dgm:prSet presAssocID="{A51DF40E-187E-4C3F-97AF-C6E7D37CC40F}" presName="rootComposite" presStyleCnt="0"/>
      <dgm:spPr/>
    </dgm:pt>
    <dgm:pt modelId="{CBA63EA5-ABCE-4D02-B4F2-3736E31FDEA1}" type="pres">
      <dgm:prSet presAssocID="{A51DF40E-187E-4C3F-97AF-C6E7D37CC40F}" presName="rootText" presStyleLbl="node2" presStyleIdx="1" presStyleCnt="4">
        <dgm:presLayoutVars>
          <dgm:chPref val="3"/>
        </dgm:presLayoutVars>
      </dgm:prSet>
      <dgm:spPr/>
    </dgm:pt>
    <dgm:pt modelId="{72E35433-F039-4BE0-BA5B-DAE5B6EBAF49}" type="pres">
      <dgm:prSet presAssocID="{A51DF40E-187E-4C3F-97AF-C6E7D37CC40F}" presName="rootConnector" presStyleLbl="node2" presStyleIdx="1" presStyleCnt="4"/>
      <dgm:spPr/>
    </dgm:pt>
    <dgm:pt modelId="{D6D1B991-5A18-4678-8638-05E14E25484E}" type="pres">
      <dgm:prSet presAssocID="{A51DF40E-187E-4C3F-97AF-C6E7D37CC40F}" presName="hierChild4" presStyleCnt="0"/>
      <dgm:spPr/>
    </dgm:pt>
    <dgm:pt modelId="{854A209B-70F1-47EA-A052-69C897257262}" type="pres">
      <dgm:prSet presAssocID="{A51DF40E-187E-4C3F-97AF-C6E7D37CC40F}" presName="hierChild5" presStyleCnt="0"/>
      <dgm:spPr/>
    </dgm:pt>
    <dgm:pt modelId="{39C72A52-69D2-4E33-92C9-7C1546029F85}" type="pres">
      <dgm:prSet presAssocID="{57C02319-C65A-491C-A627-CF407E8EE53C}" presName="Name37" presStyleLbl="parChTrans1D2" presStyleIdx="2" presStyleCnt="4"/>
      <dgm:spPr/>
    </dgm:pt>
    <dgm:pt modelId="{84C627B9-5CA8-402E-8D67-C594229B75CC}" type="pres">
      <dgm:prSet presAssocID="{2479E329-FEA4-4128-B8DC-9A1FDA00AE3E}" presName="hierRoot2" presStyleCnt="0">
        <dgm:presLayoutVars>
          <dgm:hierBranch val="init"/>
        </dgm:presLayoutVars>
      </dgm:prSet>
      <dgm:spPr/>
    </dgm:pt>
    <dgm:pt modelId="{7B36388C-967D-4FCB-B353-EFF44E5982C6}" type="pres">
      <dgm:prSet presAssocID="{2479E329-FEA4-4128-B8DC-9A1FDA00AE3E}" presName="rootComposite" presStyleCnt="0"/>
      <dgm:spPr/>
    </dgm:pt>
    <dgm:pt modelId="{1952FB3C-220D-40D2-939B-14CEF5971366}" type="pres">
      <dgm:prSet presAssocID="{2479E329-FEA4-4128-B8DC-9A1FDA00AE3E}" presName="rootText" presStyleLbl="node2" presStyleIdx="2" presStyleCnt="4">
        <dgm:presLayoutVars>
          <dgm:chPref val="3"/>
        </dgm:presLayoutVars>
      </dgm:prSet>
      <dgm:spPr/>
    </dgm:pt>
    <dgm:pt modelId="{A4D57D8D-B7B6-4037-8A69-84421034CF63}" type="pres">
      <dgm:prSet presAssocID="{2479E329-FEA4-4128-B8DC-9A1FDA00AE3E}" presName="rootConnector" presStyleLbl="node2" presStyleIdx="2" presStyleCnt="4"/>
      <dgm:spPr/>
    </dgm:pt>
    <dgm:pt modelId="{79A3BC6A-B184-4C2A-954F-15687D6F22DC}" type="pres">
      <dgm:prSet presAssocID="{2479E329-FEA4-4128-B8DC-9A1FDA00AE3E}" presName="hierChild4" presStyleCnt="0"/>
      <dgm:spPr/>
    </dgm:pt>
    <dgm:pt modelId="{D0E55F81-CB8C-46CA-9576-3491609DE2E0}" type="pres">
      <dgm:prSet presAssocID="{2479E329-FEA4-4128-B8DC-9A1FDA00AE3E}" presName="hierChild5" presStyleCnt="0"/>
      <dgm:spPr/>
    </dgm:pt>
    <dgm:pt modelId="{AA054A8A-83AC-417F-B7DB-44A26EA51408}" type="pres">
      <dgm:prSet presAssocID="{7A8B7367-F428-4B1D-90B7-340B811D0276}" presName="Name37" presStyleLbl="parChTrans1D2" presStyleIdx="3" presStyleCnt="4"/>
      <dgm:spPr/>
    </dgm:pt>
    <dgm:pt modelId="{3F504D71-71BE-4AEA-BE95-946B65490BFA}" type="pres">
      <dgm:prSet presAssocID="{6F1E2764-E718-4D34-86F3-F92A2383ED6A}" presName="hierRoot2" presStyleCnt="0">
        <dgm:presLayoutVars>
          <dgm:hierBranch val="init"/>
        </dgm:presLayoutVars>
      </dgm:prSet>
      <dgm:spPr/>
    </dgm:pt>
    <dgm:pt modelId="{9F9EB42C-525C-4F5D-93F2-AB0DD589DA2D}" type="pres">
      <dgm:prSet presAssocID="{6F1E2764-E718-4D34-86F3-F92A2383ED6A}" presName="rootComposite" presStyleCnt="0"/>
      <dgm:spPr/>
    </dgm:pt>
    <dgm:pt modelId="{65132B7D-D590-4048-A2DD-9A815E6B7DBC}" type="pres">
      <dgm:prSet presAssocID="{6F1E2764-E718-4D34-86F3-F92A2383ED6A}" presName="rootText" presStyleLbl="node2" presStyleIdx="3" presStyleCnt="4">
        <dgm:presLayoutVars>
          <dgm:chPref val="3"/>
        </dgm:presLayoutVars>
      </dgm:prSet>
      <dgm:spPr/>
    </dgm:pt>
    <dgm:pt modelId="{97CC59F6-9BFC-4F98-BBCF-C46E78006AA8}" type="pres">
      <dgm:prSet presAssocID="{6F1E2764-E718-4D34-86F3-F92A2383ED6A}" presName="rootConnector" presStyleLbl="node2" presStyleIdx="3" presStyleCnt="4"/>
      <dgm:spPr/>
    </dgm:pt>
    <dgm:pt modelId="{B338B350-F2A6-4BFF-ABB1-C0C7B124586D}" type="pres">
      <dgm:prSet presAssocID="{6F1E2764-E718-4D34-86F3-F92A2383ED6A}" presName="hierChild4" presStyleCnt="0"/>
      <dgm:spPr/>
    </dgm:pt>
    <dgm:pt modelId="{59916481-A957-43F7-B3DF-6B3E45CAD5BC}" type="pres">
      <dgm:prSet presAssocID="{6F1E2764-E718-4D34-86F3-F92A2383ED6A}" presName="hierChild5" presStyleCnt="0"/>
      <dgm:spPr/>
    </dgm:pt>
    <dgm:pt modelId="{6A5E62F7-B536-4613-BD7C-9E08A984C585}" type="pres">
      <dgm:prSet presAssocID="{D999BE8F-7981-4FE6-B459-2C1D0517254C}" presName="hierChild3" presStyleCnt="0"/>
      <dgm:spPr/>
    </dgm:pt>
  </dgm:ptLst>
  <dgm:cxnLst>
    <dgm:cxn modelId="{70AA1823-6193-4D68-9405-E2ADF3E06C14}" srcId="{D999BE8F-7981-4FE6-B459-2C1D0517254C}" destId="{6F1E2764-E718-4D34-86F3-F92A2383ED6A}" srcOrd="3" destOrd="0" parTransId="{7A8B7367-F428-4B1D-90B7-340B811D0276}" sibTransId="{FFA3A72F-F78E-4058-A324-485531836EF8}"/>
    <dgm:cxn modelId="{83119139-CAAB-47D4-B0E2-B149BA0AA448}" srcId="{D999BE8F-7981-4FE6-B459-2C1D0517254C}" destId="{F3776099-B196-48B2-BC8E-1E6856DBAA62}" srcOrd="0" destOrd="0" parTransId="{48B812B8-5AE6-4649-AACD-5634D07FF135}" sibTransId="{2A9FF85A-CF03-47A7-8B3F-9F6920B1DCD5}"/>
    <dgm:cxn modelId="{C2CB873D-991F-480F-B4A3-5E8DD606CFDA}" type="presOf" srcId="{D999BE8F-7981-4FE6-B459-2C1D0517254C}" destId="{3FE50873-9D54-4104-8226-FA90E785EF0F}" srcOrd="1" destOrd="0" presId="urn:microsoft.com/office/officeart/2005/8/layout/orgChart1"/>
    <dgm:cxn modelId="{AE015841-2360-41E9-939A-B3BB098B17EE}" type="presOf" srcId="{48B812B8-5AE6-4649-AACD-5634D07FF135}" destId="{FCBDFA23-1B7D-4609-B5C1-295D215623EA}" srcOrd="0" destOrd="0" presId="urn:microsoft.com/office/officeart/2005/8/layout/orgChart1"/>
    <dgm:cxn modelId="{C3EBF562-0257-42F3-9DA7-531B43D3521E}" type="presOf" srcId="{57C02319-C65A-491C-A627-CF407E8EE53C}" destId="{39C72A52-69D2-4E33-92C9-7C1546029F85}" srcOrd="0" destOrd="0" presId="urn:microsoft.com/office/officeart/2005/8/layout/orgChart1"/>
    <dgm:cxn modelId="{67BEDF46-F8C2-4B3B-AA66-42FA5DE8DB14}" type="presOf" srcId="{6F1E2764-E718-4D34-86F3-F92A2383ED6A}" destId="{97CC59F6-9BFC-4F98-BBCF-C46E78006AA8}" srcOrd="1" destOrd="0" presId="urn:microsoft.com/office/officeart/2005/8/layout/orgChart1"/>
    <dgm:cxn modelId="{467E0D6B-C83D-47D5-8CAB-B54031B125FE}" srcId="{D999BE8F-7981-4FE6-B459-2C1D0517254C}" destId="{A51DF40E-187E-4C3F-97AF-C6E7D37CC40F}" srcOrd="1" destOrd="0" parTransId="{443C8963-7BF3-4F6B-8A9C-0E43BFA5F613}" sibTransId="{821C335A-3FAD-4B28-8C96-8FB056BBE3F4}"/>
    <dgm:cxn modelId="{B0C7BB6E-ADC5-4124-85BD-9E82543E613A}" type="presOf" srcId="{2479E329-FEA4-4128-B8DC-9A1FDA00AE3E}" destId="{1952FB3C-220D-40D2-939B-14CEF5971366}" srcOrd="0" destOrd="0" presId="urn:microsoft.com/office/officeart/2005/8/layout/orgChart1"/>
    <dgm:cxn modelId="{13D00457-E2C2-4F1B-B19D-8338A3C0048F}" type="presOf" srcId="{6F1E2764-E718-4D34-86F3-F92A2383ED6A}" destId="{65132B7D-D590-4048-A2DD-9A815E6B7DBC}" srcOrd="0" destOrd="0" presId="urn:microsoft.com/office/officeart/2005/8/layout/orgChart1"/>
    <dgm:cxn modelId="{F8FC2879-047F-478A-9ABB-2EB6B855DAE5}" type="presOf" srcId="{D999BE8F-7981-4FE6-B459-2C1D0517254C}" destId="{DA7F8C6C-BA10-492B-B645-1A71667C6716}" srcOrd="0" destOrd="0" presId="urn:microsoft.com/office/officeart/2005/8/layout/orgChart1"/>
    <dgm:cxn modelId="{6B60437C-62DF-4D2F-86D8-596565B931B5}" type="presOf" srcId="{A51DF40E-187E-4C3F-97AF-C6E7D37CC40F}" destId="{CBA63EA5-ABCE-4D02-B4F2-3736E31FDEA1}" srcOrd="0" destOrd="0" presId="urn:microsoft.com/office/officeart/2005/8/layout/orgChart1"/>
    <dgm:cxn modelId="{D1882D86-4307-4C55-9ED1-F9B9FFACED18}" srcId="{D999BE8F-7981-4FE6-B459-2C1D0517254C}" destId="{2479E329-FEA4-4128-B8DC-9A1FDA00AE3E}" srcOrd="2" destOrd="0" parTransId="{57C02319-C65A-491C-A627-CF407E8EE53C}" sibTransId="{5F81CC0F-71D1-4F39-9B18-A878B811DFD6}"/>
    <dgm:cxn modelId="{84277C88-4802-4D37-9E9E-6EAEE77C5DB8}" type="presOf" srcId="{2479E329-FEA4-4128-B8DC-9A1FDA00AE3E}" destId="{A4D57D8D-B7B6-4037-8A69-84421034CF63}" srcOrd="1" destOrd="0" presId="urn:microsoft.com/office/officeart/2005/8/layout/orgChart1"/>
    <dgm:cxn modelId="{341EF5A8-BDEC-4ED2-86CD-97805BFD90A9}" type="presOf" srcId="{7A8B7367-F428-4B1D-90B7-340B811D0276}" destId="{AA054A8A-83AC-417F-B7DB-44A26EA51408}" srcOrd="0" destOrd="0" presId="urn:microsoft.com/office/officeart/2005/8/layout/orgChart1"/>
    <dgm:cxn modelId="{4555AFB2-CC1D-4202-B375-4EE36F4760A0}" type="presOf" srcId="{A51DF40E-187E-4C3F-97AF-C6E7D37CC40F}" destId="{72E35433-F039-4BE0-BA5B-DAE5B6EBAF49}" srcOrd="1" destOrd="0" presId="urn:microsoft.com/office/officeart/2005/8/layout/orgChart1"/>
    <dgm:cxn modelId="{0E441EB7-75CC-4C21-9B8B-9C03B3F5C838}" type="presOf" srcId="{F75CA1E3-BF31-47A6-BAC5-CEA2D8F746A7}" destId="{C3CE8124-710D-4953-A997-60D2B096070F}" srcOrd="0" destOrd="0" presId="urn:microsoft.com/office/officeart/2005/8/layout/orgChart1"/>
    <dgm:cxn modelId="{FEACE4BD-C6CF-4225-9D66-53D35273F9AA}" type="presOf" srcId="{443C8963-7BF3-4F6B-8A9C-0E43BFA5F613}" destId="{FA7047C6-6C94-4C6E-9FC0-3C1EB6AD78E7}" srcOrd="0" destOrd="0" presId="urn:microsoft.com/office/officeart/2005/8/layout/orgChart1"/>
    <dgm:cxn modelId="{EE3E8AD6-06DE-4FB8-9E0D-D3CCC7FDADCD}" srcId="{F75CA1E3-BF31-47A6-BAC5-CEA2D8F746A7}" destId="{D999BE8F-7981-4FE6-B459-2C1D0517254C}" srcOrd="0" destOrd="0" parTransId="{0E04033B-4252-4C04-94C0-BE6C37729744}" sibTransId="{D759B0FC-DEE0-4AB5-A4EC-5E1A92E4C7C2}"/>
    <dgm:cxn modelId="{52069FE7-C9A8-4AF0-9EEB-093C274A4126}" type="presOf" srcId="{F3776099-B196-48B2-BC8E-1E6856DBAA62}" destId="{674087B8-3B26-48CE-AB28-52325C93B7A5}" srcOrd="1" destOrd="0" presId="urn:microsoft.com/office/officeart/2005/8/layout/orgChart1"/>
    <dgm:cxn modelId="{211C59ED-E32D-4CF2-8249-4505C1DA0C61}" type="presOf" srcId="{F3776099-B196-48B2-BC8E-1E6856DBAA62}" destId="{EC0A8EA9-F9EB-4BBE-9588-CC6893E2F0B3}" srcOrd="0" destOrd="0" presId="urn:microsoft.com/office/officeart/2005/8/layout/orgChart1"/>
    <dgm:cxn modelId="{F6E6CF0C-CEC3-4D90-9899-F1D28F6B6455}" type="presParOf" srcId="{C3CE8124-710D-4953-A997-60D2B096070F}" destId="{9866762E-2B7E-4859-81B5-22476DE7D5EE}" srcOrd="0" destOrd="0" presId="urn:microsoft.com/office/officeart/2005/8/layout/orgChart1"/>
    <dgm:cxn modelId="{D5B2137E-BD27-4B11-BD0E-FFE07D881ED2}" type="presParOf" srcId="{9866762E-2B7E-4859-81B5-22476DE7D5EE}" destId="{3E67B6A9-354F-4C9A-AFD7-7989EB04C656}" srcOrd="0" destOrd="0" presId="urn:microsoft.com/office/officeart/2005/8/layout/orgChart1"/>
    <dgm:cxn modelId="{BBFC4F02-8974-4928-BD84-E78C804A37F1}" type="presParOf" srcId="{3E67B6A9-354F-4C9A-AFD7-7989EB04C656}" destId="{DA7F8C6C-BA10-492B-B645-1A71667C6716}" srcOrd="0" destOrd="0" presId="urn:microsoft.com/office/officeart/2005/8/layout/orgChart1"/>
    <dgm:cxn modelId="{7B6CAD6B-59DD-407C-924E-2C58129BCC7B}" type="presParOf" srcId="{3E67B6A9-354F-4C9A-AFD7-7989EB04C656}" destId="{3FE50873-9D54-4104-8226-FA90E785EF0F}" srcOrd="1" destOrd="0" presId="urn:microsoft.com/office/officeart/2005/8/layout/orgChart1"/>
    <dgm:cxn modelId="{5B593B44-6AE1-4C2D-9CED-98BD12326B99}" type="presParOf" srcId="{9866762E-2B7E-4859-81B5-22476DE7D5EE}" destId="{C7CB2E5D-D67D-4CB0-94AB-D3062C843DD3}" srcOrd="1" destOrd="0" presId="urn:microsoft.com/office/officeart/2005/8/layout/orgChart1"/>
    <dgm:cxn modelId="{913CAE70-9AAE-43B3-B351-9911EC1470A0}" type="presParOf" srcId="{C7CB2E5D-D67D-4CB0-94AB-D3062C843DD3}" destId="{FCBDFA23-1B7D-4609-B5C1-295D215623EA}" srcOrd="0" destOrd="0" presId="urn:microsoft.com/office/officeart/2005/8/layout/orgChart1"/>
    <dgm:cxn modelId="{7A7E03A9-3595-42FA-84F8-667450B2162A}" type="presParOf" srcId="{C7CB2E5D-D67D-4CB0-94AB-D3062C843DD3}" destId="{AF65031E-D563-4B05-86B9-C8861A210B73}" srcOrd="1" destOrd="0" presId="urn:microsoft.com/office/officeart/2005/8/layout/orgChart1"/>
    <dgm:cxn modelId="{2E759945-EA8A-47E2-8C3A-0C8610D65979}" type="presParOf" srcId="{AF65031E-D563-4B05-86B9-C8861A210B73}" destId="{D02CA300-2555-44E4-8938-495676D7204F}" srcOrd="0" destOrd="0" presId="urn:microsoft.com/office/officeart/2005/8/layout/orgChart1"/>
    <dgm:cxn modelId="{ED558E91-A1A9-421E-86DA-64842DFEB561}" type="presParOf" srcId="{D02CA300-2555-44E4-8938-495676D7204F}" destId="{EC0A8EA9-F9EB-4BBE-9588-CC6893E2F0B3}" srcOrd="0" destOrd="0" presId="urn:microsoft.com/office/officeart/2005/8/layout/orgChart1"/>
    <dgm:cxn modelId="{F42A54ED-FF23-45A2-9103-FA7BF61EA4AF}" type="presParOf" srcId="{D02CA300-2555-44E4-8938-495676D7204F}" destId="{674087B8-3B26-48CE-AB28-52325C93B7A5}" srcOrd="1" destOrd="0" presId="urn:microsoft.com/office/officeart/2005/8/layout/orgChart1"/>
    <dgm:cxn modelId="{91558FBA-10E4-42DF-9A1E-6DA213121745}" type="presParOf" srcId="{AF65031E-D563-4B05-86B9-C8861A210B73}" destId="{375964B0-24D3-49A6-BA8A-1FFF33639DCB}" srcOrd="1" destOrd="0" presId="urn:microsoft.com/office/officeart/2005/8/layout/orgChart1"/>
    <dgm:cxn modelId="{F69EE511-249F-4D32-8935-C858C7C8FD34}" type="presParOf" srcId="{AF65031E-D563-4B05-86B9-C8861A210B73}" destId="{D8EB5008-D0E7-4000-B905-7016C8F2330C}" srcOrd="2" destOrd="0" presId="urn:microsoft.com/office/officeart/2005/8/layout/orgChart1"/>
    <dgm:cxn modelId="{6774F033-8FB5-43F0-AD0C-CB84A847B97B}" type="presParOf" srcId="{C7CB2E5D-D67D-4CB0-94AB-D3062C843DD3}" destId="{FA7047C6-6C94-4C6E-9FC0-3C1EB6AD78E7}" srcOrd="2" destOrd="0" presId="urn:microsoft.com/office/officeart/2005/8/layout/orgChart1"/>
    <dgm:cxn modelId="{2067FA55-D311-4D5C-A9BF-47FBF14DC74C}" type="presParOf" srcId="{C7CB2E5D-D67D-4CB0-94AB-D3062C843DD3}" destId="{806A9F8E-23E3-4415-8486-4B3A7DF15E27}" srcOrd="3" destOrd="0" presId="urn:microsoft.com/office/officeart/2005/8/layout/orgChart1"/>
    <dgm:cxn modelId="{3AA76868-8E17-4378-85DE-D9F01620F404}" type="presParOf" srcId="{806A9F8E-23E3-4415-8486-4B3A7DF15E27}" destId="{068A2009-F69E-4557-A8FB-A53E8F99505E}" srcOrd="0" destOrd="0" presId="urn:microsoft.com/office/officeart/2005/8/layout/orgChart1"/>
    <dgm:cxn modelId="{D354715B-0C9E-4D08-BAD0-98DFB5A91381}" type="presParOf" srcId="{068A2009-F69E-4557-A8FB-A53E8F99505E}" destId="{CBA63EA5-ABCE-4D02-B4F2-3736E31FDEA1}" srcOrd="0" destOrd="0" presId="urn:microsoft.com/office/officeart/2005/8/layout/orgChart1"/>
    <dgm:cxn modelId="{F9C72C86-8F15-4EAB-93FA-4B451B7BF5AF}" type="presParOf" srcId="{068A2009-F69E-4557-A8FB-A53E8F99505E}" destId="{72E35433-F039-4BE0-BA5B-DAE5B6EBAF49}" srcOrd="1" destOrd="0" presId="urn:microsoft.com/office/officeart/2005/8/layout/orgChart1"/>
    <dgm:cxn modelId="{395B26D6-AD85-4C94-8280-7CA55E02C07F}" type="presParOf" srcId="{806A9F8E-23E3-4415-8486-4B3A7DF15E27}" destId="{D6D1B991-5A18-4678-8638-05E14E25484E}" srcOrd="1" destOrd="0" presId="urn:microsoft.com/office/officeart/2005/8/layout/orgChart1"/>
    <dgm:cxn modelId="{ADE91F87-DEE0-4735-B9E4-616CE6B902BA}" type="presParOf" srcId="{806A9F8E-23E3-4415-8486-4B3A7DF15E27}" destId="{854A209B-70F1-47EA-A052-69C897257262}" srcOrd="2" destOrd="0" presId="urn:microsoft.com/office/officeart/2005/8/layout/orgChart1"/>
    <dgm:cxn modelId="{C02D7481-4945-455E-A79A-CD86C1232AE9}" type="presParOf" srcId="{C7CB2E5D-D67D-4CB0-94AB-D3062C843DD3}" destId="{39C72A52-69D2-4E33-92C9-7C1546029F85}" srcOrd="4" destOrd="0" presId="urn:microsoft.com/office/officeart/2005/8/layout/orgChart1"/>
    <dgm:cxn modelId="{56381E0E-6982-4A3D-983D-6D472BF8C78D}" type="presParOf" srcId="{C7CB2E5D-D67D-4CB0-94AB-D3062C843DD3}" destId="{84C627B9-5CA8-402E-8D67-C594229B75CC}" srcOrd="5" destOrd="0" presId="urn:microsoft.com/office/officeart/2005/8/layout/orgChart1"/>
    <dgm:cxn modelId="{5DF56110-73F6-4A16-8B45-F42AD515492D}" type="presParOf" srcId="{84C627B9-5CA8-402E-8D67-C594229B75CC}" destId="{7B36388C-967D-4FCB-B353-EFF44E5982C6}" srcOrd="0" destOrd="0" presId="urn:microsoft.com/office/officeart/2005/8/layout/orgChart1"/>
    <dgm:cxn modelId="{FB77A41F-1AB8-4944-BD01-0916BAD122CA}" type="presParOf" srcId="{7B36388C-967D-4FCB-B353-EFF44E5982C6}" destId="{1952FB3C-220D-40D2-939B-14CEF5971366}" srcOrd="0" destOrd="0" presId="urn:microsoft.com/office/officeart/2005/8/layout/orgChart1"/>
    <dgm:cxn modelId="{11890584-C5D6-4130-B7AE-409C964E8BA5}" type="presParOf" srcId="{7B36388C-967D-4FCB-B353-EFF44E5982C6}" destId="{A4D57D8D-B7B6-4037-8A69-84421034CF63}" srcOrd="1" destOrd="0" presId="urn:microsoft.com/office/officeart/2005/8/layout/orgChart1"/>
    <dgm:cxn modelId="{C09A0951-3EC9-4402-9094-98EB56E021DF}" type="presParOf" srcId="{84C627B9-5CA8-402E-8D67-C594229B75CC}" destId="{79A3BC6A-B184-4C2A-954F-15687D6F22DC}" srcOrd="1" destOrd="0" presId="urn:microsoft.com/office/officeart/2005/8/layout/orgChart1"/>
    <dgm:cxn modelId="{F5044AE7-17EE-4358-8392-536E44B9E4BB}" type="presParOf" srcId="{84C627B9-5CA8-402E-8D67-C594229B75CC}" destId="{D0E55F81-CB8C-46CA-9576-3491609DE2E0}" srcOrd="2" destOrd="0" presId="urn:microsoft.com/office/officeart/2005/8/layout/orgChart1"/>
    <dgm:cxn modelId="{85D8C34A-8AA1-40F2-8400-A03E5E886410}" type="presParOf" srcId="{C7CB2E5D-D67D-4CB0-94AB-D3062C843DD3}" destId="{AA054A8A-83AC-417F-B7DB-44A26EA51408}" srcOrd="6" destOrd="0" presId="urn:microsoft.com/office/officeart/2005/8/layout/orgChart1"/>
    <dgm:cxn modelId="{E632A33D-B12C-4C5D-8744-0DADE334E5E5}" type="presParOf" srcId="{C7CB2E5D-D67D-4CB0-94AB-D3062C843DD3}" destId="{3F504D71-71BE-4AEA-BE95-946B65490BFA}" srcOrd="7" destOrd="0" presId="urn:microsoft.com/office/officeart/2005/8/layout/orgChart1"/>
    <dgm:cxn modelId="{047D4BF2-0A52-4A78-B94C-65B8082BFBA0}" type="presParOf" srcId="{3F504D71-71BE-4AEA-BE95-946B65490BFA}" destId="{9F9EB42C-525C-4F5D-93F2-AB0DD589DA2D}" srcOrd="0" destOrd="0" presId="urn:microsoft.com/office/officeart/2005/8/layout/orgChart1"/>
    <dgm:cxn modelId="{5F00C462-40D5-4995-B5EE-6D203F476F4D}" type="presParOf" srcId="{9F9EB42C-525C-4F5D-93F2-AB0DD589DA2D}" destId="{65132B7D-D590-4048-A2DD-9A815E6B7DBC}" srcOrd="0" destOrd="0" presId="urn:microsoft.com/office/officeart/2005/8/layout/orgChart1"/>
    <dgm:cxn modelId="{01B61A69-2846-472D-A4BD-36647E4D2E1A}" type="presParOf" srcId="{9F9EB42C-525C-4F5D-93F2-AB0DD589DA2D}" destId="{97CC59F6-9BFC-4F98-BBCF-C46E78006AA8}" srcOrd="1" destOrd="0" presId="urn:microsoft.com/office/officeart/2005/8/layout/orgChart1"/>
    <dgm:cxn modelId="{3A81FEFE-113B-4531-A0C2-9B7423412C57}" type="presParOf" srcId="{3F504D71-71BE-4AEA-BE95-946B65490BFA}" destId="{B338B350-F2A6-4BFF-ABB1-C0C7B124586D}" srcOrd="1" destOrd="0" presId="urn:microsoft.com/office/officeart/2005/8/layout/orgChart1"/>
    <dgm:cxn modelId="{B7E2427F-17B5-49EA-9792-3457887FE4D7}" type="presParOf" srcId="{3F504D71-71BE-4AEA-BE95-946B65490BFA}" destId="{59916481-A957-43F7-B3DF-6B3E45CAD5BC}" srcOrd="2" destOrd="0" presId="urn:microsoft.com/office/officeart/2005/8/layout/orgChart1"/>
    <dgm:cxn modelId="{1F523B7F-5EF0-4639-B9B3-21439788B054}" type="presParOf" srcId="{9866762E-2B7E-4859-81B5-22476DE7D5EE}" destId="{6A5E62F7-B536-4613-BD7C-9E08A984C58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1.xml><?xml version="1.0" encoding="utf-8"?>
<dgm:dataModel xmlns:dgm="http://schemas.openxmlformats.org/drawingml/2006/diagram" xmlns:a="http://schemas.openxmlformats.org/drawingml/2006/main">
  <dgm:ptLst>
    <dgm:pt modelId="{29D62426-1F15-423A-93D0-F99E07A87066}"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ru-RU"/>
        </a:p>
      </dgm:t>
    </dgm:pt>
    <dgm:pt modelId="{7C7F9D77-E432-4EAB-9D0F-04864FBFA64D}">
      <dgm:prSet/>
      <dgm:spPr/>
      <dgm:t>
        <a:bodyPr/>
        <a:lstStyle/>
        <a:p>
          <a:r>
            <a:rPr lang="ru-RU" b="1" dirty="0"/>
            <a:t>Борьба с преступностью </a:t>
          </a:r>
          <a:r>
            <a:rPr lang="ru-RU" dirty="0"/>
            <a:t>— наиболее общее понятие, которое определяет целенаправленную системную деятельность общества и государства, представляющую единство следующих подсистем:</a:t>
          </a:r>
        </a:p>
        <a:p>
          <a:r>
            <a:rPr lang="ru-RU" dirty="0"/>
            <a:t>1) общей организации борьбы с преступностью;</a:t>
          </a:r>
        </a:p>
        <a:p>
          <a:r>
            <a:rPr lang="ru-RU" dirty="0"/>
            <a:t>2) предупреждения преступности;</a:t>
          </a:r>
        </a:p>
        <a:p>
          <a:r>
            <a:rPr lang="ru-RU" dirty="0"/>
            <a:t>3) правоохранительной деятельности.</a:t>
          </a:r>
        </a:p>
      </dgm:t>
    </dgm:pt>
    <dgm:pt modelId="{2CA085DA-41ED-4CCA-88E0-3183D96F72AE}" type="parTrans" cxnId="{51E44F16-D693-4436-8B61-C401FD103314}">
      <dgm:prSet/>
      <dgm:spPr/>
      <dgm:t>
        <a:bodyPr/>
        <a:lstStyle/>
        <a:p>
          <a:endParaRPr lang="ru-RU"/>
        </a:p>
      </dgm:t>
    </dgm:pt>
    <dgm:pt modelId="{DCB6CD7A-B4BB-42B5-9149-060DD7441C6C}" type="sibTrans" cxnId="{51E44F16-D693-4436-8B61-C401FD103314}">
      <dgm:prSet/>
      <dgm:spPr/>
      <dgm:t>
        <a:bodyPr/>
        <a:lstStyle/>
        <a:p>
          <a:endParaRPr lang="ru-RU"/>
        </a:p>
      </dgm:t>
    </dgm:pt>
    <dgm:pt modelId="{81A9B941-9B38-4365-B38C-C1A09468ACD7}" type="pres">
      <dgm:prSet presAssocID="{29D62426-1F15-423A-93D0-F99E07A87066}" presName="linear" presStyleCnt="0">
        <dgm:presLayoutVars>
          <dgm:animLvl val="lvl"/>
          <dgm:resizeHandles val="exact"/>
        </dgm:presLayoutVars>
      </dgm:prSet>
      <dgm:spPr/>
    </dgm:pt>
    <dgm:pt modelId="{6C71C5E0-112D-4AF9-9E77-C2141241E2A0}" type="pres">
      <dgm:prSet presAssocID="{7C7F9D77-E432-4EAB-9D0F-04864FBFA64D}" presName="parentText" presStyleLbl="node1" presStyleIdx="0" presStyleCnt="1">
        <dgm:presLayoutVars>
          <dgm:chMax val="0"/>
          <dgm:bulletEnabled val="1"/>
        </dgm:presLayoutVars>
      </dgm:prSet>
      <dgm:spPr/>
    </dgm:pt>
  </dgm:ptLst>
  <dgm:cxnLst>
    <dgm:cxn modelId="{51E44F16-D693-4436-8B61-C401FD103314}" srcId="{29D62426-1F15-423A-93D0-F99E07A87066}" destId="{7C7F9D77-E432-4EAB-9D0F-04864FBFA64D}" srcOrd="0" destOrd="0" parTransId="{2CA085DA-41ED-4CCA-88E0-3183D96F72AE}" sibTransId="{DCB6CD7A-B4BB-42B5-9149-060DD7441C6C}"/>
    <dgm:cxn modelId="{00EAED5A-2BD2-4CB8-AF23-D0559111276E}" type="presOf" srcId="{7C7F9D77-E432-4EAB-9D0F-04864FBFA64D}" destId="{6C71C5E0-112D-4AF9-9E77-C2141241E2A0}" srcOrd="0" destOrd="0" presId="urn:microsoft.com/office/officeart/2005/8/layout/vList2"/>
    <dgm:cxn modelId="{A3A9BFF8-9C78-44FE-9726-76184263DD26}" type="presOf" srcId="{29D62426-1F15-423A-93D0-F99E07A87066}" destId="{81A9B941-9B38-4365-B38C-C1A09468ACD7}" srcOrd="0" destOrd="0" presId="urn:microsoft.com/office/officeart/2005/8/layout/vList2"/>
    <dgm:cxn modelId="{7EA72350-750F-4F7F-B291-38DC9BA754D8}" type="presParOf" srcId="{81A9B941-9B38-4365-B38C-C1A09468ACD7}" destId="{6C71C5E0-112D-4AF9-9E77-C2141241E2A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2.xml><?xml version="1.0" encoding="utf-8"?>
<dgm:dataModel xmlns:dgm="http://schemas.openxmlformats.org/drawingml/2006/diagram" xmlns:a="http://schemas.openxmlformats.org/drawingml/2006/main">
  <dgm:ptLst>
    <dgm:pt modelId="{C1FBE40B-F42E-4705-89BE-05F8F0E8AFF2}"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ru-RU"/>
        </a:p>
      </dgm:t>
    </dgm:pt>
    <dgm:pt modelId="{55B65B07-7FAB-4F10-9B65-68F9590246C4}">
      <dgm:prSet/>
      <dgm:spPr/>
      <dgm:t>
        <a:bodyPr/>
        <a:lstStyle/>
        <a:p>
          <a:r>
            <a:rPr lang="ru-RU" b="1" dirty="0"/>
            <a:t>Профилактика преступности </a:t>
          </a:r>
          <a:r>
            <a:rPr lang="ru-RU" dirty="0"/>
            <a:t>заключается в деятельности по выявлению и устранению причин и условий преступности, лиц, склонных к совершению преступлений, осуществляемой до момента совершения преступления. Термин более применим к общему и индивидуальному специально-криминологическому предупреждению преступлений.</a:t>
          </a:r>
        </a:p>
        <a:p>
          <a:r>
            <a:rPr lang="ru-RU" b="1" dirty="0"/>
            <a:t>Предотвращение преступлений </a:t>
          </a:r>
          <a:r>
            <a:rPr lang="ru-RU" dirty="0"/>
            <a:t>— это деятельность по применению конкретных мер, определенных законодательством, к лицам, готовящимся к совершению уголовно наказуемых деяний и совершающим преступления.</a:t>
          </a:r>
        </a:p>
      </dgm:t>
    </dgm:pt>
    <dgm:pt modelId="{802E3628-E995-443E-B258-F47B261534B2}" type="parTrans" cxnId="{A9457DA7-B865-42D9-83F4-DE2CD9E28B59}">
      <dgm:prSet/>
      <dgm:spPr/>
      <dgm:t>
        <a:bodyPr/>
        <a:lstStyle/>
        <a:p>
          <a:endParaRPr lang="ru-RU"/>
        </a:p>
      </dgm:t>
    </dgm:pt>
    <dgm:pt modelId="{8B4A29B9-2CC9-412C-9464-5FEF486325D6}" type="sibTrans" cxnId="{A9457DA7-B865-42D9-83F4-DE2CD9E28B59}">
      <dgm:prSet/>
      <dgm:spPr/>
      <dgm:t>
        <a:bodyPr/>
        <a:lstStyle/>
        <a:p>
          <a:endParaRPr lang="ru-RU"/>
        </a:p>
      </dgm:t>
    </dgm:pt>
    <dgm:pt modelId="{9840D7D2-73AE-4BD0-ABA5-25CAC8F9904D}" type="pres">
      <dgm:prSet presAssocID="{C1FBE40B-F42E-4705-89BE-05F8F0E8AFF2}" presName="linear" presStyleCnt="0">
        <dgm:presLayoutVars>
          <dgm:animLvl val="lvl"/>
          <dgm:resizeHandles val="exact"/>
        </dgm:presLayoutVars>
      </dgm:prSet>
      <dgm:spPr/>
    </dgm:pt>
    <dgm:pt modelId="{8C4B63BA-34A9-4806-B2C7-7FBEF57D99A8}" type="pres">
      <dgm:prSet presAssocID="{55B65B07-7FAB-4F10-9B65-68F9590246C4}" presName="parentText" presStyleLbl="node1" presStyleIdx="0" presStyleCnt="1">
        <dgm:presLayoutVars>
          <dgm:chMax val="0"/>
          <dgm:bulletEnabled val="1"/>
        </dgm:presLayoutVars>
      </dgm:prSet>
      <dgm:spPr/>
    </dgm:pt>
  </dgm:ptLst>
  <dgm:cxnLst>
    <dgm:cxn modelId="{8D491613-8AB0-4FCD-BF34-E25E5B6B2D08}" type="presOf" srcId="{55B65B07-7FAB-4F10-9B65-68F9590246C4}" destId="{8C4B63BA-34A9-4806-B2C7-7FBEF57D99A8}" srcOrd="0" destOrd="0" presId="urn:microsoft.com/office/officeart/2005/8/layout/vList2"/>
    <dgm:cxn modelId="{A9457DA7-B865-42D9-83F4-DE2CD9E28B59}" srcId="{C1FBE40B-F42E-4705-89BE-05F8F0E8AFF2}" destId="{55B65B07-7FAB-4F10-9B65-68F9590246C4}" srcOrd="0" destOrd="0" parTransId="{802E3628-E995-443E-B258-F47B261534B2}" sibTransId="{8B4A29B9-2CC9-412C-9464-5FEF486325D6}"/>
    <dgm:cxn modelId="{259610F1-452B-4E34-AE82-E34A19C65530}" type="presOf" srcId="{C1FBE40B-F42E-4705-89BE-05F8F0E8AFF2}" destId="{9840D7D2-73AE-4BD0-ABA5-25CAC8F9904D}" srcOrd="0" destOrd="0" presId="urn:microsoft.com/office/officeart/2005/8/layout/vList2"/>
    <dgm:cxn modelId="{0D41A6A8-77A2-440D-B567-6B7501F27EDB}" type="presParOf" srcId="{9840D7D2-73AE-4BD0-ABA5-25CAC8F9904D}" destId="{8C4B63BA-34A9-4806-B2C7-7FBEF57D99A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3.xml><?xml version="1.0" encoding="utf-8"?>
<dgm:dataModel xmlns:dgm="http://schemas.openxmlformats.org/drawingml/2006/diagram" xmlns:a="http://schemas.openxmlformats.org/drawingml/2006/main">
  <dgm:ptLst>
    <dgm:pt modelId="{08131ED5-6FC4-4701-867A-67EEB035B1BA}"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ru-RU"/>
        </a:p>
      </dgm:t>
    </dgm:pt>
    <dgm:pt modelId="{2F775DAC-2FA3-4A70-9882-32CF1D841041}">
      <dgm:prSet/>
      <dgm:spPr/>
      <dgm:t>
        <a:bodyPr/>
        <a:lstStyle/>
        <a:p>
          <a:r>
            <a:rPr lang="ru-RU" b="1"/>
            <a:t>Пресечение преступлений </a:t>
          </a:r>
          <a:r>
            <a:rPr lang="ru-RU"/>
            <a:t>заключается в принятии конкретных мер, определенных законодательством, к лицам, совершающим уголовно наказуемые деяния, в целях недопущения негативных последствий начатых преступлений.</a:t>
          </a:r>
        </a:p>
      </dgm:t>
    </dgm:pt>
    <dgm:pt modelId="{3903F489-281E-4E0C-AFEA-84E89717AF24}" type="parTrans" cxnId="{FFE759B8-B953-4638-A8BF-4A4332B6EA61}">
      <dgm:prSet/>
      <dgm:spPr/>
      <dgm:t>
        <a:bodyPr/>
        <a:lstStyle/>
        <a:p>
          <a:endParaRPr lang="ru-RU"/>
        </a:p>
      </dgm:t>
    </dgm:pt>
    <dgm:pt modelId="{967C28DD-E5A9-4019-AB4A-6512282F2441}" type="sibTrans" cxnId="{FFE759B8-B953-4638-A8BF-4A4332B6EA61}">
      <dgm:prSet/>
      <dgm:spPr/>
      <dgm:t>
        <a:bodyPr/>
        <a:lstStyle/>
        <a:p>
          <a:endParaRPr lang="ru-RU"/>
        </a:p>
      </dgm:t>
    </dgm:pt>
    <dgm:pt modelId="{381CEE70-F214-4B24-8F47-B3B3F5C0C672}" type="pres">
      <dgm:prSet presAssocID="{08131ED5-6FC4-4701-867A-67EEB035B1BA}" presName="linear" presStyleCnt="0">
        <dgm:presLayoutVars>
          <dgm:animLvl val="lvl"/>
          <dgm:resizeHandles val="exact"/>
        </dgm:presLayoutVars>
      </dgm:prSet>
      <dgm:spPr/>
    </dgm:pt>
    <dgm:pt modelId="{BE2B0CD1-73DF-4C4A-89AA-A2394A690639}" type="pres">
      <dgm:prSet presAssocID="{2F775DAC-2FA3-4A70-9882-32CF1D841041}" presName="parentText" presStyleLbl="node1" presStyleIdx="0" presStyleCnt="1">
        <dgm:presLayoutVars>
          <dgm:chMax val="0"/>
          <dgm:bulletEnabled val="1"/>
        </dgm:presLayoutVars>
      </dgm:prSet>
      <dgm:spPr/>
    </dgm:pt>
  </dgm:ptLst>
  <dgm:cxnLst>
    <dgm:cxn modelId="{B0E8EE61-9237-4060-B45C-ADC0B176078E}" type="presOf" srcId="{08131ED5-6FC4-4701-867A-67EEB035B1BA}" destId="{381CEE70-F214-4B24-8F47-B3B3F5C0C672}" srcOrd="0" destOrd="0" presId="urn:microsoft.com/office/officeart/2005/8/layout/vList2"/>
    <dgm:cxn modelId="{2E3B9897-D9CB-418B-ACA5-38D40219FD45}" type="presOf" srcId="{2F775DAC-2FA3-4A70-9882-32CF1D841041}" destId="{BE2B0CD1-73DF-4C4A-89AA-A2394A690639}" srcOrd="0" destOrd="0" presId="urn:microsoft.com/office/officeart/2005/8/layout/vList2"/>
    <dgm:cxn modelId="{FFE759B8-B953-4638-A8BF-4A4332B6EA61}" srcId="{08131ED5-6FC4-4701-867A-67EEB035B1BA}" destId="{2F775DAC-2FA3-4A70-9882-32CF1D841041}" srcOrd="0" destOrd="0" parTransId="{3903F489-281E-4E0C-AFEA-84E89717AF24}" sibTransId="{967C28DD-E5A9-4019-AB4A-6512282F2441}"/>
    <dgm:cxn modelId="{ECD89E5D-4A7E-4335-97F3-1E1003B507B7}" type="presParOf" srcId="{381CEE70-F214-4B24-8F47-B3B3F5C0C672}" destId="{BE2B0CD1-73DF-4C4A-89AA-A2394A69063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4.xml><?xml version="1.0" encoding="utf-8"?>
<dgm:dataModel xmlns:dgm="http://schemas.openxmlformats.org/drawingml/2006/diagram" xmlns:a="http://schemas.openxmlformats.org/drawingml/2006/main">
  <dgm:ptLst>
    <dgm:pt modelId="{AEEDF80B-E704-44D0-B2AF-B6C17DCF1A74}" type="doc">
      <dgm:prSet loTypeId="urn:microsoft.com/office/officeart/2008/layout/HorizontalMultiLevelHierarchy" loCatId="hierarchy" qsTypeId="urn:microsoft.com/office/officeart/2005/8/quickstyle/simple1" qsCatId="simple" csTypeId="urn:microsoft.com/office/officeart/2005/8/colors/accent0_1" csCatId="mainScheme" phldr="1"/>
      <dgm:spPr/>
      <dgm:t>
        <a:bodyPr/>
        <a:lstStyle/>
        <a:p>
          <a:endParaRPr lang="ru-RU"/>
        </a:p>
      </dgm:t>
    </dgm:pt>
    <dgm:pt modelId="{8C41AC14-D945-466F-81F7-80F0CE552AA1}">
      <dgm:prSet phldrT="[Текст]"/>
      <dgm:spPr/>
      <dgm:t>
        <a:bodyPr/>
        <a:lstStyle/>
        <a:p>
          <a:r>
            <a:rPr lang="ru-RU" b="1" dirty="0"/>
            <a:t>Задачи предупреждения преступности</a:t>
          </a:r>
        </a:p>
      </dgm:t>
    </dgm:pt>
    <dgm:pt modelId="{A1081E18-BC5E-413F-B3DB-F4C68809CD0F}" type="parTrans" cxnId="{9AD71975-3723-40D6-A399-8540FF1AC503}">
      <dgm:prSet/>
      <dgm:spPr/>
      <dgm:t>
        <a:bodyPr/>
        <a:lstStyle/>
        <a:p>
          <a:endParaRPr lang="ru-RU"/>
        </a:p>
      </dgm:t>
    </dgm:pt>
    <dgm:pt modelId="{B2C8CC2B-1FFB-48F3-BCC1-FEE8C372C997}" type="sibTrans" cxnId="{9AD71975-3723-40D6-A399-8540FF1AC503}">
      <dgm:prSet/>
      <dgm:spPr/>
      <dgm:t>
        <a:bodyPr/>
        <a:lstStyle/>
        <a:p>
          <a:endParaRPr lang="ru-RU"/>
        </a:p>
      </dgm:t>
    </dgm:pt>
    <dgm:pt modelId="{34D256DC-BE1D-41A1-838A-A7A1C9D60D56}">
      <dgm:prSet phldrT="[Текст]"/>
      <dgm:spPr/>
      <dgm:t>
        <a:bodyPr/>
        <a:lstStyle/>
        <a:p>
          <a:r>
            <a:rPr lang="ru-RU" dirty="0"/>
            <a:t>Выявление и устранение  или нейтрализация криминогенных факторов, порождающих преступность</a:t>
          </a:r>
        </a:p>
      </dgm:t>
    </dgm:pt>
    <dgm:pt modelId="{53C5E8DB-F933-4C83-AD10-889531FF3BB3}" type="parTrans" cxnId="{181E146A-34BF-40BF-B748-0864FA1A9ACC}">
      <dgm:prSet/>
      <dgm:spPr/>
      <dgm:t>
        <a:bodyPr/>
        <a:lstStyle/>
        <a:p>
          <a:endParaRPr lang="ru-RU"/>
        </a:p>
      </dgm:t>
    </dgm:pt>
    <dgm:pt modelId="{D20C5837-E45F-49C8-B8B1-3732B9D99497}" type="sibTrans" cxnId="{181E146A-34BF-40BF-B748-0864FA1A9ACC}">
      <dgm:prSet/>
      <dgm:spPr/>
      <dgm:t>
        <a:bodyPr/>
        <a:lstStyle/>
        <a:p>
          <a:endParaRPr lang="ru-RU"/>
        </a:p>
      </dgm:t>
    </dgm:pt>
    <dgm:pt modelId="{09F93F67-F801-48C1-8EC1-544F7916CAAE}">
      <dgm:prSet phldrT="[Текст]"/>
      <dgm:spPr/>
      <dgm:t>
        <a:bodyPr/>
        <a:lstStyle/>
        <a:p>
          <a:r>
            <a:rPr lang="ru-RU" dirty="0"/>
            <a:t>Осуществление профилактического воздействия на лиц, склонных к совершению уголовно-наказуемых деяний, а также лиц, их сверчивающих или совершивших</a:t>
          </a:r>
        </a:p>
      </dgm:t>
    </dgm:pt>
    <dgm:pt modelId="{6F515875-519D-48C3-8E17-F0D991A7D3C0}" type="parTrans" cxnId="{DD842C94-EFCC-491F-BAC1-83DFD257C6F5}">
      <dgm:prSet/>
      <dgm:spPr/>
      <dgm:t>
        <a:bodyPr/>
        <a:lstStyle/>
        <a:p>
          <a:endParaRPr lang="ru-RU"/>
        </a:p>
      </dgm:t>
    </dgm:pt>
    <dgm:pt modelId="{42068009-00C8-4233-8F6A-D717CBED1001}" type="sibTrans" cxnId="{DD842C94-EFCC-491F-BAC1-83DFD257C6F5}">
      <dgm:prSet/>
      <dgm:spPr/>
      <dgm:t>
        <a:bodyPr/>
        <a:lstStyle/>
        <a:p>
          <a:endParaRPr lang="ru-RU"/>
        </a:p>
      </dgm:t>
    </dgm:pt>
    <dgm:pt modelId="{13B2BDBA-CBB3-4D02-A9B0-5477E7DDD877}">
      <dgm:prSet phldrT="[Текст]"/>
      <dgm:spPr/>
      <dgm:t>
        <a:bodyPr/>
        <a:lstStyle/>
        <a:p>
          <a:r>
            <a:rPr lang="ru-RU" dirty="0"/>
            <a:t>Применение мер воздействия на осужденных в целях их исправления</a:t>
          </a:r>
        </a:p>
      </dgm:t>
    </dgm:pt>
    <dgm:pt modelId="{3BF4570B-912B-403A-9254-88E70C502349}" type="parTrans" cxnId="{4E27D2AA-5856-4C10-A51B-6E119A613406}">
      <dgm:prSet/>
      <dgm:spPr/>
      <dgm:t>
        <a:bodyPr/>
        <a:lstStyle/>
        <a:p>
          <a:endParaRPr lang="ru-RU"/>
        </a:p>
      </dgm:t>
    </dgm:pt>
    <dgm:pt modelId="{AB6D64FA-ABC4-4B59-8A58-E4E5B1B85D62}" type="sibTrans" cxnId="{4E27D2AA-5856-4C10-A51B-6E119A613406}">
      <dgm:prSet/>
      <dgm:spPr/>
      <dgm:t>
        <a:bodyPr/>
        <a:lstStyle/>
        <a:p>
          <a:endParaRPr lang="ru-RU"/>
        </a:p>
      </dgm:t>
    </dgm:pt>
    <dgm:pt modelId="{01E2F8C4-AD48-43DB-9EB6-D342AA5CC56A}">
      <dgm:prSet/>
      <dgm:spPr/>
      <dgm:t>
        <a:bodyPr/>
        <a:lstStyle/>
        <a:p>
          <a:r>
            <a:rPr lang="ru-RU" dirty="0"/>
            <a:t>Предотвращение и пресечение преступной деятельности</a:t>
          </a:r>
        </a:p>
      </dgm:t>
    </dgm:pt>
    <dgm:pt modelId="{674F0FCB-07D6-4F53-80B3-3DEACC52607E}" type="parTrans" cxnId="{9E3AFCBC-E888-4AEF-8933-2AFBDF707F6B}">
      <dgm:prSet/>
      <dgm:spPr/>
      <dgm:t>
        <a:bodyPr/>
        <a:lstStyle/>
        <a:p>
          <a:endParaRPr lang="ru-RU"/>
        </a:p>
      </dgm:t>
    </dgm:pt>
    <dgm:pt modelId="{77E12BF5-1EA7-4B9A-A25F-12326D35E882}" type="sibTrans" cxnId="{9E3AFCBC-E888-4AEF-8933-2AFBDF707F6B}">
      <dgm:prSet/>
      <dgm:spPr/>
      <dgm:t>
        <a:bodyPr/>
        <a:lstStyle/>
        <a:p>
          <a:endParaRPr lang="ru-RU"/>
        </a:p>
      </dgm:t>
    </dgm:pt>
    <dgm:pt modelId="{DE1F2FF3-A664-4551-90BA-BFD3CF88993A}">
      <dgm:prSet/>
      <dgm:spPr/>
      <dgm:t>
        <a:bodyPr/>
        <a:lstStyle/>
        <a:p>
          <a:r>
            <a:rPr lang="ru-RU" dirty="0"/>
            <a:t>Снижение вероятности риска для населения и отдельных граждан стать жертвами преступных посягательств </a:t>
          </a:r>
        </a:p>
      </dgm:t>
    </dgm:pt>
    <dgm:pt modelId="{1D9F1B8B-E8A8-4771-9E94-FAF7DFEE2E60}" type="parTrans" cxnId="{5371E7C7-7CD4-4323-B606-8D4B54D8E28D}">
      <dgm:prSet/>
      <dgm:spPr/>
      <dgm:t>
        <a:bodyPr/>
        <a:lstStyle/>
        <a:p>
          <a:endParaRPr lang="ru-RU"/>
        </a:p>
      </dgm:t>
    </dgm:pt>
    <dgm:pt modelId="{663187F7-79E3-4AF2-B67B-14C99C7A6447}" type="sibTrans" cxnId="{5371E7C7-7CD4-4323-B606-8D4B54D8E28D}">
      <dgm:prSet/>
      <dgm:spPr/>
      <dgm:t>
        <a:bodyPr/>
        <a:lstStyle/>
        <a:p>
          <a:endParaRPr lang="ru-RU"/>
        </a:p>
      </dgm:t>
    </dgm:pt>
    <dgm:pt modelId="{FE96426C-7450-45EE-A3EE-4170D664F79E}" type="pres">
      <dgm:prSet presAssocID="{AEEDF80B-E704-44D0-B2AF-B6C17DCF1A74}" presName="Name0" presStyleCnt="0">
        <dgm:presLayoutVars>
          <dgm:chPref val="1"/>
          <dgm:dir/>
          <dgm:animOne val="branch"/>
          <dgm:animLvl val="lvl"/>
          <dgm:resizeHandles val="exact"/>
        </dgm:presLayoutVars>
      </dgm:prSet>
      <dgm:spPr/>
    </dgm:pt>
    <dgm:pt modelId="{C3ED2AD2-0907-48FE-82FD-C3CAC35A484F}" type="pres">
      <dgm:prSet presAssocID="{8C41AC14-D945-466F-81F7-80F0CE552AA1}" presName="root1" presStyleCnt="0"/>
      <dgm:spPr/>
    </dgm:pt>
    <dgm:pt modelId="{1483A937-CB36-43AE-8480-9E178760870C}" type="pres">
      <dgm:prSet presAssocID="{8C41AC14-D945-466F-81F7-80F0CE552AA1}" presName="LevelOneTextNode" presStyleLbl="node0" presStyleIdx="0" presStyleCnt="1">
        <dgm:presLayoutVars>
          <dgm:chPref val="3"/>
        </dgm:presLayoutVars>
      </dgm:prSet>
      <dgm:spPr/>
    </dgm:pt>
    <dgm:pt modelId="{AD323915-B8E6-45B0-8567-C06B69355C82}" type="pres">
      <dgm:prSet presAssocID="{8C41AC14-D945-466F-81F7-80F0CE552AA1}" presName="level2hierChild" presStyleCnt="0"/>
      <dgm:spPr/>
    </dgm:pt>
    <dgm:pt modelId="{9D133EC3-884A-49F6-A978-0DB4544E51E3}" type="pres">
      <dgm:prSet presAssocID="{53C5E8DB-F933-4C83-AD10-889531FF3BB3}" presName="conn2-1" presStyleLbl="parChTrans1D2" presStyleIdx="0" presStyleCnt="5"/>
      <dgm:spPr/>
    </dgm:pt>
    <dgm:pt modelId="{17FE0F0A-3EFF-4FA3-AF5F-2025386B673C}" type="pres">
      <dgm:prSet presAssocID="{53C5E8DB-F933-4C83-AD10-889531FF3BB3}" presName="connTx" presStyleLbl="parChTrans1D2" presStyleIdx="0" presStyleCnt="5"/>
      <dgm:spPr/>
    </dgm:pt>
    <dgm:pt modelId="{C4D80DE5-7187-4A6A-A9FE-0C05231408C6}" type="pres">
      <dgm:prSet presAssocID="{34D256DC-BE1D-41A1-838A-A7A1C9D60D56}" presName="root2" presStyleCnt="0"/>
      <dgm:spPr/>
    </dgm:pt>
    <dgm:pt modelId="{F68531B0-8A0B-4E6F-B23D-3C705770615C}" type="pres">
      <dgm:prSet presAssocID="{34D256DC-BE1D-41A1-838A-A7A1C9D60D56}" presName="LevelTwoTextNode" presStyleLbl="node2" presStyleIdx="0" presStyleCnt="5" custScaleX="392137">
        <dgm:presLayoutVars>
          <dgm:chPref val="3"/>
        </dgm:presLayoutVars>
      </dgm:prSet>
      <dgm:spPr/>
    </dgm:pt>
    <dgm:pt modelId="{4CB8D533-D92F-4DC6-A899-43B7CC714189}" type="pres">
      <dgm:prSet presAssocID="{34D256DC-BE1D-41A1-838A-A7A1C9D60D56}" presName="level3hierChild" presStyleCnt="0"/>
      <dgm:spPr/>
    </dgm:pt>
    <dgm:pt modelId="{34313688-E014-43AD-9483-94C8C09020D8}" type="pres">
      <dgm:prSet presAssocID="{6F515875-519D-48C3-8E17-F0D991A7D3C0}" presName="conn2-1" presStyleLbl="parChTrans1D2" presStyleIdx="1" presStyleCnt="5"/>
      <dgm:spPr/>
    </dgm:pt>
    <dgm:pt modelId="{22358A91-77F3-4835-BDD1-D08034D5795A}" type="pres">
      <dgm:prSet presAssocID="{6F515875-519D-48C3-8E17-F0D991A7D3C0}" presName="connTx" presStyleLbl="parChTrans1D2" presStyleIdx="1" presStyleCnt="5"/>
      <dgm:spPr/>
    </dgm:pt>
    <dgm:pt modelId="{153BAD55-2EB1-4B25-8EFA-E057116A229A}" type="pres">
      <dgm:prSet presAssocID="{09F93F67-F801-48C1-8EC1-544F7916CAAE}" presName="root2" presStyleCnt="0"/>
      <dgm:spPr/>
    </dgm:pt>
    <dgm:pt modelId="{189584FE-5850-4824-B30C-76354D336334}" type="pres">
      <dgm:prSet presAssocID="{09F93F67-F801-48C1-8EC1-544F7916CAAE}" presName="LevelTwoTextNode" presStyleLbl="node2" presStyleIdx="1" presStyleCnt="5" custScaleX="392137">
        <dgm:presLayoutVars>
          <dgm:chPref val="3"/>
        </dgm:presLayoutVars>
      </dgm:prSet>
      <dgm:spPr/>
    </dgm:pt>
    <dgm:pt modelId="{EC5566E1-3CFA-4D49-821D-D75CC5317B25}" type="pres">
      <dgm:prSet presAssocID="{09F93F67-F801-48C1-8EC1-544F7916CAAE}" presName="level3hierChild" presStyleCnt="0"/>
      <dgm:spPr/>
    </dgm:pt>
    <dgm:pt modelId="{21FBFD8D-491E-4795-9574-72999DDA7155}" type="pres">
      <dgm:prSet presAssocID="{3BF4570B-912B-403A-9254-88E70C502349}" presName="conn2-1" presStyleLbl="parChTrans1D2" presStyleIdx="2" presStyleCnt="5"/>
      <dgm:spPr/>
    </dgm:pt>
    <dgm:pt modelId="{BF5A41DD-2B2B-4CFB-BF3F-CD21A079A665}" type="pres">
      <dgm:prSet presAssocID="{3BF4570B-912B-403A-9254-88E70C502349}" presName="connTx" presStyleLbl="parChTrans1D2" presStyleIdx="2" presStyleCnt="5"/>
      <dgm:spPr/>
    </dgm:pt>
    <dgm:pt modelId="{C1147463-082A-4B46-9334-EF0B2E03FDB6}" type="pres">
      <dgm:prSet presAssocID="{13B2BDBA-CBB3-4D02-A9B0-5477E7DDD877}" presName="root2" presStyleCnt="0"/>
      <dgm:spPr/>
    </dgm:pt>
    <dgm:pt modelId="{0C502805-8ECC-4571-A0C2-8798586B04E9}" type="pres">
      <dgm:prSet presAssocID="{13B2BDBA-CBB3-4D02-A9B0-5477E7DDD877}" presName="LevelTwoTextNode" presStyleLbl="node2" presStyleIdx="2" presStyleCnt="5" custScaleX="392137">
        <dgm:presLayoutVars>
          <dgm:chPref val="3"/>
        </dgm:presLayoutVars>
      </dgm:prSet>
      <dgm:spPr/>
    </dgm:pt>
    <dgm:pt modelId="{741DC738-0546-42A9-9D00-17FD1CD3BC05}" type="pres">
      <dgm:prSet presAssocID="{13B2BDBA-CBB3-4D02-A9B0-5477E7DDD877}" presName="level3hierChild" presStyleCnt="0"/>
      <dgm:spPr/>
    </dgm:pt>
    <dgm:pt modelId="{92D91E85-ADCE-4064-A5E1-0C3909A9C4A1}" type="pres">
      <dgm:prSet presAssocID="{674F0FCB-07D6-4F53-80B3-3DEACC52607E}" presName="conn2-1" presStyleLbl="parChTrans1D2" presStyleIdx="3" presStyleCnt="5"/>
      <dgm:spPr/>
    </dgm:pt>
    <dgm:pt modelId="{2F4CC8A0-955A-4E8E-A847-ADD920CDD784}" type="pres">
      <dgm:prSet presAssocID="{674F0FCB-07D6-4F53-80B3-3DEACC52607E}" presName="connTx" presStyleLbl="parChTrans1D2" presStyleIdx="3" presStyleCnt="5"/>
      <dgm:spPr/>
    </dgm:pt>
    <dgm:pt modelId="{85919CD9-0BD5-44DC-8FED-FBA0B2BC3A19}" type="pres">
      <dgm:prSet presAssocID="{01E2F8C4-AD48-43DB-9EB6-D342AA5CC56A}" presName="root2" presStyleCnt="0"/>
      <dgm:spPr/>
    </dgm:pt>
    <dgm:pt modelId="{C149BBEB-E218-44EE-8EEB-4412E820529A}" type="pres">
      <dgm:prSet presAssocID="{01E2F8C4-AD48-43DB-9EB6-D342AA5CC56A}" presName="LevelTwoTextNode" presStyleLbl="node2" presStyleIdx="3" presStyleCnt="5" custScaleX="392137">
        <dgm:presLayoutVars>
          <dgm:chPref val="3"/>
        </dgm:presLayoutVars>
      </dgm:prSet>
      <dgm:spPr/>
    </dgm:pt>
    <dgm:pt modelId="{D4140BE1-E0DC-4CA9-8798-33F2D2E23958}" type="pres">
      <dgm:prSet presAssocID="{01E2F8C4-AD48-43DB-9EB6-D342AA5CC56A}" presName="level3hierChild" presStyleCnt="0"/>
      <dgm:spPr/>
    </dgm:pt>
    <dgm:pt modelId="{D710B829-F74C-4F54-856C-8BABE7C818EF}" type="pres">
      <dgm:prSet presAssocID="{1D9F1B8B-E8A8-4771-9E94-FAF7DFEE2E60}" presName="conn2-1" presStyleLbl="parChTrans1D2" presStyleIdx="4" presStyleCnt="5"/>
      <dgm:spPr/>
    </dgm:pt>
    <dgm:pt modelId="{2CDAAC33-F3A7-426F-92BE-E1FD23BCD5FA}" type="pres">
      <dgm:prSet presAssocID="{1D9F1B8B-E8A8-4771-9E94-FAF7DFEE2E60}" presName="connTx" presStyleLbl="parChTrans1D2" presStyleIdx="4" presStyleCnt="5"/>
      <dgm:spPr/>
    </dgm:pt>
    <dgm:pt modelId="{6936D47C-9077-4BA8-AE86-6E8F895D013D}" type="pres">
      <dgm:prSet presAssocID="{DE1F2FF3-A664-4551-90BA-BFD3CF88993A}" presName="root2" presStyleCnt="0"/>
      <dgm:spPr/>
    </dgm:pt>
    <dgm:pt modelId="{0C32D3FD-5B71-484C-93E6-F50C539DAC7B}" type="pres">
      <dgm:prSet presAssocID="{DE1F2FF3-A664-4551-90BA-BFD3CF88993A}" presName="LevelTwoTextNode" presStyleLbl="node2" presStyleIdx="4" presStyleCnt="5" custScaleX="392137">
        <dgm:presLayoutVars>
          <dgm:chPref val="3"/>
        </dgm:presLayoutVars>
      </dgm:prSet>
      <dgm:spPr/>
    </dgm:pt>
    <dgm:pt modelId="{26AA0561-FF90-47E7-8280-824F812A9DF2}" type="pres">
      <dgm:prSet presAssocID="{DE1F2FF3-A664-4551-90BA-BFD3CF88993A}" presName="level3hierChild" presStyleCnt="0"/>
      <dgm:spPr/>
    </dgm:pt>
  </dgm:ptLst>
  <dgm:cxnLst>
    <dgm:cxn modelId="{4DEEAE33-7A66-4DC9-BD8F-CF70A2D0600A}" type="presOf" srcId="{3BF4570B-912B-403A-9254-88E70C502349}" destId="{BF5A41DD-2B2B-4CFB-BF3F-CD21A079A665}" srcOrd="1" destOrd="0" presId="urn:microsoft.com/office/officeart/2008/layout/HorizontalMultiLevelHierarchy"/>
    <dgm:cxn modelId="{DD6BAF3E-5544-419F-A12A-8A0BBE7D6ED3}" type="presOf" srcId="{6F515875-519D-48C3-8E17-F0D991A7D3C0}" destId="{22358A91-77F3-4835-BDD1-D08034D5795A}" srcOrd="1" destOrd="0" presId="urn:microsoft.com/office/officeart/2008/layout/HorizontalMultiLevelHierarchy"/>
    <dgm:cxn modelId="{3A42E268-14AB-480E-B3A6-C0F3B6991297}" type="presOf" srcId="{34D256DC-BE1D-41A1-838A-A7A1C9D60D56}" destId="{F68531B0-8A0B-4E6F-B23D-3C705770615C}" srcOrd="0" destOrd="0" presId="urn:microsoft.com/office/officeart/2008/layout/HorizontalMultiLevelHierarchy"/>
    <dgm:cxn modelId="{181E146A-34BF-40BF-B748-0864FA1A9ACC}" srcId="{8C41AC14-D945-466F-81F7-80F0CE552AA1}" destId="{34D256DC-BE1D-41A1-838A-A7A1C9D60D56}" srcOrd="0" destOrd="0" parTransId="{53C5E8DB-F933-4C83-AD10-889531FF3BB3}" sibTransId="{D20C5837-E45F-49C8-B8B1-3732B9D99497}"/>
    <dgm:cxn modelId="{C7A8EF6C-1A3F-4753-AF26-1CDE45026A2D}" type="presOf" srcId="{674F0FCB-07D6-4F53-80B3-3DEACC52607E}" destId="{92D91E85-ADCE-4064-A5E1-0C3909A9C4A1}" srcOrd="0" destOrd="0" presId="urn:microsoft.com/office/officeart/2008/layout/HorizontalMultiLevelHierarchy"/>
    <dgm:cxn modelId="{9AD71975-3723-40D6-A399-8540FF1AC503}" srcId="{AEEDF80B-E704-44D0-B2AF-B6C17DCF1A74}" destId="{8C41AC14-D945-466F-81F7-80F0CE552AA1}" srcOrd="0" destOrd="0" parTransId="{A1081E18-BC5E-413F-B3DB-F4C68809CD0F}" sibTransId="{B2C8CC2B-1FFB-48F3-BCC1-FEE8C372C997}"/>
    <dgm:cxn modelId="{FA248575-6A84-462C-8044-AD280B4BC5B5}" type="presOf" srcId="{09F93F67-F801-48C1-8EC1-544F7916CAAE}" destId="{189584FE-5850-4824-B30C-76354D336334}" srcOrd="0" destOrd="0" presId="urn:microsoft.com/office/officeart/2008/layout/HorizontalMultiLevelHierarchy"/>
    <dgm:cxn modelId="{A8A2B976-41C9-429F-8656-ED115570BC81}" type="presOf" srcId="{DE1F2FF3-A664-4551-90BA-BFD3CF88993A}" destId="{0C32D3FD-5B71-484C-93E6-F50C539DAC7B}" srcOrd="0" destOrd="0" presId="urn:microsoft.com/office/officeart/2008/layout/HorizontalMultiLevelHierarchy"/>
    <dgm:cxn modelId="{E84F587F-2A7D-47ED-A6B1-3FB2C60116D5}" type="presOf" srcId="{6F515875-519D-48C3-8E17-F0D991A7D3C0}" destId="{34313688-E014-43AD-9483-94C8C09020D8}" srcOrd="0" destOrd="0" presId="urn:microsoft.com/office/officeart/2008/layout/HorizontalMultiLevelHierarchy"/>
    <dgm:cxn modelId="{DD842C94-EFCC-491F-BAC1-83DFD257C6F5}" srcId="{8C41AC14-D945-466F-81F7-80F0CE552AA1}" destId="{09F93F67-F801-48C1-8EC1-544F7916CAAE}" srcOrd="1" destOrd="0" parTransId="{6F515875-519D-48C3-8E17-F0D991A7D3C0}" sibTransId="{42068009-00C8-4233-8F6A-D717CBED1001}"/>
    <dgm:cxn modelId="{936565A2-E355-4C3B-ABB9-A433DA5BE153}" type="presOf" srcId="{53C5E8DB-F933-4C83-AD10-889531FF3BB3}" destId="{17FE0F0A-3EFF-4FA3-AF5F-2025386B673C}" srcOrd="1" destOrd="0" presId="urn:microsoft.com/office/officeart/2008/layout/HorizontalMultiLevelHierarchy"/>
    <dgm:cxn modelId="{EC78F7A3-B1CE-48C6-9266-70876CD0CE94}" type="presOf" srcId="{1D9F1B8B-E8A8-4771-9E94-FAF7DFEE2E60}" destId="{2CDAAC33-F3A7-426F-92BE-E1FD23BCD5FA}" srcOrd="1" destOrd="0" presId="urn:microsoft.com/office/officeart/2008/layout/HorizontalMultiLevelHierarchy"/>
    <dgm:cxn modelId="{520D09A4-A299-4F7A-808A-B5E81D35CB9F}" type="presOf" srcId="{53C5E8DB-F933-4C83-AD10-889531FF3BB3}" destId="{9D133EC3-884A-49F6-A978-0DB4544E51E3}" srcOrd="0" destOrd="0" presId="urn:microsoft.com/office/officeart/2008/layout/HorizontalMultiLevelHierarchy"/>
    <dgm:cxn modelId="{AA2769A4-9653-4F7A-A2B4-345A96027A38}" type="presOf" srcId="{674F0FCB-07D6-4F53-80B3-3DEACC52607E}" destId="{2F4CC8A0-955A-4E8E-A847-ADD920CDD784}" srcOrd="1" destOrd="0" presId="urn:microsoft.com/office/officeart/2008/layout/HorizontalMultiLevelHierarchy"/>
    <dgm:cxn modelId="{4E27D2AA-5856-4C10-A51B-6E119A613406}" srcId="{8C41AC14-D945-466F-81F7-80F0CE552AA1}" destId="{13B2BDBA-CBB3-4D02-A9B0-5477E7DDD877}" srcOrd="2" destOrd="0" parTransId="{3BF4570B-912B-403A-9254-88E70C502349}" sibTransId="{AB6D64FA-ABC4-4B59-8A58-E4E5B1B85D62}"/>
    <dgm:cxn modelId="{D23E07B0-2D70-4028-AE71-712727BF1080}" type="presOf" srcId="{01E2F8C4-AD48-43DB-9EB6-D342AA5CC56A}" destId="{C149BBEB-E218-44EE-8EEB-4412E820529A}" srcOrd="0" destOrd="0" presId="urn:microsoft.com/office/officeart/2008/layout/HorizontalMultiLevelHierarchy"/>
    <dgm:cxn modelId="{10B8C4B2-7863-4FCD-ABB0-81197910D2EE}" type="presOf" srcId="{13B2BDBA-CBB3-4D02-A9B0-5477E7DDD877}" destId="{0C502805-8ECC-4571-A0C2-8798586B04E9}" srcOrd="0" destOrd="0" presId="urn:microsoft.com/office/officeart/2008/layout/HorizontalMultiLevelHierarchy"/>
    <dgm:cxn modelId="{9E3AFCBC-E888-4AEF-8933-2AFBDF707F6B}" srcId="{8C41AC14-D945-466F-81F7-80F0CE552AA1}" destId="{01E2F8C4-AD48-43DB-9EB6-D342AA5CC56A}" srcOrd="3" destOrd="0" parTransId="{674F0FCB-07D6-4F53-80B3-3DEACC52607E}" sibTransId="{77E12BF5-1EA7-4B9A-A25F-12326D35E882}"/>
    <dgm:cxn modelId="{5371E7C7-7CD4-4323-B606-8D4B54D8E28D}" srcId="{8C41AC14-D945-466F-81F7-80F0CE552AA1}" destId="{DE1F2FF3-A664-4551-90BA-BFD3CF88993A}" srcOrd="4" destOrd="0" parTransId="{1D9F1B8B-E8A8-4771-9E94-FAF7DFEE2E60}" sibTransId="{663187F7-79E3-4AF2-B67B-14C99C7A6447}"/>
    <dgm:cxn modelId="{145EE2D1-3D4A-4CA1-96BD-4ACCDB5F0702}" type="presOf" srcId="{AEEDF80B-E704-44D0-B2AF-B6C17DCF1A74}" destId="{FE96426C-7450-45EE-A3EE-4170D664F79E}" srcOrd="0" destOrd="0" presId="urn:microsoft.com/office/officeart/2008/layout/HorizontalMultiLevelHierarchy"/>
    <dgm:cxn modelId="{6D0E0DE8-246A-42A4-99BA-5CFC327BDC54}" type="presOf" srcId="{3BF4570B-912B-403A-9254-88E70C502349}" destId="{21FBFD8D-491E-4795-9574-72999DDA7155}" srcOrd="0" destOrd="0" presId="urn:microsoft.com/office/officeart/2008/layout/HorizontalMultiLevelHierarchy"/>
    <dgm:cxn modelId="{0DE387EC-8465-459D-A0A7-F39ADDEBE03F}" type="presOf" srcId="{1D9F1B8B-E8A8-4771-9E94-FAF7DFEE2E60}" destId="{D710B829-F74C-4F54-856C-8BABE7C818EF}" srcOrd="0" destOrd="0" presId="urn:microsoft.com/office/officeart/2008/layout/HorizontalMultiLevelHierarchy"/>
    <dgm:cxn modelId="{CE4F27FB-7F71-419A-B4B4-80F678B4EE90}" type="presOf" srcId="{8C41AC14-D945-466F-81F7-80F0CE552AA1}" destId="{1483A937-CB36-43AE-8480-9E178760870C}" srcOrd="0" destOrd="0" presId="urn:microsoft.com/office/officeart/2008/layout/HorizontalMultiLevelHierarchy"/>
    <dgm:cxn modelId="{2F1ED442-3F08-4FFB-938C-A46315D61043}" type="presParOf" srcId="{FE96426C-7450-45EE-A3EE-4170D664F79E}" destId="{C3ED2AD2-0907-48FE-82FD-C3CAC35A484F}" srcOrd="0" destOrd="0" presId="urn:microsoft.com/office/officeart/2008/layout/HorizontalMultiLevelHierarchy"/>
    <dgm:cxn modelId="{2A3CDAE1-64C4-429C-A911-F08D3F335BE0}" type="presParOf" srcId="{C3ED2AD2-0907-48FE-82FD-C3CAC35A484F}" destId="{1483A937-CB36-43AE-8480-9E178760870C}" srcOrd="0" destOrd="0" presId="urn:microsoft.com/office/officeart/2008/layout/HorizontalMultiLevelHierarchy"/>
    <dgm:cxn modelId="{8C8B5428-D029-4F38-BDE1-2691A825ADA1}" type="presParOf" srcId="{C3ED2AD2-0907-48FE-82FD-C3CAC35A484F}" destId="{AD323915-B8E6-45B0-8567-C06B69355C82}" srcOrd="1" destOrd="0" presId="urn:microsoft.com/office/officeart/2008/layout/HorizontalMultiLevelHierarchy"/>
    <dgm:cxn modelId="{15FFC774-845F-429D-8274-A0A081A27633}" type="presParOf" srcId="{AD323915-B8E6-45B0-8567-C06B69355C82}" destId="{9D133EC3-884A-49F6-A978-0DB4544E51E3}" srcOrd="0" destOrd="0" presId="urn:microsoft.com/office/officeart/2008/layout/HorizontalMultiLevelHierarchy"/>
    <dgm:cxn modelId="{1FF148CA-2342-4D9D-A54D-56CDB29E94EE}" type="presParOf" srcId="{9D133EC3-884A-49F6-A978-0DB4544E51E3}" destId="{17FE0F0A-3EFF-4FA3-AF5F-2025386B673C}" srcOrd="0" destOrd="0" presId="urn:microsoft.com/office/officeart/2008/layout/HorizontalMultiLevelHierarchy"/>
    <dgm:cxn modelId="{677019C6-FB41-4AE2-92CC-7DBDAB5A8254}" type="presParOf" srcId="{AD323915-B8E6-45B0-8567-C06B69355C82}" destId="{C4D80DE5-7187-4A6A-A9FE-0C05231408C6}" srcOrd="1" destOrd="0" presId="urn:microsoft.com/office/officeart/2008/layout/HorizontalMultiLevelHierarchy"/>
    <dgm:cxn modelId="{FADC6CDC-8B57-41D0-B7B1-8CF33AAE0BD1}" type="presParOf" srcId="{C4D80DE5-7187-4A6A-A9FE-0C05231408C6}" destId="{F68531B0-8A0B-4E6F-B23D-3C705770615C}" srcOrd="0" destOrd="0" presId="urn:microsoft.com/office/officeart/2008/layout/HorizontalMultiLevelHierarchy"/>
    <dgm:cxn modelId="{B93A28A6-87D4-417A-B1A9-95966EB1714A}" type="presParOf" srcId="{C4D80DE5-7187-4A6A-A9FE-0C05231408C6}" destId="{4CB8D533-D92F-4DC6-A899-43B7CC714189}" srcOrd="1" destOrd="0" presId="urn:microsoft.com/office/officeart/2008/layout/HorizontalMultiLevelHierarchy"/>
    <dgm:cxn modelId="{5307C6EF-96BA-41CC-98FB-3B3028CCD84C}" type="presParOf" srcId="{AD323915-B8E6-45B0-8567-C06B69355C82}" destId="{34313688-E014-43AD-9483-94C8C09020D8}" srcOrd="2" destOrd="0" presId="urn:microsoft.com/office/officeart/2008/layout/HorizontalMultiLevelHierarchy"/>
    <dgm:cxn modelId="{68D5ED4B-4A95-49EA-9D78-E86FB00F2A2A}" type="presParOf" srcId="{34313688-E014-43AD-9483-94C8C09020D8}" destId="{22358A91-77F3-4835-BDD1-D08034D5795A}" srcOrd="0" destOrd="0" presId="urn:microsoft.com/office/officeart/2008/layout/HorizontalMultiLevelHierarchy"/>
    <dgm:cxn modelId="{B4BEBA16-AE89-4877-A029-8A53871DC82A}" type="presParOf" srcId="{AD323915-B8E6-45B0-8567-C06B69355C82}" destId="{153BAD55-2EB1-4B25-8EFA-E057116A229A}" srcOrd="3" destOrd="0" presId="urn:microsoft.com/office/officeart/2008/layout/HorizontalMultiLevelHierarchy"/>
    <dgm:cxn modelId="{CA3202C6-425A-496E-A33F-F10E7B7720BD}" type="presParOf" srcId="{153BAD55-2EB1-4B25-8EFA-E057116A229A}" destId="{189584FE-5850-4824-B30C-76354D336334}" srcOrd="0" destOrd="0" presId="urn:microsoft.com/office/officeart/2008/layout/HorizontalMultiLevelHierarchy"/>
    <dgm:cxn modelId="{EB169890-0C86-467C-8C94-5044FD1577E5}" type="presParOf" srcId="{153BAD55-2EB1-4B25-8EFA-E057116A229A}" destId="{EC5566E1-3CFA-4D49-821D-D75CC5317B25}" srcOrd="1" destOrd="0" presId="urn:microsoft.com/office/officeart/2008/layout/HorizontalMultiLevelHierarchy"/>
    <dgm:cxn modelId="{77835055-2249-4DF1-80CA-BF22F11BABD2}" type="presParOf" srcId="{AD323915-B8E6-45B0-8567-C06B69355C82}" destId="{21FBFD8D-491E-4795-9574-72999DDA7155}" srcOrd="4" destOrd="0" presId="urn:microsoft.com/office/officeart/2008/layout/HorizontalMultiLevelHierarchy"/>
    <dgm:cxn modelId="{CB29C180-4E5C-4D18-84E2-02F2F5E3B0C5}" type="presParOf" srcId="{21FBFD8D-491E-4795-9574-72999DDA7155}" destId="{BF5A41DD-2B2B-4CFB-BF3F-CD21A079A665}" srcOrd="0" destOrd="0" presId="urn:microsoft.com/office/officeart/2008/layout/HorizontalMultiLevelHierarchy"/>
    <dgm:cxn modelId="{245F00C2-ADB3-4F26-B299-018CC16E81A9}" type="presParOf" srcId="{AD323915-B8E6-45B0-8567-C06B69355C82}" destId="{C1147463-082A-4B46-9334-EF0B2E03FDB6}" srcOrd="5" destOrd="0" presId="urn:microsoft.com/office/officeart/2008/layout/HorizontalMultiLevelHierarchy"/>
    <dgm:cxn modelId="{A7A09582-9D57-46B8-80EF-45CE40464858}" type="presParOf" srcId="{C1147463-082A-4B46-9334-EF0B2E03FDB6}" destId="{0C502805-8ECC-4571-A0C2-8798586B04E9}" srcOrd="0" destOrd="0" presId="urn:microsoft.com/office/officeart/2008/layout/HorizontalMultiLevelHierarchy"/>
    <dgm:cxn modelId="{17E05A7C-442B-42C2-82C4-2F79A0F7CDA2}" type="presParOf" srcId="{C1147463-082A-4B46-9334-EF0B2E03FDB6}" destId="{741DC738-0546-42A9-9D00-17FD1CD3BC05}" srcOrd="1" destOrd="0" presId="urn:microsoft.com/office/officeart/2008/layout/HorizontalMultiLevelHierarchy"/>
    <dgm:cxn modelId="{11B2D0B9-F79D-428E-9AD0-9F0CE6A0809F}" type="presParOf" srcId="{AD323915-B8E6-45B0-8567-C06B69355C82}" destId="{92D91E85-ADCE-4064-A5E1-0C3909A9C4A1}" srcOrd="6" destOrd="0" presId="urn:microsoft.com/office/officeart/2008/layout/HorizontalMultiLevelHierarchy"/>
    <dgm:cxn modelId="{2EC9DB04-2FDE-49B0-80CE-445128D97879}" type="presParOf" srcId="{92D91E85-ADCE-4064-A5E1-0C3909A9C4A1}" destId="{2F4CC8A0-955A-4E8E-A847-ADD920CDD784}" srcOrd="0" destOrd="0" presId="urn:microsoft.com/office/officeart/2008/layout/HorizontalMultiLevelHierarchy"/>
    <dgm:cxn modelId="{BAF945F4-8F95-4617-A3F6-3018663D1CD8}" type="presParOf" srcId="{AD323915-B8E6-45B0-8567-C06B69355C82}" destId="{85919CD9-0BD5-44DC-8FED-FBA0B2BC3A19}" srcOrd="7" destOrd="0" presId="urn:microsoft.com/office/officeart/2008/layout/HorizontalMultiLevelHierarchy"/>
    <dgm:cxn modelId="{149753FB-C213-4AB0-82F2-ED06DB932967}" type="presParOf" srcId="{85919CD9-0BD5-44DC-8FED-FBA0B2BC3A19}" destId="{C149BBEB-E218-44EE-8EEB-4412E820529A}" srcOrd="0" destOrd="0" presId="urn:microsoft.com/office/officeart/2008/layout/HorizontalMultiLevelHierarchy"/>
    <dgm:cxn modelId="{E04CB993-B4E3-4B80-8D6F-EC6689CDD763}" type="presParOf" srcId="{85919CD9-0BD5-44DC-8FED-FBA0B2BC3A19}" destId="{D4140BE1-E0DC-4CA9-8798-33F2D2E23958}" srcOrd="1" destOrd="0" presId="urn:microsoft.com/office/officeart/2008/layout/HorizontalMultiLevelHierarchy"/>
    <dgm:cxn modelId="{7A328720-E36A-47D0-BB57-AB72DFC92420}" type="presParOf" srcId="{AD323915-B8E6-45B0-8567-C06B69355C82}" destId="{D710B829-F74C-4F54-856C-8BABE7C818EF}" srcOrd="8" destOrd="0" presId="urn:microsoft.com/office/officeart/2008/layout/HorizontalMultiLevelHierarchy"/>
    <dgm:cxn modelId="{A4214BE4-2118-4A71-847F-C82D637E7AB1}" type="presParOf" srcId="{D710B829-F74C-4F54-856C-8BABE7C818EF}" destId="{2CDAAC33-F3A7-426F-92BE-E1FD23BCD5FA}" srcOrd="0" destOrd="0" presId="urn:microsoft.com/office/officeart/2008/layout/HorizontalMultiLevelHierarchy"/>
    <dgm:cxn modelId="{1B04E9C5-65B2-4AD9-BD34-CA56E0C17784}" type="presParOf" srcId="{AD323915-B8E6-45B0-8567-C06B69355C82}" destId="{6936D47C-9077-4BA8-AE86-6E8F895D013D}" srcOrd="9" destOrd="0" presId="urn:microsoft.com/office/officeart/2008/layout/HorizontalMultiLevelHierarchy"/>
    <dgm:cxn modelId="{C85D252C-27B2-4EB8-BDCE-1FBC9EFEF4AA}" type="presParOf" srcId="{6936D47C-9077-4BA8-AE86-6E8F895D013D}" destId="{0C32D3FD-5B71-484C-93E6-F50C539DAC7B}" srcOrd="0" destOrd="0" presId="urn:microsoft.com/office/officeart/2008/layout/HorizontalMultiLevelHierarchy"/>
    <dgm:cxn modelId="{D3D14354-4630-4238-827E-DD4FC4BBF1AD}" type="presParOf" srcId="{6936D47C-9077-4BA8-AE86-6E8F895D013D}" destId="{26AA0561-FF90-47E7-8280-824F812A9DF2}"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5.xml><?xml version="1.0" encoding="utf-8"?>
<dgm:dataModel xmlns:dgm="http://schemas.openxmlformats.org/drawingml/2006/diagram" xmlns:a="http://schemas.openxmlformats.org/drawingml/2006/main">
  <dgm:ptLst>
    <dgm:pt modelId="{0FBAB7DE-83ED-4A49-BA58-BFCFE0CC204B}"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ru-RU"/>
        </a:p>
      </dgm:t>
    </dgm:pt>
    <dgm:pt modelId="{4FB2CF1D-5AE6-416B-B5B5-91E621B25F40}">
      <dgm:prSet phldrT="[Текст]"/>
      <dgm:spPr/>
      <dgm:t>
        <a:bodyPr/>
        <a:lstStyle/>
        <a:p>
          <a:r>
            <a:rPr lang="ru-RU" b="1" dirty="0"/>
            <a:t>Принципы предупреждения преступности</a:t>
          </a:r>
        </a:p>
      </dgm:t>
    </dgm:pt>
    <dgm:pt modelId="{A6F9C722-2B0B-4BCC-A4A3-F49B7AFDE756}" type="parTrans" cxnId="{84706F80-6F85-48DE-A30B-247B1D5D7778}">
      <dgm:prSet/>
      <dgm:spPr/>
      <dgm:t>
        <a:bodyPr/>
        <a:lstStyle/>
        <a:p>
          <a:endParaRPr lang="ru-RU"/>
        </a:p>
      </dgm:t>
    </dgm:pt>
    <dgm:pt modelId="{77973BE0-85CE-4A9D-A982-867D1E31BED6}" type="sibTrans" cxnId="{84706F80-6F85-48DE-A30B-247B1D5D7778}">
      <dgm:prSet/>
      <dgm:spPr/>
      <dgm:t>
        <a:bodyPr/>
        <a:lstStyle/>
        <a:p>
          <a:endParaRPr lang="ru-RU"/>
        </a:p>
      </dgm:t>
    </dgm:pt>
    <dgm:pt modelId="{DD3185FA-CA16-4D33-BE1C-F40B57A2F1A9}">
      <dgm:prSet phldrT="[Текст]"/>
      <dgm:spPr/>
      <dgm:t>
        <a:bodyPr/>
        <a:lstStyle/>
        <a:p>
          <a:r>
            <a:rPr lang="ru-RU" dirty="0"/>
            <a:t>Общие принципы</a:t>
          </a:r>
        </a:p>
      </dgm:t>
    </dgm:pt>
    <dgm:pt modelId="{13A9A91F-E0D1-4ABB-8619-0B6106AE3B76}" type="parTrans" cxnId="{B8EBCD73-5DF3-40A9-BD2C-5B8FDE6ED3EF}">
      <dgm:prSet/>
      <dgm:spPr/>
      <dgm:t>
        <a:bodyPr/>
        <a:lstStyle/>
        <a:p>
          <a:endParaRPr lang="ru-RU"/>
        </a:p>
      </dgm:t>
    </dgm:pt>
    <dgm:pt modelId="{2B65FFFB-74C7-40F5-9976-6D6DD72E6B58}" type="sibTrans" cxnId="{B8EBCD73-5DF3-40A9-BD2C-5B8FDE6ED3EF}">
      <dgm:prSet/>
      <dgm:spPr/>
      <dgm:t>
        <a:bodyPr/>
        <a:lstStyle/>
        <a:p>
          <a:endParaRPr lang="ru-RU"/>
        </a:p>
      </dgm:t>
    </dgm:pt>
    <dgm:pt modelId="{65D115A3-A816-4726-A933-B846930EB85B}">
      <dgm:prSet phldrT="[Текст]"/>
      <dgm:spPr/>
      <dgm:t>
        <a:bodyPr/>
        <a:lstStyle/>
        <a:p>
          <a:r>
            <a:rPr lang="ru-RU" dirty="0"/>
            <a:t>Специальные принципы</a:t>
          </a:r>
        </a:p>
      </dgm:t>
    </dgm:pt>
    <dgm:pt modelId="{BE16C1B0-3405-47EE-8387-4F7EE16BBFB1}" type="parTrans" cxnId="{7179623C-B755-4094-A532-5415D1FC3316}">
      <dgm:prSet/>
      <dgm:spPr/>
      <dgm:t>
        <a:bodyPr/>
        <a:lstStyle/>
        <a:p>
          <a:endParaRPr lang="ru-RU"/>
        </a:p>
      </dgm:t>
    </dgm:pt>
    <dgm:pt modelId="{4A866BE5-DF33-42DF-A481-071F6DD623ED}" type="sibTrans" cxnId="{7179623C-B755-4094-A532-5415D1FC3316}">
      <dgm:prSet/>
      <dgm:spPr/>
      <dgm:t>
        <a:bodyPr/>
        <a:lstStyle/>
        <a:p>
          <a:endParaRPr lang="ru-RU"/>
        </a:p>
      </dgm:t>
    </dgm:pt>
    <dgm:pt modelId="{43825B62-4D67-4764-895F-6FA4E7A50B03}" type="pres">
      <dgm:prSet presAssocID="{0FBAB7DE-83ED-4A49-BA58-BFCFE0CC204B}" presName="hierChild1" presStyleCnt="0">
        <dgm:presLayoutVars>
          <dgm:orgChart val="1"/>
          <dgm:chPref val="1"/>
          <dgm:dir/>
          <dgm:animOne val="branch"/>
          <dgm:animLvl val="lvl"/>
          <dgm:resizeHandles/>
        </dgm:presLayoutVars>
      </dgm:prSet>
      <dgm:spPr/>
    </dgm:pt>
    <dgm:pt modelId="{50134531-7EBE-41D8-B5A7-5DE513264F0A}" type="pres">
      <dgm:prSet presAssocID="{4FB2CF1D-5AE6-416B-B5B5-91E621B25F40}" presName="hierRoot1" presStyleCnt="0">
        <dgm:presLayoutVars>
          <dgm:hierBranch val="init"/>
        </dgm:presLayoutVars>
      </dgm:prSet>
      <dgm:spPr/>
    </dgm:pt>
    <dgm:pt modelId="{482B1A9F-59E2-4093-85A3-12E3FF8E367F}" type="pres">
      <dgm:prSet presAssocID="{4FB2CF1D-5AE6-416B-B5B5-91E621B25F40}" presName="rootComposite1" presStyleCnt="0"/>
      <dgm:spPr/>
    </dgm:pt>
    <dgm:pt modelId="{2741A166-D11D-460D-96E2-EFBC5E135B58}" type="pres">
      <dgm:prSet presAssocID="{4FB2CF1D-5AE6-416B-B5B5-91E621B25F40}" presName="rootText1" presStyleLbl="node0" presStyleIdx="0" presStyleCnt="1">
        <dgm:presLayoutVars>
          <dgm:chPref val="3"/>
        </dgm:presLayoutVars>
      </dgm:prSet>
      <dgm:spPr/>
    </dgm:pt>
    <dgm:pt modelId="{3F532163-70F5-4CE2-8169-BB1C0EE465DE}" type="pres">
      <dgm:prSet presAssocID="{4FB2CF1D-5AE6-416B-B5B5-91E621B25F40}" presName="rootConnector1" presStyleLbl="node1" presStyleIdx="0" presStyleCnt="0"/>
      <dgm:spPr/>
    </dgm:pt>
    <dgm:pt modelId="{88915D3D-6FFE-4777-9CF3-6261EA229EEE}" type="pres">
      <dgm:prSet presAssocID="{4FB2CF1D-5AE6-416B-B5B5-91E621B25F40}" presName="hierChild2" presStyleCnt="0"/>
      <dgm:spPr/>
    </dgm:pt>
    <dgm:pt modelId="{4EEAC0B7-4C94-4732-80A7-9EA2F336BCAA}" type="pres">
      <dgm:prSet presAssocID="{13A9A91F-E0D1-4ABB-8619-0B6106AE3B76}" presName="Name37" presStyleLbl="parChTrans1D2" presStyleIdx="0" presStyleCnt="2"/>
      <dgm:spPr/>
    </dgm:pt>
    <dgm:pt modelId="{1EA393F6-D13A-4E9F-BC66-F3E21643D6B0}" type="pres">
      <dgm:prSet presAssocID="{DD3185FA-CA16-4D33-BE1C-F40B57A2F1A9}" presName="hierRoot2" presStyleCnt="0">
        <dgm:presLayoutVars>
          <dgm:hierBranch val="init"/>
        </dgm:presLayoutVars>
      </dgm:prSet>
      <dgm:spPr/>
    </dgm:pt>
    <dgm:pt modelId="{002B1866-AF48-417A-9B8A-8F05F4CD31A4}" type="pres">
      <dgm:prSet presAssocID="{DD3185FA-CA16-4D33-BE1C-F40B57A2F1A9}" presName="rootComposite" presStyleCnt="0"/>
      <dgm:spPr/>
    </dgm:pt>
    <dgm:pt modelId="{7AD70DA2-1280-450B-A560-A11E22C02FE8}" type="pres">
      <dgm:prSet presAssocID="{DD3185FA-CA16-4D33-BE1C-F40B57A2F1A9}" presName="rootText" presStyleLbl="node2" presStyleIdx="0" presStyleCnt="2">
        <dgm:presLayoutVars>
          <dgm:chPref val="3"/>
        </dgm:presLayoutVars>
      </dgm:prSet>
      <dgm:spPr/>
    </dgm:pt>
    <dgm:pt modelId="{6B9713F7-48EF-48B2-85AC-A2E92F656F9B}" type="pres">
      <dgm:prSet presAssocID="{DD3185FA-CA16-4D33-BE1C-F40B57A2F1A9}" presName="rootConnector" presStyleLbl="node2" presStyleIdx="0" presStyleCnt="2"/>
      <dgm:spPr/>
    </dgm:pt>
    <dgm:pt modelId="{E8B74F99-2762-4F73-AE97-6A2B3CF7D7D3}" type="pres">
      <dgm:prSet presAssocID="{DD3185FA-CA16-4D33-BE1C-F40B57A2F1A9}" presName="hierChild4" presStyleCnt="0"/>
      <dgm:spPr/>
    </dgm:pt>
    <dgm:pt modelId="{16F719AB-A85D-4BB7-80E2-258C7BD558DF}" type="pres">
      <dgm:prSet presAssocID="{DD3185FA-CA16-4D33-BE1C-F40B57A2F1A9}" presName="hierChild5" presStyleCnt="0"/>
      <dgm:spPr/>
    </dgm:pt>
    <dgm:pt modelId="{9FDE11B0-206A-4BE1-AFCD-83795D8BC57B}" type="pres">
      <dgm:prSet presAssocID="{BE16C1B0-3405-47EE-8387-4F7EE16BBFB1}" presName="Name37" presStyleLbl="parChTrans1D2" presStyleIdx="1" presStyleCnt="2"/>
      <dgm:spPr/>
    </dgm:pt>
    <dgm:pt modelId="{CCF8C256-082B-4B5D-84B7-951A24480D4E}" type="pres">
      <dgm:prSet presAssocID="{65D115A3-A816-4726-A933-B846930EB85B}" presName="hierRoot2" presStyleCnt="0">
        <dgm:presLayoutVars>
          <dgm:hierBranch val="init"/>
        </dgm:presLayoutVars>
      </dgm:prSet>
      <dgm:spPr/>
    </dgm:pt>
    <dgm:pt modelId="{D6C0B581-8C8E-408E-8D0F-E28AE5085668}" type="pres">
      <dgm:prSet presAssocID="{65D115A3-A816-4726-A933-B846930EB85B}" presName="rootComposite" presStyleCnt="0"/>
      <dgm:spPr/>
    </dgm:pt>
    <dgm:pt modelId="{6BC38239-D15D-4C17-8F6E-5CC7C7187E37}" type="pres">
      <dgm:prSet presAssocID="{65D115A3-A816-4726-A933-B846930EB85B}" presName="rootText" presStyleLbl="node2" presStyleIdx="1" presStyleCnt="2">
        <dgm:presLayoutVars>
          <dgm:chPref val="3"/>
        </dgm:presLayoutVars>
      </dgm:prSet>
      <dgm:spPr/>
    </dgm:pt>
    <dgm:pt modelId="{B538DB9B-C79A-458E-B255-95BA077533A7}" type="pres">
      <dgm:prSet presAssocID="{65D115A3-A816-4726-A933-B846930EB85B}" presName="rootConnector" presStyleLbl="node2" presStyleIdx="1" presStyleCnt="2"/>
      <dgm:spPr/>
    </dgm:pt>
    <dgm:pt modelId="{34DDA8D7-0502-4955-A232-AE7E8974C25F}" type="pres">
      <dgm:prSet presAssocID="{65D115A3-A816-4726-A933-B846930EB85B}" presName="hierChild4" presStyleCnt="0"/>
      <dgm:spPr/>
    </dgm:pt>
    <dgm:pt modelId="{AFB0344A-F2D9-4AC9-8040-52C4E566EF9B}" type="pres">
      <dgm:prSet presAssocID="{65D115A3-A816-4726-A933-B846930EB85B}" presName="hierChild5" presStyleCnt="0"/>
      <dgm:spPr/>
    </dgm:pt>
    <dgm:pt modelId="{011350B6-4ECC-4AC1-B9A7-26F6744196B3}" type="pres">
      <dgm:prSet presAssocID="{4FB2CF1D-5AE6-416B-B5B5-91E621B25F40}" presName="hierChild3" presStyleCnt="0"/>
      <dgm:spPr/>
    </dgm:pt>
  </dgm:ptLst>
  <dgm:cxnLst>
    <dgm:cxn modelId="{8FEA3F0C-CC4B-4DAC-8F46-1391CAEB20E1}" type="presOf" srcId="{DD3185FA-CA16-4D33-BE1C-F40B57A2F1A9}" destId="{6B9713F7-48EF-48B2-85AC-A2E92F656F9B}" srcOrd="1" destOrd="0" presId="urn:microsoft.com/office/officeart/2005/8/layout/orgChart1"/>
    <dgm:cxn modelId="{4883FD0E-4779-4A6A-AA4E-84E6CE4991F0}" type="presOf" srcId="{DD3185FA-CA16-4D33-BE1C-F40B57A2F1A9}" destId="{7AD70DA2-1280-450B-A560-A11E22C02FE8}" srcOrd="0" destOrd="0" presId="urn:microsoft.com/office/officeart/2005/8/layout/orgChart1"/>
    <dgm:cxn modelId="{D234AB32-C96C-4AB1-B8BF-0CF6C0B9F241}" type="presOf" srcId="{13A9A91F-E0D1-4ABB-8619-0B6106AE3B76}" destId="{4EEAC0B7-4C94-4732-80A7-9EA2F336BCAA}" srcOrd="0" destOrd="0" presId="urn:microsoft.com/office/officeart/2005/8/layout/orgChart1"/>
    <dgm:cxn modelId="{7179623C-B755-4094-A532-5415D1FC3316}" srcId="{4FB2CF1D-5AE6-416B-B5B5-91E621B25F40}" destId="{65D115A3-A816-4726-A933-B846930EB85B}" srcOrd="1" destOrd="0" parTransId="{BE16C1B0-3405-47EE-8387-4F7EE16BBFB1}" sibTransId="{4A866BE5-DF33-42DF-A481-071F6DD623ED}"/>
    <dgm:cxn modelId="{B8EBCD73-5DF3-40A9-BD2C-5B8FDE6ED3EF}" srcId="{4FB2CF1D-5AE6-416B-B5B5-91E621B25F40}" destId="{DD3185FA-CA16-4D33-BE1C-F40B57A2F1A9}" srcOrd="0" destOrd="0" parTransId="{13A9A91F-E0D1-4ABB-8619-0B6106AE3B76}" sibTransId="{2B65FFFB-74C7-40F5-9976-6D6DD72E6B58}"/>
    <dgm:cxn modelId="{8498B358-126D-4050-B406-43946FF5744E}" type="presOf" srcId="{4FB2CF1D-5AE6-416B-B5B5-91E621B25F40}" destId="{2741A166-D11D-460D-96E2-EFBC5E135B58}" srcOrd="0" destOrd="0" presId="urn:microsoft.com/office/officeart/2005/8/layout/orgChart1"/>
    <dgm:cxn modelId="{E6A3C47B-A2DB-459E-9108-E6156BACB7B1}" type="presOf" srcId="{BE16C1B0-3405-47EE-8387-4F7EE16BBFB1}" destId="{9FDE11B0-206A-4BE1-AFCD-83795D8BC57B}" srcOrd="0" destOrd="0" presId="urn:microsoft.com/office/officeart/2005/8/layout/orgChart1"/>
    <dgm:cxn modelId="{84706F80-6F85-48DE-A30B-247B1D5D7778}" srcId="{0FBAB7DE-83ED-4A49-BA58-BFCFE0CC204B}" destId="{4FB2CF1D-5AE6-416B-B5B5-91E621B25F40}" srcOrd="0" destOrd="0" parTransId="{A6F9C722-2B0B-4BCC-A4A3-F49B7AFDE756}" sibTransId="{77973BE0-85CE-4A9D-A982-867D1E31BED6}"/>
    <dgm:cxn modelId="{743B5EAE-98F4-4F8D-AA26-9796DB528307}" type="presOf" srcId="{4FB2CF1D-5AE6-416B-B5B5-91E621B25F40}" destId="{3F532163-70F5-4CE2-8169-BB1C0EE465DE}" srcOrd="1" destOrd="0" presId="urn:microsoft.com/office/officeart/2005/8/layout/orgChart1"/>
    <dgm:cxn modelId="{24CA23B3-2674-407E-8EA3-641F9D6B372D}" type="presOf" srcId="{65D115A3-A816-4726-A933-B846930EB85B}" destId="{6BC38239-D15D-4C17-8F6E-5CC7C7187E37}" srcOrd="0" destOrd="0" presId="urn:microsoft.com/office/officeart/2005/8/layout/orgChart1"/>
    <dgm:cxn modelId="{767F4BB6-5410-458D-941F-7E1E99DF5C6F}" type="presOf" srcId="{65D115A3-A816-4726-A933-B846930EB85B}" destId="{B538DB9B-C79A-458E-B255-95BA077533A7}" srcOrd="1" destOrd="0" presId="urn:microsoft.com/office/officeart/2005/8/layout/orgChart1"/>
    <dgm:cxn modelId="{43382DC1-02D7-4362-8C8B-31185048A719}" type="presOf" srcId="{0FBAB7DE-83ED-4A49-BA58-BFCFE0CC204B}" destId="{43825B62-4D67-4764-895F-6FA4E7A50B03}" srcOrd="0" destOrd="0" presId="urn:microsoft.com/office/officeart/2005/8/layout/orgChart1"/>
    <dgm:cxn modelId="{4D451419-3D54-419B-9692-AC91499FF549}" type="presParOf" srcId="{43825B62-4D67-4764-895F-6FA4E7A50B03}" destId="{50134531-7EBE-41D8-B5A7-5DE513264F0A}" srcOrd="0" destOrd="0" presId="urn:microsoft.com/office/officeart/2005/8/layout/orgChart1"/>
    <dgm:cxn modelId="{E423D090-BC17-4C88-92CB-DA5079375C45}" type="presParOf" srcId="{50134531-7EBE-41D8-B5A7-5DE513264F0A}" destId="{482B1A9F-59E2-4093-85A3-12E3FF8E367F}" srcOrd="0" destOrd="0" presId="urn:microsoft.com/office/officeart/2005/8/layout/orgChart1"/>
    <dgm:cxn modelId="{676546DB-76E4-4FAA-A377-48442502ED91}" type="presParOf" srcId="{482B1A9F-59E2-4093-85A3-12E3FF8E367F}" destId="{2741A166-D11D-460D-96E2-EFBC5E135B58}" srcOrd="0" destOrd="0" presId="urn:microsoft.com/office/officeart/2005/8/layout/orgChart1"/>
    <dgm:cxn modelId="{85E27E8A-527E-4BEA-A7C5-71BEF0C0AFA1}" type="presParOf" srcId="{482B1A9F-59E2-4093-85A3-12E3FF8E367F}" destId="{3F532163-70F5-4CE2-8169-BB1C0EE465DE}" srcOrd="1" destOrd="0" presId="urn:microsoft.com/office/officeart/2005/8/layout/orgChart1"/>
    <dgm:cxn modelId="{231592E8-3432-4B18-A473-6DB47CE21964}" type="presParOf" srcId="{50134531-7EBE-41D8-B5A7-5DE513264F0A}" destId="{88915D3D-6FFE-4777-9CF3-6261EA229EEE}" srcOrd="1" destOrd="0" presId="urn:microsoft.com/office/officeart/2005/8/layout/orgChart1"/>
    <dgm:cxn modelId="{086FEF77-866A-4127-807C-CB7FFD49A9D6}" type="presParOf" srcId="{88915D3D-6FFE-4777-9CF3-6261EA229EEE}" destId="{4EEAC0B7-4C94-4732-80A7-9EA2F336BCAA}" srcOrd="0" destOrd="0" presId="urn:microsoft.com/office/officeart/2005/8/layout/orgChart1"/>
    <dgm:cxn modelId="{EF17C6BB-5AB3-4934-8C81-ECE6509AE535}" type="presParOf" srcId="{88915D3D-6FFE-4777-9CF3-6261EA229EEE}" destId="{1EA393F6-D13A-4E9F-BC66-F3E21643D6B0}" srcOrd="1" destOrd="0" presId="urn:microsoft.com/office/officeart/2005/8/layout/orgChart1"/>
    <dgm:cxn modelId="{6BD7DBF0-B6DD-4EF1-9CC5-1940428CBE19}" type="presParOf" srcId="{1EA393F6-D13A-4E9F-BC66-F3E21643D6B0}" destId="{002B1866-AF48-417A-9B8A-8F05F4CD31A4}" srcOrd="0" destOrd="0" presId="urn:microsoft.com/office/officeart/2005/8/layout/orgChart1"/>
    <dgm:cxn modelId="{A7D34D57-F909-416E-AFA5-E1AC0CF90FAE}" type="presParOf" srcId="{002B1866-AF48-417A-9B8A-8F05F4CD31A4}" destId="{7AD70DA2-1280-450B-A560-A11E22C02FE8}" srcOrd="0" destOrd="0" presId="urn:microsoft.com/office/officeart/2005/8/layout/orgChart1"/>
    <dgm:cxn modelId="{6344F210-8381-4685-8EA0-FAB65B3BD701}" type="presParOf" srcId="{002B1866-AF48-417A-9B8A-8F05F4CD31A4}" destId="{6B9713F7-48EF-48B2-85AC-A2E92F656F9B}" srcOrd="1" destOrd="0" presId="urn:microsoft.com/office/officeart/2005/8/layout/orgChart1"/>
    <dgm:cxn modelId="{58F900A2-EFF5-4404-8902-752AE352638F}" type="presParOf" srcId="{1EA393F6-D13A-4E9F-BC66-F3E21643D6B0}" destId="{E8B74F99-2762-4F73-AE97-6A2B3CF7D7D3}" srcOrd="1" destOrd="0" presId="urn:microsoft.com/office/officeart/2005/8/layout/orgChart1"/>
    <dgm:cxn modelId="{C02CFED6-197A-4EC2-A09F-77511EFB1507}" type="presParOf" srcId="{1EA393F6-D13A-4E9F-BC66-F3E21643D6B0}" destId="{16F719AB-A85D-4BB7-80E2-258C7BD558DF}" srcOrd="2" destOrd="0" presId="urn:microsoft.com/office/officeart/2005/8/layout/orgChart1"/>
    <dgm:cxn modelId="{F4FC0E55-27F6-406F-B523-EC6C3B2D95B6}" type="presParOf" srcId="{88915D3D-6FFE-4777-9CF3-6261EA229EEE}" destId="{9FDE11B0-206A-4BE1-AFCD-83795D8BC57B}" srcOrd="2" destOrd="0" presId="urn:microsoft.com/office/officeart/2005/8/layout/orgChart1"/>
    <dgm:cxn modelId="{AF4F1CF6-EFA1-4AD5-AAF9-C863E02ECD3D}" type="presParOf" srcId="{88915D3D-6FFE-4777-9CF3-6261EA229EEE}" destId="{CCF8C256-082B-4B5D-84B7-951A24480D4E}" srcOrd="3" destOrd="0" presId="urn:microsoft.com/office/officeart/2005/8/layout/orgChart1"/>
    <dgm:cxn modelId="{F64F7998-3F7B-4D01-9642-2E1362799DAD}" type="presParOf" srcId="{CCF8C256-082B-4B5D-84B7-951A24480D4E}" destId="{D6C0B581-8C8E-408E-8D0F-E28AE5085668}" srcOrd="0" destOrd="0" presId="urn:microsoft.com/office/officeart/2005/8/layout/orgChart1"/>
    <dgm:cxn modelId="{5C22F14D-4ABA-441E-BB87-F7D3E6405FC5}" type="presParOf" srcId="{D6C0B581-8C8E-408E-8D0F-E28AE5085668}" destId="{6BC38239-D15D-4C17-8F6E-5CC7C7187E37}" srcOrd="0" destOrd="0" presId="urn:microsoft.com/office/officeart/2005/8/layout/orgChart1"/>
    <dgm:cxn modelId="{9A924B2C-736E-44F1-AB9A-A3B1239AE397}" type="presParOf" srcId="{D6C0B581-8C8E-408E-8D0F-E28AE5085668}" destId="{B538DB9B-C79A-458E-B255-95BA077533A7}" srcOrd="1" destOrd="0" presId="urn:microsoft.com/office/officeart/2005/8/layout/orgChart1"/>
    <dgm:cxn modelId="{D822AC28-1E9B-4AAC-98FA-FD9C8CA6CA65}" type="presParOf" srcId="{CCF8C256-082B-4B5D-84B7-951A24480D4E}" destId="{34DDA8D7-0502-4955-A232-AE7E8974C25F}" srcOrd="1" destOrd="0" presId="urn:microsoft.com/office/officeart/2005/8/layout/orgChart1"/>
    <dgm:cxn modelId="{70CE1A48-E0FF-4D20-8E7F-564A5BC306A5}" type="presParOf" srcId="{CCF8C256-082B-4B5D-84B7-951A24480D4E}" destId="{AFB0344A-F2D9-4AC9-8040-52C4E566EF9B}" srcOrd="2" destOrd="0" presId="urn:microsoft.com/office/officeart/2005/8/layout/orgChart1"/>
    <dgm:cxn modelId="{94A95100-6088-4181-95E5-EE349181156A}" type="presParOf" srcId="{50134531-7EBE-41D8-B5A7-5DE513264F0A}" destId="{011350B6-4ECC-4AC1-B9A7-26F6744196B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6.xml><?xml version="1.0" encoding="utf-8"?>
<dgm:dataModel xmlns:dgm="http://schemas.openxmlformats.org/drawingml/2006/diagram" xmlns:a="http://schemas.openxmlformats.org/drawingml/2006/main">
  <dgm:ptLst>
    <dgm:pt modelId="{E8A1D16D-924C-4A81-9060-AA1F673BC39B}" type="doc">
      <dgm:prSet loTypeId="urn:microsoft.com/office/officeart/2008/layout/HorizontalMultiLevelHierarchy" loCatId="hierarchy" qsTypeId="urn:microsoft.com/office/officeart/2005/8/quickstyle/simple1" qsCatId="simple" csTypeId="urn:microsoft.com/office/officeart/2005/8/colors/accent0_1" csCatId="mainScheme" phldr="1"/>
      <dgm:spPr/>
      <dgm:t>
        <a:bodyPr/>
        <a:lstStyle/>
        <a:p>
          <a:endParaRPr lang="ru-RU"/>
        </a:p>
      </dgm:t>
    </dgm:pt>
    <dgm:pt modelId="{4C483A13-C709-4111-AE82-4440D8DE4DD9}">
      <dgm:prSet phldrT="[Текст]"/>
      <dgm:spPr/>
      <dgm:t>
        <a:bodyPr/>
        <a:lstStyle/>
        <a:p>
          <a:r>
            <a:rPr lang="ru-RU" b="1" dirty="0"/>
            <a:t>Общие принципы</a:t>
          </a:r>
        </a:p>
      </dgm:t>
    </dgm:pt>
    <dgm:pt modelId="{0C4683CD-8053-41CF-95BB-9B20C993E094}" type="parTrans" cxnId="{583A05E4-6956-4DA4-8DF7-4AEFB973F6C7}">
      <dgm:prSet/>
      <dgm:spPr/>
      <dgm:t>
        <a:bodyPr/>
        <a:lstStyle/>
        <a:p>
          <a:endParaRPr lang="ru-RU"/>
        </a:p>
      </dgm:t>
    </dgm:pt>
    <dgm:pt modelId="{37F5931B-90CC-4EAB-8EE0-3BFE62C0773B}" type="sibTrans" cxnId="{583A05E4-6956-4DA4-8DF7-4AEFB973F6C7}">
      <dgm:prSet/>
      <dgm:spPr/>
      <dgm:t>
        <a:bodyPr/>
        <a:lstStyle/>
        <a:p>
          <a:endParaRPr lang="ru-RU"/>
        </a:p>
      </dgm:t>
    </dgm:pt>
    <dgm:pt modelId="{25D4F1B9-21FF-40B1-A73B-C493388A13F3}">
      <dgm:prSet phldrT="[Текст]"/>
      <dgm:spPr/>
      <dgm:t>
        <a:bodyPr/>
        <a:lstStyle/>
        <a:p>
          <a:r>
            <a:rPr lang="ru-RU" b="1" dirty="0"/>
            <a:t>Законность</a:t>
          </a:r>
          <a:r>
            <a:rPr lang="ru-RU" dirty="0"/>
            <a:t> (обеспечивается строгое соблюдение законодательства (основания и пределы ограничения прав и свобод всех субъектов, гарантии законности, пределы предупредительного воздействия устанавливаются законом))</a:t>
          </a:r>
        </a:p>
      </dgm:t>
    </dgm:pt>
    <dgm:pt modelId="{67C66AA5-613B-4BDA-93B0-EA547BDF6543}" type="parTrans" cxnId="{9D130C9D-BA13-4E4C-9CAD-588868011AD0}">
      <dgm:prSet/>
      <dgm:spPr/>
      <dgm:t>
        <a:bodyPr/>
        <a:lstStyle/>
        <a:p>
          <a:endParaRPr lang="ru-RU"/>
        </a:p>
      </dgm:t>
    </dgm:pt>
    <dgm:pt modelId="{C8FD1164-A6C6-49F9-A530-4A4032981790}" type="sibTrans" cxnId="{9D130C9D-BA13-4E4C-9CAD-588868011AD0}">
      <dgm:prSet/>
      <dgm:spPr/>
      <dgm:t>
        <a:bodyPr/>
        <a:lstStyle/>
        <a:p>
          <a:endParaRPr lang="ru-RU"/>
        </a:p>
      </dgm:t>
    </dgm:pt>
    <dgm:pt modelId="{C1478B39-FA77-4C5B-A2B1-4D5AC983F4E6}">
      <dgm:prSet phldrT="[Текст]"/>
      <dgm:spPr/>
      <dgm:t>
        <a:bodyPr/>
        <a:lstStyle/>
        <a:p>
          <a:r>
            <a:rPr lang="ru-RU" b="1" dirty="0"/>
            <a:t>Социальная справедливость и гуманизм </a:t>
          </a:r>
          <a:r>
            <a:rPr lang="ru-RU" dirty="0"/>
            <a:t>(защита законных интересов как физических, так и юридических лиц, запрет на причинение физических страданий, мучений или унижение достоинства личности)</a:t>
          </a:r>
        </a:p>
      </dgm:t>
    </dgm:pt>
    <dgm:pt modelId="{999233F5-9314-4EB4-8777-55D6C96590A5}" type="parTrans" cxnId="{A4DA9C55-EA76-407C-90A6-BE4AA2E2288D}">
      <dgm:prSet/>
      <dgm:spPr/>
      <dgm:t>
        <a:bodyPr/>
        <a:lstStyle/>
        <a:p>
          <a:endParaRPr lang="ru-RU"/>
        </a:p>
      </dgm:t>
    </dgm:pt>
    <dgm:pt modelId="{832A725E-72AB-4939-AEC9-70E6315A6EBC}" type="sibTrans" cxnId="{A4DA9C55-EA76-407C-90A6-BE4AA2E2288D}">
      <dgm:prSet/>
      <dgm:spPr/>
      <dgm:t>
        <a:bodyPr/>
        <a:lstStyle/>
        <a:p>
          <a:endParaRPr lang="ru-RU"/>
        </a:p>
      </dgm:t>
    </dgm:pt>
    <dgm:pt modelId="{79C0ACB1-DA9C-48AB-AFAF-91E9427F59FC}" type="pres">
      <dgm:prSet presAssocID="{E8A1D16D-924C-4A81-9060-AA1F673BC39B}" presName="Name0" presStyleCnt="0">
        <dgm:presLayoutVars>
          <dgm:chPref val="1"/>
          <dgm:dir/>
          <dgm:animOne val="branch"/>
          <dgm:animLvl val="lvl"/>
          <dgm:resizeHandles val="exact"/>
        </dgm:presLayoutVars>
      </dgm:prSet>
      <dgm:spPr/>
    </dgm:pt>
    <dgm:pt modelId="{D20598D6-716D-4EF4-956B-ECB0CBDA14CC}" type="pres">
      <dgm:prSet presAssocID="{4C483A13-C709-4111-AE82-4440D8DE4DD9}" presName="root1" presStyleCnt="0"/>
      <dgm:spPr/>
    </dgm:pt>
    <dgm:pt modelId="{44E5E650-79D6-482E-8683-78394962892C}" type="pres">
      <dgm:prSet presAssocID="{4C483A13-C709-4111-AE82-4440D8DE4DD9}" presName="LevelOneTextNode" presStyleLbl="node0" presStyleIdx="0" presStyleCnt="1">
        <dgm:presLayoutVars>
          <dgm:chPref val="3"/>
        </dgm:presLayoutVars>
      </dgm:prSet>
      <dgm:spPr/>
    </dgm:pt>
    <dgm:pt modelId="{578932EE-92F5-455C-AE10-3690E3BB4410}" type="pres">
      <dgm:prSet presAssocID="{4C483A13-C709-4111-AE82-4440D8DE4DD9}" presName="level2hierChild" presStyleCnt="0"/>
      <dgm:spPr/>
    </dgm:pt>
    <dgm:pt modelId="{A2AFE959-3B39-4456-902A-C351B406A1CF}" type="pres">
      <dgm:prSet presAssocID="{67C66AA5-613B-4BDA-93B0-EA547BDF6543}" presName="conn2-1" presStyleLbl="parChTrans1D2" presStyleIdx="0" presStyleCnt="2"/>
      <dgm:spPr/>
    </dgm:pt>
    <dgm:pt modelId="{84809F64-EA66-40E0-8C0C-6BC1EEE26B9D}" type="pres">
      <dgm:prSet presAssocID="{67C66AA5-613B-4BDA-93B0-EA547BDF6543}" presName="connTx" presStyleLbl="parChTrans1D2" presStyleIdx="0" presStyleCnt="2"/>
      <dgm:spPr/>
    </dgm:pt>
    <dgm:pt modelId="{A197C2E9-A16B-4AFB-A30D-17A2243E9358}" type="pres">
      <dgm:prSet presAssocID="{25D4F1B9-21FF-40B1-A73B-C493388A13F3}" presName="root2" presStyleCnt="0"/>
      <dgm:spPr/>
    </dgm:pt>
    <dgm:pt modelId="{0FB3A25A-05E2-41A9-B7B6-6E7FB3E67FE9}" type="pres">
      <dgm:prSet presAssocID="{25D4F1B9-21FF-40B1-A73B-C493388A13F3}" presName="LevelTwoTextNode" presStyleLbl="node2" presStyleIdx="0" presStyleCnt="2" custScaleX="337621">
        <dgm:presLayoutVars>
          <dgm:chPref val="3"/>
        </dgm:presLayoutVars>
      </dgm:prSet>
      <dgm:spPr/>
    </dgm:pt>
    <dgm:pt modelId="{AEB45970-5DE3-482F-B295-3F1FDAE99358}" type="pres">
      <dgm:prSet presAssocID="{25D4F1B9-21FF-40B1-A73B-C493388A13F3}" presName="level3hierChild" presStyleCnt="0"/>
      <dgm:spPr/>
    </dgm:pt>
    <dgm:pt modelId="{4B539A4B-0497-4522-8F92-A979017128FC}" type="pres">
      <dgm:prSet presAssocID="{999233F5-9314-4EB4-8777-55D6C96590A5}" presName="conn2-1" presStyleLbl="parChTrans1D2" presStyleIdx="1" presStyleCnt="2"/>
      <dgm:spPr/>
    </dgm:pt>
    <dgm:pt modelId="{A22239E6-F3FD-4360-99AC-DD7569018B95}" type="pres">
      <dgm:prSet presAssocID="{999233F5-9314-4EB4-8777-55D6C96590A5}" presName="connTx" presStyleLbl="parChTrans1D2" presStyleIdx="1" presStyleCnt="2"/>
      <dgm:spPr/>
    </dgm:pt>
    <dgm:pt modelId="{B822B6C4-3585-4240-9626-43951D55F42A}" type="pres">
      <dgm:prSet presAssocID="{C1478B39-FA77-4C5B-A2B1-4D5AC983F4E6}" presName="root2" presStyleCnt="0"/>
      <dgm:spPr/>
    </dgm:pt>
    <dgm:pt modelId="{FD74FFC5-95D6-47E8-AB40-92B62DFB2D38}" type="pres">
      <dgm:prSet presAssocID="{C1478B39-FA77-4C5B-A2B1-4D5AC983F4E6}" presName="LevelTwoTextNode" presStyleLbl="node2" presStyleIdx="1" presStyleCnt="2" custScaleX="337621">
        <dgm:presLayoutVars>
          <dgm:chPref val="3"/>
        </dgm:presLayoutVars>
      </dgm:prSet>
      <dgm:spPr/>
    </dgm:pt>
    <dgm:pt modelId="{6E54092C-1D09-42DB-86A6-F15A0CD57394}" type="pres">
      <dgm:prSet presAssocID="{C1478B39-FA77-4C5B-A2B1-4D5AC983F4E6}" presName="level3hierChild" presStyleCnt="0"/>
      <dgm:spPr/>
    </dgm:pt>
  </dgm:ptLst>
  <dgm:cxnLst>
    <dgm:cxn modelId="{8CD4EC08-A343-4086-BE47-260D2F404922}" type="presOf" srcId="{25D4F1B9-21FF-40B1-A73B-C493388A13F3}" destId="{0FB3A25A-05E2-41A9-B7B6-6E7FB3E67FE9}" srcOrd="0" destOrd="0" presId="urn:microsoft.com/office/officeart/2008/layout/HorizontalMultiLevelHierarchy"/>
    <dgm:cxn modelId="{A6C8563B-1145-406C-B5AB-52C7B6B3F6C4}" type="presOf" srcId="{999233F5-9314-4EB4-8777-55D6C96590A5}" destId="{4B539A4B-0497-4522-8F92-A979017128FC}" srcOrd="0" destOrd="0" presId="urn:microsoft.com/office/officeart/2008/layout/HorizontalMultiLevelHierarchy"/>
    <dgm:cxn modelId="{C2FFC65E-8D96-484D-A335-B284CDC287F7}" type="presOf" srcId="{4C483A13-C709-4111-AE82-4440D8DE4DD9}" destId="{44E5E650-79D6-482E-8683-78394962892C}" srcOrd="0" destOrd="0" presId="urn:microsoft.com/office/officeart/2008/layout/HorizontalMultiLevelHierarchy"/>
    <dgm:cxn modelId="{DD928773-B861-4C6F-AA3E-FCF091981D9D}" type="presOf" srcId="{999233F5-9314-4EB4-8777-55D6C96590A5}" destId="{A22239E6-F3FD-4360-99AC-DD7569018B95}" srcOrd="1" destOrd="0" presId="urn:microsoft.com/office/officeart/2008/layout/HorizontalMultiLevelHierarchy"/>
    <dgm:cxn modelId="{A4DA9C55-EA76-407C-90A6-BE4AA2E2288D}" srcId="{4C483A13-C709-4111-AE82-4440D8DE4DD9}" destId="{C1478B39-FA77-4C5B-A2B1-4D5AC983F4E6}" srcOrd="1" destOrd="0" parTransId="{999233F5-9314-4EB4-8777-55D6C96590A5}" sibTransId="{832A725E-72AB-4939-AEC9-70E6315A6EBC}"/>
    <dgm:cxn modelId="{0DACCF95-31CE-4B3D-8CA9-4A2070331C1B}" type="presOf" srcId="{E8A1D16D-924C-4A81-9060-AA1F673BC39B}" destId="{79C0ACB1-DA9C-48AB-AFAF-91E9427F59FC}" srcOrd="0" destOrd="0" presId="urn:microsoft.com/office/officeart/2008/layout/HorizontalMultiLevelHierarchy"/>
    <dgm:cxn modelId="{9D130C9D-BA13-4E4C-9CAD-588868011AD0}" srcId="{4C483A13-C709-4111-AE82-4440D8DE4DD9}" destId="{25D4F1B9-21FF-40B1-A73B-C493388A13F3}" srcOrd="0" destOrd="0" parTransId="{67C66AA5-613B-4BDA-93B0-EA547BDF6543}" sibTransId="{C8FD1164-A6C6-49F9-A530-4A4032981790}"/>
    <dgm:cxn modelId="{111E099E-C2EA-48EA-AE22-79AD3D284E90}" type="presOf" srcId="{67C66AA5-613B-4BDA-93B0-EA547BDF6543}" destId="{A2AFE959-3B39-4456-902A-C351B406A1CF}" srcOrd="0" destOrd="0" presId="urn:microsoft.com/office/officeart/2008/layout/HorizontalMultiLevelHierarchy"/>
    <dgm:cxn modelId="{583A05E4-6956-4DA4-8DF7-4AEFB973F6C7}" srcId="{E8A1D16D-924C-4A81-9060-AA1F673BC39B}" destId="{4C483A13-C709-4111-AE82-4440D8DE4DD9}" srcOrd="0" destOrd="0" parTransId="{0C4683CD-8053-41CF-95BB-9B20C993E094}" sibTransId="{37F5931B-90CC-4EAB-8EE0-3BFE62C0773B}"/>
    <dgm:cxn modelId="{AD7060F5-E2C5-4B1B-B1CA-BE3C4B3AAE54}" type="presOf" srcId="{C1478B39-FA77-4C5B-A2B1-4D5AC983F4E6}" destId="{FD74FFC5-95D6-47E8-AB40-92B62DFB2D38}" srcOrd="0" destOrd="0" presId="urn:microsoft.com/office/officeart/2008/layout/HorizontalMultiLevelHierarchy"/>
    <dgm:cxn modelId="{41D056F9-117E-48BB-97FE-31DEB96169FA}" type="presOf" srcId="{67C66AA5-613B-4BDA-93B0-EA547BDF6543}" destId="{84809F64-EA66-40E0-8C0C-6BC1EEE26B9D}" srcOrd="1" destOrd="0" presId="urn:microsoft.com/office/officeart/2008/layout/HorizontalMultiLevelHierarchy"/>
    <dgm:cxn modelId="{FC37C179-9552-4A1A-9460-64924719C351}" type="presParOf" srcId="{79C0ACB1-DA9C-48AB-AFAF-91E9427F59FC}" destId="{D20598D6-716D-4EF4-956B-ECB0CBDA14CC}" srcOrd="0" destOrd="0" presId="urn:microsoft.com/office/officeart/2008/layout/HorizontalMultiLevelHierarchy"/>
    <dgm:cxn modelId="{931F4511-506B-4008-A511-D37BE5857792}" type="presParOf" srcId="{D20598D6-716D-4EF4-956B-ECB0CBDA14CC}" destId="{44E5E650-79D6-482E-8683-78394962892C}" srcOrd="0" destOrd="0" presId="urn:microsoft.com/office/officeart/2008/layout/HorizontalMultiLevelHierarchy"/>
    <dgm:cxn modelId="{F1FECB80-044E-4F32-9E2D-B863574F3F37}" type="presParOf" srcId="{D20598D6-716D-4EF4-956B-ECB0CBDA14CC}" destId="{578932EE-92F5-455C-AE10-3690E3BB4410}" srcOrd="1" destOrd="0" presId="urn:microsoft.com/office/officeart/2008/layout/HorizontalMultiLevelHierarchy"/>
    <dgm:cxn modelId="{3A2B8C5E-FE8C-4711-B7B9-D44179BE3279}" type="presParOf" srcId="{578932EE-92F5-455C-AE10-3690E3BB4410}" destId="{A2AFE959-3B39-4456-902A-C351B406A1CF}" srcOrd="0" destOrd="0" presId="urn:microsoft.com/office/officeart/2008/layout/HorizontalMultiLevelHierarchy"/>
    <dgm:cxn modelId="{B7F45F7B-8FEE-4073-ADA1-2BD87A893941}" type="presParOf" srcId="{A2AFE959-3B39-4456-902A-C351B406A1CF}" destId="{84809F64-EA66-40E0-8C0C-6BC1EEE26B9D}" srcOrd="0" destOrd="0" presId="urn:microsoft.com/office/officeart/2008/layout/HorizontalMultiLevelHierarchy"/>
    <dgm:cxn modelId="{B653EA39-71AE-484B-B830-0F1337DB1E69}" type="presParOf" srcId="{578932EE-92F5-455C-AE10-3690E3BB4410}" destId="{A197C2E9-A16B-4AFB-A30D-17A2243E9358}" srcOrd="1" destOrd="0" presId="urn:microsoft.com/office/officeart/2008/layout/HorizontalMultiLevelHierarchy"/>
    <dgm:cxn modelId="{22CF72DD-5710-4423-912F-40D7EED9BB96}" type="presParOf" srcId="{A197C2E9-A16B-4AFB-A30D-17A2243E9358}" destId="{0FB3A25A-05E2-41A9-B7B6-6E7FB3E67FE9}" srcOrd="0" destOrd="0" presId="urn:microsoft.com/office/officeart/2008/layout/HorizontalMultiLevelHierarchy"/>
    <dgm:cxn modelId="{002B868A-BF40-46F0-B521-9E1BABFBD8F8}" type="presParOf" srcId="{A197C2E9-A16B-4AFB-A30D-17A2243E9358}" destId="{AEB45970-5DE3-482F-B295-3F1FDAE99358}" srcOrd="1" destOrd="0" presId="urn:microsoft.com/office/officeart/2008/layout/HorizontalMultiLevelHierarchy"/>
    <dgm:cxn modelId="{E3B076E5-6CD2-402D-AAF0-AD68636870CF}" type="presParOf" srcId="{578932EE-92F5-455C-AE10-3690E3BB4410}" destId="{4B539A4B-0497-4522-8F92-A979017128FC}" srcOrd="2" destOrd="0" presId="urn:microsoft.com/office/officeart/2008/layout/HorizontalMultiLevelHierarchy"/>
    <dgm:cxn modelId="{75B2B06A-5671-4A0C-9DAE-A71BBE27A930}" type="presParOf" srcId="{4B539A4B-0497-4522-8F92-A979017128FC}" destId="{A22239E6-F3FD-4360-99AC-DD7569018B95}" srcOrd="0" destOrd="0" presId="urn:microsoft.com/office/officeart/2008/layout/HorizontalMultiLevelHierarchy"/>
    <dgm:cxn modelId="{A61B8A45-AC2B-404C-8ACA-8B6A644012A0}" type="presParOf" srcId="{578932EE-92F5-455C-AE10-3690E3BB4410}" destId="{B822B6C4-3585-4240-9626-43951D55F42A}" srcOrd="3" destOrd="0" presId="urn:microsoft.com/office/officeart/2008/layout/HorizontalMultiLevelHierarchy"/>
    <dgm:cxn modelId="{4503D744-877C-4305-B765-862365FAE821}" type="presParOf" srcId="{B822B6C4-3585-4240-9626-43951D55F42A}" destId="{FD74FFC5-95D6-47E8-AB40-92B62DFB2D38}" srcOrd="0" destOrd="0" presId="urn:microsoft.com/office/officeart/2008/layout/HorizontalMultiLevelHierarchy"/>
    <dgm:cxn modelId="{C07C4FBF-CB57-45C3-8AB7-BF6616B08D66}" type="presParOf" srcId="{B822B6C4-3585-4240-9626-43951D55F42A}" destId="{6E54092C-1D09-42DB-86A6-F15A0CD57394}"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7.xml><?xml version="1.0" encoding="utf-8"?>
<dgm:dataModel xmlns:dgm="http://schemas.openxmlformats.org/drawingml/2006/diagram" xmlns:a="http://schemas.openxmlformats.org/drawingml/2006/main">
  <dgm:ptLst>
    <dgm:pt modelId="{7AE43F66-DED1-4EA3-8B81-0E42FD7C281D}" type="doc">
      <dgm:prSet loTypeId="urn:microsoft.com/office/officeart/2008/layout/LinedList" loCatId="hierarchy" qsTypeId="urn:microsoft.com/office/officeart/2005/8/quickstyle/simple1" qsCatId="simple" csTypeId="urn:microsoft.com/office/officeart/2005/8/colors/accent0_1" csCatId="mainScheme" phldr="1"/>
      <dgm:spPr/>
      <dgm:t>
        <a:bodyPr/>
        <a:lstStyle/>
        <a:p>
          <a:endParaRPr lang="ru-RU"/>
        </a:p>
      </dgm:t>
    </dgm:pt>
    <dgm:pt modelId="{DE7DF68A-6C3C-4860-815F-EF0D1967835C}">
      <dgm:prSet phldrT="[Текст]"/>
      <dgm:spPr/>
      <dgm:t>
        <a:bodyPr/>
        <a:lstStyle/>
        <a:p>
          <a:r>
            <a:rPr lang="ru-RU" b="1" dirty="0"/>
            <a:t>Специальные принципы:</a:t>
          </a:r>
        </a:p>
      </dgm:t>
    </dgm:pt>
    <dgm:pt modelId="{A3A1407F-3853-4E3B-9B77-6BA67A4AC81A}" type="parTrans" cxnId="{84BA18E4-2C8F-4615-BF13-0DED3DF11A06}">
      <dgm:prSet/>
      <dgm:spPr/>
      <dgm:t>
        <a:bodyPr/>
        <a:lstStyle/>
        <a:p>
          <a:endParaRPr lang="ru-RU"/>
        </a:p>
      </dgm:t>
    </dgm:pt>
    <dgm:pt modelId="{A85BA841-1D5B-4CCF-ACF1-036FE0995C71}" type="sibTrans" cxnId="{84BA18E4-2C8F-4615-BF13-0DED3DF11A06}">
      <dgm:prSet/>
      <dgm:spPr/>
      <dgm:t>
        <a:bodyPr/>
        <a:lstStyle/>
        <a:p>
          <a:endParaRPr lang="ru-RU"/>
        </a:p>
      </dgm:t>
    </dgm:pt>
    <dgm:pt modelId="{1F956CCF-7543-493F-96B1-A546455CEB5B}" type="asst">
      <dgm:prSet/>
      <dgm:spPr/>
      <dgm:t>
        <a:bodyPr/>
        <a:lstStyle/>
        <a:p>
          <a:r>
            <a:rPr lang="ru-RU" dirty="0"/>
            <a:t>Планомерность</a:t>
          </a:r>
        </a:p>
      </dgm:t>
    </dgm:pt>
    <dgm:pt modelId="{E51BEEC7-ED9A-4E4D-961A-67645B6633F8}" type="parTrans" cxnId="{5F174D53-2ED4-4568-89BA-3E07338FBE3F}">
      <dgm:prSet/>
      <dgm:spPr/>
      <dgm:t>
        <a:bodyPr/>
        <a:lstStyle/>
        <a:p>
          <a:endParaRPr lang="ru-RU"/>
        </a:p>
      </dgm:t>
    </dgm:pt>
    <dgm:pt modelId="{F6BDC709-30A1-4313-8127-9E8B32385D71}" type="sibTrans" cxnId="{5F174D53-2ED4-4568-89BA-3E07338FBE3F}">
      <dgm:prSet/>
      <dgm:spPr/>
      <dgm:t>
        <a:bodyPr/>
        <a:lstStyle/>
        <a:p>
          <a:endParaRPr lang="ru-RU"/>
        </a:p>
      </dgm:t>
    </dgm:pt>
    <dgm:pt modelId="{CF4C4636-3C86-46F6-A2D9-4AD556230453}" type="asst">
      <dgm:prSet/>
      <dgm:spPr/>
      <dgm:t>
        <a:bodyPr/>
        <a:lstStyle/>
        <a:p>
          <a:r>
            <a:rPr lang="ru-RU" dirty="0"/>
            <a:t>Направленность деятельности по предупреждению уголовно-наказуемых деяний на достижение конкретных результатов</a:t>
          </a:r>
        </a:p>
      </dgm:t>
    </dgm:pt>
    <dgm:pt modelId="{4BCABAAE-68EB-45FE-834D-EA0E16F27872}" type="parTrans" cxnId="{6211F777-5309-4B1E-872E-4F846AB05408}">
      <dgm:prSet/>
      <dgm:spPr/>
      <dgm:t>
        <a:bodyPr/>
        <a:lstStyle/>
        <a:p>
          <a:endParaRPr lang="ru-RU"/>
        </a:p>
      </dgm:t>
    </dgm:pt>
    <dgm:pt modelId="{4D137398-9B21-448B-A1E0-F10C2CAC9166}" type="sibTrans" cxnId="{6211F777-5309-4B1E-872E-4F846AB05408}">
      <dgm:prSet/>
      <dgm:spPr/>
      <dgm:t>
        <a:bodyPr/>
        <a:lstStyle/>
        <a:p>
          <a:endParaRPr lang="ru-RU"/>
        </a:p>
      </dgm:t>
    </dgm:pt>
    <dgm:pt modelId="{AEAF416F-4906-4B11-9544-C3B3F6F71091}" type="asst">
      <dgm:prSet/>
      <dgm:spPr/>
      <dgm:t>
        <a:bodyPr/>
        <a:lstStyle/>
        <a:p>
          <a:r>
            <a:rPr lang="ru-RU" dirty="0"/>
            <a:t>Научная обоснованность применяемых мер</a:t>
          </a:r>
        </a:p>
      </dgm:t>
    </dgm:pt>
    <dgm:pt modelId="{DA9F2E9A-2609-49C4-97AE-39A3333AE0CC}" type="parTrans" cxnId="{9630A37F-AA1F-4011-9BDD-07EBADBDCF24}">
      <dgm:prSet/>
      <dgm:spPr/>
      <dgm:t>
        <a:bodyPr/>
        <a:lstStyle/>
        <a:p>
          <a:endParaRPr lang="ru-RU"/>
        </a:p>
      </dgm:t>
    </dgm:pt>
    <dgm:pt modelId="{074ED820-3D95-4196-BB96-CA97785D0571}" type="sibTrans" cxnId="{9630A37F-AA1F-4011-9BDD-07EBADBDCF24}">
      <dgm:prSet/>
      <dgm:spPr/>
      <dgm:t>
        <a:bodyPr/>
        <a:lstStyle/>
        <a:p>
          <a:endParaRPr lang="ru-RU"/>
        </a:p>
      </dgm:t>
    </dgm:pt>
    <dgm:pt modelId="{17BE9EEF-CEA5-4C3B-90B5-CBE8D7CDC5A4}" type="asst">
      <dgm:prSet/>
      <dgm:spPr/>
      <dgm:t>
        <a:bodyPr/>
        <a:lstStyle/>
        <a:p>
          <a:r>
            <a:rPr lang="ru-RU" dirty="0"/>
            <a:t>Комплексность и системность использования всех сил, средств, форм и методов предупреждения преступлений в комплексе</a:t>
          </a:r>
        </a:p>
      </dgm:t>
    </dgm:pt>
    <dgm:pt modelId="{FA75A477-BAF0-451B-98EE-4BF8D457FB0F}" type="parTrans" cxnId="{72AE4567-0E4F-4425-A99A-6EF12889313D}">
      <dgm:prSet/>
      <dgm:spPr/>
      <dgm:t>
        <a:bodyPr/>
        <a:lstStyle/>
        <a:p>
          <a:endParaRPr lang="ru-RU"/>
        </a:p>
      </dgm:t>
    </dgm:pt>
    <dgm:pt modelId="{4489DED8-C7EB-48D5-9FC7-8CC094951D82}" type="sibTrans" cxnId="{72AE4567-0E4F-4425-A99A-6EF12889313D}">
      <dgm:prSet/>
      <dgm:spPr/>
      <dgm:t>
        <a:bodyPr/>
        <a:lstStyle/>
        <a:p>
          <a:endParaRPr lang="ru-RU"/>
        </a:p>
      </dgm:t>
    </dgm:pt>
    <dgm:pt modelId="{8CE2FEFE-9550-4D83-A0D3-9C0DBC8EB0D6}" type="asst">
      <dgm:prSet/>
      <dgm:spPr/>
      <dgm:t>
        <a:bodyPr/>
        <a:lstStyle/>
        <a:p>
          <a:r>
            <a:rPr lang="ru-RU" dirty="0"/>
            <a:t>Своевременность и достаточность используемых мер</a:t>
          </a:r>
        </a:p>
      </dgm:t>
    </dgm:pt>
    <dgm:pt modelId="{0DC79C6F-94F4-4151-9F91-EBBDCAC62188}" type="parTrans" cxnId="{14D83DE9-5E1E-4158-89FB-E4934C2791C6}">
      <dgm:prSet/>
      <dgm:spPr/>
      <dgm:t>
        <a:bodyPr/>
        <a:lstStyle/>
        <a:p>
          <a:endParaRPr lang="ru-RU"/>
        </a:p>
      </dgm:t>
    </dgm:pt>
    <dgm:pt modelId="{3126311F-6F33-489B-9185-FB30D9B0ACF2}" type="sibTrans" cxnId="{14D83DE9-5E1E-4158-89FB-E4934C2791C6}">
      <dgm:prSet/>
      <dgm:spPr/>
      <dgm:t>
        <a:bodyPr/>
        <a:lstStyle/>
        <a:p>
          <a:endParaRPr lang="ru-RU"/>
        </a:p>
      </dgm:t>
    </dgm:pt>
    <dgm:pt modelId="{4F6C2372-D18F-4ECB-917A-B0C05E0357E1}" type="asst">
      <dgm:prSet/>
      <dgm:spPr/>
      <dgm:t>
        <a:bodyPr/>
        <a:lstStyle/>
        <a:p>
          <a:r>
            <a:rPr lang="ru-RU" dirty="0"/>
            <a:t>Дифференциация и индивидуализация применимых мер предупреждения, их взаимодействие</a:t>
          </a:r>
        </a:p>
      </dgm:t>
    </dgm:pt>
    <dgm:pt modelId="{2AC4DD50-7751-4F08-8AA3-1DE541AAE519}" type="parTrans" cxnId="{A0BA6498-FFEB-4440-9B26-43914B069D1E}">
      <dgm:prSet/>
      <dgm:spPr/>
      <dgm:t>
        <a:bodyPr/>
        <a:lstStyle/>
        <a:p>
          <a:endParaRPr lang="ru-RU"/>
        </a:p>
      </dgm:t>
    </dgm:pt>
    <dgm:pt modelId="{32C4B52E-D2BD-49D3-9EDD-093149EE763C}" type="sibTrans" cxnId="{A0BA6498-FFEB-4440-9B26-43914B069D1E}">
      <dgm:prSet/>
      <dgm:spPr/>
      <dgm:t>
        <a:bodyPr/>
        <a:lstStyle/>
        <a:p>
          <a:endParaRPr lang="ru-RU"/>
        </a:p>
      </dgm:t>
    </dgm:pt>
    <dgm:pt modelId="{AE64D948-057C-4D60-B14F-75A7E3E49F35}" type="asst">
      <dgm:prSet/>
      <dgm:spPr/>
      <dgm:t>
        <a:bodyPr/>
        <a:lstStyle/>
        <a:p>
          <a:r>
            <a:rPr lang="ru-RU" dirty="0"/>
            <a:t>Эффективность деятельности, т. е. достижение наибольших результатов предупредительной деятельности при наименьших затратах</a:t>
          </a:r>
        </a:p>
      </dgm:t>
    </dgm:pt>
    <dgm:pt modelId="{643D8BE8-5B34-44B8-8C39-A4599306B217}" type="parTrans" cxnId="{96A5A41C-6AA2-497A-BC9C-92E9F5EAC3DE}">
      <dgm:prSet/>
      <dgm:spPr/>
      <dgm:t>
        <a:bodyPr/>
        <a:lstStyle/>
        <a:p>
          <a:endParaRPr lang="ru-RU"/>
        </a:p>
      </dgm:t>
    </dgm:pt>
    <dgm:pt modelId="{D45C64AD-9F77-4F21-ADFA-F335C30282EA}" type="sibTrans" cxnId="{96A5A41C-6AA2-497A-BC9C-92E9F5EAC3DE}">
      <dgm:prSet/>
      <dgm:spPr/>
      <dgm:t>
        <a:bodyPr/>
        <a:lstStyle/>
        <a:p>
          <a:endParaRPr lang="ru-RU"/>
        </a:p>
      </dgm:t>
    </dgm:pt>
    <dgm:pt modelId="{1B7D33D5-249D-487C-9D47-92977CAFE7CF}" type="pres">
      <dgm:prSet presAssocID="{7AE43F66-DED1-4EA3-8B81-0E42FD7C281D}" presName="vert0" presStyleCnt="0">
        <dgm:presLayoutVars>
          <dgm:dir/>
          <dgm:animOne val="branch"/>
          <dgm:animLvl val="lvl"/>
        </dgm:presLayoutVars>
      </dgm:prSet>
      <dgm:spPr/>
    </dgm:pt>
    <dgm:pt modelId="{5C41DD69-BBF9-4A0C-81E0-1CDEF85BDEC2}" type="pres">
      <dgm:prSet presAssocID="{DE7DF68A-6C3C-4860-815F-EF0D1967835C}" presName="thickLine" presStyleLbl="alignNode1" presStyleIdx="0" presStyleCnt="1"/>
      <dgm:spPr/>
    </dgm:pt>
    <dgm:pt modelId="{C74D62BF-79C5-495D-A159-67CDA025E0D2}" type="pres">
      <dgm:prSet presAssocID="{DE7DF68A-6C3C-4860-815F-EF0D1967835C}" presName="horz1" presStyleCnt="0"/>
      <dgm:spPr/>
    </dgm:pt>
    <dgm:pt modelId="{DB2F369D-30FA-4475-A15B-501D60B3A892}" type="pres">
      <dgm:prSet presAssocID="{DE7DF68A-6C3C-4860-815F-EF0D1967835C}" presName="tx1" presStyleLbl="revTx" presStyleIdx="0" presStyleCnt="8"/>
      <dgm:spPr/>
    </dgm:pt>
    <dgm:pt modelId="{585A784C-B265-49A7-96F8-A04CA9F8D82E}" type="pres">
      <dgm:prSet presAssocID="{DE7DF68A-6C3C-4860-815F-EF0D1967835C}" presName="vert1" presStyleCnt="0"/>
      <dgm:spPr/>
    </dgm:pt>
    <dgm:pt modelId="{88D1CC8C-EEE2-4C83-83B2-0E748F97797A}" type="pres">
      <dgm:prSet presAssocID="{1F956CCF-7543-493F-96B1-A546455CEB5B}" presName="vertSpace2a" presStyleCnt="0"/>
      <dgm:spPr/>
    </dgm:pt>
    <dgm:pt modelId="{1E001422-9271-492A-AFC9-991B9178D14A}" type="pres">
      <dgm:prSet presAssocID="{1F956CCF-7543-493F-96B1-A546455CEB5B}" presName="horz2" presStyleCnt="0"/>
      <dgm:spPr/>
    </dgm:pt>
    <dgm:pt modelId="{DB29A720-A55F-4C10-8002-DC7898AE5937}" type="pres">
      <dgm:prSet presAssocID="{1F956CCF-7543-493F-96B1-A546455CEB5B}" presName="horzSpace2" presStyleCnt="0"/>
      <dgm:spPr/>
    </dgm:pt>
    <dgm:pt modelId="{61B13BA7-53CC-4857-BB9C-BE861EDC8B16}" type="pres">
      <dgm:prSet presAssocID="{1F956CCF-7543-493F-96B1-A546455CEB5B}" presName="tx2" presStyleLbl="revTx" presStyleIdx="1" presStyleCnt="8"/>
      <dgm:spPr/>
    </dgm:pt>
    <dgm:pt modelId="{126D7DED-EF9C-424C-AA37-BD168F6A33B2}" type="pres">
      <dgm:prSet presAssocID="{1F956CCF-7543-493F-96B1-A546455CEB5B}" presName="vert2" presStyleCnt="0"/>
      <dgm:spPr/>
    </dgm:pt>
    <dgm:pt modelId="{4FEA7039-DE5F-4204-85FB-B10673E2F7CE}" type="pres">
      <dgm:prSet presAssocID="{1F956CCF-7543-493F-96B1-A546455CEB5B}" presName="thinLine2b" presStyleLbl="callout" presStyleIdx="0" presStyleCnt="7"/>
      <dgm:spPr/>
    </dgm:pt>
    <dgm:pt modelId="{4E67109C-6495-4DAC-BE5B-345B6AD20C72}" type="pres">
      <dgm:prSet presAssocID="{1F956CCF-7543-493F-96B1-A546455CEB5B}" presName="vertSpace2b" presStyleCnt="0"/>
      <dgm:spPr/>
    </dgm:pt>
    <dgm:pt modelId="{325825D8-C4AB-4A17-B2A3-22C692047B3E}" type="pres">
      <dgm:prSet presAssocID="{CF4C4636-3C86-46F6-A2D9-4AD556230453}" presName="horz2" presStyleCnt="0"/>
      <dgm:spPr/>
    </dgm:pt>
    <dgm:pt modelId="{4148B680-D85F-459B-B42D-84BD976FFD8C}" type="pres">
      <dgm:prSet presAssocID="{CF4C4636-3C86-46F6-A2D9-4AD556230453}" presName="horzSpace2" presStyleCnt="0"/>
      <dgm:spPr/>
    </dgm:pt>
    <dgm:pt modelId="{A4E8C2A1-CE85-4558-A4F7-6F8FDDFAFE77}" type="pres">
      <dgm:prSet presAssocID="{CF4C4636-3C86-46F6-A2D9-4AD556230453}" presName="tx2" presStyleLbl="revTx" presStyleIdx="2" presStyleCnt="8"/>
      <dgm:spPr/>
    </dgm:pt>
    <dgm:pt modelId="{FE57EB8E-37D5-40AC-8373-32D862D84A1D}" type="pres">
      <dgm:prSet presAssocID="{CF4C4636-3C86-46F6-A2D9-4AD556230453}" presName="vert2" presStyleCnt="0"/>
      <dgm:spPr/>
    </dgm:pt>
    <dgm:pt modelId="{5C69C8F4-7F77-41AD-9473-3CA213349E09}" type="pres">
      <dgm:prSet presAssocID="{CF4C4636-3C86-46F6-A2D9-4AD556230453}" presName="thinLine2b" presStyleLbl="callout" presStyleIdx="1" presStyleCnt="7"/>
      <dgm:spPr/>
    </dgm:pt>
    <dgm:pt modelId="{F987C4ED-758E-47C0-93A9-59DF511893BE}" type="pres">
      <dgm:prSet presAssocID="{CF4C4636-3C86-46F6-A2D9-4AD556230453}" presName="vertSpace2b" presStyleCnt="0"/>
      <dgm:spPr/>
    </dgm:pt>
    <dgm:pt modelId="{40A6DE6E-EBAD-4884-B417-2C2CEB832D24}" type="pres">
      <dgm:prSet presAssocID="{AEAF416F-4906-4B11-9544-C3B3F6F71091}" presName="horz2" presStyleCnt="0"/>
      <dgm:spPr/>
    </dgm:pt>
    <dgm:pt modelId="{C6742BC7-6E83-44A6-8317-ED667663E35E}" type="pres">
      <dgm:prSet presAssocID="{AEAF416F-4906-4B11-9544-C3B3F6F71091}" presName="horzSpace2" presStyleCnt="0"/>
      <dgm:spPr/>
    </dgm:pt>
    <dgm:pt modelId="{2B21CF17-87E6-4B87-B958-C9A65AD70090}" type="pres">
      <dgm:prSet presAssocID="{AEAF416F-4906-4B11-9544-C3B3F6F71091}" presName="tx2" presStyleLbl="revTx" presStyleIdx="3" presStyleCnt="8"/>
      <dgm:spPr/>
    </dgm:pt>
    <dgm:pt modelId="{528C1E71-44BA-46E3-A3BA-CFD69A5F190B}" type="pres">
      <dgm:prSet presAssocID="{AEAF416F-4906-4B11-9544-C3B3F6F71091}" presName="vert2" presStyleCnt="0"/>
      <dgm:spPr/>
    </dgm:pt>
    <dgm:pt modelId="{182232EF-64C1-44AB-86B3-0641192A86A4}" type="pres">
      <dgm:prSet presAssocID="{AEAF416F-4906-4B11-9544-C3B3F6F71091}" presName="thinLine2b" presStyleLbl="callout" presStyleIdx="2" presStyleCnt="7"/>
      <dgm:spPr/>
    </dgm:pt>
    <dgm:pt modelId="{8D1247B9-B9B6-42A0-8EF6-23A010F78C94}" type="pres">
      <dgm:prSet presAssocID="{AEAF416F-4906-4B11-9544-C3B3F6F71091}" presName="vertSpace2b" presStyleCnt="0"/>
      <dgm:spPr/>
    </dgm:pt>
    <dgm:pt modelId="{CA085032-BC43-4145-98FF-E1FEA77E9B75}" type="pres">
      <dgm:prSet presAssocID="{17BE9EEF-CEA5-4C3B-90B5-CBE8D7CDC5A4}" presName="horz2" presStyleCnt="0"/>
      <dgm:spPr/>
    </dgm:pt>
    <dgm:pt modelId="{911BE007-CB56-4A89-A74A-AF0EE87ED2DD}" type="pres">
      <dgm:prSet presAssocID="{17BE9EEF-CEA5-4C3B-90B5-CBE8D7CDC5A4}" presName="horzSpace2" presStyleCnt="0"/>
      <dgm:spPr/>
    </dgm:pt>
    <dgm:pt modelId="{8FC3D887-C0F8-4B88-84FE-826FB3DF0491}" type="pres">
      <dgm:prSet presAssocID="{17BE9EEF-CEA5-4C3B-90B5-CBE8D7CDC5A4}" presName="tx2" presStyleLbl="revTx" presStyleIdx="4" presStyleCnt="8"/>
      <dgm:spPr/>
    </dgm:pt>
    <dgm:pt modelId="{C9158C90-5C58-4A51-9E71-055B5692355E}" type="pres">
      <dgm:prSet presAssocID="{17BE9EEF-CEA5-4C3B-90B5-CBE8D7CDC5A4}" presName="vert2" presStyleCnt="0"/>
      <dgm:spPr/>
    </dgm:pt>
    <dgm:pt modelId="{68B5C88F-6A24-474A-9CEC-A9A6694F7718}" type="pres">
      <dgm:prSet presAssocID="{17BE9EEF-CEA5-4C3B-90B5-CBE8D7CDC5A4}" presName="thinLine2b" presStyleLbl="callout" presStyleIdx="3" presStyleCnt="7"/>
      <dgm:spPr/>
    </dgm:pt>
    <dgm:pt modelId="{02D7FA8E-CB4D-4DB2-A374-D35890DC9433}" type="pres">
      <dgm:prSet presAssocID="{17BE9EEF-CEA5-4C3B-90B5-CBE8D7CDC5A4}" presName="vertSpace2b" presStyleCnt="0"/>
      <dgm:spPr/>
    </dgm:pt>
    <dgm:pt modelId="{E81A1F17-6499-4543-B6EF-1B7BD6957299}" type="pres">
      <dgm:prSet presAssocID="{8CE2FEFE-9550-4D83-A0D3-9C0DBC8EB0D6}" presName="horz2" presStyleCnt="0"/>
      <dgm:spPr/>
    </dgm:pt>
    <dgm:pt modelId="{F5F12F87-83CE-4D3E-8FBD-E77E311DAC61}" type="pres">
      <dgm:prSet presAssocID="{8CE2FEFE-9550-4D83-A0D3-9C0DBC8EB0D6}" presName="horzSpace2" presStyleCnt="0"/>
      <dgm:spPr/>
    </dgm:pt>
    <dgm:pt modelId="{338603D4-4291-4B43-97C4-6D7EE4679913}" type="pres">
      <dgm:prSet presAssocID="{8CE2FEFE-9550-4D83-A0D3-9C0DBC8EB0D6}" presName="tx2" presStyleLbl="revTx" presStyleIdx="5" presStyleCnt="8"/>
      <dgm:spPr/>
    </dgm:pt>
    <dgm:pt modelId="{1D12CDB2-CBBE-4A5B-AA83-2A3A850D9507}" type="pres">
      <dgm:prSet presAssocID="{8CE2FEFE-9550-4D83-A0D3-9C0DBC8EB0D6}" presName="vert2" presStyleCnt="0"/>
      <dgm:spPr/>
    </dgm:pt>
    <dgm:pt modelId="{D6C18C88-C8AA-454A-8993-931E45E825FE}" type="pres">
      <dgm:prSet presAssocID="{8CE2FEFE-9550-4D83-A0D3-9C0DBC8EB0D6}" presName="thinLine2b" presStyleLbl="callout" presStyleIdx="4" presStyleCnt="7"/>
      <dgm:spPr/>
    </dgm:pt>
    <dgm:pt modelId="{CB0DCFF7-C251-4CEA-9C5C-C891382AF315}" type="pres">
      <dgm:prSet presAssocID="{8CE2FEFE-9550-4D83-A0D3-9C0DBC8EB0D6}" presName="vertSpace2b" presStyleCnt="0"/>
      <dgm:spPr/>
    </dgm:pt>
    <dgm:pt modelId="{BBC760E2-234C-4477-91A1-18319DAEB8B8}" type="pres">
      <dgm:prSet presAssocID="{4F6C2372-D18F-4ECB-917A-B0C05E0357E1}" presName="horz2" presStyleCnt="0"/>
      <dgm:spPr/>
    </dgm:pt>
    <dgm:pt modelId="{7896D9AB-532C-4E06-B69C-569049B3ADC0}" type="pres">
      <dgm:prSet presAssocID="{4F6C2372-D18F-4ECB-917A-B0C05E0357E1}" presName="horzSpace2" presStyleCnt="0"/>
      <dgm:spPr/>
    </dgm:pt>
    <dgm:pt modelId="{E428C2DA-2CDE-42C6-A280-79687D3C51B2}" type="pres">
      <dgm:prSet presAssocID="{4F6C2372-D18F-4ECB-917A-B0C05E0357E1}" presName="tx2" presStyleLbl="revTx" presStyleIdx="6" presStyleCnt="8"/>
      <dgm:spPr/>
    </dgm:pt>
    <dgm:pt modelId="{148E675C-26DF-471B-AF38-B9C7B414C25E}" type="pres">
      <dgm:prSet presAssocID="{4F6C2372-D18F-4ECB-917A-B0C05E0357E1}" presName="vert2" presStyleCnt="0"/>
      <dgm:spPr/>
    </dgm:pt>
    <dgm:pt modelId="{DE3BF13E-7744-4B06-A177-F07EF45C5DAF}" type="pres">
      <dgm:prSet presAssocID="{4F6C2372-D18F-4ECB-917A-B0C05E0357E1}" presName="thinLine2b" presStyleLbl="callout" presStyleIdx="5" presStyleCnt="7"/>
      <dgm:spPr/>
    </dgm:pt>
    <dgm:pt modelId="{6BE233BB-7C48-450F-B997-F310E20DCD05}" type="pres">
      <dgm:prSet presAssocID="{4F6C2372-D18F-4ECB-917A-B0C05E0357E1}" presName="vertSpace2b" presStyleCnt="0"/>
      <dgm:spPr/>
    </dgm:pt>
    <dgm:pt modelId="{DAC5CBB9-3B2E-427B-A343-40D3D2677C81}" type="pres">
      <dgm:prSet presAssocID="{AE64D948-057C-4D60-B14F-75A7E3E49F35}" presName="horz2" presStyleCnt="0"/>
      <dgm:spPr/>
    </dgm:pt>
    <dgm:pt modelId="{EC316C7E-27A4-49AE-94D7-E37A958D9011}" type="pres">
      <dgm:prSet presAssocID="{AE64D948-057C-4D60-B14F-75A7E3E49F35}" presName="horzSpace2" presStyleCnt="0"/>
      <dgm:spPr/>
    </dgm:pt>
    <dgm:pt modelId="{033D7B94-0D86-40DD-9E56-C6AAE4CCD4E9}" type="pres">
      <dgm:prSet presAssocID="{AE64D948-057C-4D60-B14F-75A7E3E49F35}" presName="tx2" presStyleLbl="revTx" presStyleIdx="7" presStyleCnt="8"/>
      <dgm:spPr/>
    </dgm:pt>
    <dgm:pt modelId="{81135C90-9879-4DCD-AB21-7D9D15726E7A}" type="pres">
      <dgm:prSet presAssocID="{AE64D948-057C-4D60-B14F-75A7E3E49F35}" presName="vert2" presStyleCnt="0"/>
      <dgm:spPr/>
    </dgm:pt>
    <dgm:pt modelId="{BC9A753A-EBB1-485F-8FA0-85DB890463AD}" type="pres">
      <dgm:prSet presAssocID="{AE64D948-057C-4D60-B14F-75A7E3E49F35}" presName="thinLine2b" presStyleLbl="callout" presStyleIdx="6" presStyleCnt="7"/>
      <dgm:spPr/>
    </dgm:pt>
    <dgm:pt modelId="{DB04F5F0-E71F-45F3-B77F-B5120D6448AB}" type="pres">
      <dgm:prSet presAssocID="{AE64D948-057C-4D60-B14F-75A7E3E49F35}" presName="vertSpace2b" presStyleCnt="0"/>
      <dgm:spPr/>
    </dgm:pt>
  </dgm:ptLst>
  <dgm:cxnLst>
    <dgm:cxn modelId="{D1CDA105-6E21-491D-84B5-4ABA60C1C719}" type="presOf" srcId="{4F6C2372-D18F-4ECB-917A-B0C05E0357E1}" destId="{E428C2DA-2CDE-42C6-A280-79687D3C51B2}" srcOrd="0" destOrd="0" presId="urn:microsoft.com/office/officeart/2008/layout/LinedList"/>
    <dgm:cxn modelId="{96A5A41C-6AA2-497A-BC9C-92E9F5EAC3DE}" srcId="{DE7DF68A-6C3C-4860-815F-EF0D1967835C}" destId="{AE64D948-057C-4D60-B14F-75A7E3E49F35}" srcOrd="6" destOrd="0" parTransId="{643D8BE8-5B34-44B8-8C39-A4599306B217}" sibTransId="{D45C64AD-9F77-4F21-ADFA-F335C30282EA}"/>
    <dgm:cxn modelId="{00EFBE25-3F4D-43D2-933E-4D19C410A933}" type="presOf" srcId="{17BE9EEF-CEA5-4C3B-90B5-CBE8D7CDC5A4}" destId="{8FC3D887-C0F8-4B88-84FE-826FB3DF0491}" srcOrd="0" destOrd="0" presId="urn:microsoft.com/office/officeart/2008/layout/LinedList"/>
    <dgm:cxn modelId="{5CDDCF5E-1777-45E5-A568-ED79AFF80E7E}" type="presOf" srcId="{1F956CCF-7543-493F-96B1-A546455CEB5B}" destId="{61B13BA7-53CC-4857-BB9C-BE861EDC8B16}" srcOrd="0" destOrd="0" presId="urn:microsoft.com/office/officeart/2008/layout/LinedList"/>
    <dgm:cxn modelId="{5111FF46-913A-4AA2-9BFF-8AFA16AD5F6F}" type="presOf" srcId="{CF4C4636-3C86-46F6-A2D9-4AD556230453}" destId="{A4E8C2A1-CE85-4558-A4F7-6F8FDDFAFE77}" srcOrd="0" destOrd="0" presId="urn:microsoft.com/office/officeart/2008/layout/LinedList"/>
    <dgm:cxn modelId="{72AE4567-0E4F-4425-A99A-6EF12889313D}" srcId="{DE7DF68A-6C3C-4860-815F-EF0D1967835C}" destId="{17BE9EEF-CEA5-4C3B-90B5-CBE8D7CDC5A4}" srcOrd="3" destOrd="0" parTransId="{FA75A477-BAF0-451B-98EE-4BF8D457FB0F}" sibTransId="{4489DED8-C7EB-48D5-9FC7-8CC094951D82}"/>
    <dgm:cxn modelId="{F37B8B69-3D30-40D1-A439-4D8375C78E50}" type="presOf" srcId="{DE7DF68A-6C3C-4860-815F-EF0D1967835C}" destId="{DB2F369D-30FA-4475-A15B-501D60B3A892}" srcOrd="0" destOrd="0" presId="urn:microsoft.com/office/officeart/2008/layout/LinedList"/>
    <dgm:cxn modelId="{5F174D53-2ED4-4568-89BA-3E07338FBE3F}" srcId="{DE7DF68A-6C3C-4860-815F-EF0D1967835C}" destId="{1F956CCF-7543-493F-96B1-A546455CEB5B}" srcOrd="0" destOrd="0" parTransId="{E51BEEC7-ED9A-4E4D-961A-67645B6633F8}" sibTransId="{F6BDC709-30A1-4313-8127-9E8B32385D71}"/>
    <dgm:cxn modelId="{6211F777-5309-4B1E-872E-4F846AB05408}" srcId="{DE7DF68A-6C3C-4860-815F-EF0D1967835C}" destId="{CF4C4636-3C86-46F6-A2D9-4AD556230453}" srcOrd="1" destOrd="0" parTransId="{4BCABAAE-68EB-45FE-834D-EA0E16F27872}" sibTransId="{4D137398-9B21-448B-A1E0-F10C2CAC9166}"/>
    <dgm:cxn modelId="{9630A37F-AA1F-4011-9BDD-07EBADBDCF24}" srcId="{DE7DF68A-6C3C-4860-815F-EF0D1967835C}" destId="{AEAF416F-4906-4B11-9544-C3B3F6F71091}" srcOrd="2" destOrd="0" parTransId="{DA9F2E9A-2609-49C4-97AE-39A3333AE0CC}" sibTransId="{074ED820-3D95-4196-BB96-CA97785D0571}"/>
    <dgm:cxn modelId="{A0BA6498-FFEB-4440-9B26-43914B069D1E}" srcId="{DE7DF68A-6C3C-4860-815F-EF0D1967835C}" destId="{4F6C2372-D18F-4ECB-917A-B0C05E0357E1}" srcOrd="5" destOrd="0" parTransId="{2AC4DD50-7751-4F08-8AA3-1DE541AAE519}" sibTransId="{32C4B52E-D2BD-49D3-9EDD-093149EE763C}"/>
    <dgm:cxn modelId="{4D6A379E-075F-48D1-9F6E-69A76777A0E7}" type="presOf" srcId="{7AE43F66-DED1-4EA3-8B81-0E42FD7C281D}" destId="{1B7D33D5-249D-487C-9D47-92977CAFE7CF}" srcOrd="0" destOrd="0" presId="urn:microsoft.com/office/officeart/2008/layout/LinedList"/>
    <dgm:cxn modelId="{FA1B9AAC-144C-40D7-9787-7475961E33A2}" type="presOf" srcId="{8CE2FEFE-9550-4D83-A0D3-9C0DBC8EB0D6}" destId="{338603D4-4291-4B43-97C4-6D7EE4679913}" srcOrd="0" destOrd="0" presId="urn:microsoft.com/office/officeart/2008/layout/LinedList"/>
    <dgm:cxn modelId="{28A48BDC-736F-4641-8FBB-47A4CE01A063}" type="presOf" srcId="{AEAF416F-4906-4B11-9544-C3B3F6F71091}" destId="{2B21CF17-87E6-4B87-B958-C9A65AD70090}" srcOrd="0" destOrd="0" presId="urn:microsoft.com/office/officeart/2008/layout/LinedList"/>
    <dgm:cxn modelId="{84BA18E4-2C8F-4615-BF13-0DED3DF11A06}" srcId="{7AE43F66-DED1-4EA3-8B81-0E42FD7C281D}" destId="{DE7DF68A-6C3C-4860-815F-EF0D1967835C}" srcOrd="0" destOrd="0" parTransId="{A3A1407F-3853-4E3B-9B77-6BA67A4AC81A}" sibTransId="{A85BA841-1D5B-4CCF-ACF1-036FE0995C71}"/>
    <dgm:cxn modelId="{58A1F8E5-63BC-4DB9-9031-A018789B608E}" type="presOf" srcId="{AE64D948-057C-4D60-B14F-75A7E3E49F35}" destId="{033D7B94-0D86-40DD-9E56-C6AAE4CCD4E9}" srcOrd="0" destOrd="0" presId="urn:microsoft.com/office/officeart/2008/layout/LinedList"/>
    <dgm:cxn modelId="{14D83DE9-5E1E-4158-89FB-E4934C2791C6}" srcId="{DE7DF68A-6C3C-4860-815F-EF0D1967835C}" destId="{8CE2FEFE-9550-4D83-A0D3-9C0DBC8EB0D6}" srcOrd="4" destOrd="0" parTransId="{0DC79C6F-94F4-4151-9F91-EBBDCAC62188}" sibTransId="{3126311F-6F33-489B-9185-FB30D9B0ACF2}"/>
    <dgm:cxn modelId="{2F086564-90BB-429B-84A3-7D5109D77EA2}" type="presParOf" srcId="{1B7D33D5-249D-487C-9D47-92977CAFE7CF}" destId="{5C41DD69-BBF9-4A0C-81E0-1CDEF85BDEC2}" srcOrd="0" destOrd="0" presId="urn:microsoft.com/office/officeart/2008/layout/LinedList"/>
    <dgm:cxn modelId="{DCDDE55E-745E-44A8-AABF-27007267FD64}" type="presParOf" srcId="{1B7D33D5-249D-487C-9D47-92977CAFE7CF}" destId="{C74D62BF-79C5-495D-A159-67CDA025E0D2}" srcOrd="1" destOrd="0" presId="urn:microsoft.com/office/officeart/2008/layout/LinedList"/>
    <dgm:cxn modelId="{E5877938-5E48-45DF-941E-1EAEE6E92B00}" type="presParOf" srcId="{C74D62BF-79C5-495D-A159-67CDA025E0D2}" destId="{DB2F369D-30FA-4475-A15B-501D60B3A892}" srcOrd="0" destOrd="0" presId="urn:microsoft.com/office/officeart/2008/layout/LinedList"/>
    <dgm:cxn modelId="{1A8EA889-EA2E-471A-A8AF-5EDC064C644A}" type="presParOf" srcId="{C74D62BF-79C5-495D-A159-67CDA025E0D2}" destId="{585A784C-B265-49A7-96F8-A04CA9F8D82E}" srcOrd="1" destOrd="0" presId="urn:microsoft.com/office/officeart/2008/layout/LinedList"/>
    <dgm:cxn modelId="{86F898FA-25B4-44F8-A694-EBC9F4D7595D}" type="presParOf" srcId="{585A784C-B265-49A7-96F8-A04CA9F8D82E}" destId="{88D1CC8C-EEE2-4C83-83B2-0E748F97797A}" srcOrd="0" destOrd="0" presId="urn:microsoft.com/office/officeart/2008/layout/LinedList"/>
    <dgm:cxn modelId="{0323A639-119D-42A9-AE7F-B478EDC37C69}" type="presParOf" srcId="{585A784C-B265-49A7-96F8-A04CA9F8D82E}" destId="{1E001422-9271-492A-AFC9-991B9178D14A}" srcOrd="1" destOrd="0" presId="urn:microsoft.com/office/officeart/2008/layout/LinedList"/>
    <dgm:cxn modelId="{38BE3EE7-A348-464C-9AAD-454FB63EC01B}" type="presParOf" srcId="{1E001422-9271-492A-AFC9-991B9178D14A}" destId="{DB29A720-A55F-4C10-8002-DC7898AE5937}" srcOrd="0" destOrd="0" presId="urn:microsoft.com/office/officeart/2008/layout/LinedList"/>
    <dgm:cxn modelId="{606AE16E-DE1F-4B48-8E56-D7CAEE99B941}" type="presParOf" srcId="{1E001422-9271-492A-AFC9-991B9178D14A}" destId="{61B13BA7-53CC-4857-BB9C-BE861EDC8B16}" srcOrd="1" destOrd="0" presId="urn:microsoft.com/office/officeart/2008/layout/LinedList"/>
    <dgm:cxn modelId="{1D9D9007-443A-425B-88E2-364ACEE04B27}" type="presParOf" srcId="{1E001422-9271-492A-AFC9-991B9178D14A}" destId="{126D7DED-EF9C-424C-AA37-BD168F6A33B2}" srcOrd="2" destOrd="0" presId="urn:microsoft.com/office/officeart/2008/layout/LinedList"/>
    <dgm:cxn modelId="{D8306F84-86EC-46F8-880B-B1D4C262DE26}" type="presParOf" srcId="{585A784C-B265-49A7-96F8-A04CA9F8D82E}" destId="{4FEA7039-DE5F-4204-85FB-B10673E2F7CE}" srcOrd="2" destOrd="0" presId="urn:microsoft.com/office/officeart/2008/layout/LinedList"/>
    <dgm:cxn modelId="{6126BB1F-9990-41ED-B70C-BCDB25863044}" type="presParOf" srcId="{585A784C-B265-49A7-96F8-A04CA9F8D82E}" destId="{4E67109C-6495-4DAC-BE5B-345B6AD20C72}" srcOrd="3" destOrd="0" presId="urn:microsoft.com/office/officeart/2008/layout/LinedList"/>
    <dgm:cxn modelId="{ED16E69D-0C99-40E7-BC3B-51B2318B044B}" type="presParOf" srcId="{585A784C-B265-49A7-96F8-A04CA9F8D82E}" destId="{325825D8-C4AB-4A17-B2A3-22C692047B3E}" srcOrd="4" destOrd="0" presId="urn:microsoft.com/office/officeart/2008/layout/LinedList"/>
    <dgm:cxn modelId="{7C618C08-7635-4370-81A5-DF11EDFF633E}" type="presParOf" srcId="{325825D8-C4AB-4A17-B2A3-22C692047B3E}" destId="{4148B680-D85F-459B-B42D-84BD976FFD8C}" srcOrd="0" destOrd="0" presId="urn:microsoft.com/office/officeart/2008/layout/LinedList"/>
    <dgm:cxn modelId="{873D5723-4DBA-487B-9D86-BF990B70FFFE}" type="presParOf" srcId="{325825D8-C4AB-4A17-B2A3-22C692047B3E}" destId="{A4E8C2A1-CE85-4558-A4F7-6F8FDDFAFE77}" srcOrd="1" destOrd="0" presId="urn:microsoft.com/office/officeart/2008/layout/LinedList"/>
    <dgm:cxn modelId="{C0E62960-FFCF-435A-B0CA-D1032AC63184}" type="presParOf" srcId="{325825D8-C4AB-4A17-B2A3-22C692047B3E}" destId="{FE57EB8E-37D5-40AC-8373-32D862D84A1D}" srcOrd="2" destOrd="0" presId="urn:microsoft.com/office/officeart/2008/layout/LinedList"/>
    <dgm:cxn modelId="{2B30C406-3CF2-425B-9AB2-925693B17EE0}" type="presParOf" srcId="{585A784C-B265-49A7-96F8-A04CA9F8D82E}" destId="{5C69C8F4-7F77-41AD-9473-3CA213349E09}" srcOrd="5" destOrd="0" presId="urn:microsoft.com/office/officeart/2008/layout/LinedList"/>
    <dgm:cxn modelId="{0AEC0E37-BABD-4BAF-B97C-20C2CFA03ACA}" type="presParOf" srcId="{585A784C-B265-49A7-96F8-A04CA9F8D82E}" destId="{F987C4ED-758E-47C0-93A9-59DF511893BE}" srcOrd="6" destOrd="0" presId="urn:microsoft.com/office/officeart/2008/layout/LinedList"/>
    <dgm:cxn modelId="{1FD77683-90E9-4624-AB70-41D19CDAC7C6}" type="presParOf" srcId="{585A784C-B265-49A7-96F8-A04CA9F8D82E}" destId="{40A6DE6E-EBAD-4884-B417-2C2CEB832D24}" srcOrd="7" destOrd="0" presId="urn:microsoft.com/office/officeart/2008/layout/LinedList"/>
    <dgm:cxn modelId="{62F849CA-036F-4993-BF74-EEBC18C9E892}" type="presParOf" srcId="{40A6DE6E-EBAD-4884-B417-2C2CEB832D24}" destId="{C6742BC7-6E83-44A6-8317-ED667663E35E}" srcOrd="0" destOrd="0" presId="urn:microsoft.com/office/officeart/2008/layout/LinedList"/>
    <dgm:cxn modelId="{490E8F31-5A25-4171-9957-1AA6AE61CB67}" type="presParOf" srcId="{40A6DE6E-EBAD-4884-B417-2C2CEB832D24}" destId="{2B21CF17-87E6-4B87-B958-C9A65AD70090}" srcOrd="1" destOrd="0" presId="urn:microsoft.com/office/officeart/2008/layout/LinedList"/>
    <dgm:cxn modelId="{08A4AF60-8D14-4951-BEAD-E6556E357F74}" type="presParOf" srcId="{40A6DE6E-EBAD-4884-B417-2C2CEB832D24}" destId="{528C1E71-44BA-46E3-A3BA-CFD69A5F190B}" srcOrd="2" destOrd="0" presId="urn:microsoft.com/office/officeart/2008/layout/LinedList"/>
    <dgm:cxn modelId="{22A2A164-BE35-431D-A30D-1F0484167FA7}" type="presParOf" srcId="{585A784C-B265-49A7-96F8-A04CA9F8D82E}" destId="{182232EF-64C1-44AB-86B3-0641192A86A4}" srcOrd="8" destOrd="0" presId="urn:microsoft.com/office/officeart/2008/layout/LinedList"/>
    <dgm:cxn modelId="{1E792408-3677-4E1E-938C-A031A57B1DB6}" type="presParOf" srcId="{585A784C-B265-49A7-96F8-A04CA9F8D82E}" destId="{8D1247B9-B9B6-42A0-8EF6-23A010F78C94}" srcOrd="9" destOrd="0" presId="urn:microsoft.com/office/officeart/2008/layout/LinedList"/>
    <dgm:cxn modelId="{3B8CBC4F-A04D-4A22-9F26-24EE89D22A5A}" type="presParOf" srcId="{585A784C-B265-49A7-96F8-A04CA9F8D82E}" destId="{CA085032-BC43-4145-98FF-E1FEA77E9B75}" srcOrd="10" destOrd="0" presId="urn:microsoft.com/office/officeart/2008/layout/LinedList"/>
    <dgm:cxn modelId="{51C24897-E709-454A-8526-8DFFDB2623A9}" type="presParOf" srcId="{CA085032-BC43-4145-98FF-E1FEA77E9B75}" destId="{911BE007-CB56-4A89-A74A-AF0EE87ED2DD}" srcOrd="0" destOrd="0" presId="urn:microsoft.com/office/officeart/2008/layout/LinedList"/>
    <dgm:cxn modelId="{9E7BD42B-0670-4E4F-AF50-3C7B1FFA87E3}" type="presParOf" srcId="{CA085032-BC43-4145-98FF-E1FEA77E9B75}" destId="{8FC3D887-C0F8-4B88-84FE-826FB3DF0491}" srcOrd="1" destOrd="0" presId="urn:microsoft.com/office/officeart/2008/layout/LinedList"/>
    <dgm:cxn modelId="{BEC995FD-6FBE-4F65-9B38-F3011A6AB370}" type="presParOf" srcId="{CA085032-BC43-4145-98FF-E1FEA77E9B75}" destId="{C9158C90-5C58-4A51-9E71-055B5692355E}" srcOrd="2" destOrd="0" presId="urn:microsoft.com/office/officeart/2008/layout/LinedList"/>
    <dgm:cxn modelId="{35D689FE-1156-46DD-B38D-18375F653E77}" type="presParOf" srcId="{585A784C-B265-49A7-96F8-A04CA9F8D82E}" destId="{68B5C88F-6A24-474A-9CEC-A9A6694F7718}" srcOrd="11" destOrd="0" presId="urn:microsoft.com/office/officeart/2008/layout/LinedList"/>
    <dgm:cxn modelId="{F8E9EF3C-3293-4D51-9EAE-5111E0930A6E}" type="presParOf" srcId="{585A784C-B265-49A7-96F8-A04CA9F8D82E}" destId="{02D7FA8E-CB4D-4DB2-A374-D35890DC9433}" srcOrd="12" destOrd="0" presId="urn:microsoft.com/office/officeart/2008/layout/LinedList"/>
    <dgm:cxn modelId="{CF4216E3-FEDE-4FCC-A0E6-5BA1BE19E83C}" type="presParOf" srcId="{585A784C-B265-49A7-96F8-A04CA9F8D82E}" destId="{E81A1F17-6499-4543-B6EF-1B7BD6957299}" srcOrd="13" destOrd="0" presId="urn:microsoft.com/office/officeart/2008/layout/LinedList"/>
    <dgm:cxn modelId="{233ACDC5-72AD-4216-A39B-42241CD91F4C}" type="presParOf" srcId="{E81A1F17-6499-4543-B6EF-1B7BD6957299}" destId="{F5F12F87-83CE-4D3E-8FBD-E77E311DAC61}" srcOrd="0" destOrd="0" presId="urn:microsoft.com/office/officeart/2008/layout/LinedList"/>
    <dgm:cxn modelId="{C2269C7A-FA89-4B38-92A2-95EF9786AE82}" type="presParOf" srcId="{E81A1F17-6499-4543-B6EF-1B7BD6957299}" destId="{338603D4-4291-4B43-97C4-6D7EE4679913}" srcOrd="1" destOrd="0" presId="urn:microsoft.com/office/officeart/2008/layout/LinedList"/>
    <dgm:cxn modelId="{264DBB2E-7337-41CD-837F-A52F25276C1C}" type="presParOf" srcId="{E81A1F17-6499-4543-B6EF-1B7BD6957299}" destId="{1D12CDB2-CBBE-4A5B-AA83-2A3A850D9507}" srcOrd="2" destOrd="0" presId="urn:microsoft.com/office/officeart/2008/layout/LinedList"/>
    <dgm:cxn modelId="{73BE9043-7704-495D-9777-F445FE57FCBB}" type="presParOf" srcId="{585A784C-B265-49A7-96F8-A04CA9F8D82E}" destId="{D6C18C88-C8AA-454A-8993-931E45E825FE}" srcOrd="14" destOrd="0" presId="urn:microsoft.com/office/officeart/2008/layout/LinedList"/>
    <dgm:cxn modelId="{23F0F07B-1073-4E04-B66A-EE706C1AC7AE}" type="presParOf" srcId="{585A784C-B265-49A7-96F8-A04CA9F8D82E}" destId="{CB0DCFF7-C251-4CEA-9C5C-C891382AF315}" srcOrd="15" destOrd="0" presId="urn:microsoft.com/office/officeart/2008/layout/LinedList"/>
    <dgm:cxn modelId="{58A427FB-20C5-463C-A3AB-08E37CF9055C}" type="presParOf" srcId="{585A784C-B265-49A7-96F8-A04CA9F8D82E}" destId="{BBC760E2-234C-4477-91A1-18319DAEB8B8}" srcOrd="16" destOrd="0" presId="urn:microsoft.com/office/officeart/2008/layout/LinedList"/>
    <dgm:cxn modelId="{FC8A4805-B14D-47ED-B8E8-317AA6D510F6}" type="presParOf" srcId="{BBC760E2-234C-4477-91A1-18319DAEB8B8}" destId="{7896D9AB-532C-4E06-B69C-569049B3ADC0}" srcOrd="0" destOrd="0" presId="urn:microsoft.com/office/officeart/2008/layout/LinedList"/>
    <dgm:cxn modelId="{8A3FA663-58D5-40C4-BCED-B8E2B13F38A7}" type="presParOf" srcId="{BBC760E2-234C-4477-91A1-18319DAEB8B8}" destId="{E428C2DA-2CDE-42C6-A280-79687D3C51B2}" srcOrd="1" destOrd="0" presId="urn:microsoft.com/office/officeart/2008/layout/LinedList"/>
    <dgm:cxn modelId="{F0FC042F-60E0-4752-A143-39D46653ED20}" type="presParOf" srcId="{BBC760E2-234C-4477-91A1-18319DAEB8B8}" destId="{148E675C-26DF-471B-AF38-B9C7B414C25E}" srcOrd="2" destOrd="0" presId="urn:microsoft.com/office/officeart/2008/layout/LinedList"/>
    <dgm:cxn modelId="{7941F295-E07A-49D1-B604-3851AE863ECC}" type="presParOf" srcId="{585A784C-B265-49A7-96F8-A04CA9F8D82E}" destId="{DE3BF13E-7744-4B06-A177-F07EF45C5DAF}" srcOrd="17" destOrd="0" presId="urn:microsoft.com/office/officeart/2008/layout/LinedList"/>
    <dgm:cxn modelId="{3ED503CB-81BF-4D1A-B774-1F89F31F4367}" type="presParOf" srcId="{585A784C-B265-49A7-96F8-A04CA9F8D82E}" destId="{6BE233BB-7C48-450F-B997-F310E20DCD05}" srcOrd="18" destOrd="0" presId="urn:microsoft.com/office/officeart/2008/layout/LinedList"/>
    <dgm:cxn modelId="{643BBCBB-7832-48D9-AF41-93AA877BBD38}" type="presParOf" srcId="{585A784C-B265-49A7-96F8-A04CA9F8D82E}" destId="{DAC5CBB9-3B2E-427B-A343-40D3D2677C81}" srcOrd="19" destOrd="0" presId="urn:microsoft.com/office/officeart/2008/layout/LinedList"/>
    <dgm:cxn modelId="{8C8EF501-CB16-490B-B6E6-5FFE105F4A9D}" type="presParOf" srcId="{DAC5CBB9-3B2E-427B-A343-40D3D2677C81}" destId="{EC316C7E-27A4-49AE-94D7-E37A958D9011}" srcOrd="0" destOrd="0" presId="urn:microsoft.com/office/officeart/2008/layout/LinedList"/>
    <dgm:cxn modelId="{F8790C4E-5BF5-499C-B08A-391B185CBAA0}" type="presParOf" srcId="{DAC5CBB9-3B2E-427B-A343-40D3D2677C81}" destId="{033D7B94-0D86-40DD-9E56-C6AAE4CCD4E9}" srcOrd="1" destOrd="0" presId="urn:microsoft.com/office/officeart/2008/layout/LinedList"/>
    <dgm:cxn modelId="{772896D7-6609-41A9-836D-A20732547D2C}" type="presParOf" srcId="{DAC5CBB9-3B2E-427B-A343-40D3D2677C81}" destId="{81135C90-9879-4DCD-AB21-7D9D15726E7A}" srcOrd="2" destOrd="0" presId="urn:microsoft.com/office/officeart/2008/layout/LinedList"/>
    <dgm:cxn modelId="{2E595B3D-0218-4F36-940F-6FA86F8420AA}" type="presParOf" srcId="{585A784C-B265-49A7-96F8-A04CA9F8D82E}" destId="{BC9A753A-EBB1-485F-8FA0-85DB890463AD}" srcOrd="20" destOrd="0" presId="urn:microsoft.com/office/officeart/2008/layout/LinedList"/>
    <dgm:cxn modelId="{533ADA63-399A-4CFE-B15E-8623FB2BF3D3}" type="presParOf" srcId="{585A784C-B265-49A7-96F8-A04CA9F8D82E}" destId="{DB04F5F0-E71F-45F3-B77F-B5120D6448AB}" srcOrd="2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8.xml><?xml version="1.0" encoding="utf-8"?>
<dgm:dataModel xmlns:dgm="http://schemas.openxmlformats.org/drawingml/2006/diagram" xmlns:a="http://schemas.openxmlformats.org/drawingml/2006/main">
  <dgm:ptLst>
    <dgm:pt modelId="{17D9238B-31D6-4BF7-8765-6D0E51C88BA1}" type="doc">
      <dgm:prSet loTypeId="urn:microsoft.com/office/officeart/2008/layout/HorizontalMultiLevelHierarchy" loCatId="hierarchy" qsTypeId="urn:microsoft.com/office/officeart/2005/8/quickstyle/simple1" qsCatId="simple" csTypeId="urn:microsoft.com/office/officeart/2005/8/colors/accent0_1" csCatId="mainScheme" phldr="1"/>
      <dgm:spPr/>
      <dgm:t>
        <a:bodyPr/>
        <a:lstStyle/>
        <a:p>
          <a:endParaRPr lang="ru-RU"/>
        </a:p>
      </dgm:t>
    </dgm:pt>
    <dgm:pt modelId="{6DC0EA78-B717-425F-8991-BB1A2CA2822F}">
      <dgm:prSet phldrT="[Текст]"/>
      <dgm:spPr/>
      <dgm:t>
        <a:bodyPr/>
        <a:lstStyle/>
        <a:p>
          <a:r>
            <a:rPr lang="ru-RU" b="1" dirty="0"/>
            <a:t>Классификация предупреждения преступности</a:t>
          </a:r>
        </a:p>
      </dgm:t>
    </dgm:pt>
    <dgm:pt modelId="{A3267681-F034-4539-9B15-6EDC4F44BDB4}" type="parTrans" cxnId="{772CF66B-FEEF-4257-B5D4-9ACBBFE6E24B}">
      <dgm:prSet/>
      <dgm:spPr/>
      <dgm:t>
        <a:bodyPr/>
        <a:lstStyle/>
        <a:p>
          <a:endParaRPr lang="ru-RU"/>
        </a:p>
      </dgm:t>
    </dgm:pt>
    <dgm:pt modelId="{4C3399A9-01D8-43D3-9737-353248C0EED2}" type="sibTrans" cxnId="{772CF66B-FEEF-4257-B5D4-9ACBBFE6E24B}">
      <dgm:prSet/>
      <dgm:spPr/>
      <dgm:t>
        <a:bodyPr/>
        <a:lstStyle/>
        <a:p>
          <a:endParaRPr lang="ru-RU"/>
        </a:p>
      </dgm:t>
    </dgm:pt>
    <dgm:pt modelId="{C27FC939-5466-46C7-8B52-7D55F5790B40}">
      <dgm:prSet phldrT="[Текст]"/>
      <dgm:spPr/>
      <dgm:t>
        <a:bodyPr/>
        <a:lstStyle/>
        <a:p>
          <a:r>
            <a:rPr lang="ru-RU" dirty="0"/>
            <a:t>От характера цели и направленности предупреждения</a:t>
          </a:r>
        </a:p>
      </dgm:t>
    </dgm:pt>
    <dgm:pt modelId="{607D2DBB-54F2-4102-851D-8453F4177E25}" type="parTrans" cxnId="{EC33EB13-C1E3-43E5-B465-AA750F9036E2}">
      <dgm:prSet/>
      <dgm:spPr/>
      <dgm:t>
        <a:bodyPr/>
        <a:lstStyle/>
        <a:p>
          <a:endParaRPr lang="ru-RU"/>
        </a:p>
      </dgm:t>
    </dgm:pt>
    <dgm:pt modelId="{3F91FDD7-2FBF-4B3E-9CD7-7E5BD4B1E619}" type="sibTrans" cxnId="{EC33EB13-C1E3-43E5-B465-AA750F9036E2}">
      <dgm:prSet/>
      <dgm:spPr/>
      <dgm:t>
        <a:bodyPr/>
        <a:lstStyle/>
        <a:p>
          <a:endParaRPr lang="ru-RU"/>
        </a:p>
      </dgm:t>
    </dgm:pt>
    <dgm:pt modelId="{640A8DA5-3F42-40A3-A009-3E7757A939F3}">
      <dgm:prSet phldrT="[Текст]"/>
      <dgm:spPr/>
      <dgm:t>
        <a:bodyPr/>
        <a:lstStyle/>
        <a:p>
          <a:r>
            <a:rPr lang="ru-RU" dirty="0"/>
            <a:t>Уровня применения предупредительных мер</a:t>
          </a:r>
        </a:p>
      </dgm:t>
    </dgm:pt>
    <dgm:pt modelId="{DF749E88-9207-4903-9406-79619BC165CB}" type="parTrans" cxnId="{E07C5859-0CC8-41AF-ACC6-A210AEE51CCB}">
      <dgm:prSet/>
      <dgm:spPr/>
      <dgm:t>
        <a:bodyPr/>
        <a:lstStyle/>
        <a:p>
          <a:endParaRPr lang="ru-RU"/>
        </a:p>
      </dgm:t>
    </dgm:pt>
    <dgm:pt modelId="{3090603E-6E6A-439F-9F74-4AB5676F48C6}" type="sibTrans" cxnId="{E07C5859-0CC8-41AF-ACC6-A210AEE51CCB}">
      <dgm:prSet/>
      <dgm:spPr/>
      <dgm:t>
        <a:bodyPr/>
        <a:lstStyle/>
        <a:p>
          <a:endParaRPr lang="ru-RU"/>
        </a:p>
      </dgm:t>
    </dgm:pt>
    <dgm:pt modelId="{F247AF12-18D9-49C8-8C04-6973EA9CFD2F}">
      <dgm:prSet phldrT="[Текст]"/>
      <dgm:spPr/>
      <dgm:t>
        <a:bodyPr/>
        <a:lstStyle/>
        <a:p>
          <a:r>
            <a:rPr lang="ru-RU" dirty="0"/>
            <a:t>Количества лиц, на которых направлено предупреждение </a:t>
          </a:r>
        </a:p>
      </dgm:t>
    </dgm:pt>
    <dgm:pt modelId="{82A85F5C-4697-471D-8641-1267B8D2199C}" type="parTrans" cxnId="{B6A7B81C-056E-4970-82A2-703230F26513}">
      <dgm:prSet/>
      <dgm:spPr/>
      <dgm:t>
        <a:bodyPr/>
        <a:lstStyle/>
        <a:p>
          <a:endParaRPr lang="ru-RU"/>
        </a:p>
      </dgm:t>
    </dgm:pt>
    <dgm:pt modelId="{CC77960F-5E44-40CE-ADA4-35E8F991EC03}" type="sibTrans" cxnId="{B6A7B81C-056E-4970-82A2-703230F26513}">
      <dgm:prSet/>
      <dgm:spPr/>
      <dgm:t>
        <a:bodyPr/>
        <a:lstStyle/>
        <a:p>
          <a:endParaRPr lang="ru-RU"/>
        </a:p>
      </dgm:t>
    </dgm:pt>
    <dgm:pt modelId="{21E3C339-7137-4022-9F55-7597EE76F6A9}">
      <dgm:prSet/>
      <dgm:spPr/>
      <dgm:t>
        <a:bodyPr/>
        <a:lstStyle/>
        <a:p>
          <a:r>
            <a:rPr lang="ru-RU" dirty="0"/>
            <a:t>Объекта предупреждения (первая классификация)</a:t>
          </a:r>
        </a:p>
      </dgm:t>
    </dgm:pt>
    <dgm:pt modelId="{9D1CEF36-2E69-4C71-BBBC-66B3CE2F6952}" type="parTrans" cxnId="{08919ACD-60BD-42EE-9205-7114BE09DABD}">
      <dgm:prSet/>
      <dgm:spPr/>
      <dgm:t>
        <a:bodyPr/>
        <a:lstStyle/>
        <a:p>
          <a:endParaRPr lang="ru-RU"/>
        </a:p>
      </dgm:t>
    </dgm:pt>
    <dgm:pt modelId="{34DE0C19-AD9F-467B-9CCC-47C3AB17C1C0}" type="sibTrans" cxnId="{08919ACD-60BD-42EE-9205-7114BE09DABD}">
      <dgm:prSet/>
      <dgm:spPr/>
      <dgm:t>
        <a:bodyPr/>
        <a:lstStyle/>
        <a:p>
          <a:endParaRPr lang="ru-RU"/>
        </a:p>
      </dgm:t>
    </dgm:pt>
    <dgm:pt modelId="{30F51C19-9516-4019-B9E2-20402A80B9E9}">
      <dgm:prSet/>
      <dgm:spPr/>
      <dgm:t>
        <a:bodyPr/>
        <a:lstStyle/>
        <a:p>
          <a:r>
            <a:rPr lang="ru-RU" dirty="0"/>
            <a:t>Объекта предупреждения (вторая классификация)</a:t>
          </a:r>
        </a:p>
      </dgm:t>
    </dgm:pt>
    <dgm:pt modelId="{992B21B1-37D8-4941-9999-9E8900412226}" type="parTrans" cxnId="{5259F712-EF50-4E86-A0B3-4EA99F6092F8}">
      <dgm:prSet/>
      <dgm:spPr/>
      <dgm:t>
        <a:bodyPr/>
        <a:lstStyle/>
        <a:p>
          <a:endParaRPr lang="ru-RU"/>
        </a:p>
      </dgm:t>
    </dgm:pt>
    <dgm:pt modelId="{C886BB1C-F354-4259-93EF-E24F6158E05B}" type="sibTrans" cxnId="{5259F712-EF50-4E86-A0B3-4EA99F6092F8}">
      <dgm:prSet/>
      <dgm:spPr/>
      <dgm:t>
        <a:bodyPr/>
        <a:lstStyle/>
        <a:p>
          <a:endParaRPr lang="ru-RU"/>
        </a:p>
      </dgm:t>
    </dgm:pt>
    <dgm:pt modelId="{87A3DFB4-5D8B-4560-955A-8996FE5EFEF9}">
      <dgm:prSet/>
      <dgm:spPr/>
      <dgm:t>
        <a:bodyPr/>
        <a:lstStyle/>
        <a:p>
          <a:r>
            <a:rPr lang="ru-RU" dirty="0"/>
            <a:t>Генезиса личности преступника</a:t>
          </a:r>
        </a:p>
      </dgm:t>
    </dgm:pt>
    <dgm:pt modelId="{27E50C24-F811-4E25-BC6D-8052EE3FB91B}" type="parTrans" cxnId="{6B6C43DC-A30C-419E-BE72-54E9E738F079}">
      <dgm:prSet/>
      <dgm:spPr/>
      <dgm:t>
        <a:bodyPr/>
        <a:lstStyle/>
        <a:p>
          <a:endParaRPr lang="ru-RU"/>
        </a:p>
      </dgm:t>
    </dgm:pt>
    <dgm:pt modelId="{907D74A2-E412-41B6-8053-7287BCD62FA4}" type="sibTrans" cxnId="{6B6C43DC-A30C-419E-BE72-54E9E738F079}">
      <dgm:prSet/>
      <dgm:spPr/>
      <dgm:t>
        <a:bodyPr/>
        <a:lstStyle/>
        <a:p>
          <a:endParaRPr lang="ru-RU"/>
        </a:p>
      </dgm:t>
    </dgm:pt>
    <dgm:pt modelId="{E3FC9D00-8B46-4410-8C14-A47F77926207}">
      <dgm:prSet/>
      <dgm:spPr/>
      <dgm:t>
        <a:bodyPr/>
        <a:lstStyle/>
        <a:p>
          <a:r>
            <a:rPr lang="ru-RU" dirty="0"/>
            <a:t>Правовой регламентации</a:t>
          </a:r>
        </a:p>
      </dgm:t>
    </dgm:pt>
    <dgm:pt modelId="{A0EFD180-E2FE-4CD3-A73D-5E65E0069848}" type="parTrans" cxnId="{CC8E7FF5-1B2B-47DF-BC2A-AA04444AEB2C}">
      <dgm:prSet/>
      <dgm:spPr/>
      <dgm:t>
        <a:bodyPr/>
        <a:lstStyle/>
        <a:p>
          <a:endParaRPr lang="ru-RU"/>
        </a:p>
      </dgm:t>
    </dgm:pt>
    <dgm:pt modelId="{9ABD5939-C412-43BA-914A-41EF90114107}" type="sibTrans" cxnId="{CC8E7FF5-1B2B-47DF-BC2A-AA04444AEB2C}">
      <dgm:prSet/>
      <dgm:spPr/>
      <dgm:t>
        <a:bodyPr/>
        <a:lstStyle/>
        <a:p>
          <a:endParaRPr lang="ru-RU"/>
        </a:p>
      </dgm:t>
    </dgm:pt>
    <dgm:pt modelId="{5D9AAC6A-1E45-47AD-8E12-C97029973767}" type="pres">
      <dgm:prSet presAssocID="{17D9238B-31D6-4BF7-8765-6D0E51C88BA1}" presName="Name0" presStyleCnt="0">
        <dgm:presLayoutVars>
          <dgm:chPref val="1"/>
          <dgm:dir/>
          <dgm:animOne val="branch"/>
          <dgm:animLvl val="lvl"/>
          <dgm:resizeHandles val="exact"/>
        </dgm:presLayoutVars>
      </dgm:prSet>
      <dgm:spPr/>
    </dgm:pt>
    <dgm:pt modelId="{DB60D50E-EE7E-45DF-BEA0-326FB3CC0E83}" type="pres">
      <dgm:prSet presAssocID="{6DC0EA78-B717-425F-8991-BB1A2CA2822F}" presName="root1" presStyleCnt="0"/>
      <dgm:spPr/>
    </dgm:pt>
    <dgm:pt modelId="{A84ED2FA-F33D-4D2B-9A52-B35D6249003E}" type="pres">
      <dgm:prSet presAssocID="{6DC0EA78-B717-425F-8991-BB1A2CA2822F}" presName="LevelOneTextNode" presStyleLbl="node0" presStyleIdx="0" presStyleCnt="1">
        <dgm:presLayoutVars>
          <dgm:chPref val="3"/>
        </dgm:presLayoutVars>
      </dgm:prSet>
      <dgm:spPr/>
    </dgm:pt>
    <dgm:pt modelId="{CD9D86D4-7B9C-48AC-9545-A9C3C1DFE522}" type="pres">
      <dgm:prSet presAssocID="{6DC0EA78-B717-425F-8991-BB1A2CA2822F}" presName="level2hierChild" presStyleCnt="0"/>
      <dgm:spPr/>
    </dgm:pt>
    <dgm:pt modelId="{3CCA1E78-DB1F-4673-9EB2-DCBA464C5AC7}" type="pres">
      <dgm:prSet presAssocID="{607D2DBB-54F2-4102-851D-8453F4177E25}" presName="conn2-1" presStyleLbl="parChTrans1D2" presStyleIdx="0" presStyleCnt="7"/>
      <dgm:spPr/>
    </dgm:pt>
    <dgm:pt modelId="{A3CBE505-0FEC-4272-80F7-D0B7B5450B37}" type="pres">
      <dgm:prSet presAssocID="{607D2DBB-54F2-4102-851D-8453F4177E25}" presName="connTx" presStyleLbl="parChTrans1D2" presStyleIdx="0" presStyleCnt="7"/>
      <dgm:spPr/>
    </dgm:pt>
    <dgm:pt modelId="{732AC492-A5C8-46C2-9FA6-ED0E1E4371F8}" type="pres">
      <dgm:prSet presAssocID="{C27FC939-5466-46C7-8B52-7D55F5790B40}" presName="root2" presStyleCnt="0"/>
      <dgm:spPr/>
    </dgm:pt>
    <dgm:pt modelId="{6F493045-BB50-45B8-BBEE-D222DB04B04C}" type="pres">
      <dgm:prSet presAssocID="{C27FC939-5466-46C7-8B52-7D55F5790B40}" presName="LevelTwoTextNode" presStyleLbl="node2" presStyleIdx="0" presStyleCnt="7" custScaleX="576740">
        <dgm:presLayoutVars>
          <dgm:chPref val="3"/>
        </dgm:presLayoutVars>
      </dgm:prSet>
      <dgm:spPr/>
    </dgm:pt>
    <dgm:pt modelId="{05BA467F-CCEB-4481-88BA-C55015912EBD}" type="pres">
      <dgm:prSet presAssocID="{C27FC939-5466-46C7-8B52-7D55F5790B40}" presName="level3hierChild" presStyleCnt="0"/>
      <dgm:spPr/>
    </dgm:pt>
    <dgm:pt modelId="{87155348-F234-4554-B65B-053B8F8C525A}" type="pres">
      <dgm:prSet presAssocID="{DF749E88-9207-4903-9406-79619BC165CB}" presName="conn2-1" presStyleLbl="parChTrans1D2" presStyleIdx="1" presStyleCnt="7"/>
      <dgm:spPr/>
    </dgm:pt>
    <dgm:pt modelId="{F626318B-67C3-4F75-AAD4-73FB663955D1}" type="pres">
      <dgm:prSet presAssocID="{DF749E88-9207-4903-9406-79619BC165CB}" presName="connTx" presStyleLbl="parChTrans1D2" presStyleIdx="1" presStyleCnt="7"/>
      <dgm:spPr/>
    </dgm:pt>
    <dgm:pt modelId="{96DF2B7C-AC7D-4E3C-A3BF-E3E4A7209358}" type="pres">
      <dgm:prSet presAssocID="{640A8DA5-3F42-40A3-A009-3E7757A939F3}" presName="root2" presStyleCnt="0"/>
      <dgm:spPr/>
    </dgm:pt>
    <dgm:pt modelId="{9E399733-8DFB-4C4A-928D-5CB7EB4F029D}" type="pres">
      <dgm:prSet presAssocID="{640A8DA5-3F42-40A3-A009-3E7757A939F3}" presName="LevelTwoTextNode" presStyleLbl="node2" presStyleIdx="1" presStyleCnt="7" custScaleX="576740">
        <dgm:presLayoutVars>
          <dgm:chPref val="3"/>
        </dgm:presLayoutVars>
      </dgm:prSet>
      <dgm:spPr/>
    </dgm:pt>
    <dgm:pt modelId="{2249A105-9C51-4C27-88FB-2FC211620E4B}" type="pres">
      <dgm:prSet presAssocID="{640A8DA5-3F42-40A3-A009-3E7757A939F3}" presName="level3hierChild" presStyleCnt="0"/>
      <dgm:spPr/>
    </dgm:pt>
    <dgm:pt modelId="{677F9739-AA74-4E80-B44B-ADBAEAAF8559}" type="pres">
      <dgm:prSet presAssocID="{82A85F5C-4697-471D-8641-1267B8D2199C}" presName="conn2-1" presStyleLbl="parChTrans1D2" presStyleIdx="2" presStyleCnt="7"/>
      <dgm:spPr/>
    </dgm:pt>
    <dgm:pt modelId="{6E3F6209-7055-4718-9EAE-7261E506D10F}" type="pres">
      <dgm:prSet presAssocID="{82A85F5C-4697-471D-8641-1267B8D2199C}" presName="connTx" presStyleLbl="parChTrans1D2" presStyleIdx="2" presStyleCnt="7"/>
      <dgm:spPr/>
    </dgm:pt>
    <dgm:pt modelId="{45CD1937-6CAD-438F-A928-5014A3071DE9}" type="pres">
      <dgm:prSet presAssocID="{F247AF12-18D9-49C8-8C04-6973EA9CFD2F}" presName="root2" presStyleCnt="0"/>
      <dgm:spPr/>
    </dgm:pt>
    <dgm:pt modelId="{0DC7105C-BFCD-432A-866B-F730E2526B21}" type="pres">
      <dgm:prSet presAssocID="{F247AF12-18D9-49C8-8C04-6973EA9CFD2F}" presName="LevelTwoTextNode" presStyleLbl="node2" presStyleIdx="2" presStyleCnt="7" custScaleX="576740">
        <dgm:presLayoutVars>
          <dgm:chPref val="3"/>
        </dgm:presLayoutVars>
      </dgm:prSet>
      <dgm:spPr/>
    </dgm:pt>
    <dgm:pt modelId="{76528824-9CFA-442E-B26B-97EE2CCDE1E9}" type="pres">
      <dgm:prSet presAssocID="{F247AF12-18D9-49C8-8C04-6973EA9CFD2F}" presName="level3hierChild" presStyleCnt="0"/>
      <dgm:spPr/>
    </dgm:pt>
    <dgm:pt modelId="{875516C8-EF38-401B-8E82-68547D7A21BD}" type="pres">
      <dgm:prSet presAssocID="{9D1CEF36-2E69-4C71-BBBC-66B3CE2F6952}" presName="conn2-1" presStyleLbl="parChTrans1D2" presStyleIdx="3" presStyleCnt="7"/>
      <dgm:spPr/>
    </dgm:pt>
    <dgm:pt modelId="{17BDE1F3-38C8-4418-8362-0BDFDCA5B374}" type="pres">
      <dgm:prSet presAssocID="{9D1CEF36-2E69-4C71-BBBC-66B3CE2F6952}" presName="connTx" presStyleLbl="parChTrans1D2" presStyleIdx="3" presStyleCnt="7"/>
      <dgm:spPr/>
    </dgm:pt>
    <dgm:pt modelId="{A73E8521-85F5-4855-BC88-760B581B55C8}" type="pres">
      <dgm:prSet presAssocID="{21E3C339-7137-4022-9F55-7597EE76F6A9}" presName="root2" presStyleCnt="0"/>
      <dgm:spPr/>
    </dgm:pt>
    <dgm:pt modelId="{F866FD0F-5972-4947-9534-B87595517995}" type="pres">
      <dgm:prSet presAssocID="{21E3C339-7137-4022-9F55-7597EE76F6A9}" presName="LevelTwoTextNode" presStyleLbl="node2" presStyleIdx="3" presStyleCnt="7" custScaleX="576740">
        <dgm:presLayoutVars>
          <dgm:chPref val="3"/>
        </dgm:presLayoutVars>
      </dgm:prSet>
      <dgm:spPr/>
    </dgm:pt>
    <dgm:pt modelId="{8531522E-E7FD-4872-B287-EEECF8C7D86F}" type="pres">
      <dgm:prSet presAssocID="{21E3C339-7137-4022-9F55-7597EE76F6A9}" presName="level3hierChild" presStyleCnt="0"/>
      <dgm:spPr/>
    </dgm:pt>
    <dgm:pt modelId="{EBA9CB37-AF93-4584-B8B1-7250205E15D4}" type="pres">
      <dgm:prSet presAssocID="{992B21B1-37D8-4941-9999-9E8900412226}" presName="conn2-1" presStyleLbl="parChTrans1D2" presStyleIdx="4" presStyleCnt="7"/>
      <dgm:spPr/>
    </dgm:pt>
    <dgm:pt modelId="{B37911AA-CBFB-4B25-B67E-D28BC407BE59}" type="pres">
      <dgm:prSet presAssocID="{992B21B1-37D8-4941-9999-9E8900412226}" presName="connTx" presStyleLbl="parChTrans1D2" presStyleIdx="4" presStyleCnt="7"/>
      <dgm:spPr/>
    </dgm:pt>
    <dgm:pt modelId="{E017E736-67ED-469F-A486-BC220DB30F88}" type="pres">
      <dgm:prSet presAssocID="{30F51C19-9516-4019-B9E2-20402A80B9E9}" presName="root2" presStyleCnt="0"/>
      <dgm:spPr/>
    </dgm:pt>
    <dgm:pt modelId="{9CF3C2C2-F62A-4666-8364-0476664A4370}" type="pres">
      <dgm:prSet presAssocID="{30F51C19-9516-4019-B9E2-20402A80B9E9}" presName="LevelTwoTextNode" presStyleLbl="node2" presStyleIdx="4" presStyleCnt="7" custScaleX="576740">
        <dgm:presLayoutVars>
          <dgm:chPref val="3"/>
        </dgm:presLayoutVars>
      </dgm:prSet>
      <dgm:spPr/>
    </dgm:pt>
    <dgm:pt modelId="{15E28E11-2EFE-48B0-9FC0-3077A8FA31F2}" type="pres">
      <dgm:prSet presAssocID="{30F51C19-9516-4019-B9E2-20402A80B9E9}" presName="level3hierChild" presStyleCnt="0"/>
      <dgm:spPr/>
    </dgm:pt>
    <dgm:pt modelId="{B19EC2CF-8842-4CF7-8CDD-07365D2123F3}" type="pres">
      <dgm:prSet presAssocID="{27E50C24-F811-4E25-BC6D-8052EE3FB91B}" presName="conn2-1" presStyleLbl="parChTrans1D2" presStyleIdx="5" presStyleCnt="7"/>
      <dgm:spPr/>
    </dgm:pt>
    <dgm:pt modelId="{C1A58172-3E68-474E-9533-219F35436540}" type="pres">
      <dgm:prSet presAssocID="{27E50C24-F811-4E25-BC6D-8052EE3FB91B}" presName="connTx" presStyleLbl="parChTrans1D2" presStyleIdx="5" presStyleCnt="7"/>
      <dgm:spPr/>
    </dgm:pt>
    <dgm:pt modelId="{9969725C-BD3B-4397-A487-D0A51A0182CD}" type="pres">
      <dgm:prSet presAssocID="{87A3DFB4-5D8B-4560-955A-8996FE5EFEF9}" presName="root2" presStyleCnt="0"/>
      <dgm:spPr/>
    </dgm:pt>
    <dgm:pt modelId="{F6560602-606D-4B16-86CE-81EA8759B037}" type="pres">
      <dgm:prSet presAssocID="{87A3DFB4-5D8B-4560-955A-8996FE5EFEF9}" presName="LevelTwoTextNode" presStyleLbl="node2" presStyleIdx="5" presStyleCnt="7" custScaleX="576740">
        <dgm:presLayoutVars>
          <dgm:chPref val="3"/>
        </dgm:presLayoutVars>
      </dgm:prSet>
      <dgm:spPr/>
    </dgm:pt>
    <dgm:pt modelId="{7AE94B0B-E6FB-4907-A4EE-91E7593429BD}" type="pres">
      <dgm:prSet presAssocID="{87A3DFB4-5D8B-4560-955A-8996FE5EFEF9}" presName="level3hierChild" presStyleCnt="0"/>
      <dgm:spPr/>
    </dgm:pt>
    <dgm:pt modelId="{C08A8B3E-D5A3-4559-9F5B-44B209D885B4}" type="pres">
      <dgm:prSet presAssocID="{A0EFD180-E2FE-4CD3-A73D-5E65E0069848}" presName="conn2-1" presStyleLbl="parChTrans1D2" presStyleIdx="6" presStyleCnt="7"/>
      <dgm:spPr/>
    </dgm:pt>
    <dgm:pt modelId="{5695C55F-35BE-4EDF-9777-737E35DB112C}" type="pres">
      <dgm:prSet presAssocID="{A0EFD180-E2FE-4CD3-A73D-5E65E0069848}" presName="connTx" presStyleLbl="parChTrans1D2" presStyleIdx="6" presStyleCnt="7"/>
      <dgm:spPr/>
    </dgm:pt>
    <dgm:pt modelId="{CE54DB1B-C9C6-426D-B29F-943774347859}" type="pres">
      <dgm:prSet presAssocID="{E3FC9D00-8B46-4410-8C14-A47F77926207}" presName="root2" presStyleCnt="0"/>
      <dgm:spPr/>
    </dgm:pt>
    <dgm:pt modelId="{515F596A-79CD-476F-A61B-DABCAB044513}" type="pres">
      <dgm:prSet presAssocID="{E3FC9D00-8B46-4410-8C14-A47F77926207}" presName="LevelTwoTextNode" presStyleLbl="node2" presStyleIdx="6" presStyleCnt="7" custScaleX="576740">
        <dgm:presLayoutVars>
          <dgm:chPref val="3"/>
        </dgm:presLayoutVars>
      </dgm:prSet>
      <dgm:spPr/>
    </dgm:pt>
    <dgm:pt modelId="{023B8085-7690-4B62-AAD9-0844E5ABA849}" type="pres">
      <dgm:prSet presAssocID="{E3FC9D00-8B46-4410-8C14-A47F77926207}" presName="level3hierChild" presStyleCnt="0"/>
      <dgm:spPr/>
    </dgm:pt>
  </dgm:ptLst>
  <dgm:cxnLst>
    <dgm:cxn modelId="{5259F712-EF50-4E86-A0B3-4EA99F6092F8}" srcId="{6DC0EA78-B717-425F-8991-BB1A2CA2822F}" destId="{30F51C19-9516-4019-B9E2-20402A80B9E9}" srcOrd="4" destOrd="0" parTransId="{992B21B1-37D8-4941-9999-9E8900412226}" sibTransId="{C886BB1C-F354-4259-93EF-E24F6158E05B}"/>
    <dgm:cxn modelId="{EC33EB13-C1E3-43E5-B465-AA750F9036E2}" srcId="{6DC0EA78-B717-425F-8991-BB1A2CA2822F}" destId="{C27FC939-5466-46C7-8B52-7D55F5790B40}" srcOrd="0" destOrd="0" parTransId="{607D2DBB-54F2-4102-851D-8453F4177E25}" sibTransId="{3F91FDD7-2FBF-4B3E-9CD7-7E5BD4B1E619}"/>
    <dgm:cxn modelId="{E7F4FB1A-B057-4A2A-A949-A5AEBC461B8E}" type="presOf" srcId="{21E3C339-7137-4022-9F55-7597EE76F6A9}" destId="{F866FD0F-5972-4947-9534-B87595517995}" srcOrd="0" destOrd="0" presId="urn:microsoft.com/office/officeart/2008/layout/HorizontalMultiLevelHierarchy"/>
    <dgm:cxn modelId="{ABA6AA1B-36E4-462C-82EA-38F0C3A03F14}" type="presOf" srcId="{82A85F5C-4697-471D-8641-1267B8D2199C}" destId="{677F9739-AA74-4E80-B44B-ADBAEAAF8559}" srcOrd="0" destOrd="0" presId="urn:microsoft.com/office/officeart/2008/layout/HorizontalMultiLevelHierarchy"/>
    <dgm:cxn modelId="{B6A7B81C-056E-4970-82A2-703230F26513}" srcId="{6DC0EA78-B717-425F-8991-BB1A2CA2822F}" destId="{F247AF12-18D9-49C8-8C04-6973EA9CFD2F}" srcOrd="2" destOrd="0" parTransId="{82A85F5C-4697-471D-8641-1267B8D2199C}" sibTransId="{CC77960F-5E44-40CE-ADA4-35E8F991EC03}"/>
    <dgm:cxn modelId="{A7E1B337-6FEC-48CB-81BF-43269745AF56}" type="presOf" srcId="{87A3DFB4-5D8B-4560-955A-8996FE5EFEF9}" destId="{F6560602-606D-4B16-86CE-81EA8759B037}" srcOrd="0" destOrd="0" presId="urn:microsoft.com/office/officeart/2008/layout/HorizontalMultiLevelHierarchy"/>
    <dgm:cxn modelId="{0B4D5A3F-F67D-461E-9283-DDF48B6F3BA7}" type="presOf" srcId="{992B21B1-37D8-4941-9999-9E8900412226}" destId="{EBA9CB37-AF93-4584-B8B1-7250205E15D4}" srcOrd="0" destOrd="0" presId="urn:microsoft.com/office/officeart/2008/layout/HorizontalMultiLevelHierarchy"/>
    <dgm:cxn modelId="{45110F63-AEA0-42BB-8553-4A13BBE3BC59}" type="presOf" srcId="{82A85F5C-4697-471D-8641-1267B8D2199C}" destId="{6E3F6209-7055-4718-9EAE-7261E506D10F}" srcOrd="1" destOrd="0" presId="urn:microsoft.com/office/officeart/2008/layout/HorizontalMultiLevelHierarchy"/>
    <dgm:cxn modelId="{94585A43-72A5-4E2B-91EE-F24BDD4FCF89}" type="presOf" srcId="{C27FC939-5466-46C7-8B52-7D55F5790B40}" destId="{6F493045-BB50-45B8-BBEE-D222DB04B04C}" srcOrd="0" destOrd="0" presId="urn:microsoft.com/office/officeart/2008/layout/HorizontalMultiLevelHierarchy"/>
    <dgm:cxn modelId="{A3EB8E66-7B72-4076-86FF-9BFABCE57EF5}" type="presOf" srcId="{992B21B1-37D8-4941-9999-9E8900412226}" destId="{B37911AA-CBFB-4B25-B67E-D28BC407BE59}" srcOrd="1" destOrd="0" presId="urn:microsoft.com/office/officeart/2008/layout/HorizontalMultiLevelHierarchy"/>
    <dgm:cxn modelId="{178A8B4A-1B93-44B1-86B2-89B85025BD49}" type="presOf" srcId="{F247AF12-18D9-49C8-8C04-6973EA9CFD2F}" destId="{0DC7105C-BFCD-432A-866B-F730E2526B21}" srcOrd="0" destOrd="0" presId="urn:microsoft.com/office/officeart/2008/layout/HorizontalMultiLevelHierarchy"/>
    <dgm:cxn modelId="{772CF66B-FEEF-4257-B5D4-9ACBBFE6E24B}" srcId="{17D9238B-31D6-4BF7-8765-6D0E51C88BA1}" destId="{6DC0EA78-B717-425F-8991-BB1A2CA2822F}" srcOrd="0" destOrd="0" parTransId="{A3267681-F034-4539-9B15-6EDC4F44BDB4}" sibTransId="{4C3399A9-01D8-43D3-9737-353248C0EED2}"/>
    <dgm:cxn modelId="{FF45D64D-B72C-44B8-ABB8-F52F5C6AFB2B}" type="presOf" srcId="{30F51C19-9516-4019-B9E2-20402A80B9E9}" destId="{9CF3C2C2-F62A-4666-8364-0476664A4370}" srcOrd="0" destOrd="0" presId="urn:microsoft.com/office/officeart/2008/layout/HorizontalMultiLevelHierarchy"/>
    <dgm:cxn modelId="{E07C5859-0CC8-41AF-ACC6-A210AEE51CCB}" srcId="{6DC0EA78-B717-425F-8991-BB1A2CA2822F}" destId="{640A8DA5-3F42-40A3-A009-3E7757A939F3}" srcOrd="1" destOrd="0" parTransId="{DF749E88-9207-4903-9406-79619BC165CB}" sibTransId="{3090603E-6E6A-439F-9F74-4AB5676F48C6}"/>
    <dgm:cxn modelId="{7BBEAD79-09B4-481C-BECB-329AD09E3BBC}" type="presOf" srcId="{9D1CEF36-2E69-4C71-BBBC-66B3CE2F6952}" destId="{17BDE1F3-38C8-4418-8362-0BDFDCA5B374}" srcOrd="1" destOrd="0" presId="urn:microsoft.com/office/officeart/2008/layout/HorizontalMultiLevelHierarchy"/>
    <dgm:cxn modelId="{0B60B37C-BFEC-43BE-BF7F-295D8131A274}" type="presOf" srcId="{9D1CEF36-2E69-4C71-BBBC-66B3CE2F6952}" destId="{875516C8-EF38-401B-8E82-68547D7A21BD}" srcOrd="0" destOrd="0" presId="urn:microsoft.com/office/officeart/2008/layout/HorizontalMultiLevelHierarchy"/>
    <dgm:cxn modelId="{C2BB6285-5293-490D-BC8B-3C23A40AB4AD}" type="presOf" srcId="{A0EFD180-E2FE-4CD3-A73D-5E65E0069848}" destId="{C08A8B3E-D5A3-4559-9F5B-44B209D885B4}" srcOrd="0" destOrd="0" presId="urn:microsoft.com/office/officeart/2008/layout/HorizontalMultiLevelHierarchy"/>
    <dgm:cxn modelId="{A29A6299-3353-4B53-A59C-C305FD252D05}" type="presOf" srcId="{6DC0EA78-B717-425F-8991-BB1A2CA2822F}" destId="{A84ED2FA-F33D-4D2B-9A52-B35D6249003E}" srcOrd="0" destOrd="0" presId="urn:microsoft.com/office/officeart/2008/layout/HorizontalMultiLevelHierarchy"/>
    <dgm:cxn modelId="{82CC519B-4770-4822-9ED3-54A5BC835B81}" type="presOf" srcId="{E3FC9D00-8B46-4410-8C14-A47F77926207}" destId="{515F596A-79CD-476F-A61B-DABCAB044513}" srcOrd="0" destOrd="0" presId="urn:microsoft.com/office/officeart/2008/layout/HorizontalMultiLevelHierarchy"/>
    <dgm:cxn modelId="{EB6A7BA2-E722-46AF-934E-B5B74B3ED1F7}" type="presOf" srcId="{640A8DA5-3F42-40A3-A009-3E7757A939F3}" destId="{9E399733-8DFB-4C4A-928D-5CB7EB4F029D}" srcOrd="0" destOrd="0" presId="urn:microsoft.com/office/officeart/2008/layout/HorizontalMultiLevelHierarchy"/>
    <dgm:cxn modelId="{7AF354A4-DD9C-4182-86B4-88A0728630CE}" type="presOf" srcId="{607D2DBB-54F2-4102-851D-8453F4177E25}" destId="{3CCA1E78-DB1F-4673-9EB2-DCBA464C5AC7}" srcOrd="0" destOrd="0" presId="urn:microsoft.com/office/officeart/2008/layout/HorizontalMultiLevelHierarchy"/>
    <dgm:cxn modelId="{F5031EAF-2D56-4FC4-A268-2A017BFC02E7}" type="presOf" srcId="{607D2DBB-54F2-4102-851D-8453F4177E25}" destId="{A3CBE505-0FEC-4272-80F7-D0B7B5450B37}" srcOrd="1" destOrd="0" presId="urn:microsoft.com/office/officeart/2008/layout/HorizontalMultiLevelHierarchy"/>
    <dgm:cxn modelId="{ABFBEFB1-AE9A-43B8-BC9D-3EF4C86C01FB}" type="presOf" srcId="{A0EFD180-E2FE-4CD3-A73D-5E65E0069848}" destId="{5695C55F-35BE-4EDF-9777-737E35DB112C}" srcOrd="1" destOrd="0" presId="urn:microsoft.com/office/officeart/2008/layout/HorizontalMultiLevelHierarchy"/>
    <dgm:cxn modelId="{45A400C4-6403-455D-BB6B-05DA4AAC2688}" type="presOf" srcId="{DF749E88-9207-4903-9406-79619BC165CB}" destId="{87155348-F234-4554-B65B-053B8F8C525A}" srcOrd="0" destOrd="0" presId="urn:microsoft.com/office/officeart/2008/layout/HorizontalMultiLevelHierarchy"/>
    <dgm:cxn modelId="{08919ACD-60BD-42EE-9205-7114BE09DABD}" srcId="{6DC0EA78-B717-425F-8991-BB1A2CA2822F}" destId="{21E3C339-7137-4022-9F55-7597EE76F6A9}" srcOrd="3" destOrd="0" parTransId="{9D1CEF36-2E69-4C71-BBBC-66B3CE2F6952}" sibTransId="{34DE0C19-AD9F-467B-9CCC-47C3AB17C1C0}"/>
    <dgm:cxn modelId="{96C4FBCE-FD03-47B7-B0C3-3EA129ADB6FD}" type="presOf" srcId="{DF749E88-9207-4903-9406-79619BC165CB}" destId="{F626318B-67C3-4F75-AAD4-73FB663955D1}" srcOrd="1" destOrd="0" presId="urn:microsoft.com/office/officeart/2008/layout/HorizontalMultiLevelHierarchy"/>
    <dgm:cxn modelId="{6B6C43DC-A30C-419E-BE72-54E9E738F079}" srcId="{6DC0EA78-B717-425F-8991-BB1A2CA2822F}" destId="{87A3DFB4-5D8B-4560-955A-8996FE5EFEF9}" srcOrd="5" destOrd="0" parTransId="{27E50C24-F811-4E25-BC6D-8052EE3FB91B}" sibTransId="{907D74A2-E412-41B6-8053-7287BCD62FA4}"/>
    <dgm:cxn modelId="{A1DA07E4-21CE-41B0-89DB-550424E3AB3B}" type="presOf" srcId="{27E50C24-F811-4E25-BC6D-8052EE3FB91B}" destId="{B19EC2CF-8842-4CF7-8CDD-07365D2123F3}" srcOrd="0" destOrd="0" presId="urn:microsoft.com/office/officeart/2008/layout/HorizontalMultiLevelHierarchy"/>
    <dgm:cxn modelId="{65CA7EEC-4BD1-4CA1-BA8C-48011CF321C8}" type="presOf" srcId="{17D9238B-31D6-4BF7-8765-6D0E51C88BA1}" destId="{5D9AAC6A-1E45-47AD-8E12-C97029973767}" srcOrd="0" destOrd="0" presId="urn:microsoft.com/office/officeart/2008/layout/HorizontalMultiLevelHierarchy"/>
    <dgm:cxn modelId="{CC8E7FF5-1B2B-47DF-BC2A-AA04444AEB2C}" srcId="{6DC0EA78-B717-425F-8991-BB1A2CA2822F}" destId="{E3FC9D00-8B46-4410-8C14-A47F77926207}" srcOrd="6" destOrd="0" parTransId="{A0EFD180-E2FE-4CD3-A73D-5E65E0069848}" sibTransId="{9ABD5939-C412-43BA-914A-41EF90114107}"/>
    <dgm:cxn modelId="{2B7AD2FB-D852-4926-B257-F6636683F4DC}" type="presOf" srcId="{27E50C24-F811-4E25-BC6D-8052EE3FB91B}" destId="{C1A58172-3E68-474E-9533-219F35436540}" srcOrd="1" destOrd="0" presId="urn:microsoft.com/office/officeart/2008/layout/HorizontalMultiLevelHierarchy"/>
    <dgm:cxn modelId="{D4573AC1-7C71-4B6B-A264-3287961C4BD2}" type="presParOf" srcId="{5D9AAC6A-1E45-47AD-8E12-C97029973767}" destId="{DB60D50E-EE7E-45DF-BEA0-326FB3CC0E83}" srcOrd="0" destOrd="0" presId="urn:microsoft.com/office/officeart/2008/layout/HorizontalMultiLevelHierarchy"/>
    <dgm:cxn modelId="{D0E73E85-0CC4-49F9-87E1-116ECEC0D9A7}" type="presParOf" srcId="{DB60D50E-EE7E-45DF-BEA0-326FB3CC0E83}" destId="{A84ED2FA-F33D-4D2B-9A52-B35D6249003E}" srcOrd="0" destOrd="0" presId="urn:microsoft.com/office/officeart/2008/layout/HorizontalMultiLevelHierarchy"/>
    <dgm:cxn modelId="{C8BD8499-29DC-476A-A89F-4BCDEFEF0CBF}" type="presParOf" srcId="{DB60D50E-EE7E-45DF-BEA0-326FB3CC0E83}" destId="{CD9D86D4-7B9C-48AC-9545-A9C3C1DFE522}" srcOrd="1" destOrd="0" presId="urn:microsoft.com/office/officeart/2008/layout/HorizontalMultiLevelHierarchy"/>
    <dgm:cxn modelId="{A0B50AB2-2F78-4B19-B92C-0CD4612B8746}" type="presParOf" srcId="{CD9D86D4-7B9C-48AC-9545-A9C3C1DFE522}" destId="{3CCA1E78-DB1F-4673-9EB2-DCBA464C5AC7}" srcOrd="0" destOrd="0" presId="urn:microsoft.com/office/officeart/2008/layout/HorizontalMultiLevelHierarchy"/>
    <dgm:cxn modelId="{546C49BB-C7CD-4913-ACD3-AE6878E1D6F0}" type="presParOf" srcId="{3CCA1E78-DB1F-4673-9EB2-DCBA464C5AC7}" destId="{A3CBE505-0FEC-4272-80F7-D0B7B5450B37}" srcOrd="0" destOrd="0" presId="urn:microsoft.com/office/officeart/2008/layout/HorizontalMultiLevelHierarchy"/>
    <dgm:cxn modelId="{B900E092-631F-4678-A22B-44F54D5D67A9}" type="presParOf" srcId="{CD9D86D4-7B9C-48AC-9545-A9C3C1DFE522}" destId="{732AC492-A5C8-46C2-9FA6-ED0E1E4371F8}" srcOrd="1" destOrd="0" presId="urn:microsoft.com/office/officeart/2008/layout/HorizontalMultiLevelHierarchy"/>
    <dgm:cxn modelId="{1239CA3C-3CC3-4B82-AA11-C9AF6572CA11}" type="presParOf" srcId="{732AC492-A5C8-46C2-9FA6-ED0E1E4371F8}" destId="{6F493045-BB50-45B8-BBEE-D222DB04B04C}" srcOrd="0" destOrd="0" presId="urn:microsoft.com/office/officeart/2008/layout/HorizontalMultiLevelHierarchy"/>
    <dgm:cxn modelId="{9C7CA04D-C804-4A38-8326-68CF25AF0A35}" type="presParOf" srcId="{732AC492-A5C8-46C2-9FA6-ED0E1E4371F8}" destId="{05BA467F-CCEB-4481-88BA-C55015912EBD}" srcOrd="1" destOrd="0" presId="urn:microsoft.com/office/officeart/2008/layout/HorizontalMultiLevelHierarchy"/>
    <dgm:cxn modelId="{314AA572-8357-41B5-8F36-5ACCA6F738FE}" type="presParOf" srcId="{CD9D86D4-7B9C-48AC-9545-A9C3C1DFE522}" destId="{87155348-F234-4554-B65B-053B8F8C525A}" srcOrd="2" destOrd="0" presId="urn:microsoft.com/office/officeart/2008/layout/HorizontalMultiLevelHierarchy"/>
    <dgm:cxn modelId="{4783CB81-862C-4DDA-9141-CB2E97E6CBAB}" type="presParOf" srcId="{87155348-F234-4554-B65B-053B8F8C525A}" destId="{F626318B-67C3-4F75-AAD4-73FB663955D1}" srcOrd="0" destOrd="0" presId="urn:microsoft.com/office/officeart/2008/layout/HorizontalMultiLevelHierarchy"/>
    <dgm:cxn modelId="{AEEBFBCF-40F3-41C8-9CF5-1CCE9CC3EB0E}" type="presParOf" srcId="{CD9D86D4-7B9C-48AC-9545-A9C3C1DFE522}" destId="{96DF2B7C-AC7D-4E3C-A3BF-E3E4A7209358}" srcOrd="3" destOrd="0" presId="urn:microsoft.com/office/officeart/2008/layout/HorizontalMultiLevelHierarchy"/>
    <dgm:cxn modelId="{7905B29A-7DEB-474B-B2F9-E8C8E3810389}" type="presParOf" srcId="{96DF2B7C-AC7D-4E3C-A3BF-E3E4A7209358}" destId="{9E399733-8DFB-4C4A-928D-5CB7EB4F029D}" srcOrd="0" destOrd="0" presId="urn:microsoft.com/office/officeart/2008/layout/HorizontalMultiLevelHierarchy"/>
    <dgm:cxn modelId="{80CDC5CA-C5B3-4F8A-824B-F4AE16073A95}" type="presParOf" srcId="{96DF2B7C-AC7D-4E3C-A3BF-E3E4A7209358}" destId="{2249A105-9C51-4C27-88FB-2FC211620E4B}" srcOrd="1" destOrd="0" presId="urn:microsoft.com/office/officeart/2008/layout/HorizontalMultiLevelHierarchy"/>
    <dgm:cxn modelId="{553BEA15-BF95-4AEB-9E0D-2BEF59BB65A7}" type="presParOf" srcId="{CD9D86D4-7B9C-48AC-9545-A9C3C1DFE522}" destId="{677F9739-AA74-4E80-B44B-ADBAEAAF8559}" srcOrd="4" destOrd="0" presId="urn:microsoft.com/office/officeart/2008/layout/HorizontalMultiLevelHierarchy"/>
    <dgm:cxn modelId="{8FFFE239-D424-4B15-98CE-63946DCEDF25}" type="presParOf" srcId="{677F9739-AA74-4E80-B44B-ADBAEAAF8559}" destId="{6E3F6209-7055-4718-9EAE-7261E506D10F}" srcOrd="0" destOrd="0" presId="urn:microsoft.com/office/officeart/2008/layout/HorizontalMultiLevelHierarchy"/>
    <dgm:cxn modelId="{97C7D264-96E9-4F2A-B863-8CF4114DF412}" type="presParOf" srcId="{CD9D86D4-7B9C-48AC-9545-A9C3C1DFE522}" destId="{45CD1937-6CAD-438F-A928-5014A3071DE9}" srcOrd="5" destOrd="0" presId="urn:microsoft.com/office/officeart/2008/layout/HorizontalMultiLevelHierarchy"/>
    <dgm:cxn modelId="{B293B840-91D0-4770-BC57-0B5197312BE3}" type="presParOf" srcId="{45CD1937-6CAD-438F-A928-5014A3071DE9}" destId="{0DC7105C-BFCD-432A-866B-F730E2526B21}" srcOrd="0" destOrd="0" presId="urn:microsoft.com/office/officeart/2008/layout/HorizontalMultiLevelHierarchy"/>
    <dgm:cxn modelId="{46A6AF9C-1661-420D-BC3D-F2792E2647DD}" type="presParOf" srcId="{45CD1937-6CAD-438F-A928-5014A3071DE9}" destId="{76528824-9CFA-442E-B26B-97EE2CCDE1E9}" srcOrd="1" destOrd="0" presId="urn:microsoft.com/office/officeart/2008/layout/HorizontalMultiLevelHierarchy"/>
    <dgm:cxn modelId="{25CC7922-660E-4467-8558-DDA9A6274AB9}" type="presParOf" srcId="{CD9D86D4-7B9C-48AC-9545-A9C3C1DFE522}" destId="{875516C8-EF38-401B-8E82-68547D7A21BD}" srcOrd="6" destOrd="0" presId="urn:microsoft.com/office/officeart/2008/layout/HorizontalMultiLevelHierarchy"/>
    <dgm:cxn modelId="{E5946D6A-BA5D-4E93-9163-1DC363590B66}" type="presParOf" srcId="{875516C8-EF38-401B-8E82-68547D7A21BD}" destId="{17BDE1F3-38C8-4418-8362-0BDFDCA5B374}" srcOrd="0" destOrd="0" presId="urn:microsoft.com/office/officeart/2008/layout/HorizontalMultiLevelHierarchy"/>
    <dgm:cxn modelId="{C3E0550C-5DF3-4FA9-83CB-B4E21B3F1A9E}" type="presParOf" srcId="{CD9D86D4-7B9C-48AC-9545-A9C3C1DFE522}" destId="{A73E8521-85F5-4855-BC88-760B581B55C8}" srcOrd="7" destOrd="0" presId="urn:microsoft.com/office/officeart/2008/layout/HorizontalMultiLevelHierarchy"/>
    <dgm:cxn modelId="{4F34B898-8D4D-4F1A-A220-3AECFAE0CA17}" type="presParOf" srcId="{A73E8521-85F5-4855-BC88-760B581B55C8}" destId="{F866FD0F-5972-4947-9534-B87595517995}" srcOrd="0" destOrd="0" presId="urn:microsoft.com/office/officeart/2008/layout/HorizontalMultiLevelHierarchy"/>
    <dgm:cxn modelId="{60C2FB19-C2CF-4078-8E81-12E495AA692B}" type="presParOf" srcId="{A73E8521-85F5-4855-BC88-760B581B55C8}" destId="{8531522E-E7FD-4872-B287-EEECF8C7D86F}" srcOrd="1" destOrd="0" presId="urn:microsoft.com/office/officeart/2008/layout/HorizontalMultiLevelHierarchy"/>
    <dgm:cxn modelId="{E960E59A-A8AC-49E2-8F2B-2E6569B0F8FA}" type="presParOf" srcId="{CD9D86D4-7B9C-48AC-9545-A9C3C1DFE522}" destId="{EBA9CB37-AF93-4584-B8B1-7250205E15D4}" srcOrd="8" destOrd="0" presId="urn:microsoft.com/office/officeart/2008/layout/HorizontalMultiLevelHierarchy"/>
    <dgm:cxn modelId="{9105109E-D60D-48F2-890A-6E69EB25F522}" type="presParOf" srcId="{EBA9CB37-AF93-4584-B8B1-7250205E15D4}" destId="{B37911AA-CBFB-4B25-B67E-D28BC407BE59}" srcOrd="0" destOrd="0" presId="urn:microsoft.com/office/officeart/2008/layout/HorizontalMultiLevelHierarchy"/>
    <dgm:cxn modelId="{406E0AB5-3904-4DD1-94B5-58ADEBF132B6}" type="presParOf" srcId="{CD9D86D4-7B9C-48AC-9545-A9C3C1DFE522}" destId="{E017E736-67ED-469F-A486-BC220DB30F88}" srcOrd="9" destOrd="0" presId="urn:microsoft.com/office/officeart/2008/layout/HorizontalMultiLevelHierarchy"/>
    <dgm:cxn modelId="{B3748EF5-39AA-43A3-8CBF-8A566625E1B2}" type="presParOf" srcId="{E017E736-67ED-469F-A486-BC220DB30F88}" destId="{9CF3C2C2-F62A-4666-8364-0476664A4370}" srcOrd="0" destOrd="0" presId="urn:microsoft.com/office/officeart/2008/layout/HorizontalMultiLevelHierarchy"/>
    <dgm:cxn modelId="{66BD7FEF-DA98-4FAD-A5A3-764AFB3BA90F}" type="presParOf" srcId="{E017E736-67ED-469F-A486-BC220DB30F88}" destId="{15E28E11-2EFE-48B0-9FC0-3077A8FA31F2}" srcOrd="1" destOrd="0" presId="urn:microsoft.com/office/officeart/2008/layout/HorizontalMultiLevelHierarchy"/>
    <dgm:cxn modelId="{20ECF7F1-2F68-4978-8C4E-0B71116C8EE4}" type="presParOf" srcId="{CD9D86D4-7B9C-48AC-9545-A9C3C1DFE522}" destId="{B19EC2CF-8842-4CF7-8CDD-07365D2123F3}" srcOrd="10" destOrd="0" presId="urn:microsoft.com/office/officeart/2008/layout/HorizontalMultiLevelHierarchy"/>
    <dgm:cxn modelId="{8490939D-3CEA-48CB-91C0-6DFFCC1F8BD1}" type="presParOf" srcId="{B19EC2CF-8842-4CF7-8CDD-07365D2123F3}" destId="{C1A58172-3E68-474E-9533-219F35436540}" srcOrd="0" destOrd="0" presId="urn:microsoft.com/office/officeart/2008/layout/HorizontalMultiLevelHierarchy"/>
    <dgm:cxn modelId="{1DFB0D64-3102-41FA-B3A5-40DD50F5B8A3}" type="presParOf" srcId="{CD9D86D4-7B9C-48AC-9545-A9C3C1DFE522}" destId="{9969725C-BD3B-4397-A487-D0A51A0182CD}" srcOrd="11" destOrd="0" presId="urn:microsoft.com/office/officeart/2008/layout/HorizontalMultiLevelHierarchy"/>
    <dgm:cxn modelId="{961772D9-E1B2-410C-9536-F8F9076196FD}" type="presParOf" srcId="{9969725C-BD3B-4397-A487-D0A51A0182CD}" destId="{F6560602-606D-4B16-86CE-81EA8759B037}" srcOrd="0" destOrd="0" presId="urn:microsoft.com/office/officeart/2008/layout/HorizontalMultiLevelHierarchy"/>
    <dgm:cxn modelId="{C7939E33-B949-4A82-876F-F392372ED396}" type="presParOf" srcId="{9969725C-BD3B-4397-A487-D0A51A0182CD}" destId="{7AE94B0B-E6FB-4907-A4EE-91E7593429BD}" srcOrd="1" destOrd="0" presId="urn:microsoft.com/office/officeart/2008/layout/HorizontalMultiLevelHierarchy"/>
    <dgm:cxn modelId="{64C65325-7032-44CE-A0D2-A0EAF7FB4025}" type="presParOf" srcId="{CD9D86D4-7B9C-48AC-9545-A9C3C1DFE522}" destId="{C08A8B3E-D5A3-4559-9F5B-44B209D885B4}" srcOrd="12" destOrd="0" presId="urn:microsoft.com/office/officeart/2008/layout/HorizontalMultiLevelHierarchy"/>
    <dgm:cxn modelId="{7139662F-341A-44CC-857E-DFABDFCD5D57}" type="presParOf" srcId="{C08A8B3E-D5A3-4559-9F5B-44B209D885B4}" destId="{5695C55F-35BE-4EDF-9777-737E35DB112C}" srcOrd="0" destOrd="0" presId="urn:microsoft.com/office/officeart/2008/layout/HorizontalMultiLevelHierarchy"/>
    <dgm:cxn modelId="{AE0A8A17-A1A2-41DA-845E-48C16CBD25FA}" type="presParOf" srcId="{CD9D86D4-7B9C-48AC-9545-A9C3C1DFE522}" destId="{CE54DB1B-C9C6-426D-B29F-943774347859}" srcOrd="13" destOrd="0" presId="urn:microsoft.com/office/officeart/2008/layout/HorizontalMultiLevelHierarchy"/>
    <dgm:cxn modelId="{0B504489-6410-4F48-BCC6-2B907C58932F}" type="presParOf" srcId="{CE54DB1B-C9C6-426D-B29F-943774347859}" destId="{515F596A-79CD-476F-A61B-DABCAB044513}" srcOrd="0" destOrd="0" presId="urn:microsoft.com/office/officeart/2008/layout/HorizontalMultiLevelHierarchy"/>
    <dgm:cxn modelId="{AF50C08B-77A1-4DFD-99AC-B32B176C1590}" type="presParOf" srcId="{CE54DB1B-C9C6-426D-B29F-943774347859}" destId="{023B8085-7690-4B62-AAD9-0844E5ABA849}"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9.xml><?xml version="1.0" encoding="utf-8"?>
<dgm:dataModel xmlns:dgm="http://schemas.openxmlformats.org/drawingml/2006/diagram" xmlns:a="http://schemas.openxmlformats.org/drawingml/2006/main">
  <dgm:ptLst>
    <dgm:pt modelId="{0DD48369-9F90-42F3-A712-77780679A581}"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ru-RU"/>
        </a:p>
      </dgm:t>
    </dgm:pt>
    <dgm:pt modelId="{101AB7A3-5403-462A-9D89-E51B25331955}">
      <dgm:prSet/>
      <dgm:spPr/>
      <dgm:t>
        <a:bodyPr/>
        <a:lstStyle/>
        <a:p>
          <a:r>
            <a:rPr lang="ru-RU" b="1" dirty="0"/>
            <a:t>1) от характера, цели и направленности предупреждения: </a:t>
          </a:r>
        </a:p>
        <a:p>
          <a:r>
            <a:rPr lang="ru-RU" dirty="0"/>
            <a:t>— обще социальное предупреждение (совокупность мер, направленных на устранение недостатков в социально-экономической, политической, нравственно-психологической и иных сферах общества); </a:t>
          </a:r>
        </a:p>
        <a:p>
          <a:r>
            <a:rPr lang="ru-RU" dirty="0"/>
            <a:t>— специально-криминологическое предупреждение (совокупность мер, специально направленных на устранение причин преступности или конкретных преступных проявлений);</a:t>
          </a:r>
        </a:p>
      </dgm:t>
    </dgm:pt>
    <dgm:pt modelId="{D4195EB9-0B79-47B8-AD1F-5A9F0891BBF3}" type="parTrans" cxnId="{DF22B041-F688-4CB8-AAA9-5DF2C47B7A7B}">
      <dgm:prSet/>
      <dgm:spPr/>
      <dgm:t>
        <a:bodyPr/>
        <a:lstStyle/>
        <a:p>
          <a:endParaRPr lang="ru-RU"/>
        </a:p>
      </dgm:t>
    </dgm:pt>
    <dgm:pt modelId="{DFA07B91-6E7F-4ACE-9DFB-EB54A65DE83B}" type="sibTrans" cxnId="{DF22B041-F688-4CB8-AAA9-5DF2C47B7A7B}">
      <dgm:prSet/>
      <dgm:spPr/>
      <dgm:t>
        <a:bodyPr/>
        <a:lstStyle/>
        <a:p>
          <a:endParaRPr lang="ru-RU"/>
        </a:p>
      </dgm:t>
    </dgm:pt>
    <dgm:pt modelId="{387AD1CF-3764-4C71-AFF4-04BE71F5ED71}">
      <dgm:prSet/>
      <dgm:spPr/>
      <dgm:t>
        <a:bodyPr/>
        <a:lstStyle/>
        <a:p>
          <a:r>
            <a:rPr lang="ru-RU" b="1" dirty="0"/>
            <a:t>2) уровня ( масштабов ) применения предупредительных мер:</a:t>
          </a:r>
        </a:p>
        <a:p>
          <a:r>
            <a:rPr lang="ru-RU" dirty="0"/>
            <a:t>— федеральный уровень;</a:t>
          </a:r>
        </a:p>
        <a:p>
          <a:r>
            <a:rPr lang="ru-RU" dirty="0"/>
            <a:t>— региональный уровень;</a:t>
          </a:r>
        </a:p>
        <a:p>
          <a:r>
            <a:rPr lang="ru-RU" dirty="0"/>
            <a:t>— местный уровень;</a:t>
          </a:r>
        </a:p>
      </dgm:t>
    </dgm:pt>
    <dgm:pt modelId="{1227A74D-DDEA-42CF-82D7-49687AD6978A}" type="parTrans" cxnId="{F83E9554-8A2D-43CD-9BCB-C1ABBA1E00BE}">
      <dgm:prSet/>
      <dgm:spPr/>
      <dgm:t>
        <a:bodyPr/>
        <a:lstStyle/>
        <a:p>
          <a:endParaRPr lang="ru-RU"/>
        </a:p>
      </dgm:t>
    </dgm:pt>
    <dgm:pt modelId="{74A69312-2476-4FEA-A494-69F5ADDE86DA}" type="sibTrans" cxnId="{F83E9554-8A2D-43CD-9BCB-C1ABBA1E00BE}">
      <dgm:prSet/>
      <dgm:spPr/>
      <dgm:t>
        <a:bodyPr/>
        <a:lstStyle/>
        <a:p>
          <a:endParaRPr lang="ru-RU"/>
        </a:p>
      </dgm:t>
    </dgm:pt>
    <dgm:pt modelId="{DBE22FCB-18DF-4930-B6BE-AD3F911436EB}">
      <dgm:prSet/>
      <dgm:spPr/>
      <dgm:t>
        <a:bodyPr/>
        <a:lstStyle/>
        <a:p>
          <a:endParaRPr lang="ru-RU"/>
        </a:p>
      </dgm:t>
    </dgm:pt>
    <dgm:pt modelId="{90C89A29-EE78-40C3-A013-43059C7DDF71}" type="parTrans" cxnId="{83E556BD-AC32-4B90-A3D4-563799FE3943}">
      <dgm:prSet/>
      <dgm:spPr/>
      <dgm:t>
        <a:bodyPr/>
        <a:lstStyle/>
        <a:p>
          <a:endParaRPr lang="ru-RU"/>
        </a:p>
      </dgm:t>
    </dgm:pt>
    <dgm:pt modelId="{DC5F16B8-2471-4CA4-BFD0-628133D2283D}" type="sibTrans" cxnId="{83E556BD-AC32-4B90-A3D4-563799FE3943}">
      <dgm:prSet/>
      <dgm:spPr/>
      <dgm:t>
        <a:bodyPr/>
        <a:lstStyle/>
        <a:p>
          <a:endParaRPr lang="ru-RU"/>
        </a:p>
      </dgm:t>
    </dgm:pt>
    <dgm:pt modelId="{E12F4C00-CFA1-4957-92CE-85F88F530C07}" type="pres">
      <dgm:prSet presAssocID="{0DD48369-9F90-42F3-A712-77780679A581}" presName="linear" presStyleCnt="0">
        <dgm:presLayoutVars>
          <dgm:animLvl val="lvl"/>
          <dgm:resizeHandles val="exact"/>
        </dgm:presLayoutVars>
      </dgm:prSet>
      <dgm:spPr/>
    </dgm:pt>
    <dgm:pt modelId="{36111AAE-0F72-4B2C-BAE8-39C8FA25B09D}" type="pres">
      <dgm:prSet presAssocID="{101AB7A3-5403-462A-9D89-E51B25331955}" presName="parentText" presStyleLbl="node1" presStyleIdx="0" presStyleCnt="2">
        <dgm:presLayoutVars>
          <dgm:chMax val="0"/>
          <dgm:bulletEnabled val="1"/>
        </dgm:presLayoutVars>
      </dgm:prSet>
      <dgm:spPr/>
    </dgm:pt>
    <dgm:pt modelId="{2048BC6D-AD66-46E1-9949-3023C6F26AFE}" type="pres">
      <dgm:prSet presAssocID="{DFA07B91-6E7F-4ACE-9DFB-EB54A65DE83B}" presName="spacer" presStyleCnt="0"/>
      <dgm:spPr/>
    </dgm:pt>
    <dgm:pt modelId="{9DF9FB52-6CA4-4BBE-B7C8-DC929F8CCE60}" type="pres">
      <dgm:prSet presAssocID="{387AD1CF-3764-4C71-AFF4-04BE71F5ED71}" presName="parentText" presStyleLbl="node1" presStyleIdx="1" presStyleCnt="2">
        <dgm:presLayoutVars>
          <dgm:chMax val="0"/>
          <dgm:bulletEnabled val="1"/>
        </dgm:presLayoutVars>
      </dgm:prSet>
      <dgm:spPr/>
    </dgm:pt>
    <dgm:pt modelId="{EBB83A57-C13B-4E34-8DD4-5555FC0DCF7B}" type="pres">
      <dgm:prSet presAssocID="{387AD1CF-3764-4C71-AFF4-04BE71F5ED71}" presName="childText" presStyleLbl="revTx" presStyleIdx="0" presStyleCnt="1">
        <dgm:presLayoutVars>
          <dgm:bulletEnabled val="1"/>
        </dgm:presLayoutVars>
      </dgm:prSet>
      <dgm:spPr/>
    </dgm:pt>
  </dgm:ptLst>
  <dgm:cxnLst>
    <dgm:cxn modelId="{6BDD9E0E-8184-448F-AC95-0BF436DB2457}" type="presOf" srcId="{387AD1CF-3764-4C71-AFF4-04BE71F5ED71}" destId="{9DF9FB52-6CA4-4BBE-B7C8-DC929F8CCE60}" srcOrd="0" destOrd="0" presId="urn:microsoft.com/office/officeart/2005/8/layout/vList2"/>
    <dgm:cxn modelId="{B9A8D82E-8767-4FB2-A19A-55D2CF4C1550}" type="presOf" srcId="{0DD48369-9F90-42F3-A712-77780679A581}" destId="{E12F4C00-CFA1-4957-92CE-85F88F530C07}" srcOrd="0" destOrd="0" presId="urn:microsoft.com/office/officeart/2005/8/layout/vList2"/>
    <dgm:cxn modelId="{DF22B041-F688-4CB8-AAA9-5DF2C47B7A7B}" srcId="{0DD48369-9F90-42F3-A712-77780679A581}" destId="{101AB7A3-5403-462A-9D89-E51B25331955}" srcOrd="0" destOrd="0" parTransId="{D4195EB9-0B79-47B8-AD1F-5A9F0891BBF3}" sibTransId="{DFA07B91-6E7F-4ACE-9DFB-EB54A65DE83B}"/>
    <dgm:cxn modelId="{F83E9554-8A2D-43CD-9BCB-C1ABBA1E00BE}" srcId="{0DD48369-9F90-42F3-A712-77780679A581}" destId="{387AD1CF-3764-4C71-AFF4-04BE71F5ED71}" srcOrd="1" destOrd="0" parTransId="{1227A74D-DDEA-42CF-82D7-49687AD6978A}" sibTransId="{74A69312-2476-4FEA-A494-69F5ADDE86DA}"/>
    <dgm:cxn modelId="{0B135DBC-C0A6-465D-BF96-74D768713220}" type="presOf" srcId="{101AB7A3-5403-462A-9D89-E51B25331955}" destId="{36111AAE-0F72-4B2C-BAE8-39C8FA25B09D}" srcOrd="0" destOrd="0" presId="urn:microsoft.com/office/officeart/2005/8/layout/vList2"/>
    <dgm:cxn modelId="{83E556BD-AC32-4B90-A3D4-563799FE3943}" srcId="{387AD1CF-3764-4C71-AFF4-04BE71F5ED71}" destId="{DBE22FCB-18DF-4930-B6BE-AD3F911436EB}" srcOrd="0" destOrd="0" parTransId="{90C89A29-EE78-40C3-A013-43059C7DDF71}" sibTransId="{DC5F16B8-2471-4CA4-BFD0-628133D2283D}"/>
    <dgm:cxn modelId="{93D72DCB-FA86-4E29-AF81-CB9C17043C31}" type="presOf" srcId="{DBE22FCB-18DF-4930-B6BE-AD3F911436EB}" destId="{EBB83A57-C13B-4E34-8DD4-5555FC0DCF7B}" srcOrd="0" destOrd="0" presId="urn:microsoft.com/office/officeart/2005/8/layout/vList2"/>
    <dgm:cxn modelId="{23F0F2AA-45A5-4A64-A8BA-8EAB89FA53D4}" type="presParOf" srcId="{E12F4C00-CFA1-4957-92CE-85F88F530C07}" destId="{36111AAE-0F72-4B2C-BAE8-39C8FA25B09D}" srcOrd="0" destOrd="0" presId="urn:microsoft.com/office/officeart/2005/8/layout/vList2"/>
    <dgm:cxn modelId="{553DD593-C79F-48A0-9882-F4139DF2B9D5}" type="presParOf" srcId="{E12F4C00-CFA1-4957-92CE-85F88F530C07}" destId="{2048BC6D-AD66-46E1-9949-3023C6F26AFE}" srcOrd="1" destOrd="0" presId="urn:microsoft.com/office/officeart/2005/8/layout/vList2"/>
    <dgm:cxn modelId="{7FE3DB41-2201-403F-9B85-42A662E84FBC}" type="presParOf" srcId="{E12F4C00-CFA1-4957-92CE-85F88F530C07}" destId="{9DF9FB52-6CA4-4BBE-B7C8-DC929F8CCE60}" srcOrd="2" destOrd="0" presId="urn:microsoft.com/office/officeart/2005/8/layout/vList2"/>
    <dgm:cxn modelId="{1CCDCFFF-162B-4267-B4E2-1B4CF5324215}" type="presParOf" srcId="{E12F4C00-CFA1-4957-92CE-85F88F530C07}" destId="{EBB83A57-C13B-4E34-8DD4-5555FC0DCF7B}"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E160310-AB24-4A0C-9F71-6293A99F00EF}" type="doc">
      <dgm:prSet loTypeId="urn:microsoft.com/office/officeart/2005/8/layout/process1" loCatId="process" qsTypeId="urn:microsoft.com/office/officeart/2005/8/quickstyle/simple1" qsCatId="simple" csTypeId="urn:microsoft.com/office/officeart/2005/8/colors/accent0_1" csCatId="mainScheme" phldr="1"/>
      <dgm:spPr/>
      <dgm:t>
        <a:bodyPr/>
        <a:lstStyle/>
        <a:p>
          <a:endParaRPr lang="ru-RU"/>
        </a:p>
      </dgm:t>
    </dgm:pt>
    <dgm:pt modelId="{AAF1CC64-D275-4CF6-85E0-493C2159A57D}">
      <dgm:prSet/>
      <dgm:spPr/>
      <dgm:t>
        <a:bodyPr/>
        <a:lstStyle/>
        <a:p>
          <a:r>
            <a:rPr lang="ru-RU"/>
            <a:t>В </a:t>
          </a:r>
          <a:r>
            <a:rPr lang="ru-RU" b="1"/>
            <a:t>Особенной части </a:t>
          </a:r>
          <a:r>
            <a:rPr lang="ru-RU"/>
            <a:t>излагаются: </a:t>
          </a:r>
        </a:p>
      </dgm:t>
    </dgm:pt>
    <dgm:pt modelId="{A0189714-9C5D-41B9-AE2B-0447BACF9D99}" type="parTrans" cxnId="{9462C8AA-0239-42ED-8E5E-864E4B738CFA}">
      <dgm:prSet/>
      <dgm:spPr/>
      <dgm:t>
        <a:bodyPr/>
        <a:lstStyle/>
        <a:p>
          <a:endParaRPr lang="ru-RU"/>
        </a:p>
      </dgm:t>
    </dgm:pt>
    <dgm:pt modelId="{F607BE61-21AE-42B2-9A4E-D947BD838163}" type="sibTrans" cxnId="{9462C8AA-0239-42ED-8E5E-864E4B738CFA}">
      <dgm:prSet/>
      <dgm:spPr/>
      <dgm:t>
        <a:bodyPr/>
        <a:lstStyle/>
        <a:p>
          <a:endParaRPr lang="ru-RU"/>
        </a:p>
      </dgm:t>
    </dgm:pt>
    <dgm:pt modelId="{E2E8B527-199C-428B-9658-358F98604FC2}">
      <dgm:prSet/>
      <dgm:spPr/>
      <dgm:t>
        <a:bodyPr/>
        <a:lstStyle/>
        <a:p>
          <a:r>
            <a:rPr lang="ru-RU" dirty="0"/>
            <a:t>- криминологические характеристики и особенности предупреждения отдельных видов и групп преступлений: насильственных, корыстных, экономических, неосторожных, бытовых, рецидивных, профессиональных, организованных, вооруженных, несовершеннолетних, женщин, военнослужащих, в местах лишения свободы, экологических и др.</a:t>
          </a:r>
        </a:p>
      </dgm:t>
    </dgm:pt>
    <dgm:pt modelId="{A8C788D2-5BC1-4EE8-B017-BC091F39630D}" type="parTrans" cxnId="{5CFBE42B-856A-45F3-8C9F-1F4B1013169B}">
      <dgm:prSet/>
      <dgm:spPr/>
      <dgm:t>
        <a:bodyPr/>
        <a:lstStyle/>
        <a:p>
          <a:endParaRPr lang="ru-RU"/>
        </a:p>
      </dgm:t>
    </dgm:pt>
    <dgm:pt modelId="{BA2F2BDF-BFD7-4D7A-BC1D-704C01304F9F}" type="sibTrans" cxnId="{5CFBE42B-856A-45F3-8C9F-1F4B1013169B}">
      <dgm:prSet/>
      <dgm:spPr/>
      <dgm:t>
        <a:bodyPr/>
        <a:lstStyle/>
        <a:p>
          <a:endParaRPr lang="ru-RU"/>
        </a:p>
      </dgm:t>
    </dgm:pt>
    <dgm:pt modelId="{A32FA269-F0E4-4031-B8DA-25A67AEC8873}">
      <dgm:prSet/>
      <dgm:spPr/>
      <dgm:t>
        <a:bodyPr/>
        <a:lstStyle/>
        <a:p>
          <a:r>
            <a:rPr lang="ru-RU" dirty="0"/>
            <a:t>- а также таких негативных социальных явлений, как алкоголизм, наркомания, бездомность, проституция</a:t>
          </a:r>
        </a:p>
      </dgm:t>
    </dgm:pt>
    <dgm:pt modelId="{1D6A6B68-580C-4694-830B-B28FDAEB699D}" type="parTrans" cxnId="{7C131640-67A5-4F99-B32A-92534B1096C8}">
      <dgm:prSet/>
      <dgm:spPr/>
      <dgm:t>
        <a:bodyPr/>
        <a:lstStyle/>
        <a:p>
          <a:endParaRPr lang="ru-RU"/>
        </a:p>
      </dgm:t>
    </dgm:pt>
    <dgm:pt modelId="{26FD733A-5687-4A0A-9F60-547528ED0766}" type="sibTrans" cxnId="{7C131640-67A5-4F99-B32A-92534B1096C8}">
      <dgm:prSet/>
      <dgm:spPr/>
      <dgm:t>
        <a:bodyPr/>
        <a:lstStyle/>
        <a:p>
          <a:endParaRPr lang="ru-RU"/>
        </a:p>
      </dgm:t>
    </dgm:pt>
    <dgm:pt modelId="{1C2C922C-B52A-4977-BAAF-924E3731D3D4}" type="pres">
      <dgm:prSet presAssocID="{BE160310-AB24-4A0C-9F71-6293A99F00EF}" presName="Name0" presStyleCnt="0">
        <dgm:presLayoutVars>
          <dgm:dir/>
          <dgm:resizeHandles val="exact"/>
        </dgm:presLayoutVars>
      </dgm:prSet>
      <dgm:spPr/>
    </dgm:pt>
    <dgm:pt modelId="{20D61778-5C68-44FA-BC98-916C11E10134}" type="pres">
      <dgm:prSet presAssocID="{AAF1CC64-D275-4CF6-85E0-493C2159A57D}" presName="node" presStyleLbl="node1" presStyleIdx="0" presStyleCnt="3">
        <dgm:presLayoutVars>
          <dgm:bulletEnabled val="1"/>
        </dgm:presLayoutVars>
      </dgm:prSet>
      <dgm:spPr/>
    </dgm:pt>
    <dgm:pt modelId="{D9218569-6C1A-4E7D-BA71-6559CF265454}" type="pres">
      <dgm:prSet presAssocID="{F607BE61-21AE-42B2-9A4E-D947BD838163}" presName="sibTrans" presStyleLbl="sibTrans2D1" presStyleIdx="0" presStyleCnt="2"/>
      <dgm:spPr/>
    </dgm:pt>
    <dgm:pt modelId="{D54660E9-5A4A-4895-A25B-1759E057D3C0}" type="pres">
      <dgm:prSet presAssocID="{F607BE61-21AE-42B2-9A4E-D947BD838163}" presName="connectorText" presStyleLbl="sibTrans2D1" presStyleIdx="0" presStyleCnt="2"/>
      <dgm:spPr/>
    </dgm:pt>
    <dgm:pt modelId="{5F5F0ED7-1956-4227-8D31-5A4163EC9462}" type="pres">
      <dgm:prSet presAssocID="{E2E8B527-199C-428B-9658-358F98604FC2}" presName="node" presStyleLbl="node1" presStyleIdx="1" presStyleCnt="3">
        <dgm:presLayoutVars>
          <dgm:bulletEnabled val="1"/>
        </dgm:presLayoutVars>
      </dgm:prSet>
      <dgm:spPr/>
    </dgm:pt>
    <dgm:pt modelId="{1DE94008-3FE7-4D5A-91F4-E963EF125665}" type="pres">
      <dgm:prSet presAssocID="{BA2F2BDF-BFD7-4D7A-BC1D-704C01304F9F}" presName="sibTrans" presStyleLbl="sibTrans2D1" presStyleIdx="1" presStyleCnt="2"/>
      <dgm:spPr/>
    </dgm:pt>
    <dgm:pt modelId="{4299E197-C140-4DD4-AB9E-135F26E4D162}" type="pres">
      <dgm:prSet presAssocID="{BA2F2BDF-BFD7-4D7A-BC1D-704C01304F9F}" presName="connectorText" presStyleLbl="sibTrans2D1" presStyleIdx="1" presStyleCnt="2"/>
      <dgm:spPr/>
    </dgm:pt>
    <dgm:pt modelId="{6EF537C4-C3A9-45EF-8EB3-68969568AE3B}" type="pres">
      <dgm:prSet presAssocID="{A32FA269-F0E4-4031-B8DA-25A67AEC8873}" presName="node" presStyleLbl="node1" presStyleIdx="2" presStyleCnt="3">
        <dgm:presLayoutVars>
          <dgm:bulletEnabled val="1"/>
        </dgm:presLayoutVars>
      </dgm:prSet>
      <dgm:spPr/>
    </dgm:pt>
  </dgm:ptLst>
  <dgm:cxnLst>
    <dgm:cxn modelId="{5CFBE42B-856A-45F3-8C9F-1F4B1013169B}" srcId="{BE160310-AB24-4A0C-9F71-6293A99F00EF}" destId="{E2E8B527-199C-428B-9658-358F98604FC2}" srcOrd="1" destOrd="0" parTransId="{A8C788D2-5BC1-4EE8-B017-BC091F39630D}" sibTransId="{BA2F2BDF-BFD7-4D7A-BC1D-704C01304F9F}"/>
    <dgm:cxn modelId="{7C131640-67A5-4F99-B32A-92534B1096C8}" srcId="{BE160310-AB24-4A0C-9F71-6293A99F00EF}" destId="{A32FA269-F0E4-4031-B8DA-25A67AEC8873}" srcOrd="2" destOrd="0" parTransId="{1D6A6B68-580C-4694-830B-B28FDAEB699D}" sibTransId="{26FD733A-5687-4A0A-9F60-547528ED0766}"/>
    <dgm:cxn modelId="{4C9EC576-7219-43B7-BC9B-B9CF68396FAA}" type="presOf" srcId="{F607BE61-21AE-42B2-9A4E-D947BD838163}" destId="{D9218569-6C1A-4E7D-BA71-6559CF265454}" srcOrd="0" destOrd="0" presId="urn:microsoft.com/office/officeart/2005/8/layout/process1"/>
    <dgm:cxn modelId="{717AE587-720C-405F-96F7-97933461283E}" type="presOf" srcId="{AAF1CC64-D275-4CF6-85E0-493C2159A57D}" destId="{20D61778-5C68-44FA-BC98-916C11E10134}" srcOrd="0" destOrd="0" presId="urn:microsoft.com/office/officeart/2005/8/layout/process1"/>
    <dgm:cxn modelId="{153452A2-6CB7-4E54-AA4C-118263534744}" type="presOf" srcId="{F607BE61-21AE-42B2-9A4E-D947BD838163}" destId="{D54660E9-5A4A-4895-A25B-1759E057D3C0}" srcOrd="1" destOrd="0" presId="urn:microsoft.com/office/officeart/2005/8/layout/process1"/>
    <dgm:cxn modelId="{9462C8AA-0239-42ED-8E5E-864E4B738CFA}" srcId="{BE160310-AB24-4A0C-9F71-6293A99F00EF}" destId="{AAF1CC64-D275-4CF6-85E0-493C2159A57D}" srcOrd="0" destOrd="0" parTransId="{A0189714-9C5D-41B9-AE2B-0447BACF9D99}" sibTransId="{F607BE61-21AE-42B2-9A4E-D947BD838163}"/>
    <dgm:cxn modelId="{A06109B4-ADCE-4F68-903F-5A7F148CC214}" type="presOf" srcId="{BA2F2BDF-BFD7-4D7A-BC1D-704C01304F9F}" destId="{4299E197-C140-4DD4-AB9E-135F26E4D162}" srcOrd="1" destOrd="0" presId="urn:microsoft.com/office/officeart/2005/8/layout/process1"/>
    <dgm:cxn modelId="{13AFBAB5-D597-4E5B-AF76-E984C855C0C9}" type="presOf" srcId="{A32FA269-F0E4-4031-B8DA-25A67AEC8873}" destId="{6EF537C4-C3A9-45EF-8EB3-68969568AE3B}" srcOrd="0" destOrd="0" presId="urn:microsoft.com/office/officeart/2005/8/layout/process1"/>
    <dgm:cxn modelId="{6EB51AB6-4C78-42D6-8FB1-1E1539066D38}" type="presOf" srcId="{BE160310-AB24-4A0C-9F71-6293A99F00EF}" destId="{1C2C922C-B52A-4977-BAAF-924E3731D3D4}" srcOrd="0" destOrd="0" presId="urn:microsoft.com/office/officeart/2005/8/layout/process1"/>
    <dgm:cxn modelId="{425871BB-76E4-4048-A365-017865748A39}" type="presOf" srcId="{E2E8B527-199C-428B-9658-358F98604FC2}" destId="{5F5F0ED7-1956-4227-8D31-5A4163EC9462}" srcOrd="0" destOrd="0" presId="urn:microsoft.com/office/officeart/2005/8/layout/process1"/>
    <dgm:cxn modelId="{CD69FCEA-5B2C-424F-8DC2-722AEA547571}" type="presOf" srcId="{BA2F2BDF-BFD7-4D7A-BC1D-704C01304F9F}" destId="{1DE94008-3FE7-4D5A-91F4-E963EF125665}" srcOrd="0" destOrd="0" presId="urn:microsoft.com/office/officeart/2005/8/layout/process1"/>
    <dgm:cxn modelId="{93AE9A56-B40A-47D3-ABC2-0EE54EAADF3C}" type="presParOf" srcId="{1C2C922C-B52A-4977-BAAF-924E3731D3D4}" destId="{20D61778-5C68-44FA-BC98-916C11E10134}" srcOrd="0" destOrd="0" presId="urn:microsoft.com/office/officeart/2005/8/layout/process1"/>
    <dgm:cxn modelId="{FCC83D85-DC96-4E17-B87B-77F094A0AFC3}" type="presParOf" srcId="{1C2C922C-B52A-4977-BAAF-924E3731D3D4}" destId="{D9218569-6C1A-4E7D-BA71-6559CF265454}" srcOrd="1" destOrd="0" presId="urn:microsoft.com/office/officeart/2005/8/layout/process1"/>
    <dgm:cxn modelId="{89207CE7-4F55-4157-A45F-462D4BA37125}" type="presParOf" srcId="{D9218569-6C1A-4E7D-BA71-6559CF265454}" destId="{D54660E9-5A4A-4895-A25B-1759E057D3C0}" srcOrd="0" destOrd="0" presId="urn:microsoft.com/office/officeart/2005/8/layout/process1"/>
    <dgm:cxn modelId="{EBE92CA6-95C3-4BF0-8092-0156C2036E54}" type="presParOf" srcId="{1C2C922C-B52A-4977-BAAF-924E3731D3D4}" destId="{5F5F0ED7-1956-4227-8D31-5A4163EC9462}" srcOrd="2" destOrd="0" presId="urn:microsoft.com/office/officeart/2005/8/layout/process1"/>
    <dgm:cxn modelId="{35AD89AE-5F2B-4E5A-85B5-5EE093733DAC}" type="presParOf" srcId="{1C2C922C-B52A-4977-BAAF-924E3731D3D4}" destId="{1DE94008-3FE7-4D5A-91F4-E963EF125665}" srcOrd="3" destOrd="0" presId="urn:microsoft.com/office/officeart/2005/8/layout/process1"/>
    <dgm:cxn modelId="{0BE49559-F5CA-4B8B-A9A6-8C64E17F10C5}" type="presParOf" srcId="{1DE94008-3FE7-4D5A-91F4-E963EF125665}" destId="{4299E197-C140-4DD4-AB9E-135F26E4D162}" srcOrd="0" destOrd="0" presId="urn:microsoft.com/office/officeart/2005/8/layout/process1"/>
    <dgm:cxn modelId="{A6A21530-5EE1-4C76-85B1-2D2A742CB67D}" type="presParOf" srcId="{1C2C922C-B52A-4977-BAAF-924E3731D3D4}" destId="{6EF537C4-C3A9-45EF-8EB3-68969568AE3B}"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0.xml><?xml version="1.0" encoding="utf-8"?>
<dgm:dataModel xmlns:dgm="http://schemas.openxmlformats.org/drawingml/2006/diagram" xmlns:a="http://schemas.openxmlformats.org/drawingml/2006/main">
  <dgm:ptLst>
    <dgm:pt modelId="{1FBB8AB3-2C3B-40E4-9703-832E2499CA00}"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ru-RU"/>
        </a:p>
      </dgm:t>
    </dgm:pt>
    <dgm:pt modelId="{2DE7CFE6-1719-405D-B89D-707E7621A642}">
      <dgm:prSet/>
      <dgm:spPr/>
      <dgm:t>
        <a:bodyPr/>
        <a:lstStyle/>
        <a:p>
          <a:r>
            <a:rPr lang="ru-RU" b="1" dirty="0"/>
            <a:t>3) количества лиц, на которых направлено предупреждение:</a:t>
          </a:r>
        </a:p>
        <a:p>
          <a:r>
            <a:rPr lang="ru-RU" dirty="0"/>
            <a:t>— общая профилактика;</a:t>
          </a:r>
        </a:p>
        <a:p>
          <a:r>
            <a:rPr lang="ru-RU" dirty="0"/>
            <a:t>— индивидуальная профилактика;</a:t>
          </a:r>
        </a:p>
      </dgm:t>
    </dgm:pt>
    <dgm:pt modelId="{E763555A-BFFC-4BDE-AB31-2AFE643A5A1F}" type="parTrans" cxnId="{CB5436F0-EAEF-4287-922E-4DBC218EC0E2}">
      <dgm:prSet/>
      <dgm:spPr/>
      <dgm:t>
        <a:bodyPr/>
        <a:lstStyle/>
        <a:p>
          <a:endParaRPr lang="ru-RU"/>
        </a:p>
      </dgm:t>
    </dgm:pt>
    <dgm:pt modelId="{81CE5618-7C84-4F00-A1C4-143E287D7EA9}" type="sibTrans" cxnId="{CB5436F0-EAEF-4287-922E-4DBC218EC0E2}">
      <dgm:prSet/>
      <dgm:spPr/>
      <dgm:t>
        <a:bodyPr/>
        <a:lstStyle/>
        <a:p>
          <a:endParaRPr lang="ru-RU"/>
        </a:p>
      </dgm:t>
    </dgm:pt>
    <dgm:pt modelId="{A64061E2-B8C0-4B4B-B58F-0CBA89631C8F}">
      <dgm:prSet/>
      <dgm:spPr/>
      <dgm:t>
        <a:bodyPr/>
        <a:lstStyle/>
        <a:p>
          <a:r>
            <a:rPr lang="ru-RU" b="1" dirty="0"/>
            <a:t>4) объекта предупреждения (первая классификация):</a:t>
          </a:r>
        </a:p>
        <a:p>
          <a:r>
            <a:rPr lang="ru-RU" dirty="0"/>
            <a:t>— преступность в целом;</a:t>
          </a:r>
        </a:p>
        <a:p>
          <a:r>
            <a:rPr lang="ru-RU" dirty="0"/>
            <a:t>— отдельные виды преступлений;</a:t>
          </a:r>
        </a:p>
        <a:p>
          <a:r>
            <a:rPr lang="ru-RU" dirty="0"/>
            <a:t>— отдельные преступления;</a:t>
          </a:r>
        </a:p>
      </dgm:t>
    </dgm:pt>
    <dgm:pt modelId="{C47A9577-91F3-4806-B818-80FF18ECE7B6}" type="parTrans" cxnId="{F6465684-9DEB-44EC-AD89-860B114125B7}">
      <dgm:prSet/>
      <dgm:spPr/>
      <dgm:t>
        <a:bodyPr/>
        <a:lstStyle/>
        <a:p>
          <a:endParaRPr lang="ru-RU"/>
        </a:p>
      </dgm:t>
    </dgm:pt>
    <dgm:pt modelId="{FB83FCCB-6BCD-4916-9BC2-3EE3E8B93DB8}" type="sibTrans" cxnId="{F6465684-9DEB-44EC-AD89-860B114125B7}">
      <dgm:prSet/>
      <dgm:spPr/>
      <dgm:t>
        <a:bodyPr/>
        <a:lstStyle/>
        <a:p>
          <a:endParaRPr lang="ru-RU"/>
        </a:p>
      </dgm:t>
    </dgm:pt>
    <dgm:pt modelId="{28C3ADDA-12F3-458D-90AD-C459AA039CB8}">
      <dgm:prSet/>
      <dgm:spPr/>
      <dgm:t>
        <a:bodyPr/>
        <a:lstStyle/>
        <a:p>
          <a:r>
            <a:rPr lang="ru-RU" b="1" dirty="0"/>
            <a:t>5) объекта предупреждения (вторая классификация):</a:t>
          </a:r>
        </a:p>
        <a:p>
          <a:r>
            <a:rPr lang="ru-RU" dirty="0"/>
            <a:t>— предупреждение преступлений в отношении преступников;</a:t>
          </a:r>
        </a:p>
        <a:p>
          <a:r>
            <a:rPr lang="ru-RU" dirty="0"/>
            <a:t>— </a:t>
          </a:r>
          <a:r>
            <a:rPr lang="ru-RU" dirty="0" err="1"/>
            <a:t>виктимологическая</a:t>
          </a:r>
          <a:r>
            <a:rPr lang="ru-RU" dirty="0"/>
            <a:t> профилактика в отношении лиц, которые могут стать жертвами преступлений;</a:t>
          </a:r>
        </a:p>
      </dgm:t>
    </dgm:pt>
    <dgm:pt modelId="{45EAD708-BA62-4E82-B091-5B38FCDC9B67}" type="parTrans" cxnId="{A0827689-8C17-4371-AA5C-25C6BCC93E9F}">
      <dgm:prSet/>
      <dgm:spPr/>
      <dgm:t>
        <a:bodyPr/>
        <a:lstStyle/>
        <a:p>
          <a:endParaRPr lang="ru-RU"/>
        </a:p>
      </dgm:t>
    </dgm:pt>
    <dgm:pt modelId="{468DA2D2-72A3-4F24-9170-58F0B94F5A80}" type="sibTrans" cxnId="{A0827689-8C17-4371-AA5C-25C6BCC93E9F}">
      <dgm:prSet/>
      <dgm:spPr/>
      <dgm:t>
        <a:bodyPr/>
        <a:lstStyle/>
        <a:p>
          <a:endParaRPr lang="ru-RU"/>
        </a:p>
      </dgm:t>
    </dgm:pt>
    <dgm:pt modelId="{0ED72FC0-6C75-4407-8F43-BA3977E48AFA}" type="pres">
      <dgm:prSet presAssocID="{1FBB8AB3-2C3B-40E4-9703-832E2499CA00}" presName="linear" presStyleCnt="0">
        <dgm:presLayoutVars>
          <dgm:animLvl val="lvl"/>
          <dgm:resizeHandles val="exact"/>
        </dgm:presLayoutVars>
      </dgm:prSet>
      <dgm:spPr/>
    </dgm:pt>
    <dgm:pt modelId="{3093DCC0-A7FC-4DCA-A3CA-B5E6631D3B23}" type="pres">
      <dgm:prSet presAssocID="{2DE7CFE6-1719-405D-B89D-707E7621A642}" presName="parentText" presStyleLbl="node1" presStyleIdx="0" presStyleCnt="3">
        <dgm:presLayoutVars>
          <dgm:chMax val="0"/>
          <dgm:bulletEnabled val="1"/>
        </dgm:presLayoutVars>
      </dgm:prSet>
      <dgm:spPr/>
    </dgm:pt>
    <dgm:pt modelId="{F294F17B-A98D-4F0B-9CC1-A44F8507FB6F}" type="pres">
      <dgm:prSet presAssocID="{81CE5618-7C84-4F00-A1C4-143E287D7EA9}" presName="spacer" presStyleCnt="0"/>
      <dgm:spPr/>
    </dgm:pt>
    <dgm:pt modelId="{DDF72DC9-68B5-4205-85E9-DA59EFD47B79}" type="pres">
      <dgm:prSet presAssocID="{A64061E2-B8C0-4B4B-B58F-0CBA89631C8F}" presName="parentText" presStyleLbl="node1" presStyleIdx="1" presStyleCnt="3">
        <dgm:presLayoutVars>
          <dgm:chMax val="0"/>
          <dgm:bulletEnabled val="1"/>
        </dgm:presLayoutVars>
      </dgm:prSet>
      <dgm:spPr/>
    </dgm:pt>
    <dgm:pt modelId="{1924F0ED-39B6-41D5-84FA-2684433302EA}" type="pres">
      <dgm:prSet presAssocID="{FB83FCCB-6BCD-4916-9BC2-3EE3E8B93DB8}" presName="spacer" presStyleCnt="0"/>
      <dgm:spPr/>
    </dgm:pt>
    <dgm:pt modelId="{29F93AFF-B5A4-4009-AE67-CA21732F79B1}" type="pres">
      <dgm:prSet presAssocID="{28C3ADDA-12F3-458D-90AD-C459AA039CB8}" presName="parentText" presStyleLbl="node1" presStyleIdx="2" presStyleCnt="3">
        <dgm:presLayoutVars>
          <dgm:chMax val="0"/>
          <dgm:bulletEnabled val="1"/>
        </dgm:presLayoutVars>
      </dgm:prSet>
      <dgm:spPr/>
    </dgm:pt>
  </dgm:ptLst>
  <dgm:cxnLst>
    <dgm:cxn modelId="{F6465684-9DEB-44EC-AD89-860B114125B7}" srcId="{1FBB8AB3-2C3B-40E4-9703-832E2499CA00}" destId="{A64061E2-B8C0-4B4B-B58F-0CBA89631C8F}" srcOrd="1" destOrd="0" parTransId="{C47A9577-91F3-4806-B818-80FF18ECE7B6}" sibTransId="{FB83FCCB-6BCD-4916-9BC2-3EE3E8B93DB8}"/>
    <dgm:cxn modelId="{A0827689-8C17-4371-AA5C-25C6BCC93E9F}" srcId="{1FBB8AB3-2C3B-40E4-9703-832E2499CA00}" destId="{28C3ADDA-12F3-458D-90AD-C459AA039CB8}" srcOrd="2" destOrd="0" parTransId="{45EAD708-BA62-4E82-B091-5B38FCDC9B67}" sibTransId="{468DA2D2-72A3-4F24-9170-58F0B94F5A80}"/>
    <dgm:cxn modelId="{F4B34294-7BB7-4669-A7E8-4DEEF31113B2}" type="presOf" srcId="{1FBB8AB3-2C3B-40E4-9703-832E2499CA00}" destId="{0ED72FC0-6C75-4407-8F43-BA3977E48AFA}" srcOrd="0" destOrd="0" presId="urn:microsoft.com/office/officeart/2005/8/layout/vList2"/>
    <dgm:cxn modelId="{95E681AB-1CA5-45E8-9B9E-F7B93E757B95}" type="presOf" srcId="{2DE7CFE6-1719-405D-B89D-707E7621A642}" destId="{3093DCC0-A7FC-4DCA-A3CA-B5E6631D3B23}" srcOrd="0" destOrd="0" presId="urn:microsoft.com/office/officeart/2005/8/layout/vList2"/>
    <dgm:cxn modelId="{2095D9C0-CCEF-4962-8DB3-F245226242A0}" type="presOf" srcId="{28C3ADDA-12F3-458D-90AD-C459AA039CB8}" destId="{29F93AFF-B5A4-4009-AE67-CA21732F79B1}" srcOrd="0" destOrd="0" presId="urn:microsoft.com/office/officeart/2005/8/layout/vList2"/>
    <dgm:cxn modelId="{76A10BD6-CDB9-4DD6-A955-8E496539FF67}" type="presOf" srcId="{A64061E2-B8C0-4B4B-B58F-0CBA89631C8F}" destId="{DDF72DC9-68B5-4205-85E9-DA59EFD47B79}" srcOrd="0" destOrd="0" presId="urn:microsoft.com/office/officeart/2005/8/layout/vList2"/>
    <dgm:cxn modelId="{CB5436F0-EAEF-4287-922E-4DBC218EC0E2}" srcId="{1FBB8AB3-2C3B-40E4-9703-832E2499CA00}" destId="{2DE7CFE6-1719-405D-B89D-707E7621A642}" srcOrd="0" destOrd="0" parTransId="{E763555A-BFFC-4BDE-AB31-2AFE643A5A1F}" sibTransId="{81CE5618-7C84-4F00-A1C4-143E287D7EA9}"/>
    <dgm:cxn modelId="{43823F3C-DD8D-4F8A-847C-DE6207EDC2A9}" type="presParOf" srcId="{0ED72FC0-6C75-4407-8F43-BA3977E48AFA}" destId="{3093DCC0-A7FC-4DCA-A3CA-B5E6631D3B23}" srcOrd="0" destOrd="0" presId="urn:microsoft.com/office/officeart/2005/8/layout/vList2"/>
    <dgm:cxn modelId="{1B14381D-3190-469F-9D2F-24C0D442C58E}" type="presParOf" srcId="{0ED72FC0-6C75-4407-8F43-BA3977E48AFA}" destId="{F294F17B-A98D-4F0B-9CC1-A44F8507FB6F}" srcOrd="1" destOrd="0" presId="urn:microsoft.com/office/officeart/2005/8/layout/vList2"/>
    <dgm:cxn modelId="{8138C02E-99E1-44B1-A895-9324FB87CD02}" type="presParOf" srcId="{0ED72FC0-6C75-4407-8F43-BA3977E48AFA}" destId="{DDF72DC9-68B5-4205-85E9-DA59EFD47B79}" srcOrd="2" destOrd="0" presId="urn:microsoft.com/office/officeart/2005/8/layout/vList2"/>
    <dgm:cxn modelId="{0E2C8172-00FC-463E-A237-B9B95DD4B19A}" type="presParOf" srcId="{0ED72FC0-6C75-4407-8F43-BA3977E48AFA}" destId="{1924F0ED-39B6-41D5-84FA-2684433302EA}" srcOrd="3" destOrd="0" presId="urn:microsoft.com/office/officeart/2005/8/layout/vList2"/>
    <dgm:cxn modelId="{0DD50290-7057-4C64-B653-A457156F6006}" type="presParOf" srcId="{0ED72FC0-6C75-4407-8F43-BA3977E48AFA}" destId="{29F93AFF-B5A4-4009-AE67-CA21732F79B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1.xml><?xml version="1.0" encoding="utf-8"?>
<dgm:dataModel xmlns:dgm="http://schemas.openxmlformats.org/drawingml/2006/diagram" xmlns:a="http://schemas.openxmlformats.org/drawingml/2006/main">
  <dgm:ptLst>
    <dgm:pt modelId="{218E0827-FB9D-4219-B66B-EAD614D12AEE}"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ru-RU"/>
        </a:p>
      </dgm:t>
    </dgm:pt>
    <dgm:pt modelId="{28E86B5D-AF3C-4F57-8244-B4DCFAA334AC}">
      <dgm:prSet/>
      <dgm:spPr/>
      <dgm:t>
        <a:bodyPr/>
        <a:lstStyle/>
        <a:p>
          <a:r>
            <a:rPr lang="ru-RU" b="1" dirty="0"/>
            <a:t>6) генезиса личности преступника (индивидуальная профилактика):</a:t>
          </a:r>
        </a:p>
        <a:p>
          <a:r>
            <a:rPr lang="ru-RU" dirty="0"/>
            <a:t>— ранняя индивидуальная профилактика;</a:t>
          </a:r>
        </a:p>
        <a:p>
          <a:r>
            <a:rPr lang="ru-RU" dirty="0"/>
            <a:t>— непосредственная профилактика;</a:t>
          </a:r>
        </a:p>
        <a:p>
          <a:r>
            <a:rPr lang="ru-RU" dirty="0"/>
            <a:t>— пресечение преступлений;</a:t>
          </a:r>
        </a:p>
        <a:p>
          <a:r>
            <a:rPr lang="ru-RU" dirty="0"/>
            <a:t>— судебно-следственная профилактика;</a:t>
          </a:r>
        </a:p>
        <a:p>
          <a:r>
            <a:rPr lang="ru-RU" dirty="0"/>
            <a:t>— пенитенциарная профилактика;</a:t>
          </a:r>
        </a:p>
        <a:p>
          <a:r>
            <a:rPr lang="ru-RU" dirty="0"/>
            <a:t>— </a:t>
          </a:r>
          <a:r>
            <a:rPr lang="ru-RU" dirty="0" err="1"/>
            <a:t>постпенитенциарная</a:t>
          </a:r>
          <a:r>
            <a:rPr lang="ru-RU" dirty="0"/>
            <a:t> профилактика;</a:t>
          </a:r>
        </a:p>
      </dgm:t>
    </dgm:pt>
    <dgm:pt modelId="{3B0E530A-A815-4DB8-8F20-0871B0A0A07E}" type="parTrans" cxnId="{7D57F18B-3A2A-4B6F-A033-C89B1B6DB70A}">
      <dgm:prSet/>
      <dgm:spPr/>
      <dgm:t>
        <a:bodyPr/>
        <a:lstStyle/>
        <a:p>
          <a:endParaRPr lang="ru-RU"/>
        </a:p>
      </dgm:t>
    </dgm:pt>
    <dgm:pt modelId="{4A894448-836C-424F-A6B4-BCDB155753F2}" type="sibTrans" cxnId="{7D57F18B-3A2A-4B6F-A033-C89B1B6DB70A}">
      <dgm:prSet/>
      <dgm:spPr/>
      <dgm:t>
        <a:bodyPr/>
        <a:lstStyle/>
        <a:p>
          <a:endParaRPr lang="ru-RU"/>
        </a:p>
      </dgm:t>
    </dgm:pt>
    <dgm:pt modelId="{9E9DBACA-71F0-40A5-B135-B044D37BD67A}">
      <dgm:prSet/>
      <dgm:spPr/>
      <dgm:t>
        <a:bodyPr/>
        <a:lstStyle/>
        <a:p>
          <a:r>
            <a:rPr lang="ru-RU" b="1" dirty="0"/>
            <a:t>7) правовой регламентации:</a:t>
          </a:r>
        </a:p>
        <a:p>
          <a:r>
            <a:rPr lang="ru-RU" dirty="0"/>
            <a:t>— процессуальное;</a:t>
          </a:r>
        </a:p>
        <a:p>
          <a:r>
            <a:rPr lang="ru-RU" dirty="0"/>
            <a:t>— </a:t>
          </a:r>
          <a:r>
            <a:rPr lang="ru-RU" dirty="0" err="1"/>
            <a:t>непроцессуальное</a:t>
          </a:r>
          <a:r>
            <a:rPr lang="ru-RU" dirty="0"/>
            <a:t>.</a:t>
          </a:r>
        </a:p>
      </dgm:t>
    </dgm:pt>
    <dgm:pt modelId="{D3250E6A-D132-4D87-BF5A-1F40D36F9903}" type="parTrans" cxnId="{33F2B8FC-48D9-486E-A265-03AE68F6D71C}">
      <dgm:prSet/>
      <dgm:spPr/>
      <dgm:t>
        <a:bodyPr/>
        <a:lstStyle/>
        <a:p>
          <a:endParaRPr lang="ru-RU"/>
        </a:p>
      </dgm:t>
    </dgm:pt>
    <dgm:pt modelId="{20EC6C82-E34E-465C-A37C-903BEC6C6E8A}" type="sibTrans" cxnId="{33F2B8FC-48D9-486E-A265-03AE68F6D71C}">
      <dgm:prSet/>
      <dgm:spPr/>
      <dgm:t>
        <a:bodyPr/>
        <a:lstStyle/>
        <a:p>
          <a:endParaRPr lang="ru-RU"/>
        </a:p>
      </dgm:t>
    </dgm:pt>
    <dgm:pt modelId="{7676B269-98DC-4D24-BDEA-6230CB846145}" type="pres">
      <dgm:prSet presAssocID="{218E0827-FB9D-4219-B66B-EAD614D12AEE}" presName="linear" presStyleCnt="0">
        <dgm:presLayoutVars>
          <dgm:animLvl val="lvl"/>
          <dgm:resizeHandles val="exact"/>
        </dgm:presLayoutVars>
      </dgm:prSet>
      <dgm:spPr/>
    </dgm:pt>
    <dgm:pt modelId="{275901E3-5E1C-4B1A-8AAD-4E105E0F82FE}" type="pres">
      <dgm:prSet presAssocID="{28E86B5D-AF3C-4F57-8244-B4DCFAA334AC}" presName="parentText" presStyleLbl="node1" presStyleIdx="0" presStyleCnt="2">
        <dgm:presLayoutVars>
          <dgm:chMax val="0"/>
          <dgm:bulletEnabled val="1"/>
        </dgm:presLayoutVars>
      </dgm:prSet>
      <dgm:spPr/>
    </dgm:pt>
    <dgm:pt modelId="{993502C4-A9EE-48DB-8EF9-290CE0CA3620}" type="pres">
      <dgm:prSet presAssocID="{4A894448-836C-424F-A6B4-BCDB155753F2}" presName="spacer" presStyleCnt="0"/>
      <dgm:spPr/>
    </dgm:pt>
    <dgm:pt modelId="{2E3A6C1B-A686-420E-A131-43B730C359E3}" type="pres">
      <dgm:prSet presAssocID="{9E9DBACA-71F0-40A5-B135-B044D37BD67A}" presName="parentText" presStyleLbl="node1" presStyleIdx="1" presStyleCnt="2">
        <dgm:presLayoutVars>
          <dgm:chMax val="0"/>
          <dgm:bulletEnabled val="1"/>
        </dgm:presLayoutVars>
      </dgm:prSet>
      <dgm:spPr/>
    </dgm:pt>
  </dgm:ptLst>
  <dgm:cxnLst>
    <dgm:cxn modelId="{555B4F61-B55F-45BA-8EB2-121840CACA28}" type="presOf" srcId="{218E0827-FB9D-4219-B66B-EAD614D12AEE}" destId="{7676B269-98DC-4D24-BDEA-6230CB846145}" srcOrd="0" destOrd="0" presId="urn:microsoft.com/office/officeart/2005/8/layout/vList2"/>
    <dgm:cxn modelId="{7D57F18B-3A2A-4B6F-A033-C89B1B6DB70A}" srcId="{218E0827-FB9D-4219-B66B-EAD614D12AEE}" destId="{28E86B5D-AF3C-4F57-8244-B4DCFAA334AC}" srcOrd="0" destOrd="0" parTransId="{3B0E530A-A815-4DB8-8F20-0871B0A0A07E}" sibTransId="{4A894448-836C-424F-A6B4-BCDB155753F2}"/>
    <dgm:cxn modelId="{B3CFE2AA-22CF-4845-90DF-64E1B72583BF}" type="presOf" srcId="{9E9DBACA-71F0-40A5-B135-B044D37BD67A}" destId="{2E3A6C1B-A686-420E-A131-43B730C359E3}" srcOrd="0" destOrd="0" presId="urn:microsoft.com/office/officeart/2005/8/layout/vList2"/>
    <dgm:cxn modelId="{636C0ECE-2B8C-45B0-954C-59B9AFD7DE69}" type="presOf" srcId="{28E86B5D-AF3C-4F57-8244-B4DCFAA334AC}" destId="{275901E3-5E1C-4B1A-8AAD-4E105E0F82FE}" srcOrd="0" destOrd="0" presId="urn:microsoft.com/office/officeart/2005/8/layout/vList2"/>
    <dgm:cxn modelId="{33F2B8FC-48D9-486E-A265-03AE68F6D71C}" srcId="{218E0827-FB9D-4219-B66B-EAD614D12AEE}" destId="{9E9DBACA-71F0-40A5-B135-B044D37BD67A}" srcOrd="1" destOrd="0" parTransId="{D3250E6A-D132-4D87-BF5A-1F40D36F9903}" sibTransId="{20EC6C82-E34E-465C-A37C-903BEC6C6E8A}"/>
    <dgm:cxn modelId="{CF62C1FC-463B-4DFA-B6F1-CABE8BDEAA53}" type="presParOf" srcId="{7676B269-98DC-4D24-BDEA-6230CB846145}" destId="{275901E3-5E1C-4B1A-8AAD-4E105E0F82FE}" srcOrd="0" destOrd="0" presId="urn:microsoft.com/office/officeart/2005/8/layout/vList2"/>
    <dgm:cxn modelId="{A0057478-33C0-40DA-A9CA-0F4AD2529E48}" type="presParOf" srcId="{7676B269-98DC-4D24-BDEA-6230CB846145}" destId="{993502C4-A9EE-48DB-8EF9-290CE0CA3620}" srcOrd="1" destOrd="0" presId="urn:microsoft.com/office/officeart/2005/8/layout/vList2"/>
    <dgm:cxn modelId="{0F76FBE6-FE84-4F32-BF9B-A52C7CE66D85}" type="presParOf" srcId="{7676B269-98DC-4D24-BDEA-6230CB846145}" destId="{2E3A6C1B-A686-420E-A131-43B730C359E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2.xml><?xml version="1.0" encoding="utf-8"?>
<dgm:dataModel xmlns:dgm="http://schemas.openxmlformats.org/drawingml/2006/diagram" xmlns:a="http://schemas.openxmlformats.org/drawingml/2006/main">
  <dgm:ptLst>
    <dgm:pt modelId="{4E1874C5-C960-420C-BB3A-CD37E7EB113A}"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ru-RU"/>
        </a:p>
      </dgm:t>
    </dgm:pt>
    <dgm:pt modelId="{0592365A-F58A-4D78-A406-A90437CCA4D4}">
      <dgm:prSet phldrT="[Текст]"/>
      <dgm:spPr/>
      <dgm:t>
        <a:bodyPr/>
        <a:lstStyle/>
        <a:p>
          <a:r>
            <a:rPr lang="ru-RU" b="1" dirty="0"/>
            <a:t>Система предупреждения преступности</a:t>
          </a:r>
        </a:p>
      </dgm:t>
    </dgm:pt>
    <dgm:pt modelId="{27B89FCC-2449-4C27-A102-F220633961B8}" type="parTrans" cxnId="{F33BF21E-42D7-4311-870D-90F9C22243B9}">
      <dgm:prSet/>
      <dgm:spPr/>
      <dgm:t>
        <a:bodyPr/>
        <a:lstStyle/>
        <a:p>
          <a:endParaRPr lang="ru-RU"/>
        </a:p>
      </dgm:t>
    </dgm:pt>
    <dgm:pt modelId="{C024C050-89AF-4B6A-8D92-898219CDC635}" type="sibTrans" cxnId="{F33BF21E-42D7-4311-870D-90F9C22243B9}">
      <dgm:prSet/>
      <dgm:spPr/>
      <dgm:t>
        <a:bodyPr/>
        <a:lstStyle/>
        <a:p>
          <a:endParaRPr lang="ru-RU"/>
        </a:p>
      </dgm:t>
    </dgm:pt>
    <dgm:pt modelId="{3DE9BCD5-7132-4402-B7E0-938AD374A9EE}">
      <dgm:prSet phldrT="[Текст]"/>
      <dgm:spPr/>
      <dgm:t>
        <a:bodyPr/>
        <a:lstStyle/>
        <a:p>
          <a:r>
            <a:rPr lang="ru-RU" dirty="0"/>
            <a:t>Объекты предупреждения</a:t>
          </a:r>
        </a:p>
      </dgm:t>
    </dgm:pt>
    <dgm:pt modelId="{7C605A9A-8E71-4F61-ACE9-F49F84171BEC}" type="parTrans" cxnId="{7D6FFEF5-FF01-4D77-89B8-E852F8A56F80}">
      <dgm:prSet/>
      <dgm:spPr/>
      <dgm:t>
        <a:bodyPr/>
        <a:lstStyle/>
        <a:p>
          <a:endParaRPr lang="ru-RU"/>
        </a:p>
      </dgm:t>
    </dgm:pt>
    <dgm:pt modelId="{FC34DA84-10E5-491D-B8AC-04D02AA9AFEB}" type="sibTrans" cxnId="{7D6FFEF5-FF01-4D77-89B8-E852F8A56F80}">
      <dgm:prSet/>
      <dgm:spPr/>
      <dgm:t>
        <a:bodyPr/>
        <a:lstStyle/>
        <a:p>
          <a:endParaRPr lang="ru-RU"/>
        </a:p>
      </dgm:t>
    </dgm:pt>
    <dgm:pt modelId="{367DE096-B636-46A6-9D94-4A19B0920133}">
      <dgm:prSet phldrT="[Текст]"/>
      <dgm:spPr/>
      <dgm:t>
        <a:bodyPr/>
        <a:lstStyle/>
        <a:p>
          <a:r>
            <a:rPr lang="ru-RU" dirty="0"/>
            <a:t>Субъекты предупредительной деятельности</a:t>
          </a:r>
        </a:p>
      </dgm:t>
    </dgm:pt>
    <dgm:pt modelId="{54CA6BE2-3026-4A86-A343-3A5D25A9E2BD}" type="parTrans" cxnId="{E5E66C26-35AD-4A4C-96E5-B09918ABBD8C}">
      <dgm:prSet/>
      <dgm:spPr/>
      <dgm:t>
        <a:bodyPr/>
        <a:lstStyle/>
        <a:p>
          <a:endParaRPr lang="ru-RU"/>
        </a:p>
      </dgm:t>
    </dgm:pt>
    <dgm:pt modelId="{E1D5062E-0EDF-4F09-915F-DCF994E3BA43}" type="sibTrans" cxnId="{E5E66C26-35AD-4A4C-96E5-B09918ABBD8C}">
      <dgm:prSet/>
      <dgm:spPr/>
      <dgm:t>
        <a:bodyPr/>
        <a:lstStyle/>
        <a:p>
          <a:endParaRPr lang="ru-RU"/>
        </a:p>
      </dgm:t>
    </dgm:pt>
    <dgm:pt modelId="{EA10F99C-52CD-43AE-A344-C3E68EB6E311}" type="pres">
      <dgm:prSet presAssocID="{4E1874C5-C960-420C-BB3A-CD37E7EB113A}" presName="hierChild1" presStyleCnt="0">
        <dgm:presLayoutVars>
          <dgm:orgChart val="1"/>
          <dgm:chPref val="1"/>
          <dgm:dir/>
          <dgm:animOne val="branch"/>
          <dgm:animLvl val="lvl"/>
          <dgm:resizeHandles/>
        </dgm:presLayoutVars>
      </dgm:prSet>
      <dgm:spPr/>
    </dgm:pt>
    <dgm:pt modelId="{F17C6A47-421D-45FD-879E-34E6EC961842}" type="pres">
      <dgm:prSet presAssocID="{0592365A-F58A-4D78-A406-A90437CCA4D4}" presName="hierRoot1" presStyleCnt="0">
        <dgm:presLayoutVars>
          <dgm:hierBranch val="init"/>
        </dgm:presLayoutVars>
      </dgm:prSet>
      <dgm:spPr/>
    </dgm:pt>
    <dgm:pt modelId="{DAA09444-2DC9-4B0B-B825-0955ABE6F698}" type="pres">
      <dgm:prSet presAssocID="{0592365A-F58A-4D78-A406-A90437CCA4D4}" presName="rootComposite1" presStyleCnt="0"/>
      <dgm:spPr/>
    </dgm:pt>
    <dgm:pt modelId="{8BD926AB-B72B-4D8D-8192-43946FFA5A25}" type="pres">
      <dgm:prSet presAssocID="{0592365A-F58A-4D78-A406-A90437CCA4D4}" presName="rootText1" presStyleLbl="node0" presStyleIdx="0" presStyleCnt="1">
        <dgm:presLayoutVars>
          <dgm:chPref val="3"/>
        </dgm:presLayoutVars>
      </dgm:prSet>
      <dgm:spPr/>
    </dgm:pt>
    <dgm:pt modelId="{EEAAEFFC-5528-4FD0-8691-EEB0E86B7C03}" type="pres">
      <dgm:prSet presAssocID="{0592365A-F58A-4D78-A406-A90437CCA4D4}" presName="rootConnector1" presStyleLbl="node1" presStyleIdx="0" presStyleCnt="0"/>
      <dgm:spPr/>
    </dgm:pt>
    <dgm:pt modelId="{573EB15C-186E-48A0-ACA1-82D261BD9169}" type="pres">
      <dgm:prSet presAssocID="{0592365A-F58A-4D78-A406-A90437CCA4D4}" presName="hierChild2" presStyleCnt="0"/>
      <dgm:spPr/>
    </dgm:pt>
    <dgm:pt modelId="{86C8DDB6-11E9-4149-B96B-5096249F3A57}" type="pres">
      <dgm:prSet presAssocID="{7C605A9A-8E71-4F61-ACE9-F49F84171BEC}" presName="Name37" presStyleLbl="parChTrans1D2" presStyleIdx="0" presStyleCnt="2"/>
      <dgm:spPr/>
    </dgm:pt>
    <dgm:pt modelId="{3B6EB231-190A-462F-A629-A47E72BF3056}" type="pres">
      <dgm:prSet presAssocID="{3DE9BCD5-7132-4402-B7E0-938AD374A9EE}" presName="hierRoot2" presStyleCnt="0">
        <dgm:presLayoutVars>
          <dgm:hierBranch val="init"/>
        </dgm:presLayoutVars>
      </dgm:prSet>
      <dgm:spPr/>
    </dgm:pt>
    <dgm:pt modelId="{574C0450-F533-4FE9-8745-B8E13641C80C}" type="pres">
      <dgm:prSet presAssocID="{3DE9BCD5-7132-4402-B7E0-938AD374A9EE}" presName="rootComposite" presStyleCnt="0"/>
      <dgm:spPr/>
    </dgm:pt>
    <dgm:pt modelId="{30DA0778-0D9C-49ED-9BB8-05244CEC039F}" type="pres">
      <dgm:prSet presAssocID="{3DE9BCD5-7132-4402-B7E0-938AD374A9EE}" presName="rootText" presStyleLbl="node2" presStyleIdx="0" presStyleCnt="2">
        <dgm:presLayoutVars>
          <dgm:chPref val="3"/>
        </dgm:presLayoutVars>
      </dgm:prSet>
      <dgm:spPr/>
    </dgm:pt>
    <dgm:pt modelId="{0BB531BE-09FB-4014-85F4-6C7D6EDF9E2D}" type="pres">
      <dgm:prSet presAssocID="{3DE9BCD5-7132-4402-B7E0-938AD374A9EE}" presName="rootConnector" presStyleLbl="node2" presStyleIdx="0" presStyleCnt="2"/>
      <dgm:spPr/>
    </dgm:pt>
    <dgm:pt modelId="{AD10854B-B5EB-4C08-A748-2263FC1E6AF0}" type="pres">
      <dgm:prSet presAssocID="{3DE9BCD5-7132-4402-B7E0-938AD374A9EE}" presName="hierChild4" presStyleCnt="0"/>
      <dgm:spPr/>
    </dgm:pt>
    <dgm:pt modelId="{38F151BC-F072-4F5C-8DEB-75D6D086CC7A}" type="pres">
      <dgm:prSet presAssocID="{3DE9BCD5-7132-4402-B7E0-938AD374A9EE}" presName="hierChild5" presStyleCnt="0"/>
      <dgm:spPr/>
    </dgm:pt>
    <dgm:pt modelId="{E7A8F00C-52F7-468E-8300-CEB7B2EF1E60}" type="pres">
      <dgm:prSet presAssocID="{54CA6BE2-3026-4A86-A343-3A5D25A9E2BD}" presName="Name37" presStyleLbl="parChTrans1D2" presStyleIdx="1" presStyleCnt="2"/>
      <dgm:spPr/>
    </dgm:pt>
    <dgm:pt modelId="{43E2BBDE-071C-4A0A-9B26-31176523B9E5}" type="pres">
      <dgm:prSet presAssocID="{367DE096-B636-46A6-9D94-4A19B0920133}" presName="hierRoot2" presStyleCnt="0">
        <dgm:presLayoutVars>
          <dgm:hierBranch val="init"/>
        </dgm:presLayoutVars>
      </dgm:prSet>
      <dgm:spPr/>
    </dgm:pt>
    <dgm:pt modelId="{8628DBB7-3AFB-48B9-B68B-D752DA143EB6}" type="pres">
      <dgm:prSet presAssocID="{367DE096-B636-46A6-9D94-4A19B0920133}" presName="rootComposite" presStyleCnt="0"/>
      <dgm:spPr/>
    </dgm:pt>
    <dgm:pt modelId="{C2F87915-935E-414E-8E56-A189688D0157}" type="pres">
      <dgm:prSet presAssocID="{367DE096-B636-46A6-9D94-4A19B0920133}" presName="rootText" presStyleLbl="node2" presStyleIdx="1" presStyleCnt="2">
        <dgm:presLayoutVars>
          <dgm:chPref val="3"/>
        </dgm:presLayoutVars>
      </dgm:prSet>
      <dgm:spPr/>
    </dgm:pt>
    <dgm:pt modelId="{458B97C8-BD4D-4B36-95D1-792F0FE0041B}" type="pres">
      <dgm:prSet presAssocID="{367DE096-B636-46A6-9D94-4A19B0920133}" presName="rootConnector" presStyleLbl="node2" presStyleIdx="1" presStyleCnt="2"/>
      <dgm:spPr/>
    </dgm:pt>
    <dgm:pt modelId="{AC755354-ABE9-405B-8707-8B67143F66BE}" type="pres">
      <dgm:prSet presAssocID="{367DE096-B636-46A6-9D94-4A19B0920133}" presName="hierChild4" presStyleCnt="0"/>
      <dgm:spPr/>
    </dgm:pt>
    <dgm:pt modelId="{3AB580D9-0FE0-45B3-BD4C-F4FFD1238A43}" type="pres">
      <dgm:prSet presAssocID="{367DE096-B636-46A6-9D94-4A19B0920133}" presName="hierChild5" presStyleCnt="0"/>
      <dgm:spPr/>
    </dgm:pt>
    <dgm:pt modelId="{8B2C3AB8-711F-450F-9E2D-C227E556CDEB}" type="pres">
      <dgm:prSet presAssocID="{0592365A-F58A-4D78-A406-A90437CCA4D4}" presName="hierChild3" presStyleCnt="0"/>
      <dgm:spPr/>
    </dgm:pt>
  </dgm:ptLst>
  <dgm:cxnLst>
    <dgm:cxn modelId="{F2906C0B-89AC-469A-B867-E52EE080783F}" type="presOf" srcId="{3DE9BCD5-7132-4402-B7E0-938AD374A9EE}" destId="{30DA0778-0D9C-49ED-9BB8-05244CEC039F}" srcOrd="0" destOrd="0" presId="urn:microsoft.com/office/officeart/2005/8/layout/orgChart1"/>
    <dgm:cxn modelId="{C4D80C0C-B9E7-4B6E-9B5B-879896395EC1}" type="presOf" srcId="{54CA6BE2-3026-4A86-A343-3A5D25A9E2BD}" destId="{E7A8F00C-52F7-468E-8300-CEB7B2EF1E60}" srcOrd="0" destOrd="0" presId="urn:microsoft.com/office/officeart/2005/8/layout/orgChart1"/>
    <dgm:cxn modelId="{D8E5B612-DC55-4AC9-ADC5-F7DDCD577CB7}" type="presOf" srcId="{4E1874C5-C960-420C-BB3A-CD37E7EB113A}" destId="{EA10F99C-52CD-43AE-A344-C3E68EB6E311}" srcOrd="0" destOrd="0" presId="urn:microsoft.com/office/officeart/2005/8/layout/orgChart1"/>
    <dgm:cxn modelId="{8F43E61C-E3B7-47ED-975F-88C69CD9EDEC}" type="presOf" srcId="{0592365A-F58A-4D78-A406-A90437CCA4D4}" destId="{8BD926AB-B72B-4D8D-8192-43946FFA5A25}" srcOrd="0" destOrd="0" presId="urn:microsoft.com/office/officeart/2005/8/layout/orgChart1"/>
    <dgm:cxn modelId="{F33BF21E-42D7-4311-870D-90F9C22243B9}" srcId="{4E1874C5-C960-420C-BB3A-CD37E7EB113A}" destId="{0592365A-F58A-4D78-A406-A90437CCA4D4}" srcOrd="0" destOrd="0" parTransId="{27B89FCC-2449-4C27-A102-F220633961B8}" sibTransId="{C024C050-89AF-4B6A-8D92-898219CDC635}"/>
    <dgm:cxn modelId="{3391E922-6DB4-4A0C-B5E0-3EF094D0D42F}" type="presOf" srcId="{367DE096-B636-46A6-9D94-4A19B0920133}" destId="{C2F87915-935E-414E-8E56-A189688D0157}" srcOrd="0" destOrd="0" presId="urn:microsoft.com/office/officeart/2005/8/layout/orgChart1"/>
    <dgm:cxn modelId="{E5E66C26-35AD-4A4C-96E5-B09918ABBD8C}" srcId="{0592365A-F58A-4D78-A406-A90437CCA4D4}" destId="{367DE096-B636-46A6-9D94-4A19B0920133}" srcOrd="1" destOrd="0" parTransId="{54CA6BE2-3026-4A86-A343-3A5D25A9E2BD}" sibTransId="{E1D5062E-0EDF-4F09-915F-DCF994E3BA43}"/>
    <dgm:cxn modelId="{BCD4CB4B-A8C1-4E5F-A812-07188603FA2D}" type="presOf" srcId="{7C605A9A-8E71-4F61-ACE9-F49F84171BEC}" destId="{86C8DDB6-11E9-4149-B96B-5096249F3A57}" srcOrd="0" destOrd="0" presId="urn:microsoft.com/office/officeart/2005/8/layout/orgChart1"/>
    <dgm:cxn modelId="{6479099D-4C40-4C12-970C-CE08BD88678C}" type="presOf" srcId="{3DE9BCD5-7132-4402-B7E0-938AD374A9EE}" destId="{0BB531BE-09FB-4014-85F4-6C7D6EDF9E2D}" srcOrd="1" destOrd="0" presId="urn:microsoft.com/office/officeart/2005/8/layout/orgChart1"/>
    <dgm:cxn modelId="{3A99FCA3-B0AB-47D5-9DF1-A1A778C0BA5B}" type="presOf" srcId="{0592365A-F58A-4D78-A406-A90437CCA4D4}" destId="{EEAAEFFC-5528-4FD0-8691-EEB0E86B7C03}" srcOrd="1" destOrd="0" presId="urn:microsoft.com/office/officeart/2005/8/layout/orgChart1"/>
    <dgm:cxn modelId="{E00507A4-5B22-467C-B894-F9B34BDC00E8}" type="presOf" srcId="{367DE096-B636-46A6-9D94-4A19B0920133}" destId="{458B97C8-BD4D-4B36-95D1-792F0FE0041B}" srcOrd="1" destOrd="0" presId="urn:microsoft.com/office/officeart/2005/8/layout/orgChart1"/>
    <dgm:cxn modelId="{7D6FFEF5-FF01-4D77-89B8-E852F8A56F80}" srcId="{0592365A-F58A-4D78-A406-A90437CCA4D4}" destId="{3DE9BCD5-7132-4402-B7E0-938AD374A9EE}" srcOrd="0" destOrd="0" parTransId="{7C605A9A-8E71-4F61-ACE9-F49F84171BEC}" sibTransId="{FC34DA84-10E5-491D-B8AC-04D02AA9AFEB}"/>
    <dgm:cxn modelId="{D78402F5-E252-4FB6-89DC-5049E087D6FF}" type="presParOf" srcId="{EA10F99C-52CD-43AE-A344-C3E68EB6E311}" destId="{F17C6A47-421D-45FD-879E-34E6EC961842}" srcOrd="0" destOrd="0" presId="urn:microsoft.com/office/officeart/2005/8/layout/orgChart1"/>
    <dgm:cxn modelId="{410492E9-02DB-4ED4-A7CF-DB6AF50D118E}" type="presParOf" srcId="{F17C6A47-421D-45FD-879E-34E6EC961842}" destId="{DAA09444-2DC9-4B0B-B825-0955ABE6F698}" srcOrd="0" destOrd="0" presId="urn:microsoft.com/office/officeart/2005/8/layout/orgChart1"/>
    <dgm:cxn modelId="{64E2EA37-189A-4549-A8FE-489096BF8B35}" type="presParOf" srcId="{DAA09444-2DC9-4B0B-B825-0955ABE6F698}" destId="{8BD926AB-B72B-4D8D-8192-43946FFA5A25}" srcOrd="0" destOrd="0" presId="urn:microsoft.com/office/officeart/2005/8/layout/orgChart1"/>
    <dgm:cxn modelId="{D1B98124-198A-4D8D-AD45-C273085CFB15}" type="presParOf" srcId="{DAA09444-2DC9-4B0B-B825-0955ABE6F698}" destId="{EEAAEFFC-5528-4FD0-8691-EEB0E86B7C03}" srcOrd="1" destOrd="0" presId="urn:microsoft.com/office/officeart/2005/8/layout/orgChart1"/>
    <dgm:cxn modelId="{CDED656A-B746-4768-8928-744C68213988}" type="presParOf" srcId="{F17C6A47-421D-45FD-879E-34E6EC961842}" destId="{573EB15C-186E-48A0-ACA1-82D261BD9169}" srcOrd="1" destOrd="0" presId="urn:microsoft.com/office/officeart/2005/8/layout/orgChart1"/>
    <dgm:cxn modelId="{800C2F98-81D8-4CF3-8625-20BC9C72991B}" type="presParOf" srcId="{573EB15C-186E-48A0-ACA1-82D261BD9169}" destId="{86C8DDB6-11E9-4149-B96B-5096249F3A57}" srcOrd="0" destOrd="0" presId="urn:microsoft.com/office/officeart/2005/8/layout/orgChart1"/>
    <dgm:cxn modelId="{CC091456-BB3A-49ED-B2A8-8D188BEC5D97}" type="presParOf" srcId="{573EB15C-186E-48A0-ACA1-82D261BD9169}" destId="{3B6EB231-190A-462F-A629-A47E72BF3056}" srcOrd="1" destOrd="0" presId="urn:microsoft.com/office/officeart/2005/8/layout/orgChart1"/>
    <dgm:cxn modelId="{1AB107C3-B2AB-479C-B549-AABF10682709}" type="presParOf" srcId="{3B6EB231-190A-462F-A629-A47E72BF3056}" destId="{574C0450-F533-4FE9-8745-B8E13641C80C}" srcOrd="0" destOrd="0" presId="urn:microsoft.com/office/officeart/2005/8/layout/orgChart1"/>
    <dgm:cxn modelId="{AA6AD534-4663-4F08-B6DA-B53E85C0EDE9}" type="presParOf" srcId="{574C0450-F533-4FE9-8745-B8E13641C80C}" destId="{30DA0778-0D9C-49ED-9BB8-05244CEC039F}" srcOrd="0" destOrd="0" presId="urn:microsoft.com/office/officeart/2005/8/layout/orgChart1"/>
    <dgm:cxn modelId="{C788E020-7DA5-4386-8A66-845DB5C749DF}" type="presParOf" srcId="{574C0450-F533-4FE9-8745-B8E13641C80C}" destId="{0BB531BE-09FB-4014-85F4-6C7D6EDF9E2D}" srcOrd="1" destOrd="0" presId="urn:microsoft.com/office/officeart/2005/8/layout/orgChart1"/>
    <dgm:cxn modelId="{D3232109-32DF-4900-907A-75A1D1F4C2D7}" type="presParOf" srcId="{3B6EB231-190A-462F-A629-A47E72BF3056}" destId="{AD10854B-B5EB-4C08-A748-2263FC1E6AF0}" srcOrd="1" destOrd="0" presId="urn:microsoft.com/office/officeart/2005/8/layout/orgChart1"/>
    <dgm:cxn modelId="{9EA88BB3-0739-4F5C-920B-13088F960D5D}" type="presParOf" srcId="{3B6EB231-190A-462F-A629-A47E72BF3056}" destId="{38F151BC-F072-4F5C-8DEB-75D6D086CC7A}" srcOrd="2" destOrd="0" presId="urn:microsoft.com/office/officeart/2005/8/layout/orgChart1"/>
    <dgm:cxn modelId="{BBA6BA74-2672-4620-B586-14B6215B728A}" type="presParOf" srcId="{573EB15C-186E-48A0-ACA1-82D261BD9169}" destId="{E7A8F00C-52F7-468E-8300-CEB7B2EF1E60}" srcOrd="2" destOrd="0" presId="urn:microsoft.com/office/officeart/2005/8/layout/orgChart1"/>
    <dgm:cxn modelId="{68298CD5-EBA9-4A01-8906-9D035B9CABA0}" type="presParOf" srcId="{573EB15C-186E-48A0-ACA1-82D261BD9169}" destId="{43E2BBDE-071C-4A0A-9B26-31176523B9E5}" srcOrd="3" destOrd="0" presId="urn:microsoft.com/office/officeart/2005/8/layout/orgChart1"/>
    <dgm:cxn modelId="{DB81BD87-3691-4412-A010-0515F4B2E8AC}" type="presParOf" srcId="{43E2BBDE-071C-4A0A-9B26-31176523B9E5}" destId="{8628DBB7-3AFB-48B9-B68B-D752DA143EB6}" srcOrd="0" destOrd="0" presId="urn:microsoft.com/office/officeart/2005/8/layout/orgChart1"/>
    <dgm:cxn modelId="{7EACB50B-320A-4001-ACAC-F3013287DD70}" type="presParOf" srcId="{8628DBB7-3AFB-48B9-B68B-D752DA143EB6}" destId="{C2F87915-935E-414E-8E56-A189688D0157}" srcOrd="0" destOrd="0" presId="urn:microsoft.com/office/officeart/2005/8/layout/orgChart1"/>
    <dgm:cxn modelId="{AE4C49E6-808B-41B9-AB41-125BE7EC7406}" type="presParOf" srcId="{8628DBB7-3AFB-48B9-B68B-D752DA143EB6}" destId="{458B97C8-BD4D-4B36-95D1-792F0FE0041B}" srcOrd="1" destOrd="0" presId="urn:microsoft.com/office/officeart/2005/8/layout/orgChart1"/>
    <dgm:cxn modelId="{DFE43B77-FA40-4A1A-A514-8EF14A0C4AA9}" type="presParOf" srcId="{43E2BBDE-071C-4A0A-9B26-31176523B9E5}" destId="{AC755354-ABE9-405B-8707-8B67143F66BE}" srcOrd="1" destOrd="0" presId="urn:microsoft.com/office/officeart/2005/8/layout/orgChart1"/>
    <dgm:cxn modelId="{257919BB-2345-4816-BC28-DFE66BBB7F0A}" type="presParOf" srcId="{43E2BBDE-071C-4A0A-9B26-31176523B9E5}" destId="{3AB580D9-0FE0-45B3-BD4C-F4FFD1238A43}" srcOrd="2" destOrd="0" presId="urn:microsoft.com/office/officeart/2005/8/layout/orgChart1"/>
    <dgm:cxn modelId="{E55CA972-B870-481C-9C25-D39E88B13046}" type="presParOf" srcId="{F17C6A47-421D-45FD-879E-34E6EC961842}" destId="{8B2C3AB8-711F-450F-9E2D-C227E556CDE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3.xml><?xml version="1.0" encoding="utf-8"?>
<dgm:dataModel xmlns:dgm="http://schemas.openxmlformats.org/drawingml/2006/diagram" xmlns:a="http://schemas.openxmlformats.org/drawingml/2006/main">
  <dgm:ptLst>
    <dgm:pt modelId="{6E651596-4388-41B9-842D-F8D711340063}"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ru-RU"/>
        </a:p>
      </dgm:t>
    </dgm:pt>
    <dgm:pt modelId="{8CC06355-C6AC-40B8-9DB6-D5299E787891}">
      <dgm:prSet/>
      <dgm:spPr/>
      <dgm:t>
        <a:bodyPr/>
        <a:lstStyle/>
        <a:p>
          <a:r>
            <a:rPr lang="ru-RU" b="1" dirty="0"/>
            <a:t>Объекты предупреждения </a:t>
          </a:r>
          <a:r>
            <a:rPr lang="ru-RU" dirty="0"/>
            <a:t>— совокупность криминогенных факторов, порождающих преступность (причины и условия), процессы, происходящие в самой преступности, способствующие </a:t>
          </a:r>
          <a:r>
            <a:rPr lang="ru-RU" dirty="0" err="1"/>
            <a:t>самодетерминации</a:t>
          </a:r>
          <a:r>
            <a:rPr lang="ru-RU" dirty="0"/>
            <a:t> преступности и воспроизводству преступного поведения; все общество в целом, отдельные группы населения, а также лица, склонные к совершению преступлений, совершившие преступление.</a:t>
          </a:r>
        </a:p>
      </dgm:t>
    </dgm:pt>
    <dgm:pt modelId="{157E206C-C0A9-4EEB-862D-AF3255E6C157}" type="parTrans" cxnId="{3F444EE9-A518-4D48-AE78-775F7AD59369}">
      <dgm:prSet/>
      <dgm:spPr/>
      <dgm:t>
        <a:bodyPr/>
        <a:lstStyle/>
        <a:p>
          <a:endParaRPr lang="ru-RU"/>
        </a:p>
      </dgm:t>
    </dgm:pt>
    <dgm:pt modelId="{B7FE3521-6BD7-43A5-A44A-7D3484F2DCE2}" type="sibTrans" cxnId="{3F444EE9-A518-4D48-AE78-775F7AD59369}">
      <dgm:prSet/>
      <dgm:spPr/>
      <dgm:t>
        <a:bodyPr/>
        <a:lstStyle/>
        <a:p>
          <a:endParaRPr lang="ru-RU"/>
        </a:p>
      </dgm:t>
    </dgm:pt>
    <dgm:pt modelId="{0D32C78F-9453-4A3E-8111-19CCC2C7A131}" type="pres">
      <dgm:prSet presAssocID="{6E651596-4388-41B9-842D-F8D711340063}" presName="linear" presStyleCnt="0">
        <dgm:presLayoutVars>
          <dgm:animLvl val="lvl"/>
          <dgm:resizeHandles val="exact"/>
        </dgm:presLayoutVars>
      </dgm:prSet>
      <dgm:spPr/>
    </dgm:pt>
    <dgm:pt modelId="{85449657-631F-4F4A-9EA2-F8F144CC9C8F}" type="pres">
      <dgm:prSet presAssocID="{8CC06355-C6AC-40B8-9DB6-D5299E787891}" presName="parentText" presStyleLbl="node1" presStyleIdx="0" presStyleCnt="1">
        <dgm:presLayoutVars>
          <dgm:chMax val="0"/>
          <dgm:bulletEnabled val="1"/>
        </dgm:presLayoutVars>
      </dgm:prSet>
      <dgm:spPr/>
    </dgm:pt>
  </dgm:ptLst>
  <dgm:cxnLst>
    <dgm:cxn modelId="{29FE28C5-D174-41B4-BF4E-F2666219EFD9}" type="presOf" srcId="{8CC06355-C6AC-40B8-9DB6-D5299E787891}" destId="{85449657-631F-4F4A-9EA2-F8F144CC9C8F}" srcOrd="0" destOrd="0" presId="urn:microsoft.com/office/officeart/2005/8/layout/vList2"/>
    <dgm:cxn modelId="{BEDD89E7-E05F-4B35-BA46-55B7FBC07445}" type="presOf" srcId="{6E651596-4388-41B9-842D-F8D711340063}" destId="{0D32C78F-9453-4A3E-8111-19CCC2C7A131}" srcOrd="0" destOrd="0" presId="urn:microsoft.com/office/officeart/2005/8/layout/vList2"/>
    <dgm:cxn modelId="{3F444EE9-A518-4D48-AE78-775F7AD59369}" srcId="{6E651596-4388-41B9-842D-F8D711340063}" destId="{8CC06355-C6AC-40B8-9DB6-D5299E787891}" srcOrd="0" destOrd="0" parTransId="{157E206C-C0A9-4EEB-862D-AF3255E6C157}" sibTransId="{B7FE3521-6BD7-43A5-A44A-7D3484F2DCE2}"/>
    <dgm:cxn modelId="{F7E2D779-919B-47B4-B082-39850ED3D519}" type="presParOf" srcId="{0D32C78F-9453-4A3E-8111-19CCC2C7A131}" destId="{85449657-631F-4F4A-9EA2-F8F144CC9C8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4.xml><?xml version="1.0" encoding="utf-8"?>
<dgm:dataModel xmlns:dgm="http://schemas.openxmlformats.org/drawingml/2006/diagram" xmlns:a="http://schemas.openxmlformats.org/drawingml/2006/main">
  <dgm:ptLst>
    <dgm:pt modelId="{286D48F4-437F-4734-928F-80A1C3137C61}"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ru-RU"/>
        </a:p>
      </dgm:t>
    </dgm:pt>
    <dgm:pt modelId="{28DC4B1A-62C9-45D9-B45B-06FF349562DB}">
      <dgm:prSet/>
      <dgm:spPr/>
      <dgm:t>
        <a:bodyPr/>
        <a:lstStyle/>
        <a:p>
          <a:r>
            <a:rPr lang="ru-RU" b="1"/>
            <a:t>Субъекты предупредительной деятельности </a:t>
          </a:r>
          <a:r>
            <a:rPr lang="ru-RU"/>
            <a:t>— органы, учреждения, организации и лица, участвующие в процессе предупреждения преступности.</a:t>
          </a:r>
        </a:p>
      </dgm:t>
    </dgm:pt>
    <dgm:pt modelId="{B5DFEDD6-4D0B-4E46-951E-F2D0AC22172D}" type="parTrans" cxnId="{5BF0FA41-5E1C-4DA1-B446-6900A17A9D0F}">
      <dgm:prSet/>
      <dgm:spPr/>
      <dgm:t>
        <a:bodyPr/>
        <a:lstStyle/>
        <a:p>
          <a:endParaRPr lang="ru-RU"/>
        </a:p>
      </dgm:t>
    </dgm:pt>
    <dgm:pt modelId="{D1BEAB05-CB07-40AF-9A28-13F4616B63E5}" type="sibTrans" cxnId="{5BF0FA41-5E1C-4DA1-B446-6900A17A9D0F}">
      <dgm:prSet/>
      <dgm:spPr/>
      <dgm:t>
        <a:bodyPr/>
        <a:lstStyle/>
        <a:p>
          <a:endParaRPr lang="ru-RU"/>
        </a:p>
      </dgm:t>
    </dgm:pt>
    <dgm:pt modelId="{40178232-6C37-4215-A939-F72688C7D149}" type="pres">
      <dgm:prSet presAssocID="{286D48F4-437F-4734-928F-80A1C3137C61}" presName="linear" presStyleCnt="0">
        <dgm:presLayoutVars>
          <dgm:animLvl val="lvl"/>
          <dgm:resizeHandles val="exact"/>
        </dgm:presLayoutVars>
      </dgm:prSet>
      <dgm:spPr/>
    </dgm:pt>
    <dgm:pt modelId="{736EE4CA-9A24-4A13-9C32-756F47DBB689}" type="pres">
      <dgm:prSet presAssocID="{28DC4B1A-62C9-45D9-B45B-06FF349562DB}" presName="parentText" presStyleLbl="node1" presStyleIdx="0" presStyleCnt="1">
        <dgm:presLayoutVars>
          <dgm:chMax val="0"/>
          <dgm:bulletEnabled val="1"/>
        </dgm:presLayoutVars>
      </dgm:prSet>
      <dgm:spPr/>
    </dgm:pt>
  </dgm:ptLst>
  <dgm:cxnLst>
    <dgm:cxn modelId="{1B1E7240-FAB3-42DE-AFE9-1EA83B04A58F}" type="presOf" srcId="{286D48F4-437F-4734-928F-80A1C3137C61}" destId="{40178232-6C37-4215-A939-F72688C7D149}" srcOrd="0" destOrd="0" presId="urn:microsoft.com/office/officeart/2005/8/layout/vList2"/>
    <dgm:cxn modelId="{5BF0FA41-5E1C-4DA1-B446-6900A17A9D0F}" srcId="{286D48F4-437F-4734-928F-80A1C3137C61}" destId="{28DC4B1A-62C9-45D9-B45B-06FF349562DB}" srcOrd="0" destOrd="0" parTransId="{B5DFEDD6-4D0B-4E46-951E-F2D0AC22172D}" sibTransId="{D1BEAB05-CB07-40AF-9A28-13F4616B63E5}"/>
    <dgm:cxn modelId="{B83D73F5-8846-40AD-9DDB-94641A1643F8}" type="presOf" srcId="{28DC4B1A-62C9-45D9-B45B-06FF349562DB}" destId="{736EE4CA-9A24-4A13-9C32-756F47DBB689}" srcOrd="0" destOrd="0" presId="urn:microsoft.com/office/officeart/2005/8/layout/vList2"/>
    <dgm:cxn modelId="{D41239D5-8EAC-4BFB-B191-FA33592C5474}" type="presParOf" srcId="{40178232-6C37-4215-A939-F72688C7D149}" destId="{736EE4CA-9A24-4A13-9C32-756F47DBB68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5.xml><?xml version="1.0" encoding="utf-8"?>
<dgm:dataModel xmlns:dgm="http://schemas.openxmlformats.org/drawingml/2006/diagram" xmlns:a="http://schemas.openxmlformats.org/drawingml/2006/main">
  <dgm:ptLst>
    <dgm:pt modelId="{BE009645-0310-49C4-A636-B00255981701}" type="doc">
      <dgm:prSet loTypeId="urn:microsoft.com/office/officeart/2008/layout/HorizontalMultiLevelHierarchy" loCatId="hierarchy" qsTypeId="urn:microsoft.com/office/officeart/2005/8/quickstyle/simple1" qsCatId="simple" csTypeId="urn:microsoft.com/office/officeart/2005/8/colors/accent0_1" csCatId="mainScheme" phldr="1"/>
      <dgm:spPr/>
      <dgm:t>
        <a:bodyPr/>
        <a:lstStyle/>
        <a:p>
          <a:endParaRPr lang="ru-RU"/>
        </a:p>
      </dgm:t>
    </dgm:pt>
    <dgm:pt modelId="{671B98D7-812A-4963-AC82-868958B62512}">
      <dgm:prSet phldrT="[Текст]"/>
      <dgm:spPr/>
      <dgm:t>
        <a:bodyPr/>
        <a:lstStyle/>
        <a:p>
          <a:r>
            <a:rPr lang="ru-RU" b="1" dirty="0"/>
            <a:t>Классификация субъектов предупредительной деятельности</a:t>
          </a:r>
        </a:p>
      </dgm:t>
    </dgm:pt>
    <dgm:pt modelId="{AA6FF71F-4925-4541-B9A2-D8B1904525EC}" type="parTrans" cxnId="{1624FA34-A523-4C16-ADDB-E694087685A8}">
      <dgm:prSet/>
      <dgm:spPr/>
      <dgm:t>
        <a:bodyPr/>
        <a:lstStyle/>
        <a:p>
          <a:endParaRPr lang="ru-RU"/>
        </a:p>
      </dgm:t>
    </dgm:pt>
    <dgm:pt modelId="{E0CC68F7-796A-4CEE-8553-2EC9560F9063}" type="sibTrans" cxnId="{1624FA34-A523-4C16-ADDB-E694087685A8}">
      <dgm:prSet/>
      <dgm:spPr/>
      <dgm:t>
        <a:bodyPr/>
        <a:lstStyle/>
        <a:p>
          <a:endParaRPr lang="ru-RU"/>
        </a:p>
      </dgm:t>
    </dgm:pt>
    <dgm:pt modelId="{53491DD4-1B6B-4A68-B9FD-EB10B5276BC5}">
      <dgm:prSet phldrT="[Текст]" custT="1"/>
      <dgm:spPr/>
      <dgm:t>
        <a:bodyPr/>
        <a:lstStyle/>
        <a:p>
          <a:r>
            <a:rPr lang="ru-RU" sz="1200" dirty="0"/>
            <a:t>Специализированные, к которым относятся государственные органы и негосударственные организации различных уровней, должностные лица, целенаправленно осуществляющие борьбу с преступностью, а также органы, основной задачей деятельности которых является предупреждение преступности (суд, прокуратура, Федеральная таможенная служба, МВД, ФСИН России и др.)</a:t>
          </a:r>
        </a:p>
      </dgm:t>
    </dgm:pt>
    <dgm:pt modelId="{4784E2AF-B4AF-4DC9-BABD-1C074F3C2544}" type="parTrans" cxnId="{825FAB97-12DC-4246-8011-42E65C7E9252}">
      <dgm:prSet/>
      <dgm:spPr/>
      <dgm:t>
        <a:bodyPr/>
        <a:lstStyle/>
        <a:p>
          <a:endParaRPr lang="ru-RU"/>
        </a:p>
      </dgm:t>
    </dgm:pt>
    <dgm:pt modelId="{C5D23C27-AFD0-4A54-814E-51F7C6FC63A9}" type="sibTrans" cxnId="{825FAB97-12DC-4246-8011-42E65C7E9252}">
      <dgm:prSet/>
      <dgm:spPr/>
      <dgm:t>
        <a:bodyPr/>
        <a:lstStyle/>
        <a:p>
          <a:endParaRPr lang="ru-RU"/>
        </a:p>
      </dgm:t>
    </dgm:pt>
    <dgm:pt modelId="{AF4A0EA4-592C-4A02-B554-CF167CD295F3}">
      <dgm:prSet phldrT="[Текст]" custT="1"/>
      <dgm:spPr/>
      <dgm:t>
        <a:bodyPr/>
        <a:lstStyle/>
        <a:p>
          <a:r>
            <a:rPr lang="ru-RU" sz="1200" dirty="0"/>
            <a:t>Относительно специализированные — органы, для которых функция по профилактике преступности является факультативной (Федеральное Собрание РФ, Федеральная налоговая служба и др.);</a:t>
          </a:r>
        </a:p>
        <a:p>
          <a:endParaRPr lang="ru-RU" sz="1200" dirty="0"/>
        </a:p>
      </dgm:t>
    </dgm:pt>
    <dgm:pt modelId="{FF3136A9-2784-478B-A50F-8A1E101FF70D}" type="parTrans" cxnId="{AE29F899-135C-4FDC-B2B5-BE3373F59C35}">
      <dgm:prSet/>
      <dgm:spPr/>
      <dgm:t>
        <a:bodyPr/>
        <a:lstStyle/>
        <a:p>
          <a:endParaRPr lang="ru-RU"/>
        </a:p>
      </dgm:t>
    </dgm:pt>
    <dgm:pt modelId="{1FCD0DAC-9B15-4D86-9076-AEE4A3FBC568}" type="sibTrans" cxnId="{AE29F899-135C-4FDC-B2B5-BE3373F59C35}">
      <dgm:prSet/>
      <dgm:spPr/>
      <dgm:t>
        <a:bodyPr/>
        <a:lstStyle/>
        <a:p>
          <a:endParaRPr lang="ru-RU"/>
        </a:p>
      </dgm:t>
    </dgm:pt>
    <dgm:pt modelId="{0ADF02F0-ECE2-4A8D-80D8-B86FF374A9E2}">
      <dgm:prSet phldrT="[Текст]" custT="1"/>
      <dgm:spPr/>
      <dgm:t>
        <a:bodyPr/>
        <a:lstStyle/>
        <a:p>
          <a:r>
            <a:rPr lang="ru-RU" sz="1200" dirty="0"/>
            <a:t>Неспециализированные — совокупность органов, учреждений, организаций, граждан, в функции которых борьба с преступностью не входит. Деятельность по предупреждению преступности они осуществляют в связи с выполнением своих основных функций (образовательные, медицинские учреждения).</a:t>
          </a:r>
        </a:p>
      </dgm:t>
    </dgm:pt>
    <dgm:pt modelId="{6FF2E68C-0919-45C7-9E2E-F55E324A7F3A}" type="parTrans" cxnId="{336733A3-382B-42A6-9453-91869F2A1343}">
      <dgm:prSet/>
      <dgm:spPr/>
      <dgm:t>
        <a:bodyPr/>
        <a:lstStyle/>
        <a:p>
          <a:endParaRPr lang="ru-RU"/>
        </a:p>
      </dgm:t>
    </dgm:pt>
    <dgm:pt modelId="{A7CDC713-342C-4B8B-8083-C8C51F6DD095}" type="sibTrans" cxnId="{336733A3-382B-42A6-9453-91869F2A1343}">
      <dgm:prSet/>
      <dgm:spPr/>
      <dgm:t>
        <a:bodyPr/>
        <a:lstStyle/>
        <a:p>
          <a:endParaRPr lang="ru-RU"/>
        </a:p>
      </dgm:t>
    </dgm:pt>
    <dgm:pt modelId="{5B095AB3-CD40-41C2-9388-BAFEE18837E3}" type="pres">
      <dgm:prSet presAssocID="{BE009645-0310-49C4-A636-B00255981701}" presName="Name0" presStyleCnt="0">
        <dgm:presLayoutVars>
          <dgm:chPref val="1"/>
          <dgm:dir/>
          <dgm:animOne val="branch"/>
          <dgm:animLvl val="lvl"/>
          <dgm:resizeHandles val="exact"/>
        </dgm:presLayoutVars>
      </dgm:prSet>
      <dgm:spPr/>
    </dgm:pt>
    <dgm:pt modelId="{07A9A059-7AE8-40DB-84CD-FCF836CCFDE5}" type="pres">
      <dgm:prSet presAssocID="{671B98D7-812A-4963-AC82-868958B62512}" presName="root1" presStyleCnt="0"/>
      <dgm:spPr/>
    </dgm:pt>
    <dgm:pt modelId="{894DCABF-E8C1-4B87-A22E-0A8C2E83511A}" type="pres">
      <dgm:prSet presAssocID="{671B98D7-812A-4963-AC82-868958B62512}" presName="LevelOneTextNode" presStyleLbl="node0" presStyleIdx="0" presStyleCnt="1">
        <dgm:presLayoutVars>
          <dgm:chPref val="3"/>
        </dgm:presLayoutVars>
      </dgm:prSet>
      <dgm:spPr/>
    </dgm:pt>
    <dgm:pt modelId="{FFA610A3-B600-439B-AD6C-70159680FB61}" type="pres">
      <dgm:prSet presAssocID="{671B98D7-812A-4963-AC82-868958B62512}" presName="level2hierChild" presStyleCnt="0"/>
      <dgm:spPr/>
    </dgm:pt>
    <dgm:pt modelId="{3568CF90-E6C3-4BAD-9291-2F22F50F7F9C}" type="pres">
      <dgm:prSet presAssocID="{4784E2AF-B4AF-4DC9-BABD-1C074F3C2544}" presName="conn2-1" presStyleLbl="parChTrans1D2" presStyleIdx="0" presStyleCnt="3"/>
      <dgm:spPr/>
    </dgm:pt>
    <dgm:pt modelId="{FDD5807D-8ACC-4E96-9D00-7E9BE3214F7B}" type="pres">
      <dgm:prSet presAssocID="{4784E2AF-B4AF-4DC9-BABD-1C074F3C2544}" presName="connTx" presStyleLbl="parChTrans1D2" presStyleIdx="0" presStyleCnt="3"/>
      <dgm:spPr/>
    </dgm:pt>
    <dgm:pt modelId="{75BEFBEF-193A-45F4-86D5-5A15CFFDC208}" type="pres">
      <dgm:prSet presAssocID="{53491DD4-1B6B-4A68-B9FD-EB10B5276BC5}" presName="root2" presStyleCnt="0"/>
      <dgm:spPr/>
    </dgm:pt>
    <dgm:pt modelId="{CAF8765B-BD25-4B23-B900-B9C5ECC59475}" type="pres">
      <dgm:prSet presAssocID="{53491DD4-1B6B-4A68-B9FD-EB10B5276BC5}" presName="LevelTwoTextNode" presStyleLbl="node2" presStyleIdx="0" presStyleCnt="3" custScaleX="337621">
        <dgm:presLayoutVars>
          <dgm:chPref val="3"/>
        </dgm:presLayoutVars>
      </dgm:prSet>
      <dgm:spPr/>
    </dgm:pt>
    <dgm:pt modelId="{26206BAD-F09A-41FD-AFD1-A801C2B973CD}" type="pres">
      <dgm:prSet presAssocID="{53491DD4-1B6B-4A68-B9FD-EB10B5276BC5}" presName="level3hierChild" presStyleCnt="0"/>
      <dgm:spPr/>
    </dgm:pt>
    <dgm:pt modelId="{C66CE5DA-2AE1-4A30-8ED9-8E8DF1CBC83F}" type="pres">
      <dgm:prSet presAssocID="{FF3136A9-2784-478B-A50F-8A1E101FF70D}" presName="conn2-1" presStyleLbl="parChTrans1D2" presStyleIdx="1" presStyleCnt="3"/>
      <dgm:spPr/>
    </dgm:pt>
    <dgm:pt modelId="{B74A0EB2-C871-4320-9B0A-94FB203B6732}" type="pres">
      <dgm:prSet presAssocID="{FF3136A9-2784-478B-A50F-8A1E101FF70D}" presName="connTx" presStyleLbl="parChTrans1D2" presStyleIdx="1" presStyleCnt="3"/>
      <dgm:spPr/>
    </dgm:pt>
    <dgm:pt modelId="{14C2C0DA-0E91-46BF-AE9D-E8075F9FCCF3}" type="pres">
      <dgm:prSet presAssocID="{AF4A0EA4-592C-4A02-B554-CF167CD295F3}" presName="root2" presStyleCnt="0"/>
      <dgm:spPr/>
    </dgm:pt>
    <dgm:pt modelId="{7034EB88-F239-4FAB-862F-74F4DB405233}" type="pres">
      <dgm:prSet presAssocID="{AF4A0EA4-592C-4A02-B554-CF167CD295F3}" presName="LevelTwoTextNode" presStyleLbl="node2" presStyleIdx="1" presStyleCnt="3" custScaleX="337621">
        <dgm:presLayoutVars>
          <dgm:chPref val="3"/>
        </dgm:presLayoutVars>
      </dgm:prSet>
      <dgm:spPr/>
    </dgm:pt>
    <dgm:pt modelId="{D7C8B3BF-0FEA-473E-BC27-FAC675036EDF}" type="pres">
      <dgm:prSet presAssocID="{AF4A0EA4-592C-4A02-B554-CF167CD295F3}" presName="level3hierChild" presStyleCnt="0"/>
      <dgm:spPr/>
    </dgm:pt>
    <dgm:pt modelId="{B715FB02-D4E9-43A1-AC06-A07495A6A36C}" type="pres">
      <dgm:prSet presAssocID="{6FF2E68C-0919-45C7-9E2E-F55E324A7F3A}" presName="conn2-1" presStyleLbl="parChTrans1D2" presStyleIdx="2" presStyleCnt="3"/>
      <dgm:spPr/>
    </dgm:pt>
    <dgm:pt modelId="{82093B4A-D9C9-4786-B69C-6A0AAD5C9737}" type="pres">
      <dgm:prSet presAssocID="{6FF2E68C-0919-45C7-9E2E-F55E324A7F3A}" presName="connTx" presStyleLbl="parChTrans1D2" presStyleIdx="2" presStyleCnt="3"/>
      <dgm:spPr/>
    </dgm:pt>
    <dgm:pt modelId="{BFC8D47D-8520-494E-8724-E51093C425B6}" type="pres">
      <dgm:prSet presAssocID="{0ADF02F0-ECE2-4A8D-80D8-B86FF374A9E2}" presName="root2" presStyleCnt="0"/>
      <dgm:spPr/>
    </dgm:pt>
    <dgm:pt modelId="{27551115-B551-47B5-AA72-FF869EF4E7EC}" type="pres">
      <dgm:prSet presAssocID="{0ADF02F0-ECE2-4A8D-80D8-B86FF374A9E2}" presName="LevelTwoTextNode" presStyleLbl="node2" presStyleIdx="2" presStyleCnt="3" custScaleX="337621">
        <dgm:presLayoutVars>
          <dgm:chPref val="3"/>
        </dgm:presLayoutVars>
      </dgm:prSet>
      <dgm:spPr/>
    </dgm:pt>
    <dgm:pt modelId="{2E79CC63-B64F-4B47-916A-EBD0849B28CC}" type="pres">
      <dgm:prSet presAssocID="{0ADF02F0-ECE2-4A8D-80D8-B86FF374A9E2}" presName="level3hierChild" presStyleCnt="0"/>
      <dgm:spPr/>
    </dgm:pt>
  </dgm:ptLst>
  <dgm:cxnLst>
    <dgm:cxn modelId="{4BA20104-EB2A-46D2-9171-FF4B7116A529}" type="presOf" srcId="{671B98D7-812A-4963-AC82-868958B62512}" destId="{894DCABF-E8C1-4B87-A22E-0A8C2E83511A}" srcOrd="0" destOrd="0" presId="urn:microsoft.com/office/officeart/2008/layout/HorizontalMultiLevelHierarchy"/>
    <dgm:cxn modelId="{F63E0A04-818C-4AB5-886B-2E48FF48C63B}" type="presOf" srcId="{4784E2AF-B4AF-4DC9-BABD-1C074F3C2544}" destId="{FDD5807D-8ACC-4E96-9D00-7E9BE3214F7B}" srcOrd="1" destOrd="0" presId="urn:microsoft.com/office/officeart/2008/layout/HorizontalMultiLevelHierarchy"/>
    <dgm:cxn modelId="{F04E7E06-385D-412C-BADE-2496803AFF08}" type="presOf" srcId="{4784E2AF-B4AF-4DC9-BABD-1C074F3C2544}" destId="{3568CF90-E6C3-4BAD-9291-2F22F50F7F9C}" srcOrd="0" destOrd="0" presId="urn:microsoft.com/office/officeart/2008/layout/HorizontalMultiLevelHierarchy"/>
    <dgm:cxn modelId="{BEACCF08-07EF-4309-B17D-B327F106667D}" type="presOf" srcId="{AF4A0EA4-592C-4A02-B554-CF167CD295F3}" destId="{7034EB88-F239-4FAB-862F-74F4DB405233}" srcOrd="0" destOrd="0" presId="urn:microsoft.com/office/officeart/2008/layout/HorizontalMultiLevelHierarchy"/>
    <dgm:cxn modelId="{204BA734-7D6C-44C8-B356-962641C6B2C6}" type="presOf" srcId="{BE009645-0310-49C4-A636-B00255981701}" destId="{5B095AB3-CD40-41C2-9388-BAFEE18837E3}" srcOrd="0" destOrd="0" presId="urn:microsoft.com/office/officeart/2008/layout/HorizontalMultiLevelHierarchy"/>
    <dgm:cxn modelId="{1624FA34-A523-4C16-ADDB-E694087685A8}" srcId="{BE009645-0310-49C4-A636-B00255981701}" destId="{671B98D7-812A-4963-AC82-868958B62512}" srcOrd="0" destOrd="0" parTransId="{AA6FF71F-4925-4541-B9A2-D8B1904525EC}" sibTransId="{E0CC68F7-796A-4CEE-8553-2EC9560F9063}"/>
    <dgm:cxn modelId="{147BAC39-8F50-49C6-8424-99ED04934E0F}" type="presOf" srcId="{FF3136A9-2784-478B-A50F-8A1E101FF70D}" destId="{B74A0EB2-C871-4320-9B0A-94FB203B6732}" srcOrd="1" destOrd="0" presId="urn:microsoft.com/office/officeart/2008/layout/HorizontalMultiLevelHierarchy"/>
    <dgm:cxn modelId="{2E3A086F-170D-4052-8AB5-DBB76FFFF94D}" type="presOf" srcId="{FF3136A9-2784-478B-A50F-8A1E101FF70D}" destId="{C66CE5DA-2AE1-4A30-8ED9-8E8DF1CBC83F}" srcOrd="0" destOrd="0" presId="urn:microsoft.com/office/officeart/2008/layout/HorizontalMultiLevelHierarchy"/>
    <dgm:cxn modelId="{825FAB97-12DC-4246-8011-42E65C7E9252}" srcId="{671B98D7-812A-4963-AC82-868958B62512}" destId="{53491DD4-1B6B-4A68-B9FD-EB10B5276BC5}" srcOrd="0" destOrd="0" parTransId="{4784E2AF-B4AF-4DC9-BABD-1C074F3C2544}" sibTransId="{C5D23C27-AFD0-4A54-814E-51F7C6FC63A9}"/>
    <dgm:cxn modelId="{AE29F899-135C-4FDC-B2B5-BE3373F59C35}" srcId="{671B98D7-812A-4963-AC82-868958B62512}" destId="{AF4A0EA4-592C-4A02-B554-CF167CD295F3}" srcOrd="1" destOrd="0" parTransId="{FF3136A9-2784-478B-A50F-8A1E101FF70D}" sibTransId="{1FCD0DAC-9B15-4D86-9076-AEE4A3FBC568}"/>
    <dgm:cxn modelId="{D407909B-CE51-44E4-8912-1AAD5D2B2711}" type="presOf" srcId="{6FF2E68C-0919-45C7-9E2E-F55E324A7F3A}" destId="{B715FB02-D4E9-43A1-AC06-A07495A6A36C}" srcOrd="0" destOrd="0" presId="urn:microsoft.com/office/officeart/2008/layout/HorizontalMultiLevelHierarchy"/>
    <dgm:cxn modelId="{336733A3-382B-42A6-9453-91869F2A1343}" srcId="{671B98D7-812A-4963-AC82-868958B62512}" destId="{0ADF02F0-ECE2-4A8D-80D8-B86FF374A9E2}" srcOrd="2" destOrd="0" parTransId="{6FF2E68C-0919-45C7-9E2E-F55E324A7F3A}" sibTransId="{A7CDC713-342C-4B8B-8083-C8C51F6DD095}"/>
    <dgm:cxn modelId="{E2C183CC-72E3-4771-A095-64BFB34862F8}" type="presOf" srcId="{0ADF02F0-ECE2-4A8D-80D8-B86FF374A9E2}" destId="{27551115-B551-47B5-AA72-FF869EF4E7EC}" srcOrd="0" destOrd="0" presId="urn:microsoft.com/office/officeart/2008/layout/HorizontalMultiLevelHierarchy"/>
    <dgm:cxn modelId="{13D332D7-D4CD-48D6-A320-A420796C7B66}" type="presOf" srcId="{53491DD4-1B6B-4A68-B9FD-EB10B5276BC5}" destId="{CAF8765B-BD25-4B23-B900-B9C5ECC59475}" srcOrd="0" destOrd="0" presId="urn:microsoft.com/office/officeart/2008/layout/HorizontalMultiLevelHierarchy"/>
    <dgm:cxn modelId="{62E326E2-63B3-40CF-8695-4580B1D48E63}" type="presOf" srcId="{6FF2E68C-0919-45C7-9E2E-F55E324A7F3A}" destId="{82093B4A-D9C9-4786-B69C-6A0AAD5C9737}" srcOrd="1" destOrd="0" presId="urn:microsoft.com/office/officeart/2008/layout/HorizontalMultiLevelHierarchy"/>
    <dgm:cxn modelId="{0041FAC6-5450-4B94-8AD8-F9A26D2209D0}" type="presParOf" srcId="{5B095AB3-CD40-41C2-9388-BAFEE18837E3}" destId="{07A9A059-7AE8-40DB-84CD-FCF836CCFDE5}" srcOrd="0" destOrd="0" presId="urn:microsoft.com/office/officeart/2008/layout/HorizontalMultiLevelHierarchy"/>
    <dgm:cxn modelId="{ED9739A3-0D72-465F-B25F-77796996F7F2}" type="presParOf" srcId="{07A9A059-7AE8-40DB-84CD-FCF836CCFDE5}" destId="{894DCABF-E8C1-4B87-A22E-0A8C2E83511A}" srcOrd="0" destOrd="0" presId="urn:microsoft.com/office/officeart/2008/layout/HorizontalMultiLevelHierarchy"/>
    <dgm:cxn modelId="{A3757908-76B8-45DF-830E-730C745E736C}" type="presParOf" srcId="{07A9A059-7AE8-40DB-84CD-FCF836CCFDE5}" destId="{FFA610A3-B600-439B-AD6C-70159680FB61}" srcOrd="1" destOrd="0" presId="urn:microsoft.com/office/officeart/2008/layout/HorizontalMultiLevelHierarchy"/>
    <dgm:cxn modelId="{C10250C3-CC77-4CBC-B6E9-C298C31FD83A}" type="presParOf" srcId="{FFA610A3-B600-439B-AD6C-70159680FB61}" destId="{3568CF90-E6C3-4BAD-9291-2F22F50F7F9C}" srcOrd="0" destOrd="0" presId="urn:microsoft.com/office/officeart/2008/layout/HorizontalMultiLevelHierarchy"/>
    <dgm:cxn modelId="{771E9E59-ED22-48A8-B15D-BD3521AA57FC}" type="presParOf" srcId="{3568CF90-E6C3-4BAD-9291-2F22F50F7F9C}" destId="{FDD5807D-8ACC-4E96-9D00-7E9BE3214F7B}" srcOrd="0" destOrd="0" presId="urn:microsoft.com/office/officeart/2008/layout/HorizontalMultiLevelHierarchy"/>
    <dgm:cxn modelId="{4587C107-4D4E-424C-B149-14CD933306AA}" type="presParOf" srcId="{FFA610A3-B600-439B-AD6C-70159680FB61}" destId="{75BEFBEF-193A-45F4-86D5-5A15CFFDC208}" srcOrd="1" destOrd="0" presId="urn:microsoft.com/office/officeart/2008/layout/HorizontalMultiLevelHierarchy"/>
    <dgm:cxn modelId="{DEAA7536-034B-4174-83FA-8109C1F69E64}" type="presParOf" srcId="{75BEFBEF-193A-45F4-86D5-5A15CFFDC208}" destId="{CAF8765B-BD25-4B23-B900-B9C5ECC59475}" srcOrd="0" destOrd="0" presId="urn:microsoft.com/office/officeart/2008/layout/HorizontalMultiLevelHierarchy"/>
    <dgm:cxn modelId="{B4518DFD-7D40-45E3-8CB1-BA74DC356C27}" type="presParOf" srcId="{75BEFBEF-193A-45F4-86D5-5A15CFFDC208}" destId="{26206BAD-F09A-41FD-AFD1-A801C2B973CD}" srcOrd="1" destOrd="0" presId="urn:microsoft.com/office/officeart/2008/layout/HorizontalMultiLevelHierarchy"/>
    <dgm:cxn modelId="{159D090B-0715-412D-A0DC-32BF966131BF}" type="presParOf" srcId="{FFA610A3-B600-439B-AD6C-70159680FB61}" destId="{C66CE5DA-2AE1-4A30-8ED9-8E8DF1CBC83F}" srcOrd="2" destOrd="0" presId="urn:microsoft.com/office/officeart/2008/layout/HorizontalMultiLevelHierarchy"/>
    <dgm:cxn modelId="{4A101E89-57CF-40B5-B570-FFB7CE2F6CA8}" type="presParOf" srcId="{C66CE5DA-2AE1-4A30-8ED9-8E8DF1CBC83F}" destId="{B74A0EB2-C871-4320-9B0A-94FB203B6732}" srcOrd="0" destOrd="0" presId="urn:microsoft.com/office/officeart/2008/layout/HorizontalMultiLevelHierarchy"/>
    <dgm:cxn modelId="{934015B3-7B39-4E8F-916C-D9D45433880A}" type="presParOf" srcId="{FFA610A3-B600-439B-AD6C-70159680FB61}" destId="{14C2C0DA-0E91-46BF-AE9D-E8075F9FCCF3}" srcOrd="3" destOrd="0" presId="urn:microsoft.com/office/officeart/2008/layout/HorizontalMultiLevelHierarchy"/>
    <dgm:cxn modelId="{EF85D81C-AF8F-4036-8F44-C073519AA68C}" type="presParOf" srcId="{14C2C0DA-0E91-46BF-AE9D-E8075F9FCCF3}" destId="{7034EB88-F239-4FAB-862F-74F4DB405233}" srcOrd="0" destOrd="0" presId="urn:microsoft.com/office/officeart/2008/layout/HorizontalMultiLevelHierarchy"/>
    <dgm:cxn modelId="{8F8DE86B-C475-4877-8AC1-87B901488944}" type="presParOf" srcId="{14C2C0DA-0E91-46BF-AE9D-E8075F9FCCF3}" destId="{D7C8B3BF-0FEA-473E-BC27-FAC675036EDF}" srcOrd="1" destOrd="0" presId="urn:microsoft.com/office/officeart/2008/layout/HorizontalMultiLevelHierarchy"/>
    <dgm:cxn modelId="{22EBB426-1E4A-43AD-8CFA-3EDE704753D3}" type="presParOf" srcId="{FFA610A3-B600-439B-AD6C-70159680FB61}" destId="{B715FB02-D4E9-43A1-AC06-A07495A6A36C}" srcOrd="4" destOrd="0" presId="urn:microsoft.com/office/officeart/2008/layout/HorizontalMultiLevelHierarchy"/>
    <dgm:cxn modelId="{87053BED-3493-4A64-8D65-FBEBCC533F6D}" type="presParOf" srcId="{B715FB02-D4E9-43A1-AC06-A07495A6A36C}" destId="{82093B4A-D9C9-4786-B69C-6A0AAD5C9737}" srcOrd="0" destOrd="0" presId="urn:microsoft.com/office/officeart/2008/layout/HorizontalMultiLevelHierarchy"/>
    <dgm:cxn modelId="{500E07DE-4DFD-476C-9E89-37705FE0DC0D}" type="presParOf" srcId="{FFA610A3-B600-439B-AD6C-70159680FB61}" destId="{BFC8D47D-8520-494E-8724-E51093C425B6}" srcOrd="5" destOrd="0" presId="urn:microsoft.com/office/officeart/2008/layout/HorizontalMultiLevelHierarchy"/>
    <dgm:cxn modelId="{68F915C0-2367-4418-A230-4655587B981D}" type="presParOf" srcId="{BFC8D47D-8520-494E-8724-E51093C425B6}" destId="{27551115-B551-47B5-AA72-FF869EF4E7EC}" srcOrd="0" destOrd="0" presId="urn:microsoft.com/office/officeart/2008/layout/HorizontalMultiLevelHierarchy"/>
    <dgm:cxn modelId="{F37492CD-A5FD-4269-89F4-A3F44AB0A84B}" type="presParOf" srcId="{BFC8D47D-8520-494E-8724-E51093C425B6}" destId="{2E79CC63-B64F-4B47-916A-EBD0849B28CC}"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6.xml><?xml version="1.0" encoding="utf-8"?>
<dgm:dataModel xmlns:dgm="http://schemas.openxmlformats.org/drawingml/2006/diagram" xmlns:a="http://schemas.openxmlformats.org/drawingml/2006/main">
  <dgm:ptLst>
    <dgm:pt modelId="{7BBDF404-BDED-450E-A0C7-1DA3AB77FED3}"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ru-RU"/>
        </a:p>
      </dgm:t>
    </dgm:pt>
    <dgm:pt modelId="{64E2BF1D-3619-4912-ABD7-1B65CF50D71F}">
      <dgm:prSet/>
      <dgm:spPr/>
      <dgm:t>
        <a:bodyPr/>
        <a:lstStyle/>
        <a:p>
          <a:r>
            <a:rPr lang="ru-RU" dirty="0"/>
            <a:t>В зависимости от уровня осуществления полномочий, вертикальной структуры, все субъекты подразделяются:</a:t>
          </a:r>
        </a:p>
        <a:p>
          <a:r>
            <a:rPr lang="ru-RU" dirty="0"/>
            <a:t>— на федеральные;</a:t>
          </a:r>
        </a:p>
        <a:p>
          <a:r>
            <a:rPr lang="ru-RU" dirty="0"/>
            <a:t>— региональные;</a:t>
          </a:r>
        </a:p>
        <a:p>
          <a:r>
            <a:rPr lang="ru-RU" dirty="0"/>
            <a:t>— местные.</a:t>
          </a:r>
        </a:p>
      </dgm:t>
    </dgm:pt>
    <dgm:pt modelId="{FE945679-8EE3-4578-B64E-DF8A42054D5F}" type="parTrans" cxnId="{AC5B4CB3-068C-4F87-AC96-D8EED94AB22F}">
      <dgm:prSet/>
      <dgm:spPr/>
      <dgm:t>
        <a:bodyPr/>
        <a:lstStyle/>
        <a:p>
          <a:endParaRPr lang="ru-RU"/>
        </a:p>
      </dgm:t>
    </dgm:pt>
    <dgm:pt modelId="{A0929253-89C0-4847-A82B-42A35240666F}" type="sibTrans" cxnId="{AC5B4CB3-068C-4F87-AC96-D8EED94AB22F}">
      <dgm:prSet/>
      <dgm:spPr/>
      <dgm:t>
        <a:bodyPr/>
        <a:lstStyle/>
        <a:p>
          <a:endParaRPr lang="ru-RU"/>
        </a:p>
      </dgm:t>
    </dgm:pt>
    <dgm:pt modelId="{8D75F362-D89E-47B3-AF07-9A8E84C23ED7}" type="pres">
      <dgm:prSet presAssocID="{7BBDF404-BDED-450E-A0C7-1DA3AB77FED3}" presName="linear" presStyleCnt="0">
        <dgm:presLayoutVars>
          <dgm:animLvl val="lvl"/>
          <dgm:resizeHandles val="exact"/>
        </dgm:presLayoutVars>
      </dgm:prSet>
      <dgm:spPr/>
    </dgm:pt>
    <dgm:pt modelId="{FCFD4819-E7CC-42E6-BF8A-0B5C3FA17004}" type="pres">
      <dgm:prSet presAssocID="{64E2BF1D-3619-4912-ABD7-1B65CF50D71F}" presName="parentText" presStyleLbl="node1" presStyleIdx="0" presStyleCnt="1">
        <dgm:presLayoutVars>
          <dgm:chMax val="0"/>
          <dgm:bulletEnabled val="1"/>
        </dgm:presLayoutVars>
      </dgm:prSet>
      <dgm:spPr/>
    </dgm:pt>
  </dgm:ptLst>
  <dgm:cxnLst>
    <dgm:cxn modelId="{FFD3C2A2-A9AF-46D5-AD57-8E15028377EE}" type="presOf" srcId="{64E2BF1D-3619-4912-ABD7-1B65CF50D71F}" destId="{FCFD4819-E7CC-42E6-BF8A-0B5C3FA17004}" srcOrd="0" destOrd="0" presId="urn:microsoft.com/office/officeart/2005/8/layout/vList2"/>
    <dgm:cxn modelId="{6FE697A8-F311-4678-82B4-289AC81F113C}" type="presOf" srcId="{7BBDF404-BDED-450E-A0C7-1DA3AB77FED3}" destId="{8D75F362-D89E-47B3-AF07-9A8E84C23ED7}" srcOrd="0" destOrd="0" presId="urn:microsoft.com/office/officeart/2005/8/layout/vList2"/>
    <dgm:cxn modelId="{AC5B4CB3-068C-4F87-AC96-D8EED94AB22F}" srcId="{7BBDF404-BDED-450E-A0C7-1DA3AB77FED3}" destId="{64E2BF1D-3619-4912-ABD7-1B65CF50D71F}" srcOrd="0" destOrd="0" parTransId="{FE945679-8EE3-4578-B64E-DF8A42054D5F}" sibTransId="{A0929253-89C0-4847-A82B-42A35240666F}"/>
    <dgm:cxn modelId="{45811205-98A4-419C-B573-A81A58365140}" type="presParOf" srcId="{8D75F362-D89E-47B3-AF07-9A8E84C23ED7}" destId="{FCFD4819-E7CC-42E6-BF8A-0B5C3FA1700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7.xml><?xml version="1.0" encoding="utf-8"?>
<dgm:dataModel xmlns:dgm="http://schemas.openxmlformats.org/drawingml/2006/diagram" xmlns:a="http://schemas.openxmlformats.org/drawingml/2006/main">
  <dgm:ptLst>
    <dgm:pt modelId="{6B338482-78D2-4120-B0C1-F3B3E391E66C}"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ru-RU"/>
        </a:p>
      </dgm:t>
    </dgm:pt>
    <dgm:pt modelId="{C5F2EA76-CB51-4F52-935E-C000980A2515}">
      <dgm:prSet/>
      <dgm:spPr/>
      <dgm:t>
        <a:bodyPr/>
        <a:lstStyle/>
        <a:p>
          <a:r>
            <a:rPr lang="ru-RU" dirty="0"/>
            <a:t>В зависимости от механизма действия меры противодействия преступности подразделяются:</a:t>
          </a:r>
        </a:p>
        <a:p>
          <a:r>
            <a:rPr lang="ru-RU" dirty="0"/>
            <a:t>— </a:t>
          </a:r>
          <a:r>
            <a:rPr lang="ru-RU" b="1" dirty="0"/>
            <a:t>на общие </a:t>
          </a:r>
          <a:r>
            <a:rPr lang="ru-RU" dirty="0"/>
            <a:t>— нацеленные на решение глобальных политических, социально-экономических, духовно-нравственных проблем. Эти меры не направлены на непосредственную борьбу с преступностью, но в силу своей масштабности, проведения в общегосударственных границах, оказывают влияние на эту сферу деятельности;</a:t>
          </a:r>
        </a:p>
        <a:p>
          <a:r>
            <a:rPr lang="ru-RU" dirty="0"/>
            <a:t>— </a:t>
          </a:r>
          <a:r>
            <a:rPr lang="ru-RU" b="1" dirty="0"/>
            <a:t>специальные</a:t>
          </a:r>
          <a:r>
            <a:rPr lang="ru-RU" dirty="0"/>
            <a:t> — непосредственно направленные на борьбу с преступностью;</a:t>
          </a:r>
        </a:p>
        <a:p>
          <a:r>
            <a:rPr lang="ru-RU" dirty="0"/>
            <a:t>— </a:t>
          </a:r>
          <a:r>
            <a:rPr lang="ru-RU" b="1" dirty="0"/>
            <a:t>индивидуальные </a:t>
          </a:r>
          <a:r>
            <a:rPr lang="ru-RU" dirty="0"/>
            <a:t>— направленные на оказание воздействия на конкретных лиц, на устранение факторов, отрицательно влияющих на их поведение, а также на оказание помощи лицам, пострадавшим от правонарушений или подверженным риску стать таковыми.</a:t>
          </a:r>
        </a:p>
      </dgm:t>
    </dgm:pt>
    <dgm:pt modelId="{5034D6B6-9056-4782-8029-C5BCC91D3799}" type="parTrans" cxnId="{01658A23-A4BB-43C5-B4B2-D708B65E79C8}">
      <dgm:prSet/>
      <dgm:spPr/>
      <dgm:t>
        <a:bodyPr/>
        <a:lstStyle/>
        <a:p>
          <a:endParaRPr lang="ru-RU"/>
        </a:p>
      </dgm:t>
    </dgm:pt>
    <dgm:pt modelId="{18244063-5706-4BAA-9FF7-07B9CD7CE169}" type="sibTrans" cxnId="{01658A23-A4BB-43C5-B4B2-D708B65E79C8}">
      <dgm:prSet/>
      <dgm:spPr/>
      <dgm:t>
        <a:bodyPr/>
        <a:lstStyle/>
        <a:p>
          <a:endParaRPr lang="ru-RU"/>
        </a:p>
      </dgm:t>
    </dgm:pt>
    <dgm:pt modelId="{731C33B6-4B17-4E0B-8BC8-6F0F62392404}" type="pres">
      <dgm:prSet presAssocID="{6B338482-78D2-4120-B0C1-F3B3E391E66C}" presName="linear" presStyleCnt="0">
        <dgm:presLayoutVars>
          <dgm:animLvl val="lvl"/>
          <dgm:resizeHandles val="exact"/>
        </dgm:presLayoutVars>
      </dgm:prSet>
      <dgm:spPr/>
    </dgm:pt>
    <dgm:pt modelId="{95E9CEDE-61FC-4F32-BF58-26128E24A708}" type="pres">
      <dgm:prSet presAssocID="{C5F2EA76-CB51-4F52-935E-C000980A2515}" presName="parentText" presStyleLbl="node1" presStyleIdx="0" presStyleCnt="1">
        <dgm:presLayoutVars>
          <dgm:chMax val="0"/>
          <dgm:bulletEnabled val="1"/>
        </dgm:presLayoutVars>
      </dgm:prSet>
      <dgm:spPr/>
    </dgm:pt>
  </dgm:ptLst>
  <dgm:cxnLst>
    <dgm:cxn modelId="{01658A23-A4BB-43C5-B4B2-D708B65E79C8}" srcId="{6B338482-78D2-4120-B0C1-F3B3E391E66C}" destId="{C5F2EA76-CB51-4F52-935E-C000980A2515}" srcOrd="0" destOrd="0" parTransId="{5034D6B6-9056-4782-8029-C5BCC91D3799}" sibTransId="{18244063-5706-4BAA-9FF7-07B9CD7CE169}"/>
    <dgm:cxn modelId="{D3FE16AB-5C17-4CCB-BD73-62341CFF8B1A}" type="presOf" srcId="{6B338482-78D2-4120-B0C1-F3B3E391E66C}" destId="{731C33B6-4B17-4E0B-8BC8-6F0F62392404}" srcOrd="0" destOrd="0" presId="urn:microsoft.com/office/officeart/2005/8/layout/vList2"/>
    <dgm:cxn modelId="{FFAA89CC-9233-47E9-91AE-664940D94355}" type="presOf" srcId="{C5F2EA76-CB51-4F52-935E-C000980A2515}" destId="{95E9CEDE-61FC-4F32-BF58-26128E24A708}" srcOrd="0" destOrd="0" presId="urn:microsoft.com/office/officeart/2005/8/layout/vList2"/>
    <dgm:cxn modelId="{60FF7DF2-23EF-4DFC-BEF8-FCE521BBB21F}" type="presParOf" srcId="{731C33B6-4B17-4E0B-8BC8-6F0F62392404}" destId="{95E9CEDE-61FC-4F32-BF58-26128E24A70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8.xml><?xml version="1.0" encoding="utf-8"?>
<dgm:dataModel xmlns:dgm="http://schemas.openxmlformats.org/drawingml/2006/diagram" xmlns:a="http://schemas.openxmlformats.org/drawingml/2006/main">
  <dgm:ptLst>
    <dgm:pt modelId="{CB51CB8D-F34A-475F-B64C-AAFF910907A3}"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ru-RU"/>
        </a:p>
      </dgm:t>
    </dgm:pt>
    <dgm:pt modelId="{4B27A6DD-C18B-4A2A-9329-E335030518AB}">
      <dgm:prSet/>
      <dgm:spPr/>
      <dgm:t>
        <a:bodyPr/>
        <a:lstStyle/>
        <a:p>
          <a:r>
            <a:rPr lang="ru-RU" dirty="0"/>
            <a:t>В зависимости от сферы применения меры могут подразделяться: </a:t>
          </a:r>
        </a:p>
        <a:p>
          <a:r>
            <a:rPr lang="ru-RU" dirty="0"/>
            <a:t>— на политические (стабильность, борьба с коррупцией и пр.); </a:t>
          </a:r>
        </a:p>
        <a:p>
          <a:r>
            <a:rPr lang="ru-RU" dirty="0"/>
            <a:t>— экономические (повышение уровня жизни населения, уменьшение степени разрыва между бедными и богатыми, понижение уровня безработицы, стабилизация экономики и т.д.);</a:t>
          </a:r>
        </a:p>
        <a:p>
          <a:r>
            <a:rPr lang="ru-RU" dirty="0"/>
            <a:t>— социальные (понижение уровня социального напряжения в обществе, уменьшение уровня алкоголизации и наркомании и т.д.);</a:t>
          </a:r>
        </a:p>
        <a:p>
          <a:r>
            <a:rPr lang="ru-RU" dirty="0"/>
            <a:t>— правовые (разработка необходимой нормативно-правовой базы, регулирующей деятельность по профилактике преступлений, устранение противоречий в законодательстве и т.п.);</a:t>
          </a:r>
        </a:p>
        <a:p>
          <a:r>
            <a:rPr lang="ru-RU" dirty="0"/>
            <a:t>— организационные (устранение противоречий в деятельности органов, осуществляющих борьбу с преступностью, образование эффективных органов управления и т.д.);</a:t>
          </a:r>
        </a:p>
        <a:p>
          <a:r>
            <a:rPr lang="ru-RU" dirty="0"/>
            <a:t>— нравственно-психологические (устранение правового нигилизма, формирование положительной социальной ориентации и пр.) и др.</a:t>
          </a:r>
        </a:p>
      </dgm:t>
    </dgm:pt>
    <dgm:pt modelId="{65BD3CBF-53F8-40E9-AC0F-0B313A8B7574}" type="parTrans" cxnId="{FCD13536-FA50-4613-A655-1BCBE5A1D510}">
      <dgm:prSet/>
      <dgm:spPr/>
      <dgm:t>
        <a:bodyPr/>
        <a:lstStyle/>
        <a:p>
          <a:endParaRPr lang="ru-RU"/>
        </a:p>
      </dgm:t>
    </dgm:pt>
    <dgm:pt modelId="{56005033-6B4F-4899-B724-5E7322C8D3EF}" type="sibTrans" cxnId="{FCD13536-FA50-4613-A655-1BCBE5A1D510}">
      <dgm:prSet/>
      <dgm:spPr/>
      <dgm:t>
        <a:bodyPr/>
        <a:lstStyle/>
        <a:p>
          <a:endParaRPr lang="ru-RU"/>
        </a:p>
      </dgm:t>
    </dgm:pt>
    <dgm:pt modelId="{9CC7A227-CBD1-4496-89C9-6007041105A5}" type="pres">
      <dgm:prSet presAssocID="{CB51CB8D-F34A-475F-B64C-AAFF910907A3}" presName="linear" presStyleCnt="0">
        <dgm:presLayoutVars>
          <dgm:animLvl val="lvl"/>
          <dgm:resizeHandles val="exact"/>
        </dgm:presLayoutVars>
      </dgm:prSet>
      <dgm:spPr/>
    </dgm:pt>
    <dgm:pt modelId="{E976E260-64CC-4402-AC99-CD3126BA3304}" type="pres">
      <dgm:prSet presAssocID="{4B27A6DD-C18B-4A2A-9329-E335030518AB}" presName="parentText" presStyleLbl="node1" presStyleIdx="0" presStyleCnt="1">
        <dgm:presLayoutVars>
          <dgm:chMax val="0"/>
          <dgm:bulletEnabled val="1"/>
        </dgm:presLayoutVars>
      </dgm:prSet>
      <dgm:spPr/>
    </dgm:pt>
  </dgm:ptLst>
  <dgm:cxnLst>
    <dgm:cxn modelId="{FCD13536-FA50-4613-A655-1BCBE5A1D510}" srcId="{CB51CB8D-F34A-475F-B64C-AAFF910907A3}" destId="{4B27A6DD-C18B-4A2A-9329-E335030518AB}" srcOrd="0" destOrd="0" parTransId="{65BD3CBF-53F8-40E9-AC0F-0B313A8B7574}" sibTransId="{56005033-6B4F-4899-B724-5E7322C8D3EF}"/>
    <dgm:cxn modelId="{A93F9184-AC6C-4842-A703-212D9D5B9A63}" type="presOf" srcId="{4B27A6DD-C18B-4A2A-9329-E335030518AB}" destId="{E976E260-64CC-4402-AC99-CD3126BA3304}" srcOrd="0" destOrd="0" presId="urn:microsoft.com/office/officeart/2005/8/layout/vList2"/>
    <dgm:cxn modelId="{2E081C8D-7B5E-467B-A9DD-8142297ACF4B}" type="presOf" srcId="{CB51CB8D-F34A-475F-B64C-AAFF910907A3}" destId="{9CC7A227-CBD1-4496-89C9-6007041105A5}" srcOrd="0" destOrd="0" presId="urn:microsoft.com/office/officeart/2005/8/layout/vList2"/>
    <dgm:cxn modelId="{4826CA41-0D00-4CBE-A7B6-73C515D76DA0}" type="presParOf" srcId="{9CC7A227-CBD1-4496-89C9-6007041105A5}" destId="{E976E260-64CC-4402-AC99-CD3126BA330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9.xml><?xml version="1.0" encoding="utf-8"?>
<dgm:dataModel xmlns:dgm="http://schemas.openxmlformats.org/drawingml/2006/diagram" xmlns:a="http://schemas.openxmlformats.org/drawingml/2006/main">
  <dgm:ptLst>
    <dgm:pt modelId="{FF10C37C-3D6B-47E7-96E3-2A9D37D0C402}"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ru-RU"/>
        </a:p>
      </dgm:t>
    </dgm:pt>
    <dgm:pt modelId="{D991C1D5-BEE0-4422-AFB6-7CD92E09524D}">
      <dgm:prSet/>
      <dgm:spPr/>
      <dgm:t>
        <a:bodyPr/>
        <a:lstStyle/>
        <a:p>
          <a:r>
            <a:rPr lang="ru-RU" dirty="0"/>
            <a:t>В зависимости от уровня применения предупредительных мер выделяют:</a:t>
          </a:r>
        </a:p>
        <a:p>
          <a:r>
            <a:rPr lang="ru-RU" dirty="0"/>
            <a:t>— федеральный уровень;</a:t>
          </a:r>
        </a:p>
        <a:p>
          <a:r>
            <a:rPr lang="ru-RU" dirty="0"/>
            <a:t>— региональный уровень;</a:t>
          </a:r>
        </a:p>
        <a:p>
          <a:r>
            <a:rPr lang="ru-RU" dirty="0"/>
            <a:t>— местный уровень.</a:t>
          </a:r>
        </a:p>
      </dgm:t>
    </dgm:pt>
    <dgm:pt modelId="{BE8337A1-EF0B-4F7D-8BCC-B49902141814}" type="parTrans" cxnId="{E2D832EE-CD8F-4BBA-8F1A-63AE46F80379}">
      <dgm:prSet/>
      <dgm:spPr/>
      <dgm:t>
        <a:bodyPr/>
        <a:lstStyle/>
        <a:p>
          <a:endParaRPr lang="ru-RU"/>
        </a:p>
      </dgm:t>
    </dgm:pt>
    <dgm:pt modelId="{24903904-32AE-46FD-A923-3BEFE4424A2F}" type="sibTrans" cxnId="{E2D832EE-CD8F-4BBA-8F1A-63AE46F80379}">
      <dgm:prSet/>
      <dgm:spPr/>
      <dgm:t>
        <a:bodyPr/>
        <a:lstStyle/>
        <a:p>
          <a:endParaRPr lang="ru-RU"/>
        </a:p>
      </dgm:t>
    </dgm:pt>
    <dgm:pt modelId="{3010B4C0-2158-43E6-B165-A090276E3578}">
      <dgm:prSet/>
      <dgm:spPr/>
      <dgm:t>
        <a:bodyPr/>
        <a:lstStyle/>
        <a:p>
          <a:endParaRPr lang="ru-RU"/>
        </a:p>
      </dgm:t>
    </dgm:pt>
    <dgm:pt modelId="{3CE49492-AB9D-496C-827E-A6EE12EC27E1}" type="parTrans" cxnId="{A35E8CCF-2804-4779-BF00-B2B8A36756C3}">
      <dgm:prSet/>
      <dgm:spPr/>
      <dgm:t>
        <a:bodyPr/>
        <a:lstStyle/>
        <a:p>
          <a:endParaRPr lang="ru-RU"/>
        </a:p>
      </dgm:t>
    </dgm:pt>
    <dgm:pt modelId="{AE29BAA4-A1AB-469E-AEBE-E846470E0CEF}" type="sibTrans" cxnId="{A35E8CCF-2804-4779-BF00-B2B8A36756C3}">
      <dgm:prSet/>
      <dgm:spPr/>
      <dgm:t>
        <a:bodyPr/>
        <a:lstStyle/>
        <a:p>
          <a:endParaRPr lang="ru-RU"/>
        </a:p>
      </dgm:t>
    </dgm:pt>
    <dgm:pt modelId="{C8CF34C5-58E4-48AA-913D-22BD2FCC7A4C}" type="pres">
      <dgm:prSet presAssocID="{FF10C37C-3D6B-47E7-96E3-2A9D37D0C402}" presName="linear" presStyleCnt="0">
        <dgm:presLayoutVars>
          <dgm:animLvl val="lvl"/>
          <dgm:resizeHandles val="exact"/>
        </dgm:presLayoutVars>
      </dgm:prSet>
      <dgm:spPr/>
    </dgm:pt>
    <dgm:pt modelId="{BCE7A837-7E9A-4111-852E-4E1B99331189}" type="pres">
      <dgm:prSet presAssocID="{D991C1D5-BEE0-4422-AFB6-7CD92E09524D}" presName="parentText" presStyleLbl="node1" presStyleIdx="0" presStyleCnt="1">
        <dgm:presLayoutVars>
          <dgm:chMax val="0"/>
          <dgm:bulletEnabled val="1"/>
        </dgm:presLayoutVars>
      </dgm:prSet>
      <dgm:spPr/>
    </dgm:pt>
    <dgm:pt modelId="{7988E0D3-FF14-4D22-AD9E-00B20A35ADDA}" type="pres">
      <dgm:prSet presAssocID="{D991C1D5-BEE0-4422-AFB6-7CD92E09524D}" presName="childText" presStyleLbl="revTx" presStyleIdx="0" presStyleCnt="1">
        <dgm:presLayoutVars>
          <dgm:bulletEnabled val="1"/>
        </dgm:presLayoutVars>
      </dgm:prSet>
      <dgm:spPr/>
    </dgm:pt>
  </dgm:ptLst>
  <dgm:cxnLst>
    <dgm:cxn modelId="{AEB61FBB-0A3E-41D7-B8EF-039F07362E5E}" type="presOf" srcId="{3010B4C0-2158-43E6-B165-A090276E3578}" destId="{7988E0D3-FF14-4D22-AD9E-00B20A35ADDA}" srcOrd="0" destOrd="0" presId="urn:microsoft.com/office/officeart/2005/8/layout/vList2"/>
    <dgm:cxn modelId="{671088C3-00D6-4082-9CF5-34774B2D4C5B}" type="presOf" srcId="{FF10C37C-3D6B-47E7-96E3-2A9D37D0C402}" destId="{C8CF34C5-58E4-48AA-913D-22BD2FCC7A4C}" srcOrd="0" destOrd="0" presId="urn:microsoft.com/office/officeart/2005/8/layout/vList2"/>
    <dgm:cxn modelId="{A35E8CCF-2804-4779-BF00-B2B8A36756C3}" srcId="{D991C1D5-BEE0-4422-AFB6-7CD92E09524D}" destId="{3010B4C0-2158-43E6-B165-A090276E3578}" srcOrd="0" destOrd="0" parTransId="{3CE49492-AB9D-496C-827E-A6EE12EC27E1}" sibTransId="{AE29BAA4-A1AB-469E-AEBE-E846470E0CEF}"/>
    <dgm:cxn modelId="{E2D832EE-CD8F-4BBA-8F1A-63AE46F80379}" srcId="{FF10C37C-3D6B-47E7-96E3-2A9D37D0C402}" destId="{D991C1D5-BEE0-4422-AFB6-7CD92E09524D}" srcOrd="0" destOrd="0" parTransId="{BE8337A1-EF0B-4F7D-8BCC-B49902141814}" sibTransId="{24903904-32AE-46FD-A923-3BEFE4424A2F}"/>
    <dgm:cxn modelId="{4BCBD4F0-2FAC-4689-AFD8-783EE6DA537E}" type="presOf" srcId="{D991C1D5-BEE0-4422-AFB6-7CD92E09524D}" destId="{BCE7A837-7E9A-4111-852E-4E1B99331189}" srcOrd="0" destOrd="0" presId="urn:microsoft.com/office/officeart/2005/8/layout/vList2"/>
    <dgm:cxn modelId="{2F46B34D-3CFA-484C-9915-6224E98EABC9}" type="presParOf" srcId="{C8CF34C5-58E4-48AA-913D-22BD2FCC7A4C}" destId="{BCE7A837-7E9A-4111-852E-4E1B99331189}" srcOrd="0" destOrd="0" presId="urn:microsoft.com/office/officeart/2005/8/layout/vList2"/>
    <dgm:cxn modelId="{1A4EE3D4-D885-414E-B431-6CE1D910336C}" type="presParOf" srcId="{C8CF34C5-58E4-48AA-913D-22BD2FCC7A4C}" destId="{7988E0D3-FF14-4D22-AD9E-00B20A35ADDA}"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409315-625D-470A-9B4B-562DB3375E6E}">
      <dsp:nvSpPr>
        <dsp:cNvPr id="0" name=""/>
        <dsp:cNvSpPr/>
      </dsp:nvSpPr>
      <dsp:spPr>
        <a:xfrm>
          <a:off x="0" y="10449"/>
          <a:ext cx="10515600" cy="139932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100000"/>
            </a:lnSpc>
            <a:spcBef>
              <a:spcPct val="0"/>
            </a:spcBef>
            <a:spcAft>
              <a:spcPct val="35000"/>
            </a:spcAft>
            <a:buNone/>
          </a:pPr>
          <a:r>
            <a:rPr lang="ru-RU" sz="2300" kern="1200" dirty="0"/>
            <a:t>Термин </a:t>
          </a:r>
          <a:r>
            <a:rPr lang="ru-RU" sz="2300" b="1" kern="1200" dirty="0"/>
            <a:t>«криминология»</a:t>
          </a:r>
          <a:r>
            <a:rPr lang="ru-RU" sz="2300" kern="1200" dirty="0"/>
            <a:t>, буквально означающий «учение о преступлении», происходит от сочетания латинских слов «</a:t>
          </a:r>
          <a:r>
            <a:rPr lang="ru-RU" sz="2300" kern="1200" dirty="0" err="1"/>
            <a:t>crimen</a:t>
          </a:r>
          <a:r>
            <a:rPr lang="ru-RU" sz="2300" kern="1200" dirty="0"/>
            <a:t>» (преступление) и «</a:t>
          </a:r>
          <a:r>
            <a:rPr lang="ru-RU" sz="2300" kern="1200" dirty="0" err="1"/>
            <a:t>logos</a:t>
          </a:r>
          <a:r>
            <a:rPr lang="ru-RU" sz="2300" kern="1200" dirty="0"/>
            <a:t>» (учение)</a:t>
          </a:r>
        </a:p>
      </dsp:txBody>
      <dsp:txXfrm>
        <a:off x="68309" y="78758"/>
        <a:ext cx="10378982" cy="1262702"/>
      </dsp:txXfrm>
    </dsp:sp>
    <dsp:sp modelId="{51291579-8B75-401F-9F0C-A910B4E4FCD6}">
      <dsp:nvSpPr>
        <dsp:cNvPr id="0" name=""/>
        <dsp:cNvSpPr/>
      </dsp:nvSpPr>
      <dsp:spPr>
        <a:xfrm>
          <a:off x="0" y="1476009"/>
          <a:ext cx="10515600" cy="139932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100000"/>
            </a:lnSpc>
            <a:spcBef>
              <a:spcPct val="0"/>
            </a:spcBef>
            <a:spcAft>
              <a:spcPct val="35000"/>
            </a:spcAft>
            <a:buNone/>
          </a:pPr>
          <a:r>
            <a:rPr lang="ru-RU" sz="2300" kern="1200" dirty="0"/>
            <a:t>Первое его применение относится к концу ХIХ в. итальянским ученым </a:t>
          </a:r>
          <a:r>
            <a:rPr lang="ru-RU" sz="2300" b="1" kern="1200" dirty="0"/>
            <a:t>Рафаэле </a:t>
          </a:r>
          <a:r>
            <a:rPr lang="ru-RU" sz="2300" b="1" kern="1200" dirty="0" err="1"/>
            <a:t>Гарофало</a:t>
          </a:r>
          <a:r>
            <a:rPr lang="ru-RU" sz="2300" b="1" kern="1200" dirty="0"/>
            <a:t> </a:t>
          </a:r>
          <a:r>
            <a:rPr lang="ru-RU" sz="2300" kern="1200" dirty="0"/>
            <a:t>(1851—1934), назвавшим таким образом свою книгу</a:t>
          </a:r>
        </a:p>
      </dsp:txBody>
      <dsp:txXfrm>
        <a:off x="68309" y="1544318"/>
        <a:ext cx="10378982" cy="1262702"/>
      </dsp:txXfrm>
    </dsp:sp>
    <dsp:sp modelId="{620114D0-8B07-42E7-9491-BFF05C6EF36F}">
      <dsp:nvSpPr>
        <dsp:cNvPr id="0" name=""/>
        <dsp:cNvSpPr/>
      </dsp:nvSpPr>
      <dsp:spPr>
        <a:xfrm>
          <a:off x="0" y="2941569"/>
          <a:ext cx="10515600" cy="139932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100000"/>
            </a:lnSpc>
            <a:spcBef>
              <a:spcPct val="0"/>
            </a:spcBef>
            <a:spcAft>
              <a:spcPct val="35000"/>
            </a:spcAft>
            <a:buNone/>
          </a:pPr>
          <a:r>
            <a:rPr lang="ru-RU" sz="2300" kern="1200" dirty="0"/>
            <a:t>Такое определение дает общее представление о круге вопросов и социальных явлений, которые изучает рассматриваемая наука</a:t>
          </a:r>
        </a:p>
      </dsp:txBody>
      <dsp:txXfrm>
        <a:off x="68309" y="3009878"/>
        <a:ext cx="10378982" cy="126270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4531A1-9B3E-4B9C-9955-4E2C175BE479}">
      <dsp:nvSpPr>
        <dsp:cNvPr id="0" name=""/>
        <dsp:cNvSpPr/>
      </dsp:nvSpPr>
      <dsp:spPr>
        <a:xfrm>
          <a:off x="5257800" y="1852864"/>
          <a:ext cx="3719932" cy="645608"/>
        </a:xfrm>
        <a:custGeom>
          <a:avLst/>
          <a:gdLst/>
          <a:ahLst/>
          <a:cxnLst/>
          <a:rect l="0" t="0" r="0" b="0"/>
          <a:pathLst>
            <a:path>
              <a:moveTo>
                <a:pt x="0" y="0"/>
              </a:moveTo>
              <a:lnTo>
                <a:pt x="0" y="322804"/>
              </a:lnTo>
              <a:lnTo>
                <a:pt x="3719932" y="322804"/>
              </a:lnTo>
              <a:lnTo>
                <a:pt x="3719932" y="645608"/>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CCCDE3-8A44-4594-B207-8987D9EFA45A}">
      <dsp:nvSpPr>
        <dsp:cNvPr id="0" name=""/>
        <dsp:cNvSpPr/>
      </dsp:nvSpPr>
      <dsp:spPr>
        <a:xfrm>
          <a:off x="5212080" y="1852864"/>
          <a:ext cx="91440" cy="645608"/>
        </a:xfrm>
        <a:custGeom>
          <a:avLst/>
          <a:gdLst/>
          <a:ahLst/>
          <a:cxnLst/>
          <a:rect l="0" t="0" r="0" b="0"/>
          <a:pathLst>
            <a:path>
              <a:moveTo>
                <a:pt x="45720" y="0"/>
              </a:moveTo>
              <a:lnTo>
                <a:pt x="45720" y="645608"/>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7094F1-1A76-4E54-AE0A-0F0BF24C009A}">
      <dsp:nvSpPr>
        <dsp:cNvPr id="0" name=""/>
        <dsp:cNvSpPr/>
      </dsp:nvSpPr>
      <dsp:spPr>
        <a:xfrm>
          <a:off x="1537867" y="1852864"/>
          <a:ext cx="3719932" cy="645608"/>
        </a:xfrm>
        <a:custGeom>
          <a:avLst/>
          <a:gdLst/>
          <a:ahLst/>
          <a:cxnLst/>
          <a:rect l="0" t="0" r="0" b="0"/>
          <a:pathLst>
            <a:path>
              <a:moveTo>
                <a:pt x="3719932" y="0"/>
              </a:moveTo>
              <a:lnTo>
                <a:pt x="3719932" y="322804"/>
              </a:lnTo>
              <a:lnTo>
                <a:pt x="0" y="322804"/>
              </a:lnTo>
              <a:lnTo>
                <a:pt x="0" y="645608"/>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3C7701-E910-42C9-A218-A3296952F5B8}">
      <dsp:nvSpPr>
        <dsp:cNvPr id="0" name=""/>
        <dsp:cNvSpPr/>
      </dsp:nvSpPr>
      <dsp:spPr>
        <a:xfrm>
          <a:off x="3720638" y="315702"/>
          <a:ext cx="3074323" cy="153716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ru-RU" sz="2600" b="1" kern="1200" dirty="0"/>
            <a:t>Система криминологии (новейшая)</a:t>
          </a:r>
        </a:p>
      </dsp:txBody>
      <dsp:txXfrm>
        <a:off x="3720638" y="315702"/>
        <a:ext cx="3074323" cy="1537161"/>
      </dsp:txXfrm>
    </dsp:sp>
    <dsp:sp modelId="{F2C7D78E-8D85-4466-944F-52062A831CCF}">
      <dsp:nvSpPr>
        <dsp:cNvPr id="0" name=""/>
        <dsp:cNvSpPr/>
      </dsp:nvSpPr>
      <dsp:spPr>
        <a:xfrm>
          <a:off x="706" y="2498473"/>
          <a:ext cx="3074323" cy="153716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ru-RU" sz="2600" kern="1200" dirty="0" err="1"/>
            <a:t>Криминографическая</a:t>
          </a:r>
          <a:r>
            <a:rPr lang="ru-RU" sz="2600" kern="1200" dirty="0"/>
            <a:t> часть</a:t>
          </a:r>
        </a:p>
      </dsp:txBody>
      <dsp:txXfrm>
        <a:off x="706" y="2498473"/>
        <a:ext cx="3074323" cy="1537161"/>
      </dsp:txXfrm>
    </dsp:sp>
    <dsp:sp modelId="{FCE383CC-E421-4929-9559-D32F0CAC7A90}">
      <dsp:nvSpPr>
        <dsp:cNvPr id="0" name=""/>
        <dsp:cNvSpPr/>
      </dsp:nvSpPr>
      <dsp:spPr>
        <a:xfrm>
          <a:off x="3720638" y="2498473"/>
          <a:ext cx="3074323" cy="153716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ru-RU" sz="2600" kern="1200" dirty="0"/>
            <a:t>Общетеоретическая часть</a:t>
          </a:r>
        </a:p>
      </dsp:txBody>
      <dsp:txXfrm>
        <a:off x="3720638" y="2498473"/>
        <a:ext cx="3074323" cy="1537161"/>
      </dsp:txXfrm>
    </dsp:sp>
    <dsp:sp modelId="{A7AE1591-971B-44EC-A1D6-66CEE547A25E}">
      <dsp:nvSpPr>
        <dsp:cNvPr id="0" name=""/>
        <dsp:cNvSpPr/>
      </dsp:nvSpPr>
      <dsp:spPr>
        <a:xfrm>
          <a:off x="7440570" y="2498473"/>
          <a:ext cx="3074323" cy="153716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ru-RU" sz="2600" kern="1200" dirty="0"/>
            <a:t>Специально-теоретическая часть</a:t>
          </a:r>
        </a:p>
      </dsp:txBody>
      <dsp:txXfrm>
        <a:off x="7440570" y="2498473"/>
        <a:ext cx="3074323" cy="1537161"/>
      </dsp:txXfrm>
    </dsp:sp>
  </dsp:spTree>
</dsp:drawing>
</file>

<file path=ppt/diagrams/drawing10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7D021E-4C9A-4B1C-8375-6E586D06BB0C}">
      <dsp:nvSpPr>
        <dsp:cNvPr id="0" name=""/>
        <dsp:cNvSpPr/>
      </dsp:nvSpPr>
      <dsp:spPr>
        <a:xfrm>
          <a:off x="0" y="4148"/>
          <a:ext cx="10515600" cy="43430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ru-RU" sz="3200" kern="1200" dirty="0"/>
            <a:t>В зависимости от объекта применения мер предупреждения, выделяются меры, направленные на устранение причин и условий преступности, порождающих:</a:t>
          </a:r>
        </a:p>
        <a:p>
          <a:pPr marL="0" lvl="0" indent="0" algn="l" defTabSz="1422400">
            <a:lnSpc>
              <a:spcPct val="90000"/>
            </a:lnSpc>
            <a:spcBef>
              <a:spcPct val="0"/>
            </a:spcBef>
            <a:spcAft>
              <a:spcPct val="35000"/>
            </a:spcAft>
            <a:buNone/>
          </a:pPr>
          <a:r>
            <a:rPr lang="ru-RU" sz="3200" kern="1200" dirty="0"/>
            <a:t>— преступность в целом;</a:t>
          </a:r>
        </a:p>
        <a:p>
          <a:pPr marL="0" lvl="0" indent="0" algn="l" defTabSz="1422400">
            <a:lnSpc>
              <a:spcPct val="90000"/>
            </a:lnSpc>
            <a:spcBef>
              <a:spcPct val="0"/>
            </a:spcBef>
            <a:spcAft>
              <a:spcPct val="35000"/>
            </a:spcAft>
            <a:buNone/>
          </a:pPr>
          <a:r>
            <a:rPr lang="ru-RU" sz="3200" kern="1200" dirty="0"/>
            <a:t>— отдельные виды преступлений;</a:t>
          </a:r>
        </a:p>
        <a:p>
          <a:pPr marL="0" lvl="0" indent="0" algn="l" defTabSz="1422400">
            <a:lnSpc>
              <a:spcPct val="90000"/>
            </a:lnSpc>
            <a:spcBef>
              <a:spcPct val="0"/>
            </a:spcBef>
            <a:spcAft>
              <a:spcPct val="35000"/>
            </a:spcAft>
            <a:buNone/>
          </a:pPr>
          <a:r>
            <a:rPr lang="ru-RU" sz="3200" kern="1200" dirty="0"/>
            <a:t>— конкретные преступления.</a:t>
          </a:r>
        </a:p>
      </dsp:txBody>
      <dsp:txXfrm>
        <a:off x="212010" y="216158"/>
        <a:ext cx="10091580" cy="3919020"/>
      </dsp:txXfrm>
    </dsp:sp>
  </dsp:spTree>
</dsp:drawing>
</file>

<file path=ppt/diagrams/drawing10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C9B96B-6FE2-4289-8898-6245D801D1E6}">
      <dsp:nvSpPr>
        <dsp:cNvPr id="0" name=""/>
        <dsp:cNvSpPr/>
      </dsp:nvSpPr>
      <dsp:spPr>
        <a:xfrm>
          <a:off x="0" y="38078"/>
          <a:ext cx="10515600" cy="427518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ru-RU" sz="2900" kern="1200" dirty="0"/>
            <a:t>В зависимости от масштабов применения специальные меры подразделяются:</a:t>
          </a:r>
        </a:p>
        <a:p>
          <a:pPr marL="0" lvl="0" indent="0" algn="l" defTabSz="1289050">
            <a:lnSpc>
              <a:spcPct val="90000"/>
            </a:lnSpc>
            <a:spcBef>
              <a:spcPct val="0"/>
            </a:spcBef>
            <a:spcAft>
              <a:spcPct val="35000"/>
            </a:spcAft>
            <a:buNone/>
          </a:pPr>
          <a:r>
            <a:rPr lang="ru-RU" sz="2900" kern="1200" dirty="0"/>
            <a:t>— на федеральные;</a:t>
          </a:r>
        </a:p>
        <a:p>
          <a:pPr marL="0" lvl="0" indent="0" algn="l" defTabSz="1289050">
            <a:lnSpc>
              <a:spcPct val="90000"/>
            </a:lnSpc>
            <a:spcBef>
              <a:spcPct val="0"/>
            </a:spcBef>
            <a:spcAft>
              <a:spcPct val="35000"/>
            </a:spcAft>
            <a:buNone/>
          </a:pPr>
          <a:r>
            <a:rPr lang="ru-RU" sz="2900" kern="1200" dirty="0"/>
            <a:t>— региональные;</a:t>
          </a:r>
        </a:p>
        <a:p>
          <a:pPr marL="0" lvl="0" indent="0" algn="l" defTabSz="1289050">
            <a:lnSpc>
              <a:spcPct val="90000"/>
            </a:lnSpc>
            <a:spcBef>
              <a:spcPct val="0"/>
            </a:spcBef>
            <a:spcAft>
              <a:spcPct val="35000"/>
            </a:spcAft>
            <a:buNone/>
          </a:pPr>
          <a:r>
            <a:rPr lang="ru-RU" sz="2900" kern="1200" dirty="0"/>
            <a:t>— объектные;</a:t>
          </a:r>
        </a:p>
        <a:p>
          <a:pPr marL="0" lvl="0" indent="0" algn="l" defTabSz="1289050">
            <a:lnSpc>
              <a:spcPct val="90000"/>
            </a:lnSpc>
            <a:spcBef>
              <a:spcPct val="0"/>
            </a:spcBef>
            <a:spcAft>
              <a:spcPct val="35000"/>
            </a:spcAft>
            <a:buNone/>
          </a:pPr>
          <a:r>
            <a:rPr lang="ru-RU" sz="2900" kern="1200" dirty="0"/>
            <a:t>— контингентные;</a:t>
          </a:r>
        </a:p>
        <a:p>
          <a:pPr marL="0" lvl="0" indent="0" algn="l" defTabSz="1289050">
            <a:lnSpc>
              <a:spcPct val="90000"/>
            </a:lnSpc>
            <a:spcBef>
              <a:spcPct val="0"/>
            </a:spcBef>
            <a:spcAft>
              <a:spcPct val="35000"/>
            </a:spcAft>
            <a:buNone/>
          </a:pPr>
          <a:r>
            <a:rPr lang="ru-RU" sz="2900" kern="1200" dirty="0"/>
            <a:t>— индивидуальные.</a:t>
          </a:r>
        </a:p>
      </dsp:txBody>
      <dsp:txXfrm>
        <a:off x="208697" y="246775"/>
        <a:ext cx="10098206" cy="3857786"/>
      </dsp:txXfrm>
    </dsp:sp>
  </dsp:spTree>
</dsp:drawing>
</file>

<file path=ppt/diagrams/drawing10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E14BD-830A-4D5D-8EC4-4E1E33C7F560}">
      <dsp:nvSpPr>
        <dsp:cNvPr id="0" name=""/>
        <dsp:cNvSpPr/>
      </dsp:nvSpPr>
      <dsp:spPr>
        <a:xfrm>
          <a:off x="0" y="13508"/>
          <a:ext cx="10515600" cy="432432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ru-RU" sz="4400" kern="1200" dirty="0"/>
            <a:t>В зависимости от характера профилактического воздействия выделяют:</a:t>
          </a:r>
        </a:p>
        <a:p>
          <a:pPr marL="0" lvl="0" indent="0" algn="l" defTabSz="1955800">
            <a:lnSpc>
              <a:spcPct val="90000"/>
            </a:lnSpc>
            <a:spcBef>
              <a:spcPct val="0"/>
            </a:spcBef>
            <a:spcAft>
              <a:spcPct val="35000"/>
            </a:spcAft>
            <a:buNone/>
          </a:pPr>
          <a:r>
            <a:rPr lang="ru-RU" sz="4400" kern="1200" dirty="0"/>
            <a:t>— меры принуждения;</a:t>
          </a:r>
        </a:p>
        <a:p>
          <a:pPr marL="0" lvl="0" indent="0" algn="l" defTabSz="1955800">
            <a:lnSpc>
              <a:spcPct val="90000"/>
            </a:lnSpc>
            <a:spcBef>
              <a:spcPct val="0"/>
            </a:spcBef>
            <a:spcAft>
              <a:spcPct val="35000"/>
            </a:spcAft>
            <a:buNone/>
          </a:pPr>
          <a:r>
            <a:rPr lang="ru-RU" sz="4400" kern="1200" dirty="0"/>
            <a:t>— меры убеждения.</a:t>
          </a:r>
        </a:p>
      </dsp:txBody>
      <dsp:txXfrm>
        <a:off x="211096" y="224604"/>
        <a:ext cx="10093408" cy="3902128"/>
      </dsp:txXfrm>
    </dsp:sp>
  </dsp:spTree>
</dsp:drawing>
</file>

<file path=ppt/diagrams/drawing10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A7EFB5-E768-4016-8BD3-6FD5D04F4800}">
      <dsp:nvSpPr>
        <dsp:cNvPr id="0" name=""/>
        <dsp:cNvSpPr/>
      </dsp:nvSpPr>
      <dsp:spPr>
        <a:xfrm>
          <a:off x="0" y="357489"/>
          <a:ext cx="10515600" cy="363635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ru-RU" sz="4200" b="1" kern="1200" dirty="0"/>
            <a:t>Правовые основы предупреждения преступности </a:t>
          </a:r>
          <a:r>
            <a:rPr lang="ru-RU" sz="4200" kern="1200" dirty="0"/>
            <a:t>— это совокупность правовых норм, определяющих основные начала осуществления деятельности по предупреждению преступности.</a:t>
          </a:r>
        </a:p>
      </dsp:txBody>
      <dsp:txXfrm>
        <a:off x="177512" y="535001"/>
        <a:ext cx="10160576" cy="3281335"/>
      </dsp:txXfrm>
    </dsp:sp>
  </dsp:spTree>
</dsp:drawing>
</file>

<file path=ppt/diagrams/drawing10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ADCB1E-42D4-4F19-B061-3E07AA356A3F}">
      <dsp:nvSpPr>
        <dsp:cNvPr id="0" name=""/>
        <dsp:cNvSpPr/>
      </dsp:nvSpPr>
      <dsp:spPr>
        <a:xfrm>
          <a:off x="0" y="531"/>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1593D1-E229-47A7-AF0F-D84E0835FB57}">
      <dsp:nvSpPr>
        <dsp:cNvPr id="0" name=""/>
        <dsp:cNvSpPr/>
      </dsp:nvSpPr>
      <dsp:spPr>
        <a:xfrm>
          <a:off x="0" y="531"/>
          <a:ext cx="105156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ru-RU" sz="1600" b="1" kern="1200"/>
            <a:t>Основными вопросами, подлежащими регламентации в нормативных правовых актах, являются:</a:t>
          </a:r>
          <a:endParaRPr lang="ru-RU" sz="1600" kern="1200"/>
        </a:p>
      </dsp:txBody>
      <dsp:txXfrm>
        <a:off x="0" y="531"/>
        <a:ext cx="10515600" cy="435027"/>
      </dsp:txXfrm>
    </dsp:sp>
    <dsp:sp modelId="{F8CDE84F-3EB5-4435-8BB7-547E0782CF24}">
      <dsp:nvSpPr>
        <dsp:cNvPr id="0" name=""/>
        <dsp:cNvSpPr/>
      </dsp:nvSpPr>
      <dsp:spPr>
        <a:xfrm>
          <a:off x="0" y="435558"/>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115395-CE7C-40D5-815A-50550A80E3ED}">
      <dsp:nvSpPr>
        <dsp:cNvPr id="0" name=""/>
        <dsp:cNvSpPr/>
      </dsp:nvSpPr>
      <dsp:spPr>
        <a:xfrm>
          <a:off x="0" y="435558"/>
          <a:ext cx="105156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ru-RU" sz="1600" kern="1200"/>
            <a:t>1) предмет регулирования;</a:t>
          </a:r>
        </a:p>
      </dsp:txBody>
      <dsp:txXfrm>
        <a:off x="0" y="435558"/>
        <a:ext cx="10515600" cy="435027"/>
      </dsp:txXfrm>
    </dsp:sp>
    <dsp:sp modelId="{54824A77-1677-41FC-A3EB-628B4A6F24F8}">
      <dsp:nvSpPr>
        <dsp:cNvPr id="0" name=""/>
        <dsp:cNvSpPr/>
      </dsp:nvSpPr>
      <dsp:spPr>
        <a:xfrm>
          <a:off x="0" y="870586"/>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74FC1A-D075-46C5-9573-58656D41D4B9}">
      <dsp:nvSpPr>
        <dsp:cNvPr id="0" name=""/>
        <dsp:cNvSpPr/>
      </dsp:nvSpPr>
      <dsp:spPr>
        <a:xfrm>
          <a:off x="0" y="870586"/>
          <a:ext cx="105156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ru-RU" sz="1600" kern="1200"/>
            <a:t>2) задачи и меры предупреждения преступности в целом и отдельных видов преступлений;</a:t>
          </a:r>
        </a:p>
      </dsp:txBody>
      <dsp:txXfrm>
        <a:off x="0" y="870586"/>
        <a:ext cx="10515600" cy="435027"/>
      </dsp:txXfrm>
    </dsp:sp>
    <dsp:sp modelId="{626755C5-4C25-45CA-871B-F0267780C51C}">
      <dsp:nvSpPr>
        <dsp:cNvPr id="0" name=""/>
        <dsp:cNvSpPr/>
      </dsp:nvSpPr>
      <dsp:spPr>
        <a:xfrm>
          <a:off x="0" y="1305613"/>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CD9063-FDF4-449E-853E-A293E3D46979}">
      <dsp:nvSpPr>
        <dsp:cNvPr id="0" name=""/>
        <dsp:cNvSpPr/>
      </dsp:nvSpPr>
      <dsp:spPr>
        <a:xfrm>
          <a:off x="0" y="1305613"/>
          <a:ext cx="105156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ru-RU" sz="1600" kern="1200"/>
            <a:t>3) принципы профилактики и предупреждения преступлений;</a:t>
          </a:r>
        </a:p>
      </dsp:txBody>
      <dsp:txXfrm>
        <a:off x="0" y="1305613"/>
        <a:ext cx="10515600" cy="435027"/>
      </dsp:txXfrm>
    </dsp:sp>
    <dsp:sp modelId="{CE71614D-A1BE-48AF-8B15-C3A78542CA79}">
      <dsp:nvSpPr>
        <dsp:cNvPr id="0" name=""/>
        <dsp:cNvSpPr/>
      </dsp:nvSpPr>
      <dsp:spPr>
        <a:xfrm>
          <a:off x="0" y="1740641"/>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AF25A6-84AE-4872-B582-BF602D4E3695}">
      <dsp:nvSpPr>
        <dsp:cNvPr id="0" name=""/>
        <dsp:cNvSpPr/>
      </dsp:nvSpPr>
      <dsp:spPr>
        <a:xfrm>
          <a:off x="0" y="1740641"/>
          <a:ext cx="105156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ru-RU" sz="1600" kern="1200"/>
            <a:t>4) субъекты профилактики и предупреждения преступлений;</a:t>
          </a:r>
        </a:p>
      </dsp:txBody>
      <dsp:txXfrm>
        <a:off x="0" y="1740641"/>
        <a:ext cx="10515600" cy="435027"/>
      </dsp:txXfrm>
    </dsp:sp>
    <dsp:sp modelId="{C0EADBB6-4F7C-4C71-B1CB-B892EF9C21BD}">
      <dsp:nvSpPr>
        <dsp:cNvPr id="0" name=""/>
        <dsp:cNvSpPr/>
      </dsp:nvSpPr>
      <dsp:spPr>
        <a:xfrm>
          <a:off x="0" y="2175668"/>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F8A9A1-795F-4C6C-9125-193AA8256CB4}">
      <dsp:nvSpPr>
        <dsp:cNvPr id="0" name=""/>
        <dsp:cNvSpPr/>
      </dsp:nvSpPr>
      <dsp:spPr>
        <a:xfrm>
          <a:off x="0" y="2175669"/>
          <a:ext cx="105156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ru-RU" sz="1600" kern="1200"/>
            <a:t>5) права, обязанности и ответственность субъектов, задействованных в предупреждении преступлений;</a:t>
          </a:r>
        </a:p>
      </dsp:txBody>
      <dsp:txXfrm>
        <a:off x="0" y="2175669"/>
        <a:ext cx="10515600" cy="435027"/>
      </dsp:txXfrm>
    </dsp:sp>
    <dsp:sp modelId="{0A24604E-A0F4-4418-8F8F-5CF28B7AD395}">
      <dsp:nvSpPr>
        <dsp:cNvPr id="0" name=""/>
        <dsp:cNvSpPr/>
      </dsp:nvSpPr>
      <dsp:spPr>
        <a:xfrm>
          <a:off x="0" y="2610696"/>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34A57E-6B4B-45C6-ADE1-E2CB8B67070A}">
      <dsp:nvSpPr>
        <dsp:cNvPr id="0" name=""/>
        <dsp:cNvSpPr/>
      </dsp:nvSpPr>
      <dsp:spPr>
        <a:xfrm>
          <a:off x="0" y="2610696"/>
          <a:ext cx="105156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ru-RU" sz="1600" kern="1200"/>
            <a:t>6) основные направления профилактики и предупреждения преступлений;</a:t>
          </a:r>
        </a:p>
      </dsp:txBody>
      <dsp:txXfrm>
        <a:off x="0" y="2610696"/>
        <a:ext cx="10515600" cy="435027"/>
      </dsp:txXfrm>
    </dsp:sp>
    <dsp:sp modelId="{5FF0C388-D43F-4320-BB48-7D3E6AA0F417}">
      <dsp:nvSpPr>
        <dsp:cNvPr id="0" name=""/>
        <dsp:cNvSpPr/>
      </dsp:nvSpPr>
      <dsp:spPr>
        <a:xfrm>
          <a:off x="0" y="3045724"/>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F9AB6F-D7BA-46A8-B091-A9B38E4059E2}">
      <dsp:nvSpPr>
        <dsp:cNvPr id="0" name=""/>
        <dsp:cNvSpPr/>
      </dsp:nvSpPr>
      <dsp:spPr>
        <a:xfrm>
          <a:off x="0" y="3045724"/>
          <a:ext cx="105156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ru-RU" sz="1600" kern="1200"/>
            <a:t>7) виды профилактики и предупреждения преступлений;</a:t>
          </a:r>
        </a:p>
      </dsp:txBody>
      <dsp:txXfrm>
        <a:off x="0" y="3045724"/>
        <a:ext cx="10515600" cy="435027"/>
      </dsp:txXfrm>
    </dsp:sp>
    <dsp:sp modelId="{654EB4C5-08DB-4A17-9440-747B41796F0C}">
      <dsp:nvSpPr>
        <dsp:cNvPr id="0" name=""/>
        <dsp:cNvSpPr/>
      </dsp:nvSpPr>
      <dsp:spPr>
        <a:xfrm>
          <a:off x="0" y="3480751"/>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1FAF7F-3515-43F5-AF0C-6BAE8250E801}">
      <dsp:nvSpPr>
        <dsp:cNvPr id="0" name=""/>
        <dsp:cNvSpPr/>
      </dsp:nvSpPr>
      <dsp:spPr>
        <a:xfrm>
          <a:off x="0" y="3480751"/>
          <a:ext cx="105156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ru-RU" sz="1600" kern="1200"/>
            <a:t>8) порядок, формы и методы осуществления профилактики и предупреждения;</a:t>
          </a:r>
        </a:p>
      </dsp:txBody>
      <dsp:txXfrm>
        <a:off x="0" y="3480751"/>
        <a:ext cx="10515600" cy="435027"/>
      </dsp:txXfrm>
    </dsp:sp>
    <dsp:sp modelId="{379332DB-3403-4D4D-9C9A-A7F6C230DF9E}">
      <dsp:nvSpPr>
        <dsp:cNvPr id="0" name=""/>
        <dsp:cNvSpPr/>
      </dsp:nvSpPr>
      <dsp:spPr>
        <a:xfrm>
          <a:off x="0" y="3915779"/>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B9F31F-5A24-4BFD-A1A3-A47B974DE2ED}">
      <dsp:nvSpPr>
        <dsp:cNvPr id="0" name=""/>
        <dsp:cNvSpPr/>
      </dsp:nvSpPr>
      <dsp:spPr>
        <a:xfrm>
          <a:off x="0" y="3915779"/>
          <a:ext cx="105156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ru-RU" sz="1600" kern="1200"/>
            <a:t>9) вопросы координации и взаимодействия различных субъектов, задействованных в предупреждении преступности.</a:t>
          </a:r>
        </a:p>
      </dsp:txBody>
      <dsp:txXfrm>
        <a:off x="0" y="3915779"/>
        <a:ext cx="10515600" cy="435027"/>
      </dsp:txXfrm>
    </dsp:sp>
  </dsp:spTree>
</dsp:drawing>
</file>

<file path=ppt/diagrams/drawing10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7E38B9-5470-4203-BB1C-C434F19BDC1B}">
      <dsp:nvSpPr>
        <dsp:cNvPr id="0" name=""/>
        <dsp:cNvSpPr/>
      </dsp:nvSpPr>
      <dsp:spPr>
        <a:xfrm>
          <a:off x="0" y="531"/>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41ADC3-665B-4D7A-8863-9D9CF26539FC}">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ru-RU" sz="1900" b="1" kern="1200"/>
            <a:t>Нормативные правовые акты, регламентирующие предупреждение преступности.</a:t>
          </a:r>
          <a:endParaRPr lang="ru-RU" sz="1900" kern="1200"/>
        </a:p>
      </dsp:txBody>
      <dsp:txXfrm>
        <a:off x="0" y="531"/>
        <a:ext cx="10515600" cy="870055"/>
      </dsp:txXfrm>
    </dsp:sp>
    <dsp:sp modelId="{7BDE0A6E-951D-486F-AFAD-4E05ED355F66}">
      <dsp:nvSpPr>
        <dsp:cNvPr id="0" name=""/>
        <dsp:cNvSpPr/>
      </dsp:nvSpPr>
      <dsp:spPr>
        <a:xfrm>
          <a:off x="0" y="870586"/>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271723-E842-4080-A417-E7B7E6BE1255}">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ru-RU" sz="1900" kern="1200"/>
            <a:t>Основным правовым источником является Конституция РФ.</a:t>
          </a:r>
        </a:p>
      </dsp:txBody>
      <dsp:txXfrm>
        <a:off x="0" y="870586"/>
        <a:ext cx="10515600" cy="870055"/>
      </dsp:txXfrm>
    </dsp:sp>
    <dsp:sp modelId="{164B0819-0ACE-4273-9F00-FD4A1A22F160}">
      <dsp:nvSpPr>
        <dsp:cNvPr id="0" name=""/>
        <dsp:cNvSpPr/>
      </dsp:nvSpPr>
      <dsp:spPr>
        <a:xfrm>
          <a:off x="0" y="1740641"/>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E42623-CC84-4FB5-8CB8-C8B2F863A9DE}">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ru-RU" sz="1900" kern="1200"/>
            <a:t>Правовая база, регламентирующая борьбу с преступностью, состоит из нормативных правовых актов, закрепляющих:</a:t>
          </a:r>
        </a:p>
      </dsp:txBody>
      <dsp:txXfrm>
        <a:off x="0" y="1740641"/>
        <a:ext cx="10515600" cy="870055"/>
      </dsp:txXfrm>
    </dsp:sp>
    <dsp:sp modelId="{A7718644-5859-4FD0-A7BC-B8538285F4B4}">
      <dsp:nvSpPr>
        <dsp:cNvPr id="0" name=""/>
        <dsp:cNvSpPr/>
      </dsp:nvSpPr>
      <dsp:spPr>
        <a:xfrm>
          <a:off x="0" y="2610696"/>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6D85C7-CCA1-4F01-A234-4546BCC87438}">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ru-RU" sz="1900" kern="1200"/>
            <a:t>— нормы, призванные воздействовать на совокупность криминогенных факторов, порождающих преступность;</a:t>
          </a:r>
        </a:p>
      </dsp:txBody>
      <dsp:txXfrm>
        <a:off x="0" y="2610696"/>
        <a:ext cx="10515600" cy="870055"/>
      </dsp:txXfrm>
    </dsp:sp>
    <dsp:sp modelId="{539B2F89-CC25-4E9B-8084-8D34C35D7B90}">
      <dsp:nvSpPr>
        <dsp:cNvPr id="0" name=""/>
        <dsp:cNvSpPr/>
      </dsp:nvSpPr>
      <dsp:spPr>
        <a:xfrm>
          <a:off x="0" y="3480751"/>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5C6243-7032-42DE-A8A1-2C1CB6A9CC71}">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ru-RU" sz="1900" kern="1200"/>
            <a:t>— организационные основы предупреждения преступности: права, обязанности, ответственность субъектов предупреждения, порядок осуществления предупредительных мероприятий.</a:t>
          </a:r>
        </a:p>
      </dsp:txBody>
      <dsp:txXfrm>
        <a:off x="0" y="3480751"/>
        <a:ext cx="10515600" cy="870055"/>
      </dsp:txXfrm>
    </dsp:sp>
  </dsp:spTree>
</dsp:drawing>
</file>

<file path=ppt/diagrams/drawing10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229BD-2176-4E1C-B170-B3DED9310537}">
      <dsp:nvSpPr>
        <dsp:cNvPr id="0" name=""/>
        <dsp:cNvSpPr/>
      </dsp:nvSpPr>
      <dsp:spPr>
        <a:xfrm>
          <a:off x="0" y="2124"/>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A016A8-B966-46D4-88FA-A0BCE31400BA}">
      <dsp:nvSpPr>
        <dsp:cNvPr id="0" name=""/>
        <dsp:cNvSpPr/>
      </dsp:nvSpPr>
      <dsp:spPr>
        <a:xfrm>
          <a:off x="0" y="212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ru-RU" sz="1400" b="1" kern="1200"/>
            <a:t>Нормативно-правовая база, регулирующая основы предупреждения преступности, включает:</a:t>
          </a:r>
          <a:endParaRPr lang="ru-RU" sz="1400" kern="1200"/>
        </a:p>
      </dsp:txBody>
      <dsp:txXfrm>
        <a:off x="0" y="2124"/>
        <a:ext cx="10515600" cy="724514"/>
      </dsp:txXfrm>
    </dsp:sp>
    <dsp:sp modelId="{1ED22674-D81A-4254-A085-8CF16F76C673}">
      <dsp:nvSpPr>
        <dsp:cNvPr id="0" name=""/>
        <dsp:cNvSpPr/>
      </dsp:nvSpPr>
      <dsp:spPr>
        <a:xfrm>
          <a:off x="0" y="726639"/>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D2E6EF-36C7-4192-ADB5-51F78D520783}">
      <dsp:nvSpPr>
        <dsp:cNvPr id="0" name=""/>
        <dsp:cNvSpPr/>
      </dsp:nvSpPr>
      <dsp:spPr>
        <a:xfrm>
          <a:off x="0" y="72663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ru-RU" sz="1400" kern="1200"/>
            <a:t>— Конституцию РФ;</a:t>
          </a:r>
        </a:p>
      </dsp:txBody>
      <dsp:txXfrm>
        <a:off x="0" y="726639"/>
        <a:ext cx="10515600" cy="724514"/>
      </dsp:txXfrm>
    </dsp:sp>
    <dsp:sp modelId="{68855B0E-9F0B-4A36-AA16-E4C7EB66793B}">
      <dsp:nvSpPr>
        <dsp:cNvPr id="0" name=""/>
        <dsp:cNvSpPr/>
      </dsp:nvSpPr>
      <dsp:spPr>
        <a:xfrm>
          <a:off x="0" y="1451154"/>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B2227B-D86A-485E-9ED3-C99A6D51F473}">
      <dsp:nvSpPr>
        <dsp:cNvPr id="0" name=""/>
        <dsp:cNvSpPr/>
      </dsp:nvSpPr>
      <dsp:spPr>
        <a:xfrm>
          <a:off x="0" y="145115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ru-RU" sz="1400" kern="1200"/>
            <a:t>— международные правовые акты (например, Конвенцию о правах ребенка, одобренную Генеральной Ассамблеей ООН 20 ноября 1989 г.), закрепляющие основы профилактической деятельности;</a:t>
          </a:r>
        </a:p>
      </dsp:txBody>
      <dsp:txXfrm>
        <a:off x="0" y="1451154"/>
        <a:ext cx="10515600" cy="724514"/>
      </dsp:txXfrm>
    </dsp:sp>
    <dsp:sp modelId="{C9A26B08-CB48-458B-836A-7E0911D2FF6C}">
      <dsp:nvSpPr>
        <dsp:cNvPr id="0" name=""/>
        <dsp:cNvSpPr/>
      </dsp:nvSpPr>
      <dsp:spPr>
        <a:xfrm>
          <a:off x="0" y="2175669"/>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5E5EA3-D6C4-4E19-A450-7563BD8692F0}">
      <dsp:nvSpPr>
        <dsp:cNvPr id="0" name=""/>
        <dsp:cNvSpPr/>
      </dsp:nvSpPr>
      <dsp:spPr>
        <a:xfrm>
          <a:off x="0" y="217566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ru-RU" sz="1400" kern="1200"/>
            <a:t>— федеральные законы (например, Федеральные законы от 23.06.2016 № 182-ФЗ «Об основах системы профилактики правонарушений в Российской Федерации», от 24.06.1999 № 120-ФЗ «Об основах системы профилактики безнадзорности и правонарушений несовершеннолетних»);</a:t>
          </a:r>
        </a:p>
      </dsp:txBody>
      <dsp:txXfrm>
        <a:off x="0" y="2175669"/>
        <a:ext cx="10515600" cy="724514"/>
      </dsp:txXfrm>
    </dsp:sp>
    <dsp:sp modelId="{15E29484-C978-4695-B4A5-50BEA5EFC1EC}">
      <dsp:nvSpPr>
        <dsp:cNvPr id="0" name=""/>
        <dsp:cNvSpPr/>
      </dsp:nvSpPr>
      <dsp:spPr>
        <a:xfrm>
          <a:off x="0" y="2900183"/>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60E562-4C3B-4AC1-A9E5-6C8CD35C8341}">
      <dsp:nvSpPr>
        <dsp:cNvPr id="0" name=""/>
        <dsp:cNvSpPr/>
      </dsp:nvSpPr>
      <dsp:spPr>
        <a:xfrm>
          <a:off x="0" y="2900183"/>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ru-RU" sz="1400" kern="1200"/>
            <a:t>— законы субъектов РФ;</a:t>
          </a:r>
        </a:p>
      </dsp:txBody>
      <dsp:txXfrm>
        <a:off x="0" y="2900183"/>
        <a:ext cx="10515600" cy="724514"/>
      </dsp:txXfrm>
    </dsp:sp>
    <dsp:sp modelId="{F8C4C30D-86A8-4F5F-85D3-585603EAC388}">
      <dsp:nvSpPr>
        <dsp:cNvPr id="0" name=""/>
        <dsp:cNvSpPr/>
      </dsp:nvSpPr>
      <dsp:spPr>
        <a:xfrm>
          <a:off x="0" y="3624698"/>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CE1EB8-ECAC-43D7-BA6D-735501F4B11B}">
      <dsp:nvSpPr>
        <dsp:cNvPr id="0" name=""/>
        <dsp:cNvSpPr/>
      </dsp:nvSpPr>
      <dsp:spPr>
        <a:xfrm>
          <a:off x="0" y="3624698"/>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ru-RU" sz="1400" kern="1200" dirty="0"/>
            <a:t>— подзаконные нормативные правовые акты (например, постановления Правительства РФ от 15.04.2014 № 345 «Об утверждении государственной программы Российской Федерации “Обеспечение общественного порядка и противодействие преступности”».</a:t>
          </a:r>
        </a:p>
      </dsp:txBody>
      <dsp:txXfrm>
        <a:off x="0" y="3624698"/>
        <a:ext cx="10515600" cy="724514"/>
      </dsp:txXfrm>
    </dsp:sp>
  </dsp:spTree>
</dsp:drawing>
</file>

<file path=ppt/diagrams/drawing10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03A763-3206-45C7-AB62-04C050ED609D}">
      <dsp:nvSpPr>
        <dsp:cNvPr id="0" name=""/>
        <dsp:cNvSpPr/>
      </dsp:nvSpPr>
      <dsp:spPr>
        <a:xfrm>
          <a:off x="0" y="270908"/>
          <a:ext cx="10515600" cy="380952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ru-RU" sz="3700" b="1" kern="1200"/>
            <a:t>Информационное обеспечение </a:t>
          </a:r>
          <a:r>
            <a:rPr lang="ru-RU" sz="3700" kern="1200"/>
            <a:t>— это совокупность данных, объективно отражающих состояние объекта предупредительного воздействия, происходящие в нем изменения, применяемые меры предупредительного воздействия.</a:t>
          </a:r>
        </a:p>
      </dsp:txBody>
      <dsp:txXfrm>
        <a:off x="185965" y="456873"/>
        <a:ext cx="10143670" cy="3437590"/>
      </dsp:txXfrm>
    </dsp:sp>
  </dsp:spTree>
</dsp:drawing>
</file>

<file path=ppt/diagrams/drawing10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1F0343-A2D1-4FCF-9E8A-1843C7F94278}">
      <dsp:nvSpPr>
        <dsp:cNvPr id="0" name=""/>
        <dsp:cNvSpPr/>
      </dsp:nvSpPr>
      <dsp:spPr>
        <a:xfrm>
          <a:off x="0" y="210069"/>
          <a:ext cx="10515600" cy="393119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ru-RU" sz="2100" b="1" kern="1200" dirty="0"/>
            <a:t>В широком смысле международное сотрудничество в борьбе с преступностью </a:t>
          </a:r>
          <a:r>
            <a:rPr lang="ru-RU" sz="2100" kern="1200" dirty="0"/>
            <a:t>представляет собой целенаправленную активную деятельность мирового сообщества, субъектов международных отношений и уголовной политики, которые объединяют усилия и ресурсы для защиты от международной и национальной преступности.</a:t>
          </a:r>
        </a:p>
        <a:p>
          <a:pPr marL="0" lvl="0" indent="0" algn="l" defTabSz="933450">
            <a:lnSpc>
              <a:spcPct val="90000"/>
            </a:lnSpc>
            <a:spcBef>
              <a:spcPct val="0"/>
            </a:spcBef>
            <a:spcAft>
              <a:spcPct val="35000"/>
            </a:spcAft>
            <a:buNone/>
          </a:pPr>
          <a:r>
            <a:rPr lang="ru-RU" sz="2100" b="1" kern="1200" dirty="0"/>
            <a:t>В узком смысле</a:t>
          </a:r>
          <a:r>
            <a:rPr lang="ru-RU" sz="2100" kern="1200" dirty="0"/>
            <a:t> это осуществляемая на основе действующих норм международного и национального законодательства, взаимосогласованная деятельность двух или более государств в лице их правоохранительных органов, а также международных организаций и полицейских агентств, реализуемая путем получения и оказания правовой помощи, выдачи (экстрадиции) преступников, осуществления уголовного преследования, а также передачи осужденных для исполнения наказаний для достижения целей предупреждения преступности.</a:t>
          </a:r>
        </a:p>
      </dsp:txBody>
      <dsp:txXfrm>
        <a:off x="191905" y="401974"/>
        <a:ext cx="10131790" cy="3547389"/>
      </dsp:txXfrm>
    </dsp:sp>
  </dsp:spTree>
</dsp:drawing>
</file>

<file path=ppt/diagrams/drawing10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A53E4-4CAE-44C5-954F-1B1E44CB45F9}">
      <dsp:nvSpPr>
        <dsp:cNvPr id="0" name=""/>
        <dsp:cNvSpPr/>
      </dsp:nvSpPr>
      <dsp:spPr>
        <a:xfrm>
          <a:off x="0" y="13509"/>
          <a:ext cx="10515600" cy="432432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ru-RU" sz="4200" b="1" kern="1200"/>
            <a:t>Целью международного сотрудничества </a:t>
          </a:r>
          <a:r>
            <a:rPr lang="ru-RU" sz="4200" kern="1200"/>
            <a:t>выступает объединение усилий по предупреждению преступности отдельных государств, региональных групп государств и международного сообщества в целом. </a:t>
          </a:r>
        </a:p>
      </dsp:txBody>
      <dsp:txXfrm>
        <a:off x="211096" y="224605"/>
        <a:ext cx="10093408" cy="390212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67AD37-6356-48C7-B418-A44877F29F06}">
      <dsp:nvSpPr>
        <dsp:cNvPr id="0" name=""/>
        <dsp:cNvSpPr/>
      </dsp:nvSpPr>
      <dsp:spPr>
        <a:xfrm>
          <a:off x="0" y="41544"/>
          <a:ext cx="10515600" cy="137475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ru-RU" sz="2500" b="1" kern="1200" dirty="0" err="1"/>
            <a:t>Криминографическая</a:t>
          </a:r>
          <a:r>
            <a:rPr lang="ru-RU" sz="2500" b="1" kern="1200" dirty="0"/>
            <a:t> часть </a:t>
          </a:r>
          <a:r>
            <a:rPr lang="ru-RU" sz="2500" kern="1200" dirty="0"/>
            <a:t>— включающая предмет, методологию, функции, научную и практическую значимость, связь с другими науками, особенности проведения научных исследований</a:t>
          </a:r>
        </a:p>
      </dsp:txBody>
      <dsp:txXfrm>
        <a:off x="67110" y="108654"/>
        <a:ext cx="10381380" cy="1240530"/>
      </dsp:txXfrm>
    </dsp:sp>
    <dsp:sp modelId="{BF0D99E4-CC4F-49B4-A227-EEF11C0153C4}">
      <dsp:nvSpPr>
        <dsp:cNvPr id="0" name=""/>
        <dsp:cNvSpPr/>
      </dsp:nvSpPr>
      <dsp:spPr>
        <a:xfrm>
          <a:off x="0" y="1488294"/>
          <a:ext cx="10515600" cy="137475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ru-RU" sz="2500" b="1" kern="1200" dirty="0"/>
            <a:t>Общетеоретическая часть </a:t>
          </a:r>
          <a:r>
            <a:rPr lang="ru-RU" sz="2500" kern="1200" dirty="0"/>
            <a:t>— описывающая содержание предмета криминологии</a:t>
          </a:r>
        </a:p>
      </dsp:txBody>
      <dsp:txXfrm>
        <a:off x="67110" y="1555404"/>
        <a:ext cx="10381380" cy="1240530"/>
      </dsp:txXfrm>
    </dsp:sp>
    <dsp:sp modelId="{3892B005-F7C3-4465-8DC9-0A79B11F935E}">
      <dsp:nvSpPr>
        <dsp:cNvPr id="0" name=""/>
        <dsp:cNvSpPr/>
      </dsp:nvSpPr>
      <dsp:spPr>
        <a:xfrm>
          <a:off x="0" y="2935044"/>
          <a:ext cx="10515600" cy="137475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ru-RU" sz="2500" b="1" kern="1200" dirty="0"/>
            <a:t>Специально-теоретическая часть </a:t>
          </a:r>
          <a:r>
            <a:rPr lang="ru-RU" sz="2500" kern="1200" dirty="0"/>
            <a:t>— наполняемая описаниями отдельных видов преступности</a:t>
          </a:r>
        </a:p>
      </dsp:txBody>
      <dsp:txXfrm>
        <a:off x="67110" y="3002154"/>
        <a:ext cx="10381380" cy="1240530"/>
      </dsp:txXfrm>
    </dsp:sp>
  </dsp:spTree>
</dsp:drawing>
</file>

<file path=ppt/diagrams/drawing1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9901FC-6C67-4097-9431-6C3BFA977F14}">
      <dsp:nvSpPr>
        <dsp:cNvPr id="0" name=""/>
        <dsp:cNvSpPr/>
      </dsp:nvSpPr>
      <dsp:spPr>
        <a:xfrm>
          <a:off x="0" y="531"/>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D3B611-7A0A-4F06-8527-CA1732070A04}">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ru-RU" sz="1800" b="1" kern="1200"/>
            <a:t>Эта цель реализуется выполнением следующих задач:</a:t>
          </a:r>
          <a:endParaRPr lang="ru-RU" sz="1800" kern="1200"/>
        </a:p>
      </dsp:txBody>
      <dsp:txXfrm>
        <a:off x="0" y="531"/>
        <a:ext cx="10515600" cy="870055"/>
      </dsp:txXfrm>
    </dsp:sp>
    <dsp:sp modelId="{7C74DA46-42C8-4CAB-85C4-9716894C81AB}">
      <dsp:nvSpPr>
        <dsp:cNvPr id="0" name=""/>
        <dsp:cNvSpPr/>
      </dsp:nvSpPr>
      <dsp:spPr>
        <a:xfrm>
          <a:off x="0" y="870586"/>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F18ABA-58D9-4672-870C-0CA009152208}">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ru-RU" sz="1800" kern="1200"/>
            <a:t>1) организация предупреждения, взаимной помощи в пресечении, раскрытии и расследовании международных и транснациональных преступлений, розыске виновных и осуществлении правосудия;</a:t>
          </a:r>
        </a:p>
      </dsp:txBody>
      <dsp:txXfrm>
        <a:off x="0" y="870586"/>
        <a:ext cx="10515600" cy="870055"/>
      </dsp:txXfrm>
    </dsp:sp>
    <dsp:sp modelId="{AED0F6D3-6803-440A-B9FF-9354CAD46552}">
      <dsp:nvSpPr>
        <dsp:cNvPr id="0" name=""/>
        <dsp:cNvSpPr/>
      </dsp:nvSpPr>
      <dsp:spPr>
        <a:xfrm>
          <a:off x="0" y="1740641"/>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BE3B68-D9ED-4968-822E-07A7040B50FB}">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ru-RU" sz="1800" kern="1200"/>
            <a:t>2) осуществление совместных профилактических мер и операций, направленных на противодействие преступности;</a:t>
          </a:r>
        </a:p>
      </dsp:txBody>
      <dsp:txXfrm>
        <a:off x="0" y="1740641"/>
        <a:ext cx="10515600" cy="870055"/>
      </dsp:txXfrm>
    </dsp:sp>
    <dsp:sp modelId="{A479AB46-1349-45A3-9C88-8625A3CBEAA9}">
      <dsp:nvSpPr>
        <dsp:cNvPr id="0" name=""/>
        <dsp:cNvSpPr/>
      </dsp:nvSpPr>
      <dsp:spPr>
        <a:xfrm>
          <a:off x="0" y="2610696"/>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B66B72-AD65-499B-9D5E-645E35531127}">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ru-RU" sz="1800" kern="1200"/>
            <a:t>3) розыск, задержание и выдача лиц, совершивших преступления на территории других государств;</a:t>
          </a:r>
        </a:p>
      </dsp:txBody>
      <dsp:txXfrm>
        <a:off x="0" y="2610696"/>
        <a:ext cx="10515600" cy="870055"/>
      </dsp:txXfrm>
    </dsp:sp>
    <dsp:sp modelId="{6EA8CC64-7CA7-4637-A7E4-5F30FFB08589}">
      <dsp:nvSpPr>
        <dsp:cNvPr id="0" name=""/>
        <dsp:cNvSpPr/>
      </dsp:nvSpPr>
      <dsp:spPr>
        <a:xfrm>
          <a:off x="0" y="3480751"/>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73D10E-4174-43B9-BC03-27ACAB0A3B73}">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ru-RU" sz="1800" kern="1200"/>
            <a:t>4) выполнение своих обязательств по обеспечению надлежащего обращения с преступниками и правонарушителями.</a:t>
          </a:r>
        </a:p>
      </dsp:txBody>
      <dsp:txXfrm>
        <a:off x="0" y="3480751"/>
        <a:ext cx="10515600" cy="870055"/>
      </dsp:txXfrm>
    </dsp:sp>
  </dsp:spTree>
</dsp:drawing>
</file>

<file path=ppt/diagrams/drawing1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B3616-D45B-4575-892E-1297DCB97718}">
      <dsp:nvSpPr>
        <dsp:cNvPr id="0" name=""/>
        <dsp:cNvSpPr/>
      </dsp:nvSpPr>
      <dsp:spPr>
        <a:xfrm>
          <a:off x="0" y="0"/>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31EB58-D677-4D7C-9CF5-F6376804D322}">
      <dsp:nvSpPr>
        <dsp:cNvPr id="0" name=""/>
        <dsp:cNvSpPr/>
      </dsp:nvSpPr>
      <dsp:spPr>
        <a:xfrm>
          <a:off x="0" y="0"/>
          <a:ext cx="2103120" cy="4351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ru-RU" sz="2000" b="1" kern="1200" dirty="0"/>
            <a:t>Основные направления международного сотрудничества в сфере предупреждения преступности</a:t>
          </a:r>
        </a:p>
      </dsp:txBody>
      <dsp:txXfrm>
        <a:off x="0" y="0"/>
        <a:ext cx="2103120" cy="4351338"/>
      </dsp:txXfrm>
    </dsp:sp>
    <dsp:sp modelId="{8B8071DF-D06F-4846-94AF-D96E6A72E391}">
      <dsp:nvSpPr>
        <dsp:cNvPr id="0" name=""/>
        <dsp:cNvSpPr/>
      </dsp:nvSpPr>
      <dsp:spPr>
        <a:xfrm>
          <a:off x="2260854" y="34260"/>
          <a:ext cx="8254746" cy="685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ru-RU" sz="1900" kern="1200" dirty="0"/>
            <a:t>Развитие международного права</a:t>
          </a:r>
        </a:p>
      </dsp:txBody>
      <dsp:txXfrm>
        <a:off x="2260854" y="34260"/>
        <a:ext cx="8254746" cy="685208"/>
      </dsp:txXfrm>
    </dsp:sp>
    <dsp:sp modelId="{4D213599-88F2-4E9B-98DC-D82860665ECD}">
      <dsp:nvSpPr>
        <dsp:cNvPr id="0" name=""/>
        <dsp:cNvSpPr/>
      </dsp:nvSpPr>
      <dsp:spPr>
        <a:xfrm>
          <a:off x="2103120" y="719468"/>
          <a:ext cx="8412480"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5093A0-FAFA-4461-A939-A59CA2269000}">
      <dsp:nvSpPr>
        <dsp:cNvPr id="0" name=""/>
        <dsp:cNvSpPr/>
      </dsp:nvSpPr>
      <dsp:spPr>
        <a:xfrm>
          <a:off x="2260854" y="753729"/>
          <a:ext cx="8254746" cy="685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ru-RU" sz="1900" kern="1200" dirty="0"/>
            <a:t>Организационная работа по противодействию транснациональной организованной преступности</a:t>
          </a:r>
        </a:p>
      </dsp:txBody>
      <dsp:txXfrm>
        <a:off x="2260854" y="753729"/>
        <a:ext cx="8254746" cy="685208"/>
      </dsp:txXfrm>
    </dsp:sp>
    <dsp:sp modelId="{07227178-FB7F-43A6-AE77-29C787A3DA70}">
      <dsp:nvSpPr>
        <dsp:cNvPr id="0" name=""/>
        <dsp:cNvSpPr/>
      </dsp:nvSpPr>
      <dsp:spPr>
        <a:xfrm>
          <a:off x="2103120" y="1438937"/>
          <a:ext cx="8412480"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57B1FE-04CA-4C94-821F-29C4FAC5D744}">
      <dsp:nvSpPr>
        <dsp:cNvPr id="0" name=""/>
        <dsp:cNvSpPr/>
      </dsp:nvSpPr>
      <dsp:spPr>
        <a:xfrm>
          <a:off x="2260854" y="1473197"/>
          <a:ext cx="8254746" cy="685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ru-RU" sz="1900" kern="1200" dirty="0"/>
            <a:t>Борьба с наиболее опасными преступлениями</a:t>
          </a:r>
        </a:p>
      </dsp:txBody>
      <dsp:txXfrm>
        <a:off x="2260854" y="1473197"/>
        <a:ext cx="8254746" cy="685208"/>
      </dsp:txXfrm>
    </dsp:sp>
    <dsp:sp modelId="{648A791A-86A0-48AD-8CCA-31F74638EDCE}">
      <dsp:nvSpPr>
        <dsp:cNvPr id="0" name=""/>
        <dsp:cNvSpPr/>
      </dsp:nvSpPr>
      <dsp:spPr>
        <a:xfrm>
          <a:off x="2103120" y="2158406"/>
          <a:ext cx="8412480"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2B960B-599E-4158-9345-7362BEFE3030}">
      <dsp:nvSpPr>
        <dsp:cNvPr id="0" name=""/>
        <dsp:cNvSpPr/>
      </dsp:nvSpPr>
      <dsp:spPr>
        <a:xfrm>
          <a:off x="2260854" y="2192666"/>
          <a:ext cx="8254746" cy="685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ru-RU" sz="1900" kern="1200" dirty="0"/>
            <a:t>Оказание взаимной правовой помощи по уголовным делам</a:t>
          </a:r>
        </a:p>
      </dsp:txBody>
      <dsp:txXfrm>
        <a:off x="2260854" y="2192666"/>
        <a:ext cx="8254746" cy="685208"/>
      </dsp:txXfrm>
    </dsp:sp>
    <dsp:sp modelId="{F6B26FEB-149D-434C-8381-09DEAC2C668C}">
      <dsp:nvSpPr>
        <dsp:cNvPr id="0" name=""/>
        <dsp:cNvSpPr/>
      </dsp:nvSpPr>
      <dsp:spPr>
        <a:xfrm>
          <a:off x="2103120" y="2877874"/>
          <a:ext cx="8412480"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A4CE47-82BF-4DE2-881A-CA7D7A7EE525}">
      <dsp:nvSpPr>
        <dsp:cNvPr id="0" name=""/>
        <dsp:cNvSpPr/>
      </dsp:nvSpPr>
      <dsp:spPr>
        <a:xfrm>
          <a:off x="2260854" y="2912135"/>
          <a:ext cx="8254746" cy="685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ru-RU" sz="1900" kern="1200" dirty="0"/>
            <a:t>Обмен информации по вопросам борьбы с преступностью</a:t>
          </a:r>
        </a:p>
      </dsp:txBody>
      <dsp:txXfrm>
        <a:off x="2260854" y="2912135"/>
        <a:ext cx="8254746" cy="685208"/>
      </dsp:txXfrm>
    </dsp:sp>
    <dsp:sp modelId="{9464B286-B8BD-469C-8CE2-C1332A805645}">
      <dsp:nvSpPr>
        <dsp:cNvPr id="0" name=""/>
        <dsp:cNvSpPr/>
      </dsp:nvSpPr>
      <dsp:spPr>
        <a:xfrm>
          <a:off x="2103120" y="3597343"/>
          <a:ext cx="8412480"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770B00-32F1-41E5-ADDB-67489BB80C51}">
      <dsp:nvSpPr>
        <dsp:cNvPr id="0" name=""/>
        <dsp:cNvSpPr/>
      </dsp:nvSpPr>
      <dsp:spPr>
        <a:xfrm>
          <a:off x="2260854" y="3631603"/>
          <a:ext cx="8254746" cy="685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ru-RU" sz="1900" kern="1200" dirty="0"/>
            <a:t>Исследование проблем борьбы с преступностью, исправления </a:t>
          </a:r>
          <a:r>
            <a:rPr lang="ru-RU" sz="1900" kern="1200"/>
            <a:t>и ресоциализации </a:t>
          </a:r>
          <a:r>
            <a:rPr lang="ru-RU" sz="1900" kern="1200" dirty="0"/>
            <a:t>осужденных</a:t>
          </a:r>
        </a:p>
      </dsp:txBody>
      <dsp:txXfrm>
        <a:off x="2260854" y="3631603"/>
        <a:ext cx="8254746" cy="685208"/>
      </dsp:txXfrm>
    </dsp:sp>
    <dsp:sp modelId="{98D467CD-0C63-4909-8006-D3B3291079CD}">
      <dsp:nvSpPr>
        <dsp:cNvPr id="0" name=""/>
        <dsp:cNvSpPr/>
      </dsp:nvSpPr>
      <dsp:spPr>
        <a:xfrm>
          <a:off x="2103120" y="4316812"/>
          <a:ext cx="8412480"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A37D5B-E84C-483A-AC2A-2B4DE9948614}">
      <dsp:nvSpPr>
        <dsp:cNvPr id="0" name=""/>
        <dsp:cNvSpPr/>
      </dsp:nvSpPr>
      <dsp:spPr>
        <a:xfrm>
          <a:off x="0" y="11169"/>
          <a:ext cx="10515600" cy="43290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ru-RU" sz="3700" b="1" kern="1200"/>
            <a:t>Виктимология</a:t>
          </a:r>
          <a:r>
            <a:rPr lang="ru-RU" sz="3700" kern="1200"/>
            <a:t> (от лат. victimа — жертва) — это учение о жертве преступления — раздел криминологии, изучающий криминологическую характеристику и поведение лиц, пострадавших от преступных посягательств, и их роль в механизме преступления до, во время и после совершения преступлений.</a:t>
          </a:r>
        </a:p>
      </dsp:txBody>
      <dsp:txXfrm>
        <a:off x="211324" y="222493"/>
        <a:ext cx="10092952" cy="3906352"/>
      </dsp:txXfrm>
    </dsp:sp>
  </dsp:spTree>
</dsp:drawing>
</file>

<file path=ppt/diagrams/drawing1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5AE5C-D2AF-4B3F-ACB5-24B475D1CBBD}">
      <dsp:nvSpPr>
        <dsp:cNvPr id="0" name=""/>
        <dsp:cNvSpPr/>
      </dsp:nvSpPr>
      <dsp:spPr>
        <a:xfrm>
          <a:off x="0" y="0"/>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4AC9D7-3F19-43AE-AA46-5F19562BB0D2}">
      <dsp:nvSpPr>
        <dsp:cNvPr id="0" name=""/>
        <dsp:cNvSpPr/>
      </dsp:nvSpPr>
      <dsp:spPr>
        <a:xfrm>
          <a:off x="0" y="0"/>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ru-RU" sz="1500" b="1" kern="1200"/>
            <a:t>Виктимология изучает: </a:t>
          </a:r>
          <a:endParaRPr lang="ru-RU" sz="1500" kern="1200"/>
        </a:p>
      </dsp:txBody>
      <dsp:txXfrm>
        <a:off x="0" y="0"/>
        <a:ext cx="10515600" cy="543917"/>
      </dsp:txXfrm>
    </dsp:sp>
    <dsp:sp modelId="{BEF44E45-F461-4D34-B71F-0BBFBD1CD9BA}">
      <dsp:nvSpPr>
        <dsp:cNvPr id="0" name=""/>
        <dsp:cNvSpPr/>
      </dsp:nvSpPr>
      <dsp:spPr>
        <a:xfrm>
          <a:off x="0" y="543917"/>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C8A124-AD18-4000-86B4-81D16047F466}">
      <dsp:nvSpPr>
        <dsp:cNvPr id="0" name=""/>
        <dsp:cNvSpPr/>
      </dsp:nvSpPr>
      <dsp:spPr>
        <a:xfrm>
          <a:off x="0" y="543917"/>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ru-RU" sz="1500" kern="1200" dirty="0"/>
            <a:t>криминологические характеристики личности потерпевших от преступных посягательств;</a:t>
          </a:r>
        </a:p>
      </dsp:txBody>
      <dsp:txXfrm>
        <a:off x="0" y="543917"/>
        <a:ext cx="10515600" cy="543917"/>
      </dsp:txXfrm>
    </dsp:sp>
    <dsp:sp modelId="{BA2395B8-82BB-46DF-A36E-B50499E754F4}">
      <dsp:nvSpPr>
        <dsp:cNvPr id="0" name=""/>
        <dsp:cNvSpPr/>
      </dsp:nvSpPr>
      <dsp:spPr>
        <a:xfrm>
          <a:off x="0" y="1087834"/>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BD1FB4-5EFC-4AAD-94E3-A88E18003948}">
      <dsp:nvSpPr>
        <dsp:cNvPr id="0" name=""/>
        <dsp:cNvSpPr/>
      </dsp:nvSpPr>
      <dsp:spPr>
        <a:xfrm>
          <a:off x="0" y="1087834"/>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ru-RU" sz="1500" kern="1200" dirty="0"/>
            <a:t>свойства потерпевших;</a:t>
          </a:r>
        </a:p>
      </dsp:txBody>
      <dsp:txXfrm>
        <a:off x="0" y="1087834"/>
        <a:ext cx="10515600" cy="543917"/>
      </dsp:txXfrm>
    </dsp:sp>
    <dsp:sp modelId="{9828C7E8-77F5-4729-A0C8-7E251DF79125}">
      <dsp:nvSpPr>
        <dsp:cNvPr id="0" name=""/>
        <dsp:cNvSpPr/>
      </dsp:nvSpPr>
      <dsp:spPr>
        <a:xfrm>
          <a:off x="0" y="1631751"/>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954788-E3D1-4994-B60C-3367A5496795}">
      <dsp:nvSpPr>
        <dsp:cNvPr id="0" name=""/>
        <dsp:cNvSpPr/>
      </dsp:nvSpPr>
      <dsp:spPr>
        <a:xfrm>
          <a:off x="0" y="1631751"/>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ru-RU" sz="1500" kern="1200" dirty="0"/>
            <a:t>процесс превращения лица в жертву преступления;</a:t>
          </a:r>
        </a:p>
      </dsp:txBody>
      <dsp:txXfrm>
        <a:off x="0" y="1631751"/>
        <a:ext cx="10515600" cy="543917"/>
      </dsp:txXfrm>
    </dsp:sp>
    <dsp:sp modelId="{34A66C15-4A99-4CB0-9FF1-E4C1B4FFBA77}">
      <dsp:nvSpPr>
        <dsp:cNvPr id="0" name=""/>
        <dsp:cNvSpPr/>
      </dsp:nvSpPr>
      <dsp:spPr>
        <a:xfrm>
          <a:off x="0" y="2175669"/>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4C1F65-3E27-434E-BAE4-290AF5728B5F}">
      <dsp:nvSpPr>
        <dsp:cNvPr id="0" name=""/>
        <dsp:cNvSpPr/>
      </dsp:nvSpPr>
      <dsp:spPr>
        <a:xfrm>
          <a:off x="0" y="2175669"/>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ru-RU" sz="1500" kern="1200" dirty="0"/>
            <a:t>отношения, связывающие преступника с потерпевшим;</a:t>
          </a:r>
        </a:p>
      </dsp:txBody>
      <dsp:txXfrm>
        <a:off x="0" y="2175669"/>
        <a:ext cx="10515600" cy="543917"/>
      </dsp:txXfrm>
    </dsp:sp>
    <dsp:sp modelId="{6FF2D085-E204-47A7-8635-7125320803C7}">
      <dsp:nvSpPr>
        <dsp:cNvPr id="0" name=""/>
        <dsp:cNvSpPr/>
      </dsp:nvSpPr>
      <dsp:spPr>
        <a:xfrm>
          <a:off x="0" y="2719586"/>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103E42-0671-4BC8-A087-30CD1B64583A}">
      <dsp:nvSpPr>
        <dsp:cNvPr id="0" name=""/>
        <dsp:cNvSpPr/>
      </dsp:nvSpPr>
      <dsp:spPr>
        <a:xfrm>
          <a:off x="0" y="2719586"/>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ru-RU" sz="1500" kern="1200" dirty="0"/>
            <a:t>криминогенные ситуации, способствующие совершению преступления, и комплекс </a:t>
          </a:r>
          <a:r>
            <a:rPr lang="ru-RU" sz="1500" kern="1200" dirty="0" err="1"/>
            <a:t>виктимогенных</a:t>
          </a:r>
          <a:r>
            <a:rPr lang="ru-RU" sz="1500" kern="1200" dirty="0"/>
            <a:t> факторов, приводящих к тому, что лицо становится жертвой преступления;</a:t>
          </a:r>
        </a:p>
      </dsp:txBody>
      <dsp:txXfrm>
        <a:off x="0" y="2719586"/>
        <a:ext cx="10515600" cy="543917"/>
      </dsp:txXfrm>
    </dsp:sp>
    <dsp:sp modelId="{6C742BF2-22FD-46FA-BD8A-AD133902C2C7}">
      <dsp:nvSpPr>
        <dsp:cNvPr id="0" name=""/>
        <dsp:cNvSpPr/>
      </dsp:nvSpPr>
      <dsp:spPr>
        <a:xfrm>
          <a:off x="0" y="3263503"/>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4A6A04-0071-48F2-B625-7B7A2AD2B8AF}">
      <dsp:nvSpPr>
        <dsp:cNvPr id="0" name=""/>
        <dsp:cNvSpPr/>
      </dsp:nvSpPr>
      <dsp:spPr>
        <a:xfrm>
          <a:off x="0" y="3263503"/>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ru-RU" sz="1500" kern="1200" dirty="0" err="1"/>
            <a:t>виктимологическую</a:t>
          </a:r>
          <a:r>
            <a:rPr lang="ru-RU" sz="1500" kern="1200" dirty="0"/>
            <a:t> профилактику;</a:t>
          </a:r>
        </a:p>
      </dsp:txBody>
      <dsp:txXfrm>
        <a:off x="0" y="3263503"/>
        <a:ext cx="10515600" cy="543917"/>
      </dsp:txXfrm>
    </dsp:sp>
    <dsp:sp modelId="{4B4825A7-DFB1-4047-BFF9-81602BAB511A}">
      <dsp:nvSpPr>
        <dsp:cNvPr id="0" name=""/>
        <dsp:cNvSpPr/>
      </dsp:nvSpPr>
      <dsp:spPr>
        <a:xfrm>
          <a:off x="0" y="3807420"/>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C9C077-C6A2-4AC2-9EAB-EEC6873055D6}">
      <dsp:nvSpPr>
        <dsp:cNvPr id="0" name=""/>
        <dsp:cNvSpPr/>
      </dsp:nvSpPr>
      <dsp:spPr>
        <a:xfrm>
          <a:off x="0" y="3807420"/>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ru-RU" sz="1500" kern="1200" dirty="0"/>
            <a:t>процессы виктимизации.</a:t>
          </a:r>
        </a:p>
      </dsp:txBody>
      <dsp:txXfrm>
        <a:off x="0" y="3807420"/>
        <a:ext cx="10515600" cy="543917"/>
      </dsp:txXfrm>
    </dsp:sp>
  </dsp:spTree>
</dsp:drawing>
</file>

<file path=ppt/diagrams/drawing1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15963A-85C8-49E0-A164-7028602227CF}">
      <dsp:nvSpPr>
        <dsp:cNvPr id="0" name=""/>
        <dsp:cNvSpPr/>
      </dsp:nvSpPr>
      <dsp:spPr>
        <a:xfrm>
          <a:off x="1776947" y="0"/>
          <a:ext cx="4350369" cy="4351338"/>
        </a:xfrm>
        <a:prstGeom prst="circularArrow">
          <a:avLst>
            <a:gd name="adj1" fmla="val 10980"/>
            <a:gd name="adj2" fmla="val 1142322"/>
            <a:gd name="adj3" fmla="val 9000000"/>
            <a:gd name="adj4" fmla="val 10800000"/>
            <a:gd name="adj5" fmla="val 125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C943AA-4591-4BB5-B1F1-B6225708A237}">
      <dsp:nvSpPr>
        <dsp:cNvPr id="0" name=""/>
        <dsp:cNvSpPr/>
      </dsp:nvSpPr>
      <dsp:spPr>
        <a:xfrm>
          <a:off x="6128013" y="1297133"/>
          <a:ext cx="2610639" cy="1740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err="1"/>
            <a:t>Теорико</a:t>
          </a:r>
          <a:r>
            <a:rPr lang="ru-RU" sz="1200" kern="1200" dirty="0"/>
            <a:t>-познавательные, исследующие предмет </a:t>
          </a:r>
          <a:r>
            <a:rPr lang="ru-RU" sz="1200" kern="1200" dirty="0" err="1"/>
            <a:t>виктимологии</a:t>
          </a:r>
          <a:r>
            <a:rPr lang="ru-RU" sz="1200" kern="1200" dirty="0"/>
            <a:t> на основе имеющийся эмпирической и теоретической базы</a:t>
          </a:r>
        </a:p>
        <a:p>
          <a:pPr marL="114300" lvl="1" indent="-114300" algn="l" defTabSz="533400">
            <a:lnSpc>
              <a:spcPct val="90000"/>
            </a:lnSpc>
            <a:spcBef>
              <a:spcPct val="0"/>
            </a:spcBef>
            <a:spcAft>
              <a:spcPct val="15000"/>
            </a:spcAft>
            <a:buChar char="•"/>
          </a:pPr>
          <a:r>
            <a:rPr lang="ru-RU" sz="1200" kern="1200" dirty="0"/>
            <a:t>Правовое воспитание потенциальных жертв преступлений в целях повышения эффективности </a:t>
          </a:r>
          <a:r>
            <a:rPr lang="ru-RU" sz="1200" kern="1200" dirty="0" err="1"/>
            <a:t>виктимологической</a:t>
          </a:r>
          <a:r>
            <a:rPr lang="ru-RU" sz="1200" kern="1200" dirty="0"/>
            <a:t> профилактики преступлений</a:t>
          </a:r>
        </a:p>
      </dsp:txBody>
      <dsp:txXfrm>
        <a:off x="6128013" y="1297133"/>
        <a:ext cx="2610639" cy="1740970"/>
      </dsp:txXfrm>
    </dsp:sp>
    <dsp:sp modelId="{7EA59FBC-F8EC-4A61-BCDD-3A8CBAAB6467}">
      <dsp:nvSpPr>
        <dsp:cNvPr id="0" name=""/>
        <dsp:cNvSpPr/>
      </dsp:nvSpPr>
      <dsp:spPr>
        <a:xfrm>
          <a:off x="2737662" y="1575184"/>
          <a:ext cx="2427546" cy="1213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ru-RU" sz="3100" kern="1200" dirty="0"/>
            <a:t>Задачи </a:t>
          </a:r>
          <a:r>
            <a:rPr lang="ru-RU" sz="3100" kern="1200" dirty="0" err="1"/>
            <a:t>виктимологии</a:t>
          </a:r>
          <a:endParaRPr lang="ru-RU" sz="3100" kern="1200" dirty="0"/>
        </a:p>
      </dsp:txBody>
      <dsp:txXfrm>
        <a:off x="2737662" y="1575184"/>
        <a:ext cx="2427546" cy="1213588"/>
      </dsp:txXfrm>
    </dsp:sp>
  </dsp:spTree>
</dsp:drawing>
</file>

<file path=ppt/diagrams/drawing1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F50533-C0B1-4C43-AA59-D094312AC85C}">
      <dsp:nvSpPr>
        <dsp:cNvPr id="0" name=""/>
        <dsp:cNvSpPr/>
      </dsp:nvSpPr>
      <dsp:spPr>
        <a:xfrm>
          <a:off x="0" y="0"/>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04B702-B73B-4064-900B-A8E791A957FC}">
      <dsp:nvSpPr>
        <dsp:cNvPr id="0" name=""/>
        <dsp:cNvSpPr/>
      </dsp:nvSpPr>
      <dsp:spPr>
        <a:xfrm>
          <a:off x="0" y="0"/>
          <a:ext cx="2103120" cy="4351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ru-RU" sz="2300" b="1" kern="1200" dirty="0"/>
            <a:t>Предмет </a:t>
          </a:r>
          <a:r>
            <a:rPr lang="ru-RU" sz="2300" b="1" kern="1200" dirty="0" err="1"/>
            <a:t>виктимологии</a:t>
          </a:r>
          <a:r>
            <a:rPr lang="ru-RU" sz="2300" b="1" kern="1200" dirty="0"/>
            <a:t>:</a:t>
          </a:r>
        </a:p>
      </dsp:txBody>
      <dsp:txXfrm>
        <a:off x="0" y="0"/>
        <a:ext cx="2103120" cy="4351338"/>
      </dsp:txXfrm>
    </dsp:sp>
    <dsp:sp modelId="{A2945BF8-7EB4-4D0E-994B-CFF6F30A1DDD}">
      <dsp:nvSpPr>
        <dsp:cNvPr id="0" name=""/>
        <dsp:cNvSpPr/>
      </dsp:nvSpPr>
      <dsp:spPr>
        <a:xfrm>
          <a:off x="2260854" y="25735"/>
          <a:ext cx="8254746" cy="51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ru-RU" sz="2300" kern="1200" dirty="0"/>
            <a:t>Свойства жертв преступлений</a:t>
          </a:r>
        </a:p>
      </dsp:txBody>
      <dsp:txXfrm>
        <a:off x="2260854" y="25735"/>
        <a:ext cx="8254746" cy="514702"/>
      </dsp:txXfrm>
    </dsp:sp>
    <dsp:sp modelId="{2FA41D29-58D8-4C4E-A478-09476E1320D3}">
      <dsp:nvSpPr>
        <dsp:cNvPr id="0" name=""/>
        <dsp:cNvSpPr/>
      </dsp:nvSpPr>
      <dsp:spPr>
        <a:xfrm>
          <a:off x="2103120" y="540438"/>
          <a:ext cx="8412480"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C8CBAC-A907-44F8-BC21-36B8C84E0EE3}">
      <dsp:nvSpPr>
        <dsp:cNvPr id="0" name=""/>
        <dsp:cNvSpPr/>
      </dsp:nvSpPr>
      <dsp:spPr>
        <a:xfrm>
          <a:off x="2260854" y="566173"/>
          <a:ext cx="8254746" cy="51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ru-RU" sz="2300" kern="1200" dirty="0"/>
            <a:t>Виктимность</a:t>
          </a:r>
        </a:p>
      </dsp:txBody>
      <dsp:txXfrm>
        <a:off x="2260854" y="566173"/>
        <a:ext cx="8254746" cy="514702"/>
      </dsp:txXfrm>
    </dsp:sp>
    <dsp:sp modelId="{6E345A9E-4A71-4AEC-A7C6-6112B56B9CBA}">
      <dsp:nvSpPr>
        <dsp:cNvPr id="0" name=""/>
        <dsp:cNvSpPr/>
      </dsp:nvSpPr>
      <dsp:spPr>
        <a:xfrm>
          <a:off x="2103120" y="1080876"/>
          <a:ext cx="8412480"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DE7C5D-225C-4F65-A316-AF51B4F8EECF}">
      <dsp:nvSpPr>
        <dsp:cNvPr id="0" name=""/>
        <dsp:cNvSpPr/>
      </dsp:nvSpPr>
      <dsp:spPr>
        <a:xfrm>
          <a:off x="2260854" y="1106611"/>
          <a:ext cx="8254746" cy="51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ru-RU" sz="2300" kern="1200" dirty="0"/>
            <a:t>Виктимизация</a:t>
          </a:r>
        </a:p>
      </dsp:txBody>
      <dsp:txXfrm>
        <a:off x="2260854" y="1106611"/>
        <a:ext cx="8254746" cy="514702"/>
      </dsp:txXfrm>
    </dsp:sp>
    <dsp:sp modelId="{F51ACA16-A78F-4ECF-93D9-8BDEECB364D1}">
      <dsp:nvSpPr>
        <dsp:cNvPr id="0" name=""/>
        <dsp:cNvSpPr/>
      </dsp:nvSpPr>
      <dsp:spPr>
        <a:xfrm>
          <a:off x="2103120" y="1621314"/>
          <a:ext cx="8412480"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A3B1F8-B484-4B09-B311-CBF0108D4314}">
      <dsp:nvSpPr>
        <dsp:cNvPr id="0" name=""/>
        <dsp:cNvSpPr/>
      </dsp:nvSpPr>
      <dsp:spPr>
        <a:xfrm>
          <a:off x="2260854" y="1647049"/>
          <a:ext cx="8254746" cy="51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ru-RU" sz="2300" kern="1200" dirty="0"/>
            <a:t>Прогнозирование виктимности и виктимизации</a:t>
          </a:r>
        </a:p>
      </dsp:txBody>
      <dsp:txXfrm>
        <a:off x="2260854" y="1647049"/>
        <a:ext cx="8254746" cy="514702"/>
      </dsp:txXfrm>
    </dsp:sp>
    <dsp:sp modelId="{1D8309EF-0DAF-4F0A-8327-171A8087DC09}">
      <dsp:nvSpPr>
        <dsp:cNvPr id="0" name=""/>
        <dsp:cNvSpPr/>
      </dsp:nvSpPr>
      <dsp:spPr>
        <a:xfrm>
          <a:off x="2103120" y="2161752"/>
          <a:ext cx="8412480"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E1751E-DFE6-4B8D-A915-2FDE50E0E7E8}">
      <dsp:nvSpPr>
        <dsp:cNvPr id="0" name=""/>
        <dsp:cNvSpPr/>
      </dsp:nvSpPr>
      <dsp:spPr>
        <a:xfrm>
          <a:off x="2260854" y="2187487"/>
          <a:ext cx="8254746" cy="51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ru-RU" sz="2300" kern="1200" dirty="0" err="1"/>
            <a:t>Виктимологическая</a:t>
          </a:r>
          <a:r>
            <a:rPr lang="ru-RU" sz="2300" kern="1200" dirty="0"/>
            <a:t> профилактика</a:t>
          </a:r>
        </a:p>
      </dsp:txBody>
      <dsp:txXfrm>
        <a:off x="2260854" y="2187487"/>
        <a:ext cx="8254746" cy="514702"/>
      </dsp:txXfrm>
    </dsp:sp>
    <dsp:sp modelId="{88259AE0-EF56-4F9F-93A9-7EFDEA3B44B8}">
      <dsp:nvSpPr>
        <dsp:cNvPr id="0" name=""/>
        <dsp:cNvSpPr/>
      </dsp:nvSpPr>
      <dsp:spPr>
        <a:xfrm>
          <a:off x="2103120" y="2702190"/>
          <a:ext cx="8412480"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B6BDEF-0A8C-45CB-A2F5-CB2E378E5A26}">
      <dsp:nvSpPr>
        <dsp:cNvPr id="0" name=""/>
        <dsp:cNvSpPr/>
      </dsp:nvSpPr>
      <dsp:spPr>
        <a:xfrm>
          <a:off x="2260854" y="2727925"/>
          <a:ext cx="8254746" cy="51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ru-RU" sz="2300" kern="1200" dirty="0"/>
            <a:t>Отношения между жертвой и преступником</a:t>
          </a:r>
        </a:p>
      </dsp:txBody>
      <dsp:txXfrm>
        <a:off x="2260854" y="2727925"/>
        <a:ext cx="8254746" cy="514702"/>
      </dsp:txXfrm>
    </dsp:sp>
    <dsp:sp modelId="{4581A092-22AB-4B76-8EAF-4838E54B1B58}">
      <dsp:nvSpPr>
        <dsp:cNvPr id="0" name=""/>
        <dsp:cNvSpPr/>
      </dsp:nvSpPr>
      <dsp:spPr>
        <a:xfrm>
          <a:off x="2103120" y="3242628"/>
          <a:ext cx="8412480"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DE99C9-A0F6-4FC3-847E-BDF1CE95C36C}">
      <dsp:nvSpPr>
        <dsp:cNvPr id="0" name=""/>
        <dsp:cNvSpPr/>
      </dsp:nvSpPr>
      <dsp:spPr>
        <a:xfrm>
          <a:off x="2260854" y="3268363"/>
          <a:ext cx="8254746" cy="51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ru-RU" sz="2300" kern="1200" dirty="0" err="1"/>
            <a:t>Виктимогенные</a:t>
          </a:r>
          <a:r>
            <a:rPr lang="ru-RU" sz="2300" kern="1200" dirty="0"/>
            <a:t> факторы</a:t>
          </a:r>
        </a:p>
      </dsp:txBody>
      <dsp:txXfrm>
        <a:off x="2260854" y="3268363"/>
        <a:ext cx="8254746" cy="514702"/>
      </dsp:txXfrm>
    </dsp:sp>
    <dsp:sp modelId="{B5137B4E-29B0-4A7E-926A-8E04E25A1EEC}">
      <dsp:nvSpPr>
        <dsp:cNvPr id="0" name=""/>
        <dsp:cNvSpPr/>
      </dsp:nvSpPr>
      <dsp:spPr>
        <a:xfrm>
          <a:off x="2103120" y="3783066"/>
          <a:ext cx="8412480"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B7146C-5250-4480-89BE-8F55628B147D}">
      <dsp:nvSpPr>
        <dsp:cNvPr id="0" name=""/>
        <dsp:cNvSpPr/>
      </dsp:nvSpPr>
      <dsp:spPr>
        <a:xfrm>
          <a:off x="2260854" y="3808801"/>
          <a:ext cx="8254746" cy="51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ru-RU" sz="2300" kern="1200" dirty="0"/>
            <a:t>Криминологическая характеристика личности потерпевшего</a:t>
          </a:r>
        </a:p>
      </dsp:txBody>
      <dsp:txXfrm>
        <a:off x="2260854" y="3808801"/>
        <a:ext cx="8254746" cy="514702"/>
      </dsp:txXfrm>
    </dsp:sp>
    <dsp:sp modelId="{6F0B999C-E690-4366-A60B-FF6FDD258E70}">
      <dsp:nvSpPr>
        <dsp:cNvPr id="0" name=""/>
        <dsp:cNvSpPr/>
      </dsp:nvSpPr>
      <dsp:spPr>
        <a:xfrm>
          <a:off x="2103120" y="4323504"/>
          <a:ext cx="8412480"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3AF44D-97F3-4EEA-9A7E-170AE56DF2BE}">
      <dsp:nvSpPr>
        <dsp:cNvPr id="0" name=""/>
        <dsp:cNvSpPr/>
      </dsp:nvSpPr>
      <dsp:spPr>
        <a:xfrm>
          <a:off x="0" y="74211"/>
          <a:ext cx="10515600" cy="794503"/>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u-RU" sz="2000" kern="1200" dirty="0"/>
            <a:t>Понятие </a:t>
          </a:r>
          <a:r>
            <a:rPr lang="ru-RU" sz="2000" b="1" kern="1200" dirty="0"/>
            <a:t>«потерпевший» </a:t>
          </a:r>
          <a:r>
            <a:rPr lang="ru-RU" sz="2000" kern="1200" dirty="0"/>
            <a:t>характеризуют следующие существенные признаки: </a:t>
          </a:r>
        </a:p>
      </dsp:txBody>
      <dsp:txXfrm>
        <a:off x="38784" y="112995"/>
        <a:ext cx="10438032" cy="716935"/>
      </dsp:txXfrm>
    </dsp:sp>
    <dsp:sp modelId="{95C1012C-3BDE-4878-B4FB-7E6B5CA76E1B}">
      <dsp:nvSpPr>
        <dsp:cNvPr id="0" name=""/>
        <dsp:cNvSpPr/>
      </dsp:nvSpPr>
      <dsp:spPr>
        <a:xfrm>
          <a:off x="0" y="926314"/>
          <a:ext cx="10515600" cy="794503"/>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u-RU" sz="2000" kern="1200"/>
            <a:t>а) причинение ему определенного вреда; </a:t>
          </a:r>
        </a:p>
      </dsp:txBody>
      <dsp:txXfrm>
        <a:off x="38784" y="965098"/>
        <a:ext cx="10438032" cy="716935"/>
      </dsp:txXfrm>
    </dsp:sp>
    <dsp:sp modelId="{72A3283C-2F3A-40D3-913A-F6ABD0B5D59D}">
      <dsp:nvSpPr>
        <dsp:cNvPr id="0" name=""/>
        <dsp:cNvSpPr/>
      </dsp:nvSpPr>
      <dsp:spPr>
        <a:xfrm>
          <a:off x="0" y="1778417"/>
          <a:ext cx="10515600" cy="794503"/>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u-RU" sz="2000" kern="1200"/>
            <a:t>б) вред должен быть результатом преступления; </a:t>
          </a:r>
        </a:p>
      </dsp:txBody>
      <dsp:txXfrm>
        <a:off x="38784" y="1817201"/>
        <a:ext cx="10438032" cy="716935"/>
      </dsp:txXfrm>
    </dsp:sp>
    <dsp:sp modelId="{D63E3DAB-6E6A-4D35-A2B0-14293DFB96D1}">
      <dsp:nvSpPr>
        <dsp:cNvPr id="0" name=""/>
        <dsp:cNvSpPr/>
      </dsp:nvSpPr>
      <dsp:spPr>
        <a:xfrm>
          <a:off x="0" y="2630520"/>
          <a:ext cx="10515600" cy="794503"/>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u-RU" sz="2000" kern="1200"/>
            <a:t>в) лицо должно быть признано потерпевшим от преступления в уголовно-процессуальном порядке</a:t>
          </a:r>
        </a:p>
      </dsp:txBody>
      <dsp:txXfrm>
        <a:off x="38784" y="2669304"/>
        <a:ext cx="10438032" cy="716935"/>
      </dsp:txXfrm>
    </dsp:sp>
    <dsp:sp modelId="{629CC833-D8D1-40FD-8212-56308968DB0C}">
      <dsp:nvSpPr>
        <dsp:cNvPr id="0" name=""/>
        <dsp:cNvSpPr/>
      </dsp:nvSpPr>
      <dsp:spPr>
        <a:xfrm>
          <a:off x="0" y="3482623"/>
          <a:ext cx="10515600" cy="794503"/>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u-RU" sz="2000" kern="1200"/>
            <a:t>Первые два признака характеризуют материально-правовую сущность анализируемого понятия, а третий — уголовно-процессуальную.</a:t>
          </a:r>
        </a:p>
      </dsp:txBody>
      <dsp:txXfrm>
        <a:off x="38784" y="3521407"/>
        <a:ext cx="10438032" cy="716935"/>
      </dsp:txXfrm>
    </dsp:sp>
  </dsp:spTree>
</dsp:drawing>
</file>

<file path=ppt/diagrams/drawing1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59AFC3-7503-4C15-8D62-EFAF1428B85A}">
      <dsp:nvSpPr>
        <dsp:cNvPr id="0" name=""/>
        <dsp:cNvSpPr/>
      </dsp:nvSpPr>
      <dsp:spPr>
        <a:xfrm>
          <a:off x="0" y="64179"/>
          <a:ext cx="10515600" cy="206973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ru-RU" sz="2900" kern="1200"/>
            <a:t>Согласно виктимологической трактовке </a:t>
          </a:r>
          <a:r>
            <a:rPr lang="ru-RU" sz="2900" b="1" kern="1200"/>
            <a:t>жертва преступления </a:t>
          </a:r>
          <a:r>
            <a:rPr lang="ru-RU" sz="2900" kern="1200"/>
            <a:t>— это физическое лицо, которому прямо или косвенно причинен физический, моральный или материальный вред в результате совершения преступления.</a:t>
          </a:r>
        </a:p>
      </dsp:txBody>
      <dsp:txXfrm>
        <a:off x="101036" y="165215"/>
        <a:ext cx="10313528" cy="1867658"/>
      </dsp:txXfrm>
    </dsp:sp>
    <dsp:sp modelId="{F61C7184-2C50-411B-A6E1-B2B6428800CC}">
      <dsp:nvSpPr>
        <dsp:cNvPr id="0" name=""/>
        <dsp:cNvSpPr/>
      </dsp:nvSpPr>
      <dsp:spPr>
        <a:xfrm>
          <a:off x="0" y="2217429"/>
          <a:ext cx="10515600" cy="206973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ru-RU" sz="2900" b="1" kern="1200" dirty="0"/>
            <a:t>Жертвами</a:t>
          </a:r>
          <a:r>
            <a:rPr lang="ru-RU" sz="2900" kern="1200" dirty="0"/>
            <a:t> являются как лица, в отношении которых непосредственно осуществляются посягательства, так и их близкие родственники или иждивенцы, а также лица, которым был причинен ущерб при попытке оказать помощь жертве.</a:t>
          </a:r>
        </a:p>
      </dsp:txBody>
      <dsp:txXfrm>
        <a:off x="101036" y="2318465"/>
        <a:ext cx="10313528" cy="1867658"/>
      </dsp:txXfrm>
    </dsp:sp>
  </dsp:spTree>
</dsp:drawing>
</file>

<file path=ppt/diagrams/drawing1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D88196-8056-4FD5-9CD8-A8A8EA937391}">
      <dsp:nvSpPr>
        <dsp:cNvPr id="0" name=""/>
        <dsp:cNvSpPr/>
      </dsp:nvSpPr>
      <dsp:spPr>
        <a:xfrm>
          <a:off x="0" y="368031"/>
          <a:ext cx="10515600" cy="1164771"/>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ru-RU" sz="2100" b="1" kern="1200" dirty="0"/>
            <a:t>Существует несколько классификаций жертв преступлений в зависимости:</a:t>
          </a:r>
        </a:p>
      </dsp:txBody>
      <dsp:txXfrm>
        <a:off x="56859" y="424890"/>
        <a:ext cx="10401882" cy="1051053"/>
      </dsp:txXfrm>
    </dsp:sp>
    <dsp:sp modelId="{B238C945-80FC-4558-9A66-96EE9792998B}">
      <dsp:nvSpPr>
        <dsp:cNvPr id="0" name=""/>
        <dsp:cNvSpPr/>
      </dsp:nvSpPr>
      <dsp:spPr>
        <a:xfrm>
          <a:off x="0" y="1593283"/>
          <a:ext cx="10515600" cy="1164771"/>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ru-RU" sz="2100" kern="1200"/>
            <a:t>1) от вида преступлений, причинивших вред. Например, потерпевшие от преступлений против личности, против собственности, половых преступлений либо иных конкретных видов преступлений;</a:t>
          </a:r>
        </a:p>
      </dsp:txBody>
      <dsp:txXfrm>
        <a:off x="56859" y="1650142"/>
        <a:ext cx="10401882" cy="1051053"/>
      </dsp:txXfrm>
    </dsp:sp>
    <dsp:sp modelId="{468276F6-5317-4220-8CC8-E7D7A46449DF}">
      <dsp:nvSpPr>
        <dsp:cNvPr id="0" name=""/>
        <dsp:cNvSpPr/>
      </dsp:nvSpPr>
      <dsp:spPr>
        <a:xfrm>
          <a:off x="0" y="2818534"/>
          <a:ext cx="10515600" cy="1164771"/>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ru-RU" sz="2100" kern="1200"/>
            <a:t>2) биофизических, психофизических особенностей личности. Так, по отношению к насильственным преступлениям повышенной виктимностью обладают дети, женщины, пожилые люди, а также лица с физическими либо умственными недостатками;</a:t>
          </a:r>
        </a:p>
      </dsp:txBody>
      <dsp:txXfrm>
        <a:off x="56859" y="2875393"/>
        <a:ext cx="10401882" cy="1051053"/>
      </dsp:txXfrm>
    </dsp:sp>
  </dsp:spTree>
</dsp:drawing>
</file>

<file path=ppt/diagrams/drawing1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D73A52-6509-47E6-8964-0517B54E81D2}">
      <dsp:nvSpPr>
        <dsp:cNvPr id="0" name=""/>
        <dsp:cNvSpPr/>
      </dsp:nvSpPr>
      <dsp:spPr>
        <a:xfrm>
          <a:off x="0" y="18790"/>
          <a:ext cx="10515600" cy="2113678"/>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ru-RU" sz="3000" kern="1200"/>
            <a:t>3) нравственно-психологических особенностей личности (доверчивость, агрессивность, половая распущенность, жадность и пр.);</a:t>
          </a:r>
        </a:p>
      </dsp:txBody>
      <dsp:txXfrm>
        <a:off x="103181" y="121971"/>
        <a:ext cx="10309238" cy="1907316"/>
      </dsp:txXfrm>
    </dsp:sp>
    <dsp:sp modelId="{1B7F79F0-2FC4-407E-8685-7FA41C4C185A}">
      <dsp:nvSpPr>
        <dsp:cNvPr id="0" name=""/>
        <dsp:cNvSpPr/>
      </dsp:nvSpPr>
      <dsp:spPr>
        <a:xfrm>
          <a:off x="0" y="2218869"/>
          <a:ext cx="10515600" cy="2113678"/>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ru-RU" sz="3000" kern="1200"/>
            <a:t>4) особенностей поведения жертвы в момент совершения преступления. Различают агрессивных, активных, инициативных, пассивных, некритичных, нейтральных и случайных потерпевших;</a:t>
          </a:r>
        </a:p>
      </dsp:txBody>
      <dsp:txXfrm>
        <a:off x="103181" y="2322050"/>
        <a:ext cx="10309238" cy="190731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583A7D-10F6-4AF2-B0A0-84676A4FF135}">
      <dsp:nvSpPr>
        <dsp:cNvPr id="0" name=""/>
        <dsp:cNvSpPr/>
      </dsp:nvSpPr>
      <dsp:spPr>
        <a:xfrm>
          <a:off x="0" y="11169"/>
          <a:ext cx="10515600" cy="43290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ru-RU" sz="3700" kern="1200" dirty="0"/>
            <a:t>Из предмета криминологии вытекает ее </a:t>
          </a:r>
          <a:r>
            <a:rPr lang="ru-RU" sz="3700" b="1" kern="1200" dirty="0"/>
            <a:t>цель</a:t>
          </a:r>
          <a:r>
            <a:rPr lang="ru-RU" sz="3700" b="0" kern="1200" dirty="0"/>
            <a:t>,</a:t>
          </a:r>
          <a:r>
            <a:rPr lang="ru-RU" sz="3700" kern="1200" dirty="0"/>
            <a:t> которая состоит в познании закономерностей преступности и выработке на этой основе научных теорий, концепций, научных рекомендаций и конструктивных предложений по повышению эффективности борьбы с преступностью</a:t>
          </a:r>
        </a:p>
      </dsp:txBody>
      <dsp:txXfrm>
        <a:off x="211324" y="222493"/>
        <a:ext cx="10092952" cy="3906352"/>
      </dsp:txXfrm>
    </dsp:sp>
  </dsp:spTree>
</dsp:drawing>
</file>

<file path=ppt/diagrams/drawing1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5D1722-2DA7-48D9-966E-3E9DA2240DB9}">
      <dsp:nvSpPr>
        <dsp:cNvPr id="0" name=""/>
        <dsp:cNvSpPr/>
      </dsp:nvSpPr>
      <dsp:spPr>
        <a:xfrm>
          <a:off x="0" y="175306"/>
          <a:ext cx="10515600" cy="197876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ru-RU" sz="1500" kern="1200"/>
            <a:t>5) взаимоотношений с преступником. Выделяют случайные, неопределенные и определенные жертвы;</a:t>
          </a:r>
        </a:p>
      </dsp:txBody>
      <dsp:txXfrm>
        <a:off x="96595" y="271901"/>
        <a:ext cx="10322410" cy="1785572"/>
      </dsp:txXfrm>
    </dsp:sp>
    <dsp:sp modelId="{FFDF0B02-593F-462F-99EC-BE00672FD62D}">
      <dsp:nvSpPr>
        <dsp:cNvPr id="0" name=""/>
        <dsp:cNvSpPr/>
      </dsp:nvSpPr>
      <dsp:spPr>
        <a:xfrm>
          <a:off x="0" y="2197269"/>
          <a:ext cx="10515600" cy="197876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ru-RU" sz="1500" kern="1200" dirty="0"/>
            <a:t>6) степени « виновности » жертв, их личного вклада в противоправное деяние (Б. Мендельсон). Так, различают жертвы:</a:t>
          </a:r>
        </a:p>
        <a:p>
          <a:pPr marL="0" lvl="0" indent="0" algn="l" defTabSz="666750">
            <a:lnSpc>
              <a:spcPct val="90000"/>
            </a:lnSpc>
            <a:spcBef>
              <a:spcPct val="0"/>
            </a:spcBef>
            <a:spcAft>
              <a:spcPct val="35000"/>
            </a:spcAft>
            <a:buNone/>
          </a:pPr>
          <a:r>
            <a:rPr lang="ru-RU" sz="1500" kern="1200" dirty="0"/>
            <a:t>— полностью невиновные, «идеальные» или бессознательные;</a:t>
          </a:r>
        </a:p>
        <a:p>
          <a:pPr marL="0" lvl="0" indent="0" algn="l" defTabSz="666750">
            <a:lnSpc>
              <a:spcPct val="90000"/>
            </a:lnSpc>
            <a:spcBef>
              <a:spcPct val="0"/>
            </a:spcBef>
            <a:spcAft>
              <a:spcPct val="35000"/>
            </a:spcAft>
            <a:buNone/>
          </a:pPr>
          <a:r>
            <a:rPr lang="ru-RU" sz="1500" kern="1200" dirty="0"/>
            <a:t>— минимально виновные (жертвы по небрежности);</a:t>
          </a:r>
        </a:p>
        <a:p>
          <a:pPr marL="0" lvl="0" indent="0" algn="l" defTabSz="666750">
            <a:lnSpc>
              <a:spcPct val="90000"/>
            </a:lnSpc>
            <a:spcBef>
              <a:spcPct val="0"/>
            </a:spcBef>
            <a:spcAft>
              <a:spcPct val="35000"/>
            </a:spcAft>
            <a:buNone/>
          </a:pPr>
          <a:r>
            <a:rPr lang="ru-RU" sz="1500" kern="1200" dirty="0"/>
            <a:t>— виновные в той же степени, что и преступник (добровольные жертвы);</a:t>
          </a:r>
        </a:p>
        <a:p>
          <a:pPr marL="0" lvl="0" indent="0" algn="l" defTabSz="666750">
            <a:lnSpc>
              <a:spcPct val="90000"/>
            </a:lnSpc>
            <a:spcBef>
              <a:spcPct val="0"/>
            </a:spcBef>
            <a:spcAft>
              <a:spcPct val="35000"/>
            </a:spcAft>
            <a:buNone/>
          </a:pPr>
          <a:r>
            <a:rPr lang="ru-RU" sz="1500" kern="1200" dirty="0"/>
            <a:t>— более виновные, чем правонарушитель;</a:t>
          </a:r>
        </a:p>
        <a:p>
          <a:pPr marL="0" lvl="0" indent="0" algn="l" defTabSz="666750">
            <a:lnSpc>
              <a:spcPct val="90000"/>
            </a:lnSpc>
            <a:spcBef>
              <a:spcPct val="0"/>
            </a:spcBef>
            <a:spcAft>
              <a:spcPct val="35000"/>
            </a:spcAft>
            <a:buNone/>
          </a:pPr>
          <a:r>
            <a:rPr lang="ru-RU" sz="1500" kern="1200" dirty="0"/>
            <a:t>— вина которых значительно превышает вину причинителя вреда, или единственно виновные жертвы;</a:t>
          </a:r>
        </a:p>
      </dsp:txBody>
      <dsp:txXfrm>
        <a:off x="96595" y="2293864"/>
        <a:ext cx="10322410" cy="1785572"/>
      </dsp:txXfrm>
    </dsp:sp>
  </dsp:spTree>
</dsp:drawing>
</file>

<file path=ppt/diagrams/drawing1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52725B-3E49-486C-87E4-CA3EC9C058C8}">
      <dsp:nvSpPr>
        <dsp:cNvPr id="0" name=""/>
        <dsp:cNvSpPr/>
      </dsp:nvSpPr>
      <dsp:spPr>
        <a:xfrm>
          <a:off x="0" y="31329"/>
          <a:ext cx="10515600" cy="208961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ru-RU" sz="3800" kern="1200"/>
            <a:t>7) социально-демографических признаков (профессии, специальности, должности, рода занятий, возраста, национальности и др.);</a:t>
          </a:r>
        </a:p>
      </dsp:txBody>
      <dsp:txXfrm>
        <a:off x="102007" y="133336"/>
        <a:ext cx="10311586" cy="1885605"/>
      </dsp:txXfrm>
    </dsp:sp>
    <dsp:sp modelId="{6A70E810-F176-4931-8D1D-F87EA191ACC0}">
      <dsp:nvSpPr>
        <dsp:cNvPr id="0" name=""/>
        <dsp:cNvSpPr/>
      </dsp:nvSpPr>
      <dsp:spPr>
        <a:xfrm>
          <a:off x="0" y="2230389"/>
          <a:ext cx="10515600" cy="208961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ru-RU" sz="3800" kern="1200"/>
            <a:t>8) содержания субъективной стороны преступления (жертвы умышленной и неосторожной преступности).</a:t>
          </a:r>
        </a:p>
      </dsp:txBody>
      <dsp:txXfrm>
        <a:off x="102007" y="2332396"/>
        <a:ext cx="10311586" cy="1885605"/>
      </dsp:txXfrm>
    </dsp:sp>
  </dsp:spTree>
</dsp:drawing>
</file>

<file path=ppt/diagrams/drawing1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50431B-589B-4908-B240-8A600936A9A9}">
      <dsp:nvSpPr>
        <dsp:cNvPr id="0" name=""/>
        <dsp:cNvSpPr/>
      </dsp:nvSpPr>
      <dsp:spPr>
        <a:xfrm>
          <a:off x="0" y="295917"/>
          <a:ext cx="10515600" cy="1842311"/>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ru-RU" sz="2600" b="1" kern="1200"/>
            <a:t>Виктимность</a:t>
          </a:r>
          <a:r>
            <a:rPr lang="ru-RU" sz="2600" kern="1200"/>
            <a:t> — это объективно присущая лицу предрасположенность при определенных обстоятельствах стать жертвой преступления.</a:t>
          </a:r>
        </a:p>
      </dsp:txBody>
      <dsp:txXfrm>
        <a:off x="89934" y="385851"/>
        <a:ext cx="10335732" cy="1662443"/>
      </dsp:txXfrm>
    </dsp:sp>
    <dsp:sp modelId="{71717B6E-6E7F-4B05-A024-38A5C200C969}">
      <dsp:nvSpPr>
        <dsp:cNvPr id="0" name=""/>
        <dsp:cNvSpPr/>
      </dsp:nvSpPr>
      <dsp:spPr>
        <a:xfrm>
          <a:off x="0" y="2213109"/>
          <a:ext cx="10515600" cy="1842311"/>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ru-RU" sz="2600" kern="1200"/>
            <a:t>Лица становятся жертвами преступлений в силу морально-психологических, социальных качеств (жадные, алчные, доверчивые) либо служебного или общественного положения (инкассаторы, охранники, кассиры, сотрудники правоохранительных органов и т.д.).</a:t>
          </a:r>
        </a:p>
      </dsp:txBody>
      <dsp:txXfrm>
        <a:off x="89934" y="2303043"/>
        <a:ext cx="10335732" cy="1662443"/>
      </dsp:txXfrm>
    </dsp:sp>
  </dsp:spTree>
</dsp:drawing>
</file>

<file path=ppt/diagrams/drawing1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BD3F9-F14A-4302-8B5A-C99811CEE110}">
      <dsp:nvSpPr>
        <dsp:cNvPr id="0" name=""/>
        <dsp:cNvSpPr/>
      </dsp:nvSpPr>
      <dsp:spPr>
        <a:xfrm>
          <a:off x="0" y="81411"/>
          <a:ext cx="10515600" cy="993128"/>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ru-RU" sz="2500" kern="1200"/>
            <a:t>Виды виктимности. </a:t>
          </a:r>
        </a:p>
      </dsp:txBody>
      <dsp:txXfrm>
        <a:off x="48481" y="129892"/>
        <a:ext cx="10418638" cy="896166"/>
      </dsp:txXfrm>
    </dsp:sp>
    <dsp:sp modelId="{590C8380-241A-45D4-AA7A-09CAA8D50F93}">
      <dsp:nvSpPr>
        <dsp:cNvPr id="0" name=""/>
        <dsp:cNvSpPr/>
      </dsp:nvSpPr>
      <dsp:spPr>
        <a:xfrm>
          <a:off x="0" y="1146540"/>
          <a:ext cx="10515600" cy="993128"/>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ru-RU" sz="2500" b="1" kern="1200" dirty="0"/>
            <a:t>В зависимости от поведения жертвы виктимность подразделяется: </a:t>
          </a:r>
        </a:p>
      </dsp:txBody>
      <dsp:txXfrm>
        <a:off x="48481" y="1195021"/>
        <a:ext cx="10418638" cy="896166"/>
      </dsp:txXfrm>
    </dsp:sp>
    <dsp:sp modelId="{D7B30463-4428-4E02-BF06-6E90160B7FB6}">
      <dsp:nvSpPr>
        <dsp:cNvPr id="0" name=""/>
        <dsp:cNvSpPr/>
      </dsp:nvSpPr>
      <dsp:spPr>
        <a:xfrm>
          <a:off x="0" y="2211669"/>
          <a:ext cx="10515600" cy="993128"/>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ru-RU" sz="2500" kern="1200"/>
            <a:t>— на виновную (преступление спровоцировано противоправным, аморальным поведением потерпевшего);</a:t>
          </a:r>
        </a:p>
      </dsp:txBody>
      <dsp:txXfrm>
        <a:off x="48481" y="2260150"/>
        <a:ext cx="10418638" cy="896166"/>
      </dsp:txXfrm>
    </dsp:sp>
    <dsp:sp modelId="{F0FCF606-9351-4D6B-85D7-BA23EC95DE37}">
      <dsp:nvSpPr>
        <dsp:cNvPr id="0" name=""/>
        <dsp:cNvSpPr/>
      </dsp:nvSpPr>
      <dsp:spPr>
        <a:xfrm>
          <a:off x="0" y="3276797"/>
          <a:ext cx="10515600" cy="993128"/>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ru-RU" sz="2500" kern="1200"/>
            <a:t>— невиновную (как правило, обусловленную профессией и общественными обязанностями, выполняемыми потерпевшим).</a:t>
          </a:r>
        </a:p>
      </dsp:txBody>
      <dsp:txXfrm>
        <a:off x="48481" y="3325278"/>
        <a:ext cx="10418638" cy="896166"/>
      </dsp:txXfrm>
    </dsp:sp>
  </dsp:spTree>
</dsp:drawing>
</file>

<file path=ppt/diagrams/drawing1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7DFD26-6A40-4E21-8C5F-BB7549825007}">
      <dsp:nvSpPr>
        <dsp:cNvPr id="0" name=""/>
        <dsp:cNvSpPr/>
      </dsp:nvSpPr>
      <dsp:spPr>
        <a:xfrm>
          <a:off x="0" y="9319"/>
          <a:ext cx="10515600" cy="83197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ru-RU" sz="1500" b="1" kern="1200" dirty="0"/>
            <a:t>По числу жертв виктимность может быть:</a:t>
          </a:r>
        </a:p>
      </dsp:txBody>
      <dsp:txXfrm>
        <a:off x="40614" y="49933"/>
        <a:ext cx="10434372" cy="750751"/>
      </dsp:txXfrm>
    </dsp:sp>
    <dsp:sp modelId="{C0716751-1DD2-45E1-B8A6-935B570931CF}">
      <dsp:nvSpPr>
        <dsp:cNvPr id="0" name=""/>
        <dsp:cNvSpPr/>
      </dsp:nvSpPr>
      <dsp:spPr>
        <a:xfrm>
          <a:off x="0" y="884499"/>
          <a:ext cx="10515600" cy="83197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ru-RU" sz="1500" kern="1200"/>
            <a:t>— индивидуальной — это состояние уязвимости отдельного человека, обусловленное его психологическими или биофизическими свойствами, способствующими в определенной криминогенной ситуации формированию условий, при которых лицо становится жертвой преступления;</a:t>
          </a:r>
        </a:p>
      </dsp:txBody>
      <dsp:txXfrm>
        <a:off x="40614" y="925113"/>
        <a:ext cx="10434372" cy="750751"/>
      </dsp:txXfrm>
    </dsp:sp>
    <dsp:sp modelId="{A44F7933-C1B7-457E-B524-F88C7F938E8D}">
      <dsp:nvSpPr>
        <dsp:cNvPr id="0" name=""/>
        <dsp:cNvSpPr/>
      </dsp:nvSpPr>
      <dsp:spPr>
        <a:xfrm>
          <a:off x="0" y="1759679"/>
          <a:ext cx="10515600" cy="83197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ru-RU" sz="1500" kern="1200"/>
            <a:t>— видовой — характеризуется предрасположенностью отдельных людей становиться в силу ряда обстоятельств жертвами отдельных видов преступлений (например, мошенничества, краж, насильственных преступлений);</a:t>
          </a:r>
        </a:p>
      </dsp:txBody>
      <dsp:txXfrm>
        <a:off x="40614" y="1800293"/>
        <a:ext cx="10434372" cy="750751"/>
      </dsp:txXfrm>
    </dsp:sp>
    <dsp:sp modelId="{5F21DB39-942B-4884-BB92-1A85D06756AC}">
      <dsp:nvSpPr>
        <dsp:cNvPr id="0" name=""/>
        <dsp:cNvSpPr/>
      </dsp:nvSpPr>
      <dsp:spPr>
        <a:xfrm>
          <a:off x="0" y="2634858"/>
          <a:ext cx="10515600" cy="83197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ru-RU" sz="1500" kern="1200"/>
            <a:t>— групповой — зависящей от повышенной способности отдельных групп населения или категорий лиц, сходных по параметрам виктимности, при определенных условиях становиться жертвами преступлений (работники правоохранительных органов, лица, занимающиеся бродяжничеством, проституцией);</a:t>
          </a:r>
        </a:p>
      </dsp:txBody>
      <dsp:txXfrm>
        <a:off x="40614" y="2675472"/>
        <a:ext cx="10434372" cy="750751"/>
      </dsp:txXfrm>
    </dsp:sp>
    <dsp:sp modelId="{2027C997-0046-4F30-9064-29FEE39176D1}">
      <dsp:nvSpPr>
        <dsp:cNvPr id="0" name=""/>
        <dsp:cNvSpPr/>
      </dsp:nvSpPr>
      <dsp:spPr>
        <a:xfrm>
          <a:off x="0" y="3510038"/>
          <a:ext cx="10515600" cy="83197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ru-RU" sz="1500" kern="1200"/>
            <a:t>— массовой — связанной с предрасположенностью определенной группы людей в силу своих субъективных качеств и объективных обстоятельств нести физический и материальный ущерб и моральный вред от преступлений.</a:t>
          </a:r>
        </a:p>
      </dsp:txBody>
      <dsp:txXfrm>
        <a:off x="40614" y="3550652"/>
        <a:ext cx="10434372" cy="750751"/>
      </dsp:txXfrm>
    </dsp:sp>
  </dsp:spTree>
</dsp:drawing>
</file>

<file path=ppt/diagrams/drawing1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D6B693-F0DD-4FCF-BB31-F4E6A5BF2D26}">
      <dsp:nvSpPr>
        <dsp:cNvPr id="0" name=""/>
        <dsp:cNvSpPr/>
      </dsp:nvSpPr>
      <dsp:spPr>
        <a:xfrm>
          <a:off x="0" y="53536"/>
          <a:ext cx="10515600" cy="208757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ru-RU" sz="2400" b="1" kern="1200" dirty="0"/>
            <a:t>Состояние виктимности </a:t>
          </a:r>
          <a:r>
            <a:rPr lang="ru-RU" sz="2400" kern="1200" dirty="0"/>
            <a:t>определяется количественными и качественными показателями жертв преступления (в абсолютных числах, коэффициентах, индексах) применительно как к общему числу потерпевших, так и к численности населения вообще или его групп</a:t>
          </a:r>
        </a:p>
      </dsp:txBody>
      <dsp:txXfrm>
        <a:off x="101907" y="155443"/>
        <a:ext cx="10311786" cy="1883758"/>
      </dsp:txXfrm>
    </dsp:sp>
    <dsp:sp modelId="{1625EBB1-EB76-410B-8724-E398FC1FA0AD}">
      <dsp:nvSpPr>
        <dsp:cNvPr id="0" name=""/>
        <dsp:cNvSpPr/>
      </dsp:nvSpPr>
      <dsp:spPr>
        <a:xfrm>
          <a:off x="0" y="2210229"/>
          <a:ext cx="10515600" cy="208757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ru-RU" sz="2400" b="1" kern="1200" dirty="0"/>
            <a:t>Структура виктимности </a:t>
          </a:r>
          <a:r>
            <a:rPr lang="ru-RU" sz="2400" kern="1200" dirty="0"/>
            <a:t>характеризуется качественными показателями, определяемыми характеристиками совокупности жертв преступления, основывающихся на самых различных факторах, раскрывающих отдельные стороны виктимности (какие категории граждан (по полу, возрасту, профессии) стали пострадавшими).</a:t>
          </a:r>
        </a:p>
      </dsp:txBody>
      <dsp:txXfrm>
        <a:off x="101907" y="2312136"/>
        <a:ext cx="10311786" cy="1883758"/>
      </dsp:txXfrm>
    </dsp:sp>
  </dsp:spTree>
</dsp:drawing>
</file>

<file path=ppt/diagrams/drawing1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D040D3-A698-46DF-8E8D-E1657569DD8A}">
      <dsp:nvSpPr>
        <dsp:cNvPr id="0" name=""/>
        <dsp:cNvSpPr/>
      </dsp:nvSpPr>
      <dsp:spPr>
        <a:xfrm>
          <a:off x="0" y="303669"/>
          <a:ext cx="10515600" cy="37440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ru-RU" sz="3200" kern="1200" dirty="0"/>
            <a:t>Под </a:t>
          </a:r>
          <a:r>
            <a:rPr lang="ru-RU" sz="3200" b="1" kern="1200" dirty="0"/>
            <a:t>виктимизацией</a:t>
          </a:r>
          <a:r>
            <a:rPr lang="ru-RU" sz="3200" kern="1200" dirty="0"/>
            <a:t> понимаются процесс и результат превращения в жертву преступления конкретного лица либо определенной совокупности лиц, связанные с характеристиками его (их) личности, способствующими в определенной жизненной ситуации причинению ему (им) физического, имущественного, морального вреда противоправным актом.</a:t>
          </a:r>
        </a:p>
      </dsp:txBody>
      <dsp:txXfrm>
        <a:off x="182767" y="486436"/>
        <a:ext cx="10150066" cy="3378466"/>
      </dsp:txXfrm>
    </dsp:sp>
  </dsp:spTree>
</dsp:drawing>
</file>

<file path=ppt/diagrams/drawing1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DD4E33-D797-4302-8DB7-010FDC70219E}">
      <dsp:nvSpPr>
        <dsp:cNvPr id="0" name=""/>
        <dsp:cNvSpPr/>
      </dsp:nvSpPr>
      <dsp:spPr>
        <a:xfrm>
          <a:off x="0" y="72009"/>
          <a:ext cx="10515600" cy="420732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ru-RU" sz="2900" kern="1200" dirty="0"/>
            <a:t>Виктимизация может быть:</a:t>
          </a:r>
        </a:p>
        <a:p>
          <a:pPr marL="0" lvl="0" indent="0" algn="l" defTabSz="1289050">
            <a:lnSpc>
              <a:spcPct val="90000"/>
            </a:lnSpc>
            <a:spcBef>
              <a:spcPct val="0"/>
            </a:spcBef>
            <a:spcAft>
              <a:spcPct val="35000"/>
            </a:spcAft>
            <a:buNone/>
          </a:pPr>
          <a:r>
            <a:rPr lang="ru-RU" sz="2900" kern="1200" dirty="0"/>
            <a:t>— индивидуальной (процесс превращения в жертву преступления конкретного лица, обладающего повышенной виктимностью в связи с его психологическими или биофизическими свойствами);</a:t>
          </a:r>
        </a:p>
        <a:p>
          <a:pPr marL="0" lvl="0" indent="0" algn="l" defTabSz="1289050">
            <a:lnSpc>
              <a:spcPct val="90000"/>
            </a:lnSpc>
            <a:spcBef>
              <a:spcPct val="0"/>
            </a:spcBef>
            <a:spcAft>
              <a:spcPct val="35000"/>
            </a:spcAft>
            <a:buNone/>
          </a:pPr>
          <a:r>
            <a:rPr lang="ru-RU" sz="2900" kern="1200" dirty="0"/>
            <a:t>— массовой (представляет собой совокупный итог индивидуальной, видовой и групповой виктимизации на конкретной территории за определенное время).</a:t>
          </a:r>
        </a:p>
      </dsp:txBody>
      <dsp:txXfrm>
        <a:off x="205384" y="277393"/>
        <a:ext cx="10104832" cy="3796552"/>
      </dsp:txXfrm>
    </dsp:sp>
  </dsp:spTree>
</dsp:drawing>
</file>

<file path=ppt/diagrams/drawing1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96689-B28A-4EAF-BFCB-D906F30DBEC6}">
      <dsp:nvSpPr>
        <dsp:cNvPr id="0" name=""/>
        <dsp:cNvSpPr/>
      </dsp:nvSpPr>
      <dsp:spPr>
        <a:xfrm>
          <a:off x="0" y="46268"/>
          <a:ext cx="10515600" cy="42588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ru-RU" sz="2600" kern="1200" dirty="0"/>
            <a:t>Массовая виктимизация, в свою очередь, подразделяется: </a:t>
          </a:r>
        </a:p>
        <a:p>
          <a:pPr marL="0" lvl="0" indent="0" algn="l" defTabSz="1155700">
            <a:lnSpc>
              <a:spcPct val="90000"/>
            </a:lnSpc>
            <a:spcBef>
              <a:spcPct val="0"/>
            </a:spcBef>
            <a:spcAft>
              <a:spcPct val="35000"/>
            </a:spcAft>
            <a:buNone/>
          </a:pPr>
          <a:r>
            <a:rPr lang="ru-RU" sz="2600" kern="1200" dirty="0"/>
            <a:t>— на видовую, когда жертвами преступлений становятся отдельные люди, характеризующиеся идентичными качествами, свойствами, которые повышают для них возможность стать жертвой преступления;</a:t>
          </a:r>
        </a:p>
        <a:p>
          <a:pPr marL="0" lvl="0" indent="0" algn="l" defTabSz="1155700">
            <a:lnSpc>
              <a:spcPct val="90000"/>
            </a:lnSpc>
            <a:spcBef>
              <a:spcPct val="0"/>
            </a:spcBef>
            <a:spcAft>
              <a:spcPct val="35000"/>
            </a:spcAft>
            <a:buNone/>
          </a:pPr>
          <a:r>
            <a:rPr lang="ru-RU" sz="2600" kern="1200" dirty="0"/>
            <a:t>— групповую (превращение в жертву преступлений определенных «уязвимых групп» людей, обладающих сходными свойствами и качествами, повышающими их </a:t>
          </a:r>
          <a:r>
            <a:rPr lang="ru-RU" sz="2600" kern="1200" dirty="0" err="1"/>
            <a:t>виктимную</a:t>
          </a:r>
          <a:r>
            <a:rPr lang="ru-RU" sz="2600" kern="1200" dirty="0"/>
            <a:t> предрасположенность (работники полиции, инкассаторы и т.д.)).</a:t>
          </a:r>
        </a:p>
      </dsp:txBody>
      <dsp:txXfrm>
        <a:off x="207897" y="254165"/>
        <a:ext cx="10099806" cy="3843006"/>
      </dsp:txXfrm>
    </dsp:sp>
  </dsp:spTree>
</dsp:drawing>
</file>

<file path=ppt/diagrams/drawing1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B8AE75-BC55-4EA4-971B-CBFC8C6196DA}">
      <dsp:nvSpPr>
        <dsp:cNvPr id="0" name=""/>
        <dsp:cNvSpPr/>
      </dsp:nvSpPr>
      <dsp:spPr>
        <a:xfrm>
          <a:off x="0" y="116468"/>
          <a:ext cx="10515600" cy="41184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ru-RU" sz="4000" b="1" kern="1200" dirty="0" err="1"/>
            <a:t>Виктимологическая</a:t>
          </a:r>
          <a:r>
            <a:rPr lang="ru-RU" sz="4000" b="1" kern="1200" dirty="0"/>
            <a:t> профилактика </a:t>
          </a:r>
          <a:r>
            <a:rPr lang="ru-RU" sz="4000" kern="1200" dirty="0"/>
            <a:t>— это целенаправленное специализированное воздействие на лиц с неправомерным или аморальным поведением, а также факторы, обусловливающие виктимность, связанную с подобным поведением ( Л. Д. Ривман ).</a:t>
          </a:r>
        </a:p>
      </dsp:txBody>
      <dsp:txXfrm>
        <a:off x="201044" y="317512"/>
        <a:ext cx="10113512" cy="371631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7C0878-5FB0-4026-B267-86EF4598621A}">
      <dsp:nvSpPr>
        <dsp:cNvPr id="0" name=""/>
        <dsp:cNvSpPr/>
      </dsp:nvSpPr>
      <dsp:spPr>
        <a:xfrm>
          <a:off x="0" y="14768"/>
          <a:ext cx="10515600" cy="7722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ru-RU" sz="1400" kern="1200" dirty="0"/>
            <a:t>Цели науки криминологии реализуется через ее </a:t>
          </a:r>
          <a:r>
            <a:rPr lang="ru-RU" sz="1400" b="1" kern="1200" dirty="0"/>
            <a:t>задачи</a:t>
          </a:r>
          <a:endParaRPr lang="ru-RU" sz="1400" b="0" kern="1200" dirty="0"/>
        </a:p>
      </dsp:txBody>
      <dsp:txXfrm>
        <a:off x="37696" y="52464"/>
        <a:ext cx="10440208" cy="696808"/>
      </dsp:txXfrm>
    </dsp:sp>
    <dsp:sp modelId="{F598F41A-0A9E-412F-92BA-96079E4B08FD}">
      <dsp:nvSpPr>
        <dsp:cNvPr id="0" name=""/>
        <dsp:cNvSpPr/>
      </dsp:nvSpPr>
      <dsp:spPr>
        <a:xfrm>
          <a:off x="0" y="902168"/>
          <a:ext cx="10515600" cy="7722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ru-RU" sz="1400" kern="1200" dirty="0"/>
            <a:t>1. Научное обеспечение деятельности по интенсификации противодействия преступности, своевременности и достаточности применяемых профилактических мер</a:t>
          </a:r>
        </a:p>
      </dsp:txBody>
      <dsp:txXfrm>
        <a:off x="37696" y="939864"/>
        <a:ext cx="10440208" cy="696808"/>
      </dsp:txXfrm>
    </dsp:sp>
    <dsp:sp modelId="{B0528A04-463C-4C5E-8E66-E25476447782}">
      <dsp:nvSpPr>
        <dsp:cNvPr id="0" name=""/>
        <dsp:cNvSpPr/>
      </dsp:nvSpPr>
      <dsp:spPr>
        <a:xfrm>
          <a:off x="0" y="1789569"/>
          <a:ext cx="10515600" cy="7722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ru-RU" sz="1400" kern="1200" dirty="0"/>
            <a:t>2. Сбор и глубокое научное исследование информации о причинах и условиях, криминогенных и </a:t>
          </a:r>
          <a:r>
            <a:rPr lang="ru-RU" sz="1400" kern="1200" dirty="0" err="1"/>
            <a:t>антикриминогенных</a:t>
          </a:r>
          <a:r>
            <a:rPr lang="ru-RU" sz="1400" kern="1200" dirty="0"/>
            <a:t> факторах преступности, в том числе в динамике, </a:t>
          </a:r>
          <a:r>
            <a:rPr lang="ru-RU" sz="1400" kern="1200" dirty="0" err="1"/>
            <a:t>самодетерминации</a:t>
          </a:r>
          <a:r>
            <a:rPr lang="ru-RU" sz="1400" kern="1200" dirty="0"/>
            <a:t> и самовоспроизводстве преступности, фоновых явлениях преступности, а также об особенностях личности лиц, совершающих преступления, и механизме преступного поведения</a:t>
          </a:r>
        </a:p>
      </dsp:txBody>
      <dsp:txXfrm>
        <a:off x="37696" y="1827265"/>
        <a:ext cx="10440208" cy="696808"/>
      </dsp:txXfrm>
    </dsp:sp>
    <dsp:sp modelId="{4C106C48-4B32-4887-8D2F-C93F71CE7E03}">
      <dsp:nvSpPr>
        <dsp:cNvPr id="0" name=""/>
        <dsp:cNvSpPr/>
      </dsp:nvSpPr>
      <dsp:spPr>
        <a:xfrm>
          <a:off x="0" y="2676969"/>
          <a:ext cx="10515600" cy="7722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ru-RU" sz="1400" kern="1200" dirty="0"/>
            <a:t>3. Типологизация и классификация преступников, их жертв и криминологических явлений</a:t>
          </a:r>
        </a:p>
      </dsp:txBody>
      <dsp:txXfrm>
        <a:off x="37696" y="2714665"/>
        <a:ext cx="10440208" cy="696808"/>
      </dsp:txXfrm>
    </dsp:sp>
    <dsp:sp modelId="{92938B94-30B4-411B-999B-99C69E3CFAF8}">
      <dsp:nvSpPr>
        <dsp:cNvPr id="0" name=""/>
        <dsp:cNvSpPr/>
      </dsp:nvSpPr>
      <dsp:spPr>
        <a:xfrm>
          <a:off x="0" y="3564369"/>
          <a:ext cx="10515600" cy="7722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ru-RU" sz="1400" kern="1200" dirty="0"/>
            <a:t>4. Поиск путей воздействия на преступность, стабилизации ее показателей, удержания в социально приемлемых объемах путем криминологических исследований видов преступности (первичной, рецидивной, экономической, насильственной, корыстной; преступности несовершеннолетних, женщин и т.д.) для организации дифференцированного противодействия им</a:t>
          </a:r>
        </a:p>
      </dsp:txBody>
      <dsp:txXfrm>
        <a:off x="37696" y="3602065"/>
        <a:ext cx="10440208" cy="696808"/>
      </dsp:txXfrm>
    </dsp:sp>
  </dsp:spTree>
</dsp:drawing>
</file>

<file path=ppt/diagrams/drawing1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F3E5A-F294-436A-919D-764265E0972B}">
      <dsp:nvSpPr>
        <dsp:cNvPr id="0" name=""/>
        <dsp:cNvSpPr/>
      </dsp:nvSpPr>
      <dsp:spPr>
        <a:xfrm>
          <a:off x="0" y="0"/>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A1A782-D0DD-419A-9219-0BCBAF546CC2}">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ru-RU" sz="1700" kern="1200"/>
            <a:t>При определении целей, задач и объектов виктимологической профилактики необходимо выделить три уровня:</a:t>
          </a:r>
        </a:p>
      </dsp:txBody>
      <dsp:txXfrm>
        <a:off x="0" y="0"/>
        <a:ext cx="10515600" cy="1087834"/>
      </dsp:txXfrm>
    </dsp:sp>
    <dsp:sp modelId="{DB99E12C-67FE-4C23-AB0F-5296EB6DDFEB}">
      <dsp:nvSpPr>
        <dsp:cNvPr id="0" name=""/>
        <dsp:cNvSpPr/>
      </dsp:nvSpPr>
      <dsp:spPr>
        <a:xfrm>
          <a:off x="0" y="1087834"/>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66393A-129A-4AAC-A339-B8BA703B7247}">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ru-RU" sz="1700" kern="1200"/>
            <a:t>— общесоциальный — осуществление мер социально-экономического, политического, культурно-воспитательного характера, направленных на устранение или нейтрализацию фа кторов, способствующих криминальной виктимизации общества в целом. Объектом профилактики является все общество в целом, субъектами профилактики — федеральные органы государственной власти и органы местного самоуправления;</a:t>
          </a:r>
        </a:p>
      </dsp:txBody>
      <dsp:txXfrm>
        <a:off x="0" y="1087834"/>
        <a:ext cx="10515600" cy="1087834"/>
      </dsp:txXfrm>
    </dsp:sp>
    <dsp:sp modelId="{3803E2B8-0889-40D1-9629-E9162F51329B}">
      <dsp:nvSpPr>
        <dsp:cNvPr id="0" name=""/>
        <dsp:cNvSpPr/>
      </dsp:nvSpPr>
      <dsp:spPr>
        <a:xfrm>
          <a:off x="0" y="2175669"/>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692A9F-C4C4-43ED-99F9-C97A142519FF}">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ru-RU" sz="1700" kern="1200"/>
            <a:t>— специальный — деятельность специализированных органов, препятствующая реализации виктимных свойств и качеств отдельных групп населения. Объектом профилактики являются отдельные группы повышенной виктимности (безработные, наркоманы и т.д.), субъектами профилактики — правоохранительные органы всех уровней;</a:t>
          </a:r>
        </a:p>
      </dsp:txBody>
      <dsp:txXfrm>
        <a:off x="0" y="2175669"/>
        <a:ext cx="10515600" cy="1087834"/>
      </dsp:txXfrm>
    </dsp:sp>
    <dsp:sp modelId="{CC0F4646-7ED0-49AD-9D29-A766B220DB9F}">
      <dsp:nvSpPr>
        <dsp:cNvPr id="0" name=""/>
        <dsp:cNvSpPr/>
      </dsp:nvSpPr>
      <dsp:spPr>
        <a:xfrm>
          <a:off x="0" y="3263503"/>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98CD1E-28F2-4BFE-B05A-DB71F3A42145}">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ru-RU" sz="1700" kern="1200"/>
            <a:t>— индивидуальный — профилактическая деятельность с лицами, обладающими повышенной виктимностью. Субъектами являются организации с различными формами собственности, общественные организации, межведомственные и местные комиссии, ассоциации и фонды.</a:t>
          </a:r>
        </a:p>
      </dsp:txBody>
      <dsp:txXfrm>
        <a:off x="0" y="3263503"/>
        <a:ext cx="10515600" cy="1087834"/>
      </dsp:txXfrm>
    </dsp:sp>
  </dsp:spTree>
</dsp:drawing>
</file>

<file path=ppt/diagrams/drawing1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B1C1CA-AA26-4093-8B9A-12DA9D7DEF01}">
      <dsp:nvSpPr>
        <dsp:cNvPr id="0" name=""/>
        <dsp:cNvSpPr/>
      </dsp:nvSpPr>
      <dsp:spPr>
        <a:xfrm>
          <a:off x="0" y="72009"/>
          <a:ext cx="10515600" cy="420732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ru-RU" sz="2900" b="1" kern="1200" dirty="0"/>
            <a:t>Социальные последствия преступности </a:t>
          </a:r>
          <a:r>
            <a:rPr lang="ru-RU" sz="2900" kern="1200" dirty="0"/>
            <a:t>— это значительный разносторонний вред, причиняемый общественным отношениям.</a:t>
          </a:r>
        </a:p>
        <a:p>
          <a:pPr marL="0" lvl="0" indent="0" algn="l" defTabSz="1289050">
            <a:lnSpc>
              <a:spcPct val="90000"/>
            </a:lnSpc>
            <a:spcBef>
              <a:spcPct val="0"/>
            </a:spcBef>
            <a:spcAft>
              <a:spcPct val="35000"/>
            </a:spcAft>
            <a:buNone/>
          </a:pPr>
          <a:r>
            <a:rPr lang="ru-RU" sz="2900" kern="1200" dirty="0"/>
            <a:t>Однако такое определение является достаточно общим.</a:t>
          </a:r>
        </a:p>
        <a:p>
          <a:pPr marL="0" lvl="0" indent="0" algn="l" defTabSz="1289050">
            <a:lnSpc>
              <a:spcPct val="90000"/>
            </a:lnSpc>
            <a:spcBef>
              <a:spcPct val="0"/>
            </a:spcBef>
            <a:spcAft>
              <a:spcPct val="35000"/>
            </a:spcAft>
            <a:buNone/>
          </a:pPr>
          <a:r>
            <a:rPr lang="ru-RU" sz="2900" kern="1200" dirty="0"/>
            <a:t>Социальные последствия преступности включают негативный вред, причиняемый общественным отношениям, а также совокупность расходов, которые несут государство, общество, организации и конкретные граждане.</a:t>
          </a:r>
        </a:p>
      </dsp:txBody>
      <dsp:txXfrm>
        <a:off x="205384" y="277393"/>
        <a:ext cx="10104832" cy="3796552"/>
      </dsp:txXfrm>
    </dsp:sp>
  </dsp:spTree>
</dsp:drawing>
</file>

<file path=ppt/diagrams/drawing1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4C9037-837F-48BA-BE4F-2BA146907A38}">
      <dsp:nvSpPr>
        <dsp:cNvPr id="0" name=""/>
        <dsp:cNvSpPr/>
      </dsp:nvSpPr>
      <dsp:spPr>
        <a:xfrm>
          <a:off x="0" y="0"/>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F129E6-7840-4368-B40E-AFFD36DBEF5E}">
      <dsp:nvSpPr>
        <dsp:cNvPr id="0" name=""/>
        <dsp:cNvSpPr/>
      </dsp:nvSpPr>
      <dsp:spPr>
        <a:xfrm>
          <a:off x="0" y="0"/>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ru-RU" sz="1500" kern="1200"/>
            <a:t>В учебной литературе по криминологии социальные последствия преступлений предлагается классифицировать по следующим критериям:</a:t>
          </a:r>
        </a:p>
      </dsp:txBody>
      <dsp:txXfrm>
        <a:off x="0" y="0"/>
        <a:ext cx="10515600" cy="543917"/>
      </dsp:txXfrm>
    </dsp:sp>
    <dsp:sp modelId="{476A083E-FB2D-4B95-80B4-3F744E72EE44}">
      <dsp:nvSpPr>
        <dsp:cNvPr id="0" name=""/>
        <dsp:cNvSpPr/>
      </dsp:nvSpPr>
      <dsp:spPr>
        <a:xfrm>
          <a:off x="0" y="543917"/>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E0C5B8-96D0-4D45-8D46-3577CED33907}">
      <dsp:nvSpPr>
        <dsp:cNvPr id="0" name=""/>
        <dsp:cNvSpPr/>
      </dsp:nvSpPr>
      <dsp:spPr>
        <a:xfrm>
          <a:off x="0" y="543917"/>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ru-RU" sz="1500" kern="1200" dirty="0"/>
            <a:t>1) содержание наносимого преступлением ущерба (моральный, психологический, физический, экономический, технический, политический и др.);</a:t>
          </a:r>
        </a:p>
      </dsp:txBody>
      <dsp:txXfrm>
        <a:off x="0" y="543917"/>
        <a:ext cx="10515600" cy="543917"/>
      </dsp:txXfrm>
    </dsp:sp>
    <dsp:sp modelId="{DBD2B0AF-0A3C-48AD-8112-BBEDA2695C5E}">
      <dsp:nvSpPr>
        <dsp:cNvPr id="0" name=""/>
        <dsp:cNvSpPr/>
      </dsp:nvSpPr>
      <dsp:spPr>
        <a:xfrm>
          <a:off x="0" y="1087834"/>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2E3D19-605B-4A0C-9838-D5301222AFA0}">
      <dsp:nvSpPr>
        <dsp:cNvPr id="0" name=""/>
        <dsp:cNvSpPr/>
      </dsp:nvSpPr>
      <dsp:spPr>
        <a:xfrm>
          <a:off x="0" y="1087834"/>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ru-RU" sz="1500" kern="1200"/>
            <a:t>2) объект уголовно-правовой охраны (общественные отношения, связанные с личностью, обществом и (или) государством);</a:t>
          </a:r>
        </a:p>
      </dsp:txBody>
      <dsp:txXfrm>
        <a:off x="0" y="1087834"/>
        <a:ext cx="10515600" cy="543917"/>
      </dsp:txXfrm>
    </dsp:sp>
    <dsp:sp modelId="{06F471E8-042A-41A5-A753-11C6130611A1}">
      <dsp:nvSpPr>
        <dsp:cNvPr id="0" name=""/>
        <dsp:cNvSpPr/>
      </dsp:nvSpPr>
      <dsp:spPr>
        <a:xfrm>
          <a:off x="0" y="1631751"/>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45F436-8C08-42F0-B092-75FB15AB76BE}">
      <dsp:nvSpPr>
        <dsp:cNvPr id="0" name=""/>
        <dsp:cNvSpPr/>
      </dsp:nvSpPr>
      <dsp:spPr>
        <a:xfrm>
          <a:off x="0" y="1631751"/>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ru-RU" sz="1500" kern="1200"/>
            <a:t>3) тяжесть наступивших последствий (от незначительных — до невосполнимых (лишение жизни));</a:t>
          </a:r>
        </a:p>
      </dsp:txBody>
      <dsp:txXfrm>
        <a:off x="0" y="1631751"/>
        <a:ext cx="10515600" cy="543917"/>
      </dsp:txXfrm>
    </dsp:sp>
    <dsp:sp modelId="{B84EABE0-B93C-4EC6-B8D1-136CE09072DE}">
      <dsp:nvSpPr>
        <dsp:cNvPr id="0" name=""/>
        <dsp:cNvSpPr/>
      </dsp:nvSpPr>
      <dsp:spPr>
        <a:xfrm>
          <a:off x="0" y="2175669"/>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E892BA-2385-4E1A-A64E-9A4284954B4E}">
      <dsp:nvSpPr>
        <dsp:cNvPr id="0" name=""/>
        <dsp:cNvSpPr/>
      </dsp:nvSpPr>
      <dsp:spPr>
        <a:xfrm>
          <a:off x="0" y="2175669"/>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ru-RU" sz="1500" kern="1200"/>
            <a:t>4) время наступления общественно опасных последствий (непосредственно после преступного посягательства, спустя значительное время);</a:t>
          </a:r>
        </a:p>
      </dsp:txBody>
      <dsp:txXfrm>
        <a:off x="0" y="2175669"/>
        <a:ext cx="10515600" cy="543917"/>
      </dsp:txXfrm>
    </dsp:sp>
    <dsp:sp modelId="{3D0E082C-C7DE-48D9-9C44-7E835857E82F}">
      <dsp:nvSpPr>
        <dsp:cNvPr id="0" name=""/>
        <dsp:cNvSpPr/>
      </dsp:nvSpPr>
      <dsp:spPr>
        <a:xfrm>
          <a:off x="0" y="2719586"/>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C534CD-CA4C-4224-8EB1-6FDC3FE7F3DB}">
      <dsp:nvSpPr>
        <dsp:cNvPr id="0" name=""/>
        <dsp:cNvSpPr/>
      </dsp:nvSpPr>
      <dsp:spPr>
        <a:xfrm>
          <a:off x="0" y="2719586"/>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ru-RU" sz="1500" kern="1200" dirty="0"/>
            <a:t>5) последствия преступности как фактор, порождающий нарушение уголовно-правового запрета (насилие порождает новое насилие);</a:t>
          </a:r>
        </a:p>
      </dsp:txBody>
      <dsp:txXfrm>
        <a:off x="0" y="2719586"/>
        <a:ext cx="10515600" cy="543917"/>
      </dsp:txXfrm>
    </dsp:sp>
    <dsp:sp modelId="{2B11160A-4687-4465-81EA-F6C114A95F98}">
      <dsp:nvSpPr>
        <dsp:cNvPr id="0" name=""/>
        <dsp:cNvSpPr/>
      </dsp:nvSpPr>
      <dsp:spPr>
        <a:xfrm>
          <a:off x="0" y="3263503"/>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0AC130-43BC-414A-8B4C-8086FF2E9173}">
      <dsp:nvSpPr>
        <dsp:cNvPr id="0" name=""/>
        <dsp:cNvSpPr/>
      </dsp:nvSpPr>
      <dsp:spPr>
        <a:xfrm>
          <a:off x="0" y="3263503"/>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ru-RU" sz="1500" kern="1200"/>
            <a:t>6) сфера, в которой был нанесен ущерб (дифференциация общества приводит к диверсификации преступности и ее последствий, затрагивающих все сферы жизни);</a:t>
          </a:r>
        </a:p>
      </dsp:txBody>
      <dsp:txXfrm>
        <a:off x="0" y="3263503"/>
        <a:ext cx="10515600" cy="543917"/>
      </dsp:txXfrm>
    </dsp:sp>
    <dsp:sp modelId="{C4AE4CFC-14F3-40E1-A784-0F35BF7C2902}">
      <dsp:nvSpPr>
        <dsp:cNvPr id="0" name=""/>
        <dsp:cNvSpPr/>
      </dsp:nvSpPr>
      <dsp:spPr>
        <a:xfrm>
          <a:off x="0" y="3807420"/>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0E9F28-8A7E-489C-9C67-5C32EA424A45}">
      <dsp:nvSpPr>
        <dsp:cNvPr id="0" name=""/>
        <dsp:cNvSpPr/>
      </dsp:nvSpPr>
      <dsp:spPr>
        <a:xfrm>
          <a:off x="0" y="3807420"/>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ru-RU" sz="1500" kern="1200"/>
            <a:t>7) масштабы ущерба (общегосударственные, региональные, индивидуальные).</a:t>
          </a:r>
        </a:p>
      </dsp:txBody>
      <dsp:txXfrm>
        <a:off x="0" y="3807420"/>
        <a:ext cx="10515600" cy="543917"/>
      </dsp:txXfrm>
    </dsp:sp>
  </dsp:spTree>
</dsp:drawing>
</file>

<file path=ppt/diagrams/drawing1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0BD6EB-91E7-4629-BB50-70D933F36F18}">
      <dsp:nvSpPr>
        <dsp:cNvPr id="0" name=""/>
        <dsp:cNvSpPr/>
      </dsp:nvSpPr>
      <dsp:spPr>
        <a:xfrm>
          <a:off x="0" y="228789"/>
          <a:ext cx="10515600" cy="38937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ru-RU" sz="2600" b="1" kern="1200"/>
            <a:t>Экономическую преступность </a:t>
          </a:r>
          <a:r>
            <a:rPr lang="ru-RU" sz="2600" kern="1200"/>
            <a:t>(преступность в сфере экономической деятельности) можно рассматривать как исторически изменчивое, общественно опасное, сложное, многогранное, социально негативное уголовно-правовое явление, представляющее собой совокупность корыстных преступлений в сфере экономики, совершаемых на определенной территории за определенный период времени гражданами в процессе их профессиональной деятельности и посягающих на интересы участников экономических отношений, а также на порядок управления экономикой.</a:t>
          </a:r>
        </a:p>
      </dsp:txBody>
      <dsp:txXfrm>
        <a:off x="190078" y="418867"/>
        <a:ext cx="10135444" cy="3513604"/>
      </dsp:txXfrm>
    </dsp:sp>
  </dsp:spTree>
</dsp:drawing>
</file>

<file path=ppt/diagrams/drawing1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54C000-81CA-44E8-BDC3-C086AD04A7DE}">
      <dsp:nvSpPr>
        <dsp:cNvPr id="0" name=""/>
        <dsp:cNvSpPr/>
      </dsp:nvSpPr>
      <dsp:spPr>
        <a:xfrm>
          <a:off x="0" y="531"/>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BBADC5-FCEB-4588-8E53-407977EDCA87}">
      <dsp:nvSpPr>
        <dsp:cNvPr id="0" name=""/>
        <dsp:cNvSpPr/>
      </dsp:nvSpPr>
      <dsp:spPr>
        <a:xfrm>
          <a:off x="0" y="531"/>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ru-RU" sz="1700" kern="1200"/>
            <a:t>В научной литературе выделяются следующие признаки экономических преступлений (преступлений в сфере экономической деятельности). Такие преступления:</a:t>
          </a:r>
        </a:p>
      </dsp:txBody>
      <dsp:txXfrm>
        <a:off x="0" y="531"/>
        <a:ext cx="10515600" cy="621467"/>
      </dsp:txXfrm>
    </dsp:sp>
    <dsp:sp modelId="{E3874ADF-D49D-4B86-B476-6CFBB1366065}">
      <dsp:nvSpPr>
        <dsp:cNvPr id="0" name=""/>
        <dsp:cNvSpPr/>
      </dsp:nvSpPr>
      <dsp:spPr>
        <a:xfrm>
          <a:off x="0" y="621999"/>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0A3516-7751-43AE-AE70-817C7A7B3BC8}">
      <dsp:nvSpPr>
        <dsp:cNvPr id="0" name=""/>
        <dsp:cNvSpPr/>
      </dsp:nvSpPr>
      <dsp:spPr>
        <a:xfrm>
          <a:off x="0" y="621999"/>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ru-RU" sz="1700" kern="1200"/>
            <a:t>1) совершаются в процессе профессиональной деятельности;</a:t>
          </a:r>
        </a:p>
      </dsp:txBody>
      <dsp:txXfrm>
        <a:off x="0" y="621999"/>
        <a:ext cx="10515600" cy="621467"/>
      </dsp:txXfrm>
    </dsp:sp>
    <dsp:sp modelId="{0BB8BEDB-9E93-4E9D-97B1-BD68EF4FEB60}">
      <dsp:nvSpPr>
        <dsp:cNvPr id="0" name=""/>
        <dsp:cNvSpPr/>
      </dsp:nvSpPr>
      <dsp:spPr>
        <a:xfrm>
          <a:off x="0" y="1243467"/>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E47960-C85E-42E6-9EEE-771070F31F29}">
      <dsp:nvSpPr>
        <dsp:cNvPr id="0" name=""/>
        <dsp:cNvSpPr/>
      </dsp:nvSpPr>
      <dsp:spPr>
        <a:xfrm>
          <a:off x="0" y="1243467"/>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ru-RU" sz="1700" kern="1200"/>
            <a:t>2) совершаются в рамках и под прикрытием законной экономической деятельности;</a:t>
          </a:r>
        </a:p>
      </dsp:txBody>
      <dsp:txXfrm>
        <a:off x="0" y="1243467"/>
        <a:ext cx="10515600" cy="621467"/>
      </dsp:txXfrm>
    </dsp:sp>
    <dsp:sp modelId="{F344DF30-A9BD-4447-8FB1-A371CE6C3984}">
      <dsp:nvSpPr>
        <dsp:cNvPr id="0" name=""/>
        <dsp:cNvSpPr/>
      </dsp:nvSpPr>
      <dsp:spPr>
        <a:xfrm>
          <a:off x="0" y="1864935"/>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15ACFC-86F4-4992-909A-F8E1EE7F5D9A}">
      <dsp:nvSpPr>
        <dsp:cNvPr id="0" name=""/>
        <dsp:cNvSpPr/>
      </dsp:nvSpPr>
      <dsp:spPr>
        <a:xfrm>
          <a:off x="0" y="1864935"/>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ru-RU" sz="1700" kern="1200"/>
            <a:t>3) носят корыстный характер;</a:t>
          </a:r>
        </a:p>
      </dsp:txBody>
      <dsp:txXfrm>
        <a:off x="0" y="1864935"/>
        <a:ext cx="10515600" cy="621467"/>
      </dsp:txXfrm>
    </dsp:sp>
    <dsp:sp modelId="{A248F440-8A49-46CB-83EF-0DAED6AACD89}">
      <dsp:nvSpPr>
        <dsp:cNvPr id="0" name=""/>
        <dsp:cNvSpPr/>
      </dsp:nvSpPr>
      <dsp:spPr>
        <a:xfrm>
          <a:off x="0" y="2486402"/>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7A7011-B398-45E0-A739-9092E9FF1D74}">
      <dsp:nvSpPr>
        <dsp:cNvPr id="0" name=""/>
        <dsp:cNvSpPr/>
      </dsp:nvSpPr>
      <dsp:spPr>
        <a:xfrm>
          <a:off x="0" y="2486402"/>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ru-RU" sz="1700" kern="1200"/>
            <a:t>4) систематически развиваются;</a:t>
          </a:r>
        </a:p>
      </dsp:txBody>
      <dsp:txXfrm>
        <a:off x="0" y="2486402"/>
        <a:ext cx="10515600" cy="621467"/>
      </dsp:txXfrm>
    </dsp:sp>
    <dsp:sp modelId="{DF3F821A-57DB-49C2-BFD3-3DBB2A47635E}">
      <dsp:nvSpPr>
        <dsp:cNvPr id="0" name=""/>
        <dsp:cNvSpPr/>
      </dsp:nvSpPr>
      <dsp:spPr>
        <a:xfrm>
          <a:off x="0" y="3107870"/>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8D9FEE-9EC6-46B7-9F31-B13B886F1931}">
      <dsp:nvSpPr>
        <dsp:cNvPr id="0" name=""/>
        <dsp:cNvSpPr/>
      </dsp:nvSpPr>
      <dsp:spPr>
        <a:xfrm>
          <a:off x="0" y="3107870"/>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ru-RU" sz="1700" kern="1200"/>
            <a:t>5) наносят ущерб экономическим интересам государства, частных предпринимателей и граждан;</a:t>
          </a:r>
        </a:p>
      </dsp:txBody>
      <dsp:txXfrm>
        <a:off x="0" y="3107870"/>
        <a:ext cx="10515600" cy="621467"/>
      </dsp:txXfrm>
    </dsp:sp>
    <dsp:sp modelId="{13EA95DE-D3DE-4E96-8DE5-58796BD59717}">
      <dsp:nvSpPr>
        <dsp:cNvPr id="0" name=""/>
        <dsp:cNvSpPr/>
      </dsp:nvSpPr>
      <dsp:spPr>
        <a:xfrm>
          <a:off x="0" y="3729338"/>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2C5FD5-A01A-4ACD-AD4E-23C569AC6EE6}">
      <dsp:nvSpPr>
        <dsp:cNvPr id="0" name=""/>
        <dsp:cNvSpPr/>
      </dsp:nvSpPr>
      <dsp:spPr>
        <a:xfrm>
          <a:off x="0" y="3729338"/>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ru-RU" sz="1700" kern="1200"/>
            <a:t>6) совершаются лицами, действующими от имени и в интересах предприятия.</a:t>
          </a:r>
        </a:p>
      </dsp:txBody>
      <dsp:txXfrm>
        <a:off x="0" y="3729338"/>
        <a:ext cx="10515600" cy="621467"/>
      </dsp:txXfrm>
    </dsp:sp>
  </dsp:spTree>
</dsp:drawing>
</file>

<file path=ppt/diagrams/drawing1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CAE992-23C1-4AE2-980F-5FE94779B3AD}">
      <dsp:nvSpPr>
        <dsp:cNvPr id="0" name=""/>
        <dsp:cNvSpPr/>
      </dsp:nvSpPr>
      <dsp:spPr>
        <a:xfrm>
          <a:off x="0" y="79029"/>
          <a:ext cx="10515600" cy="419328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ru-RU" sz="2800" kern="1200"/>
            <a:t>Объектом преступлений, совершаемых в сфере экономической деятельности, является «охраняемая государством система общественных отношений, складывающихся в сфере экономической деятельности в обществе, ориентированном на развитие рыночной экономики», или говоря иначе, «установленный порядок осуществления предпринимательской или иной экономической деятельности по поводу производства, распределения, обмена и потребления материальных благ и услуг» ( Б. В. Волженкин ).</a:t>
          </a:r>
        </a:p>
      </dsp:txBody>
      <dsp:txXfrm>
        <a:off x="204699" y="283728"/>
        <a:ext cx="10106202" cy="3783882"/>
      </dsp:txXfrm>
    </dsp:sp>
  </dsp:spTree>
</dsp:drawing>
</file>

<file path=ppt/diagrams/drawing1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AC64C5-9B74-4F7D-868B-9340D3E57858}">
      <dsp:nvSpPr>
        <dsp:cNvPr id="0" name=""/>
        <dsp:cNvSpPr/>
      </dsp:nvSpPr>
      <dsp:spPr>
        <a:xfrm>
          <a:off x="0" y="531"/>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F81DD3-158E-4745-81EF-41A1EDDE1D05}">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ru-RU" sz="1300" b="1" kern="1200" dirty="0"/>
            <a:t>В научной литературе не существует единой точки зрения на структуру экономической преступности, которая охватывает следующие виды преступлений:</a:t>
          </a:r>
        </a:p>
      </dsp:txBody>
      <dsp:txXfrm>
        <a:off x="0" y="531"/>
        <a:ext cx="10515600" cy="870055"/>
      </dsp:txXfrm>
    </dsp:sp>
    <dsp:sp modelId="{6D88EE9C-EEC0-4874-A519-2A187249D635}">
      <dsp:nvSpPr>
        <dsp:cNvPr id="0" name=""/>
        <dsp:cNvSpPr/>
      </dsp:nvSpPr>
      <dsp:spPr>
        <a:xfrm>
          <a:off x="0" y="870586"/>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3565D5-032B-455B-B129-82C877957A2D}">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ru-RU" sz="1300" kern="1200"/>
            <a:t>1) совершаемые непосредственно в сфере экономической деятельности, связанные с нарушением гарантий и общего порядка осуществления предпринимательской деятельности, прав кредиторов и с причинением им вреда, с проявлениями монополизма и недобросовестной конкуренции, в сфере обращения денежных средств и ценных бумаг, связанные с валютным регулированием деятельности государства, таможенной, налоговой деятельностью и др.;</a:t>
          </a:r>
        </a:p>
      </dsp:txBody>
      <dsp:txXfrm>
        <a:off x="0" y="870586"/>
        <a:ext cx="10515600" cy="870055"/>
      </dsp:txXfrm>
    </dsp:sp>
    <dsp:sp modelId="{7667934F-B827-4B48-8636-FE54BE6C3AD0}">
      <dsp:nvSpPr>
        <dsp:cNvPr id="0" name=""/>
        <dsp:cNvSpPr/>
      </dsp:nvSpPr>
      <dsp:spPr>
        <a:xfrm>
          <a:off x="0" y="1740641"/>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0C7C2F-CE3C-453E-883D-95D9D0A95225}">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ru-RU" sz="1300" kern="1200"/>
            <a:t>2) против собственности (кража, мошенничество, присвоение и растрата);</a:t>
          </a:r>
        </a:p>
      </dsp:txBody>
      <dsp:txXfrm>
        <a:off x="0" y="1740641"/>
        <a:ext cx="10515600" cy="870055"/>
      </dsp:txXfrm>
    </dsp:sp>
    <dsp:sp modelId="{7147CEDD-99EA-41D7-8D8F-E86359F96EC2}">
      <dsp:nvSpPr>
        <dsp:cNvPr id="0" name=""/>
        <dsp:cNvSpPr/>
      </dsp:nvSpPr>
      <dsp:spPr>
        <a:xfrm>
          <a:off x="0" y="2610696"/>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BF8EBE-4AAA-4E99-A622-E22ECB8A43D3}">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ru-RU" sz="1300" kern="1200"/>
            <a:t>3) против интересов службы в коммерческих организациях (злоупотребление полномочиями, злоупотребление полномочиями частными нотариусами и аудиторами, коммерческий подкуп);</a:t>
          </a:r>
        </a:p>
      </dsp:txBody>
      <dsp:txXfrm>
        <a:off x="0" y="2610696"/>
        <a:ext cx="10515600" cy="870055"/>
      </dsp:txXfrm>
    </dsp:sp>
    <dsp:sp modelId="{07945ABB-1756-43FE-A615-5EE3F4199509}">
      <dsp:nvSpPr>
        <dsp:cNvPr id="0" name=""/>
        <dsp:cNvSpPr/>
      </dsp:nvSpPr>
      <dsp:spPr>
        <a:xfrm>
          <a:off x="0" y="3480751"/>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90F301-064C-487F-B5E4-5652BB7990FC}">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ru-RU" sz="1300" kern="1200"/>
            <a:t>4) против государственной службы и службы в органах местного самоуправления (злоупотребление должностными полномочиями, превышение должностных полномочий, служебный подлог, незаконное участие в предпринимательской деятельности, получение взятки).</a:t>
          </a:r>
        </a:p>
      </dsp:txBody>
      <dsp:txXfrm>
        <a:off x="0" y="3480751"/>
        <a:ext cx="10515600" cy="870055"/>
      </dsp:txXfrm>
    </dsp:sp>
  </dsp:spTree>
</dsp:drawing>
</file>

<file path=ppt/diagrams/drawing1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01C78-57FE-470C-A913-486F5092E4ED}">
      <dsp:nvSpPr>
        <dsp:cNvPr id="0" name=""/>
        <dsp:cNvSpPr/>
      </dsp:nvSpPr>
      <dsp:spPr>
        <a:xfrm>
          <a:off x="0" y="0"/>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601B64-B7D2-4428-A95A-6AF596F094AE}">
      <dsp:nvSpPr>
        <dsp:cNvPr id="0" name=""/>
        <dsp:cNvSpPr/>
      </dsp:nvSpPr>
      <dsp:spPr>
        <a:xfrm>
          <a:off x="0" y="0"/>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ru-RU" sz="1500" kern="1200" dirty="0"/>
            <a:t>Указанные преступления объединяются по признаку общности мотивации (корысть) и экономической направленности.</a:t>
          </a:r>
        </a:p>
      </dsp:txBody>
      <dsp:txXfrm>
        <a:off x="0" y="0"/>
        <a:ext cx="10515600" cy="543917"/>
      </dsp:txXfrm>
    </dsp:sp>
    <dsp:sp modelId="{37797A4B-A728-4C7B-980C-E00CD088DBE8}">
      <dsp:nvSpPr>
        <dsp:cNvPr id="0" name=""/>
        <dsp:cNvSpPr/>
      </dsp:nvSpPr>
      <dsp:spPr>
        <a:xfrm>
          <a:off x="0" y="543917"/>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F35171-A81F-4B7C-96CA-1171507E001E}">
      <dsp:nvSpPr>
        <dsp:cNvPr id="0" name=""/>
        <dsp:cNvSpPr/>
      </dsp:nvSpPr>
      <dsp:spPr>
        <a:xfrm>
          <a:off x="0" y="543917"/>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ru-RU" sz="1500" b="1" kern="1200" dirty="0"/>
            <a:t>Наиболее опасными среди них являются преступления в сфере</a:t>
          </a:r>
          <a:r>
            <a:rPr lang="ru-RU" sz="1500" kern="1200" dirty="0"/>
            <a:t>:</a:t>
          </a:r>
        </a:p>
      </dsp:txBody>
      <dsp:txXfrm>
        <a:off x="0" y="543917"/>
        <a:ext cx="10515600" cy="543917"/>
      </dsp:txXfrm>
    </dsp:sp>
    <dsp:sp modelId="{EA7C886D-BCDB-4C42-8905-A698F1DBC583}">
      <dsp:nvSpPr>
        <dsp:cNvPr id="0" name=""/>
        <dsp:cNvSpPr/>
      </dsp:nvSpPr>
      <dsp:spPr>
        <a:xfrm>
          <a:off x="0" y="1087834"/>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D1B170-B4C6-48AB-86EA-E400213B70FA}">
      <dsp:nvSpPr>
        <dsp:cNvPr id="0" name=""/>
        <dsp:cNvSpPr/>
      </dsp:nvSpPr>
      <dsp:spPr>
        <a:xfrm>
          <a:off x="0" y="1087834"/>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ru-RU" sz="1500" kern="1200"/>
            <a:t>1) кредитноденежных отношений и банковской деятельности;</a:t>
          </a:r>
        </a:p>
      </dsp:txBody>
      <dsp:txXfrm>
        <a:off x="0" y="1087834"/>
        <a:ext cx="10515600" cy="543917"/>
      </dsp:txXfrm>
    </dsp:sp>
    <dsp:sp modelId="{D178D35E-7694-4770-9F99-CD375BDC348F}">
      <dsp:nvSpPr>
        <dsp:cNvPr id="0" name=""/>
        <dsp:cNvSpPr/>
      </dsp:nvSpPr>
      <dsp:spPr>
        <a:xfrm>
          <a:off x="0" y="1631751"/>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91580A-FB99-417B-80B7-A2BC6B7164CB}">
      <dsp:nvSpPr>
        <dsp:cNvPr id="0" name=""/>
        <dsp:cNvSpPr/>
      </dsp:nvSpPr>
      <dsp:spPr>
        <a:xfrm>
          <a:off x="0" y="1631751"/>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ru-RU" sz="1500" kern="1200"/>
            <a:t>2) внешнеэкономической деятельности;</a:t>
          </a:r>
        </a:p>
      </dsp:txBody>
      <dsp:txXfrm>
        <a:off x="0" y="1631751"/>
        <a:ext cx="10515600" cy="543917"/>
      </dsp:txXfrm>
    </dsp:sp>
    <dsp:sp modelId="{C1C7B34A-3CA4-4BB1-8470-674F12B20882}">
      <dsp:nvSpPr>
        <dsp:cNvPr id="0" name=""/>
        <dsp:cNvSpPr/>
      </dsp:nvSpPr>
      <dsp:spPr>
        <a:xfrm>
          <a:off x="0" y="2175669"/>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5A9624-A067-4968-856C-67284F4114B3}">
      <dsp:nvSpPr>
        <dsp:cNvPr id="0" name=""/>
        <dsp:cNvSpPr/>
      </dsp:nvSpPr>
      <dsp:spPr>
        <a:xfrm>
          <a:off x="0" y="2175669"/>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ru-RU" sz="1500" kern="1200"/>
            <a:t>3) приватизации государственного и муниципального имущества;</a:t>
          </a:r>
        </a:p>
      </dsp:txBody>
      <dsp:txXfrm>
        <a:off x="0" y="2175669"/>
        <a:ext cx="10515600" cy="543917"/>
      </dsp:txXfrm>
    </dsp:sp>
    <dsp:sp modelId="{C4963CDC-ED0F-4B84-B827-8A90E7167402}">
      <dsp:nvSpPr>
        <dsp:cNvPr id="0" name=""/>
        <dsp:cNvSpPr/>
      </dsp:nvSpPr>
      <dsp:spPr>
        <a:xfrm>
          <a:off x="0" y="2719586"/>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8583DA-D039-4B9E-B053-374DA9C2BBB6}">
      <dsp:nvSpPr>
        <dsp:cNvPr id="0" name=""/>
        <dsp:cNvSpPr/>
      </dsp:nvSpPr>
      <dsp:spPr>
        <a:xfrm>
          <a:off x="0" y="2719586"/>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ru-RU" sz="1500" kern="1200"/>
            <a:t>4) рынка ценных бумаг;</a:t>
          </a:r>
        </a:p>
      </dsp:txBody>
      <dsp:txXfrm>
        <a:off x="0" y="2719586"/>
        <a:ext cx="10515600" cy="543917"/>
      </dsp:txXfrm>
    </dsp:sp>
    <dsp:sp modelId="{84D87038-880B-4F0E-8B0C-395CD1255A88}">
      <dsp:nvSpPr>
        <dsp:cNvPr id="0" name=""/>
        <dsp:cNvSpPr/>
      </dsp:nvSpPr>
      <dsp:spPr>
        <a:xfrm>
          <a:off x="0" y="3263503"/>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97C4CC-51E5-4E44-8509-D6B18E99BFB6}">
      <dsp:nvSpPr>
        <dsp:cNvPr id="0" name=""/>
        <dsp:cNvSpPr/>
      </dsp:nvSpPr>
      <dsp:spPr>
        <a:xfrm>
          <a:off x="0" y="3263503"/>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ru-RU" sz="1500" kern="1200"/>
            <a:t>5) налоговой;</a:t>
          </a:r>
        </a:p>
      </dsp:txBody>
      <dsp:txXfrm>
        <a:off x="0" y="3263503"/>
        <a:ext cx="10515600" cy="543917"/>
      </dsp:txXfrm>
    </dsp:sp>
    <dsp:sp modelId="{5B77DB95-7DC0-4E40-B938-291F25EAED7D}">
      <dsp:nvSpPr>
        <dsp:cNvPr id="0" name=""/>
        <dsp:cNvSpPr/>
      </dsp:nvSpPr>
      <dsp:spPr>
        <a:xfrm>
          <a:off x="0" y="3807420"/>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3208A0-0919-4D78-8576-CACC087FBB98}">
      <dsp:nvSpPr>
        <dsp:cNvPr id="0" name=""/>
        <dsp:cNvSpPr/>
      </dsp:nvSpPr>
      <dsp:spPr>
        <a:xfrm>
          <a:off x="0" y="3807420"/>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ru-RU" sz="1500" kern="1200"/>
            <a:t>6) сделок с недвижимостью.</a:t>
          </a:r>
        </a:p>
      </dsp:txBody>
      <dsp:txXfrm>
        <a:off x="0" y="3807420"/>
        <a:ext cx="10515600" cy="543917"/>
      </dsp:txXfrm>
    </dsp:sp>
  </dsp:spTree>
</dsp:drawing>
</file>

<file path=ppt/diagrams/drawing1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4B91F-AC60-4DBD-BF5D-159085C841D7}">
      <dsp:nvSpPr>
        <dsp:cNvPr id="0" name=""/>
        <dsp:cNvSpPr/>
      </dsp:nvSpPr>
      <dsp:spPr>
        <a:xfrm>
          <a:off x="0" y="71469"/>
          <a:ext cx="10515600" cy="7956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u-RU" sz="2000" b="1" kern="1200" dirty="0"/>
            <a:t>Граждане отказываются от обращения за помощью в правоохранительные органы по причинам:</a:t>
          </a:r>
        </a:p>
      </dsp:txBody>
      <dsp:txXfrm>
        <a:off x="38838" y="110307"/>
        <a:ext cx="10437924" cy="717924"/>
      </dsp:txXfrm>
    </dsp:sp>
    <dsp:sp modelId="{546E9160-91BE-40C5-8E95-2EB932C0BF94}">
      <dsp:nvSpPr>
        <dsp:cNvPr id="0" name=""/>
        <dsp:cNvSpPr/>
      </dsp:nvSpPr>
      <dsp:spPr>
        <a:xfrm>
          <a:off x="0" y="924669"/>
          <a:ext cx="10515600" cy="7956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u-RU" sz="2000" kern="1200"/>
            <a:t>1) недоверия;</a:t>
          </a:r>
        </a:p>
      </dsp:txBody>
      <dsp:txXfrm>
        <a:off x="38838" y="963507"/>
        <a:ext cx="10437924" cy="717924"/>
      </dsp:txXfrm>
    </dsp:sp>
    <dsp:sp modelId="{BBAC2BA2-9E7F-4ADF-8FCC-C800F7F314E4}">
      <dsp:nvSpPr>
        <dsp:cNvPr id="0" name=""/>
        <dsp:cNvSpPr/>
      </dsp:nvSpPr>
      <dsp:spPr>
        <a:xfrm>
          <a:off x="0" y="1777869"/>
          <a:ext cx="10515600" cy="7956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u-RU" sz="2000" kern="1200"/>
            <a:t>2) нежелания иметь дело с сотрудниками правоохранительных органов, поскольку у них нет уверенности в том, что их заявление будет рассмотрено должным образом;</a:t>
          </a:r>
        </a:p>
      </dsp:txBody>
      <dsp:txXfrm>
        <a:off x="38838" y="1816707"/>
        <a:ext cx="10437924" cy="717924"/>
      </dsp:txXfrm>
    </dsp:sp>
    <dsp:sp modelId="{2ECB774A-603C-45F5-99C2-6E5B26EBB610}">
      <dsp:nvSpPr>
        <dsp:cNvPr id="0" name=""/>
        <dsp:cNvSpPr/>
      </dsp:nvSpPr>
      <dsp:spPr>
        <a:xfrm>
          <a:off x="0" y="2631069"/>
          <a:ext cx="10515600" cy="7956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u-RU" sz="2000" kern="1200"/>
            <a:t>3) длительности процессуальной процедуры.</a:t>
          </a:r>
        </a:p>
      </dsp:txBody>
      <dsp:txXfrm>
        <a:off x="38838" y="2669907"/>
        <a:ext cx="10437924" cy="717924"/>
      </dsp:txXfrm>
    </dsp:sp>
    <dsp:sp modelId="{BE419059-D56A-4142-9703-EADA795BBE15}">
      <dsp:nvSpPr>
        <dsp:cNvPr id="0" name=""/>
        <dsp:cNvSpPr/>
      </dsp:nvSpPr>
      <dsp:spPr>
        <a:xfrm>
          <a:off x="0" y="3484269"/>
          <a:ext cx="10515600" cy="7956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u-RU" sz="2000" b="1" kern="1200" dirty="0"/>
            <a:t>Экономические преступления с течением времени начинают носить все более изощренный характер, маскируются под новые, прогрессивные формы рыночной деятельности.</a:t>
          </a:r>
        </a:p>
      </dsp:txBody>
      <dsp:txXfrm>
        <a:off x="38838" y="3523107"/>
        <a:ext cx="10437924" cy="717924"/>
      </dsp:txXfrm>
    </dsp:sp>
  </dsp:spTree>
</dsp:drawing>
</file>

<file path=ppt/diagrams/drawing1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68B21-C7C7-49FE-B283-7A56721D7103}">
      <dsp:nvSpPr>
        <dsp:cNvPr id="0" name=""/>
        <dsp:cNvSpPr/>
      </dsp:nvSpPr>
      <dsp:spPr>
        <a:xfrm>
          <a:off x="0" y="22868"/>
          <a:ext cx="10515600" cy="43056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ru-RU" sz="2300" kern="1200" dirty="0"/>
            <a:t>Преобладание в структуре преступности экономической направленности преступлений против собственности определяется объективными условиями:</a:t>
          </a:r>
        </a:p>
        <a:p>
          <a:pPr marL="0" lvl="0" indent="0" algn="l" defTabSz="1022350">
            <a:lnSpc>
              <a:spcPct val="90000"/>
            </a:lnSpc>
            <a:spcBef>
              <a:spcPct val="0"/>
            </a:spcBef>
            <a:spcAft>
              <a:spcPct val="35000"/>
            </a:spcAft>
            <a:buNone/>
          </a:pPr>
          <a:r>
            <a:rPr lang="ru-RU" sz="2300" kern="1200" dirty="0"/>
            <a:t>— лучшей по сравнению с преступлениями в сфере экономической деятельности </a:t>
          </a:r>
          <a:r>
            <a:rPr lang="ru-RU" sz="2300" kern="1200" dirty="0" err="1"/>
            <a:t>выявляемостью</a:t>
          </a:r>
          <a:r>
            <a:rPr lang="ru-RU" sz="2300" kern="1200" dirty="0"/>
            <a:t> и раскрываемостью первых;</a:t>
          </a:r>
        </a:p>
        <a:p>
          <a:pPr marL="0" lvl="0" indent="0" algn="l" defTabSz="1022350">
            <a:lnSpc>
              <a:spcPct val="90000"/>
            </a:lnSpc>
            <a:spcBef>
              <a:spcPct val="0"/>
            </a:spcBef>
            <a:spcAft>
              <a:spcPct val="35000"/>
            </a:spcAft>
            <a:buNone/>
          </a:pPr>
          <a:r>
            <a:rPr lang="ru-RU" sz="2300" kern="1200" dirty="0"/>
            <a:t>— относительной простотой применения соответствующих уголовно-правовых норм;</a:t>
          </a:r>
        </a:p>
        <a:p>
          <a:pPr marL="0" lvl="0" indent="0" algn="l" defTabSz="1022350">
            <a:lnSpc>
              <a:spcPct val="90000"/>
            </a:lnSpc>
            <a:spcBef>
              <a:spcPct val="0"/>
            </a:spcBef>
            <a:spcAft>
              <a:spcPct val="35000"/>
            </a:spcAft>
            <a:buNone/>
          </a:pPr>
          <a:r>
            <a:rPr lang="ru-RU" sz="2300" kern="1200" dirty="0"/>
            <a:t>— высоким уровнем коррупции;</a:t>
          </a:r>
        </a:p>
        <a:p>
          <a:pPr marL="0" lvl="0" indent="0" algn="l" defTabSz="1022350">
            <a:lnSpc>
              <a:spcPct val="90000"/>
            </a:lnSpc>
            <a:spcBef>
              <a:spcPct val="0"/>
            </a:spcBef>
            <a:spcAft>
              <a:spcPct val="35000"/>
            </a:spcAft>
            <a:buNone/>
          </a:pPr>
          <a:r>
            <a:rPr lang="ru-RU" sz="2300" kern="1200" dirty="0"/>
            <a:t>— уровнем латентности преступлений в сфере экономической деятельности, намного превышающим уровень латентности преступлений против собственности.</a:t>
          </a:r>
        </a:p>
      </dsp:txBody>
      <dsp:txXfrm>
        <a:off x="210182" y="233050"/>
        <a:ext cx="10095236" cy="388523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6E6A45-1FF1-47E3-895A-20BF073F21E7}">
      <dsp:nvSpPr>
        <dsp:cNvPr id="0" name=""/>
        <dsp:cNvSpPr/>
      </dsp:nvSpPr>
      <dsp:spPr>
        <a:xfrm>
          <a:off x="0" y="281889"/>
          <a:ext cx="10515600" cy="7160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dirty="0"/>
            <a:t>5. Определение латентной (скрытой) преступности, ее источников и причин, а также разработка мер по ее сокращению</a:t>
          </a:r>
        </a:p>
      </dsp:txBody>
      <dsp:txXfrm>
        <a:off x="34954" y="316843"/>
        <a:ext cx="10445692" cy="646132"/>
      </dsp:txXfrm>
    </dsp:sp>
    <dsp:sp modelId="{AD0A7393-BE6B-44DE-8B69-D9DAB172D819}">
      <dsp:nvSpPr>
        <dsp:cNvPr id="0" name=""/>
        <dsp:cNvSpPr/>
      </dsp:nvSpPr>
      <dsp:spPr>
        <a:xfrm>
          <a:off x="0" y="1049769"/>
          <a:ext cx="10515600" cy="7160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dirty="0"/>
            <a:t>6. Сравнительные исследования преступности, отдельных ее видов и положительного опыта профилактической деятельности в других странах</a:t>
          </a:r>
        </a:p>
      </dsp:txBody>
      <dsp:txXfrm>
        <a:off x="34954" y="1084723"/>
        <a:ext cx="10445692" cy="646132"/>
      </dsp:txXfrm>
    </dsp:sp>
    <dsp:sp modelId="{741A21A5-FC26-4262-B017-197DA746A79A}">
      <dsp:nvSpPr>
        <dsp:cNvPr id="0" name=""/>
        <dsp:cNvSpPr/>
      </dsp:nvSpPr>
      <dsp:spPr>
        <a:xfrm>
          <a:off x="0" y="1817649"/>
          <a:ext cx="10515600" cy="7160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dirty="0"/>
            <a:t>7. Определение научно обоснованных путей и направлений предупреждения преступности и выработка актуальных мер противодействия ей, включая планирование и организацию такой деятельности</a:t>
          </a:r>
        </a:p>
      </dsp:txBody>
      <dsp:txXfrm>
        <a:off x="34954" y="1852603"/>
        <a:ext cx="10445692" cy="646132"/>
      </dsp:txXfrm>
    </dsp:sp>
    <dsp:sp modelId="{94F4050B-99AB-4BBB-A3D8-DDDC2CDE22BB}">
      <dsp:nvSpPr>
        <dsp:cNvPr id="0" name=""/>
        <dsp:cNvSpPr/>
      </dsp:nvSpPr>
      <dsp:spPr>
        <a:xfrm>
          <a:off x="0" y="2585529"/>
          <a:ext cx="10515600" cy="7160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dirty="0"/>
            <a:t>8. Криминологическое обоснование законотворческой деятельности в сфере уголовной политики и противодействия преступности</a:t>
          </a:r>
        </a:p>
      </dsp:txBody>
      <dsp:txXfrm>
        <a:off x="34954" y="2620483"/>
        <a:ext cx="10445692" cy="646132"/>
      </dsp:txXfrm>
    </dsp:sp>
    <dsp:sp modelId="{D45E2B21-9AB3-4FEA-B1F3-E000E6648DB5}">
      <dsp:nvSpPr>
        <dsp:cNvPr id="0" name=""/>
        <dsp:cNvSpPr/>
      </dsp:nvSpPr>
      <dsp:spPr>
        <a:xfrm>
          <a:off x="0" y="3353409"/>
          <a:ext cx="10515600" cy="7160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dirty="0"/>
            <a:t>9. Разработка собственной теории криминологии с учетом видоизменений общественных отношений и достижений других научных дисциплин</a:t>
          </a:r>
        </a:p>
      </dsp:txBody>
      <dsp:txXfrm>
        <a:off x="34954" y="3388363"/>
        <a:ext cx="10445692" cy="646132"/>
      </dsp:txXfrm>
    </dsp:sp>
  </dsp:spTree>
</dsp:drawing>
</file>

<file path=ppt/diagrams/drawing1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5CB9E9-3B2F-4CEB-8558-65CC832CF81E}">
      <dsp:nvSpPr>
        <dsp:cNvPr id="0" name=""/>
        <dsp:cNvSpPr/>
      </dsp:nvSpPr>
      <dsp:spPr>
        <a:xfrm>
          <a:off x="0" y="531"/>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EA1AFE-D674-41CA-BA19-BD409DFE13EA}">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ru-RU" sz="1700" b="1" kern="1200"/>
            <a:t>Типы преступников, совершающих преступления экономической направленности:</a:t>
          </a:r>
          <a:endParaRPr lang="ru-RU" sz="1700" kern="1200"/>
        </a:p>
      </dsp:txBody>
      <dsp:txXfrm>
        <a:off x="0" y="531"/>
        <a:ext cx="10515600" cy="870055"/>
      </dsp:txXfrm>
    </dsp:sp>
    <dsp:sp modelId="{EFB8961F-E228-4A4F-9EB4-DE2AE2F683A1}">
      <dsp:nvSpPr>
        <dsp:cNvPr id="0" name=""/>
        <dsp:cNvSpPr/>
      </dsp:nvSpPr>
      <dsp:spPr>
        <a:xfrm>
          <a:off x="0" y="870586"/>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ECA99A-4388-41DF-AD4C-B194E2C6DDBE}">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ru-RU" sz="1700" kern="1200"/>
            <a:t>1) лица, которые в силу возложенных на них полномочий по организации своей трудовой деятельности располагают реальными возможностями совершать посягательства в сфере экономической деятельности;</a:t>
          </a:r>
        </a:p>
      </dsp:txBody>
      <dsp:txXfrm>
        <a:off x="0" y="870586"/>
        <a:ext cx="10515600" cy="870055"/>
      </dsp:txXfrm>
    </dsp:sp>
    <dsp:sp modelId="{34544F37-EB45-406C-952C-954CE3C1C2C8}">
      <dsp:nvSpPr>
        <dsp:cNvPr id="0" name=""/>
        <dsp:cNvSpPr/>
      </dsp:nvSpPr>
      <dsp:spPr>
        <a:xfrm>
          <a:off x="0" y="1740641"/>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BBFAE7-593A-4F88-A223-43568EE3862E}">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ru-RU" sz="1700" kern="1200"/>
            <a:t>2) граждане, участвующие в какой-либо предпринимательской или иной экономической деятельности;</a:t>
          </a:r>
        </a:p>
      </dsp:txBody>
      <dsp:txXfrm>
        <a:off x="0" y="1740641"/>
        <a:ext cx="10515600" cy="870055"/>
      </dsp:txXfrm>
    </dsp:sp>
    <dsp:sp modelId="{D6B11752-12B0-4A8E-8F59-84A708718134}">
      <dsp:nvSpPr>
        <dsp:cNvPr id="0" name=""/>
        <dsp:cNvSpPr/>
      </dsp:nvSpPr>
      <dsp:spPr>
        <a:xfrm>
          <a:off x="0" y="2610696"/>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D6AE08-9E06-4DD9-A71E-F33AA53ACE41}">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ru-RU" sz="1700" kern="1200"/>
            <a:t>3) лица, совершающие преступления в сфере экономической деятельности наряду со своей основной трудовой деятельностью.</a:t>
          </a:r>
        </a:p>
      </dsp:txBody>
      <dsp:txXfrm>
        <a:off x="0" y="2610696"/>
        <a:ext cx="10515600" cy="870055"/>
      </dsp:txXfrm>
    </dsp:sp>
    <dsp:sp modelId="{DC8F4F4A-A867-4155-8773-E9A40D88F518}">
      <dsp:nvSpPr>
        <dsp:cNvPr id="0" name=""/>
        <dsp:cNvSpPr/>
      </dsp:nvSpPr>
      <dsp:spPr>
        <a:xfrm>
          <a:off x="0" y="3480751"/>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CFC6EC-5880-4C8C-ACFC-78027BECC815}">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ru-RU" sz="1700" kern="1200"/>
            <a:t>В основной массе рассматриваемую категорию преступлений совершают лица мужского пола (70%). Женщины совершают подобные преступления, как правило, в составе группы лиц по предварительному сговору.</a:t>
          </a:r>
        </a:p>
      </dsp:txBody>
      <dsp:txXfrm>
        <a:off x="0" y="3480751"/>
        <a:ext cx="10515600" cy="870055"/>
      </dsp:txXfrm>
    </dsp:sp>
  </dsp:spTree>
</dsp:drawing>
</file>

<file path=ppt/diagrams/drawing1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D3AF05-786D-4DBC-8566-D7A6655F9AC0}">
      <dsp:nvSpPr>
        <dsp:cNvPr id="0" name=""/>
        <dsp:cNvSpPr/>
      </dsp:nvSpPr>
      <dsp:spPr>
        <a:xfrm>
          <a:off x="0" y="21833"/>
          <a:ext cx="10515600" cy="126477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ru-RU" sz="2300" b="1" kern="1200" dirty="0"/>
            <a:t>Личности всех преступников, совершивших экономические преступления, по мотивам совершения преступлений (имеются в виду ведущие мотивы) можно подразделить на следующие типы:</a:t>
          </a:r>
        </a:p>
      </dsp:txBody>
      <dsp:txXfrm>
        <a:off x="61741" y="83574"/>
        <a:ext cx="10392118" cy="1141288"/>
      </dsp:txXfrm>
    </dsp:sp>
    <dsp:sp modelId="{4A4BA858-4724-4F9A-B6A2-754BEBDEBF15}">
      <dsp:nvSpPr>
        <dsp:cNvPr id="0" name=""/>
        <dsp:cNvSpPr/>
      </dsp:nvSpPr>
      <dsp:spPr>
        <a:xfrm>
          <a:off x="0" y="1352844"/>
          <a:ext cx="10515600" cy="126477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ru-RU" sz="2300" kern="1200"/>
            <a:t>1) корыстолюбивый (преступники обладают такими качествами, как алчность, жадность, они похищают ценности ради накопления);</a:t>
          </a:r>
        </a:p>
      </dsp:txBody>
      <dsp:txXfrm>
        <a:off x="61741" y="1414585"/>
        <a:ext cx="10392118" cy="1141288"/>
      </dsp:txXfrm>
    </dsp:sp>
    <dsp:sp modelId="{BE741BCC-0040-4A20-930A-1BB42BEC781D}">
      <dsp:nvSpPr>
        <dsp:cNvPr id="0" name=""/>
        <dsp:cNvSpPr/>
      </dsp:nvSpPr>
      <dsp:spPr>
        <a:xfrm>
          <a:off x="0" y="2683854"/>
          <a:ext cx="10515600" cy="126477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ru-RU" sz="2300" kern="1200"/>
            <a:t>2) утверждающийся (к данному типу относятся лица, которые совершают кражи, хищения и другие корыстные преступления ради того, чтобы утвердить себя в глазах окружающих);</a:t>
          </a:r>
        </a:p>
      </dsp:txBody>
      <dsp:txXfrm>
        <a:off x="61741" y="2745595"/>
        <a:ext cx="10392118" cy="1141288"/>
      </dsp:txXfrm>
    </dsp:sp>
    <dsp:sp modelId="{41B52A2A-5CAE-40DB-8BF4-2F1F40EF55BD}">
      <dsp:nvSpPr>
        <dsp:cNvPr id="0" name=""/>
        <dsp:cNvSpPr/>
      </dsp:nvSpPr>
      <dsp:spPr>
        <a:xfrm>
          <a:off x="0" y="3948624"/>
          <a:ext cx="10515600"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9210" rIns="163576" bIns="29210" numCol="1" spcCol="1270" anchor="t" anchorCtr="0">
          <a:noAutofit/>
        </a:bodyPr>
        <a:lstStyle/>
        <a:p>
          <a:pPr marL="171450" lvl="1" indent="-171450" algn="l" defTabSz="800100">
            <a:lnSpc>
              <a:spcPct val="90000"/>
            </a:lnSpc>
            <a:spcBef>
              <a:spcPct val="0"/>
            </a:spcBef>
            <a:spcAft>
              <a:spcPct val="20000"/>
            </a:spcAft>
            <a:buChar char="•"/>
          </a:pPr>
          <a:endParaRPr lang="ru-RU" sz="1800" kern="1200"/>
        </a:p>
      </dsp:txBody>
      <dsp:txXfrm>
        <a:off x="0" y="3948624"/>
        <a:ext cx="10515600" cy="380880"/>
      </dsp:txXfrm>
    </dsp:sp>
  </dsp:spTree>
</dsp:drawing>
</file>

<file path=ppt/diagrams/drawing1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44349-6889-417B-A5D6-4B9978FBD87C}">
      <dsp:nvSpPr>
        <dsp:cNvPr id="0" name=""/>
        <dsp:cNvSpPr/>
      </dsp:nvSpPr>
      <dsp:spPr>
        <a:xfrm>
          <a:off x="0" y="63189"/>
          <a:ext cx="10515600" cy="207791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ru-RU" sz="2400" kern="1200"/>
            <a:t>3) дезадаптированный (к данному типу личности, как правило, относятся преступники рецидивисты, профессионалы, для которых совершение в первую очередь краж, а также иных преступлений имущественного характера является основным или единственным источником средств существования);</a:t>
          </a:r>
        </a:p>
      </dsp:txBody>
      <dsp:txXfrm>
        <a:off x="101436" y="164625"/>
        <a:ext cx="10312728" cy="1875047"/>
      </dsp:txXfrm>
    </dsp:sp>
    <dsp:sp modelId="{0D2D8ECD-F8D7-4F61-9915-9FC626F92B85}">
      <dsp:nvSpPr>
        <dsp:cNvPr id="0" name=""/>
        <dsp:cNvSpPr/>
      </dsp:nvSpPr>
      <dsp:spPr>
        <a:xfrm>
          <a:off x="0" y="2210229"/>
          <a:ext cx="10515600" cy="207791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ru-RU" sz="2400" kern="1200"/>
            <a:t>4) алкогольно-наркотизированный (этот тип объединяет лиц, которые находятся в патологической зависимости от алкоголя и наркотиков и совершают имущественные преступления в целях обеспечения себя спиртными напитками или наркотическими средствами);</a:t>
          </a:r>
        </a:p>
      </dsp:txBody>
      <dsp:txXfrm>
        <a:off x="101436" y="2311665"/>
        <a:ext cx="10312728" cy="1875047"/>
      </dsp:txXfrm>
    </dsp:sp>
  </dsp:spTree>
</dsp:drawing>
</file>

<file path=ppt/diagrams/drawing1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1D97C6-D737-4C60-BCE7-2F010F61CC26}">
      <dsp:nvSpPr>
        <dsp:cNvPr id="0" name=""/>
        <dsp:cNvSpPr/>
      </dsp:nvSpPr>
      <dsp:spPr>
        <a:xfrm>
          <a:off x="0" y="209798"/>
          <a:ext cx="10515600" cy="192699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ru-RU" sz="2700" kern="1200"/>
            <a:t>5) игровой (представители данного типа совершают преступления ради ощущения опасности, для них важен сам процесс похищения имущества. Такие мотивы характерны для взяточников, специалистов в области компьютерной техники и т.д.);</a:t>
          </a:r>
        </a:p>
      </dsp:txBody>
      <dsp:txXfrm>
        <a:off x="94068" y="303866"/>
        <a:ext cx="10327464" cy="1738854"/>
      </dsp:txXfrm>
    </dsp:sp>
    <dsp:sp modelId="{26D0940C-0A51-4044-AC04-55AA9B25C3C9}">
      <dsp:nvSpPr>
        <dsp:cNvPr id="0" name=""/>
        <dsp:cNvSpPr/>
      </dsp:nvSpPr>
      <dsp:spPr>
        <a:xfrm>
          <a:off x="0" y="2214549"/>
          <a:ext cx="10515600" cy="192699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ru-RU" sz="2700" kern="1200"/>
            <a:t>6) семейный (преступники этого типа совершают корыстные преступления в основном для обеспечения нужд семьи).</a:t>
          </a:r>
        </a:p>
      </dsp:txBody>
      <dsp:txXfrm>
        <a:off x="94068" y="2308617"/>
        <a:ext cx="10327464" cy="1738854"/>
      </dsp:txXfrm>
    </dsp:sp>
  </dsp:spTree>
</dsp:drawing>
</file>

<file path=ppt/diagrams/drawing1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5F77D1-66E6-4915-9D9A-8B451A15014E}">
      <dsp:nvSpPr>
        <dsp:cNvPr id="0" name=""/>
        <dsp:cNvSpPr/>
      </dsp:nvSpPr>
      <dsp:spPr>
        <a:xfrm>
          <a:off x="0" y="387099"/>
          <a:ext cx="10515600" cy="6762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ru-RU" sz="1700" b="1" kern="1200" dirty="0"/>
            <a:t>По степени устойчивости преступной установки выделяются следующие типы личностей преступников, совершающих экономические преступления:</a:t>
          </a:r>
        </a:p>
      </dsp:txBody>
      <dsp:txXfrm>
        <a:off x="33012" y="420111"/>
        <a:ext cx="10449576" cy="610236"/>
      </dsp:txXfrm>
    </dsp:sp>
    <dsp:sp modelId="{09DCE031-DF82-447E-A8CD-9A5568DF1F2B}">
      <dsp:nvSpPr>
        <dsp:cNvPr id="0" name=""/>
        <dsp:cNvSpPr/>
      </dsp:nvSpPr>
      <dsp:spPr>
        <a:xfrm>
          <a:off x="0" y="1112319"/>
          <a:ext cx="10515600" cy="6762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ru-RU" sz="1700" kern="1200"/>
            <a:t>1) ситуационный (представители данного типа преступников пользуются для совершения самых разнообразных преступлений благоприятными ситуациями);</a:t>
          </a:r>
        </a:p>
      </dsp:txBody>
      <dsp:txXfrm>
        <a:off x="33012" y="1145331"/>
        <a:ext cx="10449576" cy="610236"/>
      </dsp:txXfrm>
    </dsp:sp>
    <dsp:sp modelId="{8C8384B9-9F64-4A1E-9992-FB8E686CAB1F}">
      <dsp:nvSpPr>
        <dsp:cNvPr id="0" name=""/>
        <dsp:cNvSpPr/>
      </dsp:nvSpPr>
      <dsp:spPr>
        <a:xfrm>
          <a:off x="0" y="1837539"/>
          <a:ext cx="10515600" cy="6762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ru-RU" sz="1700" kern="1200"/>
            <a:t>2) неустойчивый (к этому типу относятся лица, по своему психологическому облику близкие к ситуационному типу. Однако они не только используют благоприятные ситуации, но иногда и сами их создают);</a:t>
          </a:r>
        </a:p>
      </dsp:txBody>
      <dsp:txXfrm>
        <a:off x="33012" y="1870551"/>
        <a:ext cx="10449576" cy="610236"/>
      </dsp:txXfrm>
    </dsp:sp>
    <dsp:sp modelId="{B30E0AF9-BD86-4C4F-A30D-3E6C47752A54}">
      <dsp:nvSpPr>
        <dsp:cNvPr id="0" name=""/>
        <dsp:cNvSpPr/>
      </dsp:nvSpPr>
      <dsp:spPr>
        <a:xfrm>
          <a:off x="0" y="2562759"/>
          <a:ext cx="10515600" cy="6762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ru-RU" sz="1700" kern="1200"/>
            <a:t>3) злостный (преступники с рассматриваемым типом личности самостоятельно создают подходящие ситуации для совершения преступлений, причем делают это постоянно, невзирая на угрозу наказания);</a:t>
          </a:r>
        </a:p>
      </dsp:txBody>
      <dsp:txXfrm>
        <a:off x="33012" y="2595771"/>
        <a:ext cx="10449576" cy="610236"/>
      </dsp:txXfrm>
    </dsp:sp>
    <dsp:sp modelId="{26A953BB-EAE8-491D-891C-487E96104BC6}">
      <dsp:nvSpPr>
        <dsp:cNvPr id="0" name=""/>
        <dsp:cNvSpPr/>
      </dsp:nvSpPr>
      <dsp:spPr>
        <a:xfrm>
          <a:off x="0" y="3287979"/>
          <a:ext cx="10515600" cy="6762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ru-RU" sz="1700" kern="1200"/>
            <a:t>4) особо опасный (характеризует личности преступников, как правило, совершающих масштабные махинации на больших территориях и в крупных отраслях народного хозяйства).</a:t>
          </a:r>
        </a:p>
      </dsp:txBody>
      <dsp:txXfrm>
        <a:off x="33012" y="3320991"/>
        <a:ext cx="10449576" cy="610236"/>
      </dsp:txXfrm>
    </dsp:sp>
  </dsp:spTree>
</dsp:drawing>
</file>

<file path=ppt/diagrams/drawing1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16554-5796-45CE-979D-CCDCCA1C1D3C}">
      <dsp:nvSpPr>
        <dsp:cNvPr id="0" name=""/>
        <dsp:cNvSpPr/>
      </dsp:nvSpPr>
      <dsp:spPr>
        <a:xfrm>
          <a:off x="0" y="2124"/>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459463-95C2-4A88-AEFC-3EF2AD5C2168}">
      <dsp:nvSpPr>
        <dsp:cNvPr id="0" name=""/>
        <dsp:cNvSpPr/>
      </dsp:nvSpPr>
      <dsp:spPr>
        <a:xfrm>
          <a:off x="0" y="212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ru-RU" sz="2000" b="1" kern="1200" dirty="0"/>
            <a:t>По характеру действий лиц, решающихся на совершение экономических преступлений, подразделяют:</a:t>
          </a:r>
        </a:p>
      </dsp:txBody>
      <dsp:txXfrm>
        <a:off x="0" y="2124"/>
        <a:ext cx="10515600" cy="724514"/>
      </dsp:txXfrm>
    </dsp:sp>
    <dsp:sp modelId="{3D0128B2-D258-4DC5-A623-DF96BF3B4785}">
      <dsp:nvSpPr>
        <dsp:cNvPr id="0" name=""/>
        <dsp:cNvSpPr/>
      </dsp:nvSpPr>
      <dsp:spPr>
        <a:xfrm>
          <a:off x="0" y="726639"/>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CCA147-A562-45B8-96F3-5AA6477D1F29}">
      <dsp:nvSpPr>
        <dsp:cNvPr id="0" name=""/>
        <dsp:cNvSpPr/>
      </dsp:nvSpPr>
      <dsp:spPr>
        <a:xfrm>
          <a:off x="0" y="72663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ru-RU" sz="2000" kern="1200"/>
            <a:t>— на воров;</a:t>
          </a:r>
        </a:p>
      </dsp:txBody>
      <dsp:txXfrm>
        <a:off x="0" y="726639"/>
        <a:ext cx="10515600" cy="724514"/>
      </dsp:txXfrm>
    </dsp:sp>
    <dsp:sp modelId="{DBF43A23-753B-4DB1-B7D7-ACFEC74F3776}">
      <dsp:nvSpPr>
        <dsp:cNvPr id="0" name=""/>
        <dsp:cNvSpPr/>
      </dsp:nvSpPr>
      <dsp:spPr>
        <a:xfrm>
          <a:off x="0" y="1451154"/>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EEA707-E1D6-4210-A87D-479CEADBAC8D}">
      <dsp:nvSpPr>
        <dsp:cNvPr id="0" name=""/>
        <dsp:cNvSpPr/>
      </dsp:nvSpPr>
      <dsp:spPr>
        <a:xfrm>
          <a:off x="0" y="145115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ru-RU" sz="2000" kern="1200"/>
            <a:t>— грабителей, разбойников, вымогателей, похитителей людей, убийц;</a:t>
          </a:r>
        </a:p>
      </dsp:txBody>
      <dsp:txXfrm>
        <a:off x="0" y="1451154"/>
        <a:ext cx="10515600" cy="724514"/>
      </dsp:txXfrm>
    </dsp:sp>
    <dsp:sp modelId="{87D20BC6-0FDB-4BC9-8E83-81248FC9B1B5}">
      <dsp:nvSpPr>
        <dsp:cNvPr id="0" name=""/>
        <dsp:cNvSpPr/>
      </dsp:nvSpPr>
      <dsp:spPr>
        <a:xfrm>
          <a:off x="0" y="2175669"/>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1A77F0-15ED-4186-92BC-8EAAD39482F5}">
      <dsp:nvSpPr>
        <dsp:cNvPr id="0" name=""/>
        <dsp:cNvSpPr/>
      </dsp:nvSpPr>
      <dsp:spPr>
        <a:xfrm>
          <a:off x="0" y="217566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ru-RU" sz="2000" kern="1200"/>
            <a:t>— взяточников;</a:t>
          </a:r>
        </a:p>
      </dsp:txBody>
      <dsp:txXfrm>
        <a:off x="0" y="2175669"/>
        <a:ext cx="10515600" cy="724514"/>
      </dsp:txXfrm>
    </dsp:sp>
    <dsp:sp modelId="{1E2FB3C7-BB55-4ED5-9BDC-71F4E589CB33}">
      <dsp:nvSpPr>
        <dsp:cNvPr id="0" name=""/>
        <dsp:cNvSpPr/>
      </dsp:nvSpPr>
      <dsp:spPr>
        <a:xfrm>
          <a:off x="0" y="2900183"/>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27A6E9-1BB9-4827-905F-A95A63C4F9EA}">
      <dsp:nvSpPr>
        <dsp:cNvPr id="0" name=""/>
        <dsp:cNvSpPr/>
      </dsp:nvSpPr>
      <dsp:spPr>
        <a:xfrm>
          <a:off x="0" y="2900183"/>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ru-RU" sz="2000" kern="1200"/>
            <a:t>— растратчиков, расхитителей;</a:t>
          </a:r>
        </a:p>
      </dsp:txBody>
      <dsp:txXfrm>
        <a:off x="0" y="2900183"/>
        <a:ext cx="10515600" cy="724514"/>
      </dsp:txXfrm>
    </dsp:sp>
    <dsp:sp modelId="{8AA409E5-F793-4D82-9D38-1857BBF233C7}">
      <dsp:nvSpPr>
        <dsp:cNvPr id="0" name=""/>
        <dsp:cNvSpPr/>
      </dsp:nvSpPr>
      <dsp:spPr>
        <a:xfrm>
          <a:off x="0" y="3624698"/>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8A5AAB-0B25-4CFE-AD54-6E8ECEA19526}">
      <dsp:nvSpPr>
        <dsp:cNvPr id="0" name=""/>
        <dsp:cNvSpPr/>
      </dsp:nvSpPr>
      <dsp:spPr>
        <a:xfrm>
          <a:off x="0" y="3624698"/>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ru-RU" sz="2000" kern="1200"/>
            <a:t>— иных преступников, совершающих преступления из корыстных соображений.</a:t>
          </a:r>
        </a:p>
      </dsp:txBody>
      <dsp:txXfrm>
        <a:off x="0" y="3624698"/>
        <a:ext cx="10515600" cy="724514"/>
      </dsp:txXfrm>
    </dsp:sp>
  </dsp:spTree>
</dsp:drawing>
</file>

<file path=ppt/diagrams/drawing1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A9506-34E7-43E4-8CE8-A7CE974E96E3}">
      <dsp:nvSpPr>
        <dsp:cNvPr id="0" name=""/>
        <dsp:cNvSpPr/>
      </dsp:nvSpPr>
      <dsp:spPr>
        <a:xfrm>
          <a:off x="0" y="219429"/>
          <a:ext cx="10515600" cy="391248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ru-RU" sz="3800" kern="1200"/>
            <a:t>Все причины и условия преступности в зависимости от их содержания подразделяются на экономические, социальные, политические, организационные, правовые, социально-психологические, медико-социальные, технические и иные.</a:t>
          </a:r>
        </a:p>
      </dsp:txBody>
      <dsp:txXfrm>
        <a:off x="190992" y="410421"/>
        <a:ext cx="10133616" cy="3530496"/>
      </dsp:txXfrm>
    </dsp:sp>
  </dsp:spTree>
</dsp:drawing>
</file>

<file path=ppt/diagrams/drawing1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942D04-BEBB-42BD-8438-FB178CDDC523}">
      <dsp:nvSpPr>
        <dsp:cNvPr id="0" name=""/>
        <dsp:cNvSpPr/>
      </dsp:nvSpPr>
      <dsp:spPr>
        <a:xfrm>
          <a:off x="0" y="0"/>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320E99-E0C5-4238-A1C7-6C3FBE7FF48C}">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ru-RU" sz="2100" b="1" kern="1200" dirty="0"/>
            <a:t>Также причины и условия преступности можно подразделить: </a:t>
          </a:r>
        </a:p>
      </dsp:txBody>
      <dsp:txXfrm>
        <a:off x="0" y="0"/>
        <a:ext cx="10515600" cy="1087834"/>
      </dsp:txXfrm>
    </dsp:sp>
    <dsp:sp modelId="{A5E74B8F-BF03-47E1-B685-47853F403A06}">
      <dsp:nvSpPr>
        <dsp:cNvPr id="0" name=""/>
        <dsp:cNvSpPr/>
      </dsp:nvSpPr>
      <dsp:spPr>
        <a:xfrm>
          <a:off x="0" y="1087834"/>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12F380-0442-4D6C-B4E7-1B466E112FA7}">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ru-RU" sz="2100" kern="1200"/>
            <a:t>— на субъективные (внутренние) факторы, определяющиеся психологическими особенностями отдельных преступников;</a:t>
          </a:r>
        </a:p>
      </dsp:txBody>
      <dsp:txXfrm>
        <a:off x="0" y="1087834"/>
        <a:ext cx="10515600" cy="1087834"/>
      </dsp:txXfrm>
    </dsp:sp>
    <dsp:sp modelId="{C956896C-CB08-40AA-9781-19D68679633C}">
      <dsp:nvSpPr>
        <dsp:cNvPr id="0" name=""/>
        <dsp:cNvSpPr/>
      </dsp:nvSpPr>
      <dsp:spPr>
        <a:xfrm>
          <a:off x="0" y="2175669"/>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9B2E6E-737C-4E33-A768-4E8769A64E1E}">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ru-RU" sz="2100" kern="1200"/>
            <a:t>— объективные (внешние) факторы преступности, зависящие от особенностей макроуровня (массовый характер преступности) и микроуровня (конкретное общественно опасное деяние).</a:t>
          </a:r>
        </a:p>
      </dsp:txBody>
      <dsp:txXfrm>
        <a:off x="0" y="2175669"/>
        <a:ext cx="10515600" cy="1087834"/>
      </dsp:txXfrm>
    </dsp:sp>
    <dsp:sp modelId="{D3823DDF-0B37-4F74-B2E7-2DCA0577A710}">
      <dsp:nvSpPr>
        <dsp:cNvPr id="0" name=""/>
        <dsp:cNvSpPr/>
      </dsp:nvSpPr>
      <dsp:spPr>
        <a:xfrm>
          <a:off x="0" y="3263503"/>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B28FAE-805B-46E6-A764-69A43AF50CB9}">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ru-RU" sz="2100" kern="1200"/>
            <a:t>Экономический факторный комплекс (объективные, внешние факторы).</a:t>
          </a:r>
        </a:p>
      </dsp:txBody>
      <dsp:txXfrm>
        <a:off x="0" y="3263503"/>
        <a:ext cx="10515600" cy="1087834"/>
      </dsp:txXfrm>
    </dsp:sp>
  </dsp:spTree>
</dsp:drawing>
</file>

<file path=ppt/diagrams/drawing1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0A0BF1-DEE9-42A3-9CD9-D49CBA10599C}">
      <dsp:nvSpPr>
        <dsp:cNvPr id="0" name=""/>
        <dsp:cNvSpPr/>
      </dsp:nvSpPr>
      <dsp:spPr>
        <a:xfrm>
          <a:off x="0" y="2124"/>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9A663F-52CE-43B1-977D-8336734555B2}">
      <dsp:nvSpPr>
        <dsp:cNvPr id="0" name=""/>
        <dsp:cNvSpPr/>
      </dsp:nvSpPr>
      <dsp:spPr>
        <a:xfrm>
          <a:off x="0" y="212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ru-RU" sz="1300" b="1" kern="1200"/>
            <a:t>К общим негативным экономическим факторам, порождающим преступность, относятся:</a:t>
          </a:r>
          <a:endParaRPr lang="ru-RU" sz="1300" kern="1200"/>
        </a:p>
      </dsp:txBody>
      <dsp:txXfrm>
        <a:off x="0" y="2124"/>
        <a:ext cx="10515600" cy="724514"/>
      </dsp:txXfrm>
    </dsp:sp>
    <dsp:sp modelId="{DEBB69C7-17F9-4D66-9C52-B9D7C53530FB}">
      <dsp:nvSpPr>
        <dsp:cNvPr id="0" name=""/>
        <dsp:cNvSpPr/>
      </dsp:nvSpPr>
      <dsp:spPr>
        <a:xfrm>
          <a:off x="0" y="726639"/>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7A7806-BD60-4C05-8D4E-ACB74B9B2C2B}">
      <dsp:nvSpPr>
        <dsp:cNvPr id="0" name=""/>
        <dsp:cNvSpPr/>
      </dsp:nvSpPr>
      <dsp:spPr>
        <a:xfrm>
          <a:off x="0" y="72663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ru-RU" sz="1300" kern="1200"/>
            <a:t>— неспособность государства обеспечить конструктивное реформирование экономических отношений и сформировать цивилизованную, социально ориентированную рыночную хозяйственную систему;</a:t>
          </a:r>
        </a:p>
      </dsp:txBody>
      <dsp:txXfrm>
        <a:off x="0" y="726639"/>
        <a:ext cx="10515600" cy="724514"/>
      </dsp:txXfrm>
    </dsp:sp>
    <dsp:sp modelId="{602499EE-6ABF-448D-A504-FA4B7965EBA9}">
      <dsp:nvSpPr>
        <dsp:cNvPr id="0" name=""/>
        <dsp:cNvSpPr/>
      </dsp:nvSpPr>
      <dsp:spPr>
        <a:xfrm>
          <a:off x="0" y="1451154"/>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8FAD48-CDDD-40D7-94B2-34BD01D7FED3}">
      <dsp:nvSpPr>
        <dsp:cNvPr id="0" name=""/>
        <dsp:cNvSpPr/>
      </dsp:nvSpPr>
      <dsp:spPr>
        <a:xfrm>
          <a:off x="0" y="145115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ru-RU" sz="1300" kern="1200"/>
            <a:t>— издержки и грубые просчеты в политике рыночного реформирования; экономическое расслоение общества, порождающее объективное противоречие между возникающими экономическими потребностями и возможностями отдельных социальных слоев, групп, индивидов современного российского общества, гипертрофированная поляризация населения по уровню материальной обеспеченности населения России;</a:t>
          </a:r>
        </a:p>
      </dsp:txBody>
      <dsp:txXfrm>
        <a:off x="0" y="1451154"/>
        <a:ext cx="10515600" cy="724514"/>
      </dsp:txXfrm>
    </dsp:sp>
    <dsp:sp modelId="{AB4E5146-277E-4BE6-B75B-381FE67B6A52}">
      <dsp:nvSpPr>
        <dsp:cNvPr id="0" name=""/>
        <dsp:cNvSpPr/>
      </dsp:nvSpPr>
      <dsp:spPr>
        <a:xfrm>
          <a:off x="0" y="2175669"/>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FB01D2-721B-47E7-BE88-9EA382A2CF66}">
      <dsp:nvSpPr>
        <dsp:cNvPr id="0" name=""/>
        <dsp:cNvSpPr/>
      </dsp:nvSpPr>
      <dsp:spPr>
        <a:xfrm>
          <a:off x="0" y="217566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ru-RU" sz="1300" kern="1200"/>
            <a:t>— общее снижение уровня жизни населения в большинстве субъектов РФ, несмотря на улучшение общих показателей уровня жизни, рассчитанных в целом по стране;</a:t>
          </a:r>
        </a:p>
      </dsp:txBody>
      <dsp:txXfrm>
        <a:off x="0" y="2175669"/>
        <a:ext cx="10515600" cy="724514"/>
      </dsp:txXfrm>
    </dsp:sp>
    <dsp:sp modelId="{A33F1293-FB00-47CC-8EF3-21290A1CDE3D}">
      <dsp:nvSpPr>
        <dsp:cNvPr id="0" name=""/>
        <dsp:cNvSpPr/>
      </dsp:nvSpPr>
      <dsp:spPr>
        <a:xfrm>
          <a:off x="0" y="2900183"/>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57BFB9-A2E2-4939-9149-DA776F3B1D26}">
      <dsp:nvSpPr>
        <dsp:cNvPr id="0" name=""/>
        <dsp:cNvSpPr/>
      </dsp:nvSpPr>
      <dsp:spPr>
        <a:xfrm>
          <a:off x="0" y="2900183"/>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ru-RU" sz="1300" kern="1200"/>
            <a:t>— внутриэкономическая дезинтеграция и недостаточная интегрированность российской экономики в мировую;</a:t>
          </a:r>
        </a:p>
      </dsp:txBody>
      <dsp:txXfrm>
        <a:off x="0" y="2900183"/>
        <a:ext cx="10515600" cy="724514"/>
      </dsp:txXfrm>
    </dsp:sp>
    <dsp:sp modelId="{71774F7B-8AF3-4FF3-BE7B-C408DDBE0513}">
      <dsp:nvSpPr>
        <dsp:cNvPr id="0" name=""/>
        <dsp:cNvSpPr/>
      </dsp:nvSpPr>
      <dsp:spPr>
        <a:xfrm>
          <a:off x="0" y="3624698"/>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B64A1A-F240-4C1D-8B0E-DD00D3AFB1CA}">
      <dsp:nvSpPr>
        <dsp:cNvPr id="0" name=""/>
        <dsp:cNvSpPr/>
      </dsp:nvSpPr>
      <dsp:spPr>
        <a:xfrm>
          <a:off x="0" y="3624698"/>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ru-RU" sz="1300" kern="1200"/>
            <a:t>— более высокий уровень доходности «теневой» экономической деятельности по сравнению с уровнем доходности легальной экономической деятельности.</a:t>
          </a:r>
        </a:p>
      </dsp:txBody>
      <dsp:txXfrm>
        <a:off x="0" y="3624698"/>
        <a:ext cx="10515600" cy="724514"/>
      </dsp:txXfrm>
    </dsp:sp>
  </dsp:spTree>
</dsp:drawing>
</file>

<file path=ppt/diagrams/drawing1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FA820B-87C5-4F0F-A634-4BF7DF316565}">
      <dsp:nvSpPr>
        <dsp:cNvPr id="0" name=""/>
        <dsp:cNvSpPr/>
      </dsp:nvSpPr>
      <dsp:spPr>
        <a:xfrm>
          <a:off x="0" y="2124"/>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93F0A3-5AFA-4A1B-A4B3-D30A5D024348}">
      <dsp:nvSpPr>
        <dsp:cNvPr id="0" name=""/>
        <dsp:cNvSpPr/>
      </dsp:nvSpPr>
      <dsp:spPr>
        <a:xfrm>
          <a:off x="0" y="212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ru-RU" sz="1400" b="1" kern="1200" dirty="0"/>
            <a:t>К специальным экономическим факторам относят: </a:t>
          </a:r>
        </a:p>
      </dsp:txBody>
      <dsp:txXfrm>
        <a:off x="0" y="2124"/>
        <a:ext cx="10515600" cy="724514"/>
      </dsp:txXfrm>
    </dsp:sp>
    <dsp:sp modelId="{9D80E1A0-54E8-4957-ACC5-7418C368394C}">
      <dsp:nvSpPr>
        <dsp:cNvPr id="0" name=""/>
        <dsp:cNvSpPr/>
      </dsp:nvSpPr>
      <dsp:spPr>
        <a:xfrm>
          <a:off x="0" y="726639"/>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EF4770-4F4C-4FEC-855E-C383AA6AEEDC}">
      <dsp:nvSpPr>
        <dsp:cNvPr id="0" name=""/>
        <dsp:cNvSpPr/>
      </dsp:nvSpPr>
      <dsp:spPr>
        <a:xfrm>
          <a:off x="0" y="72663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ru-RU" sz="1400" kern="1200"/>
            <a:t>— отсутствие развитых экономических отношений, существование офшорных финансовых юрисдикций, появление и укрепление многочисленных криминальных группировок, преступная деятельность которых связана с экономической преступностью; рост незаконного кредитования;</a:t>
          </a:r>
        </a:p>
      </dsp:txBody>
      <dsp:txXfrm>
        <a:off x="0" y="726639"/>
        <a:ext cx="10515600" cy="724514"/>
      </dsp:txXfrm>
    </dsp:sp>
    <dsp:sp modelId="{EA6D5ACD-35B8-4481-8F53-C95A89830942}">
      <dsp:nvSpPr>
        <dsp:cNvPr id="0" name=""/>
        <dsp:cNvSpPr/>
      </dsp:nvSpPr>
      <dsp:spPr>
        <a:xfrm>
          <a:off x="0" y="1451154"/>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61075F-906F-4F20-AB91-B7BD1BB2F9D6}">
      <dsp:nvSpPr>
        <dsp:cNvPr id="0" name=""/>
        <dsp:cNvSpPr/>
      </dsp:nvSpPr>
      <dsp:spPr>
        <a:xfrm>
          <a:off x="0" y="145115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ru-RU" sz="1400" kern="1200"/>
            <a:t>— отсутствие эффективного, дифференцированного и соразмерного налогообложения физических лиц, индивидуальных предпринимателей и юридических лиц, позволяющего обеспечить их нормальное функционирование на современном рынке;</a:t>
          </a:r>
        </a:p>
      </dsp:txBody>
      <dsp:txXfrm>
        <a:off x="0" y="1451154"/>
        <a:ext cx="10515600" cy="724514"/>
      </dsp:txXfrm>
    </dsp:sp>
    <dsp:sp modelId="{64E8543F-D3EA-4D5C-B57D-7263A1BAB2C8}">
      <dsp:nvSpPr>
        <dsp:cNvPr id="0" name=""/>
        <dsp:cNvSpPr/>
      </dsp:nvSpPr>
      <dsp:spPr>
        <a:xfrm>
          <a:off x="0" y="2175669"/>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5D43D9-5DB3-4AC8-B743-4B57123DABC1}">
      <dsp:nvSpPr>
        <dsp:cNvPr id="0" name=""/>
        <dsp:cNvSpPr/>
      </dsp:nvSpPr>
      <dsp:spPr>
        <a:xfrm>
          <a:off x="0" y="217566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ru-RU" sz="1400" kern="1200"/>
            <a:t>— нестабильная экономическая ситуация, связанная с финансовыми кризисами;</a:t>
          </a:r>
        </a:p>
      </dsp:txBody>
      <dsp:txXfrm>
        <a:off x="0" y="2175669"/>
        <a:ext cx="10515600" cy="724514"/>
      </dsp:txXfrm>
    </dsp:sp>
    <dsp:sp modelId="{A96B9C6C-B434-4EA8-BF9B-428A085053A0}">
      <dsp:nvSpPr>
        <dsp:cNvPr id="0" name=""/>
        <dsp:cNvSpPr/>
      </dsp:nvSpPr>
      <dsp:spPr>
        <a:xfrm>
          <a:off x="0" y="2900183"/>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57C0AE-526F-4330-9BAD-9E72690B07DF}">
      <dsp:nvSpPr>
        <dsp:cNvPr id="0" name=""/>
        <dsp:cNvSpPr/>
      </dsp:nvSpPr>
      <dsp:spPr>
        <a:xfrm>
          <a:off x="0" y="2900183"/>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ru-RU" sz="1400" kern="1200"/>
            <a:t>— неравномерное развитие регионов РФ;</a:t>
          </a:r>
        </a:p>
      </dsp:txBody>
      <dsp:txXfrm>
        <a:off x="0" y="2900183"/>
        <a:ext cx="10515600" cy="724514"/>
      </dsp:txXfrm>
    </dsp:sp>
    <dsp:sp modelId="{A07AEDDC-7D01-4F71-8168-43D232BA981C}">
      <dsp:nvSpPr>
        <dsp:cNvPr id="0" name=""/>
        <dsp:cNvSpPr/>
      </dsp:nvSpPr>
      <dsp:spPr>
        <a:xfrm>
          <a:off x="0" y="3624698"/>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909881-AE27-4409-AE20-7C200DD38C4D}">
      <dsp:nvSpPr>
        <dsp:cNvPr id="0" name=""/>
        <dsp:cNvSpPr/>
      </dsp:nvSpPr>
      <dsp:spPr>
        <a:xfrm>
          <a:off x="0" y="3624698"/>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ru-RU" sz="1400" kern="1200"/>
            <a:t>— деформацию экономики, обусловленную ее неравномерным развитием.</a:t>
          </a:r>
        </a:p>
      </dsp:txBody>
      <dsp:txXfrm>
        <a:off x="0" y="3624698"/>
        <a:ext cx="10515600" cy="72451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BFB17A-74B2-4F8F-87DE-B43E3AB14856}">
      <dsp:nvSpPr>
        <dsp:cNvPr id="0" name=""/>
        <dsp:cNvSpPr/>
      </dsp:nvSpPr>
      <dsp:spPr>
        <a:xfrm>
          <a:off x="5257800" y="1852864"/>
          <a:ext cx="3719932" cy="645608"/>
        </a:xfrm>
        <a:custGeom>
          <a:avLst/>
          <a:gdLst/>
          <a:ahLst/>
          <a:cxnLst/>
          <a:rect l="0" t="0" r="0" b="0"/>
          <a:pathLst>
            <a:path>
              <a:moveTo>
                <a:pt x="0" y="0"/>
              </a:moveTo>
              <a:lnTo>
                <a:pt x="0" y="322804"/>
              </a:lnTo>
              <a:lnTo>
                <a:pt x="3719932" y="322804"/>
              </a:lnTo>
              <a:lnTo>
                <a:pt x="3719932" y="645608"/>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6CB034-3C38-4BEE-94F1-AD22F12D8926}">
      <dsp:nvSpPr>
        <dsp:cNvPr id="0" name=""/>
        <dsp:cNvSpPr/>
      </dsp:nvSpPr>
      <dsp:spPr>
        <a:xfrm>
          <a:off x="5212080" y="1852864"/>
          <a:ext cx="91440" cy="645608"/>
        </a:xfrm>
        <a:custGeom>
          <a:avLst/>
          <a:gdLst/>
          <a:ahLst/>
          <a:cxnLst/>
          <a:rect l="0" t="0" r="0" b="0"/>
          <a:pathLst>
            <a:path>
              <a:moveTo>
                <a:pt x="45720" y="0"/>
              </a:moveTo>
              <a:lnTo>
                <a:pt x="45720" y="645608"/>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63B20E-757F-468B-B65B-DEBEF0198352}">
      <dsp:nvSpPr>
        <dsp:cNvPr id="0" name=""/>
        <dsp:cNvSpPr/>
      </dsp:nvSpPr>
      <dsp:spPr>
        <a:xfrm>
          <a:off x="1537867" y="1852864"/>
          <a:ext cx="3719932" cy="645608"/>
        </a:xfrm>
        <a:custGeom>
          <a:avLst/>
          <a:gdLst/>
          <a:ahLst/>
          <a:cxnLst/>
          <a:rect l="0" t="0" r="0" b="0"/>
          <a:pathLst>
            <a:path>
              <a:moveTo>
                <a:pt x="3719932" y="0"/>
              </a:moveTo>
              <a:lnTo>
                <a:pt x="3719932" y="322804"/>
              </a:lnTo>
              <a:lnTo>
                <a:pt x="0" y="322804"/>
              </a:lnTo>
              <a:lnTo>
                <a:pt x="0" y="645608"/>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9A05EE-001F-400C-97EF-D678BFC07B3D}">
      <dsp:nvSpPr>
        <dsp:cNvPr id="0" name=""/>
        <dsp:cNvSpPr/>
      </dsp:nvSpPr>
      <dsp:spPr>
        <a:xfrm>
          <a:off x="3720638" y="315702"/>
          <a:ext cx="3074323" cy="153716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ru-RU" sz="3300" b="1" kern="1200" dirty="0"/>
            <a:t>Функции криминологии</a:t>
          </a:r>
        </a:p>
      </dsp:txBody>
      <dsp:txXfrm>
        <a:off x="3720638" y="315702"/>
        <a:ext cx="3074323" cy="1537161"/>
      </dsp:txXfrm>
    </dsp:sp>
    <dsp:sp modelId="{3C2E2352-5C8C-436A-95DD-1502F7067F81}">
      <dsp:nvSpPr>
        <dsp:cNvPr id="0" name=""/>
        <dsp:cNvSpPr/>
      </dsp:nvSpPr>
      <dsp:spPr>
        <a:xfrm>
          <a:off x="706" y="2498473"/>
          <a:ext cx="3074323" cy="153716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ru-RU" sz="3300" kern="1200" dirty="0"/>
            <a:t>Описательная функция</a:t>
          </a:r>
        </a:p>
      </dsp:txBody>
      <dsp:txXfrm>
        <a:off x="706" y="2498473"/>
        <a:ext cx="3074323" cy="1537161"/>
      </dsp:txXfrm>
    </dsp:sp>
    <dsp:sp modelId="{8E87A0A5-187B-4CD4-9E7C-348E889C38A4}">
      <dsp:nvSpPr>
        <dsp:cNvPr id="0" name=""/>
        <dsp:cNvSpPr/>
      </dsp:nvSpPr>
      <dsp:spPr>
        <a:xfrm>
          <a:off x="3720638" y="2498473"/>
          <a:ext cx="3074323" cy="153716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ru-RU" sz="3300" kern="1200" dirty="0"/>
            <a:t>Объяснительная (аналитическая) функция</a:t>
          </a:r>
        </a:p>
      </dsp:txBody>
      <dsp:txXfrm>
        <a:off x="3720638" y="2498473"/>
        <a:ext cx="3074323" cy="1537161"/>
      </dsp:txXfrm>
    </dsp:sp>
    <dsp:sp modelId="{64CD26B4-9CBC-4307-A531-728CAEDD716C}">
      <dsp:nvSpPr>
        <dsp:cNvPr id="0" name=""/>
        <dsp:cNvSpPr/>
      </dsp:nvSpPr>
      <dsp:spPr>
        <a:xfrm>
          <a:off x="7440570" y="2498473"/>
          <a:ext cx="3074323" cy="153716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ru-RU" sz="3300" kern="1200" dirty="0"/>
            <a:t>Прогностическая функция</a:t>
          </a:r>
        </a:p>
      </dsp:txBody>
      <dsp:txXfrm>
        <a:off x="7440570" y="2498473"/>
        <a:ext cx="3074323" cy="1537161"/>
      </dsp:txXfrm>
    </dsp:sp>
  </dsp:spTree>
</dsp:drawing>
</file>

<file path=ppt/diagrams/drawing1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963770-B7B6-4598-8155-F7CC335CD927}">
      <dsp:nvSpPr>
        <dsp:cNvPr id="0" name=""/>
        <dsp:cNvSpPr/>
      </dsp:nvSpPr>
      <dsp:spPr>
        <a:xfrm>
          <a:off x="0" y="228789"/>
          <a:ext cx="10515600" cy="38937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ru-RU" sz="2600" b="1" kern="1200"/>
            <a:t>Социальный факторный комплекс экономической преступности. </a:t>
          </a:r>
          <a:r>
            <a:rPr lang="ru-RU" sz="2600" kern="1200"/>
            <a:t>Традиционно в качестве одного из основных факторов преступности в криминологии выделяют сложившуюся социальную среду, поскольку преступность рассматривается как элемент более общей и сложной системы социальных взаимодействий. Основополагающей признается концепция о социальных противоречиях, обострившихся в связи с затянувшимся глобальным переустройством и реформированием существующей экономической системы России, сферы, обеспечивающей защиту прав и свобод граждан. </a:t>
          </a:r>
        </a:p>
      </dsp:txBody>
      <dsp:txXfrm>
        <a:off x="190078" y="418867"/>
        <a:ext cx="10135444" cy="3513604"/>
      </dsp:txXfrm>
    </dsp:sp>
  </dsp:spTree>
</dsp:drawing>
</file>

<file path=ppt/diagrams/drawing1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24CE3A-0873-4093-A53A-57654E958901}">
      <dsp:nvSpPr>
        <dsp:cNvPr id="0" name=""/>
        <dsp:cNvSpPr/>
      </dsp:nvSpPr>
      <dsp:spPr>
        <a:xfrm>
          <a:off x="0" y="11169"/>
          <a:ext cx="10515600" cy="43290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ru-RU" sz="3700" b="1" kern="1200" dirty="0"/>
            <a:t>Политический факторный комплекс экономической преступности. </a:t>
          </a:r>
          <a:r>
            <a:rPr lang="ru-RU" sz="3700" kern="1200" dirty="0"/>
            <a:t>Несомненно, факторы социально-политического характера, выражающиеся в политической нестабильности государства, по-прежнему оказывают существенное влияние на сферу защиты законных прав населения.</a:t>
          </a:r>
        </a:p>
      </dsp:txBody>
      <dsp:txXfrm>
        <a:off x="211324" y="222493"/>
        <a:ext cx="10092952" cy="3906352"/>
      </dsp:txXfrm>
    </dsp:sp>
  </dsp:spTree>
</dsp:drawing>
</file>

<file path=ppt/diagrams/drawing1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5135D-46ED-4ED9-9BC5-13E96AA362D1}">
      <dsp:nvSpPr>
        <dsp:cNvPr id="0" name=""/>
        <dsp:cNvSpPr/>
      </dsp:nvSpPr>
      <dsp:spPr>
        <a:xfrm>
          <a:off x="0" y="2124"/>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7A614D-9206-4A8C-916C-D40241F6C9B3}">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ru-RU" sz="2000" b="1" kern="1200"/>
            <a:t>Организационный факторный комплекс экономической преступности состоит из элементов:</a:t>
          </a:r>
          <a:endParaRPr lang="ru-RU" sz="2000" kern="1200"/>
        </a:p>
      </dsp:txBody>
      <dsp:txXfrm>
        <a:off x="0" y="2124"/>
        <a:ext cx="10515600" cy="1449029"/>
      </dsp:txXfrm>
    </dsp:sp>
    <dsp:sp modelId="{288EB6E4-2675-4DAB-9CF4-7332C5A20564}">
      <dsp:nvSpPr>
        <dsp:cNvPr id="0" name=""/>
        <dsp:cNvSpPr/>
      </dsp:nvSpPr>
      <dsp:spPr>
        <a:xfrm>
          <a:off x="0" y="1451154"/>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1671E1-08F4-495F-8C93-737799C03DE2}">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ru-RU" sz="2000" kern="1200"/>
            <a:t>— способствующих совершению преступлений в сфере экономики (недостатки в правовом регулировании и организации управления экономическими процессами, слабое развитие информационных технологий в России, недобросовестность субъектов экономических отношений, правонарушения, допускаемые сотрудниками различных организаций, и др.);</a:t>
          </a:r>
        </a:p>
      </dsp:txBody>
      <dsp:txXfrm>
        <a:off x="0" y="1451154"/>
        <a:ext cx="10515600" cy="1449029"/>
      </dsp:txXfrm>
    </dsp:sp>
    <dsp:sp modelId="{FF08DE35-C412-40C0-B07F-2C17736D7DD3}">
      <dsp:nvSpPr>
        <dsp:cNvPr id="0" name=""/>
        <dsp:cNvSpPr/>
      </dsp:nvSpPr>
      <dsp:spPr>
        <a:xfrm>
          <a:off x="0" y="2900183"/>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37E74C-8074-4291-A678-AF570940A54A}">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ru-RU" sz="2000" kern="1200"/>
            <a:t>— препятствующих эффективной реализации мер борьбы с преступностью (фактическое самоустранение правоохранительных органов от борьбы с исследуемыми общественно опасными деяниями; неэффективность законодательства; противодействие преступников расследованию преступлений; коррупция и т.д.).</a:t>
          </a:r>
        </a:p>
      </dsp:txBody>
      <dsp:txXfrm>
        <a:off x="0" y="2900183"/>
        <a:ext cx="10515600" cy="1449029"/>
      </dsp:txXfrm>
    </dsp:sp>
  </dsp:spTree>
</dsp:drawing>
</file>

<file path=ppt/diagrams/drawing1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2AE244-07F7-4FFC-BE5B-4B0BD8C52536}">
      <dsp:nvSpPr>
        <dsp:cNvPr id="0" name=""/>
        <dsp:cNvSpPr/>
      </dsp:nvSpPr>
      <dsp:spPr>
        <a:xfrm>
          <a:off x="0" y="41588"/>
          <a:ext cx="10515600" cy="42681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ru-RU" sz="3200" b="1" kern="1200" dirty="0"/>
            <a:t>Правовой факторный комплекс экономической преступности </a:t>
          </a:r>
          <a:r>
            <a:rPr lang="ru-RU" sz="3200" kern="1200" dirty="0"/>
            <a:t>— это совокупность причин и условий правового характера, способствующих совершению преступлений (отсутствие адекватной оценки общественной опасности исследуемой преступности со стороны органов государственной власти, которая, несмотря на неоднократное изменение уголовного законодательства, остается малоэффективной, и т.д.).</a:t>
          </a:r>
        </a:p>
      </dsp:txBody>
      <dsp:txXfrm>
        <a:off x="208354" y="249942"/>
        <a:ext cx="10098892" cy="3851452"/>
      </dsp:txXfrm>
    </dsp:sp>
  </dsp:spTree>
</dsp:drawing>
</file>

<file path=ppt/diagrams/drawing1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34ECB0-1D25-484E-BB6A-61EA09454A6C}">
      <dsp:nvSpPr>
        <dsp:cNvPr id="0" name=""/>
        <dsp:cNvSpPr/>
      </dsp:nvSpPr>
      <dsp:spPr>
        <a:xfrm>
          <a:off x="0" y="228789"/>
          <a:ext cx="10515600" cy="38937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ru-RU" sz="2600" b="1" kern="1200"/>
            <a:t>Социально-психологический факторный комплекс экономической преступности </a:t>
          </a:r>
          <a:r>
            <a:rPr lang="ru-RU" sz="2600" kern="1200"/>
            <a:t>характеризуется рядом негативных тенденций, которые частично позволяют определить направленность преступности против интересов кредиторов (нравственной деградации личности и соотношения основных ценностей. Одним из основных показателей является деградация моральных, духовно-нравственных ценностей человека, сопровождающаяся утратой традиционных для России идеалов и духовно-нравственных ценностей, отсутствие современных традиций честного предпринимательства и т.д.).</a:t>
          </a:r>
        </a:p>
      </dsp:txBody>
      <dsp:txXfrm>
        <a:off x="190078" y="418867"/>
        <a:ext cx="10135444" cy="3513604"/>
      </dsp:txXfrm>
    </dsp:sp>
  </dsp:spTree>
</dsp:drawing>
</file>

<file path=ppt/diagrams/drawing1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629E45-44CD-4BF1-99E9-6397959095D5}">
      <dsp:nvSpPr>
        <dsp:cNvPr id="0" name=""/>
        <dsp:cNvSpPr/>
      </dsp:nvSpPr>
      <dsp:spPr>
        <a:xfrm>
          <a:off x="0" y="13509"/>
          <a:ext cx="10515600" cy="432432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ru-RU" sz="4200" kern="1200"/>
            <a:t>К числу </a:t>
          </a:r>
          <a:r>
            <a:rPr lang="ru-RU" sz="4200" b="1" kern="1200"/>
            <a:t>медико-социальных факторов преступности </a:t>
          </a:r>
          <a:r>
            <a:rPr lang="ru-RU" sz="4200" kern="1200"/>
            <a:t>возможно отнести недостатки организации профилактики преступного поведения лиц с отклоняющейся психикой, нуждающихся в психиатрической помощи. </a:t>
          </a:r>
        </a:p>
      </dsp:txBody>
      <dsp:txXfrm>
        <a:off x="211096" y="224605"/>
        <a:ext cx="10093408" cy="3902128"/>
      </dsp:txXfrm>
    </dsp:sp>
  </dsp:spTree>
</dsp:drawing>
</file>

<file path=ppt/diagrams/drawing1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549CD7-528E-4E3F-A85C-411C49D324C3}">
      <dsp:nvSpPr>
        <dsp:cNvPr id="0" name=""/>
        <dsp:cNvSpPr/>
      </dsp:nvSpPr>
      <dsp:spPr>
        <a:xfrm>
          <a:off x="0" y="46268"/>
          <a:ext cx="10515600" cy="42588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ru-RU" sz="2600" b="1" kern="1200"/>
            <a:t>Технический факторный комплекс</a:t>
          </a:r>
          <a:r>
            <a:rPr lang="ru-RU" sz="2600" kern="1200"/>
            <a:t> образуют: не удовлетворяющее современным потребностям организационно-техническое обеспечение органов и подразделений, противодействующих преступности; наблюдаемое несовершенство технических средств профилактики, предупреждения и пресечения преступности в сфере экономики; низкий образовательный уровень сотрудников органов, противодействующих преступности в сфере экономики; недостаточное взаимодействие российских и зарубежных правоохранительных органов в выявлении и расследовании преступлений в сфере экономики; и др.</a:t>
          </a:r>
        </a:p>
      </dsp:txBody>
      <dsp:txXfrm>
        <a:off x="207897" y="254165"/>
        <a:ext cx="10099806" cy="3843006"/>
      </dsp:txXfrm>
    </dsp:sp>
  </dsp:spTree>
</dsp:drawing>
</file>

<file path=ppt/diagrams/drawing1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7875CC-2817-450D-ACB4-206084305867}">
      <dsp:nvSpPr>
        <dsp:cNvPr id="0" name=""/>
        <dsp:cNvSpPr/>
      </dsp:nvSpPr>
      <dsp:spPr>
        <a:xfrm>
          <a:off x="0" y="167949"/>
          <a:ext cx="10515600" cy="40154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ru-RU" sz="3900" b="1" kern="1200"/>
            <a:t>Общесоциальная профилактика экономической преступности </a:t>
          </a:r>
          <a:r>
            <a:rPr lang="ru-RU" sz="3900" kern="1200"/>
            <a:t>направлена на разрешение противоречий в экономической, социальной и иных сферах деятельности общества и обеспечивается решением ключевых задач, стоящих перед ним.</a:t>
          </a:r>
        </a:p>
      </dsp:txBody>
      <dsp:txXfrm>
        <a:off x="196018" y="363967"/>
        <a:ext cx="10123564" cy="3623404"/>
      </dsp:txXfrm>
    </dsp:sp>
  </dsp:spTree>
</dsp:drawing>
</file>

<file path=ppt/diagrams/drawing1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E52583-5EC1-4FCD-B8A5-F7984229CC69}">
      <dsp:nvSpPr>
        <dsp:cNvPr id="0" name=""/>
        <dsp:cNvSpPr/>
      </dsp:nvSpPr>
      <dsp:spPr>
        <a:xfrm>
          <a:off x="0" y="2124"/>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7B2659-FBE4-4746-955D-62214C33C558}">
      <dsp:nvSpPr>
        <dsp:cNvPr id="0" name=""/>
        <dsp:cNvSpPr/>
      </dsp:nvSpPr>
      <dsp:spPr>
        <a:xfrm>
          <a:off x="0" y="212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ru-RU" sz="1400" b="1" kern="1200" dirty="0" err="1"/>
            <a:t>Общесоциальными</a:t>
          </a:r>
          <a:r>
            <a:rPr lang="ru-RU" sz="1400" b="1" kern="1200" dirty="0"/>
            <a:t> мерами являются: </a:t>
          </a:r>
        </a:p>
      </dsp:txBody>
      <dsp:txXfrm>
        <a:off x="0" y="2124"/>
        <a:ext cx="10515600" cy="724514"/>
      </dsp:txXfrm>
    </dsp:sp>
    <dsp:sp modelId="{41C8D836-8211-4CA6-B048-D14065246086}">
      <dsp:nvSpPr>
        <dsp:cNvPr id="0" name=""/>
        <dsp:cNvSpPr/>
      </dsp:nvSpPr>
      <dsp:spPr>
        <a:xfrm>
          <a:off x="0" y="726639"/>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A398EA-0480-472A-BB4D-34FB0CEDF06D}">
      <dsp:nvSpPr>
        <dsp:cNvPr id="0" name=""/>
        <dsp:cNvSpPr/>
      </dsp:nvSpPr>
      <dsp:spPr>
        <a:xfrm>
          <a:off x="0" y="72663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ru-RU" sz="1400" kern="1200"/>
            <a:t>1) стабилизация социально-экономической ситуации в государстве, устранение последствий мирового финансового кризиса, т.е. оздоровление экономики, упорядочивание отношений между субъектами, функционирующими в сфере экономической деятельности; </a:t>
          </a:r>
        </a:p>
      </dsp:txBody>
      <dsp:txXfrm>
        <a:off x="0" y="726639"/>
        <a:ext cx="10515600" cy="724514"/>
      </dsp:txXfrm>
    </dsp:sp>
    <dsp:sp modelId="{6DDD438F-245A-4161-A959-3262DF6FD3C5}">
      <dsp:nvSpPr>
        <dsp:cNvPr id="0" name=""/>
        <dsp:cNvSpPr/>
      </dsp:nvSpPr>
      <dsp:spPr>
        <a:xfrm>
          <a:off x="0" y="1451154"/>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524EB0-5E65-4C66-966C-E6622E21B102}">
      <dsp:nvSpPr>
        <dsp:cNvPr id="0" name=""/>
        <dsp:cNvSpPr/>
      </dsp:nvSpPr>
      <dsp:spPr>
        <a:xfrm>
          <a:off x="0" y="145115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ru-RU" sz="1400" kern="1200"/>
            <a:t>2) демонополизация экономики и ликвидация системы предоставления необоснованных льгот и преимуществ отдельным субъектам хозяйствования;</a:t>
          </a:r>
        </a:p>
      </dsp:txBody>
      <dsp:txXfrm>
        <a:off x="0" y="1451154"/>
        <a:ext cx="10515600" cy="724514"/>
      </dsp:txXfrm>
    </dsp:sp>
    <dsp:sp modelId="{3F31A420-B22C-4917-BAFE-510FA979EFE8}">
      <dsp:nvSpPr>
        <dsp:cNvPr id="0" name=""/>
        <dsp:cNvSpPr/>
      </dsp:nvSpPr>
      <dsp:spPr>
        <a:xfrm>
          <a:off x="0" y="2175669"/>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09C322-4058-4896-B08C-81B979D51958}">
      <dsp:nvSpPr>
        <dsp:cNvPr id="0" name=""/>
        <dsp:cNvSpPr/>
      </dsp:nvSpPr>
      <dsp:spPr>
        <a:xfrm>
          <a:off x="0" y="217566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ru-RU" sz="1400" kern="1200"/>
            <a:t>3) обеспечение экономической и правовой защищенности граждан, организаций и эффективного функционирования всех механизмов рынка, создание эффективной системы, направленной на защиту права собственности;</a:t>
          </a:r>
        </a:p>
      </dsp:txBody>
      <dsp:txXfrm>
        <a:off x="0" y="2175669"/>
        <a:ext cx="10515600" cy="724514"/>
      </dsp:txXfrm>
    </dsp:sp>
    <dsp:sp modelId="{52BCA8C6-B6A4-4828-822E-016D404C2086}">
      <dsp:nvSpPr>
        <dsp:cNvPr id="0" name=""/>
        <dsp:cNvSpPr/>
      </dsp:nvSpPr>
      <dsp:spPr>
        <a:xfrm>
          <a:off x="0" y="2900183"/>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76B564-25B7-4367-A6A4-DB542CEDAA6B}">
      <dsp:nvSpPr>
        <dsp:cNvPr id="0" name=""/>
        <dsp:cNvSpPr/>
      </dsp:nvSpPr>
      <dsp:spPr>
        <a:xfrm>
          <a:off x="0" y="2900183"/>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ru-RU" sz="1400" kern="1200"/>
            <a:t>4) создание правовой базы, способной регулировать рыночную экономику и обеспечивать надлежащее функционирование экономических институтов общества;</a:t>
          </a:r>
        </a:p>
      </dsp:txBody>
      <dsp:txXfrm>
        <a:off x="0" y="2900183"/>
        <a:ext cx="10515600" cy="724514"/>
      </dsp:txXfrm>
    </dsp:sp>
    <dsp:sp modelId="{2D3EAA2F-43BF-496E-BCFC-04C1A4F195EA}">
      <dsp:nvSpPr>
        <dsp:cNvPr id="0" name=""/>
        <dsp:cNvSpPr/>
      </dsp:nvSpPr>
      <dsp:spPr>
        <a:xfrm>
          <a:off x="0" y="3624698"/>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3F5287-7144-42BC-85E5-B0B5858B553D}">
      <dsp:nvSpPr>
        <dsp:cNvPr id="0" name=""/>
        <dsp:cNvSpPr/>
      </dsp:nvSpPr>
      <dsp:spPr>
        <a:xfrm>
          <a:off x="0" y="3624698"/>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ru-RU" sz="1400" kern="1200"/>
            <a:t>5) повышение уровня жизни населения, преодоление социально опасной дифференциации по уровню жизни.</a:t>
          </a:r>
        </a:p>
      </dsp:txBody>
      <dsp:txXfrm>
        <a:off x="0" y="3624698"/>
        <a:ext cx="10515600" cy="724514"/>
      </dsp:txXfrm>
    </dsp:sp>
  </dsp:spTree>
</dsp:drawing>
</file>

<file path=ppt/diagrams/drawing1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D4D45C-8F9D-4A86-9CF7-88B5591E93FB}">
      <dsp:nvSpPr>
        <dsp:cNvPr id="0" name=""/>
        <dsp:cNvSpPr/>
      </dsp:nvSpPr>
      <dsp:spPr>
        <a:xfrm>
          <a:off x="0" y="2124"/>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84F294-D2DF-479A-877D-6EAC8F08C7F0}">
      <dsp:nvSpPr>
        <dsp:cNvPr id="0" name=""/>
        <dsp:cNvSpPr/>
      </dsp:nvSpPr>
      <dsp:spPr>
        <a:xfrm>
          <a:off x="0" y="212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ru-RU" sz="1400" kern="1200" dirty="0"/>
            <a:t>Специально-криминологическая профилактика охватывает комплекс социально-экономических, политических, правовых, организационных, культурно-воспитательных и других мер, направленных на профилактику преступлений в сфере экономической деятельности. </a:t>
          </a:r>
          <a:r>
            <a:rPr lang="ru-RU" sz="1400" b="1" kern="1200" dirty="0"/>
            <a:t>Субъектами предупреждения экономической преступности являются:</a:t>
          </a:r>
        </a:p>
      </dsp:txBody>
      <dsp:txXfrm>
        <a:off x="0" y="2124"/>
        <a:ext cx="10515600" cy="724514"/>
      </dsp:txXfrm>
    </dsp:sp>
    <dsp:sp modelId="{335E3B7B-6ADB-4428-A6BB-E3722622A23D}">
      <dsp:nvSpPr>
        <dsp:cNvPr id="0" name=""/>
        <dsp:cNvSpPr/>
      </dsp:nvSpPr>
      <dsp:spPr>
        <a:xfrm>
          <a:off x="0" y="726639"/>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3BCADD-C694-423A-B21D-B1A15AA001BA}">
      <dsp:nvSpPr>
        <dsp:cNvPr id="0" name=""/>
        <dsp:cNvSpPr/>
      </dsp:nvSpPr>
      <dsp:spPr>
        <a:xfrm>
          <a:off x="0" y="72663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ru-RU" sz="1400" kern="1200"/>
            <a:t>— федеральные органы государственной власти, органы государственной власти субъектов РФ, органы местного самоуправления, действующие в пределах своей компетенции как непосредственно, так и через подведомственные им структуры;</a:t>
          </a:r>
        </a:p>
      </dsp:txBody>
      <dsp:txXfrm>
        <a:off x="0" y="726639"/>
        <a:ext cx="10515600" cy="724514"/>
      </dsp:txXfrm>
    </dsp:sp>
    <dsp:sp modelId="{A8DCC334-B970-47CE-9E2F-33BFA48858AA}">
      <dsp:nvSpPr>
        <dsp:cNvPr id="0" name=""/>
        <dsp:cNvSpPr/>
      </dsp:nvSpPr>
      <dsp:spPr>
        <a:xfrm>
          <a:off x="0" y="1451154"/>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42079D-4705-412D-97F7-182352278FE7}">
      <dsp:nvSpPr>
        <dsp:cNvPr id="0" name=""/>
        <dsp:cNvSpPr/>
      </dsp:nvSpPr>
      <dsp:spPr>
        <a:xfrm>
          <a:off x="0" y="145115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ru-RU" sz="1400" kern="1200"/>
            <a:t>— органы государственного контроля;</a:t>
          </a:r>
        </a:p>
      </dsp:txBody>
      <dsp:txXfrm>
        <a:off x="0" y="1451154"/>
        <a:ext cx="10515600" cy="724514"/>
      </dsp:txXfrm>
    </dsp:sp>
    <dsp:sp modelId="{465719B6-41ED-45B0-BD36-E33687676E4E}">
      <dsp:nvSpPr>
        <dsp:cNvPr id="0" name=""/>
        <dsp:cNvSpPr/>
      </dsp:nvSpPr>
      <dsp:spPr>
        <a:xfrm>
          <a:off x="0" y="2175669"/>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64B213-E8C6-4DBC-A325-1CB55D699389}">
      <dsp:nvSpPr>
        <dsp:cNvPr id="0" name=""/>
        <dsp:cNvSpPr/>
      </dsp:nvSpPr>
      <dsp:spPr>
        <a:xfrm>
          <a:off x="0" y="217566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ru-RU" sz="1400" kern="1200"/>
            <a:t>— правоохранительные органы;</a:t>
          </a:r>
        </a:p>
      </dsp:txBody>
      <dsp:txXfrm>
        <a:off x="0" y="2175669"/>
        <a:ext cx="10515600" cy="724514"/>
      </dsp:txXfrm>
    </dsp:sp>
    <dsp:sp modelId="{C98375BA-6F2F-4AE5-ABEC-2D691CBB65B6}">
      <dsp:nvSpPr>
        <dsp:cNvPr id="0" name=""/>
        <dsp:cNvSpPr/>
      </dsp:nvSpPr>
      <dsp:spPr>
        <a:xfrm>
          <a:off x="0" y="2900183"/>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44E9C4-6894-46F4-BE3A-D3B46168F2B8}">
      <dsp:nvSpPr>
        <dsp:cNvPr id="0" name=""/>
        <dsp:cNvSpPr/>
      </dsp:nvSpPr>
      <dsp:spPr>
        <a:xfrm>
          <a:off x="0" y="2900183"/>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ru-RU" sz="1400" kern="1200"/>
            <a:t>— органы независимого вневедомственного финансового контроля (частные аудиторы, аудиторские фирмы);</a:t>
          </a:r>
        </a:p>
      </dsp:txBody>
      <dsp:txXfrm>
        <a:off x="0" y="2900183"/>
        <a:ext cx="10515600" cy="724514"/>
      </dsp:txXfrm>
    </dsp:sp>
    <dsp:sp modelId="{87318AA4-833C-43CD-B208-AFB366986F12}">
      <dsp:nvSpPr>
        <dsp:cNvPr id="0" name=""/>
        <dsp:cNvSpPr/>
      </dsp:nvSpPr>
      <dsp:spPr>
        <a:xfrm>
          <a:off x="0" y="3624698"/>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1500C4-D00A-449A-82E5-14436A6E130D}">
      <dsp:nvSpPr>
        <dsp:cNvPr id="0" name=""/>
        <dsp:cNvSpPr/>
      </dsp:nvSpPr>
      <dsp:spPr>
        <a:xfrm>
          <a:off x="0" y="3624698"/>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ru-RU" sz="1400" kern="1200"/>
            <a:t>— общественные организации (объединения), коллективы и граждане, которые на различных уровнях и в различных масштабах целенаправленно осуществляют профилактическую деятельность по предупреждению различных видов экономических преступлений.</a:t>
          </a:r>
        </a:p>
      </dsp:txBody>
      <dsp:txXfrm>
        <a:off x="0" y="3624698"/>
        <a:ext cx="10515600" cy="72451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66238A-AC6B-4617-B865-1839B9175D46}">
      <dsp:nvSpPr>
        <dsp:cNvPr id="0" name=""/>
        <dsp:cNvSpPr/>
      </dsp:nvSpPr>
      <dsp:spPr>
        <a:xfrm>
          <a:off x="0" y="4390"/>
          <a:ext cx="10515600" cy="1409118"/>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u-RU" sz="2000" b="1" kern="1200"/>
            <a:t>Описательная функция</a:t>
          </a:r>
          <a:r>
            <a:rPr lang="ru-RU" sz="2000" kern="1200"/>
            <a:t>.</a:t>
          </a:r>
          <a:r>
            <a:rPr lang="ru-RU" sz="2000" b="1" kern="1200"/>
            <a:t> </a:t>
          </a:r>
          <a:r>
            <a:rPr lang="ru-RU" sz="2000" kern="1200"/>
            <a:t>Любое криминологическое исследование начинается с описания преступности (ее показателей (индикаторов), особенностей, трансформаций) и связанных с ней негативных социальных явлений</a:t>
          </a:r>
        </a:p>
      </dsp:txBody>
      <dsp:txXfrm>
        <a:off x="68787" y="73177"/>
        <a:ext cx="10378026" cy="1271544"/>
      </dsp:txXfrm>
    </dsp:sp>
    <dsp:sp modelId="{EBAAEE62-8AAB-44F1-BDB0-ADF36038E8B1}">
      <dsp:nvSpPr>
        <dsp:cNvPr id="0" name=""/>
        <dsp:cNvSpPr/>
      </dsp:nvSpPr>
      <dsp:spPr>
        <a:xfrm>
          <a:off x="0" y="1471109"/>
          <a:ext cx="10515600" cy="1409118"/>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u-RU" sz="2000" b="1" kern="1200"/>
            <a:t>Объяснительная, или аналитическая, функция</a:t>
          </a:r>
          <a:r>
            <a:rPr lang="ru-RU" sz="2000" kern="1200"/>
            <a:t>. Собранная криминологически значимая информация подлежит осмыслению: необходимо проанализировать полученные данные, т.е. на основе собранной эмпирической базы, имеющихся теоретических положений и результатов других исследований провести аналитическую работу</a:t>
          </a:r>
        </a:p>
      </dsp:txBody>
      <dsp:txXfrm>
        <a:off x="68787" y="1539896"/>
        <a:ext cx="10378026" cy="1271544"/>
      </dsp:txXfrm>
    </dsp:sp>
    <dsp:sp modelId="{ED56FBE6-2A6D-419B-B4B4-8C3AD09743BA}">
      <dsp:nvSpPr>
        <dsp:cNvPr id="0" name=""/>
        <dsp:cNvSpPr/>
      </dsp:nvSpPr>
      <dsp:spPr>
        <a:xfrm>
          <a:off x="0" y="2937828"/>
          <a:ext cx="10515600" cy="1409118"/>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u-RU" sz="2000" b="1" kern="1200"/>
            <a:t>Прогностическая функция</a:t>
          </a:r>
          <a:r>
            <a:rPr lang="ru-RU" sz="2000" kern="1200"/>
            <a:t>.</a:t>
          </a:r>
          <a:r>
            <a:rPr lang="ru-RU" sz="2000" b="1" kern="1200"/>
            <a:t> </a:t>
          </a:r>
          <a:r>
            <a:rPr lang="ru-RU" sz="2000" kern="1200"/>
            <a:t>Констатация состояния и особенностей преступности лишена практической значимости, если не позволяет определить тенденции и перспективы изменений криминологических явлений. В этом смысле криминология призвана предсказывать (прогнозировать) будущую ситуацию преступности</a:t>
          </a:r>
        </a:p>
      </dsp:txBody>
      <dsp:txXfrm>
        <a:off x="68787" y="3006615"/>
        <a:ext cx="10378026" cy="1271544"/>
      </dsp:txXfrm>
    </dsp:sp>
  </dsp:spTree>
</dsp:drawing>
</file>

<file path=ppt/diagrams/drawing1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DAD0B0-F1EC-4227-B7BE-0A01AA48F3DF}">
      <dsp:nvSpPr>
        <dsp:cNvPr id="0" name=""/>
        <dsp:cNvSpPr/>
      </dsp:nvSpPr>
      <dsp:spPr>
        <a:xfrm>
          <a:off x="0" y="303669"/>
          <a:ext cx="10515600" cy="37440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ru-RU" sz="3200" kern="1200"/>
            <a:t>Афанасьева, О. Р.  Криминология : учебник и практикум для академического бакалавриата / О. Р. Афанасьева, М. В. Гончарова, В. И. Шиян. — Москва : Издательство Юрайт, 2018. — 360 с. — (Бакалавр. Академический курс). — ISBN 978-5-534-04852-0. — Текст : электронный // ЭБС Юрайт [сайт]. — URL: https://biblio-online.ru/bcode/415860 (дата обращения: 18.02.2020).</a:t>
          </a:r>
        </a:p>
      </dsp:txBody>
      <dsp:txXfrm>
        <a:off x="182767" y="486436"/>
        <a:ext cx="10150066" cy="337846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6E9FF9-5B2E-4B15-BE8B-E0A241FA976D}">
      <dsp:nvSpPr>
        <dsp:cNvPr id="0" name=""/>
        <dsp:cNvSpPr/>
      </dsp:nvSpPr>
      <dsp:spPr>
        <a:xfrm>
          <a:off x="0" y="48969"/>
          <a:ext cx="10515600" cy="135252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ru-RU" sz="3400" kern="1200" dirty="0"/>
            <a:t>Иная точка зрения предполагает выделение лишь </a:t>
          </a:r>
          <a:r>
            <a:rPr lang="ru-RU" sz="3400" b="1" kern="1200" dirty="0"/>
            <a:t>двух функций</a:t>
          </a:r>
          <a:r>
            <a:rPr lang="ru-RU" sz="3400" b="0" kern="1200" dirty="0"/>
            <a:t>:</a:t>
          </a:r>
        </a:p>
      </dsp:txBody>
      <dsp:txXfrm>
        <a:off x="66025" y="114994"/>
        <a:ext cx="10383550" cy="1220470"/>
      </dsp:txXfrm>
    </dsp:sp>
    <dsp:sp modelId="{7EC5B340-07D0-4283-B6B7-210DB0E96494}">
      <dsp:nvSpPr>
        <dsp:cNvPr id="0" name=""/>
        <dsp:cNvSpPr/>
      </dsp:nvSpPr>
      <dsp:spPr>
        <a:xfrm>
          <a:off x="0" y="1499409"/>
          <a:ext cx="10515600" cy="135252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ru-RU" sz="3400" kern="1200" dirty="0"/>
            <a:t>феноменологической (описательной) </a:t>
          </a:r>
        </a:p>
      </dsp:txBody>
      <dsp:txXfrm>
        <a:off x="66025" y="1565434"/>
        <a:ext cx="10383550" cy="1220470"/>
      </dsp:txXfrm>
    </dsp:sp>
    <dsp:sp modelId="{FC2C3C4B-7AFF-473E-BB3A-E5671E12832E}">
      <dsp:nvSpPr>
        <dsp:cNvPr id="0" name=""/>
        <dsp:cNvSpPr/>
      </dsp:nvSpPr>
      <dsp:spPr>
        <a:xfrm>
          <a:off x="0" y="2949848"/>
          <a:ext cx="10515600" cy="135252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ru-RU" sz="3400" kern="1200" dirty="0" err="1"/>
            <a:t>нефеменологической</a:t>
          </a:r>
          <a:r>
            <a:rPr lang="ru-RU" sz="3400" kern="1200" dirty="0"/>
            <a:t> (объясняющей изучаемые явления, определяющей их причины)</a:t>
          </a:r>
        </a:p>
      </dsp:txBody>
      <dsp:txXfrm>
        <a:off x="66025" y="3015873"/>
        <a:ext cx="10383550" cy="122047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260EFB-A81B-4EC8-9801-87488CECD386}">
      <dsp:nvSpPr>
        <dsp:cNvPr id="0" name=""/>
        <dsp:cNvSpPr/>
      </dsp:nvSpPr>
      <dsp:spPr>
        <a:xfrm>
          <a:off x="5361903" y="1577074"/>
          <a:ext cx="195193" cy="2446430"/>
        </a:xfrm>
        <a:custGeom>
          <a:avLst/>
          <a:gdLst/>
          <a:ahLst/>
          <a:cxnLst/>
          <a:rect l="0" t="0" r="0" b="0"/>
          <a:pathLst>
            <a:path>
              <a:moveTo>
                <a:pt x="0" y="0"/>
              </a:moveTo>
              <a:lnTo>
                <a:pt x="0" y="2446430"/>
              </a:lnTo>
              <a:lnTo>
                <a:pt x="195193" y="244643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590575-26E4-445F-81AE-4C609B439EAE}">
      <dsp:nvSpPr>
        <dsp:cNvPr id="0" name=""/>
        <dsp:cNvSpPr/>
      </dsp:nvSpPr>
      <dsp:spPr>
        <a:xfrm>
          <a:off x="5361903" y="1577074"/>
          <a:ext cx="195193" cy="1522512"/>
        </a:xfrm>
        <a:custGeom>
          <a:avLst/>
          <a:gdLst/>
          <a:ahLst/>
          <a:cxnLst/>
          <a:rect l="0" t="0" r="0" b="0"/>
          <a:pathLst>
            <a:path>
              <a:moveTo>
                <a:pt x="0" y="0"/>
              </a:moveTo>
              <a:lnTo>
                <a:pt x="0" y="1522512"/>
              </a:lnTo>
              <a:lnTo>
                <a:pt x="195193" y="1522512"/>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C5AC4A-CF73-4670-AEEA-95D9D01060A8}">
      <dsp:nvSpPr>
        <dsp:cNvPr id="0" name=""/>
        <dsp:cNvSpPr/>
      </dsp:nvSpPr>
      <dsp:spPr>
        <a:xfrm>
          <a:off x="5361903" y="1577074"/>
          <a:ext cx="195193" cy="598594"/>
        </a:xfrm>
        <a:custGeom>
          <a:avLst/>
          <a:gdLst/>
          <a:ahLst/>
          <a:cxnLst/>
          <a:rect l="0" t="0" r="0" b="0"/>
          <a:pathLst>
            <a:path>
              <a:moveTo>
                <a:pt x="0" y="0"/>
              </a:moveTo>
              <a:lnTo>
                <a:pt x="0" y="598594"/>
              </a:lnTo>
              <a:lnTo>
                <a:pt x="195193" y="598594"/>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751300-46C5-48A3-B85B-4B9F67D4F882}">
      <dsp:nvSpPr>
        <dsp:cNvPr id="0" name=""/>
        <dsp:cNvSpPr/>
      </dsp:nvSpPr>
      <dsp:spPr>
        <a:xfrm>
          <a:off x="5095138" y="653156"/>
          <a:ext cx="787282" cy="273271"/>
        </a:xfrm>
        <a:custGeom>
          <a:avLst/>
          <a:gdLst/>
          <a:ahLst/>
          <a:cxnLst/>
          <a:rect l="0" t="0" r="0" b="0"/>
          <a:pathLst>
            <a:path>
              <a:moveTo>
                <a:pt x="0" y="0"/>
              </a:moveTo>
              <a:lnTo>
                <a:pt x="0" y="136635"/>
              </a:lnTo>
              <a:lnTo>
                <a:pt x="787282" y="136635"/>
              </a:lnTo>
              <a:lnTo>
                <a:pt x="787282" y="27327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8A4D67-F3BB-42A2-BD47-466DE5F901B9}">
      <dsp:nvSpPr>
        <dsp:cNvPr id="0" name=""/>
        <dsp:cNvSpPr/>
      </dsp:nvSpPr>
      <dsp:spPr>
        <a:xfrm>
          <a:off x="3787339" y="1577074"/>
          <a:ext cx="195193" cy="2446430"/>
        </a:xfrm>
        <a:custGeom>
          <a:avLst/>
          <a:gdLst/>
          <a:ahLst/>
          <a:cxnLst/>
          <a:rect l="0" t="0" r="0" b="0"/>
          <a:pathLst>
            <a:path>
              <a:moveTo>
                <a:pt x="0" y="0"/>
              </a:moveTo>
              <a:lnTo>
                <a:pt x="0" y="2446430"/>
              </a:lnTo>
              <a:lnTo>
                <a:pt x="195193" y="244643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27B393-E474-4D82-82D1-92162B62837C}">
      <dsp:nvSpPr>
        <dsp:cNvPr id="0" name=""/>
        <dsp:cNvSpPr/>
      </dsp:nvSpPr>
      <dsp:spPr>
        <a:xfrm>
          <a:off x="3787339" y="1577074"/>
          <a:ext cx="195193" cy="1522512"/>
        </a:xfrm>
        <a:custGeom>
          <a:avLst/>
          <a:gdLst/>
          <a:ahLst/>
          <a:cxnLst/>
          <a:rect l="0" t="0" r="0" b="0"/>
          <a:pathLst>
            <a:path>
              <a:moveTo>
                <a:pt x="0" y="0"/>
              </a:moveTo>
              <a:lnTo>
                <a:pt x="0" y="1522512"/>
              </a:lnTo>
              <a:lnTo>
                <a:pt x="195193" y="1522512"/>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4119BA-0B19-4C73-BF4C-4B252DF41304}">
      <dsp:nvSpPr>
        <dsp:cNvPr id="0" name=""/>
        <dsp:cNvSpPr/>
      </dsp:nvSpPr>
      <dsp:spPr>
        <a:xfrm>
          <a:off x="3787339" y="1577074"/>
          <a:ext cx="195193" cy="598594"/>
        </a:xfrm>
        <a:custGeom>
          <a:avLst/>
          <a:gdLst/>
          <a:ahLst/>
          <a:cxnLst/>
          <a:rect l="0" t="0" r="0" b="0"/>
          <a:pathLst>
            <a:path>
              <a:moveTo>
                <a:pt x="0" y="0"/>
              </a:moveTo>
              <a:lnTo>
                <a:pt x="0" y="598594"/>
              </a:lnTo>
              <a:lnTo>
                <a:pt x="195193" y="598594"/>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EFDBCB-9398-425D-B775-75F222F00796}">
      <dsp:nvSpPr>
        <dsp:cNvPr id="0" name=""/>
        <dsp:cNvSpPr/>
      </dsp:nvSpPr>
      <dsp:spPr>
        <a:xfrm>
          <a:off x="4307856" y="653156"/>
          <a:ext cx="787282" cy="273271"/>
        </a:xfrm>
        <a:custGeom>
          <a:avLst/>
          <a:gdLst/>
          <a:ahLst/>
          <a:cxnLst/>
          <a:rect l="0" t="0" r="0" b="0"/>
          <a:pathLst>
            <a:path>
              <a:moveTo>
                <a:pt x="787282" y="0"/>
              </a:moveTo>
              <a:lnTo>
                <a:pt x="787282" y="136635"/>
              </a:lnTo>
              <a:lnTo>
                <a:pt x="0" y="136635"/>
              </a:lnTo>
              <a:lnTo>
                <a:pt x="0" y="27327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457DAE-00BC-4893-BABB-D097BF9D09C6}">
      <dsp:nvSpPr>
        <dsp:cNvPr id="0" name=""/>
        <dsp:cNvSpPr/>
      </dsp:nvSpPr>
      <dsp:spPr>
        <a:xfrm>
          <a:off x="4444492" y="2510"/>
          <a:ext cx="1301292" cy="65064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ru-RU" sz="1300" b="1" kern="1200" dirty="0"/>
            <a:t>Криминология</a:t>
          </a:r>
        </a:p>
      </dsp:txBody>
      <dsp:txXfrm>
        <a:off x="4444492" y="2510"/>
        <a:ext cx="1301292" cy="650646"/>
      </dsp:txXfrm>
    </dsp:sp>
    <dsp:sp modelId="{A50395DD-63B0-47BF-8985-3B09914E0823}">
      <dsp:nvSpPr>
        <dsp:cNvPr id="0" name=""/>
        <dsp:cNvSpPr/>
      </dsp:nvSpPr>
      <dsp:spPr>
        <a:xfrm>
          <a:off x="3657210" y="926428"/>
          <a:ext cx="1301292" cy="65064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ru-RU" sz="1300" kern="1200" dirty="0"/>
            <a:t>Правовые науки</a:t>
          </a:r>
        </a:p>
      </dsp:txBody>
      <dsp:txXfrm>
        <a:off x="3657210" y="926428"/>
        <a:ext cx="1301292" cy="650646"/>
      </dsp:txXfrm>
    </dsp:sp>
    <dsp:sp modelId="{8CBD3268-4466-46D9-BF14-A1119BB73E24}">
      <dsp:nvSpPr>
        <dsp:cNvPr id="0" name=""/>
        <dsp:cNvSpPr/>
      </dsp:nvSpPr>
      <dsp:spPr>
        <a:xfrm>
          <a:off x="3982533" y="1850345"/>
          <a:ext cx="1301292" cy="65064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ru-RU" sz="1300" kern="1200" dirty="0"/>
            <a:t>УП, УПП, УИП</a:t>
          </a:r>
        </a:p>
      </dsp:txBody>
      <dsp:txXfrm>
        <a:off x="3982533" y="1850345"/>
        <a:ext cx="1301292" cy="650646"/>
      </dsp:txXfrm>
    </dsp:sp>
    <dsp:sp modelId="{4DF56CFD-A831-4076-AC9D-3E8A28B8040B}">
      <dsp:nvSpPr>
        <dsp:cNvPr id="0" name=""/>
        <dsp:cNvSpPr/>
      </dsp:nvSpPr>
      <dsp:spPr>
        <a:xfrm>
          <a:off x="3982533" y="2774263"/>
          <a:ext cx="1301292" cy="65064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ru-RU" sz="1300" kern="1200" dirty="0"/>
            <a:t>Криминалистика, ОРД</a:t>
          </a:r>
        </a:p>
      </dsp:txBody>
      <dsp:txXfrm>
        <a:off x="3982533" y="2774263"/>
        <a:ext cx="1301292" cy="650646"/>
      </dsp:txXfrm>
    </dsp:sp>
    <dsp:sp modelId="{3CF5707E-75EA-48B8-A303-30B9C55A3884}">
      <dsp:nvSpPr>
        <dsp:cNvPr id="0" name=""/>
        <dsp:cNvSpPr/>
      </dsp:nvSpPr>
      <dsp:spPr>
        <a:xfrm>
          <a:off x="3982533" y="3698181"/>
          <a:ext cx="1301292" cy="65064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ru-RU" sz="1300" kern="1200" dirty="0"/>
            <a:t>Иные</a:t>
          </a:r>
        </a:p>
      </dsp:txBody>
      <dsp:txXfrm>
        <a:off x="3982533" y="3698181"/>
        <a:ext cx="1301292" cy="650646"/>
      </dsp:txXfrm>
    </dsp:sp>
    <dsp:sp modelId="{8797D202-7D5E-4FB2-BCE8-82D32C1CF02D}">
      <dsp:nvSpPr>
        <dsp:cNvPr id="0" name=""/>
        <dsp:cNvSpPr/>
      </dsp:nvSpPr>
      <dsp:spPr>
        <a:xfrm>
          <a:off x="5231774" y="926428"/>
          <a:ext cx="1301292" cy="65064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ru-RU" sz="1300" kern="1200" dirty="0"/>
            <a:t>Общественные науки</a:t>
          </a:r>
        </a:p>
      </dsp:txBody>
      <dsp:txXfrm>
        <a:off x="5231774" y="926428"/>
        <a:ext cx="1301292" cy="650646"/>
      </dsp:txXfrm>
    </dsp:sp>
    <dsp:sp modelId="{102A6C71-D7E9-4283-B22C-925C7E6B2A29}">
      <dsp:nvSpPr>
        <dsp:cNvPr id="0" name=""/>
        <dsp:cNvSpPr/>
      </dsp:nvSpPr>
      <dsp:spPr>
        <a:xfrm>
          <a:off x="5557097" y="1850345"/>
          <a:ext cx="1301292" cy="65064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ru-RU" sz="1300" kern="1200" dirty="0"/>
            <a:t>История, Педагогика</a:t>
          </a:r>
        </a:p>
      </dsp:txBody>
      <dsp:txXfrm>
        <a:off x="5557097" y="1850345"/>
        <a:ext cx="1301292" cy="650646"/>
      </dsp:txXfrm>
    </dsp:sp>
    <dsp:sp modelId="{EF1B2D82-47F0-4833-88A9-CED7F0AB1DE2}">
      <dsp:nvSpPr>
        <dsp:cNvPr id="0" name=""/>
        <dsp:cNvSpPr/>
      </dsp:nvSpPr>
      <dsp:spPr>
        <a:xfrm>
          <a:off x="5557097" y="2774263"/>
          <a:ext cx="1301292" cy="65064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ru-RU" sz="1300" kern="1200" dirty="0"/>
            <a:t>Демография, Психология</a:t>
          </a:r>
        </a:p>
      </dsp:txBody>
      <dsp:txXfrm>
        <a:off x="5557097" y="2774263"/>
        <a:ext cx="1301292" cy="650646"/>
      </dsp:txXfrm>
    </dsp:sp>
    <dsp:sp modelId="{102C4A57-8F0B-46B8-9BC3-11D88CD34E23}">
      <dsp:nvSpPr>
        <dsp:cNvPr id="0" name=""/>
        <dsp:cNvSpPr/>
      </dsp:nvSpPr>
      <dsp:spPr>
        <a:xfrm>
          <a:off x="5557097" y="3698181"/>
          <a:ext cx="1301292" cy="65064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ru-RU" sz="1300" kern="1200" dirty="0"/>
            <a:t>Иные</a:t>
          </a:r>
        </a:p>
      </dsp:txBody>
      <dsp:txXfrm>
        <a:off x="5557097" y="3698181"/>
        <a:ext cx="1301292" cy="65064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FAB136-2FDE-42C4-909C-DE42F6BA736D}">
      <dsp:nvSpPr>
        <dsp:cNvPr id="0" name=""/>
        <dsp:cNvSpPr/>
      </dsp:nvSpPr>
      <dsp:spPr>
        <a:xfrm>
          <a:off x="0" y="41588"/>
          <a:ext cx="10515600" cy="42681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ru-RU" sz="3200" kern="1200" dirty="0"/>
            <a:t>Без </a:t>
          </a:r>
          <a:r>
            <a:rPr lang="ru-RU" sz="3200" b="1" kern="1200" dirty="0"/>
            <a:t>уголовного права </a:t>
          </a:r>
          <a:r>
            <a:rPr lang="ru-RU" sz="3200" kern="1200" dirty="0"/>
            <a:t>криминология немыслима, поскольку исследует преступность, в широком смысле представляющую собой совокупность преступлений, т.е. явлений, определяемых уголовным законом. Используемые ею понятия и категории во многом совпадают с теми, которые применяются в науке </a:t>
          </a:r>
          <a:r>
            <a:rPr lang="ru-RU" sz="3200" b="1" kern="1200" dirty="0"/>
            <a:t>уголовного права</a:t>
          </a:r>
          <a:r>
            <a:rPr lang="ru-RU" sz="3200" b="0" kern="1200" dirty="0"/>
            <a:t>,</a:t>
          </a:r>
          <a:r>
            <a:rPr lang="ru-RU" sz="3200" kern="1200" dirty="0"/>
            <a:t> — преступление, его виды, категории преступников и др. </a:t>
          </a:r>
        </a:p>
      </dsp:txBody>
      <dsp:txXfrm>
        <a:off x="208354" y="249942"/>
        <a:ext cx="10098892" cy="38514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D33DA3-3A71-4D77-BF50-27660C9B596E}">
      <dsp:nvSpPr>
        <dsp:cNvPr id="0" name=""/>
        <dsp:cNvSpPr/>
      </dsp:nvSpPr>
      <dsp:spPr>
        <a:xfrm>
          <a:off x="0" y="79029"/>
          <a:ext cx="10515600" cy="419328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ru-RU" sz="2800" b="1" kern="1200" dirty="0"/>
            <a:t>Криминология</a:t>
          </a:r>
          <a:r>
            <a:rPr lang="ru-RU" sz="2800" kern="1200" dirty="0"/>
            <a:t> — это социальная, общетеоретическая и прикладная наука о преступности, исследующая сущность, особенности и формы проявлений преступности, причины и закономерности ее возникновения, трансформации и возможности ее уменьшения, изучающая особенности личности субъектов, совершающих преступления, а также методы, формы социального воздействия на личность виновного, причины и условия преступности в целях ее предупреждения с позиций права, функционирующего в государстве</a:t>
          </a:r>
        </a:p>
      </dsp:txBody>
      <dsp:txXfrm>
        <a:off x="204699" y="283728"/>
        <a:ext cx="10106202" cy="378388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5B81C2-E274-40FB-ACB2-4A59F58527D8}">
      <dsp:nvSpPr>
        <dsp:cNvPr id="0" name=""/>
        <dsp:cNvSpPr/>
      </dsp:nvSpPr>
      <dsp:spPr>
        <a:xfrm>
          <a:off x="0" y="341069"/>
          <a:ext cx="10515600" cy="180435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ru-RU" sz="2100" kern="1200" dirty="0"/>
            <a:t>Криминология связана также с наукой </a:t>
          </a:r>
          <a:r>
            <a:rPr lang="ru-RU" sz="2100" b="1" kern="1200" dirty="0"/>
            <a:t>уголовного процесса</a:t>
          </a:r>
          <a:r>
            <a:rPr lang="ru-RU" sz="2100" b="0" kern="1200" dirty="0"/>
            <a:t>.</a:t>
          </a:r>
          <a:r>
            <a:rPr lang="ru-RU" sz="2100" kern="1200" dirty="0"/>
            <a:t> В качестве эмпирической базы в криминологических исследованиях нередко выступают материалы конкретных уголовных дел и заключения экспертов </a:t>
          </a:r>
        </a:p>
      </dsp:txBody>
      <dsp:txXfrm>
        <a:off x="88082" y="429151"/>
        <a:ext cx="10339436" cy="1628195"/>
      </dsp:txXfrm>
    </dsp:sp>
    <dsp:sp modelId="{4AADF929-BB13-41DA-8694-404D3305481D}">
      <dsp:nvSpPr>
        <dsp:cNvPr id="0" name=""/>
        <dsp:cNvSpPr/>
      </dsp:nvSpPr>
      <dsp:spPr>
        <a:xfrm>
          <a:off x="0" y="2205909"/>
          <a:ext cx="10515600" cy="180435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ru-RU" sz="2100" kern="1200" dirty="0"/>
            <a:t>Связь криминологии с наукой </a:t>
          </a:r>
          <a:r>
            <a:rPr lang="ru-RU" sz="2100" b="1" kern="1200" dirty="0"/>
            <a:t>уголовно-исполнительного права </a:t>
          </a:r>
          <a:r>
            <a:rPr lang="ru-RU" sz="2100" kern="1200" dirty="0"/>
            <a:t>определяется необходимостью принятия рациональных решений, касающихся исполнения наказаний, совершенствования деятельности исправительных учреждений в части профилактики повторного преступного поведения, повышения эффективности этой деятельности, учета и всесторонней оценки мер исправительного воздействия на осужденных</a:t>
          </a:r>
        </a:p>
      </dsp:txBody>
      <dsp:txXfrm>
        <a:off x="88082" y="2293991"/>
        <a:ext cx="10339436" cy="162819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8E3358-E0AF-4043-8BB5-EBCBC5EC3FA1}">
      <dsp:nvSpPr>
        <dsp:cNvPr id="0" name=""/>
        <dsp:cNvSpPr/>
      </dsp:nvSpPr>
      <dsp:spPr>
        <a:xfrm>
          <a:off x="0" y="63189"/>
          <a:ext cx="10515600" cy="207791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ru-RU" sz="2400" kern="1200" dirty="0"/>
            <a:t>Взаимосвязана криминология и с </a:t>
          </a:r>
          <a:r>
            <a:rPr lang="ru-RU" sz="2400" b="1" kern="1200" dirty="0"/>
            <a:t>криминалистикой</a:t>
          </a:r>
          <a:r>
            <a:rPr lang="ru-RU" sz="2400" b="0" kern="1200" dirty="0"/>
            <a:t>,</a:t>
          </a:r>
          <a:r>
            <a:rPr lang="ru-RU" sz="2400" kern="1200" dirty="0"/>
            <a:t> которая разрабатывает технику, тактику и методику расследования преступлений с учетом криминологического учения о преступности. Так, криминологические знания о личности преступника, ее мотивации необходимы при разработке следственных версий </a:t>
          </a:r>
        </a:p>
      </dsp:txBody>
      <dsp:txXfrm>
        <a:off x="101436" y="164625"/>
        <a:ext cx="10312728" cy="1875047"/>
      </dsp:txXfrm>
    </dsp:sp>
    <dsp:sp modelId="{691888AE-6A7C-43CE-849D-F567F37DEFFF}">
      <dsp:nvSpPr>
        <dsp:cNvPr id="0" name=""/>
        <dsp:cNvSpPr/>
      </dsp:nvSpPr>
      <dsp:spPr>
        <a:xfrm>
          <a:off x="0" y="2210229"/>
          <a:ext cx="10515600" cy="207791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ru-RU" sz="2400" kern="1200" dirty="0"/>
            <a:t>По аналогичным направлениям прослеживается связь криминологии с теорией </a:t>
          </a:r>
          <a:r>
            <a:rPr lang="ru-RU" sz="2400" b="1" kern="1200" dirty="0"/>
            <a:t>оперативно-разыскной деятельности</a:t>
          </a:r>
          <a:r>
            <a:rPr lang="ru-RU" sz="2400" b="0" kern="1200" dirty="0"/>
            <a:t>,</a:t>
          </a:r>
          <a:r>
            <a:rPr lang="ru-RU" sz="2400" kern="1200" dirty="0"/>
            <a:t> которая использует ее постулаты для достижения целей оперативно-разыскной профилактики</a:t>
          </a:r>
        </a:p>
      </dsp:txBody>
      <dsp:txXfrm>
        <a:off x="101436" y="2311665"/>
        <a:ext cx="10312728" cy="187504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75AEF-65AB-4D02-A19B-BBA8E9EB268F}">
      <dsp:nvSpPr>
        <dsp:cNvPr id="0" name=""/>
        <dsp:cNvSpPr/>
      </dsp:nvSpPr>
      <dsp:spPr>
        <a:xfrm>
          <a:off x="0" y="378270"/>
          <a:ext cx="10515600" cy="1761398"/>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ru-RU" sz="2500" kern="1200" dirty="0"/>
            <a:t>При осуществлении научных изысканий в сфере изучения исторических разрезов преступности криминология не обходится без взаимодействия с </a:t>
          </a:r>
          <a:r>
            <a:rPr lang="ru-RU" sz="2500" b="1" kern="1200" dirty="0"/>
            <a:t>исторической наукой</a:t>
          </a:r>
          <a:endParaRPr lang="ru-RU" sz="2500" b="0" kern="1200" dirty="0"/>
        </a:p>
      </dsp:txBody>
      <dsp:txXfrm>
        <a:off x="85984" y="464254"/>
        <a:ext cx="10343632" cy="1589430"/>
      </dsp:txXfrm>
    </dsp:sp>
    <dsp:sp modelId="{ADD608AA-D488-4255-B4D5-563AEB3F09BA}">
      <dsp:nvSpPr>
        <dsp:cNvPr id="0" name=""/>
        <dsp:cNvSpPr/>
      </dsp:nvSpPr>
      <dsp:spPr>
        <a:xfrm>
          <a:off x="0" y="2211669"/>
          <a:ext cx="10515600" cy="1761398"/>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ru-RU" sz="2500" kern="1200" dirty="0"/>
            <a:t>Криминология связана с </a:t>
          </a:r>
          <a:r>
            <a:rPr lang="ru-RU" sz="2500" b="1" kern="1200" dirty="0"/>
            <a:t>педагогикой</a:t>
          </a:r>
          <a:r>
            <a:rPr lang="ru-RU" sz="2500" b="0" kern="1200" dirty="0"/>
            <a:t>.</a:t>
          </a:r>
          <a:r>
            <a:rPr lang="ru-RU" sz="2500" kern="1200" dirty="0"/>
            <a:t> Опираясь на постулаты педагогической теории и практики, криминологи разрабатывают воспитательные меры воздействия на правонарушителей и лиц, могущих встать на преступный путь, на несовершеннолетних преступников</a:t>
          </a:r>
        </a:p>
      </dsp:txBody>
      <dsp:txXfrm>
        <a:off x="85984" y="2297653"/>
        <a:ext cx="10343632" cy="158943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7C354B-8395-45DD-958D-835911B3152E}">
      <dsp:nvSpPr>
        <dsp:cNvPr id="0" name=""/>
        <dsp:cNvSpPr/>
      </dsp:nvSpPr>
      <dsp:spPr>
        <a:xfrm>
          <a:off x="0" y="229576"/>
          <a:ext cx="10515600" cy="191441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ru-RU" sz="2200" kern="1200" dirty="0"/>
            <a:t>Криминогенность и </a:t>
          </a:r>
          <a:r>
            <a:rPr lang="ru-RU" sz="2200" kern="1200" dirty="0" err="1"/>
            <a:t>антикриминогенность</a:t>
          </a:r>
          <a:r>
            <a:rPr lang="ru-RU" sz="2200" kern="1200" dirty="0"/>
            <a:t> отдельных демографических процессов обусловливает связь криминологии с </a:t>
          </a:r>
          <a:r>
            <a:rPr lang="ru-RU" sz="2200" b="1" kern="1200" dirty="0"/>
            <a:t>демографией</a:t>
          </a:r>
          <a:endParaRPr lang="ru-RU" sz="2200" b="0" kern="1200" dirty="0"/>
        </a:p>
      </dsp:txBody>
      <dsp:txXfrm>
        <a:off x="93454" y="323030"/>
        <a:ext cx="10328692" cy="1727504"/>
      </dsp:txXfrm>
    </dsp:sp>
    <dsp:sp modelId="{106F937E-CC28-45C7-8A34-99A8B6F72251}">
      <dsp:nvSpPr>
        <dsp:cNvPr id="0" name=""/>
        <dsp:cNvSpPr/>
      </dsp:nvSpPr>
      <dsp:spPr>
        <a:xfrm>
          <a:off x="0" y="2207349"/>
          <a:ext cx="10515600" cy="191441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ru-RU" sz="2200" kern="1200" dirty="0"/>
            <a:t>Связь криминологии с другими неюридическими науками, например с </a:t>
          </a:r>
          <a:r>
            <a:rPr lang="ru-RU" sz="2200" b="1" kern="1200" dirty="0"/>
            <a:t>психологией и психиатрией</a:t>
          </a:r>
          <a:r>
            <a:rPr lang="ru-RU" sz="2200" b="0" kern="1200" dirty="0"/>
            <a:t>,</a:t>
          </a:r>
          <a:r>
            <a:rPr lang="ru-RU" sz="2200" b="1" kern="1200" dirty="0"/>
            <a:t> </a:t>
          </a:r>
          <a:r>
            <a:rPr lang="ru-RU" sz="2200" kern="1200" dirty="0"/>
            <a:t>существенно расширяет криминологические знания о личности различных типов преступников, мотивации преступного поведения, условиях, способствующих совершению преступлений, позволяет научно объяснять их аномальное поведение и далее прогнозировать его варианты</a:t>
          </a:r>
        </a:p>
      </dsp:txBody>
      <dsp:txXfrm>
        <a:off x="93454" y="2300803"/>
        <a:ext cx="10328692" cy="1727504"/>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38CB4F-5F39-4F8E-903B-B6920C8770A5}">
      <dsp:nvSpPr>
        <dsp:cNvPr id="0" name=""/>
        <dsp:cNvSpPr/>
      </dsp:nvSpPr>
      <dsp:spPr>
        <a:xfrm>
          <a:off x="0" y="13509"/>
          <a:ext cx="10515600" cy="432432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ru-RU" sz="4200" b="1" kern="1200"/>
            <a:t>Преступность</a:t>
          </a:r>
          <a:r>
            <a:rPr lang="ru-RU" sz="4200" kern="1200"/>
            <a:t> — это сложное социально-правовое явление, исторически изменчивое, негативное, представляющее систему преступлений, совершенных на определенной территории за определенный период времени.</a:t>
          </a:r>
        </a:p>
      </dsp:txBody>
      <dsp:txXfrm>
        <a:off x="211096" y="224605"/>
        <a:ext cx="10093408" cy="3902128"/>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BF47F7-DCA5-4D47-B1CE-0FE3EC01102D}">
      <dsp:nvSpPr>
        <dsp:cNvPr id="0" name=""/>
        <dsp:cNvSpPr/>
      </dsp:nvSpPr>
      <dsp:spPr>
        <a:xfrm>
          <a:off x="4377174" y="2175669"/>
          <a:ext cx="393522" cy="1874628"/>
        </a:xfrm>
        <a:custGeom>
          <a:avLst/>
          <a:gdLst/>
          <a:ahLst/>
          <a:cxnLst/>
          <a:rect l="0" t="0" r="0" b="0"/>
          <a:pathLst>
            <a:path>
              <a:moveTo>
                <a:pt x="0" y="0"/>
              </a:moveTo>
              <a:lnTo>
                <a:pt x="196761" y="0"/>
              </a:lnTo>
              <a:lnTo>
                <a:pt x="196761" y="1874628"/>
              </a:lnTo>
              <a:lnTo>
                <a:pt x="393522" y="1874628"/>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ru-RU" sz="600" kern="1200"/>
        </a:p>
      </dsp:txBody>
      <dsp:txXfrm>
        <a:off x="4526048" y="3065096"/>
        <a:ext cx="95774" cy="95774"/>
      </dsp:txXfrm>
    </dsp:sp>
    <dsp:sp modelId="{B3B1ED84-58B6-4A09-899E-3C7B5368BABF}">
      <dsp:nvSpPr>
        <dsp:cNvPr id="0" name=""/>
        <dsp:cNvSpPr/>
      </dsp:nvSpPr>
      <dsp:spPr>
        <a:xfrm>
          <a:off x="4377174" y="2175669"/>
          <a:ext cx="393522" cy="1124777"/>
        </a:xfrm>
        <a:custGeom>
          <a:avLst/>
          <a:gdLst/>
          <a:ahLst/>
          <a:cxnLst/>
          <a:rect l="0" t="0" r="0" b="0"/>
          <a:pathLst>
            <a:path>
              <a:moveTo>
                <a:pt x="0" y="0"/>
              </a:moveTo>
              <a:lnTo>
                <a:pt x="196761" y="0"/>
              </a:lnTo>
              <a:lnTo>
                <a:pt x="196761" y="1124777"/>
              </a:lnTo>
              <a:lnTo>
                <a:pt x="393522" y="1124777"/>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4544144" y="2708266"/>
        <a:ext cx="59581" cy="59581"/>
      </dsp:txXfrm>
    </dsp:sp>
    <dsp:sp modelId="{3C120E07-3467-4B02-97E6-7E087CA886A5}">
      <dsp:nvSpPr>
        <dsp:cNvPr id="0" name=""/>
        <dsp:cNvSpPr/>
      </dsp:nvSpPr>
      <dsp:spPr>
        <a:xfrm>
          <a:off x="4377174" y="2175669"/>
          <a:ext cx="393522" cy="374925"/>
        </a:xfrm>
        <a:custGeom>
          <a:avLst/>
          <a:gdLst/>
          <a:ahLst/>
          <a:cxnLst/>
          <a:rect l="0" t="0" r="0" b="0"/>
          <a:pathLst>
            <a:path>
              <a:moveTo>
                <a:pt x="0" y="0"/>
              </a:moveTo>
              <a:lnTo>
                <a:pt x="196761" y="0"/>
              </a:lnTo>
              <a:lnTo>
                <a:pt x="196761" y="374925"/>
              </a:lnTo>
              <a:lnTo>
                <a:pt x="393522" y="374925"/>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4560347" y="2349543"/>
        <a:ext cx="27176" cy="27176"/>
      </dsp:txXfrm>
    </dsp:sp>
    <dsp:sp modelId="{3A702D03-1882-406B-8E5F-BCF09A70723F}">
      <dsp:nvSpPr>
        <dsp:cNvPr id="0" name=""/>
        <dsp:cNvSpPr/>
      </dsp:nvSpPr>
      <dsp:spPr>
        <a:xfrm>
          <a:off x="4377174" y="1800743"/>
          <a:ext cx="393522" cy="374925"/>
        </a:xfrm>
        <a:custGeom>
          <a:avLst/>
          <a:gdLst/>
          <a:ahLst/>
          <a:cxnLst/>
          <a:rect l="0" t="0" r="0" b="0"/>
          <a:pathLst>
            <a:path>
              <a:moveTo>
                <a:pt x="0" y="374925"/>
              </a:moveTo>
              <a:lnTo>
                <a:pt x="196761" y="374925"/>
              </a:lnTo>
              <a:lnTo>
                <a:pt x="196761" y="0"/>
              </a:lnTo>
              <a:lnTo>
                <a:pt x="393522" y="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4560347" y="1974617"/>
        <a:ext cx="27176" cy="27176"/>
      </dsp:txXfrm>
    </dsp:sp>
    <dsp:sp modelId="{1643602F-CF07-415F-9651-3C2445FA018D}">
      <dsp:nvSpPr>
        <dsp:cNvPr id="0" name=""/>
        <dsp:cNvSpPr/>
      </dsp:nvSpPr>
      <dsp:spPr>
        <a:xfrm>
          <a:off x="4377174" y="1050891"/>
          <a:ext cx="393522" cy="1124777"/>
        </a:xfrm>
        <a:custGeom>
          <a:avLst/>
          <a:gdLst/>
          <a:ahLst/>
          <a:cxnLst/>
          <a:rect l="0" t="0" r="0" b="0"/>
          <a:pathLst>
            <a:path>
              <a:moveTo>
                <a:pt x="0" y="1124777"/>
              </a:moveTo>
              <a:lnTo>
                <a:pt x="196761" y="1124777"/>
              </a:lnTo>
              <a:lnTo>
                <a:pt x="196761" y="0"/>
              </a:lnTo>
              <a:lnTo>
                <a:pt x="393522" y="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4544144" y="1583489"/>
        <a:ext cx="59581" cy="59581"/>
      </dsp:txXfrm>
    </dsp:sp>
    <dsp:sp modelId="{BA93DBFA-793E-48F1-81CD-A10053E17285}">
      <dsp:nvSpPr>
        <dsp:cNvPr id="0" name=""/>
        <dsp:cNvSpPr/>
      </dsp:nvSpPr>
      <dsp:spPr>
        <a:xfrm>
          <a:off x="4377174" y="301040"/>
          <a:ext cx="393522" cy="1874628"/>
        </a:xfrm>
        <a:custGeom>
          <a:avLst/>
          <a:gdLst/>
          <a:ahLst/>
          <a:cxnLst/>
          <a:rect l="0" t="0" r="0" b="0"/>
          <a:pathLst>
            <a:path>
              <a:moveTo>
                <a:pt x="0" y="1874628"/>
              </a:moveTo>
              <a:lnTo>
                <a:pt x="196761" y="1874628"/>
              </a:lnTo>
              <a:lnTo>
                <a:pt x="196761" y="0"/>
              </a:lnTo>
              <a:lnTo>
                <a:pt x="393522" y="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ru-RU" sz="600" kern="1200"/>
        </a:p>
      </dsp:txBody>
      <dsp:txXfrm>
        <a:off x="4526048" y="1190467"/>
        <a:ext cx="95774" cy="95774"/>
      </dsp:txXfrm>
    </dsp:sp>
    <dsp:sp modelId="{16E43675-7416-4BF8-ABE6-4197294B6A72}">
      <dsp:nvSpPr>
        <dsp:cNvPr id="0" name=""/>
        <dsp:cNvSpPr/>
      </dsp:nvSpPr>
      <dsp:spPr>
        <a:xfrm rot="16200000">
          <a:off x="2498598" y="1875728"/>
          <a:ext cx="3157269" cy="59988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ru-RU" sz="2300" b="1" kern="1200" dirty="0"/>
            <a:t>Признаки преступности</a:t>
          </a:r>
        </a:p>
      </dsp:txBody>
      <dsp:txXfrm>
        <a:off x="2498598" y="1875728"/>
        <a:ext cx="3157269" cy="599881"/>
      </dsp:txXfrm>
    </dsp:sp>
    <dsp:sp modelId="{91C95DCA-6C08-4E0C-92B1-3701205CEBC6}">
      <dsp:nvSpPr>
        <dsp:cNvPr id="0" name=""/>
        <dsp:cNvSpPr/>
      </dsp:nvSpPr>
      <dsp:spPr>
        <a:xfrm>
          <a:off x="4770696" y="1099"/>
          <a:ext cx="1967610" cy="59988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ru-RU" sz="2000" kern="1200" dirty="0"/>
            <a:t>Социальный характер</a:t>
          </a:r>
        </a:p>
      </dsp:txBody>
      <dsp:txXfrm>
        <a:off x="4770696" y="1099"/>
        <a:ext cx="1967610" cy="599881"/>
      </dsp:txXfrm>
    </dsp:sp>
    <dsp:sp modelId="{98D2AFA0-C2EC-4656-8D67-BF785CA8C8DD}">
      <dsp:nvSpPr>
        <dsp:cNvPr id="0" name=""/>
        <dsp:cNvSpPr/>
      </dsp:nvSpPr>
      <dsp:spPr>
        <a:xfrm>
          <a:off x="4770696" y="750951"/>
          <a:ext cx="1967610" cy="59988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ru-RU" sz="2000" kern="1200" dirty="0"/>
            <a:t>Правовой характер</a:t>
          </a:r>
        </a:p>
      </dsp:txBody>
      <dsp:txXfrm>
        <a:off x="4770696" y="750951"/>
        <a:ext cx="1967610" cy="599881"/>
      </dsp:txXfrm>
    </dsp:sp>
    <dsp:sp modelId="{962DCC44-C35B-4A52-9BC0-FA5024D4F333}">
      <dsp:nvSpPr>
        <dsp:cNvPr id="0" name=""/>
        <dsp:cNvSpPr/>
      </dsp:nvSpPr>
      <dsp:spPr>
        <a:xfrm>
          <a:off x="4770696" y="1500802"/>
          <a:ext cx="1967610" cy="59988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ru-RU" sz="2000" kern="1200" dirty="0"/>
            <a:t>Историческая изменчивость</a:t>
          </a:r>
        </a:p>
      </dsp:txBody>
      <dsp:txXfrm>
        <a:off x="4770696" y="1500802"/>
        <a:ext cx="1967610" cy="599881"/>
      </dsp:txXfrm>
    </dsp:sp>
    <dsp:sp modelId="{AF175F17-4B9F-462D-9CD9-529EBAFBB7A7}">
      <dsp:nvSpPr>
        <dsp:cNvPr id="0" name=""/>
        <dsp:cNvSpPr/>
      </dsp:nvSpPr>
      <dsp:spPr>
        <a:xfrm>
          <a:off x="4770696" y="2250654"/>
          <a:ext cx="1967610" cy="59988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ru-RU" sz="2000" kern="1200" dirty="0"/>
            <a:t>Негативные проявления</a:t>
          </a:r>
        </a:p>
      </dsp:txBody>
      <dsp:txXfrm>
        <a:off x="4770696" y="2250654"/>
        <a:ext cx="1967610" cy="599881"/>
      </dsp:txXfrm>
    </dsp:sp>
    <dsp:sp modelId="{C7CF6DB1-C86D-4228-876A-F6A5752E78AE}">
      <dsp:nvSpPr>
        <dsp:cNvPr id="0" name=""/>
        <dsp:cNvSpPr/>
      </dsp:nvSpPr>
      <dsp:spPr>
        <a:xfrm>
          <a:off x="4770696" y="3000505"/>
          <a:ext cx="1967610" cy="59988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ru-RU" sz="2000" kern="1200" dirty="0"/>
            <a:t>Массовый характер</a:t>
          </a:r>
        </a:p>
      </dsp:txBody>
      <dsp:txXfrm>
        <a:off x="4770696" y="3000505"/>
        <a:ext cx="1967610" cy="599881"/>
      </dsp:txXfrm>
    </dsp:sp>
    <dsp:sp modelId="{536B1C1E-0BE6-4FC8-8663-17958C4EDD96}">
      <dsp:nvSpPr>
        <dsp:cNvPr id="0" name=""/>
        <dsp:cNvSpPr/>
      </dsp:nvSpPr>
      <dsp:spPr>
        <a:xfrm>
          <a:off x="4770696" y="3750357"/>
          <a:ext cx="1967610" cy="59988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ru-RU" sz="2000" kern="1200" dirty="0"/>
            <a:t>Системность</a:t>
          </a:r>
        </a:p>
      </dsp:txBody>
      <dsp:txXfrm>
        <a:off x="4770696" y="3750357"/>
        <a:ext cx="1967610" cy="599881"/>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4BD831-B269-48B2-B31E-B55981F4D04B}">
      <dsp:nvSpPr>
        <dsp:cNvPr id="0" name=""/>
        <dsp:cNvSpPr/>
      </dsp:nvSpPr>
      <dsp:spPr>
        <a:xfrm>
          <a:off x="0" y="87668"/>
          <a:ext cx="10515600" cy="20592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u-RU" sz="2000" b="1" kern="1200"/>
            <a:t>Социальный характер</a:t>
          </a:r>
          <a:r>
            <a:rPr lang="ru-RU" sz="2000" kern="1200"/>
            <a:t>. Преступность возникает из конкретных деяний, совершенных против общественных интересов. И виновные лица, и потерпевшие являются членами общества. Преступность связана с процессами, происходящими в обществе и преимущественно обусловлена социальными предпосылками, а не биологической природой человека. Последствия совершаемых преступлений влияют на интересы общества и на его нормальное функционирование.</a:t>
          </a:r>
        </a:p>
      </dsp:txBody>
      <dsp:txXfrm>
        <a:off x="100522" y="188190"/>
        <a:ext cx="10314556" cy="1858156"/>
      </dsp:txXfrm>
    </dsp:sp>
    <dsp:sp modelId="{82758407-4570-4B50-811D-381D80A38876}">
      <dsp:nvSpPr>
        <dsp:cNvPr id="0" name=""/>
        <dsp:cNvSpPr/>
      </dsp:nvSpPr>
      <dsp:spPr>
        <a:xfrm>
          <a:off x="0" y="2204469"/>
          <a:ext cx="10515600" cy="20592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u-RU" sz="2000" b="1" kern="1200"/>
            <a:t>Правовой характер</a:t>
          </a:r>
          <a:r>
            <a:rPr lang="ru-RU" sz="2000" kern="1200"/>
            <a:t>. Преступность как явление имеет уголовно-правовой характер, поскольку объединяет отдельные общественно опасные деяния, признаваемые уголовным законодательством преступлениями. Понятие и виды преступлений определены уголовным законодательством. Это позволяет отграничить преступность от иных видов правонарушений и аморальных поступков.</a:t>
          </a:r>
        </a:p>
      </dsp:txBody>
      <dsp:txXfrm>
        <a:off x="100522" y="2304991"/>
        <a:ext cx="10314556" cy="1858156"/>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CC88F-4CE3-4447-A13F-289EE9AB84DC}">
      <dsp:nvSpPr>
        <dsp:cNvPr id="0" name=""/>
        <dsp:cNvSpPr/>
      </dsp:nvSpPr>
      <dsp:spPr>
        <a:xfrm>
          <a:off x="0" y="87668"/>
          <a:ext cx="10515600" cy="20592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u-RU" sz="2000" b="1" kern="1200"/>
            <a:t>Историческая изменчивость</a:t>
          </a:r>
          <a:r>
            <a:rPr lang="ru-RU" sz="2000" kern="1200"/>
            <a:t>. С момента своего возникновения преступность постоянно изменялась, что было обусловлено изменениями общества, его социально-экономическими, идеолого-политическими, организационно-управленческими и иными детерминантами. Состояние преступности неодинаково в различных социально-экономических формациях. Изменения законодательства также непосредственно влияют на качественные и количественные характеристики преступности.</a:t>
          </a:r>
        </a:p>
      </dsp:txBody>
      <dsp:txXfrm>
        <a:off x="100522" y="188190"/>
        <a:ext cx="10314556" cy="1858156"/>
      </dsp:txXfrm>
    </dsp:sp>
    <dsp:sp modelId="{E72EF54B-A849-474E-8273-D71AC4836566}">
      <dsp:nvSpPr>
        <dsp:cNvPr id="0" name=""/>
        <dsp:cNvSpPr/>
      </dsp:nvSpPr>
      <dsp:spPr>
        <a:xfrm>
          <a:off x="0" y="2204469"/>
          <a:ext cx="10515600" cy="20592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u-RU" sz="2000" b="1" kern="1200"/>
            <a:t>Негативные проявления</a:t>
          </a:r>
          <a:r>
            <a:rPr lang="ru-RU" sz="2000" kern="1200"/>
            <a:t>. Преступные действия причиняют невосполнимый вред как охраняемым законодательством общественным отношениям, так и экономическим (в силу того, что преступность влечет затраты общества на борьбу с этим явлением и на достижение целей наказания).</a:t>
          </a:r>
        </a:p>
      </dsp:txBody>
      <dsp:txXfrm>
        <a:off x="100522" y="2304991"/>
        <a:ext cx="10314556" cy="185815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0564FC-9ADB-4EFD-A799-8BCC2F39C555}">
      <dsp:nvSpPr>
        <dsp:cNvPr id="0" name=""/>
        <dsp:cNvSpPr/>
      </dsp:nvSpPr>
      <dsp:spPr>
        <a:xfrm>
          <a:off x="0" y="63189"/>
          <a:ext cx="10515600" cy="207791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ru-RU" sz="2400" b="1" kern="1200"/>
            <a:t>Массовый характер</a:t>
          </a:r>
          <a:r>
            <a:rPr lang="ru-RU" sz="2400" kern="1200"/>
            <a:t>. Преступность — это совокупность множества индивидуальных противоправных актов, событий и лиц, их совершивших, на определенной территории за определенный период времени. Она обладает специфическими признаками, которые могут отсутствовать в единичных преступлениях.</a:t>
          </a:r>
        </a:p>
      </dsp:txBody>
      <dsp:txXfrm>
        <a:off x="101436" y="164625"/>
        <a:ext cx="10312728" cy="1875047"/>
      </dsp:txXfrm>
    </dsp:sp>
    <dsp:sp modelId="{1840CDDD-B149-4633-8579-0AB9C6A7B4D0}">
      <dsp:nvSpPr>
        <dsp:cNvPr id="0" name=""/>
        <dsp:cNvSpPr/>
      </dsp:nvSpPr>
      <dsp:spPr>
        <a:xfrm>
          <a:off x="0" y="2210229"/>
          <a:ext cx="10515600" cy="207791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ru-RU" sz="2400" b="1" kern="1200"/>
            <a:t>Системность</a:t>
          </a:r>
          <a:r>
            <a:rPr lang="ru-RU" sz="2400" kern="1200"/>
            <a:t>. Преступность — это не простая совокупность преступлений. Она включает в себя взаимосвязанные элементы, обладает относительной самостоятельностью и системными свойствами, устойчивыми взаимозависимостями как внутри системы, так и с внешними социальными явлениями.</a:t>
          </a:r>
        </a:p>
      </dsp:txBody>
      <dsp:txXfrm>
        <a:off x="101436" y="2311665"/>
        <a:ext cx="10312728" cy="1875047"/>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CC4CC9-25A6-46E9-844D-CC14F1370C6C}">
      <dsp:nvSpPr>
        <dsp:cNvPr id="0" name=""/>
        <dsp:cNvSpPr/>
      </dsp:nvSpPr>
      <dsp:spPr>
        <a:xfrm>
          <a:off x="5257800" y="1852864"/>
          <a:ext cx="3719932" cy="645608"/>
        </a:xfrm>
        <a:custGeom>
          <a:avLst/>
          <a:gdLst/>
          <a:ahLst/>
          <a:cxnLst/>
          <a:rect l="0" t="0" r="0" b="0"/>
          <a:pathLst>
            <a:path>
              <a:moveTo>
                <a:pt x="0" y="0"/>
              </a:moveTo>
              <a:lnTo>
                <a:pt x="0" y="322804"/>
              </a:lnTo>
              <a:lnTo>
                <a:pt x="3719932" y="322804"/>
              </a:lnTo>
              <a:lnTo>
                <a:pt x="3719932" y="645608"/>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D6E580-CF83-4024-AC86-53656853BBEB}">
      <dsp:nvSpPr>
        <dsp:cNvPr id="0" name=""/>
        <dsp:cNvSpPr/>
      </dsp:nvSpPr>
      <dsp:spPr>
        <a:xfrm>
          <a:off x="5212080" y="1852864"/>
          <a:ext cx="91440" cy="645608"/>
        </a:xfrm>
        <a:custGeom>
          <a:avLst/>
          <a:gdLst/>
          <a:ahLst/>
          <a:cxnLst/>
          <a:rect l="0" t="0" r="0" b="0"/>
          <a:pathLst>
            <a:path>
              <a:moveTo>
                <a:pt x="45720" y="0"/>
              </a:moveTo>
              <a:lnTo>
                <a:pt x="45720" y="645608"/>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1DAD6B-D407-4C49-A0CD-444AD0B322F3}">
      <dsp:nvSpPr>
        <dsp:cNvPr id="0" name=""/>
        <dsp:cNvSpPr/>
      </dsp:nvSpPr>
      <dsp:spPr>
        <a:xfrm>
          <a:off x="1537867" y="1852864"/>
          <a:ext cx="3719932" cy="645608"/>
        </a:xfrm>
        <a:custGeom>
          <a:avLst/>
          <a:gdLst/>
          <a:ahLst/>
          <a:cxnLst/>
          <a:rect l="0" t="0" r="0" b="0"/>
          <a:pathLst>
            <a:path>
              <a:moveTo>
                <a:pt x="3719932" y="0"/>
              </a:moveTo>
              <a:lnTo>
                <a:pt x="3719932" y="322804"/>
              </a:lnTo>
              <a:lnTo>
                <a:pt x="0" y="322804"/>
              </a:lnTo>
              <a:lnTo>
                <a:pt x="0" y="645608"/>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C66A87-1628-4818-AAAC-09EA646B233C}">
      <dsp:nvSpPr>
        <dsp:cNvPr id="0" name=""/>
        <dsp:cNvSpPr/>
      </dsp:nvSpPr>
      <dsp:spPr>
        <a:xfrm>
          <a:off x="3720638" y="315702"/>
          <a:ext cx="3074323" cy="153716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ru-RU" sz="2800" b="1" kern="1200" dirty="0"/>
            <a:t>Научные подходы к пониманию преступности</a:t>
          </a:r>
        </a:p>
      </dsp:txBody>
      <dsp:txXfrm>
        <a:off x="3720638" y="315702"/>
        <a:ext cx="3074323" cy="1537161"/>
      </dsp:txXfrm>
    </dsp:sp>
    <dsp:sp modelId="{021F6E81-6A6E-49B9-8123-5D7168E02460}">
      <dsp:nvSpPr>
        <dsp:cNvPr id="0" name=""/>
        <dsp:cNvSpPr/>
      </dsp:nvSpPr>
      <dsp:spPr>
        <a:xfrm>
          <a:off x="706" y="2498473"/>
          <a:ext cx="3074323" cy="153716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ru-RU" sz="2800" kern="1200" dirty="0"/>
            <a:t>Правовой подход</a:t>
          </a:r>
        </a:p>
      </dsp:txBody>
      <dsp:txXfrm>
        <a:off x="706" y="2498473"/>
        <a:ext cx="3074323" cy="1537161"/>
      </dsp:txXfrm>
    </dsp:sp>
    <dsp:sp modelId="{F97B35FD-F2F2-472A-A737-1967A5D8D9E9}">
      <dsp:nvSpPr>
        <dsp:cNvPr id="0" name=""/>
        <dsp:cNvSpPr/>
      </dsp:nvSpPr>
      <dsp:spPr>
        <a:xfrm>
          <a:off x="3720638" y="2498473"/>
          <a:ext cx="3074323" cy="153716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ru-RU" sz="2800" kern="1200" dirty="0"/>
            <a:t>Социологический подход</a:t>
          </a:r>
        </a:p>
      </dsp:txBody>
      <dsp:txXfrm>
        <a:off x="3720638" y="2498473"/>
        <a:ext cx="3074323" cy="1537161"/>
      </dsp:txXfrm>
    </dsp:sp>
    <dsp:sp modelId="{5EF4A865-011A-466F-BE26-7B0E8BCAA434}">
      <dsp:nvSpPr>
        <dsp:cNvPr id="0" name=""/>
        <dsp:cNvSpPr/>
      </dsp:nvSpPr>
      <dsp:spPr>
        <a:xfrm>
          <a:off x="7440570" y="2498473"/>
          <a:ext cx="3074323" cy="153716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ru-RU" sz="2800" kern="1200" dirty="0"/>
            <a:t>Антропологический подход</a:t>
          </a:r>
        </a:p>
      </dsp:txBody>
      <dsp:txXfrm>
        <a:off x="7440570" y="2498473"/>
        <a:ext cx="3074323" cy="15371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555FA5-DE08-4983-ABC8-40AC0E6C6E75}">
      <dsp:nvSpPr>
        <dsp:cNvPr id="0" name=""/>
        <dsp:cNvSpPr/>
      </dsp:nvSpPr>
      <dsp:spPr>
        <a:xfrm>
          <a:off x="0" y="241659"/>
          <a:ext cx="10515600" cy="386802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ru-RU" sz="2900" kern="1200" dirty="0"/>
            <a:t>Исходя из представленной дефиниции, в </a:t>
          </a:r>
          <a:r>
            <a:rPr lang="ru-RU" sz="2900" b="1" kern="1200" dirty="0"/>
            <a:t>предмет криминологии </a:t>
          </a:r>
          <a:r>
            <a:rPr lang="ru-RU" sz="2900" kern="1200" dirty="0"/>
            <a:t>входит прежде всего преступность как негативное, социально обусловленное, исторически изменчивое, относительно массовое явление. Понятием преступности охватывается совокупность преступлений как фактов социальной действительности, подчиняющихся определенным закономерностям, имеющим фиксированные качественно-количественные характеристики</a:t>
          </a:r>
        </a:p>
      </dsp:txBody>
      <dsp:txXfrm>
        <a:off x="188821" y="430480"/>
        <a:ext cx="10137958" cy="3490378"/>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807845-B79D-4FC2-86BB-8951119A897D}">
      <dsp:nvSpPr>
        <dsp:cNvPr id="0" name=""/>
        <dsp:cNvSpPr/>
      </dsp:nvSpPr>
      <dsp:spPr>
        <a:xfrm>
          <a:off x="0" y="128169"/>
          <a:ext cx="10515600" cy="40950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ru-RU" sz="3500" b="1" kern="1200"/>
            <a:t>Правовой подход</a:t>
          </a:r>
          <a:r>
            <a:rPr lang="ru-RU" sz="3500" kern="1200"/>
            <a:t>. В уголовном законодательстве определяется перечень преступлений, признаваемых таковыми в связи с их повышенной общественной опасностью. Совокупность преступлений рассматривается как преступность. Чем больше совершается преступлений, тем выше совокупная общественная опасность.</a:t>
          </a:r>
        </a:p>
      </dsp:txBody>
      <dsp:txXfrm>
        <a:off x="199901" y="328070"/>
        <a:ext cx="10115798" cy="3695198"/>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D51E00-A3E4-49C8-ADC5-D097651E6F06}">
      <dsp:nvSpPr>
        <dsp:cNvPr id="0" name=""/>
        <dsp:cNvSpPr/>
      </dsp:nvSpPr>
      <dsp:spPr>
        <a:xfrm>
          <a:off x="0" y="94981"/>
          <a:ext cx="10515600" cy="2051887"/>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u-RU" sz="2000" b="1" kern="1200"/>
            <a:t>Социологический подход </a:t>
          </a:r>
          <a:r>
            <a:rPr lang="ru-RU" sz="2000" kern="1200"/>
            <a:t>(Л. И. Спиридонов, Д. А. Шестаков, Э. Раска, Э. Дюркгейм, Э. Фромм). Преступность предопределяется не законодательством, а характером общественных отношений, сложившихся в обществе на определенном этапе его развития. Следовательно, преступность является специфической характеристикой общества.</a:t>
          </a:r>
        </a:p>
      </dsp:txBody>
      <dsp:txXfrm>
        <a:off x="100165" y="195146"/>
        <a:ext cx="10315270" cy="1851557"/>
      </dsp:txXfrm>
    </dsp:sp>
    <dsp:sp modelId="{CF1C99D2-93A5-463C-9998-A1436978F749}">
      <dsp:nvSpPr>
        <dsp:cNvPr id="0" name=""/>
        <dsp:cNvSpPr/>
      </dsp:nvSpPr>
      <dsp:spPr>
        <a:xfrm>
          <a:off x="0" y="2204469"/>
          <a:ext cx="10515600" cy="2051887"/>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u-RU" sz="2000" kern="1200"/>
            <a:t>Согласно социологическому подходу «преступность рассматривается либо как болезнь социума, а преступления, соответственно, симптомы (признаки) этой болезни, либо как нормальное и вечное явление». Следовательно, при определении основных направлений противодействия преступности воздействие должно быть направлено не на совокупность преступлений и преступников, являющихся индикаторами заболевания общества, а непосредственно на заболевание общества и причины его возникновения.</a:t>
          </a:r>
        </a:p>
      </dsp:txBody>
      <dsp:txXfrm>
        <a:off x="100165" y="2304634"/>
        <a:ext cx="10315270" cy="1851557"/>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E17934-84AF-4D5A-BB95-6D2DDB46DBD1}">
      <dsp:nvSpPr>
        <dsp:cNvPr id="0" name=""/>
        <dsp:cNvSpPr/>
      </dsp:nvSpPr>
      <dsp:spPr>
        <a:xfrm>
          <a:off x="0" y="4149"/>
          <a:ext cx="10515600" cy="43430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ru-RU" sz="2900" b="1" kern="1200"/>
            <a:t>Антропологический подход </a:t>
          </a:r>
          <a:r>
            <a:rPr lang="ru-RU" sz="2900" kern="1200"/>
            <a:t>(Ч. Ломброзо, И. С. Ной). Преступность — результат болезни отдельных людей, вырождения, дегенерации, эндокринных и генетических аномалий личности, влекущих «нравственное помешательство». Противодействовать преступности предлагается посредством отделения здоровых людей от больных, дифференциации бытия различных типов людей, заботы о психическом и физическом здоровье нации, а также о безопасности потенциального потерпевшего.</a:t>
          </a:r>
        </a:p>
      </dsp:txBody>
      <dsp:txXfrm>
        <a:off x="212010" y="216159"/>
        <a:ext cx="10091580" cy="3919020"/>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5071A-3379-43EA-A2F7-2884BA896E2B}">
      <dsp:nvSpPr>
        <dsp:cNvPr id="0" name=""/>
        <dsp:cNvSpPr/>
      </dsp:nvSpPr>
      <dsp:spPr>
        <a:xfrm>
          <a:off x="5257800" y="1798278"/>
          <a:ext cx="2174490" cy="754781"/>
        </a:xfrm>
        <a:custGeom>
          <a:avLst/>
          <a:gdLst/>
          <a:ahLst/>
          <a:cxnLst/>
          <a:rect l="0" t="0" r="0" b="0"/>
          <a:pathLst>
            <a:path>
              <a:moveTo>
                <a:pt x="0" y="0"/>
              </a:moveTo>
              <a:lnTo>
                <a:pt x="0" y="377390"/>
              </a:lnTo>
              <a:lnTo>
                <a:pt x="2174490" y="377390"/>
              </a:lnTo>
              <a:lnTo>
                <a:pt x="2174490" y="75478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0396F1-2214-4F1F-B193-FA2F7786F3A1}">
      <dsp:nvSpPr>
        <dsp:cNvPr id="0" name=""/>
        <dsp:cNvSpPr/>
      </dsp:nvSpPr>
      <dsp:spPr>
        <a:xfrm>
          <a:off x="3083309" y="1798278"/>
          <a:ext cx="2174490" cy="754781"/>
        </a:xfrm>
        <a:custGeom>
          <a:avLst/>
          <a:gdLst/>
          <a:ahLst/>
          <a:cxnLst/>
          <a:rect l="0" t="0" r="0" b="0"/>
          <a:pathLst>
            <a:path>
              <a:moveTo>
                <a:pt x="2174490" y="0"/>
              </a:moveTo>
              <a:lnTo>
                <a:pt x="2174490" y="377390"/>
              </a:lnTo>
              <a:lnTo>
                <a:pt x="0" y="377390"/>
              </a:lnTo>
              <a:lnTo>
                <a:pt x="0" y="75478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62E9E8-5EAB-4663-9DCE-C0015C87B4C0}">
      <dsp:nvSpPr>
        <dsp:cNvPr id="0" name=""/>
        <dsp:cNvSpPr/>
      </dsp:nvSpPr>
      <dsp:spPr>
        <a:xfrm>
          <a:off x="3460700" y="1178"/>
          <a:ext cx="3594199" cy="179709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ru-RU" sz="3100" b="1" kern="1200" dirty="0"/>
            <a:t>Показатели преступности</a:t>
          </a:r>
        </a:p>
      </dsp:txBody>
      <dsp:txXfrm>
        <a:off x="3460700" y="1178"/>
        <a:ext cx="3594199" cy="1797099"/>
      </dsp:txXfrm>
    </dsp:sp>
    <dsp:sp modelId="{8EA023B7-1767-4C6D-9404-B66EA19D358F}">
      <dsp:nvSpPr>
        <dsp:cNvPr id="0" name=""/>
        <dsp:cNvSpPr/>
      </dsp:nvSpPr>
      <dsp:spPr>
        <a:xfrm>
          <a:off x="1286209" y="2553059"/>
          <a:ext cx="3594199" cy="179709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ru-RU" sz="3100" kern="1200" dirty="0"/>
            <a:t>Количественные (объем, уровень, динамика)</a:t>
          </a:r>
        </a:p>
      </dsp:txBody>
      <dsp:txXfrm>
        <a:off x="1286209" y="2553059"/>
        <a:ext cx="3594199" cy="1797099"/>
      </dsp:txXfrm>
    </dsp:sp>
    <dsp:sp modelId="{262572B7-CD45-491C-9477-5F54FF06D17B}">
      <dsp:nvSpPr>
        <dsp:cNvPr id="0" name=""/>
        <dsp:cNvSpPr/>
      </dsp:nvSpPr>
      <dsp:spPr>
        <a:xfrm>
          <a:off x="5635190" y="2553059"/>
          <a:ext cx="3594199" cy="179709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ru-RU" sz="3100" kern="1200" dirty="0"/>
            <a:t>Качественные (структура, характер, география, цена)</a:t>
          </a:r>
        </a:p>
      </dsp:txBody>
      <dsp:txXfrm>
        <a:off x="5635190" y="2553059"/>
        <a:ext cx="3594199" cy="1797099"/>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93F619-5593-47DE-B598-ACF9E4DA6F83}">
      <dsp:nvSpPr>
        <dsp:cNvPr id="0" name=""/>
        <dsp:cNvSpPr/>
      </dsp:nvSpPr>
      <dsp:spPr>
        <a:xfrm>
          <a:off x="0" y="128169"/>
          <a:ext cx="10515600" cy="40950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ru-RU" sz="3500" b="1" kern="1200"/>
            <a:t>Объем ( состояние ) преступности </a:t>
          </a:r>
          <a:r>
            <a:rPr lang="ru-RU" sz="3500" kern="1200"/>
            <a:t>— это абсолютный количественный показатель, отражающий общее число преступлений и лиц, их совершивших, зарегистрированных за определенный период времени на определенной территории. Он позволяет охарактеризовать масштабность изучаемых явлений. </a:t>
          </a:r>
        </a:p>
      </dsp:txBody>
      <dsp:txXfrm>
        <a:off x="199901" y="328070"/>
        <a:ext cx="10115798" cy="3695198"/>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BFB860-15F2-456B-9595-8E84EC0258A3}">
      <dsp:nvSpPr>
        <dsp:cNvPr id="0" name=""/>
        <dsp:cNvSpPr/>
      </dsp:nvSpPr>
      <dsp:spPr>
        <a:xfrm>
          <a:off x="0" y="27143"/>
          <a:ext cx="10515600" cy="82485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ru-RU" sz="1500" b="1" kern="1200"/>
            <a:t>Уровень преступности </a:t>
          </a:r>
          <a:r>
            <a:rPr lang="ru-RU" sz="1500" kern="1200"/>
            <a:t>— отражает количество преступлений и лиц, их совершивших, в относительных величинах. Измеряется он в коэффициентах или индексах преступности (количество совершенных преступлений и лиц, их совершивших, на 1000, 10 000 или 100 000 человек). </a:t>
          </a:r>
        </a:p>
      </dsp:txBody>
      <dsp:txXfrm>
        <a:off x="40266" y="67409"/>
        <a:ext cx="10435068" cy="744318"/>
      </dsp:txXfrm>
    </dsp:sp>
    <dsp:sp modelId="{1DE3998A-38E8-4347-A76B-C3024D2D51DA}">
      <dsp:nvSpPr>
        <dsp:cNvPr id="0" name=""/>
        <dsp:cNvSpPr/>
      </dsp:nvSpPr>
      <dsp:spPr>
        <a:xfrm>
          <a:off x="0" y="895193"/>
          <a:ext cx="10515600" cy="82485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ru-RU" sz="1500" kern="1200"/>
            <a:t>Оценивается по следующим показателям:</a:t>
          </a:r>
        </a:p>
      </dsp:txBody>
      <dsp:txXfrm>
        <a:off x="40266" y="935459"/>
        <a:ext cx="10435068" cy="744318"/>
      </dsp:txXfrm>
    </dsp:sp>
    <dsp:sp modelId="{EB6980B2-1E27-4ADC-ACC4-53CA58F64290}">
      <dsp:nvSpPr>
        <dsp:cNvPr id="0" name=""/>
        <dsp:cNvSpPr/>
      </dsp:nvSpPr>
      <dsp:spPr>
        <a:xfrm>
          <a:off x="0" y="1763243"/>
          <a:ext cx="10515600" cy="82485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ru-RU" sz="1500" kern="1200"/>
            <a:t>- коэффициенту преступности (коэффициент преступности);</a:t>
          </a:r>
        </a:p>
      </dsp:txBody>
      <dsp:txXfrm>
        <a:off x="40266" y="1803509"/>
        <a:ext cx="10435068" cy="744318"/>
      </dsp:txXfrm>
    </dsp:sp>
    <dsp:sp modelId="{5BB1300E-AEC9-4917-BFE1-8CEFF936CF6D}">
      <dsp:nvSpPr>
        <dsp:cNvPr id="0" name=""/>
        <dsp:cNvSpPr/>
      </dsp:nvSpPr>
      <dsp:spPr>
        <a:xfrm>
          <a:off x="0" y="2631294"/>
          <a:ext cx="10515600" cy="82485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ru-RU" sz="1500" kern="1200"/>
            <a:t>- коэффициенту криминальной активности населения;</a:t>
          </a:r>
        </a:p>
      </dsp:txBody>
      <dsp:txXfrm>
        <a:off x="40266" y="2671560"/>
        <a:ext cx="10435068" cy="744318"/>
      </dsp:txXfrm>
    </dsp:sp>
    <dsp:sp modelId="{5C9FDA30-E0D0-4C96-80DB-879BA2371A45}">
      <dsp:nvSpPr>
        <dsp:cNvPr id="0" name=""/>
        <dsp:cNvSpPr/>
      </dsp:nvSpPr>
      <dsp:spPr>
        <a:xfrm>
          <a:off x="0" y="3499344"/>
          <a:ext cx="10515600" cy="82485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ru-RU" sz="1500" kern="1200"/>
            <a:t>- коэффициенту виктимности.</a:t>
          </a:r>
        </a:p>
      </dsp:txBody>
      <dsp:txXfrm>
        <a:off x="40266" y="3539610"/>
        <a:ext cx="10435068" cy="744318"/>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F370C0-4F92-4084-8276-866321BE22C2}">
      <dsp:nvSpPr>
        <dsp:cNvPr id="0" name=""/>
        <dsp:cNvSpPr/>
      </dsp:nvSpPr>
      <dsp:spPr>
        <a:xfrm>
          <a:off x="0" y="416492"/>
          <a:ext cx="10515600" cy="834228"/>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ru-RU" sz="2100" b="1" kern="1200"/>
            <a:t>Виды анализа </a:t>
          </a:r>
          <a:r>
            <a:rPr lang="ru-RU" sz="2100" kern="1200"/>
            <a:t>динамики преступности: </a:t>
          </a:r>
        </a:p>
      </dsp:txBody>
      <dsp:txXfrm>
        <a:off x="40724" y="457216"/>
        <a:ext cx="10434152" cy="752780"/>
      </dsp:txXfrm>
    </dsp:sp>
    <dsp:sp modelId="{2B5B3DF1-D532-4F81-BC74-C98318B0CBF8}">
      <dsp:nvSpPr>
        <dsp:cNvPr id="0" name=""/>
        <dsp:cNvSpPr/>
      </dsp:nvSpPr>
      <dsp:spPr>
        <a:xfrm>
          <a:off x="0" y="1311200"/>
          <a:ext cx="10515600" cy="834228"/>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ru-RU" sz="2100" b="0" kern="1200" dirty="0"/>
            <a:t>текущий анализ </a:t>
          </a:r>
          <a:r>
            <a:rPr lang="ru-RU" sz="2100" kern="1200" dirty="0"/>
            <a:t>— предусматривает сопоставление данных о преступности за год с соответствующими данными предыдущего года или нескольких предшествующих лет;</a:t>
          </a:r>
        </a:p>
      </dsp:txBody>
      <dsp:txXfrm>
        <a:off x="40724" y="1351924"/>
        <a:ext cx="10434152" cy="752780"/>
      </dsp:txXfrm>
    </dsp:sp>
    <dsp:sp modelId="{456D1737-A61A-45F8-9D0B-4965EECE7D4D}">
      <dsp:nvSpPr>
        <dsp:cNvPr id="0" name=""/>
        <dsp:cNvSpPr/>
      </dsp:nvSpPr>
      <dsp:spPr>
        <a:xfrm>
          <a:off x="0" y="2205909"/>
          <a:ext cx="10515600" cy="834228"/>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ru-RU" sz="2100" b="0" kern="1200" dirty="0"/>
            <a:t>систематический анализ </a:t>
          </a:r>
          <a:r>
            <a:rPr lang="ru-RU" sz="2100" kern="1200" dirty="0"/>
            <a:t>(проводится ежегодно) — позволяет выделить более длительные периоды;</a:t>
          </a:r>
        </a:p>
      </dsp:txBody>
      <dsp:txXfrm>
        <a:off x="40724" y="2246633"/>
        <a:ext cx="10434152" cy="752780"/>
      </dsp:txXfrm>
    </dsp:sp>
    <dsp:sp modelId="{4A428249-2639-4623-B7B5-FDBEFE54D164}">
      <dsp:nvSpPr>
        <dsp:cNvPr id="0" name=""/>
        <dsp:cNvSpPr/>
      </dsp:nvSpPr>
      <dsp:spPr>
        <a:xfrm>
          <a:off x="0" y="3100617"/>
          <a:ext cx="10515600" cy="834228"/>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ru-RU" sz="2100" b="0" kern="1200" dirty="0"/>
            <a:t>анализ сезонных колебаний преступности.</a:t>
          </a:r>
        </a:p>
      </dsp:txBody>
      <dsp:txXfrm>
        <a:off x="40724" y="3141341"/>
        <a:ext cx="10434152" cy="752780"/>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3BE29E-8FC2-4294-B4E9-70737E7065D9}">
      <dsp:nvSpPr>
        <dsp:cNvPr id="0" name=""/>
        <dsp:cNvSpPr/>
      </dsp:nvSpPr>
      <dsp:spPr>
        <a:xfrm>
          <a:off x="0" y="78669"/>
          <a:ext cx="10515600" cy="9945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ru-RU" sz="2500" b="1" kern="1200"/>
            <a:t>Динамика преступности </a:t>
          </a:r>
          <a:r>
            <a:rPr lang="ru-RU" sz="2500" kern="1200"/>
            <a:t>определяется путем расчета следующих показателей:</a:t>
          </a:r>
        </a:p>
      </dsp:txBody>
      <dsp:txXfrm>
        <a:off x="48547" y="127216"/>
        <a:ext cx="10418506" cy="897406"/>
      </dsp:txXfrm>
    </dsp:sp>
    <dsp:sp modelId="{CDDA02BB-1D08-4F45-87C5-A5545FD37516}">
      <dsp:nvSpPr>
        <dsp:cNvPr id="0" name=""/>
        <dsp:cNvSpPr/>
      </dsp:nvSpPr>
      <dsp:spPr>
        <a:xfrm>
          <a:off x="0" y="1145169"/>
          <a:ext cx="10515600" cy="9945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ru-RU" sz="2500" kern="1200"/>
            <a:t>абсолютный рост (снижение);</a:t>
          </a:r>
        </a:p>
      </dsp:txBody>
      <dsp:txXfrm>
        <a:off x="48547" y="1193716"/>
        <a:ext cx="10418506" cy="897406"/>
      </dsp:txXfrm>
    </dsp:sp>
    <dsp:sp modelId="{08409FAF-4317-4240-8145-534A5560EB9B}">
      <dsp:nvSpPr>
        <dsp:cNvPr id="0" name=""/>
        <dsp:cNvSpPr/>
      </dsp:nvSpPr>
      <dsp:spPr>
        <a:xfrm>
          <a:off x="0" y="2211669"/>
          <a:ext cx="10515600" cy="9945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ru-RU" sz="2500" kern="1200"/>
            <a:t>темпы роста;</a:t>
          </a:r>
        </a:p>
      </dsp:txBody>
      <dsp:txXfrm>
        <a:off x="48547" y="2260216"/>
        <a:ext cx="10418506" cy="897406"/>
      </dsp:txXfrm>
    </dsp:sp>
    <dsp:sp modelId="{B8DFF859-5F82-4009-839D-907F61404BD3}">
      <dsp:nvSpPr>
        <dsp:cNvPr id="0" name=""/>
        <dsp:cNvSpPr/>
      </dsp:nvSpPr>
      <dsp:spPr>
        <a:xfrm>
          <a:off x="0" y="3278169"/>
          <a:ext cx="10515600" cy="9945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ru-RU" sz="2500" kern="1200"/>
            <a:t>темпы прироста.</a:t>
          </a:r>
        </a:p>
      </dsp:txBody>
      <dsp:txXfrm>
        <a:off x="48547" y="3326716"/>
        <a:ext cx="10418506" cy="897406"/>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F40B53-9B1D-4C54-83DF-7930B103E623}">
      <dsp:nvSpPr>
        <dsp:cNvPr id="0" name=""/>
        <dsp:cNvSpPr/>
      </dsp:nvSpPr>
      <dsp:spPr>
        <a:xfrm>
          <a:off x="0" y="246428"/>
          <a:ext cx="10515600" cy="9149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ru-RU" sz="2300" kern="1200"/>
            <a:t>Основными характеристиками структуры </a:t>
          </a:r>
          <a:r>
            <a:rPr lang="ru-RU" sz="2300" b="1" kern="1200"/>
            <a:t>преступности по признакам преступных действий</a:t>
          </a:r>
          <a:r>
            <a:rPr lang="ru-RU" sz="2300" kern="1200"/>
            <a:t> являются:</a:t>
          </a:r>
        </a:p>
      </dsp:txBody>
      <dsp:txXfrm>
        <a:off x="44664" y="291092"/>
        <a:ext cx="10426272" cy="825612"/>
      </dsp:txXfrm>
    </dsp:sp>
    <dsp:sp modelId="{06395E5B-8B76-48C1-8E96-90D65D632239}">
      <dsp:nvSpPr>
        <dsp:cNvPr id="0" name=""/>
        <dsp:cNvSpPr/>
      </dsp:nvSpPr>
      <dsp:spPr>
        <a:xfrm>
          <a:off x="0" y="1227608"/>
          <a:ext cx="10515600" cy="9149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ru-RU" sz="2300" kern="1200"/>
            <a:t>- соотношение различных видов, категорий преступлений;</a:t>
          </a:r>
        </a:p>
      </dsp:txBody>
      <dsp:txXfrm>
        <a:off x="44664" y="1272272"/>
        <a:ext cx="10426272" cy="825612"/>
      </dsp:txXfrm>
    </dsp:sp>
    <dsp:sp modelId="{C246DC27-03B3-4ACF-B655-EE97A0F2235B}">
      <dsp:nvSpPr>
        <dsp:cNvPr id="0" name=""/>
        <dsp:cNvSpPr/>
      </dsp:nvSpPr>
      <dsp:spPr>
        <a:xfrm>
          <a:off x="0" y="2208789"/>
          <a:ext cx="10515600" cy="9149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ru-RU" sz="2300" kern="1200"/>
            <a:t>- соотношение умышленных и неосторожных преступлений и др.;</a:t>
          </a:r>
        </a:p>
      </dsp:txBody>
      <dsp:txXfrm>
        <a:off x="44664" y="2253453"/>
        <a:ext cx="10426272" cy="825612"/>
      </dsp:txXfrm>
    </dsp:sp>
    <dsp:sp modelId="{1609C539-C526-4132-9DF1-ED6EF0D2BED9}">
      <dsp:nvSpPr>
        <dsp:cNvPr id="0" name=""/>
        <dsp:cNvSpPr/>
      </dsp:nvSpPr>
      <dsp:spPr>
        <a:xfrm>
          <a:off x="0" y="3189969"/>
          <a:ext cx="10515600" cy="9149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ru-RU" sz="2300" kern="1200"/>
            <a:t>- удельный вес (доля) рецидивной и профессиональной преступности; групповой преступности, женской преступности, преступности несовершеннолетних и др.</a:t>
          </a:r>
        </a:p>
      </dsp:txBody>
      <dsp:txXfrm>
        <a:off x="44664" y="3234633"/>
        <a:ext cx="10426272" cy="825612"/>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7E9D8F-2A47-48B1-B8AF-9F37ADC7F504}">
      <dsp:nvSpPr>
        <dsp:cNvPr id="0" name=""/>
        <dsp:cNvSpPr/>
      </dsp:nvSpPr>
      <dsp:spPr>
        <a:xfrm>
          <a:off x="0" y="78669"/>
          <a:ext cx="10515600" cy="9945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ru-RU" sz="2500" kern="1200"/>
            <a:t>Основные показатели структуры преступности </a:t>
          </a:r>
          <a:r>
            <a:rPr lang="ru-RU" sz="2500" b="1" kern="1200"/>
            <a:t>по признакам личности преступника</a:t>
          </a:r>
          <a:r>
            <a:rPr lang="ru-RU" sz="2500" kern="1200"/>
            <a:t> различаются в зависимости:</a:t>
          </a:r>
        </a:p>
      </dsp:txBody>
      <dsp:txXfrm>
        <a:off x="48547" y="127216"/>
        <a:ext cx="10418506" cy="897406"/>
      </dsp:txXfrm>
    </dsp:sp>
    <dsp:sp modelId="{5FA96CAC-9129-4518-BC64-B1CD8A1DB7E9}">
      <dsp:nvSpPr>
        <dsp:cNvPr id="0" name=""/>
        <dsp:cNvSpPr/>
      </dsp:nvSpPr>
      <dsp:spPr>
        <a:xfrm>
          <a:off x="0" y="1145169"/>
          <a:ext cx="10515600" cy="9945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ru-RU" sz="2500" kern="1200"/>
            <a:t>- от пола преступника;</a:t>
          </a:r>
        </a:p>
      </dsp:txBody>
      <dsp:txXfrm>
        <a:off x="48547" y="1193716"/>
        <a:ext cx="10418506" cy="897406"/>
      </dsp:txXfrm>
    </dsp:sp>
    <dsp:sp modelId="{0196B821-31C3-4BDA-BD31-1238C08E31C1}">
      <dsp:nvSpPr>
        <dsp:cNvPr id="0" name=""/>
        <dsp:cNvSpPr/>
      </dsp:nvSpPr>
      <dsp:spPr>
        <a:xfrm>
          <a:off x="0" y="2211669"/>
          <a:ext cx="10515600" cy="9945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ru-RU" sz="2500" kern="1200"/>
            <a:t>- возраста (в случае совершения преступления несовершеннолетними или взрослыми);</a:t>
          </a:r>
        </a:p>
      </dsp:txBody>
      <dsp:txXfrm>
        <a:off x="48547" y="2260216"/>
        <a:ext cx="10418506" cy="897406"/>
      </dsp:txXfrm>
    </dsp:sp>
    <dsp:sp modelId="{4FD36F3D-B0A6-46C1-9395-3E866E99F6E6}">
      <dsp:nvSpPr>
        <dsp:cNvPr id="0" name=""/>
        <dsp:cNvSpPr/>
      </dsp:nvSpPr>
      <dsp:spPr>
        <a:xfrm>
          <a:off x="0" y="3278169"/>
          <a:ext cx="10515600" cy="9945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ru-RU" sz="2500" kern="1200"/>
            <a:t>- числа соучастников и др.</a:t>
          </a:r>
        </a:p>
      </dsp:txBody>
      <dsp:txXfrm>
        <a:off x="48547" y="3326716"/>
        <a:ext cx="10418506" cy="8974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CDD615-4433-44D3-BF0E-91ABEAFBF769}">
      <dsp:nvSpPr>
        <dsp:cNvPr id="0" name=""/>
        <dsp:cNvSpPr/>
      </dsp:nvSpPr>
      <dsp:spPr>
        <a:xfrm>
          <a:off x="0" y="532606"/>
          <a:ext cx="10515600" cy="59962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ru-RU" sz="2500" b="1" kern="1200" dirty="0"/>
            <a:t>Криминология</a:t>
          </a:r>
          <a:r>
            <a:rPr lang="ru-RU" sz="2500" kern="1200" dirty="0"/>
            <a:t> изучает:</a:t>
          </a:r>
        </a:p>
      </dsp:txBody>
      <dsp:txXfrm>
        <a:off x="29271" y="561877"/>
        <a:ext cx="10457058" cy="541083"/>
      </dsp:txXfrm>
    </dsp:sp>
    <dsp:sp modelId="{C5828970-DFA3-4338-938D-3094440AC956}">
      <dsp:nvSpPr>
        <dsp:cNvPr id="0" name=""/>
        <dsp:cNvSpPr/>
      </dsp:nvSpPr>
      <dsp:spPr>
        <a:xfrm>
          <a:off x="0" y="1204231"/>
          <a:ext cx="10515600" cy="59962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ru-RU" sz="2500" kern="1200" dirty="0"/>
            <a:t>причины и условия преступности</a:t>
          </a:r>
        </a:p>
      </dsp:txBody>
      <dsp:txXfrm>
        <a:off x="29271" y="1233502"/>
        <a:ext cx="10457058" cy="541083"/>
      </dsp:txXfrm>
    </dsp:sp>
    <dsp:sp modelId="{5FDD7AEF-5730-471D-965A-B111921790BD}">
      <dsp:nvSpPr>
        <dsp:cNvPr id="0" name=""/>
        <dsp:cNvSpPr/>
      </dsp:nvSpPr>
      <dsp:spPr>
        <a:xfrm>
          <a:off x="0" y="1875856"/>
          <a:ext cx="10515600" cy="59962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ru-RU" sz="2500" kern="1200" dirty="0"/>
            <a:t>личность преступника</a:t>
          </a:r>
        </a:p>
      </dsp:txBody>
      <dsp:txXfrm>
        <a:off x="29271" y="1905127"/>
        <a:ext cx="10457058" cy="541083"/>
      </dsp:txXfrm>
    </dsp:sp>
    <dsp:sp modelId="{90932D1D-1551-4C9C-A764-93A34BD2663A}">
      <dsp:nvSpPr>
        <dsp:cNvPr id="0" name=""/>
        <dsp:cNvSpPr/>
      </dsp:nvSpPr>
      <dsp:spPr>
        <a:xfrm>
          <a:off x="0" y="2547481"/>
          <a:ext cx="10515600" cy="59962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ru-RU" sz="2500" kern="1200" dirty="0"/>
            <a:t>предупреждение преступности</a:t>
          </a:r>
        </a:p>
      </dsp:txBody>
      <dsp:txXfrm>
        <a:off x="29271" y="2576752"/>
        <a:ext cx="10457058" cy="541083"/>
      </dsp:txXfrm>
    </dsp:sp>
    <dsp:sp modelId="{53C89A7C-56CB-4451-B23B-1CD934E3955E}">
      <dsp:nvSpPr>
        <dsp:cNvPr id="0" name=""/>
        <dsp:cNvSpPr/>
      </dsp:nvSpPr>
      <dsp:spPr>
        <a:xfrm>
          <a:off x="0" y="3219106"/>
          <a:ext cx="10515600" cy="59962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ru-RU" sz="2500" kern="1200" dirty="0"/>
            <a:t>закономерности функционирование и развития криминологической науки</a:t>
          </a:r>
        </a:p>
      </dsp:txBody>
      <dsp:txXfrm>
        <a:off x="29271" y="3248377"/>
        <a:ext cx="10457058" cy="541083"/>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0D290F-5137-4818-B67D-1ABA8C736059}">
      <dsp:nvSpPr>
        <dsp:cNvPr id="0" name=""/>
        <dsp:cNvSpPr/>
      </dsp:nvSpPr>
      <dsp:spPr>
        <a:xfrm>
          <a:off x="0" y="414189"/>
          <a:ext cx="10515600" cy="83537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ru-RU" sz="2100" b="1" kern="1200"/>
            <a:t>Цена преступности </a:t>
          </a:r>
          <a:r>
            <a:rPr lang="ru-RU" sz="2100" kern="1200"/>
            <a:t>характеризуется социальными последствиями преступности, которые определяются</a:t>
          </a:r>
        </a:p>
      </dsp:txBody>
      <dsp:txXfrm>
        <a:off x="40780" y="454969"/>
        <a:ext cx="10434040" cy="753819"/>
      </dsp:txXfrm>
    </dsp:sp>
    <dsp:sp modelId="{F9552137-739D-4A34-9724-55D87058F73C}">
      <dsp:nvSpPr>
        <dsp:cNvPr id="0" name=""/>
        <dsp:cNvSpPr/>
      </dsp:nvSpPr>
      <dsp:spPr>
        <a:xfrm>
          <a:off x="0" y="1310049"/>
          <a:ext cx="10515600" cy="83537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 </a:t>
          </a:r>
          <a:r>
            <a:rPr lang="ru-RU" sz="2100" kern="1200"/>
            <a:t>прямым и косвенным материальным вредом, причиняемым преступностью охраняемым общественным отношениям;</a:t>
          </a:r>
        </a:p>
      </dsp:txBody>
      <dsp:txXfrm>
        <a:off x="40780" y="1350829"/>
        <a:ext cx="10434040" cy="753819"/>
      </dsp:txXfrm>
    </dsp:sp>
    <dsp:sp modelId="{6F5B9CF9-36C2-4179-A2F3-85A8C593696C}">
      <dsp:nvSpPr>
        <dsp:cNvPr id="0" name=""/>
        <dsp:cNvSpPr/>
      </dsp:nvSpPr>
      <dsp:spPr>
        <a:xfrm>
          <a:off x="0" y="2205909"/>
          <a:ext cx="10515600" cy="83537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 </a:t>
          </a:r>
          <a:r>
            <a:rPr lang="ru-RU" sz="2100" kern="1200"/>
            <a:t>экономическими и иными издержками общества, связанными с борьбой с преступностью.</a:t>
          </a:r>
        </a:p>
      </dsp:txBody>
      <dsp:txXfrm>
        <a:off x="40780" y="2246689"/>
        <a:ext cx="10434040" cy="753819"/>
      </dsp:txXfrm>
    </dsp:sp>
    <dsp:sp modelId="{0EE4C768-1251-4EDB-9D87-E1073D202436}">
      <dsp:nvSpPr>
        <dsp:cNvPr id="0" name=""/>
        <dsp:cNvSpPr/>
      </dsp:nvSpPr>
      <dsp:spPr>
        <a:xfrm>
          <a:off x="0" y="3101769"/>
          <a:ext cx="10515600" cy="83537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ru-RU" sz="2100" kern="1200"/>
            <a:t>Каждый из указанных показателей имеет особое значение при оценке преступности, но только системный анализ позволяет более глубоко проанализировать это явление.</a:t>
          </a:r>
        </a:p>
      </dsp:txBody>
      <dsp:txXfrm>
        <a:off x="40780" y="3142549"/>
        <a:ext cx="10434040" cy="753819"/>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524846-C7F2-49F4-8223-A89B99107FCC}">
      <dsp:nvSpPr>
        <dsp:cNvPr id="0" name=""/>
        <dsp:cNvSpPr/>
      </dsp:nvSpPr>
      <dsp:spPr>
        <a:xfrm>
          <a:off x="0" y="227619"/>
          <a:ext cx="10515600" cy="38961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ru-RU" sz="4500" b="1" kern="1200"/>
            <a:t>Латентная преступность </a:t>
          </a:r>
          <a:r>
            <a:rPr lang="ru-RU" sz="4500" kern="1200"/>
            <a:t>— это преступность, сведения о которой не отражены в официальной статистике, это скрытая или незарегистрированная часть фактической преступности.</a:t>
          </a:r>
        </a:p>
      </dsp:txBody>
      <dsp:txXfrm>
        <a:off x="190192" y="417811"/>
        <a:ext cx="10135216" cy="3515716"/>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C38B47-063C-4D8E-9C36-366C0AEF68FB}">
      <dsp:nvSpPr>
        <dsp:cNvPr id="0" name=""/>
        <dsp:cNvSpPr/>
      </dsp:nvSpPr>
      <dsp:spPr>
        <a:xfrm>
          <a:off x="5257800" y="1852864"/>
          <a:ext cx="3719932" cy="645608"/>
        </a:xfrm>
        <a:custGeom>
          <a:avLst/>
          <a:gdLst/>
          <a:ahLst/>
          <a:cxnLst/>
          <a:rect l="0" t="0" r="0" b="0"/>
          <a:pathLst>
            <a:path>
              <a:moveTo>
                <a:pt x="0" y="0"/>
              </a:moveTo>
              <a:lnTo>
                <a:pt x="0" y="322804"/>
              </a:lnTo>
              <a:lnTo>
                <a:pt x="3719932" y="322804"/>
              </a:lnTo>
              <a:lnTo>
                <a:pt x="3719932" y="645608"/>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8F757E-65FE-4506-BEA9-420D3997796A}">
      <dsp:nvSpPr>
        <dsp:cNvPr id="0" name=""/>
        <dsp:cNvSpPr/>
      </dsp:nvSpPr>
      <dsp:spPr>
        <a:xfrm>
          <a:off x="5212080" y="1852864"/>
          <a:ext cx="91440" cy="645608"/>
        </a:xfrm>
        <a:custGeom>
          <a:avLst/>
          <a:gdLst/>
          <a:ahLst/>
          <a:cxnLst/>
          <a:rect l="0" t="0" r="0" b="0"/>
          <a:pathLst>
            <a:path>
              <a:moveTo>
                <a:pt x="45720" y="0"/>
              </a:moveTo>
              <a:lnTo>
                <a:pt x="45720" y="645608"/>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FDACAE-D9C1-40D6-848E-9E4B2B7A267A}">
      <dsp:nvSpPr>
        <dsp:cNvPr id="0" name=""/>
        <dsp:cNvSpPr/>
      </dsp:nvSpPr>
      <dsp:spPr>
        <a:xfrm>
          <a:off x="1537867" y="1852864"/>
          <a:ext cx="3719932" cy="645608"/>
        </a:xfrm>
        <a:custGeom>
          <a:avLst/>
          <a:gdLst/>
          <a:ahLst/>
          <a:cxnLst/>
          <a:rect l="0" t="0" r="0" b="0"/>
          <a:pathLst>
            <a:path>
              <a:moveTo>
                <a:pt x="3719932" y="0"/>
              </a:moveTo>
              <a:lnTo>
                <a:pt x="3719932" y="322804"/>
              </a:lnTo>
              <a:lnTo>
                <a:pt x="0" y="322804"/>
              </a:lnTo>
              <a:lnTo>
                <a:pt x="0" y="645608"/>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A018E8-092C-4C74-92F3-E658D6CB33AE}">
      <dsp:nvSpPr>
        <dsp:cNvPr id="0" name=""/>
        <dsp:cNvSpPr/>
      </dsp:nvSpPr>
      <dsp:spPr>
        <a:xfrm>
          <a:off x="3720638" y="315702"/>
          <a:ext cx="3074323" cy="153716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ru-RU" sz="2400" b="1" kern="1200" dirty="0"/>
            <a:t>Виды латентной преступности</a:t>
          </a:r>
        </a:p>
      </dsp:txBody>
      <dsp:txXfrm>
        <a:off x="3720638" y="315702"/>
        <a:ext cx="3074323" cy="1537161"/>
      </dsp:txXfrm>
    </dsp:sp>
    <dsp:sp modelId="{D3045391-FFDA-4171-86A2-570F4A9B55D4}">
      <dsp:nvSpPr>
        <dsp:cNvPr id="0" name=""/>
        <dsp:cNvSpPr/>
      </dsp:nvSpPr>
      <dsp:spPr>
        <a:xfrm>
          <a:off x="706" y="2498473"/>
          <a:ext cx="3074323" cy="153716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ru-RU" sz="2400" kern="1200" dirty="0"/>
            <a:t>Скрытая (объективно существующая)</a:t>
          </a:r>
        </a:p>
      </dsp:txBody>
      <dsp:txXfrm>
        <a:off x="706" y="2498473"/>
        <a:ext cx="3074323" cy="1537161"/>
      </dsp:txXfrm>
    </dsp:sp>
    <dsp:sp modelId="{F0D6D3E6-D2D0-4D11-B697-28F33745634E}">
      <dsp:nvSpPr>
        <dsp:cNvPr id="0" name=""/>
        <dsp:cNvSpPr/>
      </dsp:nvSpPr>
      <dsp:spPr>
        <a:xfrm>
          <a:off x="3720638" y="2498473"/>
          <a:ext cx="3074323" cy="153716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ru-RU" sz="2400" kern="1200" dirty="0"/>
            <a:t>Незарегистрированная (субъективно обусловленная)</a:t>
          </a:r>
        </a:p>
      </dsp:txBody>
      <dsp:txXfrm>
        <a:off x="3720638" y="2498473"/>
        <a:ext cx="3074323" cy="1537161"/>
      </dsp:txXfrm>
    </dsp:sp>
    <dsp:sp modelId="{5E1484F3-B401-486D-8652-9AC3D09F545B}">
      <dsp:nvSpPr>
        <dsp:cNvPr id="0" name=""/>
        <dsp:cNvSpPr/>
      </dsp:nvSpPr>
      <dsp:spPr>
        <a:xfrm>
          <a:off x="7440570" y="2498473"/>
          <a:ext cx="3074323" cy="153716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ru-RU" sz="2400" kern="1200" dirty="0"/>
            <a:t>Скрываемая правоохранительными органами</a:t>
          </a:r>
        </a:p>
      </dsp:txBody>
      <dsp:txXfrm>
        <a:off x="7440570" y="2498473"/>
        <a:ext cx="3074323" cy="1537161"/>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E5E5B6-D8C8-4380-954E-3B39C17161E3}">
      <dsp:nvSpPr>
        <dsp:cNvPr id="0" name=""/>
        <dsp:cNvSpPr/>
      </dsp:nvSpPr>
      <dsp:spPr>
        <a:xfrm>
          <a:off x="0" y="86822"/>
          <a:ext cx="10515600" cy="1005543"/>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dirty="0"/>
            <a:t>Исходя из </a:t>
          </a:r>
          <a:r>
            <a:rPr lang="ru-RU" sz="1800" b="1" kern="1200" dirty="0"/>
            <a:t>механизма образования </a:t>
          </a:r>
          <a:r>
            <a:rPr lang="ru-RU" sz="1800" kern="1200" dirty="0"/>
            <a:t>латентной преступности выделяют: </a:t>
          </a:r>
        </a:p>
      </dsp:txBody>
      <dsp:txXfrm>
        <a:off x="49087" y="135909"/>
        <a:ext cx="10417426" cy="907369"/>
      </dsp:txXfrm>
    </dsp:sp>
    <dsp:sp modelId="{F90812D8-B635-4F4C-B3BF-85C36FE35F98}">
      <dsp:nvSpPr>
        <dsp:cNvPr id="0" name=""/>
        <dsp:cNvSpPr/>
      </dsp:nvSpPr>
      <dsp:spPr>
        <a:xfrm>
          <a:off x="0" y="1144205"/>
          <a:ext cx="10515600" cy="1005543"/>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a:t>- незаявленные преступления, о которых потерпевшие, свидетели, очевидцы и другие были осведомлены, но не сообщили о них в правоохранительные органы;</a:t>
          </a:r>
        </a:p>
      </dsp:txBody>
      <dsp:txXfrm>
        <a:off x="49087" y="1193292"/>
        <a:ext cx="10417426" cy="907369"/>
      </dsp:txXfrm>
    </dsp:sp>
    <dsp:sp modelId="{1E4A82B3-B6D9-4B47-A6E2-7599B70DA2BD}">
      <dsp:nvSpPr>
        <dsp:cNvPr id="0" name=""/>
        <dsp:cNvSpPr/>
      </dsp:nvSpPr>
      <dsp:spPr>
        <a:xfrm>
          <a:off x="0" y="2201589"/>
          <a:ext cx="10515600" cy="1005543"/>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a:t>- неучтенные преступления, о которых правоохранительные органы были осведомлены, но не отразили их в официальной статистике;</a:t>
          </a:r>
        </a:p>
      </dsp:txBody>
      <dsp:txXfrm>
        <a:off x="49087" y="2250676"/>
        <a:ext cx="10417426" cy="907369"/>
      </dsp:txXfrm>
    </dsp:sp>
    <dsp:sp modelId="{1E490CD0-9827-466C-A9EF-F7D0DE9C0557}">
      <dsp:nvSpPr>
        <dsp:cNvPr id="0" name=""/>
        <dsp:cNvSpPr/>
      </dsp:nvSpPr>
      <dsp:spPr>
        <a:xfrm>
          <a:off x="0" y="3258972"/>
          <a:ext cx="10515600" cy="1005543"/>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a:t>- неустановленные преступления, которые не были выявлены или о которых было заявлено, но ввиду слабой профессиональной подготовки сотрудников правоохранительных органов они не были расследованы либо были ошибочно квалифицированы.</a:t>
          </a:r>
        </a:p>
      </dsp:txBody>
      <dsp:txXfrm>
        <a:off x="49087" y="3308059"/>
        <a:ext cx="10417426" cy="907369"/>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0F5CE8-15E6-4A64-BFB9-F4EEBDCF7439}">
      <dsp:nvSpPr>
        <dsp:cNvPr id="0" name=""/>
        <dsp:cNvSpPr/>
      </dsp:nvSpPr>
      <dsp:spPr>
        <a:xfrm>
          <a:off x="0" y="416492"/>
          <a:ext cx="10515600" cy="834228"/>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ru-RU" sz="2100" kern="1200"/>
            <a:t>Также различают: </a:t>
          </a:r>
        </a:p>
      </dsp:txBody>
      <dsp:txXfrm>
        <a:off x="40724" y="457216"/>
        <a:ext cx="10434152" cy="752780"/>
      </dsp:txXfrm>
    </dsp:sp>
    <dsp:sp modelId="{B82C9383-B8CC-4173-B80B-111DEB0D8A95}">
      <dsp:nvSpPr>
        <dsp:cNvPr id="0" name=""/>
        <dsp:cNvSpPr/>
      </dsp:nvSpPr>
      <dsp:spPr>
        <a:xfrm>
          <a:off x="0" y="1311200"/>
          <a:ext cx="10515600" cy="834228"/>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ru-RU" sz="2100" kern="1200" dirty="0"/>
            <a:t>- </a:t>
          </a:r>
          <a:r>
            <a:rPr lang="ru-RU" sz="2100" b="1" kern="1200" dirty="0"/>
            <a:t>естественно-латентные преступления</a:t>
          </a:r>
          <a:r>
            <a:rPr lang="ru-RU" sz="2100" kern="1200" dirty="0"/>
            <a:t>, которые не были учтены в уголовной статистике в силу их неизвестности органам и учреждениям, их регистрирующим и расследующим; </a:t>
          </a:r>
        </a:p>
      </dsp:txBody>
      <dsp:txXfrm>
        <a:off x="40724" y="1351924"/>
        <a:ext cx="10434152" cy="752780"/>
      </dsp:txXfrm>
    </dsp:sp>
    <dsp:sp modelId="{7F93A062-2B81-44B6-BB55-65F88511E563}">
      <dsp:nvSpPr>
        <dsp:cNvPr id="0" name=""/>
        <dsp:cNvSpPr/>
      </dsp:nvSpPr>
      <dsp:spPr>
        <a:xfrm>
          <a:off x="0" y="2205909"/>
          <a:ext cx="10515600" cy="834228"/>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ru-RU" sz="2100" kern="1200" dirty="0"/>
            <a:t>- </a:t>
          </a:r>
          <a:r>
            <a:rPr lang="ru-RU" sz="2100" b="1" kern="1200" dirty="0"/>
            <a:t>искусственно-латентные преступления</a:t>
          </a:r>
          <a:r>
            <a:rPr lang="ru-RU" sz="2100" kern="1200" dirty="0"/>
            <a:t>, известные правоохранительным органам, но не взятые ими на учет;</a:t>
          </a:r>
        </a:p>
      </dsp:txBody>
      <dsp:txXfrm>
        <a:off x="40724" y="2246633"/>
        <a:ext cx="10434152" cy="752780"/>
      </dsp:txXfrm>
    </dsp:sp>
    <dsp:sp modelId="{26FA5B91-D5FF-40D6-80DC-DF08A2923D64}">
      <dsp:nvSpPr>
        <dsp:cNvPr id="0" name=""/>
        <dsp:cNvSpPr/>
      </dsp:nvSpPr>
      <dsp:spPr>
        <a:xfrm>
          <a:off x="0" y="3100617"/>
          <a:ext cx="10515600" cy="834228"/>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ru-RU" sz="2100" kern="1200" dirty="0"/>
            <a:t>- </a:t>
          </a:r>
          <a:r>
            <a:rPr lang="ru-RU" sz="2100" b="1" kern="1200" dirty="0"/>
            <a:t>учтенные</a:t>
          </a:r>
          <a:r>
            <a:rPr lang="ru-RU" sz="2100" kern="1200" dirty="0"/>
            <a:t>, но не раскрытые, неполно раскрытые либо ошибочно квалифицированные.</a:t>
          </a:r>
        </a:p>
      </dsp:txBody>
      <dsp:txXfrm>
        <a:off x="40724" y="3141341"/>
        <a:ext cx="10434152" cy="752780"/>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71566B-74E2-43DE-8E04-AD1F297A96BD}">
      <dsp:nvSpPr>
        <dsp:cNvPr id="0" name=""/>
        <dsp:cNvSpPr/>
      </dsp:nvSpPr>
      <dsp:spPr>
        <a:xfrm>
          <a:off x="0" y="355734"/>
          <a:ext cx="10515600" cy="363987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ru-RU" sz="5100" kern="1200"/>
            <a:t>Ко </a:t>
          </a:r>
          <a:r>
            <a:rPr lang="ru-RU" sz="5100" b="1" kern="1200"/>
            <a:t>второй группе </a:t>
          </a:r>
          <a:r>
            <a:rPr lang="ru-RU" sz="5100" kern="1200"/>
            <a:t>относятся преступления со средним уровнем латентности (мошенничество, хулиганство и др.).</a:t>
          </a:r>
        </a:p>
      </dsp:txBody>
      <dsp:txXfrm>
        <a:off x="177684" y="533418"/>
        <a:ext cx="10160232" cy="3284502"/>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E6F909-091E-4E5B-A428-EF6C9F2C0221}">
      <dsp:nvSpPr>
        <dsp:cNvPr id="0" name=""/>
        <dsp:cNvSpPr/>
      </dsp:nvSpPr>
      <dsp:spPr>
        <a:xfrm>
          <a:off x="0" y="46268"/>
          <a:ext cx="10515600" cy="42588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ru-RU" sz="2600" b="1" kern="1200"/>
            <a:t>Третью группу </a:t>
          </a:r>
          <a:r>
            <a:rPr lang="ru-RU" sz="2600" kern="1200"/>
            <a:t>составляют преступления с высоким уровнем латентности, в которых активность потерпевших и лиц, имеющих отношение к преступлению, практически равна нулю. Зачастую потерпевший не знает о совершении преступного посягательства на его права и интересы либо не желает распространения информации о совершенном преступлении (умышленное причинение легкого вреда здоровью, вовлечение несовершеннолетнего в совершение преступления и в совершение антиобщественных действий (ст. 150 и 151 УК РФ), хищение чужого имущества, злоупотребление должностными полномочиями, взяточничество).</a:t>
          </a:r>
        </a:p>
      </dsp:txBody>
      <dsp:txXfrm>
        <a:off x="207897" y="254165"/>
        <a:ext cx="10099806" cy="3843006"/>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98068-BAD4-4000-A95D-8BB84B97EB59}">
      <dsp:nvSpPr>
        <dsp:cNvPr id="0" name=""/>
        <dsp:cNvSpPr/>
      </dsp:nvSpPr>
      <dsp:spPr>
        <a:xfrm>
          <a:off x="0" y="11169"/>
          <a:ext cx="10515600" cy="43290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l" defTabSz="2222500">
            <a:lnSpc>
              <a:spcPct val="90000"/>
            </a:lnSpc>
            <a:spcBef>
              <a:spcPct val="0"/>
            </a:spcBef>
            <a:spcAft>
              <a:spcPct val="35000"/>
            </a:spcAft>
            <a:buNone/>
          </a:pPr>
          <a:r>
            <a:rPr lang="ru-RU" sz="5000" b="1" kern="1200"/>
            <a:t>Криминологическая классификация (типология) преступности </a:t>
          </a:r>
          <a:r>
            <a:rPr lang="ru-RU" sz="5000" kern="1200"/>
            <a:t>— это разделение преступности на отдельные виды по различным критериям.</a:t>
          </a:r>
        </a:p>
      </dsp:txBody>
      <dsp:txXfrm>
        <a:off x="211324" y="222493"/>
        <a:ext cx="10092952" cy="3906352"/>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21E2EF-D4CE-4650-A273-46BF85E6A198}">
      <dsp:nvSpPr>
        <dsp:cNvPr id="0" name=""/>
        <dsp:cNvSpPr/>
      </dsp:nvSpPr>
      <dsp:spPr>
        <a:xfrm>
          <a:off x="2407311" y="295"/>
          <a:ext cx="1200205" cy="60010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ru-RU" sz="1100" b="1" kern="1200" dirty="0"/>
            <a:t>По характеру мотивации личности</a:t>
          </a:r>
        </a:p>
      </dsp:txBody>
      <dsp:txXfrm>
        <a:off x="2424887" y="17871"/>
        <a:ext cx="1165053" cy="564950"/>
      </dsp:txXfrm>
    </dsp:sp>
    <dsp:sp modelId="{54C74D23-FA22-46D7-A811-1D207DA12466}">
      <dsp:nvSpPr>
        <dsp:cNvPr id="0" name=""/>
        <dsp:cNvSpPr/>
      </dsp:nvSpPr>
      <dsp:spPr>
        <a:xfrm>
          <a:off x="2527331" y="600398"/>
          <a:ext cx="120020" cy="450077"/>
        </a:xfrm>
        <a:custGeom>
          <a:avLst/>
          <a:gdLst/>
          <a:ahLst/>
          <a:cxnLst/>
          <a:rect l="0" t="0" r="0" b="0"/>
          <a:pathLst>
            <a:path>
              <a:moveTo>
                <a:pt x="0" y="0"/>
              </a:moveTo>
              <a:lnTo>
                <a:pt x="0" y="450077"/>
              </a:lnTo>
              <a:lnTo>
                <a:pt x="120020" y="450077"/>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7B92B6-56DD-4F3A-8D32-145B56C82034}">
      <dsp:nvSpPr>
        <dsp:cNvPr id="0" name=""/>
        <dsp:cNvSpPr/>
      </dsp:nvSpPr>
      <dsp:spPr>
        <a:xfrm>
          <a:off x="2647352" y="750424"/>
          <a:ext cx="960164" cy="600102"/>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ru-RU" sz="900" kern="1200" dirty="0"/>
            <a:t>Насильственные</a:t>
          </a:r>
        </a:p>
      </dsp:txBody>
      <dsp:txXfrm>
        <a:off x="2664928" y="768000"/>
        <a:ext cx="925012" cy="564950"/>
      </dsp:txXfrm>
    </dsp:sp>
    <dsp:sp modelId="{98B8338A-3A62-4840-A57B-84B131A6208F}">
      <dsp:nvSpPr>
        <dsp:cNvPr id="0" name=""/>
        <dsp:cNvSpPr/>
      </dsp:nvSpPr>
      <dsp:spPr>
        <a:xfrm>
          <a:off x="2527331" y="600398"/>
          <a:ext cx="120020" cy="1200205"/>
        </a:xfrm>
        <a:custGeom>
          <a:avLst/>
          <a:gdLst/>
          <a:ahLst/>
          <a:cxnLst/>
          <a:rect l="0" t="0" r="0" b="0"/>
          <a:pathLst>
            <a:path>
              <a:moveTo>
                <a:pt x="0" y="0"/>
              </a:moveTo>
              <a:lnTo>
                <a:pt x="0" y="1200205"/>
              </a:lnTo>
              <a:lnTo>
                <a:pt x="120020" y="1200205"/>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95B57A-BEB2-4D3E-905C-75B57EFB2B95}">
      <dsp:nvSpPr>
        <dsp:cNvPr id="0" name=""/>
        <dsp:cNvSpPr/>
      </dsp:nvSpPr>
      <dsp:spPr>
        <a:xfrm>
          <a:off x="2647352" y="1500553"/>
          <a:ext cx="960164" cy="600102"/>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ru-RU" sz="900" kern="1200" dirty="0"/>
            <a:t>Корыстные</a:t>
          </a:r>
        </a:p>
      </dsp:txBody>
      <dsp:txXfrm>
        <a:off x="2664928" y="1518129"/>
        <a:ext cx="925012" cy="564950"/>
      </dsp:txXfrm>
    </dsp:sp>
    <dsp:sp modelId="{15DE274B-3E61-4C29-BD93-245075F15861}">
      <dsp:nvSpPr>
        <dsp:cNvPr id="0" name=""/>
        <dsp:cNvSpPr/>
      </dsp:nvSpPr>
      <dsp:spPr>
        <a:xfrm>
          <a:off x="2527331" y="600398"/>
          <a:ext cx="120020" cy="1950334"/>
        </a:xfrm>
        <a:custGeom>
          <a:avLst/>
          <a:gdLst/>
          <a:ahLst/>
          <a:cxnLst/>
          <a:rect l="0" t="0" r="0" b="0"/>
          <a:pathLst>
            <a:path>
              <a:moveTo>
                <a:pt x="0" y="0"/>
              </a:moveTo>
              <a:lnTo>
                <a:pt x="0" y="1950334"/>
              </a:lnTo>
              <a:lnTo>
                <a:pt x="120020" y="195033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744FEC-8040-4A78-955B-625B37BED462}">
      <dsp:nvSpPr>
        <dsp:cNvPr id="0" name=""/>
        <dsp:cNvSpPr/>
      </dsp:nvSpPr>
      <dsp:spPr>
        <a:xfrm>
          <a:off x="2647352" y="2250681"/>
          <a:ext cx="960164" cy="600102"/>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ru-RU" sz="900" kern="1200" dirty="0"/>
            <a:t>Корыстно-насильственные</a:t>
          </a:r>
        </a:p>
      </dsp:txBody>
      <dsp:txXfrm>
        <a:off x="2664928" y="2268257"/>
        <a:ext cx="925012" cy="564950"/>
      </dsp:txXfrm>
    </dsp:sp>
    <dsp:sp modelId="{5F443DD3-6A42-467F-8A83-A71E9632E02C}">
      <dsp:nvSpPr>
        <dsp:cNvPr id="0" name=""/>
        <dsp:cNvSpPr/>
      </dsp:nvSpPr>
      <dsp:spPr>
        <a:xfrm>
          <a:off x="3907568" y="295"/>
          <a:ext cx="1200205" cy="60010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ru-RU" sz="1100" b="1" kern="1200" dirty="0"/>
            <a:t>По объекту посягательства</a:t>
          </a:r>
        </a:p>
      </dsp:txBody>
      <dsp:txXfrm>
        <a:off x="3925144" y="17871"/>
        <a:ext cx="1165053" cy="564950"/>
      </dsp:txXfrm>
    </dsp:sp>
    <dsp:sp modelId="{08F65E78-DCA3-4B6F-A647-1C47B05D44F5}">
      <dsp:nvSpPr>
        <dsp:cNvPr id="0" name=""/>
        <dsp:cNvSpPr/>
      </dsp:nvSpPr>
      <dsp:spPr>
        <a:xfrm>
          <a:off x="4027589" y="600398"/>
          <a:ext cx="120020" cy="450077"/>
        </a:xfrm>
        <a:custGeom>
          <a:avLst/>
          <a:gdLst/>
          <a:ahLst/>
          <a:cxnLst/>
          <a:rect l="0" t="0" r="0" b="0"/>
          <a:pathLst>
            <a:path>
              <a:moveTo>
                <a:pt x="0" y="0"/>
              </a:moveTo>
              <a:lnTo>
                <a:pt x="0" y="450077"/>
              </a:lnTo>
              <a:lnTo>
                <a:pt x="120020" y="450077"/>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C45D66-6D0C-40F7-904C-60466647ABC6}">
      <dsp:nvSpPr>
        <dsp:cNvPr id="0" name=""/>
        <dsp:cNvSpPr/>
      </dsp:nvSpPr>
      <dsp:spPr>
        <a:xfrm>
          <a:off x="4147609" y="750424"/>
          <a:ext cx="960164" cy="600102"/>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ru-RU" sz="900" kern="1200" dirty="0"/>
            <a:t>Экономическая</a:t>
          </a:r>
        </a:p>
      </dsp:txBody>
      <dsp:txXfrm>
        <a:off x="4165185" y="768000"/>
        <a:ext cx="925012" cy="564950"/>
      </dsp:txXfrm>
    </dsp:sp>
    <dsp:sp modelId="{560608B0-1A34-4827-8ED4-157019E4F972}">
      <dsp:nvSpPr>
        <dsp:cNvPr id="0" name=""/>
        <dsp:cNvSpPr/>
      </dsp:nvSpPr>
      <dsp:spPr>
        <a:xfrm>
          <a:off x="4027589" y="600398"/>
          <a:ext cx="120020" cy="1200205"/>
        </a:xfrm>
        <a:custGeom>
          <a:avLst/>
          <a:gdLst/>
          <a:ahLst/>
          <a:cxnLst/>
          <a:rect l="0" t="0" r="0" b="0"/>
          <a:pathLst>
            <a:path>
              <a:moveTo>
                <a:pt x="0" y="0"/>
              </a:moveTo>
              <a:lnTo>
                <a:pt x="0" y="1200205"/>
              </a:lnTo>
              <a:lnTo>
                <a:pt x="120020" y="1200205"/>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BAA93D-B18C-469B-BBAB-10A5D4B953FD}">
      <dsp:nvSpPr>
        <dsp:cNvPr id="0" name=""/>
        <dsp:cNvSpPr/>
      </dsp:nvSpPr>
      <dsp:spPr>
        <a:xfrm>
          <a:off x="4147609" y="1500553"/>
          <a:ext cx="960164" cy="600102"/>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ru-RU" sz="900" kern="1200" dirty="0"/>
            <a:t>Против личности</a:t>
          </a:r>
        </a:p>
      </dsp:txBody>
      <dsp:txXfrm>
        <a:off x="4165185" y="1518129"/>
        <a:ext cx="925012" cy="564950"/>
      </dsp:txXfrm>
    </dsp:sp>
    <dsp:sp modelId="{141B4FF9-233E-49D6-8EF3-2B2D52366ED8}">
      <dsp:nvSpPr>
        <dsp:cNvPr id="0" name=""/>
        <dsp:cNvSpPr/>
      </dsp:nvSpPr>
      <dsp:spPr>
        <a:xfrm>
          <a:off x="4027589" y="600398"/>
          <a:ext cx="120020" cy="1950334"/>
        </a:xfrm>
        <a:custGeom>
          <a:avLst/>
          <a:gdLst/>
          <a:ahLst/>
          <a:cxnLst/>
          <a:rect l="0" t="0" r="0" b="0"/>
          <a:pathLst>
            <a:path>
              <a:moveTo>
                <a:pt x="0" y="0"/>
              </a:moveTo>
              <a:lnTo>
                <a:pt x="0" y="1950334"/>
              </a:lnTo>
              <a:lnTo>
                <a:pt x="120020" y="195033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18C33A-BB34-4BBB-BDCA-0DA92FEAB3D9}">
      <dsp:nvSpPr>
        <dsp:cNvPr id="0" name=""/>
        <dsp:cNvSpPr/>
      </dsp:nvSpPr>
      <dsp:spPr>
        <a:xfrm>
          <a:off x="4147609" y="2250681"/>
          <a:ext cx="960164" cy="600102"/>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ru-RU" sz="900" kern="1200" dirty="0"/>
            <a:t>Против собственности</a:t>
          </a:r>
        </a:p>
      </dsp:txBody>
      <dsp:txXfrm>
        <a:off x="4165185" y="2268257"/>
        <a:ext cx="925012" cy="564950"/>
      </dsp:txXfrm>
    </dsp:sp>
    <dsp:sp modelId="{B874D823-2EFE-48EF-989D-E5EDB3CEF7AD}">
      <dsp:nvSpPr>
        <dsp:cNvPr id="0" name=""/>
        <dsp:cNvSpPr/>
      </dsp:nvSpPr>
      <dsp:spPr>
        <a:xfrm>
          <a:off x="4027589" y="600398"/>
          <a:ext cx="120020" cy="2700463"/>
        </a:xfrm>
        <a:custGeom>
          <a:avLst/>
          <a:gdLst/>
          <a:ahLst/>
          <a:cxnLst/>
          <a:rect l="0" t="0" r="0" b="0"/>
          <a:pathLst>
            <a:path>
              <a:moveTo>
                <a:pt x="0" y="0"/>
              </a:moveTo>
              <a:lnTo>
                <a:pt x="0" y="2700463"/>
              </a:lnTo>
              <a:lnTo>
                <a:pt x="120020" y="2700463"/>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8074ED-270E-4094-8210-533E1BF84B84}">
      <dsp:nvSpPr>
        <dsp:cNvPr id="0" name=""/>
        <dsp:cNvSpPr/>
      </dsp:nvSpPr>
      <dsp:spPr>
        <a:xfrm>
          <a:off x="4147609" y="3000810"/>
          <a:ext cx="960164" cy="600102"/>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ru-RU" sz="900" kern="1200" dirty="0"/>
            <a:t>Против военной службы</a:t>
          </a:r>
        </a:p>
      </dsp:txBody>
      <dsp:txXfrm>
        <a:off x="4165185" y="3018386"/>
        <a:ext cx="925012" cy="564950"/>
      </dsp:txXfrm>
    </dsp:sp>
    <dsp:sp modelId="{BADA96D6-C1E2-4CCD-9AAE-56177555EC21}">
      <dsp:nvSpPr>
        <dsp:cNvPr id="0" name=""/>
        <dsp:cNvSpPr/>
      </dsp:nvSpPr>
      <dsp:spPr>
        <a:xfrm>
          <a:off x="4027589" y="600398"/>
          <a:ext cx="120020" cy="3450591"/>
        </a:xfrm>
        <a:custGeom>
          <a:avLst/>
          <a:gdLst/>
          <a:ahLst/>
          <a:cxnLst/>
          <a:rect l="0" t="0" r="0" b="0"/>
          <a:pathLst>
            <a:path>
              <a:moveTo>
                <a:pt x="0" y="0"/>
              </a:moveTo>
              <a:lnTo>
                <a:pt x="0" y="3450591"/>
              </a:lnTo>
              <a:lnTo>
                <a:pt x="120020" y="345059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1DCF19-07ED-4F40-B73C-EFA386AD4A75}">
      <dsp:nvSpPr>
        <dsp:cNvPr id="0" name=""/>
        <dsp:cNvSpPr/>
      </dsp:nvSpPr>
      <dsp:spPr>
        <a:xfrm>
          <a:off x="4147609" y="3750939"/>
          <a:ext cx="960164" cy="600102"/>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ru-RU" sz="900" kern="1200" dirty="0"/>
            <a:t>Против общественной безопасности и т.д.</a:t>
          </a:r>
        </a:p>
      </dsp:txBody>
      <dsp:txXfrm>
        <a:off x="4165185" y="3768515"/>
        <a:ext cx="925012" cy="564950"/>
      </dsp:txXfrm>
    </dsp:sp>
    <dsp:sp modelId="{4291CBD8-2AE3-4770-89D1-7FDBF476EFCD}">
      <dsp:nvSpPr>
        <dsp:cNvPr id="0" name=""/>
        <dsp:cNvSpPr/>
      </dsp:nvSpPr>
      <dsp:spPr>
        <a:xfrm>
          <a:off x="5407825" y="295"/>
          <a:ext cx="1200205" cy="60010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ru-RU" sz="1100" b="1" kern="1200" dirty="0"/>
            <a:t>По характеристике вины</a:t>
          </a:r>
        </a:p>
      </dsp:txBody>
      <dsp:txXfrm>
        <a:off x="5425401" y="17871"/>
        <a:ext cx="1165053" cy="564950"/>
      </dsp:txXfrm>
    </dsp:sp>
    <dsp:sp modelId="{0D801176-C1DC-4449-9A24-EB52EEE14141}">
      <dsp:nvSpPr>
        <dsp:cNvPr id="0" name=""/>
        <dsp:cNvSpPr/>
      </dsp:nvSpPr>
      <dsp:spPr>
        <a:xfrm>
          <a:off x="5527846" y="600398"/>
          <a:ext cx="120020" cy="450077"/>
        </a:xfrm>
        <a:custGeom>
          <a:avLst/>
          <a:gdLst/>
          <a:ahLst/>
          <a:cxnLst/>
          <a:rect l="0" t="0" r="0" b="0"/>
          <a:pathLst>
            <a:path>
              <a:moveTo>
                <a:pt x="0" y="0"/>
              </a:moveTo>
              <a:lnTo>
                <a:pt x="0" y="450077"/>
              </a:lnTo>
              <a:lnTo>
                <a:pt x="120020" y="450077"/>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8FFABC-7B85-4838-A404-4591F6759D30}">
      <dsp:nvSpPr>
        <dsp:cNvPr id="0" name=""/>
        <dsp:cNvSpPr/>
      </dsp:nvSpPr>
      <dsp:spPr>
        <a:xfrm>
          <a:off x="5647866" y="750424"/>
          <a:ext cx="960164" cy="600102"/>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ru-RU" sz="900" kern="1200" dirty="0"/>
            <a:t>Умышленная</a:t>
          </a:r>
        </a:p>
      </dsp:txBody>
      <dsp:txXfrm>
        <a:off x="5665442" y="768000"/>
        <a:ext cx="925012" cy="564950"/>
      </dsp:txXfrm>
    </dsp:sp>
    <dsp:sp modelId="{E989535B-52FF-4CE9-9481-DC79BFBD3793}">
      <dsp:nvSpPr>
        <dsp:cNvPr id="0" name=""/>
        <dsp:cNvSpPr/>
      </dsp:nvSpPr>
      <dsp:spPr>
        <a:xfrm>
          <a:off x="5527846" y="600398"/>
          <a:ext cx="120020" cy="1200205"/>
        </a:xfrm>
        <a:custGeom>
          <a:avLst/>
          <a:gdLst/>
          <a:ahLst/>
          <a:cxnLst/>
          <a:rect l="0" t="0" r="0" b="0"/>
          <a:pathLst>
            <a:path>
              <a:moveTo>
                <a:pt x="0" y="0"/>
              </a:moveTo>
              <a:lnTo>
                <a:pt x="0" y="1200205"/>
              </a:lnTo>
              <a:lnTo>
                <a:pt x="120020" y="1200205"/>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DA9F09-337C-407D-BBA8-64A32515A364}">
      <dsp:nvSpPr>
        <dsp:cNvPr id="0" name=""/>
        <dsp:cNvSpPr/>
      </dsp:nvSpPr>
      <dsp:spPr>
        <a:xfrm>
          <a:off x="5647866" y="1500553"/>
          <a:ext cx="960164" cy="600102"/>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ru-RU" sz="900" kern="1200" dirty="0"/>
            <a:t>Неосторожная</a:t>
          </a:r>
        </a:p>
      </dsp:txBody>
      <dsp:txXfrm>
        <a:off x="5665442" y="1518129"/>
        <a:ext cx="925012" cy="564950"/>
      </dsp:txXfrm>
    </dsp:sp>
    <dsp:sp modelId="{D5F6CE1D-06AE-4783-B586-4098C9EE375A}">
      <dsp:nvSpPr>
        <dsp:cNvPr id="0" name=""/>
        <dsp:cNvSpPr/>
      </dsp:nvSpPr>
      <dsp:spPr>
        <a:xfrm>
          <a:off x="6908082" y="295"/>
          <a:ext cx="1200205" cy="60010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ru-RU" sz="1100" b="1" kern="1200" dirty="0"/>
            <a:t>По степени организованности</a:t>
          </a:r>
        </a:p>
      </dsp:txBody>
      <dsp:txXfrm>
        <a:off x="6925658" y="17871"/>
        <a:ext cx="1165053" cy="564950"/>
      </dsp:txXfrm>
    </dsp:sp>
    <dsp:sp modelId="{7FE0EFD1-929A-403B-BCF7-37F870ACDFD6}">
      <dsp:nvSpPr>
        <dsp:cNvPr id="0" name=""/>
        <dsp:cNvSpPr/>
      </dsp:nvSpPr>
      <dsp:spPr>
        <a:xfrm>
          <a:off x="7028103" y="600398"/>
          <a:ext cx="120020" cy="450077"/>
        </a:xfrm>
        <a:custGeom>
          <a:avLst/>
          <a:gdLst/>
          <a:ahLst/>
          <a:cxnLst/>
          <a:rect l="0" t="0" r="0" b="0"/>
          <a:pathLst>
            <a:path>
              <a:moveTo>
                <a:pt x="0" y="0"/>
              </a:moveTo>
              <a:lnTo>
                <a:pt x="0" y="450077"/>
              </a:lnTo>
              <a:lnTo>
                <a:pt x="120020" y="450077"/>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8F1F15-2458-45C7-BE9C-A2542EA5EC68}">
      <dsp:nvSpPr>
        <dsp:cNvPr id="0" name=""/>
        <dsp:cNvSpPr/>
      </dsp:nvSpPr>
      <dsp:spPr>
        <a:xfrm>
          <a:off x="7148124" y="750424"/>
          <a:ext cx="960164" cy="600102"/>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ru-RU" sz="900" kern="1200" dirty="0"/>
            <a:t>Индивидуальная</a:t>
          </a:r>
        </a:p>
      </dsp:txBody>
      <dsp:txXfrm>
        <a:off x="7165700" y="768000"/>
        <a:ext cx="925012" cy="564950"/>
      </dsp:txXfrm>
    </dsp:sp>
    <dsp:sp modelId="{63186897-B001-4044-A633-AA23088E24F9}">
      <dsp:nvSpPr>
        <dsp:cNvPr id="0" name=""/>
        <dsp:cNvSpPr/>
      </dsp:nvSpPr>
      <dsp:spPr>
        <a:xfrm>
          <a:off x="7028103" y="600398"/>
          <a:ext cx="120020" cy="1200205"/>
        </a:xfrm>
        <a:custGeom>
          <a:avLst/>
          <a:gdLst/>
          <a:ahLst/>
          <a:cxnLst/>
          <a:rect l="0" t="0" r="0" b="0"/>
          <a:pathLst>
            <a:path>
              <a:moveTo>
                <a:pt x="0" y="0"/>
              </a:moveTo>
              <a:lnTo>
                <a:pt x="0" y="1200205"/>
              </a:lnTo>
              <a:lnTo>
                <a:pt x="120020" y="1200205"/>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E88BF6-36CC-4459-A5DC-959A14CF39B6}">
      <dsp:nvSpPr>
        <dsp:cNvPr id="0" name=""/>
        <dsp:cNvSpPr/>
      </dsp:nvSpPr>
      <dsp:spPr>
        <a:xfrm>
          <a:off x="7148124" y="1500553"/>
          <a:ext cx="960164" cy="600102"/>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ru-RU" sz="900" kern="1200" dirty="0"/>
            <a:t>Групповая</a:t>
          </a:r>
        </a:p>
      </dsp:txBody>
      <dsp:txXfrm>
        <a:off x="7165700" y="1518129"/>
        <a:ext cx="925012" cy="564950"/>
      </dsp:txXfrm>
    </dsp:sp>
    <dsp:sp modelId="{AD3A0D21-12EB-47EA-A47B-5DFF80ABF18F}">
      <dsp:nvSpPr>
        <dsp:cNvPr id="0" name=""/>
        <dsp:cNvSpPr/>
      </dsp:nvSpPr>
      <dsp:spPr>
        <a:xfrm>
          <a:off x="7028103" y="600398"/>
          <a:ext cx="120020" cy="1950334"/>
        </a:xfrm>
        <a:custGeom>
          <a:avLst/>
          <a:gdLst/>
          <a:ahLst/>
          <a:cxnLst/>
          <a:rect l="0" t="0" r="0" b="0"/>
          <a:pathLst>
            <a:path>
              <a:moveTo>
                <a:pt x="0" y="0"/>
              </a:moveTo>
              <a:lnTo>
                <a:pt x="0" y="1950334"/>
              </a:lnTo>
              <a:lnTo>
                <a:pt x="120020" y="195033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E26AA1-828E-411B-9822-B7CAF313E458}">
      <dsp:nvSpPr>
        <dsp:cNvPr id="0" name=""/>
        <dsp:cNvSpPr/>
      </dsp:nvSpPr>
      <dsp:spPr>
        <a:xfrm>
          <a:off x="7148124" y="2250681"/>
          <a:ext cx="960164" cy="600102"/>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ru-RU" sz="900" kern="1200" dirty="0"/>
            <a:t>Организованная</a:t>
          </a:r>
        </a:p>
      </dsp:txBody>
      <dsp:txXfrm>
        <a:off x="7165700" y="2268257"/>
        <a:ext cx="925012" cy="564950"/>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39AA6C-F03D-464B-8B94-28FEEA44E673}">
      <dsp:nvSpPr>
        <dsp:cNvPr id="0" name=""/>
        <dsp:cNvSpPr/>
      </dsp:nvSpPr>
      <dsp:spPr>
        <a:xfrm>
          <a:off x="0" y="13509"/>
          <a:ext cx="10515600" cy="432432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ru-RU" sz="4200" b="1" kern="1200"/>
            <a:t>Причины преступности </a:t>
          </a:r>
          <a:r>
            <a:rPr lang="ru-RU" sz="4200" kern="1200"/>
            <a:t>— это совокупность социальных, психологических, патопсихологических, а также иных явлений и процессов, обусловливающих преступность как свое закономерное следствие.</a:t>
          </a:r>
        </a:p>
      </dsp:txBody>
      <dsp:txXfrm>
        <a:off x="211096" y="224605"/>
        <a:ext cx="10093408" cy="39021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79AB65-8D18-4212-BAE2-50F6096A8753}">
      <dsp:nvSpPr>
        <dsp:cNvPr id="0" name=""/>
        <dsp:cNvSpPr/>
      </dsp:nvSpPr>
      <dsp:spPr>
        <a:xfrm>
          <a:off x="0" y="31329"/>
          <a:ext cx="10515600" cy="208961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ru-RU" sz="3800" b="1" kern="1200" dirty="0"/>
            <a:t>Причины преступности </a:t>
          </a:r>
          <a:r>
            <a:rPr lang="ru-RU" sz="3800" kern="1200" dirty="0"/>
            <a:t>– это социальные явления, которые непосредственно порождают, стимулируют и воспроизводят преступность</a:t>
          </a:r>
        </a:p>
      </dsp:txBody>
      <dsp:txXfrm>
        <a:off x="102007" y="133336"/>
        <a:ext cx="10311586" cy="1885605"/>
      </dsp:txXfrm>
    </dsp:sp>
    <dsp:sp modelId="{251C31E2-1FF0-4865-A2F8-D0465DEFC69A}">
      <dsp:nvSpPr>
        <dsp:cNvPr id="0" name=""/>
        <dsp:cNvSpPr/>
      </dsp:nvSpPr>
      <dsp:spPr>
        <a:xfrm>
          <a:off x="0" y="2230389"/>
          <a:ext cx="10515600" cy="208961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ru-RU" sz="3800" b="1" kern="1200" dirty="0"/>
            <a:t>Условия преступности </a:t>
          </a:r>
          <a:r>
            <a:rPr lang="ru-RU" sz="3800" kern="1200" dirty="0"/>
            <a:t>– это явления и процессы, которые сопутствуя причинам, обеспечивают их действие</a:t>
          </a:r>
        </a:p>
      </dsp:txBody>
      <dsp:txXfrm>
        <a:off x="102007" y="2332396"/>
        <a:ext cx="10311586" cy="1885605"/>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7CD33C-0A69-4CFE-B7D9-73C2CF008417}">
      <dsp:nvSpPr>
        <dsp:cNvPr id="0" name=""/>
        <dsp:cNvSpPr/>
      </dsp:nvSpPr>
      <dsp:spPr>
        <a:xfrm>
          <a:off x="0" y="314199"/>
          <a:ext cx="10515600" cy="37229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ru-RU" sz="4300" b="1" kern="1200"/>
            <a:t>Условия преступности </a:t>
          </a:r>
          <a:r>
            <a:rPr lang="ru-RU" sz="4300" kern="1200"/>
            <a:t>— это комплекс явлений, которые сами по себе не порождают преступлений, но оказывают влияние на развитие причин, обеспечивают возможность их действия.</a:t>
          </a:r>
        </a:p>
      </dsp:txBody>
      <dsp:txXfrm>
        <a:off x="181739" y="495938"/>
        <a:ext cx="10152122" cy="3359462"/>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042FD1-5723-4814-970E-D24E1A2B6CD5}">
      <dsp:nvSpPr>
        <dsp:cNvPr id="0" name=""/>
        <dsp:cNvSpPr/>
      </dsp:nvSpPr>
      <dsp:spPr>
        <a:xfrm>
          <a:off x="4044124" y="2175669"/>
          <a:ext cx="542350" cy="1550164"/>
        </a:xfrm>
        <a:custGeom>
          <a:avLst/>
          <a:gdLst/>
          <a:ahLst/>
          <a:cxnLst/>
          <a:rect l="0" t="0" r="0" b="0"/>
          <a:pathLst>
            <a:path>
              <a:moveTo>
                <a:pt x="0" y="0"/>
              </a:moveTo>
              <a:lnTo>
                <a:pt x="271175" y="0"/>
              </a:lnTo>
              <a:lnTo>
                <a:pt x="271175" y="1550164"/>
              </a:lnTo>
              <a:lnTo>
                <a:pt x="542350" y="155016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4274242" y="2909693"/>
        <a:ext cx="82115" cy="82115"/>
      </dsp:txXfrm>
    </dsp:sp>
    <dsp:sp modelId="{33AF4C13-0695-4FB1-B586-5B3C03D8879B}">
      <dsp:nvSpPr>
        <dsp:cNvPr id="0" name=""/>
        <dsp:cNvSpPr/>
      </dsp:nvSpPr>
      <dsp:spPr>
        <a:xfrm>
          <a:off x="4044124" y="2175669"/>
          <a:ext cx="542350" cy="516721"/>
        </a:xfrm>
        <a:custGeom>
          <a:avLst/>
          <a:gdLst/>
          <a:ahLst/>
          <a:cxnLst/>
          <a:rect l="0" t="0" r="0" b="0"/>
          <a:pathLst>
            <a:path>
              <a:moveTo>
                <a:pt x="0" y="0"/>
              </a:moveTo>
              <a:lnTo>
                <a:pt x="271175" y="0"/>
              </a:lnTo>
              <a:lnTo>
                <a:pt x="271175" y="516721"/>
              </a:lnTo>
              <a:lnTo>
                <a:pt x="542350" y="51672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4296572" y="2415302"/>
        <a:ext cx="37454" cy="37454"/>
      </dsp:txXfrm>
    </dsp:sp>
    <dsp:sp modelId="{D17D5B5B-DBDE-462B-B1FA-FF1133E97D3F}">
      <dsp:nvSpPr>
        <dsp:cNvPr id="0" name=""/>
        <dsp:cNvSpPr/>
      </dsp:nvSpPr>
      <dsp:spPr>
        <a:xfrm>
          <a:off x="4044124" y="1658947"/>
          <a:ext cx="542350" cy="516721"/>
        </a:xfrm>
        <a:custGeom>
          <a:avLst/>
          <a:gdLst/>
          <a:ahLst/>
          <a:cxnLst/>
          <a:rect l="0" t="0" r="0" b="0"/>
          <a:pathLst>
            <a:path>
              <a:moveTo>
                <a:pt x="0" y="516721"/>
              </a:moveTo>
              <a:lnTo>
                <a:pt x="271175" y="516721"/>
              </a:lnTo>
              <a:lnTo>
                <a:pt x="271175" y="0"/>
              </a:lnTo>
              <a:lnTo>
                <a:pt x="542350" y="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4296572" y="1898580"/>
        <a:ext cx="37454" cy="37454"/>
      </dsp:txXfrm>
    </dsp:sp>
    <dsp:sp modelId="{1E310CCA-4D49-4B2E-BD96-8E5FA78A5115}">
      <dsp:nvSpPr>
        <dsp:cNvPr id="0" name=""/>
        <dsp:cNvSpPr/>
      </dsp:nvSpPr>
      <dsp:spPr>
        <a:xfrm>
          <a:off x="4044124" y="625504"/>
          <a:ext cx="542350" cy="1550164"/>
        </a:xfrm>
        <a:custGeom>
          <a:avLst/>
          <a:gdLst/>
          <a:ahLst/>
          <a:cxnLst/>
          <a:rect l="0" t="0" r="0" b="0"/>
          <a:pathLst>
            <a:path>
              <a:moveTo>
                <a:pt x="0" y="1550164"/>
              </a:moveTo>
              <a:lnTo>
                <a:pt x="271175" y="1550164"/>
              </a:lnTo>
              <a:lnTo>
                <a:pt x="271175" y="0"/>
              </a:lnTo>
              <a:lnTo>
                <a:pt x="542350" y="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4274242" y="1359529"/>
        <a:ext cx="82115" cy="82115"/>
      </dsp:txXfrm>
    </dsp:sp>
    <dsp:sp modelId="{30D9261F-B3C2-4E3F-93C5-8A6C7F2DA708}">
      <dsp:nvSpPr>
        <dsp:cNvPr id="0" name=""/>
        <dsp:cNvSpPr/>
      </dsp:nvSpPr>
      <dsp:spPr>
        <a:xfrm rot="16200000">
          <a:off x="1455078" y="1762291"/>
          <a:ext cx="4351338" cy="82675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ru-RU" sz="2800" b="1" kern="1200" dirty="0"/>
            <a:t>Причины преступности в России</a:t>
          </a:r>
        </a:p>
      </dsp:txBody>
      <dsp:txXfrm>
        <a:off x="1455078" y="1762291"/>
        <a:ext cx="4351338" cy="826754"/>
      </dsp:txXfrm>
    </dsp:sp>
    <dsp:sp modelId="{31C23D8D-5713-4D7C-B6C9-4F2382D106F5}">
      <dsp:nvSpPr>
        <dsp:cNvPr id="0" name=""/>
        <dsp:cNvSpPr/>
      </dsp:nvSpPr>
      <dsp:spPr>
        <a:xfrm>
          <a:off x="4586475" y="212127"/>
          <a:ext cx="2711753" cy="82675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ru-RU" sz="2800" kern="1200" dirty="0"/>
            <a:t>Социально-экономические</a:t>
          </a:r>
        </a:p>
      </dsp:txBody>
      <dsp:txXfrm>
        <a:off x="4586475" y="212127"/>
        <a:ext cx="2711753" cy="826754"/>
      </dsp:txXfrm>
    </dsp:sp>
    <dsp:sp modelId="{708B3C3C-7A26-4A88-A70C-DC3645BBA3E5}">
      <dsp:nvSpPr>
        <dsp:cNvPr id="0" name=""/>
        <dsp:cNvSpPr/>
      </dsp:nvSpPr>
      <dsp:spPr>
        <a:xfrm>
          <a:off x="4586475" y="1245570"/>
          <a:ext cx="2711753" cy="82675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ru-RU" sz="2800" kern="1200" dirty="0"/>
            <a:t>Социально-политические</a:t>
          </a:r>
        </a:p>
      </dsp:txBody>
      <dsp:txXfrm>
        <a:off x="4586475" y="1245570"/>
        <a:ext cx="2711753" cy="826754"/>
      </dsp:txXfrm>
    </dsp:sp>
    <dsp:sp modelId="{255C358F-4A14-4233-899B-19B463BAE204}">
      <dsp:nvSpPr>
        <dsp:cNvPr id="0" name=""/>
        <dsp:cNvSpPr/>
      </dsp:nvSpPr>
      <dsp:spPr>
        <a:xfrm>
          <a:off x="4586475" y="2279013"/>
          <a:ext cx="2711753" cy="82675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ru-RU" sz="2800" kern="1200" dirty="0"/>
            <a:t>Правовые</a:t>
          </a:r>
        </a:p>
      </dsp:txBody>
      <dsp:txXfrm>
        <a:off x="4586475" y="2279013"/>
        <a:ext cx="2711753" cy="826754"/>
      </dsp:txXfrm>
    </dsp:sp>
    <dsp:sp modelId="{E5DE3FC6-B824-4CF6-BE71-04A28B4023EB}">
      <dsp:nvSpPr>
        <dsp:cNvPr id="0" name=""/>
        <dsp:cNvSpPr/>
      </dsp:nvSpPr>
      <dsp:spPr>
        <a:xfrm>
          <a:off x="4586475" y="3312456"/>
          <a:ext cx="2711753" cy="82675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ru-RU" sz="2800" kern="1200" dirty="0"/>
            <a:t>Нравственно-психологические</a:t>
          </a:r>
        </a:p>
      </dsp:txBody>
      <dsp:txXfrm>
        <a:off x="4586475" y="3312456"/>
        <a:ext cx="2711753" cy="826754"/>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8C649-DBD0-4294-8C7F-F52B8103B34A}">
      <dsp:nvSpPr>
        <dsp:cNvPr id="0" name=""/>
        <dsp:cNvSpPr/>
      </dsp:nvSpPr>
      <dsp:spPr>
        <a:xfrm>
          <a:off x="5257800" y="1986636"/>
          <a:ext cx="4356747" cy="378064"/>
        </a:xfrm>
        <a:custGeom>
          <a:avLst/>
          <a:gdLst/>
          <a:ahLst/>
          <a:cxnLst/>
          <a:rect l="0" t="0" r="0" b="0"/>
          <a:pathLst>
            <a:path>
              <a:moveTo>
                <a:pt x="0" y="0"/>
              </a:moveTo>
              <a:lnTo>
                <a:pt x="0" y="189032"/>
              </a:lnTo>
              <a:lnTo>
                <a:pt x="4356747" y="189032"/>
              </a:lnTo>
              <a:lnTo>
                <a:pt x="4356747" y="37806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EB086A-546F-4ED5-B004-13222D15836B}">
      <dsp:nvSpPr>
        <dsp:cNvPr id="0" name=""/>
        <dsp:cNvSpPr/>
      </dsp:nvSpPr>
      <dsp:spPr>
        <a:xfrm>
          <a:off x="5257800" y="1986636"/>
          <a:ext cx="2178373" cy="378064"/>
        </a:xfrm>
        <a:custGeom>
          <a:avLst/>
          <a:gdLst/>
          <a:ahLst/>
          <a:cxnLst/>
          <a:rect l="0" t="0" r="0" b="0"/>
          <a:pathLst>
            <a:path>
              <a:moveTo>
                <a:pt x="0" y="0"/>
              </a:moveTo>
              <a:lnTo>
                <a:pt x="0" y="189032"/>
              </a:lnTo>
              <a:lnTo>
                <a:pt x="2178373" y="189032"/>
              </a:lnTo>
              <a:lnTo>
                <a:pt x="2178373" y="37806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A17C94-22C7-4E81-B663-FCB678DB9F06}">
      <dsp:nvSpPr>
        <dsp:cNvPr id="0" name=""/>
        <dsp:cNvSpPr/>
      </dsp:nvSpPr>
      <dsp:spPr>
        <a:xfrm>
          <a:off x="5212080" y="1986636"/>
          <a:ext cx="91440" cy="378064"/>
        </a:xfrm>
        <a:custGeom>
          <a:avLst/>
          <a:gdLst/>
          <a:ahLst/>
          <a:cxnLst/>
          <a:rect l="0" t="0" r="0" b="0"/>
          <a:pathLst>
            <a:path>
              <a:moveTo>
                <a:pt x="45720" y="0"/>
              </a:moveTo>
              <a:lnTo>
                <a:pt x="45720" y="37806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E81584-1991-4F2C-A941-05B8D920ABA0}">
      <dsp:nvSpPr>
        <dsp:cNvPr id="0" name=""/>
        <dsp:cNvSpPr/>
      </dsp:nvSpPr>
      <dsp:spPr>
        <a:xfrm>
          <a:off x="3079426" y="1986636"/>
          <a:ext cx="2178373" cy="378064"/>
        </a:xfrm>
        <a:custGeom>
          <a:avLst/>
          <a:gdLst/>
          <a:ahLst/>
          <a:cxnLst/>
          <a:rect l="0" t="0" r="0" b="0"/>
          <a:pathLst>
            <a:path>
              <a:moveTo>
                <a:pt x="2178373" y="0"/>
              </a:moveTo>
              <a:lnTo>
                <a:pt x="2178373" y="189032"/>
              </a:lnTo>
              <a:lnTo>
                <a:pt x="0" y="189032"/>
              </a:lnTo>
              <a:lnTo>
                <a:pt x="0" y="37806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85994A-6CD0-4D37-8C6B-DEE9E16710B2}">
      <dsp:nvSpPr>
        <dsp:cNvPr id="0" name=""/>
        <dsp:cNvSpPr/>
      </dsp:nvSpPr>
      <dsp:spPr>
        <a:xfrm>
          <a:off x="901052" y="1986636"/>
          <a:ext cx="4356747" cy="378064"/>
        </a:xfrm>
        <a:custGeom>
          <a:avLst/>
          <a:gdLst/>
          <a:ahLst/>
          <a:cxnLst/>
          <a:rect l="0" t="0" r="0" b="0"/>
          <a:pathLst>
            <a:path>
              <a:moveTo>
                <a:pt x="4356747" y="0"/>
              </a:moveTo>
              <a:lnTo>
                <a:pt x="4356747" y="189032"/>
              </a:lnTo>
              <a:lnTo>
                <a:pt x="0" y="189032"/>
              </a:lnTo>
              <a:lnTo>
                <a:pt x="0" y="37806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ECB05D-AEE1-4112-8F03-1FDE0270796D}">
      <dsp:nvSpPr>
        <dsp:cNvPr id="0" name=""/>
        <dsp:cNvSpPr/>
      </dsp:nvSpPr>
      <dsp:spPr>
        <a:xfrm>
          <a:off x="4357645" y="1086482"/>
          <a:ext cx="1800308" cy="90015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b="1" kern="1200" dirty="0"/>
            <a:t>Подходы к пониманию личности преступника</a:t>
          </a:r>
        </a:p>
      </dsp:txBody>
      <dsp:txXfrm>
        <a:off x="4357645" y="1086482"/>
        <a:ext cx="1800308" cy="900154"/>
      </dsp:txXfrm>
    </dsp:sp>
    <dsp:sp modelId="{64D50470-9AC3-4A9B-A771-0E3E49E49D4E}">
      <dsp:nvSpPr>
        <dsp:cNvPr id="0" name=""/>
        <dsp:cNvSpPr/>
      </dsp:nvSpPr>
      <dsp:spPr>
        <a:xfrm>
          <a:off x="898" y="2364701"/>
          <a:ext cx="1800308" cy="90015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dirty="0"/>
            <a:t>Общефилософский</a:t>
          </a:r>
        </a:p>
      </dsp:txBody>
      <dsp:txXfrm>
        <a:off x="898" y="2364701"/>
        <a:ext cx="1800308" cy="900154"/>
      </dsp:txXfrm>
    </dsp:sp>
    <dsp:sp modelId="{6B587834-6AAE-47C7-A0B6-05C1A2E46246}">
      <dsp:nvSpPr>
        <dsp:cNvPr id="0" name=""/>
        <dsp:cNvSpPr/>
      </dsp:nvSpPr>
      <dsp:spPr>
        <a:xfrm>
          <a:off x="2179272" y="2364701"/>
          <a:ext cx="1800308" cy="90015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dirty="0"/>
            <a:t>Общесоциологический</a:t>
          </a:r>
        </a:p>
      </dsp:txBody>
      <dsp:txXfrm>
        <a:off x="2179272" y="2364701"/>
        <a:ext cx="1800308" cy="900154"/>
      </dsp:txXfrm>
    </dsp:sp>
    <dsp:sp modelId="{E8BAE0AA-41B4-45A5-B695-95227B03039A}">
      <dsp:nvSpPr>
        <dsp:cNvPr id="0" name=""/>
        <dsp:cNvSpPr/>
      </dsp:nvSpPr>
      <dsp:spPr>
        <a:xfrm>
          <a:off x="4357645" y="2364701"/>
          <a:ext cx="1800308" cy="90015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dirty="0"/>
            <a:t>Социально-юридический</a:t>
          </a:r>
        </a:p>
      </dsp:txBody>
      <dsp:txXfrm>
        <a:off x="4357645" y="2364701"/>
        <a:ext cx="1800308" cy="900154"/>
      </dsp:txXfrm>
    </dsp:sp>
    <dsp:sp modelId="{B6E3DD0B-D489-49DD-B08B-97254AF8F51D}">
      <dsp:nvSpPr>
        <dsp:cNvPr id="0" name=""/>
        <dsp:cNvSpPr/>
      </dsp:nvSpPr>
      <dsp:spPr>
        <a:xfrm>
          <a:off x="6536019" y="2364701"/>
          <a:ext cx="1800308" cy="90015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dirty="0"/>
            <a:t>СОВРЕМЕННЫЙ: Социально-психологический</a:t>
          </a:r>
        </a:p>
      </dsp:txBody>
      <dsp:txXfrm>
        <a:off x="6536019" y="2364701"/>
        <a:ext cx="1800308" cy="900154"/>
      </dsp:txXfrm>
    </dsp:sp>
    <dsp:sp modelId="{F5EB480C-7651-4CDF-A3C8-9AC98B323AED}">
      <dsp:nvSpPr>
        <dsp:cNvPr id="0" name=""/>
        <dsp:cNvSpPr/>
      </dsp:nvSpPr>
      <dsp:spPr>
        <a:xfrm>
          <a:off x="8714392" y="2364701"/>
          <a:ext cx="1800308" cy="90015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dirty="0"/>
            <a:t>СОВРЕМЕННЫЙ: Патопсихологический</a:t>
          </a:r>
        </a:p>
      </dsp:txBody>
      <dsp:txXfrm>
        <a:off x="8714392" y="2364701"/>
        <a:ext cx="1800308" cy="900154"/>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5DBFA2-41AC-4E86-A208-F45A22DC4C91}">
      <dsp:nvSpPr>
        <dsp:cNvPr id="0" name=""/>
        <dsp:cNvSpPr/>
      </dsp:nvSpPr>
      <dsp:spPr>
        <a:xfrm>
          <a:off x="0" y="22868"/>
          <a:ext cx="10515600" cy="43056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ru-RU" sz="2300" b="1" kern="1200" dirty="0"/>
            <a:t>Личность преступника </a:t>
          </a:r>
          <a:r>
            <a:rPr lang="ru-RU" sz="2300" kern="1200" dirty="0"/>
            <a:t>— это совокупность социальных и социально значимых свойств, признаков, связей и отношений, характеризующих лицо, виновно нарушающее уголовный закон, и в сочетании с иными (неличностными) условиями и обстоятельствами, влияющими на его антиобщественное поведение. </a:t>
          </a:r>
        </a:p>
        <a:p>
          <a:pPr marL="0" lvl="0" indent="0" algn="l" defTabSz="1022350">
            <a:lnSpc>
              <a:spcPct val="90000"/>
            </a:lnSpc>
            <a:spcBef>
              <a:spcPct val="0"/>
            </a:spcBef>
            <a:spcAft>
              <a:spcPct val="35000"/>
            </a:spcAft>
            <a:buNone/>
          </a:pPr>
          <a:r>
            <a:rPr lang="ru-RU" sz="2300" b="1" kern="1200" dirty="0"/>
            <a:t>Личность преступника </a:t>
          </a:r>
          <a:r>
            <a:rPr lang="ru-RU" sz="2300" kern="1200" dirty="0"/>
            <a:t>— это сознательный общественный индивид, детерминируемый всей историей своего развития в условиях той среды, в которую он включен: это субъект, который, реализуя некоторые общественные силы и отношения, порождающие его сущность, не только формируется социальной средой, но и сам воздействует на нее своей деятельностью и поведением</a:t>
          </a:r>
        </a:p>
      </dsp:txBody>
      <dsp:txXfrm>
        <a:off x="210182" y="233050"/>
        <a:ext cx="10095236" cy="3885236"/>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22E589-2E60-4127-828F-6B6D43580EC5}">
      <dsp:nvSpPr>
        <dsp:cNvPr id="0" name=""/>
        <dsp:cNvSpPr/>
      </dsp:nvSpPr>
      <dsp:spPr>
        <a:xfrm>
          <a:off x="0" y="104768"/>
          <a:ext cx="10515600" cy="3711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ru-RU" sz="2600" kern="1200" dirty="0"/>
            <a:t>В обобщенном плане основными </a:t>
          </a:r>
          <a:r>
            <a:rPr lang="ru-RU" sz="2600" b="1" kern="1200" dirty="0"/>
            <a:t>признаками личности преступника</a:t>
          </a:r>
          <a:r>
            <a:rPr lang="ru-RU" sz="2600" kern="1200" dirty="0"/>
            <a:t> как обобщенного социального типа, родового понятия, являются:</a:t>
          </a:r>
        </a:p>
        <a:p>
          <a:pPr marL="0" lvl="0" indent="0" algn="l" defTabSz="1155700">
            <a:lnSpc>
              <a:spcPct val="90000"/>
            </a:lnSpc>
            <a:spcBef>
              <a:spcPct val="0"/>
            </a:spcBef>
            <a:spcAft>
              <a:spcPct val="35000"/>
            </a:spcAft>
            <a:buNone/>
          </a:pPr>
          <a:r>
            <a:rPr lang="ru-RU" sz="2600" kern="1200" dirty="0"/>
            <a:t>а) противоправность поведения;</a:t>
          </a:r>
        </a:p>
        <a:p>
          <a:pPr marL="0" lvl="0" indent="0" algn="l" defTabSz="1155700">
            <a:lnSpc>
              <a:spcPct val="90000"/>
            </a:lnSpc>
            <a:spcBef>
              <a:spcPct val="0"/>
            </a:spcBef>
            <a:spcAft>
              <a:spcPct val="35000"/>
            </a:spcAft>
            <a:buNone/>
          </a:pPr>
          <a:r>
            <a:rPr lang="ru-RU" sz="2600" kern="1200" dirty="0"/>
            <a:t>б) общественная опасность;</a:t>
          </a:r>
        </a:p>
        <a:p>
          <a:pPr marL="0" lvl="0" indent="0" algn="l" defTabSz="1155700">
            <a:lnSpc>
              <a:spcPct val="90000"/>
            </a:lnSpc>
            <a:spcBef>
              <a:spcPct val="0"/>
            </a:spcBef>
            <a:spcAft>
              <a:spcPct val="35000"/>
            </a:spcAft>
            <a:buNone/>
          </a:pPr>
          <a:r>
            <a:rPr lang="ru-RU" sz="2600" kern="1200" dirty="0"/>
            <a:t>в) антиобщественная ориентация (направленность, установка).</a:t>
          </a:r>
        </a:p>
        <a:p>
          <a:pPr marL="0" lvl="0" indent="0" algn="l" defTabSz="1155700">
            <a:lnSpc>
              <a:spcPct val="90000"/>
            </a:lnSpc>
            <a:spcBef>
              <a:spcPct val="0"/>
            </a:spcBef>
            <a:spcAft>
              <a:spcPct val="35000"/>
            </a:spcAft>
            <a:buNone/>
          </a:pPr>
          <a:r>
            <a:rPr lang="ru-RU" sz="2600" kern="1200" dirty="0"/>
            <a:t>В наиболее полном виде эти свойства существуют в момент совершения преступления</a:t>
          </a:r>
        </a:p>
      </dsp:txBody>
      <dsp:txXfrm>
        <a:off x="181168" y="285936"/>
        <a:ext cx="10153264" cy="3348904"/>
      </dsp:txXfrm>
    </dsp:sp>
    <dsp:sp modelId="{D3468382-DA55-4E2F-B29E-08D4F4077BF3}">
      <dsp:nvSpPr>
        <dsp:cNvPr id="0" name=""/>
        <dsp:cNvSpPr/>
      </dsp:nvSpPr>
      <dsp:spPr>
        <a:xfrm>
          <a:off x="0" y="3816009"/>
          <a:ext cx="10515600"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3020" rIns="184912" bIns="33020" numCol="1" spcCol="1270" anchor="t" anchorCtr="0">
          <a:noAutofit/>
        </a:bodyPr>
        <a:lstStyle/>
        <a:p>
          <a:pPr marL="228600" lvl="1" indent="-228600" algn="l" defTabSz="889000">
            <a:lnSpc>
              <a:spcPct val="90000"/>
            </a:lnSpc>
            <a:spcBef>
              <a:spcPct val="0"/>
            </a:spcBef>
            <a:spcAft>
              <a:spcPct val="20000"/>
            </a:spcAft>
            <a:buChar char="•"/>
          </a:pPr>
          <a:endParaRPr lang="ru-RU" sz="2000" kern="1200"/>
        </a:p>
      </dsp:txBody>
      <dsp:txXfrm>
        <a:off x="0" y="3816009"/>
        <a:ext cx="10515600" cy="430560"/>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716D5-E2DA-4928-8719-64FBF9278BC5}">
      <dsp:nvSpPr>
        <dsp:cNvPr id="0" name=""/>
        <dsp:cNvSpPr/>
      </dsp:nvSpPr>
      <dsp:spPr>
        <a:xfrm>
          <a:off x="0" y="434709"/>
          <a:ext cx="10515600" cy="348192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ru-RU" sz="2400" kern="1200" dirty="0"/>
            <a:t>При всем многообразии точек зрения о личности преступника, безусловно, имеющих право на существование, достаточно убедительной является позиция тех авторов, которые считают, что в целях определения наиболее обобщенного понятия «личность преступника» необходимо решить ряд специальных вопросов, в частности, о том: </a:t>
          </a:r>
        </a:p>
        <a:p>
          <a:pPr marL="0" lvl="0" indent="0" algn="l" defTabSz="1066800">
            <a:lnSpc>
              <a:spcPct val="90000"/>
            </a:lnSpc>
            <a:spcBef>
              <a:spcPct val="0"/>
            </a:spcBef>
            <a:spcAft>
              <a:spcPct val="35000"/>
            </a:spcAft>
            <a:buNone/>
          </a:pPr>
          <a:r>
            <a:rPr lang="ru-RU" sz="2400" kern="1200" dirty="0"/>
            <a:t>1) охватывает ли это понятие всех лиц, совершивших преступления, или только часть из них; </a:t>
          </a:r>
        </a:p>
        <a:p>
          <a:pPr marL="0" lvl="0" indent="0" algn="l" defTabSz="1066800">
            <a:lnSpc>
              <a:spcPct val="90000"/>
            </a:lnSpc>
            <a:spcBef>
              <a:spcPct val="0"/>
            </a:spcBef>
            <a:spcAft>
              <a:spcPct val="35000"/>
            </a:spcAft>
            <a:buNone/>
          </a:pPr>
          <a:r>
            <a:rPr lang="ru-RU" sz="2400" kern="1200" dirty="0"/>
            <a:t>2) какие стороны и особенности личности преступника необходимо изучать.</a:t>
          </a:r>
        </a:p>
      </dsp:txBody>
      <dsp:txXfrm>
        <a:off x="169973" y="604682"/>
        <a:ext cx="10175654" cy="3141974"/>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FE1B5D-8D48-4F3D-8C21-07524558A236}">
      <dsp:nvSpPr>
        <dsp:cNvPr id="0" name=""/>
        <dsp:cNvSpPr/>
      </dsp:nvSpPr>
      <dsp:spPr>
        <a:xfrm>
          <a:off x="0" y="13509"/>
          <a:ext cx="10515600" cy="432432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ru-RU" sz="4200" kern="1200"/>
            <a:t>Важным этапом в познании личности преступника является изучение ее системной структуры. В научной литературе предлагается несколько подходов к структуризации личности преступника.</a:t>
          </a:r>
        </a:p>
      </dsp:txBody>
      <dsp:txXfrm>
        <a:off x="211096" y="224605"/>
        <a:ext cx="10093408" cy="3902128"/>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FFC543-FF2C-4B76-89BD-F93A06251631}">
      <dsp:nvSpPr>
        <dsp:cNvPr id="0" name=""/>
        <dsp:cNvSpPr/>
      </dsp:nvSpPr>
      <dsp:spPr>
        <a:xfrm>
          <a:off x="0" y="34568"/>
          <a:ext cx="10515600" cy="42822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ru-RU" sz="3000" b="1" kern="1200" dirty="0"/>
            <a:t>Криминологи Российской империи обращали внимание прежде всего на следующие основные элементы в структуре личности преступника:</a:t>
          </a:r>
          <a:r>
            <a:rPr lang="ru-RU" sz="3000" kern="1200" dirty="0"/>
            <a:t> </a:t>
          </a:r>
        </a:p>
        <a:p>
          <a:pPr marL="0" lvl="0" indent="0" algn="l" defTabSz="1333500">
            <a:lnSpc>
              <a:spcPct val="90000"/>
            </a:lnSpc>
            <a:spcBef>
              <a:spcPct val="0"/>
            </a:spcBef>
            <a:spcAft>
              <a:spcPct val="35000"/>
            </a:spcAft>
            <a:buNone/>
          </a:pPr>
          <a:r>
            <a:rPr lang="ru-RU" sz="3000" kern="1200" dirty="0"/>
            <a:t>- физиологический; </a:t>
          </a:r>
        </a:p>
        <a:p>
          <a:pPr marL="0" lvl="0" indent="0" algn="l" defTabSz="1333500">
            <a:lnSpc>
              <a:spcPct val="90000"/>
            </a:lnSpc>
            <a:spcBef>
              <a:spcPct val="0"/>
            </a:spcBef>
            <a:spcAft>
              <a:spcPct val="35000"/>
            </a:spcAft>
            <a:buNone/>
          </a:pPr>
          <a:r>
            <a:rPr lang="ru-RU" sz="3000" kern="1200" dirty="0"/>
            <a:t>- социально-демографический; </a:t>
          </a:r>
        </a:p>
        <a:p>
          <a:pPr marL="0" lvl="0" indent="0" algn="l" defTabSz="1333500">
            <a:lnSpc>
              <a:spcPct val="90000"/>
            </a:lnSpc>
            <a:spcBef>
              <a:spcPct val="0"/>
            </a:spcBef>
            <a:spcAft>
              <a:spcPct val="35000"/>
            </a:spcAft>
            <a:buNone/>
          </a:pPr>
          <a:r>
            <a:rPr lang="ru-RU" sz="3000" kern="1200" dirty="0"/>
            <a:t>- патопсихологический;</a:t>
          </a:r>
        </a:p>
        <a:p>
          <a:pPr marL="0" lvl="0" indent="0" algn="l" defTabSz="1333500">
            <a:lnSpc>
              <a:spcPct val="90000"/>
            </a:lnSpc>
            <a:spcBef>
              <a:spcPct val="0"/>
            </a:spcBef>
            <a:spcAft>
              <a:spcPct val="35000"/>
            </a:spcAft>
            <a:buNone/>
          </a:pPr>
          <a:r>
            <a:rPr lang="ru-RU" sz="3000" kern="1200" dirty="0"/>
            <a:t>- нравственно-психологический.</a:t>
          </a:r>
        </a:p>
      </dsp:txBody>
      <dsp:txXfrm>
        <a:off x="209040" y="243608"/>
        <a:ext cx="10097520" cy="3864120"/>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975508-1F7F-44BD-AFCC-CA2B6BE4B80D}">
      <dsp:nvSpPr>
        <dsp:cNvPr id="0" name=""/>
        <dsp:cNvSpPr/>
      </dsp:nvSpPr>
      <dsp:spPr>
        <a:xfrm>
          <a:off x="0" y="27549"/>
          <a:ext cx="10515600" cy="4296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ru-RU" sz="3600" b="1" kern="1200" dirty="0"/>
            <a:t>В советский период традиционно выделяли три группы признаков в структуре личности преступника: </a:t>
          </a:r>
        </a:p>
        <a:p>
          <a:pPr marL="0" lvl="0" indent="0" algn="l" defTabSz="1600200">
            <a:lnSpc>
              <a:spcPct val="90000"/>
            </a:lnSpc>
            <a:spcBef>
              <a:spcPct val="0"/>
            </a:spcBef>
            <a:spcAft>
              <a:spcPct val="35000"/>
            </a:spcAft>
            <a:buNone/>
          </a:pPr>
          <a:r>
            <a:rPr lang="ru-RU" sz="3600" kern="1200" dirty="0"/>
            <a:t>- социально-демографические; </a:t>
          </a:r>
        </a:p>
        <a:p>
          <a:pPr marL="0" lvl="0" indent="0" algn="l" defTabSz="1600200">
            <a:lnSpc>
              <a:spcPct val="90000"/>
            </a:lnSpc>
            <a:spcBef>
              <a:spcPct val="0"/>
            </a:spcBef>
            <a:spcAft>
              <a:spcPct val="35000"/>
            </a:spcAft>
            <a:buNone/>
          </a:pPr>
          <a:r>
            <a:rPr lang="ru-RU" sz="3600" kern="1200" dirty="0"/>
            <a:t>- уголовно-правовые; </a:t>
          </a:r>
        </a:p>
        <a:p>
          <a:pPr marL="0" lvl="0" indent="0" algn="l" defTabSz="1600200">
            <a:lnSpc>
              <a:spcPct val="90000"/>
            </a:lnSpc>
            <a:spcBef>
              <a:spcPct val="0"/>
            </a:spcBef>
            <a:spcAft>
              <a:spcPct val="35000"/>
            </a:spcAft>
            <a:buNone/>
          </a:pPr>
          <a:r>
            <a:rPr lang="ru-RU" sz="3600" kern="1200" dirty="0"/>
            <a:t>- пенитенциарные.</a:t>
          </a:r>
        </a:p>
      </dsp:txBody>
      <dsp:txXfrm>
        <a:off x="209725" y="237274"/>
        <a:ext cx="10096150" cy="3876790"/>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3C8D3A-78FD-461E-8B32-497B9B9E7AE0}">
      <dsp:nvSpPr>
        <dsp:cNvPr id="0" name=""/>
        <dsp:cNvSpPr/>
      </dsp:nvSpPr>
      <dsp:spPr>
        <a:xfrm>
          <a:off x="0" y="420668"/>
          <a:ext cx="10515600" cy="35100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ru-RU" sz="1500" kern="1200" dirty="0"/>
            <a:t>Весьма оригинальным является суждение Е. Б. </a:t>
          </a:r>
          <a:r>
            <a:rPr lang="ru-RU" sz="1500" kern="1200" dirty="0" err="1"/>
            <a:t>Кургузкиной</a:t>
          </a:r>
          <a:r>
            <a:rPr lang="ru-RU" sz="1500" kern="1200" dirty="0"/>
            <a:t>, предложившей </a:t>
          </a:r>
          <a:r>
            <a:rPr lang="ru-RU" sz="1500" b="0" kern="1200" dirty="0"/>
            <a:t>следующую </a:t>
          </a:r>
          <a:r>
            <a:rPr lang="ru-RU" sz="1500" b="1" kern="1200" dirty="0"/>
            <a:t>структуру личности преступника: </a:t>
          </a:r>
        </a:p>
        <a:p>
          <a:pPr marL="0" lvl="0" indent="0" algn="l" defTabSz="666750">
            <a:lnSpc>
              <a:spcPct val="90000"/>
            </a:lnSpc>
            <a:spcBef>
              <a:spcPct val="0"/>
            </a:spcBef>
            <a:spcAft>
              <a:spcPct val="35000"/>
            </a:spcAft>
            <a:buNone/>
          </a:pPr>
          <a:r>
            <a:rPr lang="ru-RU" sz="1500" kern="1200" dirty="0"/>
            <a:t>1. Уровень низшего порядка — социально-демографические признаки : социальное положение, происхождение, место проживания, семейное положение, принадлежность к малым социальным группам, пол, возраст, — эти структурные свойства являются базой, на которой находятся уровни более высокого порядка; </a:t>
          </a:r>
        </a:p>
        <a:p>
          <a:pPr marL="0" lvl="0" indent="0" algn="l" defTabSz="666750">
            <a:lnSpc>
              <a:spcPct val="90000"/>
            </a:lnSpc>
            <a:spcBef>
              <a:spcPct val="0"/>
            </a:spcBef>
            <a:spcAft>
              <a:spcPct val="35000"/>
            </a:spcAft>
            <a:buNone/>
          </a:pPr>
          <a:r>
            <a:rPr lang="ru-RU" sz="1500" kern="1200" dirty="0"/>
            <a:t>2. Конституционные свойства личности преступника, которые можно разделить на общую и частную конституции лица. </a:t>
          </a:r>
        </a:p>
        <a:p>
          <a:pPr marL="0" lvl="0" indent="0" algn="l" defTabSz="666750">
            <a:lnSpc>
              <a:spcPct val="90000"/>
            </a:lnSpc>
            <a:spcBef>
              <a:spcPct val="0"/>
            </a:spcBef>
            <a:spcAft>
              <a:spcPct val="35000"/>
            </a:spcAft>
            <a:buNone/>
          </a:pPr>
          <a:r>
            <a:rPr lang="ru-RU" sz="1500" kern="1200" dirty="0"/>
            <a:t>Общая конституция характеризует организм в общем, включая совокупность наиболее существенных индивидуальных особенностей и свойств, закрепленных в наследственности криминогенной личности и определяющих особенности реакции организма на воздействие среды. Основу общей конституции криминогенной личности составляет генотип, о чем свидетельствуют множественные связи между различными системами организма, например центральной нервной системы с эндокринной, вегетативной, сердечно-сосудистой, пищеварительной и дыхательной. </a:t>
          </a:r>
        </a:p>
        <a:p>
          <a:pPr marL="0" lvl="0" indent="0" algn="l" defTabSz="666750">
            <a:lnSpc>
              <a:spcPct val="90000"/>
            </a:lnSpc>
            <a:spcBef>
              <a:spcPct val="0"/>
            </a:spcBef>
            <a:spcAft>
              <a:spcPct val="35000"/>
            </a:spcAft>
            <a:buNone/>
          </a:pPr>
          <a:r>
            <a:rPr lang="ru-RU" sz="1500" kern="1200" dirty="0"/>
            <a:t>Частная конституция — отдельные индивидуальные особенности организма. Структура частных конституций личности преступника представлена: а) морфологическими (хромосомными, телесными) конституциями; б) функциональными (биохимическими, физиологическими) чертами.</a:t>
          </a:r>
        </a:p>
      </dsp:txBody>
      <dsp:txXfrm>
        <a:off x="171344" y="592012"/>
        <a:ext cx="10172912" cy="31673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09310D-5DB3-4654-B293-E4C52F03EB8C}">
      <dsp:nvSpPr>
        <dsp:cNvPr id="0" name=""/>
        <dsp:cNvSpPr/>
      </dsp:nvSpPr>
      <dsp:spPr>
        <a:xfrm>
          <a:off x="0" y="306374"/>
          <a:ext cx="10515600" cy="1831854"/>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ru-RU" sz="2600" b="1" kern="1200" dirty="0"/>
            <a:t>Личность преступника </a:t>
          </a:r>
          <a:r>
            <a:rPr lang="ru-RU" sz="2600" kern="1200" dirty="0"/>
            <a:t>– это лицо, которому присущи та или иная степень антиобщественной направленности или отдельные антисоциальные черты, совершившее преступление</a:t>
          </a:r>
        </a:p>
      </dsp:txBody>
      <dsp:txXfrm>
        <a:off x="89424" y="395798"/>
        <a:ext cx="10336752" cy="1653006"/>
      </dsp:txXfrm>
    </dsp:sp>
    <dsp:sp modelId="{D81783C4-6489-4202-A8A4-B750E2786933}">
      <dsp:nvSpPr>
        <dsp:cNvPr id="0" name=""/>
        <dsp:cNvSpPr/>
      </dsp:nvSpPr>
      <dsp:spPr>
        <a:xfrm>
          <a:off x="0" y="2213109"/>
          <a:ext cx="10515600" cy="1831854"/>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ru-RU" sz="2600" b="1" kern="1200" dirty="0"/>
            <a:t>Предупреждение преступности </a:t>
          </a:r>
          <a:r>
            <a:rPr lang="ru-RU" sz="2600" kern="1200" dirty="0"/>
            <a:t>– это деятельность государства и общества, имеющая многоуровневый характер и преследующая цель противодействия преступности на основе выявления и устранения причин и условий, способствующих совершению преступлений</a:t>
          </a:r>
        </a:p>
      </dsp:txBody>
      <dsp:txXfrm>
        <a:off x="89424" y="2302533"/>
        <a:ext cx="10336752" cy="1653006"/>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569BA-97A3-4FAA-B4BA-AFC07889ED34}">
      <dsp:nvSpPr>
        <dsp:cNvPr id="0" name=""/>
        <dsp:cNvSpPr/>
      </dsp:nvSpPr>
      <dsp:spPr>
        <a:xfrm>
          <a:off x="0" y="13509"/>
          <a:ext cx="10515600" cy="432432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ru-RU" sz="1400" kern="1200" dirty="0"/>
            <a:t>3. Нейродинамические свойства личности преступника — совокупность свойств нервных процессов возбуждения и торможения и их различных сочетаний. К такого рода свойствам относятся:</a:t>
          </a:r>
        </a:p>
        <a:p>
          <a:pPr marL="0" lvl="0" indent="0" algn="l" defTabSz="622300">
            <a:lnSpc>
              <a:spcPct val="90000"/>
            </a:lnSpc>
            <a:spcBef>
              <a:spcPct val="0"/>
            </a:spcBef>
            <a:spcAft>
              <a:spcPct val="35000"/>
            </a:spcAft>
            <a:buNone/>
          </a:pPr>
          <a:r>
            <a:rPr lang="ru-RU" sz="1400" kern="1200" dirty="0"/>
            <a:t>а) сила (слабость) нервной системы — степень способности криминогенной личности выдерживать сильную и длительную нагрузку;</a:t>
          </a:r>
        </a:p>
        <a:p>
          <a:pPr marL="0" lvl="0" indent="0" algn="l" defTabSz="622300">
            <a:lnSpc>
              <a:spcPct val="90000"/>
            </a:lnSpc>
            <a:spcBef>
              <a:spcPct val="0"/>
            </a:spcBef>
            <a:spcAft>
              <a:spcPct val="35000"/>
            </a:spcAft>
            <a:buNone/>
          </a:pPr>
          <a:r>
            <a:rPr lang="ru-RU" sz="1400" kern="1200" dirty="0"/>
            <a:t>б) уравновешенность — определяет баланс между процессами возбуждения и торможения;</a:t>
          </a:r>
        </a:p>
        <a:p>
          <a:pPr marL="0" lvl="0" indent="0" algn="l" defTabSz="622300">
            <a:lnSpc>
              <a:spcPct val="90000"/>
            </a:lnSpc>
            <a:spcBef>
              <a:spcPct val="0"/>
            </a:spcBef>
            <a:spcAft>
              <a:spcPct val="35000"/>
            </a:spcAft>
            <a:buNone/>
          </a:pPr>
          <a:r>
            <a:rPr lang="ru-RU" sz="1400" kern="1200" dirty="0"/>
            <a:t>в) подвижность — показатель быстроты смены процессов возбуждения и торможения, характеризующий степень приспособления личности преступника к резким и неожиданным изменениям обстановки;</a:t>
          </a:r>
        </a:p>
        <a:p>
          <a:pPr marL="0" lvl="0" indent="0" algn="l" defTabSz="622300">
            <a:lnSpc>
              <a:spcPct val="90000"/>
            </a:lnSpc>
            <a:spcBef>
              <a:spcPct val="0"/>
            </a:spcBef>
            <a:spcAft>
              <a:spcPct val="35000"/>
            </a:spcAft>
            <a:buNone/>
          </a:pPr>
          <a:r>
            <a:rPr lang="ru-RU" sz="1400" kern="1200" dirty="0"/>
            <a:t>г) динамичность — легкость, быстрота, с которой нервная система криминогенной личности вырабатывает условные </a:t>
          </a:r>
          <a:r>
            <a:rPr lang="ru-RU" sz="1400" kern="1200" dirty="0" err="1"/>
            <a:t>рефлексы;д</a:t>
          </a:r>
          <a:r>
            <a:rPr lang="ru-RU" sz="1400" kern="1200" dirty="0"/>
            <a:t>) лабильность — скорость возникновения и прекращения возбудимого и тормозящего процесса.</a:t>
          </a:r>
        </a:p>
        <a:p>
          <a:pPr marL="0" lvl="0" indent="0" algn="l" defTabSz="622300">
            <a:lnSpc>
              <a:spcPct val="90000"/>
            </a:lnSpc>
            <a:spcBef>
              <a:spcPct val="0"/>
            </a:spcBef>
            <a:spcAft>
              <a:spcPct val="35000"/>
            </a:spcAft>
            <a:buNone/>
          </a:pPr>
          <a:r>
            <a:rPr lang="ru-RU" sz="1400" kern="1200" dirty="0"/>
            <a:t>4. Психодинамический уровень личности преступника — устойчивое единство его психодинамических свойств:</a:t>
          </a:r>
        </a:p>
        <a:p>
          <a:pPr marL="0" lvl="0" indent="0" algn="l" defTabSz="622300">
            <a:lnSpc>
              <a:spcPct val="90000"/>
            </a:lnSpc>
            <a:spcBef>
              <a:spcPct val="0"/>
            </a:spcBef>
            <a:spcAft>
              <a:spcPct val="35000"/>
            </a:spcAft>
            <a:buNone/>
          </a:pPr>
          <a:r>
            <a:rPr lang="ru-RU" sz="1400" kern="1200" dirty="0"/>
            <a:t>а) </a:t>
          </a:r>
          <a:r>
            <a:rPr lang="ru-RU" sz="1400" kern="1200" dirty="0" err="1"/>
            <a:t>темперамен</a:t>
          </a:r>
          <a:r>
            <a:rPr lang="ru-RU" sz="1400" kern="1200" dirty="0"/>
            <a:t> та, являющегося природной основой личности преступника, биологическим полюсом интеграции ее психологических свойств; играет важную роль в формировании личности преступника;</a:t>
          </a:r>
        </a:p>
        <a:p>
          <a:pPr marL="0" lvl="0" indent="0" algn="l" defTabSz="622300">
            <a:lnSpc>
              <a:spcPct val="90000"/>
            </a:lnSpc>
            <a:spcBef>
              <a:spcPct val="0"/>
            </a:spcBef>
            <a:spcAft>
              <a:spcPct val="35000"/>
            </a:spcAft>
            <a:buNone/>
          </a:pPr>
          <a:r>
            <a:rPr lang="ru-RU" sz="1400" kern="1200" dirty="0"/>
            <a:t>б) </a:t>
          </a:r>
          <a:r>
            <a:rPr lang="ru-RU" sz="1400" kern="1200" dirty="0" err="1"/>
            <a:t>сенситивности</a:t>
          </a:r>
          <a:r>
            <a:rPr lang="ru-RU" sz="1400" kern="1200" dirty="0"/>
            <a:t> (определяет общий способ чувствительности личности преступника, являющейся относительно устойчивой ее особенностью);</a:t>
          </a:r>
        </a:p>
        <a:p>
          <a:pPr marL="0" lvl="0" indent="0" algn="l" defTabSz="622300">
            <a:lnSpc>
              <a:spcPct val="90000"/>
            </a:lnSpc>
            <a:spcBef>
              <a:spcPct val="0"/>
            </a:spcBef>
            <a:spcAft>
              <a:spcPct val="35000"/>
            </a:spcAft>
            <a:buNone/>
          </a:pPr>
          <a:r>
            <a:rPr lang="ru-RU" sz="1400" kern="1200" dirty="0"/>
            <a:t>в) общих способностей (совокупность потенциальных наследственных психодинамических характеристик личности преступника, определяющих ее готовность к преступному деянию).</a:t>
          </a:r>
        </a:p>
      </dsp:txBody>
      <dsp:txXfrm>
        <a:off x="211096" y="224605"/>
        <a:ext cx="10093408" cy="3902128"/>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13931-6956-40F3-A761-B1E7E8AD1397}">
      <dsp:nvSpPr>
        <dsp:cNvPr id="0" name=""/>
        <dsp:cNvSpPr/>
      </dsp:nvSpPr>
      <dsp:spPr>
        <a:xfrm>
          <a:off x="0" y="34568"/>
          <a:ext cx="10515600" cy="42822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ru-RU" sz="1500" kern="1200" dirty="0"/>
            <a:t>5. Психологическая характеристика личности преступника включает:</a:t>
          </a:r>
        </a:p>
        <a:p>
          <a:pPr marL="0" lvl="0" indent="0" algn="l" defTabSz="666750">
            <a:lnSpc>
              <a:spcPct val="90000"/>
            </a:lnSpc>
            <a:spcBef>
              <a:spcPct val="0"/>
            </a:spcBef>
            <a:spcAft>
              <a:spcPct val="35000"/>
            </a:spcAft>
            <a:buNone/>
          </a:pPr>
          <a:r>
            <a:rPr lang="ru-RU" sz="1500" kern="1200" dirty="0"/>
            <a:t>а) потребности (нормальные, гипертрофированные и аномальные);</a:t>
          </a:r>
        </a:p>
        <a:p>
          <a:pPr marL="0" lvl="0" indent="0" algn="l" defTabSz="666750">
            <a:lnSpc>
              <a:spcPct val="90000"/>
            </a:lnSpc>
            <a:spcBef>
              <a:spcPct val="0"/>
            </a:spcBef>
            <a:spcAft>
              <a:spcPct val="35000"/>
            </a:spcAft>
            <a:buNone/>
          </a:pPr>
          <a:r>
            <a:rPr lang="ru-RU" sz="1500" kern="1200" dirty="0"/>
            <a:t>б) мотивы, характеризующиеся степенью силы и устойчивости;</a:t>
          </a:r>
        </a:p>
        <a:p>
          <a:pPr marL="0" lvl="0" indent="0" algn="l" defTabSz="666750">
            <a:lnSpc>
              <a:spcPct val="90000"/>
            </a:lnSpc>
            <a:spcBef>
              <a:spcPct val="0"/>
            </a:spcBef>
            <a:spcAft>
              <a:spcPct val="35000"/>
            </a:spcAft>
            <a:buNone/>
          </a:pPr>
          <a:r>
            <a:rPr lang="ru-RU" sz="1500" kern="1200" dirty="0"/>
            <a:t>в) способности личности преступника, представляющие собой формирующиеся в деятельности на основе задатков индивидуально-психологические особенности, от которых зависит возможность и степень успешности деятельности;</a:t>
          </a:r>
        </a:p>
        <a:p>
          <a:pPr marL="0" lvl="0" indent="0" algn="l" defTabSz="666750">
            <a:lnSpc>
              <a:spcPct val="90000"/>
            </a:lnSpc>
            <a:spcBef>
              <a:spcPct val="0"/>
            </a:spcBef>
            <a:spcAft>
              <a:spcPct val="35000"/>
            </a:spcAft>
            <a:buNone/>
          </a:pPr>
          <a:r>
            <a:rPr lang="ru-RU" sz="1500" kern="1200" dirty="0"/>
            <a:t>г) характер личности преступника — совокупность существенных признаков, свойственных данному типу людей и являющихся продуктом неблагоприятного общественного развития.</a:t>
          </a:r>
        </a:p>
        <a:p>
          <a:pPr marL="0" lvl="0" indent="0" algn="l" defTabSz="666750">
            <a:lnSpc>
              <a:spcPct val="90000"/>
            </a:lnSpc>
            <a:spcBef>
              <a:spcPct val="0"/>
            </a:spcBef>
            <a:spcAft>
              <a:spcPct val="35000"/>
            </a:spcAft>
            <a:buNone/>
          </a:pPr>
          <a:r>
            <a:rPr lang="ru-RU" sz="1500" kern="1200" dirty="0"/>
            <a:t>6. Самосознание личности преступника — совокупность ее представлений о себе, выражающихся в «Я»-концепции, и оценка личностью преступника этих представлений. </a:t>
          </a:r>
        </a:p>
        <a:p>
          <a:pPr marL="0" lvl="0" indent="0" algn="l" defTabSz="666750">
            <a:lnSpc>
              <a:spcPct val="90000"/>
            </a:lnSpc>
            <a:spcBef>
              <a:spcPct val="0"/>
            </a:spcBef>
            <a:spcAft>
              <a:spcPct val="35000"/>
            </a:spcAft>
            <a:buNone/>
          </a:pPr>
          <a:r>
            <a:rPr lang="ru-RU" sz="1500" kern="1200" dirty="0"/>
            <a:t>В структуре самосознания личности преступника можно выделить:</a:t>
          </a:r>
        </a:p>
        <a:p>
          <a:pPr marL="0" lvl="0" indent="0" algn="l" defTabSz="666750">
            <a:lnSpc>
              <a:spcPct val="90000"/>
            </a:lnSpc>
            <a:spcBef>
              <a:spcPct val="0"/>
            </a:spcBef>
            <a:spcAft>
              <a:spcPct val="35000"/>
            </a:spcAft>
            <a:buNone/>
          </a:pPr>
          <a:r>
            <a:rPr lang="ru-RU" sz="1500" kern="1200" dirty="0"/>
            <a:t>а) «Я»-реальное — совокупность представлений о себе в настоящем;</a:t>
          </a:r>
        </a:p>
        <a:p>
          <a:pPr marL="0" lvl="0" indent="0" algn="l" defTabSz="666750">
            <a:lnSpc>
              <a:spcPct val="90000"/>
            </a:lnSpc>
            <a:spcBef>
              <a:spcPct val="0"/>
            </a:spcBef>
            <a:spcAft>
              <a:spcPct val="35000"/>
            </a:spcAft>
            <a:buNone/>
          </a:pPr>
          <a:r>
            <a:rPr lang="ru-RU" sz="1500" kern="1200" dirty="0"/>
            <a:t>б) «Я»-идеальное — то, каким бы она хотела быть;</a:t>
          </a:r>
        </a:p>
        <a:p>
          <a:pPr marL="0" lvl="0" indent="0" algn="l" defTabSz="666750">
            <a:lnSpc>
              <a:spcPct val="90000"/>
            </a:lnSpc>
            <a:spcBef>
              <a:spcPct val="0"/>
            </a:spcBef>
            <a:spcAft>
              <a:spcPct val="35000"/>
            </a:spcAft>
            <a:buNone/>
          </a:pPr>
          <a:r>
            <a:rPr lang="ru-RU" sz="1500" kern="1200" dirty="0"/>
            <a:t>в) «Я»-прошлое — совокупность представлений о своем прошлом;</a:t>
          </a:r>
        </a:p>
        <a:p>
          <a:pPr marL="0" lvl="0" indent="0" algn="l" defTabSz="666750">
            <a:lnSpc>
              <a:spcPct val="90000"/>
            </a:lnSpc>
            <a:spcBef>
              <a:spcPct val="0"/>
            </a:spcBef>
            <a:spcAft>
              <a:spcPct val="35000"/>
            </a:spcAft>
            <a:buNone/>
          </a:pPr>
          <a:r>
            <a:rPr lang="ru-RU" sz="1500" kern="1200" dirty="0"/>
            <a:t>г) «Я»-будущее — совокупность представлений о себе в будущем.</a:t>
          </a:r>
        </a:p>
      </dsp:txBody>
      <dsp:txXfrm>
        <a:off x="209040" y="243608"/>
        <a:ext cx="10097520" cy="3864120"/>
      </dsp:txXfrm>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119817-C744-4AF5-A977-D5576782455A}">
      <dsp:nvSpPr>
        <dsp:cNvPr id="0" name=""/>
        <dsp:cNvSpPr/>
      </dsp:nvSpPr>
      <dsp:spPr>
        <a:xfrm>
          <a:off x="0" y="245168"/>
          <a:ext cx="10515600" cy="38610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ru-RU" sz="1500" kern="1200" dirty="0"/>
            <a:t>Результаты анализа современных криминологических исследований позволяют констатировать, что при характеристике личности преступника выделяют следующие основные признаки (свойства, элементы, подструктуры и т.п.):</a:t>
          </a:r>
        </a:p>
        <a:p>
          <a:pPr marL="0" lvl="0" indent="0" algn="l" defTabSz="666750">
            <a:lnSpc>
              <a:spcPct val="90000"/>
            </a:lnSpc>
            <a:spcBef>
              <a:spcPct val="0"/>
            </a:spcBef>
            <a:spcAft>
              <a:spcPct val="35000"/>
            </a:spcAft>
            <a:buNone/>
          </a:pPr>
          <a:r>
            <a:rPr lang="ru-RU" sz="1500" kern="1200" dirty="0"/>
            <a:t>— социально-демографические (гражданство, пол, возраст, образование, социальное положение и род занятий, семейное положение, состояние здоровья, принадлежность к городскому или сельскому населению, материальное положение, жилищные условия и другие данные);</a:t>
          </a:r>
        </a:p>
        <a:p>
          <a:pPr marL="0" lvl="0" indent="0" algn="l" defTabSz="666750">
            <a:lnSpc>
              <a:spcPct val="90000"/>
            </a:lnSpc>
            <a:spcBef>
              <a:spcPct val="0"/>
            </a:spcBef>
            <a:spcAft>
              <a:spcPct val="35000"/>
            </a:spcAft>
            <a:buNone/>
          </a:pPr>
          <a:r>
            <a:rPr lang="ru-RU" sz="1500" kern="1200" dirty="0"/>
            <a:t>— уголовно-правовые (сведения о характере преступного поведения, рецидиве, орудиях и средствах совершения преступления, способе, обстановке, форме вины, мотиве, назначенном наказании и т.д.);</a:t>
          </a:r>
        </a:p>
        <a:p>
          <a:pPr marL="0" lvl="0" indent="0" algn="l" defTabSz="666750">
            <a:lnSpc>
              <a:spcPct val="90000"/>
            </a:lnSpc>
            <a:spcBef>
              <a:spcPct val="0"/>
            </a:spcBef>
            <a:spcAft>
              <a:spcPct val="35000"/>
            </a:spcAft>
            <a:buNone/>
          </a:pPr>
          <a:r>
            <a:rPr lang="ru-RU" sz="1500" kern="1200" dirty="0"/>
            <a:t>— нравственные (внутренние качества человека, его представления о добре и зле, долге и чести, справедливости; ценностные ориентации, отношение к нормам морали и др.);</a:t>
          </a:r>
        </a:p>
        <a:p>
          <a:pPr marL="0" lvl="0" indent="0" algn="l" defTabSz="666750">
            <a:lnSpc>
              <a:spcPct val="90000"/>
            </a:lnSpc>
            <a:spcBef>
              <a:spcPct val="0"/>
            </a:spcBef>
            <a:spcAft>
              <a:spcPct val="35000"/>
            </a:spcAft>
            <a:buNone/>
          </a:pPr>
          <a:r>
            <a:rPr lang="ru-RU" sz="1500" kern="1200" dirty="0"/>
            <a:t>— психологические (относительно стабильная совокупность индивидуальных качеств, определяющих типичные формы реагирования и адаптивные механизмы поведения, систему представлений о себе, межличностные отношения и характер социального взаимодействия.</a:t>
          </a:r>
        </a:p>
        <a:p>
          <a:pPr marL="0" lvl="0" indent="0" algn="l" defTabSz="666750">
            <a:lnSpc>
              <a:spcPct val="90000"/>
            </a:lnSpc>
            <a:spcBef>
              <a:spcPct val="0"/>
            </a:spcBef>
            <a:spcAft>
              <a:spcPct val="35000"/>
            </a:spcAft>
            <a:buNone/>
          </a:pPr>
          <a:r>
            <a:rPr lang="ru-RU" sz="1500" kern="1200" dirty="0"/>
            <a:t>— патопсихологические признаки различной степени выраженности (врожденные или приобретенные функциональные или органические изменения головного мозга, которые влияют на содержание, характер поведения и деятельности). </a:t>
          </a:r>
        </a:p>
      </dsp:txBody>
      <dsp:txXfrm>
        <a:off x="188478" y="433646"/>
        <a:ext cx="10138644" cy="3484044"/>
      </dsp:txXfrm>
    </dsp:sp>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3E4F72-333B-4E33-864C-0DE4734B6A5D}">
      <dsp:nvSpPr>
        <dsp:cNvPr id="0" name=""/>
        <dsp:cNvSpPr/>
      </dsp:nvSpPr>
      <dsp:spPr>
        <a:xfrm>
          <a:off x="0" y="69668"/>
          <a:ext cx="10515600" cy="42120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ru-RU" sz="3000" b="1" kern="1200" dirty="0"/>
            <a:t>Классификация </a:t>
          </a:r>
          <a:r>
            <a:rPr lang="ru-RU" sz="3000" b="0" kern="1200" dirty="0"/>
            <a:t>— это научный метод, позволяющий дифференцировать изучаемые объекты с последующим их объединением в группы на основании какого-либо критерия.</a:t>
          </a:r>
        </a:p>
        <a:p>
          <a:pPr marL="0" lvl="0" indent="0" algn="l" defTabSz="1333500">
            <a:lnSpc>
              <a:spcPct val="90000"/>
            </a:lnSpc>
            <a:spcBef>
              <a:spcPct val="0"/>
            </a:spcBef>
            <a:spcAft>
              <a:spcPct val="35000"/>
            </a:spcAft>
            <a:buNone/>
          </a:pPr>
          <a:r>
            <a:rPr lang="ru-RU" sz="3000" b="1" kern="1200" dirty="0"/>
            <a:t>Типология</a:t>
          </a:r>
          <a:r>
            <a:rPr lang="ru-RU" sz="3000" kern="1200" dirty="0"/>
            <a:t> — метод научного познания, в основе которого лежит расчленение систем объектов и их группировка с помощью обобщенной, идеализированной модели или типа.</a:t>
          </a:r>
        </a:p>
      </dsp:txBody>
      <dsp:txXfrm>
        <a:off x="205613" y="275281"/>
        <a:ext cx="10104374" cy="3800774"/>
      </dsp:txXfrm>
    </dsp:sp>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144717-0D7D-4DCB-9A2D-0C95BBE287D8}">
      <dsp:nvSpPr>
        <dsp:cNvPr id="0" name=""/>
        <dsp:cNvSpPr/>
      </dsp:nvSpPr>
      <dsp:spPr>
        <a:xfrm>
          <a:off x="5943152" y="2742076"/>
          <a:ext cx="237891" cy="1042189"/>
        </a:xfrm>
        <a:custGeom>
          <a:avLst/>
          <a:gdLst/>
          <a:ahLst/>
          <a:cxnLst/>
          <a:rect l="0" t="0" r="0" b="0"/>
          <a:pathLst>
            <a:path>
              <a:moveTo>
                <a:pt x="0" y="0"/>
              </a:moveTo>
              <a:lnTo>
                <a:pt x="0" y="1042189"/>
              </a:lnTo>
              <a:lnTo>
                <a:pt x="237891" y="1042189"/>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23130F-5259-4E78-B094-83CC85105036}">
      <dsp:nvSpPr>
        <dsp:cNvPr id="0" name=""/>
        <dsp:cNvSpPr/>
      </dsp:nvSpPr>
      <dsp:spPr>
        <a:xfrm>
          <a:off x="5705261" y="2742076"/>
          <a:ext cx="237891" cy="1042189"/>
        </a:xfrm>
        <a:custGeom>
          <a:avLst/>
          <a:gdLst/>
          <a:ahLst/>
          <a:cxnLst/>
          <a:rect l="0" t="0" r="0" b="0"/>
          <a:pathLst>
            <a:path>
              <a:moveTo>
                <a:pt x="237891" y="0"/>
              </a:moveTo>
              <a:lnTo>
                <a:pt x="237891" y="1042189"/>
              </a:lnTo>
              <a:lnTo>
                <a:pt x="0" y="1042189"/>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70017D-B16B-485B-8562-C93FE82D3D23}">
      <dsp:nvSpPr>
        <dsp:cNvPr id="0" name=""/>
        <dsp:cNvSpPr/>
      </dsp:nvSpPr>
      <dsp:spPr>
        <a:xfrm>
          <a:off x="4572447" y="1133479"/>
          <a:ext cx="1370705" cy="475782"/>
        </a:xfrm>
        <a:custGeom>
          <a:avLst/>
          <a:gdLst/>
          <a:ahLst/>
          <a:cxnLst/>
          <a:rect l="0" t="0" r="0" b="0"/>
          <a:pathLst>
            <a:path>
              <a:moveTo>
                <a:pt x="0" y="0"/>
              </a:moveTo>
              <a:lnTo>
                <a:pt x="0" y="237891"/>
              </a:lnTo>
              <a:lnTo>
                <a:pt x="1370705" y="237891"/>
              </a:lnTo>
              <a:lnTo>
                <a:pt x="1370705" y="475782"/>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D6F4C9-E69C-4DE0-8326-3FC5DA9E5D4E}">
      <dsp:nvSpPr>
        <dsp:cNvPr id="0" name=""/>
        <dsp:cNvSpPr/>
      </dsp:nvSpPr>
      <dsp:spPr>
        <a:xfrm>
          <a:off x="3201741" y="1133479"/>
          <a:ext cx="1370705" cy="475782"/>
        </a:xfrm>
        <a:custGeom>
          <a:avLst/>
          <a:gdLst/>
          <a:ahLst/>
          <a:cxnLst/>
          <a:rect l="0" t="0" r="0" b="0"/>
          <a:pathLst>
            <a:path>
              <a:moveTo>
                <a:pt x="1370705" y="0"/>
              </a:moveTo>
              <a:lnTo>
                <a:pt x="1370705" y="237891"/>
              </a:lnTo>
              <a:lnTo>
                <a:pt x="0" y="237891"/>
              </a:lnTo>
              <a:lnTo>
                <a:pt x="0" y="475782"/>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716B89-6652-4763-9D1A-7F138013F1C9}">
      <dsp:nvSpPr>
        <dsp:cNvPr id="0" name=""/>
        <dsp:cNvSpPr/>
      </dsp:nvSpPr>
      <dsp:spPr>
        <a:xfrm>
          <a:off x="3439632" y="665"/>
          <a:ext cx="2265629" cy="113281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ru-RU" sz="1900" b="1" kern="1200" dirty="0"/>
            <a:t>По основным психологическим характеристикам и ведущим мотивам</a:t>
          </a:r>
        </a:p>
      </dsp:txBody>
      <dsp:txXfrm>
        <a:off x="3439632" y="665"/>
        <a:ext cx="2265629" cy="1132814"/>
      </dsp:txXfrm>
    </dsp:sp>
    <dsp:sp modelId="{C13B375E-E9A9-43FE-A0FC-23E6807D8027}">
      <dsp:nvSpPr>
        <dsp:cNvPr id="0" name=""/>
        <dsp:cNvSpPr/>
      </dsp:nvSpPr>
      <dsp:spPr>
        <a:xfrm>
          <a:off x="2068926" y="1609261"/>
          <a:ext cx="2265629" cy="113281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ru-RU" sz="1900" kern="1200" dirty="0"/>
            <a:t>Обороняющийся тип</a:t>
          </a:r>
        </a:p>
      </dsp:txBody>
      <dsp:txXfrm>
        <a:off x="2068926" y="1609261"/>
        <a:ext cx="2265629" cy="1132814"/>
      </dsp:txXfrm>
    </dsp:sp>
    <dsp:sp modelId="{64CAF372-ECF7-41D8-8D16-C868531A9EEF}">
      <dsp:nvSpPr>
        <dsp:cNvPr id="0" name=""/>
        <dsp:cNvSpPr/>
      </dsp:nvSpPr>
      <dsp:spPr>
        <a:xfrm>
          <a:off x="4810338" y="1609261"/>
          <a:ext cx="2265629" cy="113281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ru-RU" sz="1900" kern="1200" dirty="0"/>
            <a:t>Зависимый тип</a:t>
          </a:r>
        </a:p>
      </dsp:txBody>
      <dsp:txXfrm>
        <a:off x="4810338" y="1609261"/>
        <a:ext cx="2265629" cy="1132814"/>
      </dsp:txXfrm>
    </dsp:sp>
    <dsp:sp modelId="{A10A1610-138E-4E57-AD87-17C3F90CE7E7}">
      <dsp:nvSpPr>
        <dsp:cNvPr id="0" name=""/>
        <dsp:cNvSpPr/>
      </dsp:nvSpPr>
      <dsp:spPr>
        <a:xfrm>
          <a:off x="3439632" y="3217858"/>
          <a:ext cx="2265629" cy="113281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ru-RU" sz="1900" kern="1200" dirty="0"/>
            <a:t>Активный</a:t>
          </a:r>
        </a:p>
      </dsp:txBody>
      <dsp:txXfrm>
        <a:off x="3439632" y="3217858"/>
        <a:ext cx="2265629" cy="1132814"/>
      </dsp:txXfrm>
    </dsp:sp>
    <dsp:sp modelId="{5F32BC40-7330-41C0-A54D-2AA4E2B08A42}">
      <dsp:nvSpPr>
        <dsp:cNvPr id="0" name=""/>
        <dsp:cNvSpPr/>
      </dsp:nvSpPr>
      <dsp:spPr>
        <a:xfrm>
          <a:off x="6181043" y="3217858"/>
          <a:ext cx="2265629" cy="113281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ru-RU" sz="1900" kern="1200" dirty="0"/>
            <a:t>Пассивный</a:t>
          </a:r>
        </a:p>
      </dsp:txBody>
      <dsp:txXfrm>
        <a:off x="6181043" y="3217858"/>
        <a:ext cx="2265629" cy="1132814"/>
      </dsp:txXfrm>
    </dsp:sp>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07C06D-682A-4720-9A24-72613AB8DD6F}">
      <dsp:nvSpPr>
        <dsp:cNvPr id="0" name=""/>
        <dsp:cNvSpPr/>
      </dsp:nvSpPr>
      <dsp:spPr>
        <a:xfrm>
          <a:off x="0" y="46268"/>
          <a:ext cx="10515600" cy="42588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ru-RU" sz="2600" b="1" kern="1200" dirty="0"/>
            <a:t>Обороняющийся тип. </a:t>
          </a:r>
        </a:p>
        <a:p>
          <a:pPr marL="0" lvl="0" indent="0" algn="l" defTabSz="1155700">
            <a:lnSpc>
              <a:spcPct val="90000"/>
            </a:lnSpc>
            <a:spcBef>
              <a:spcPct val="0"/>
            </a:spcBef>
            <a:spcAft>
              <a:spcPct val="35000"/>
            </a:spcAft>
            <a:buNone/>
          </a:pPr>
          <a:r>
            <a:rPr lang="ru-RU" sz="2600" kern="1200" dirty="0"/>
            <a:t>К нему могут быть отнесены в основном лица, совершившие насильственные преступления, которые отличаются особой жестокостью. </a:t>
          </a:r>
        </a:p>
        <a:p>
          <a:pPr marL="0" lvl="0" indent="0" algn="l" defTabSz="1155700">
            <a:lnSpc>
              <a:spcPct val="90000"/>
            </a:lnSpc>
            <a:spcBef>
              <a:spcPct val="0"/>
            </a:spcBef>
            <a:spcAft>
              <a:spcPct val="35000"/>
            </a:spcAft>
            <a:buNone/>
          </a:pPr>
          <a:r>
            <a:rPr lang="ru-RU" sz="2600" kern="1200" dirty="0"/>
            <a:t>Одним из наиболее распространенных мотивов является защита от возможной, чаще всего не существующей агрессии со стороны окружающих. Такого рода преступники всегда или очень часто ощущают враждебность среды и их преступные действия имеют субъективный смысл защиты от нее.</a:t>
          </a:r>
        </a:p>
      </dsp:txBody>
      <dsp:txXfrm>
        <a:off x="207897" y="254165"/>
        <a:ext cx="10099806" cy="3843006"/>
      </dsp:txXfrm>
    </dsp:sp>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4C5A80-6481-450E-B81A-5130118881EC}">
      <dsp:nvSpPr>
        <dsp:cNvPr id="0" name=""/>
        <dsp:cNvSpPr/>
      </dsp:nvSpPr>
      <dsp:spPr>
        <a:xfrm>
          <a:off x="0" y="69668"/>
          <a:ext cx="10515600" cy="42120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ru-RU" sz="3000" b="1" kern="1200" dirty="0"/>
            <a:t>Зависимый тип </a:t>
          </a:r>
          <a:r>
            <a:rPr lang="ru-RU" sz="3000" kern="1200" dirty="0"/>
            <a:t>составляют как насильственные, так и корыстные преступники. </a:t>
          </a:r>
        </a:p>
        <a:p>
          <a:pPr marL="0" lvl="0" indent="0" algn="l" defTabSz="1333500">
            <a:lnSpc>
              <a:spcPct val="90000"/>
            </a:lnSpc>
            <a:spcBef>
              <a:spcPct val="0"/>
            </a:spcBef>
            <a:spcAft>
              <a:spcPct val="35000"/>
            </a:spcAft>
            <a:buNone/>
          </a:pPr>
          <a:r>
            <a:rPr lang="ru-RU" sz="3000" kern="1200" dirty="0"/>
            <a:t>Представители его характеризуются низкой самооценкой, неуверенностью, высоким уровнем потребности в заботе. Чувство собственного достоинства практически отсутствует. Для подобного типа мерилом собственных возможностей и перспектив является не достоинство их личности, а отношение к ним окружающих людей.</a:t>
          </a:r>
        </a:p>
      </dsp:txBody>
      <dsp:txXfrm>
        <a:off x="205613" y="275281"/>
        <a:ext cx="10104374" cy="3800774"/>
      </dsp:txXfrm>
    </dsp:sp>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9E10ED-1B25-41D6-BDF4-569B59525E88}">
      <dsp:nvSpPr>
        <dsp:cNvPr id="0" name=""/>
        <dsp:cNvSpPr/>
      </dsp:nvSpPr>
      <dsp:spPr>
        <a:xfrm>
          <a:off x="0" y="62649"/>
          <a:ext cx="10515600" cy="42260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ru-RU" sz="2100" b="1" kern="1200" dirty="0"/>
            <a:t>Активный подтип.</a:t>
          </a:r>
          <a:r>
            <a:rPr lang="ru-RU" sz="2100" kern="1200" dirty="0"/>
            <a:t> Преступники, относящиеся к активному «зависимому» типу стремятся любыми способами, в том числе и преступными, сохранить необходимую им для внутреннего равновесия привязанность значимого человека. Очень часто они совершают преступные деяния (в некоторых случаях неоднократно) во имя значимого для них лица, т.е. любыми способами стремятся сохранить необходимую им для внутреннего равновесия привязанность. </a:t>
          </a:r>
        </a:p>
        <a:p>
          <a:pPr marL="0" lvl="0" indent="0" algn="l" defTabSz="933450">
            <a:lnSpc>
              <a:spcPct val="90000"/>
            </a:lnSpc>
            <a:spcBef>
              <a:spcPct val="0"/>
            </a:spcBef>
            <a:spcAft>
              <a:spcPct val="35000"/>
            </a:spcAft>
            <a:buNone/>
          </a:pPr>
          <a:r>
            <a:rPr lang="ru-RU" sz="2100" b="1" kern="1200" dirty="0"/>
            <a:t>Пассивный подтип </a:t>
          </a:r>
          <a:r>
            <a:rPr lang="ru-RU" sz="2100" kern="1200" dirty="0"/>
            <a:t>в основном свойственен насильственным преступникам. Представители этого подтипа направляют свои преступные действия против объекта своей привязанности. Как правило, это те, кто страдает комплексом неполноценности, люди с заниженной самооценкой. Неосознанным мотивом их насильственных преступных деяний обычно выступает уничтожение непереносимой психологической зависимости от другого человека.</a:t>
          </a:r>
        </a:p>
      </dsp:txBody>
      <dsp:txXfrm>
        <a:off x="206298" y="268947"/>
        <a:ext cx="10103004" cy="3813444"/>
      </dsp:txXfrm>
    </dsp:sp>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81E633-E4FB-473B-8BFF-95721852F050}">
      <dsp:nvSpPr>
        <dsp:cNvPr id="0" name=""/>
        <dsp:cNvSpPr/>
      </dsp:nvSpPr>
      <dsp:spPr>
        <a:xfrm>
          <a:off x="5257800" y="1937440"/>
          <a:ext cx="4117941" cy="476456"/>
        </a:xfrm>
        <a:custGeom>
          <a:avLst/>
          <a:gdLst/>
          <a:ahLst/>
          <a:cxnLst/>
          <a:rect l="0" t="0" r="0" b="0"/>
          <a:pathLst>
            <a:path>
              <a:moveTo>
                <a:pt x="0" y="0"/>
              </a:moveTo>
              <a:lnTo>
                <a:pt x="0" y="238228"/>
              </a:lnTo>
              <a:lnTo>
                <a:pt x="4117941" y="238228"/>
              </a:lnTo>
              <a:lnTo>
                <a:pt x="4117941" y="476456"/>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FE5653-8EBF-431E-B803-5D55128EE1B8}">
      <dsp:nvSpPr>
        <dsp:cNvPr id="0" name=""/>
        <dsp:cNvSpPr/>
      </dsp:nvSpPr>
      <dsp:spPr>
        <a:xfrm>
          <a:off x="5257800" y="1937440"/>
          <a:ext cx="1372647" cy="476456"/>
        </a:xfrm>
        <a:custGeom>
          <a:avLst/>
          <a:gdLst/>
          <a:ahLst/>
          <a:cxnLst/>
          <a:rect l="0" t="0" r="0" b="0"/>
          <a:pathLst>
            <a:path>
              <a:moveTo>
                <a:pt x="0" y="0"/>
              </a:moveTo>
              <a:lnTo>
                <a:pt x="0" y="238228"/>
              </a:lnTo>
              <a:lnTo>
                <a:pt x="1372647" y="238228"/>
              </a:lnTo>
              <a:lnTo>
                <a:pt x="1372647" y="476456"/>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07525D-F4F1-4A37-B401-003D979C1ECD}">
      <dsp:nvSpPr>
        <dsp:cNvPr id="0" name=""/>
        <dsp:cNvSpPr/>
      </dsp:nvSpPr>
      <dsp:spPr>
        <a:xfrm>
          <a:off x="3885152" y="1937440"/>
          <a:ext cx="1372647" cy="476456"/>
        </a:xfrm>
        <a:custGeom>
          <a:avLst/>
          <a:gdLst/>
          <a:ahLst/>
          <a:cxnLst/>
          <a:rect l="0" t="0" r="0" b="0"/>
          <a:pathLst>
            <a:path>
              <a:moveTo>
                <a:pt x="1372647" y="0"/>
              </a:moveTo>
              <a:lnTo>
                <a:pt x="1372647" y="238228"/>
              </a:lnTo>
              <a:lnTo>
                <a:pt x="0" y="238228"/>
              </a:lnTo>
              <a:lnTo>
                <a:pt x="0" y="476456"/>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CD0CC6-B5B8-47A8-85B8-FED85B579114}">
      <dsp:nvSpPr>
        <dsp:cNvPr id="0" name=""/>
        <dsp:cNvSpPr/>
      </dsp:nvSpPr>
      <dsp:spPr>
        <a:xfrm>
          <a:off x="1139858" y="1937440"/>
          <a:ext cx="4117941" cy="476456"/>
        </a:xfrm>
        <a:custGeom>
          <a:avLst/>
          <a:gdLst/>
          <a:ahLst/>
          <a:cxnLst/>
          <a:rect l="0" t="0" r="0" b="0"/>
          <a:pathLst>
            <a:path>
              <a:moveTo>
                <a:pt x="4117941" y="0"/>
              </a:moveTo>
              <a:lnTo>
                <a:pt x="4117941" y="238228"/>
              </a:lnTo>
              <a:lnTo>
                <a:pt x="0" y="238228"/>
              </a:lnTo>
              <a:lnTo>
                <a:pt x="0" y="476456"/>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55EC02F-0784-488B-B9A2-AD48A1178C40}">
      <dsp:nvSpPr>
        <dsp:cNvPr id="0" name=""/>
        <dsp:cNvSpPr/>
      </dsp:nvSpPr>
      <dsp:spPr>
        <a:xfrm>
          <a:off x="4123380" y="803021"/>
          <a:ext cx="2268838" cy="113441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ru-RU" sz="1900" b="1" kern="1200" dirty="0"/>
            <a:t>По ведущим мотивам</a:t>
          </a:r>
        </a:p>
      </dsp:txBody>
      <dsp:txXfrm>
        <a:off x="4123380" y="803021"/>
        <a:ext cx="2268838" cy="1134419"/>
      </dsp:txXfrm>
    </dsp:sp>
    <dsp:sp modelId="{62485B8A-9757-43B5-B51E-B7509ED159C3}">
      <dsp:nvSpPr>
        <dsp:cNvPr id="0" name=""/>
        <dsp:cNvSpPr/>
      </dsp:nvSpPr>
      <dsp:spPr>
        <a:xfrm>
          <a:off x="5439" y="2413897"/>
          <a:ext cx="2268838" cy="113441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ru-RU" sz="1900" kern="1200" dirty="0"/>
            <a:t>Утверждающиеся</a:t>
          </a:r>
        </a:p>
      </dsp:txBody>
      <dsp:txXfrm>
        <a:off x="5439" y="2413897"/>
        <a:ext cx="2268838" cy="1134419"/>
      </dsp:txXfrm>
    </dsp:sp>
    <dsp:sp modelId="{AE260E14-5A30-40FA-8AA9-A6670FFA38BB}">
      <dsp:nvSpPr>
        <dsp:cNvPr id="0" name=""/>
        <dsp:cNvSpPr/>
      </dsp:nvSpPr>
      <dsp:spPr>
        <a:xfrm>
          <a:off x="2750733" y="2413897"/>
          <a:ext cx="2268838" cy="113441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ru-RU" sz="1900" kern="1200" dirty="0"/>
            <a:t>Игровой тип</a:t>
          </a:r>
        </a:p>
      </dsp:txBody>
      <dsp:txXfrm>
        <a:off x="2750733" y="2413897"/>
        <a:ext cx="2268838" cy="1134419"/>
      </dsp:txXfrm>
    </dsp:sp>
    <dsp:sp modelId="{ECC95EC5-E7A4-4F8A-828B-26AC586B0672}">
      <dsp:nvSpPr>
        <dsp:cNvPr id="0" name=""/>
        <dsp:cNvSpPr/>
      </dsp:nvSpPr>
      <dsp:spPr>
        <a:xfrm>
          <a:off x="5496028" y="2413897"/>
          <a:ext cx="2268838" cy="113441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ru-RU" sz="1900" kern="1200" dirty="0"/>
            <a:t>Мстительный тип</a:t>
          </a:r>
        </a:p>
      </dsp:txBody>
      <dsp:txXfrm>
        <a:off x="5496028" y="2413897"/>
        <a:ext cx="2268838" cy="1134419"/>
      </dsp:txXfrm>
    </dsp:sp>
    <dsp:sp modelId="{52DE75F3-E0E0-4CB2-B6F1-245C90B506C6}">
      <dsp:nvSpPr>
        <dsp:cNvPr id="0" name=""/>
        <dsp:cNvSpPr/>
      </dsp:nvSpPr>
      <dsp:spPr>
        <a:xfrm>
          <a:off x="8241322" y="2413897"/>
          <a:ext cx="2268838" cy="113441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ru-RU" sz="1900" kern="1200" dirty="0" err="1"/>
            <a:t>Алкоголизированный</a:t>
          </a:r>
          <a:r>
            <a:rPr lang="ru-RU" sz="1900" kern="1200" dirty="0"/>
            <a:t> тип</a:t>
          </a:r>
        </a:p>
      </dsp:txBody>
      <dsp:txXfrm>
        <a:off x="8241322" y="2413897"/>
        <a:ext cx="2268838" cy="1134419"/>
      </dsp:txXfrm>
    </dsp:sp>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9873FC-DA98-4431-A837-11533841201F}">
      <dsp:nvSpPr>
        <dsp:cNvPr id="0" name=""/>
        <dsp:cNvSpPr/>
      </dsp:nvSpPr>
      <dsp:spPr>
        <a:xfrm>
          <a:off x="0" y="11169"/>
          <a:ext cx="10515600" cy="43290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ru-RU" sz="2500" kern="1200" dirty="0"/>
            <a:t>К </a:t>
          </a:r>
          <a:r>
            <a:rPr lang="ru-RU" sz="2500" b="1" kern="1200" dirty="0"/>
            <a:t>«утверждающемуся» (« самоутверждающемуся ») типу </a:t>
          </a:r>
          <a:r>
            <a:rPr lang="ru-RU" sz="2500" kern="1200" dirty="0"/>
            <a:t>относятся лица, личностным смыслом преступного поведения которых является прежде всего утверждение себя, своей личности на социальном, социально-психологическом или индивидуальном (самоутверждение) уровнях. </a:t>
          </a:r>
        </a:p>
        <a:p>
          <a:pPr marL="0" lvl="0" indent="0" algn="l" defTabSz="1111250">
            <a:lnSpc>
              <a:spcPct val="90000"/>
            </a:lnSpc>
            <a:spcBef>
              <a:spcPct val="0"/>
            </a:spcBef>
            <a:spcAft>
              <a:spcPct val="35000"/>
            </a:spcAft>
            <a:buNone/>
          </a:pPr>
          <a:r>
            <a:rPr lang="ru-RU" sz="2500" kern="1200" dirty="0"/>
            <a:t>К этому типу мы причисляем в основном совершивших корыстные преступления с использованием своего служебного положения, стремящихся к утверждению своей личности на социальном уровне после противоправного накопления довольно значительных материальных средств. </a:t>
          </a:r>
        </a:p>
      </dsp:txBody>
      <dsp:txXfrm>
        <a:off x="211324" y="222493"/>
        <a:ext cx="10092952" cy="39063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1F10E-8C89-4DD9-A6DD-A7FA58D389FA}">
      <dsp:nvSpPr>
        <dsp:cNvPr id="0" name=""/>
        <dsp:cNvSpPr/>
      </dsp:nvSpPr>
      <dsp:spPr>
        <a:xfrm>
          <a:off x="5257800" y="1798278"/>
          <a:ext cx="2174490" cy="754781"/>
        </a:xfrm>
        <a:custGeom>
          <a:avLst/>
          <a:gdLst/>
          <a:ahLst/>
          <a:cxnLst/>
          <a:rect l="0" t="0" r="0" b="0"/>
          <a:pathLst>
            <a:path>
              <a:moveTo>
                <a:pt x="0" y="0"/>
              </a:moveTo>
              <a:lnTo>
                <a:pt x="0" y="377390"/>
              </a:lnTo>
              <a:lnTo>
                <a:pt x="2174490" y="377390"/>
              </a:lnTo>
              <a:lnTo>
                <a:pt x="2174490" y="75478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F9D370-87BC-462B-ADC4-9B1D7A941C9B}">
      <dsp:nvSpPr>
        <dsp:cNvPr id="0" name=""/>
        <dsp:cNvSpPr/>
      </dsp:nvSpPr>
      <dsp:spPr>
        <a:xfrm>
          <a:off x="3083309" y="1798278"/>
          <a:ext cx="2174490" cy="754781"/>
        </a:xfrm>
        <a:custGeom>
          <a:avLst/>
          <a:gdLst/>
          <a:ahLst/>
          <a:cxnLst/>
          <a:rect l="0" t="0" r="0" b="0"/>
          <a:pathLst>
            <a:path>
              <a:moveTo>
                <a:pt x="2174490" y="0"/>
              </a:moveTo>
              <a:lnTo>
                <a:pt x="2174490" y="377390"/>
              </a:lnTo>
              <a:lnTo>
                <a:pt x="0" y="377390"/>
              </a:lnTo>
              <a:lnTo>
                <a:pt x="0" y="75478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907BB6-A123-4806-845C-F7446B4FD494}">
      <dsp:nvSpPr>
        <dsp:cNvPr id="0" name=""/>
        <dsp:cNvSpPr/>
      </dsp:nvSpPr>
      <dsp:spPr>
        <a:xfrm>
          <a:off x="3460700" y="1178"/>
          <a:ext cx="3594199" cy="179709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ru-RU" sz="4000" b="1" kern="1200" dirty="0"/>
            <a:t>Система криминологии (традиционная)</a:t>
          </a:r>
        </a:p>
      </dsp:txBody>
      <dsp:txXfrm>
        <a:off x="3460700" y="1178"/>
        <a:ext cx="3594199" cy="1797099"/>
      </dsp:txXfrm>
    </dsp:sp>
    <dsp:sp modelId="{AAFAEC83-ED7A-44BF-B504-C8849D1E277A}">
      <dsp:nvSpPr>
        <dsp:cNvPr id="0" name=""/>
        <dsp:cNvSpPr/>
      </dsp:nvSpPr>
      <dsp:spPr>
        <a:xfrm>
          <a:off x="1286209" y="2553059"/>
          <a:ext cx="3594199" cy="179709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ru-RU" sz="4000" kern="1200" dirty="0"/>
            <a:t>Общая часть</a:t>
          </a:r>
        </a:p>
      </dsp:txBody>
      <dsp:txXfrm>
        <a:off x="1286209" y="2553059"/>
        <a:ext cx="3594199" cy="1797099"/>
      </dsp:txXfrm>
    </dsp:sp>
    <dsp:sp modelId="{A7C8A4B2-C1FE-484C-8B70-3DBCE3287AC1}">
      <dsp:nvSpPr>
        <dsp:cNvPr id="0" name=""/>
        <dsp:cNvSpPr/>
      </dsp:nvSpPr>
      <dsp:spPr>
        <a:xfrm>
          <a:off x="5635190" y="2553059"/>
          <a:ext cx="3594199" cy="179709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ru-RU" sz="4000" kern="1200" dirty="0"/>
            <a:t>Особенная часть</a:t>
          </a:r>
        </a:p>
      </dsp:txBody>
      <dsp:txXfrm>
        <a:off x="5635190" y="2553059"/>
        <a:ext cx="3594199" cy="1797099"/>
      </dsp:txXfrm>
    </dsp:sp>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BD929E-6AAE-402D-8C44-05E40B50DE7F}">
      <dsp:nvSpPr>
        <dsp:cNvPr id="0" name=""/>
        <dsp:cNvSpPr/>
      </dsp:nvSpPr>
      <dsp:spPr>
        <a:xfrm>
          <a:off x="0" y="116468"/>
          <a:ext cx="10515600" cy="41184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ru-RU" sz="2200" b="1" kern="1200" dirty="0"/>
            <a:t>«Игровой» тип </a:t>
          </a:r>
          <a:r>
            <a:rPr lang="ru-RU" sz="2200" kern="1200" dirty="0"/>
            <a:t>является весьма популярным среди мошенников и лиц, осужденных за преступления в сфере экономической деятельности. Исследованию «игровой» мотивации корыстного преступного поведения фактически не уделено внимание в криминологической литературе. </a:t>
          </a:r>
        </a:p>
        <a:p>
          <a:pPr marL="0" lvl="0" indent="0" algn="l" defTabSz="977900">
            <a:lnSpc>
              <a:spcPct val="90000"/>
            </a:lnSpc>
            <a:spcBef>
              <a:spcPct val="0"/>
            </a:spcBef>
            <a:spcAft>
              <a:spcPct val="35000"/>
            </a:spcAft>
            <a:buNone/>
          </a:pPr>
          <a:r>
            <a:rPr lang="ru-RU" sz="2200" kern="1200" dirty="0"/>
            <a:t>Представители «игрового» типа совершают преступные деяния в целях удовлетворения потребности в острых эмоциональных ощущениях, связанных с риском. Для них важно не только извлечь из преступного деяния материальную выгоду, но и получить сильный экспансивный заряд. Понятно, что такого рода ощущения можно приобрести и на театральной сцене, в процессе киносъемки, а также занимаясь экстремальными видами спорта, однако это зависит от самого субъекта, его способностей и нравственного воспитания.</a:t>
          </a:r>
        </a:p>
      </dsp:txBody>
      <dsp:txXfrm>
        <a:off x="201044" y="317512"/>
        <a:ext cx="10113512" cy="3716312"/>
      </dsp:txXfrm>
    </dsp:sp>
  </dsp:spTree>
</dsp:drawing>
</file>

<file path=ppt/diagrams/drawing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336B1-2D5D-47CC-9883-38B25BAA924A}">
      <dsp:nvSpPr>
        <dsp:cNvPr id="0" name=""/>
        <dsp:cNvSpPr/>
      </dsp:nvSpPr>
      <dsp:spPr>
        <a:xfrm>
          <a:off x="0" y="130508"/>
          <a:ext cx="10515600" cy="409032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ru-RU" sz="2300" b="1" kern="1200" dirty="0"/>
            <a:t>«Мстительный» тип преступника. </a:t>
          </a:r>
        </a:p>
        <a:p>
          <a:pPr marL="0" lvl="0" indent="0" algn="l" defTabSz="1022350">
            <a:lnSpc>
              <a:spcPct val="90000"/>
            </a:lnSpc>
            <a:spcBef>
              <a:spcPct val="0"/>
            </a:spcBef>
            <a:spcAft>
              <a:spcPct val="35000"/>
            </a:spcAft>
            <a:buNone/>
          </a:pPr>
          <a:r>
            <a:rPr lang="ru-RU" sz="2300" kern="1200" dirty="0"/>
            <a:t>Ведущим мотивом является месть. Представителям этого типа свойственна целая система внутренних позитивных ценностей, в соответствии с которыми они строят свое поведение. В качестве способа достижения справедливости выбирают противоправное поведение. Одной из форм этого поведения могут являться как корыстные преступления, так и насильственные. </a:t>
          </a:r>
        </a:p>
        <a:p>
          <a:pPr marL="0" lvl="0" indent="0" algn="l" defTabSz="1022350">
            <a:lnSpc>
              <a:spcPct val="90000"/>
            </a:lnSpc>
            <a:spcBef>
              <a:spcPct val="0"/>
            </a:spcBef>
            <a:spcAft>
              <a:spcPct val="35000"/>
            </a:spcAft>
            <a:buNone/>
          </a:pPr>
          <a:r>
            <a:rPr lang="ru-RU" sz="2300" kern="1200" dirty="0"/>
            <a:t>Как правило, преступники «мстительного» типа в детстве длительное время были лишены эмоциональных впечатлений, т.е. им была свойственна эмоциональная депривация (от лат. </a:t>
          </a:r>
          <a:r>
            <a:rPr lang="ru-RU" sz="2300" kern="1200" dirty="0" err="1"/>
            <a:t>deprivatio</a:t>
          </a:r>
          <a:r>
            <a:rPr lang="ru-RU" sz="2300" kern="1200" dirty="0"/>
            <a:t> — лишение). В результате они эмоционально уязвимы, несостоятельны, подозрительны и агрессивны.</a:t>
          </a:r>
        </a:p>
      </dsp:txBody>
      <dsp:txXfrm>
        <a:off x="199673" y="330181"/>
        <a:ext cx="10116254" cy="3690974"/>
      </dsp:txXfrm>
    </dsp:sp>
  </dsp:spTree>
</dsp:drawing>
</file>

<file path=ppt/diagrams/drawing7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7A2599-2181-43DB-A957-0123642ADE6F}">
      <dsp:nvSpPr>
        <dsp:cNvPr id="0" name=""/>
        <dsp:cNvSpPr/>
      </dsp:nvSpPr>
      <dsp:spPr>
        <a:xfrm>
          <a:off x="0" y="322389"/>
          <a:ext cx="10515600" cy="370655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ru-RU" sz="2400" b="1" kern="1200" dirty="0"/>
            <a:t>«</a:t>
          </a:r>
          <a:r>
            <a:rPr lang="ru-RU" sz="2400" b="1" kern="1200" dirty="0" err="1"/>
            <a:t>Алкоголизированный</a:t>
          </a:r>
          <a:r>
            <a:rPr lang="ru-RU" sz="2400" b="1" kern="1200" dirty="0"/>
            <a:t>» тип </a:t>
          </a:r>
          <a:r>
            <a:rPr lang="ru-RU" sz="2400" kern="1200" dirty="0"/>
            <a:t>хорошо известен современной криминологии. </a:t>
          </a:r>
        </a:p>
        <a:p>
          <a:pPr marL="0" lvl="0" indent="0" algn="l" defTabSz="1066800">
            <a:lnSpc>
              <a:spcPct val="90000"/>
            </a:lnSpc>
            <a:spcBef>
              <a:spcPct val="0"/>
            </a:spcBef>
            <a:spcAft>
              <a:spcPct val="35000"/>
            </a:spcAft>
            <a:buNone/>
          </a:pPr>
          <a:r>
            <a:rPr lang="ru-RU" sz="2400" kern="1200" dirty="0"/>
            <a:t>Критерием для выделения этого типа преступника является не только такой признак, как систематическое употребление спиртных напитков, но и использование добытых преступным путем имущества и денег на их приобретение, а также определенные изменения личности и, прежде всего, ее мотивации. В основе перестройки мотивационной сферы таких людей лежит потребность в алкоголе, которая в случае хронического алкоголизма приобретает субъективно непреодолимый характер, становится определяющим фактором для всей деятельности человека.</a:t>
          </a:r>
        </a:p>
      </dsp:txBody>
      <dsp:txXfrm>
        <a:off x="180939" y="503328"/>
        <a:ext cx="10153722" cy="3344681"/>
      </dsp:txXfrm>
    </dsp:sp>
  </dsp:spTree>
</dsp:drawing>
</file>

<file path=ppt/diagrams/drawing7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182D85-1BEB-4C52-A957-3A63B5F28A07}">
      <dsp:nvSpPr>
        <dsp:cNvPr id="0" name=""/>
        <dsp:cNvSpPr/>
      </dsp:nvSpPr>
      <dsp:spPr>
        <a:xfrm>
          <a:off x="0" y="167949"/>
          <a:ext cx="10515600" cy="40154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ru-RU" sz="3900" kern="1200"/>
            <a:t>Не вдаваясь в дискуссию, определим </a:t>
          </a:r>
          <a:r>
            <a:rPr lang="ru-RU" sz="3900" b="1" kern="1200"/>
            <a:t>механизм преступного поведения</a:t>
          </a:r>
          <a:r>
            <a:rPr lang="ru-RU" sz="3900" kern="1200"/>
            <a:t> как взаимодействие личности с внешней средой, в ходе которого происходит формирование и реализация одного (преступного) варианта поведения из нескольких возможных.</a:t>
          </a:r>
        </a:p>
      </dsp:txBody>
      <dsp:txXfrm>
        <a:off x="196018" y="363967"/>
        <a:ext cx="10123564" cy="3623404"/>
      </dsp:txXfrm>
    </dsp:sp>
  </dsp:spTree>
</dsp:drawing>
</file>

<file path=ppt/diagrams/drawing7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105FBC-9A7B-4F1B-934B-49ADDD816CD3}">
      <dsp:nvSpPr>
        <dsp:cNvPr id="0" name=""/>
        <dsp:cNvSpPr/>
      </dsp:nvSpPr>
      <dsp:spPr>
        <a:xfrm>
          <a:off x="5257800" y="1937440"/>
          <a:ext cx="4117941" cy="476456"/>
        </a:xfrm>
        <a:custGeom>
          <a:avLst/>
          <a:gdLst/>
          <a:ahLst/>
          <a:cxnLst/>
          <a:rect l="0" t="0" r="0" b="0"/>
          <a:pathLst>
            <a:path>
              <a:moveTo>
                <a:pt x="0" y="0"/>
              </a:moveTo>
              <a:lnTo>
                <a:pt x="0" y="238228"/>
              </a:lnTo>
              <a:lnTo>
                <a:pt x="4117941" y="238228"/>
              </a:lnTo>
              <a:lnTo>
                <a:pt x="4117941" y="476456"/>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35B563-82D4-4551-B086-1C70EAC98142}">
      <dsp:nvSpPr>
        <dsp:cNvPr id="0" name=""/>
        <dsp:cNvSpPr/>
      </dsp:nvSpPr>
      <dsp:spPr>
        <a:xfrm>
          <a:off x="5257800" y="1937440"/>
          <a:ext cx="1372647" cy="476456"/>
        </a:xfrm>
        <a:custGeom>
          <a:avLst/>
          <a:gdLst/>
          <a:ahLst/>
          <a:cxnLst/>
          <a:rect l="0" t="0" r="0" b="0"/>
          <a:pathLst>
            <a:path>
              <a:moveTo>
                <a:pt x="0" y="0"/>
              </a:moveTo>
              <a:lnTo>
                <a:pt x="0" y="238228"/>
              </a:lnTo>
              <a:lnTo>
                <a:pt x="1372647" y="238228"/>
              </a:lnTo>
              <a:lnTo>
                <a:pt x="1372647" y="476456"/>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AE2B03-C556-446C-9DB2-6FF10A93DFB5}">
      <dsp:nvSpPr>
        <dsp:cNvPr id="0" name=""/>
        <dsp:cNvSpPr/>
      </dsp:nvSpPr>
      <dsp:spPr>
        <a:xfrm>
          <a:off x="3885152" y="1937440"/>
          <a:ext cx="1372647" cy="476456"/>
        </a:xfrm>
        <a:custGeom>
          <a:avLst/>
          <a:gdLst/>
          <a:ahLst/>
          <a:cxnLst/>
          <a:rect l="0" t="0" r="0" b="0"/>
          <a:pathLst>
            <a:path>
              <a:moveTo>
                <a:pt x="1372647" y="0"/>
              </a:moveTo>
              <a:lnTo>
                <a:pt x="1372647" y="238228"/>
              </a:lnTo>
              <a:lnTo>
                <a:pt x="0" y="238228"/>
              </a:lnTo>
              <a:lnTo>
                <a:pt x="0" y="476456"/>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A345AA-8A5B-4833-AC7A-19B5D0832699}">
      <dsp:nvSpPr>
        <dsp:cNvPr id="0" name=""/>
        <dsp:cNvSpPr/>
      </dsp:nvSpPr>
      <dsp:spPr>
        <a:xfrm>
          <a:off x="1139858" y="1937440"/>
          <a:ext cx="4117941" cy="476456"/>
        </a:xfrm>
        <a:custGeom>
          <a:avLst/>
          <a:gdLst/>
          <a:ahLst/>
          <a:cxnLst/>
          <a:rect l="0" t="0" r="0" b="0"/>
          <a:pathLst>
            <a:path>
              <a:moveTo>
                <a:pt x="4117941" y="0"/>
              </a:moveTo>
              <a:lnTo>
                <a:pt x="4117941" y="238228"/>
              </a:lnTo>
              <a:lnTo>
                <a:pt x="0" y="238228"/>
              </a:lnTo>
              <a:lnTo>
                <a:pt x="0" y="476456"/>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2D05AB-B861-4684-9211-7BD1CF38C77E}">
      <dsp:nvSpPr>
        <dsp:cNvPr id="0" name=""/>
        <dsp:cNvSpPr/>
      </dsp:nvSpPr>
      <dsp:spPr>
        <a:xfrm>
          <a:off x="1378086" y="803021"/>
          <a:ext cx="2268838" cy="113441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ru-RU" sz="2600" kern="1200" dirty="0"/>
            <a:t>Внешняя среда</a:t>
          </a:r>
        </a:p>
      </dsp:txBody>
      <dsp:txXfrm>
        <a:off x="1378086" y="803021"/>
        <a:ext cx="2268838" cy="1134419"/>
      </dsp:txXfrm>
    </dsp:sp>
    <dsp:sp modelId="{991833D9-B3A2-4C3B-A736-81B3F5CC84C4}">
      <dsp:nvSpPr>
        <dsp:cNvPr id="0" name=""/>
        <dsp:cNvSpPr/>
      </dsp:nvSpPr>
      <dsp:spPr>
        <a:xfrm>
          <a:off x="4123380" y="803021"/>
          <a:ext cx="2268838" cy="113441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ru-RU" sz="2600" b="1" kern="1200" dirty="0"/>
            <a:t>Механизм преступного поведения</a:t>
          </a:r>
        </a:p>
      </dsp:txBody>
      <dsp:txXfrm>
        <a:off x="4123380" y="803021"/>
        <a:ext cx="2268838" cy="1134419"/>
      </dsp:txXfrm>
    </dsp:sp>
    <dsp:sp modelId="{16165AE7-BF8B-4E3C-864B-3C9B5D979939}">
      <dsp:nvSpPr>
        <dsp:cNvPr id="0" name=""/>
        <dsp:cNvSpPr/>
      </dsp:nvSpPr>
      <dsp:spPr>
        <a:xfrm>
          <a:off x="5439" y="2413897"/>
          <a:ext cx="2268838" cy="113441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ru-RU" sz="2600" kern="1200" dirty="0"/>
            <a:t>Мотив</a:t>
          </a:r>
        </a:p>
      </dsp:txBody>
      <dsp:txXfrm>
        <a:off x="5439" y="2413897"/>
        <a:ext cx="2268838" cy="1134419"/>
      </dsp:txXfrm>
    </dsp:sp>
    <dsp:sp modelId="{5D0BBCAC-E35D-4FC0-9E42-DC848E2C7A14}">
      <dsp:nvSpPr>
        <dsp:cNvPr id="0" name=""/>
        <dsp:cNvSpPr/>
      </dsp:nvSpPr>
      <dsp:spPr>
        <a:xfrm>
          <a:off x="2750733" y="2413897"/>
          <a:ext cx="2268838" cy="113441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ru-RU" sz="2600" kern="1200" dirty="0"/>
            <a:t> Мотивация</a:t>
          </a:r>
        </a:p>
      </dsp:txBody>
      <dsp:txXfrm>
        <a:off x="2750733" y="2413897"/>
        <a:ext cx="2268838" cy="1134419"/>
      </dsp:txXfrm>
    </dsp:sp>
    <dsp:sp modelId="{6CE615BC-A1BB-4263-AD2F-13B08522B8A7}">
      <dsp:nvSpPr>
        <dsp:cNvPr id="0" name=""/>
        <dsp:cNvSpPr/>
      </dsp:nvSpPr>
      <dsp:spPr>
        <a:xfrm>
          <a:off x="5496028" y="2413897"/>
          <a:ext cx="2268838" cy="113441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ru-RU" sz="2600" kern="1200" dirty="0"/>
            <a:t>Планирование</a:t>
          </a:r>
        </a:p>
      </dsp:txBody>
      <dsp:txXfrm>
        <a:off x="5496028" y="2413897"/>
        <a:ext cx="2268838" cy="1134419"/>
      </dsp:txXfrm>
    </dsp:sp>
    <dsp:sp modelId="{53BC2A0C-A95A-4159-8FC4-549AEF3FD7EB}">
      <dsp:nvSpPr>
        <dsp:cNvPr id="0" name=""/>
        <dsp:cNvSpPr/>
      </dsp:nvSpPr>
      <dsp:spPr>
        <a:xfrm>
          <a:off x="8241322" y="2413897"/>
          <a:ext cx="2268838" cy="113441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ru-RU" sz="2600" kern="1200" dirty="0"/>
            <a:t>Исполнение</a:t>
          </a:r>
        </a:p>
      </dsp:txBody>
      <dsp:txXfrm>
        <a:off x="8241322" y="2413897"/>
        <a:ext cx="2268838" cy="1134419"/>
      </dsp:txXfrm>
    </dsp:sp>
  </dsp:spTree>
</dsp:drawing>
</file>

<file path=ppt/diagrams/drawing7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043C0E-C83F-4272-8239-BFC8AEE905DE}">
      <dsp:nvSpPr>
        <dsp:cNvPr id="0" name=""/>
        <dsp:cNvSpPr/>
      </dsp:nvSpPr>
      <dsp:spPr>
        <a:xfrm>
          <a:off x="0" y="303669"/>
          <a:ext cx="10515600" cy="37440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ru-RU" sz="3200" kern="1200"/>
            <a:t>Мотивы тесным образом связаны с личностью, точнее, являются ее частью, немыслимы без нее, выражают ее наиболее важные черты и свойства, потребности и стремления. В мотивах выражается не какая-то отдельная черта личности, а в определенном смысле весь человек, все его особенности. Мотивы являются наиболее полной и точной характеристикой личности.</a:t>
          </a:r>
        </a:p>
      </dsp:txBody>
      <dsp:txXfrm>
        <a:off x="182767" y="486436"/>
        <a:ext cx="10150066" cy="3378466"/>
      </dsp:txXfrm>
    </dsp:sp>
  </dsp:spTree>
</dsp:drawing>
</file>

<file path=ppt/diagrams/drawing7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C31A6A-6C2D-4A08-B2BB-65FBD1505C09}">
      <dsp:nvSpPr>
        <dsp:cNvPr id="0" name=""/>
        <dsp:cNvSpPr/>
      </dsp:nvSpPr>
      <dsp:spPr>
        <a:xfrm>
          <a:off x="0" y="141038"/>
          <a:ext cx="10515600" cy="40692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ru-RU" sz="4700" kern="1200"/>
            <a:t>Мотивация — это процесс определения личностью характера и направленности поведения, процесс формирования его мотива. Мотив же является результатом этого процесса.</a:t>
          </a:r>
        </a:p>
      </dsp:txBody>
      <dsp:txXfrm>
        <a:off x="198645" y="339683"/>
        <a:ext cx="10118310" cy="3671970"/>
      </dsp:txXfrm>
    </dsp:sp>
  </dsp:spTree>
</dsp:drawing>
</file>

<file path=ppt/diagrams/drawing7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2AA925-4BC1-4AA3-8DE1-B1FD36F0880F}">
      <dsp:nvSpPr>
        <dsp:cNvPr id="0" name=""/>
        <dsp:cNvSpPr/>
      </dsp:nvSpPr>
      <dsp:spPr>
        <a:xfrm>
          <a:off x="0" y="4148"/>
          <a:ext cx="10515600" cy="43430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ru-RU" sz="3200" b="1" kern="1200" dirty="0"/>
            <a:t>Планирование</a:t>
          </a:r>
          <a:r>
            <a:rPr lang="ru-RU" sz="3200" kern="1200" dirty="0"/>
            <a:t> преступной деятельности включает три элемента: </a:t>
          </a:r>
        </a:p>
        <a:p>
          <a:pPr marL="0" lvl="0" indent="0" algn="l" defTabSz="1422400">
            <a:lnSpc>
              <a:spcPct val="90000"/>
            </a:lnSpc>
            <a:spcBef>
              <a:spcPct val="0"/>
            </a:spcBef>
            <a:spcAft>
              <a:spcPct val="35000"/>
            </a:spcAft>
            <a:buNone/>
          </a:pPr>
          <a:r>
            <a:rPr lang="ru-RU" sz="3200" kern="1200" dirty="0"/>
            <a:t>1) выбор цели (результат, к которому стремится преступник); </a:t>
          </a:r>
        </a:p>
        <a:p>
          <a:pPr marL="0" lvl="0" indent="0" algn="l" defTabSz="1422400">
            <a:lnSpc>
              <a:spcPct val="90000"/>
            </a:lnSpc>
            <a:spcBef>
              <a:spcPct val="0"/>
            </a:spcBef>
            <a:spcAft>
              <a:spcPct val="35000"/>
            </a:spcAft>
            <a:buNone/>
          </a:pPr>
          <a:r>
            <a:rPr lang="ru-RU" sz="3200" kern="1200" dirty="0"/>
            <a:t>2) выбор объекта посягательства (зависит от мотива и цели); </a:t>
          </a:r>
        </a:p>
        <a:p>
          <a:pPr marL="0" lvl="0" indent="0" algn="l" defTabSz="1422400">
            <a:lnSpc>
              <a:spcPct val="90000"/>
            </a:lnSpc>
            <a:spcBef>
              <a:spcPct val="0"/>
            </a:spcBef>
            <a:spcAft>
              <a:spcPct val="35000"/>
            </a:spcAft>
            <a:buNone/>
          </a:pPr>
          <a:r>
            <a:rPr lang="ru-RU" sz="3200" kern="1200" dirty="0"/>
            <a:t>3) определение средств достижения цели.</a:t>
          </a:r>
        </a:p>
      </dsp:txBody>
      <dsp:txXfrm>
        <a:off x="212010" y="216158"/>
        <a:ext cx="10091580" cy="3919020"/>
      </dsp:txXfrm>
    </dsp:sp>
  </dsp:spTree>
</dsp:drawing>
</file>

<file path=ppt/diagrams/drawing7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B0FC87-2011-49EC-B601-9B9CD0F767F0}">
      <dsp:nvSpPr>
        <dsp:cNvPr id="0" name=""/>
        <dsp:cNvSpPr/>
      </dsp:nvSpPr>
      <dsp:spPr>
        <a:xfrm>
          <a:off x="0" y="128169"/>
          <a:ext cx="10515600" cy="40950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ru-RU" sz="3500" kern="1200"/>
            <a:t>Вслед за планированием преступления наступает стадия его </a:t>
          </a:r>
          <a:r>
            <a:rPr lang="ru-RU" sz="3500" b="1" kern="1200"/>
            <a:t>исполнения</a:t>
          </a:r>
          <a:r>
            <a:rPr lang="ru-RU" sz="3500" kern="1200"/>
            <a:t> — собственно совершение преступления. Реализация задуманного может отличаться от заранее запланированных действий, поскольку на разных стадиях преступного поведения неизменными зачастую не остаются ни состояние человека, ни внешней среды.</a:t>
          </a:r>
        </a:p>
      </dsp:txBody>
      <dsp:txXfrm>
        <a:off x="199901" y="328070"/>
        <a:ext cx="10115798" cy="3695198"/>
      </dsp:txXfrm>
    </dsp:sp>
  </dsp:spTree>
</dsp:drawing>
</file>

<file path=ppt/diagrams/drawing7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70D0FF-8644-4DE1-A9A7-9D7F87BD5997}">
      <dsp:nvSpPr>
        <dsp:cNvPr id="0" name=""/>
        <dsp:cNvSpPr/>
      </dsp:nvSpPr>
      <dsp:spPr>
        <a:xfrm>
          <a:off x="0" y="4149"/>
          <a:ext cx="10515600" cy="43430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ru-RU" sz="2900" b="1" kern="1200"/>
            <a:t>Предупреждение преступности </a:t>
          </a:r>
          <a:r>
            <a:rPr lang="ru-RU" sz="2900" kern="1200"/>
            <a:t>— это сложная система воздействия на антиобщественные деяния, реализуемая правоохранительными и иными государственными органами, общественными организациями и гражданами и направленная на устранение, уменьшение или нейтрализацию криминогенных факторов, способствующих как совершению одного вида преступлений, так и преступности в целом, а также оказания предупредительного воздействия на лиц с противоправным поведением.</a:t>
          </a:r>
        </a:p>
      </dsp:txBody>
      <dsp:txXfrm>
        <a:off x="212010" y="216159"/>
        <a:ext cx="10091580" cy="39190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BBFB61-A559-4EE8-9DFA-28D5C9D4BE91}">
      <dsp:nvSpPr>
        <dsp:cNvPr id="0" name=""/>
        <dsp:cNvSpPr/>
      </dsp:nvSpPr>
      <dsp:spPr>
        <a:xfrm>
          <a:off x="0" y="373328"/>
          <a:ext cx="10515600" cy="40774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ru-RU" sz="1700" b="1" kern="1200"/>
            <a:t>Общая часть </a:t>
          </a:r>
          <a:r>
            <a:rPr lang="ru-RU" sz="1700" kern="1200"/>
            <a:t>включает: </a:t>
          </a:r>
        </a:p>
      </dsp:txBody>
      <dsp:txXfrm>
        <a:off x="19904" y="393232"/>
        <a:ext cx="10475792" cy="367937"/>
      </dsp:txXfrm>
    </dsp:sp>
    <dsp:sp modelId="{C925B53E-5C24-4753-A8D0-8F4A9D778D4C}">
      <dsp:nvSpPr>
        <dsp:cNvPr id="0" name=""/>
        <dsp:cNvSpPr/>
      </dsp:nvSpPr>
      <dsp:spPr>
        <a:xfrm>
          <a:off x="0" y="830034"/>
          <a:ext cx="10515600" cy="40774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ru-RU" sz="1700" kern="1200" dirty="0"/>
            <a:t>- рассмотрение предмета и метода науки</a:t>
          </a:r>
        </a:p>
      </dsp:txBody>
      <dsp:txXfrm>
        <a:off x="19904" y="849938"/>
        <a:ext cx="10475792" cy="367937"/>
      </dsp:txXfrm>
    </dsp:sp>
    <dsp:sp modelId="{05A26289-CD3F-4EF9-B150-19582774D0B8}">
      <dsp:nvSpPr>
        <dsp:cNvPr id="0" name=""/>
        <dsp:cNvSpPr/>
      </dsp:nvSpPr>
      <dsp:spPr>
        <a:xfrm>
          <a:off x="0" y="1286739"/>
          <a:ext cx="10515600" cy="40774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ru-RU" sz="1700" kern="1200" dirty="0"/>
            <a:t>- ее места в системе других наук</a:t>
          </a:r>
        </a:p>
      </dsp:txBody>
      <dsp:txXfrm>
        <a:off x="19904" y="1306643"/>
        <a:ext cx="10475792" cy="367937"/>
      </dsp:txXfrm>
    </dsp:sp>
    <dsp:sp modelId="{5C656F02-65B3-429F-B2C4-3DA6CCA3E8E0}">
      <dsp:nvSpPr>
        <dsp:cNvPr id="0" name=""/>
        <dsp:cNvSpPr/>
      </dsp:nvSpPr>
      <dsp:spPr>
        <a:xfrm>
          <a:off x="0" y="1743444"/>
          <a:ext cx="10515600" cy="40774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ru-RU" sz="1700" kern="1200" dirty="0"/>
            <a:t>- преступности, ее причин и условий</a:t>
          </a:r>
        </a:p>
      </dsp:txBody>
      <dsp:txXfrm>
        <a:off x="19904" y="1763348"/>
        <a:ext cx="10475792" cy="367937"/>
      </dsp:txXfrm>
    </dsp:sp>
    <dsp:sp modelId="{4F2EB29B-0B86-4AC7-AE42-C61A11DE7CED}">
      <dsp:nvSpPr>
        <dsp:cNvPr id="0" name=""/>
        <dsp:cNvSpPr/>
      </dsp:nvSpPr>
      <dsp:spPr>
        <a:xfrm>
          <a:off x="0" y="2200149"/>
          <a:ext cx="10515600" cy="40774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ru-RU" sz="1700" kern="1200" dirty="0"/>
            <a:t>- личности преступника, ее структуры, механизма преступного поведения, типологии личности преступника </a:t>
          </a:r>
        </a:p>
      </dsp:txBody>
      <dsp:txXfrm>
        <a:off x="19904" y="2220053"/>
        <a:ext cx="10475792" cy="367937"/>
      </dsp:txXfrm>
    </dsp:sp>
    <dsp:sp modelId="{E4544384-E003-42B1-BB25-D34BE05FA94A}">
      <dsp:nvSpPr>
        <dsp:cNvPr id="0" name=""/>
        <dsp:cNvSpPr/>
      </dsp:nvSpPr>
      <dsp:spPr>
        <a:xfrm>
          <a:off x="0" y="2656854"/>
          <a:ext cx="10515600" cy="40774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ru-RU" sz="1700" kern="1200" dirty="0"/>
            <a:t>- понятия, видов, основных направлений предупреждения преступности </a:t>
          </a:r>
        </a:p>
      </dsp:txBody>
      <dsp:txXfrm>
        <a:off x="19904" y="2676758"/>
        <a:ext cx="10475792" cy="367937"/>
      </dsp:txXfrm>
    </dsp:sp>
    <dsp:sp modelId="{8D95FBC6-F026-4277-8ED7-320720E476A6}">
      <dsp:nvSpPr>
        <dsp:cNvPr id="0" name=""/>
        <dsp:cNvSpPr/>
      </dsp:nvSpPr>
      <dsp:spPr>
        <a:xfrm>
          <a:off x="0" y="3113559"/>
          <a:ext cx="10515600" cy="40774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ru-RU" sz="1700" kern="1200" dirty="0"/>
            <a:t>- организации и проведения криминологических исследований</a:t>
          </a:r>
        </a:p>
      </dsp:txBody>
      <dsp:txXfrm>
        <a:off x="19904" y="3133463"/>
        <a:ext cx="10475792" cy="367937"/>
      </dsp:txXfrm>
    </dsp:sp>
    <dsp:sp modelId="{82416512-6909-4CFC-932E-EB06DC848921}">
      <dsp:nvSpPr>
        <dsp:cNvPr id="0" name=""/>
        <dsp:cNvSpPr/>
      </dsp:nvSpPr>
      <dsp:spPr>
        <a:xfrm>
          <a:off x="0" y="3570264"/>
          <a:ext cx="10515600" cy="40774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ru-RU" sz="1700" kern="1200" dirty="0"/>
            <a:t>- прогнозирования преступности и планирования мер профилактики правонарушений</a:t>
          </a:r>
        </a:p>
      </dsp:txBody>
      <dsp:txXfrm>
        <a:off x="19904" y="3590168"/>
        <a:ext cx="10475792" cy="367937"/>
      </dsp:txXfrm>
    </dsp:sp>
  </dsp:spTree>
</dsp:drawing>
</file>

<file path=ppt/diagrams/drawing8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054A8A-83AC-417F-B7DB-44A26EA51408}">
      <dsp:nvSpPr>
        <dsp:cNvPr id="0" name=""/>
        <dsp:cNvSpPr/>
      </dsp:nvSpPr>
      <dsp:spPr>
        <a:xfrm>
          <a:off x="5257800" y="1937440"/>
          <a:ext cx="4117941" cy="476456"/>
        </a:xfrm>
        <a:custGeom>
          <a:avLst/>
          <a:gdLst/>
          <a:ahLst/>
          <a:cxnLst/>
          <a:rect l="0" t="0" r="0" b="0"/>
          <a:pathLst>
            <a:path>
              <a:moveTo>
                <a:pt x="0" y="0"/>
              </a:moveTo>
              <a:lnTo>
                <a:pt x="0" y="238228"/>
              </a:lnTo>
              <a:lnTo>
                <a:pt x="4117941" y="238228"/>
              </a:lnTo>
              <a:lnTo>
                <a:pt x="4117941" y="476456"/>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C72A52-69D2-4E33-92C9-7C1546029F85}">
      <dsp:nvSpPr>
        <dsp:cNvPr id="0" name=""/>
        <dsp:cNvSpPr/>
      </dsp:nvSpPr>
      <dsp:spPr>
        <a:xfrm>
          <a:off x="5257800" y="1937440"/>
          <a:ext cx="1372647" cy="476456"/>
        </a:xfrm>
        <a:custGeom>
          <a:avLst/>
          <a:gdLst/>
          <a:ahLst/>
          <a:cxnLst/>
          <a:rect l="0" t="0" r="0" b="0"/>
          <a:pathLst>
            <a:path>
              <a:moveTo>
                <a:pt x="0" y="0"/>
              </a:moveTo>
              <a:lnTo>
                <a:pt x="0" y="238228"/>
              </a:lnTo>
              <a:lnTo>
                <a:pt x="1372647" y="238228"/>
              </a:lnTo>
              <a:lnTo>
                <a:pt x="1372647" y="476456"/>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7047C6-6C94-4C6E-9FC0-3C1EB6AD78E7}">
      <dsp:nvSpPr>
        <dsp:cNvPr id="0" name=""/>
        <dsp:cNvSpPr/>
      </dsp:nvSpPr>
      <dsp:spPr>
        <a:xfrm>
          <a:off x="3885152" y="1937440"/>
          <a:ext cx="1372647" cy="476456"/>
        </a:xfrm>
        <a:custGeom>
          <a:avLst/>
          <a:gdLst/>
          <a:ahLst/>
          <a:cxnLst/>
          <a:rect l="0" t="0" r="0" b="0"/>
          <a:pathLst>
            <a:path>
              <a:moveTo>
                <a:pt x="1372647" y="0"/>
              </a:moveTo>
              <a:lnTo>
                <a:pt x="1372647" y="238228"/>
              </a:lnTo>
              <a:lnTo>
                <a:pt x="0" y="238228"/>
              </a:lnTo>
              <a:lnTo>
                <a:pt x="0" y="476456"/>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BDFA23-1B7D-4609-B5C1-295D215623EA}">
      <dsp:nvSpPr>
        <dsp:cNvPr id="0" name=""/>
        <dsp:cNvSpPr/>
      </dsp:nvSpPr>
      <dsp:spPr>
        <a:xfrm>
          <a:off x="1139858" y="1937440"/>
          <a:ext cx="4117941" cy="476456"/>
        </a:xfrm>
        <a:custGeom>
          <a:avLst/>
          <a:gdLst/>
          <a:ahLst/>
          <a:cxnLst/>
          <a:rect l="0" t="0" r="0" b="0"/>
          <a:pathLst>
            <a:path>
              <a:moveTo>
                <a:pt x="4117941" y="0"/>
              </a:moveTo>
              <a:lnTo>
                <a:pt x="4117941" y="238228"/>
              </a:lnTo>
              <a:lnTo>
                <a:pt x="0" y="238228"/>
              </a:lnTo>
              <a:lnTo>
                <a:pt x="0" y="476456"/>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7F8C6C-BA10-492B-B645-1A71667C6716}">
      <dsp:nvSpPr>
        <dsp:cNvPr id="0" name=""/>
        <dsp:cNvSpPr/>
      </dsp:nvSpPr>
      <dsp:spPr>
        <a:xfrm>
          <a:off x="4123380" y="803021"/>
          <a:ext cx="2268838" cy="113441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ru-RU" sz="2200" b="1" kern="1200" dirty="0"/>
            <a:t>Предупреждение преступности</a:t>
          </a:r>
        </a:p>
      </dsp:txBody>
      <dsp:txXfrm>
        <a:off x="4123380" y="803021"/>
        <a:ext cx="2268838" cy="1134419"/>
      </dsp:txXfrm>
    </dsp:sp>
    <dsp:sp modelId="{EC0A8EA9-F9EB-4BBE-9588-CC6893E2F0B3}">
      <dsp:nvSpPr>
        <dsp:cNvPr id="0" name=""/>
        <dsp:cNvSpPr/>
      </dsp:nvSpPr>
      <dsp:spPr>
        <a:xfrm>
          <a:off x="5439" y="2413897"/>
          <a:ext cx="2268838" cy="113441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ru-RU" sz="2200" kern="1200" dirty="0"/>
            <a:t>Борьба с преступностью</a:t>
          </a:r>
        </a:p>
      </dsp:txBody>
      <dsp:txXfrm>
        <a:off x="5439" y="2413897"/>
        <a:ext cx="2268838" cy="1134419"/>
      </dsp:txXfrm>
    </dsp:sp>
    <dsp:sp modelId="{CBA63EA5-ABCE-4D02-B4F2-3736E31FDEA1}">
      <dsp:nvSpPr>
        <dsp:cNvPr id="0" name=""/>
        <dsp:cNvSpPr/>
      </dsp:nvSpPr>
      <dsp:spPr>
        <a:xfrm>
          <a:off x="2750733" y="2413897"/>
          <a:ext cx="2268838" cy="113441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ru-RU" sz="2200" kern="1200" dirty="0"/>
            <a:t>Профилактика преступности</a:t>
          </a:r>
        </a:p>
      </dsp:txBody>
      <dsp:txXfrm>
        <a:off x="2750733" y="2413897"/>
        <a:ext cx="2268838" cy="1134419"/>
      </dsp:txXfrm>
    </dsp:sp>
    <dsp:sp modelId="{1952FB3C-220D-40D2-939B-14CEF5971366}">
      <dsp:nvSpPr>
        <dsp:cNvPr id="0" name=""/>
        <dsp:cNvSpPr/>
      </dsp:nvSpPr>
      <dsp:spPr>
        <a:xfrm>
          <a:off x="5496028" y="2413897"/>
          <a:ext cx="2268838" cy="113441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ru-RU" sz="2200" kern="1200" dirty="0"/>
            <a:t>Предотвращение преступлений</a:t>
          </a:r>
        </a:p>
      </dsp:txBody>
      <dsp:txXfrm>
        <a:off x="5496028" y="2413897"/>
        <a:ext cx="2268838" cy="1134419"/>
      </dsp:txXfrm>
    </dsp:sp>
    <dsp:sp modelId="{65132B7D-D590-4048-A2DD-9A815E6B7DBC}">
      <dsp:nvSpPr>
        <dsp:cNvPr id="0" name=""/>
        <dsp:cNvSpPr/>
      </dsp:nvSpPr>
      <dsp:spPr>
        <a:xfrm>
          <a:off x="8241322" y="2413897"/>
          <a:ext cx="2268838" cy="113441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ru-RU" sz="2200" kern="1200" dirty="0"/>
            <a:t>Пресечение преступлений</a:t>
          </a:r>
        </a:p>
      </dsp:txBody>
      <dsp:txXfrm>
        <a:off x="8241322" y="2413897"/>
        <a:ext cx="2268838" cy="1134419"/>
      </dsp:txXfrm>
    </dsp:sp>
  </dsp:spTree>
</dsp:drawing>
</file>

<file path=ppt/diagrams/drawing8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71C5E0-112D-4AF9-9E77-C2141241E2A0}">
      <dsp:nvSpPr>
        <dsp:cNvPr id="0" name=""/>
        <dsp:cNvSpPr/>
      </dsp:nvSpPr>
      <dsp:spPr>
        <a:xfrm>
          <a:off x="0" y="4148"/>
          <a:ext cx="10515600" cy="43430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ru-RU" sz="3200" b="1" kern="1200" dirty="0"/>
            <a:t>Борьба с преступностью </a:t>
          </a:r>
          <a:r>
            <a:rPr lang="ru-RU" sz="3200" kern="1200" dirty="0"/>
            <a:t>— наиболее общее понятие, которое определяет целенаправленную системную деятельность общества и государства, представляющую единство следующих подсистем:</a:t>
          </a:r>
        </a:p>
        <a:p>
          <a:pPr marL="0" lvl="0" indent="0" algn="l" defTabSz="1422400">
            <a:lnSpc>
              <a:spcPct val="90000"/>
            </a:lnSpc>
            <a:spcBef>
              <a:spcPct val="0"/>
            </a:spcBef>
            <a:spcAft>
              <a:spcPct val="35000"/>
            </a:spcAft>
            <a:buNone/>
          </a:pPr>
          <a:r>
            <a:rPr lang="ru-RU" sz="3200" kern="1200" dirty="0"/>
            <a:t>1) общей организации борьбы с преступностью;</a:t>
          </a:r>
        </a:p>
        <a:p>
          <a:pPr marL="0" lvl="0" indent="0" algn="l" defTabSz="1422400">
            <a:lnSpc>
              <a:spcPct val="90000"/>
            </a:lnSpc>
            <a:spcBef>
              <a:spcPct val="0"/>
            </a:spcBef>
            <a:spcAft>
              <a:spcPct val="35000"/>
            </a:spcAft>
            <a:buNone/>
          </a:pPr>
          <a:r>
            <a:rPr lang="ru-RU" sz="3200" kern="1200" dirty="0"/>
            <a:t>2) предупреждения преступности;</a:t>
          </a:r>
        </a:p>
        <a:p>
          <a:pPr marL="0" lvl="0" indent="0" algn="l" defTabSz="1422400">
            <a:lnSpc>
              <a:spcPct val="90000"/>
            </a:lnSpc>
            <a:spcBef>
              <a:spcPct val="0"/>
            </a:spcBef>
            <a:spcAft>
              <a:spcPct val="35000"/>
            </a:spcAft>
            <a:buNone/>
          </a:pPr>
          <a:r>
            <a:rPr lang="ru-RU" sz="3200" kern="1200" dirty="0"/>
            <a:t>3) правоохранительной деятельности.</a:t>
          </a:r>
        </a:p>
      </dsp:txBody>
      <dsp:txXfrm>
        <a:off x="212010" y="216158"/>
        <a:ext cx="10091580" cy="3919020"/>
      </dsp:txXfrm>
    </dsp:sp>
  </dsp:spTree>
</dsp:drawing>
</file>

<file path=ppt/diagrams/drawing8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4B63BA-34A9-4806-B2C7-7FBEF57D99A8}">
      <dsp:nvSpPr>
        <dsp:cNvPr id="0" name=""/>
        <dsp:cNvSpPr/>
      </dsp:nvSpPr>
      <dsp:spPr>
        <a:xfrm>
          <a:off x="0" y="245169"/>
          <a:ext cx="10515600" cy="38610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ru-RU" sz="2500" b="1" kern="1200" dirty="0"/>
            <a:t>Профилактика преступности </a:t>
          </a:r>
          <a:r>
            <a:rPr lang="ru-RU" sz="2500" kern="1200" dirty="0"/>
            <a:t>заключается в деятельности по выявлению и устранению причин и условий преступности, лиц, склонных к совершению преступлений, осуществляемой до момента совершения преступления. Термин более применим к общему и индивидуальному специально-криминологическому предупреждению преступлений.</a:t>
          </a:r>
        </a:p>
        <a:p>
          <a:pPr marL="0" lvl="0" indent="0" algn="l" defTabSz="1111250">
            <a:lnSpc>
              <a:spcPct val="90000"/>
            </a:lnSpc>
            <a:spcBef>
              <a:spcPct val="0"/>
            </a:spcBef>
            <a:spcAft>
              <a:spcPct val="35000"/>
            </a:spcAft>
            <a:buNone/>
          </a:pPr>
          <a:r>
            <a:rPr lang="ru-RU" sz="2500" b="1" kern="1200" dirty="0"/>
            <a:t>Предотвращение преступлений </a:t>
          </a:r>
          <a:r>
            <a:rPr lang="ru-RU" sz="2500" kern="1200" dirty="0"/>
            <a:t>— это деятельность по применению конкретных мер, определенных законодательством, к лицам, готовящимся к совершению уголовно наказуемых деяний и совершающим преступления.</a:t>
          </a:r>
        </a:p>
      </dsp:txBody>
      <dsp:txXfrm>
        <a:off x="188478" y="433647"/>
        <a:ext cx="10138644" cy="3484044"/>
      </dsp:txXfrm>
    </dsp:sp>
  </dsp:spTree>
</dsp:drawing>
</file>

<file path=ppt/diagrams/drawing8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2B0CD1-73DF-4C4A-89AA-A2394A690639}">
      <dsp:nvSpPr>
        <dsp:cNvPr id="0" name=""/>
        <dsp:cNvSpPr/>
      </dsp:nvSpPr>
      <dsp:spPr>
        <a:xfrm>
          <a:off x="0" y="13509"/>
          <a:ext cx="10515600" cy="432432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ru-RU" sz="4200" b="1" kern="1200"/>
            <a:t>Пресечение преступлений </a:t>
          </a:r>
          <a:r>
            <a:rPr lang="ru-RU" sz="4200" kern="1200"/>
            <a:t>заключается в принятии конкретных мер, определенных законодательством, к лицам, совершающим уголовно наказуемые деяния, в целях недопущения негативных последствий начатых преступлений.</a:t>
          </a:r>
        </a:p>
      </dsp:txBody>
      <dsp:txXfrm>
        <a:off x="211096" y="224605"/>
        <a:ext cx="10093408" cy="3902128"/>
      </dsp:txXfrm>
    </dsp:sp>
  </dsp:spTree>
</dsp:drawing>
</file>

<file path=ppt/diagrams/drawing8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0B829-F74C-4F54-856C-8BABE7C818EF}">
      <dsp:nvSpPr>
        <dsp:cNvPr id="0" name=""/>
        <dsp:cNvSpPr/>
      </dsp:nvSpPr>
      <dsp:spPr>
        <a:xfrm>
          <a:off x="724889" y="2175669"/>
          <a:ext cx="475086" cy="1810543"/>
        </a:xfrm>
        <a:custGeom>
          <a:avLst/>
          <a:gdLst/>
          <a:ahLst/>
          <a:cxnLst/>
          <a:rect l="0" t="0" r="0" b="0"/>
          <a:pathLst>
            <a:path>
              <a:moveTo>
                <a:pt x="0" y="0"/>
              </a:moveTo>
              <a:lnTo>
                <a:pt x="237543" y="0"/>
              </a:lnTo>
              <a:lnTo>
                <a:pt x="237543" y="1810543"/>
              </a:lnTo>
              <a:lnTo>
                <a:pt x="475086" y="1810543"/>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ru-RU" sz="600" kern="1200"/>
        </a:p>
      </dsp:txBody>
      <dsp:txXfrm>
        <a:off x="915637" y="3034144"/>
        <a:ext cx="93591" cy="93591"/>
      </dsp:txXfrm>
    </dsp:sp>
    <dsp:sp modelId="{92D91E85-ADCE-4064-A5E1-0C3909A9C4A1}">
      <dsp:nvSpPr>
        <dsp:cNvPr id="0" name=""/>
        <dsp:cNvSpPr/>
      </dsp:nvSpPr>
      <dsp:spPr>
        <a:xfrm>
          <a:off x="724889" y="2175669"/>
          <a:ext cx="475086" cy="905271"/>
        </a:xfrm>
        <a:custGeom>
          <a:avLst/>
          <a:gdLst/>
          <a:ahLst/>
          <a:cxnLst/>
          <a:rect l="0" t="0" r="0" b="0"/>
          <a:pathLst>
            <a:path>
              <a:moveTo>
                <a:pt x="0" y="0"/>
              </a:moveTo>
              <a:lnTo>
                <a:pt x="237543" y="0"/>
              </a:lnTo>
              <a:lnTo>
                <a:pt x="237543" y="905271"/>
              </a:lnTo>
              <a:lnTo>
                <a:pt x="475086" y="90527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936874" y="2602745"/>
        <a:ext cx="51118" cy="51118"/>
      </dsp:txXfrm>
    </dsp:sp>
    <dsp:sp modelId="{21FBFD8D-491E-4795-9574-72999DDA7155}">
      <dsp:nvSpPr>
        <dsp:cNvPr id="0" name=""/>
        <dsp:cNvSpPr/>
      </dsp:nvSpPr>
      <dsp:spPr>
        <a:xfrm>
          <a:off x="724889" y="2129948"/>
          <a:ext cx="475086" cy="91440"/>
        </a:xfrm>
        <a:custGeom>
          <a:avLst/>
          <a:gdLst/>
          <a:ahLst/>
          <a:cxnLst/>
          <a:rect l="0" t="0" r="0" b="0"/>
          <a:pathLst>
            <a:path>
              <a:moveTo>
                <a:pt x="0" y="45720"/>
              </a:moveTo>
              <a:lnTo>
                <a:pt x="475086" y="4572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950556" y="2163791"/>
        <a:ext cx="23754" cy="23754"/>
      </dsp:txXfrm>
    </dsp:sp>
    <dsp:sp modelId="{34313688-E014-43AD-9483-94C8C09020D8}">
      <dsp:nvSpPr>
        <dsp:cNvPr id="0" name=""/>
        <dsp:cNvSpPr/>
      </dsp:nvSpPr>
      <dsp:spPr>
        <a:xfrm>
          <a:off x="724889" y="1270397"/>
          <a:ext cx="475086" cy="905271"/>
        </a:xfrm>
        <a:custGeom>
          <a:avLst/>
          <a:gdLst/>
          <a:ahLst/>
          <a:cxnLst/>
          <a:rect l="0" t="0" r="0" b="0"/>
          <a:pathLst>
            <a:path>
              <a:moveTo>
                <a:pt x="0" y="905271"/>
              </a:moveTo>
              <a:lnTo>
                <a:pt x="237543" y="905271"/>
              </a:lnTo>
              <a:lnTo>
                <a:pt x="237543" y="0"/>
              </a:lnTo>
              <a:lnTo>
                <a:pt x="475086" y="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936874" y="1697474"/>
        <a:ext cx="51118" cy="51118"/>
      </dsp:txXfrm>
    </dsp:sp>
    <dsp:sp modelId="{9D133EC3-884A-49F6-A978-0DB4544E51E3}">
      <dsp:nvSpPr>
        <dsp:cNvPr id="0" name=""/>
        <dsp:cNvSpPr/>
      </dsp:nvSpPr>
      <dsp:spPr>
        <a:xfrm>
          <a:off x="724889" y="365125"/>
          <a:ext cx="475086" cy="1810543"/>
        </a:xfrm>
        <a:custGeom>
          <a:avLst/>
          <a:gdLst/>
          <a:ahLst/>
          <a:cxnLst/>
          <a:rect l="0" t="0" r="0" b="0"/>
          <a:pathLst>
            <a:path>
              <a:moveTo>
                <a:pt x="0" y="1810543"/>
              </a:moveTo>
              <a:lnTo>
                <a:pt x="237543" y="1810543"/>
              </a:lnTo>
              <a:lnTo>
                <a:pt x="237543" y="0"/>
              </a:lnTo>
              <a:lnTo>
                <a:pt x="475086" y="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ru-RU" sz="600" kern="1200"/>
        </a:p>
      </dsp:txBody>
      <dsp:txXfrm>
        <a:off x="915637" y="1223601"/>
        <a:ext cx="93591" cy="93591"/>
      </dsp:txXfrm>
    </dsp:sp>
    <dsp:sp modelId="{1483A937-CB36-43AE-8480-9E178760870C}">
      <dsp:nvSpPr>
        <dsp:cNvPr id="0" name=""/>
        <dsp:cNvSpPr/>
      </dsp:nvSpPr>
      <dsp:spPr>
        <a:xfrm rot="16200000">
          <a:off x="-1543053" y="1813560"/>
          <a:ext cx="3811670" cy="72421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ru-RU" sz="2400" b="1" kern="1200" dirty="0"/>
            <a:t>Задачи предупреждения преступности</a:t>
          </a:r>
        </a:p>
      </dsp:txBody>
      <dsp:txXfrm>
        <a:off x="-1543053" y="1813560"/>
        <a:ext cx="3811670" cy="724217"/>
      </dsp:txXfrm>
    </dsp:sp>
    <dsp:sp modelId="{F68531B0-8A0B-4E6F-B23D-3C705770615C}">
      <dsp:nvSpPr>
        <dsp:cNvPr id="0" name=""/>
        <dsp:cNvSpPr/>
      </dsp:nvSpPr>
      <dsp:spPr>
        <a:xfrm>
          <a:off x="1199976" y="3017"/>
          <a:ext cx="9314950" cy="72421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dirty="0"/>
            <a:t>Выявление и устранение  или нейтрализация криминогенных факторов, порождающих преступность</a:t>
          </a:r>
        </a:p>
      </dsp:txBody>
      <dsp:txXfrm>
        <a:off x="1199976" y="3017"/>
        <a:ext cx="9314950" cy="724217"/>
      </dsp:txXfrm>
    </dsp:sp>
    <dsp:sp modelId="{189584FE-5850-4824-B30C-76354D336334}">
      <dsp:nvSpPr>
        <dsp:cNvPr id="0" name=""/>
        <dsp:cNvSpPr/>
      </dsp:nvSpPr>
      <dsp:spPr>
        <a:xfrm>
          <a:off x="1199976" y="908288"/>
          <a:ext cx="9314950" cy="72421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dirty="0"/>
            <a:t>Осуществление профилактического воздействия на лиц, склонных к совершению уголовно-наказуемых деяний, а также лиц, их сверчивающих или совершивших</a:t>
          </a:r>
        </a:p>
      </dsp:txBody>
      <dsp:txXfrm>
        <a:off x="1199976" y="908288"/>
        <a:ext cx="9314950" cy="724217"/>
      </dsp:txXfrm>
    </dsp:sp>
    <dsp:sp modelId="{0C502805-8ECC-4571-A0C2-8798586B04E9}">
      <dsp:nvSpPr>
        <dsp:cNvPr id="0" name=""/>
        <dsp:cNvSpPr/>
      </dsp:nvSpPr>
      <dsp:spPr>
        <a:xfrm>
          <a:off x="1199976" y="1813560"/>
          <a:ext cx="9314950" cy="72421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dirty="0"/>
            <a:t>Применение мер воздействия на осужденных в целях их исправления</a:t>
          </a:r>
        </a:p>
      </dsp:txBody>
      <dsp:txXfrm>
        <a:off x="1199976" y="1813560"/>
        <a:ext cx="9314950" cy="724217"/>
      </dsp:txXfrm>
    </dsp:sp>
    <dsp:sp modelId="{C149BBEB-E218-44EE-8EEB-4412E820529A}">
      <dsp:nvSpPr>
        <dsp:cNvPr id="0" name=""/>
        <dsp:cNvSpPr/>
      </dsp:nvSpPr>
      <dsp:spPr>
        <a:xfrm>
          <a:off x="1199976" y="2718831"/>
          <a:ext cx="9314950" cy="72421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dirty="0"/>
            <a:t>Предотвращение и пресечение преступной деятельности</a:t>
          </a:r>
        </a:p>
      </dsp:txBody>
      <dsp:txXfrm>
        <a:off x="1199976" y="2718831"/>
        <a:ext cx="9314950" cy="724217"/>
      </dsp:txXfrm>
    </dsp:sp>
    <dsp:sp modelId="{0C32D3FD-5B71-484C-93E6-F50C539DAC7B}">
      <dsp:nvSpPr>
        <dsp:cNvPr id="0" name=""/>
        <dsp:cNvSpPr/>
      </dsp:nvSpPr>
      <dsp:spPr>
        <a:xfrm>
          <a:off x="1199976" y="3624103"/>
          <a:ext cx="9314950" cy="72421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ru-RU" sz="1300" kern="1200" dirty="0"/>
            <a:t>Снижение вероятности риска для населения и отдельных граждан стать жертвами преступных посягательств </a:t>
          </a:r>
        </a:p>
      </dsp:txBody>
      <dsp:txXfrm>
        <a:off x="1199976" y="3624103"/>
        <a:ext cx="9314950" cy="724217"/>
      </dsp:txXfrm>
    </dsp:sp>
  </dsp:spTree>
</dsp:drawing>
</file>

<file path=ppt/diagrams/drawing8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DE11B0-206A-4BE1-AFCD-83795D8BC57B}">
      <dsp:nvSpPr>
        <dsp:cNvPr id="0" name=""/>
        <dsp:cNvSpPr/>
      </dsp:nvSpPr>
      <dsp:spPr>
        <a:xfrm>
          <a:off x="5257800" y="1798278"/>
          <a:ext cx="2174490" cy="754781"/>
        </a:xfrm>
        <a:custGeom>
          <a:avLst/>
          <a:gdLst/>
          <a:ahLst/>
          <a:cxnLst/>
          <a:rect l="0" t="0" r="0" b="0"/>
          <a:pathLst>
            <a:path>
              <a:moveTo>
                <a:pt x="0" y="0"/>
              </a:moveTo>
              <a:lnTo>
                <a:pt x="0" y="377390"/>
              </a:lnTo>
              <a:lnTo>
                <a:pt x="2174490" y="377390"/>
              </a:lnTo>
              <a:lnTo>
                <a:pt x="2174490" y="75478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EAC0B7-4C94-4732-80A7-9EA2F336BCAA}">
      <dsp:nvSpPr>
        <dsp:cNvPr id="0" name=""/>
        <dsp:cNvSpPr/>
      </dsp:nvSpPr>
      <dsp:spPr>
        <a:xfrm>
          <a:off x="3083309" y="1798278"/>
          <a:ext cx="2174490" cy="754781"/>
        </a:xfrm>
        <a:custGeom>
          <a:avLst/>
          <a:gdLst/>
          <a:ahLst/>
          <a:cxnLst/>
          <a:rect l="0" t="0" r="0" b="0"/>
          <a:pathLst>
            <a:path>
              <a:moveTo>
                <a:pt x="2174490" y="0"/>
              </a:moveTo>
              <a:lnTo>
                <a:pt x="2174490" y="377390"/>
              </a:lnTo>
              <a:lnTo>
                <a:pt x="0" y="377390"/>
              </a:lnTo>
              <a:lnTo>
                <a:pt x="0" y="75478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41A166-D11D-460D-96E2-EFBC5E135B58}">
      <dsp:nvSpPr>
        <dsp:cNvPr id="0" name=""/>
        <dsp:cNvSpPr/>
      </dsp:nvSpPr>
      <dsp:spPr>
        <a:xfrm>
          <a:off x="3460700" y="1178"/>
          <a:ext cx="3594199" cy="179709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ru-RU" sz="3600" b="1" kern="1200" dirty="0"/>
            <a:t>Принципы предупреждения преступности</a:t>
          </a:r>
        </a:p>
      </dsp:txBody>
      <dsp:txXfrm>
        <a:off x="3460700" y="1178"/>
        <a:ext cx="3594199" cy="1797099"/>
      </dsp:txXfrm>
    </dsp:sp>
    <dsp:sp modelId="{7AD70DA2-1280-450B-A560-A11E22C02FE8}">
      <dsp:nvSpPr>
        <dsp:cNvPr id="0" name=""/>
        <dsp:cNvSpPr/>
      </dsp:nvSpPr>
      <dsp:spPr>
        <a:xfrm>
          <a:off x="1286209" y="2553059"/>
          <a:ext cx="3594199" cy="179709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ru-RU" sz="3600" kern="1200" dirty="0"/>
            <a:t>Общие принципы</a:t>
          </a:r>
        </a:p>
      </dsp:txBody>
      <dsp:txXfrm>
        <a:off x="1286209" y="2553059"/>
        <a:ext cx="3594199" cy="1797099"/>
      </dsp:txXfrm>
    </dsp:sp>
    <dsp:sp modelId="{6BC38239-D15D-4C17-8F6E-5CC7C7187E37}">
      <dsp:nvSpPr>
        <dsp:cNvPr id="0" name=""/>
        <dsp:cNvSpPr/>
      </dsp:nvSpPr>
      <dsp:spPr>
        <a:xfrm>
          <a:off x="5635190" y="2553059"/>
          <a:ext cx="3594199" cy="179709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ru-RU" sz="3600" kern="1200" dirty="0"/>
            <a:t>Специальные принципы</a:t>
          </a:r>
        </a:p>
      </dsp:txBody>
      <dsp:txXfrm>
        <a:off x="5635190" y="2553059"/>
        <a:ext cx="3594199" cy="1797099"/>
      </dsp:txXfrm>
    </dsp:sp>
  </dsp:spTree>
</dsp:drawing>
</file>

<file path=ppt/diagrams/drawing8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539A4B-0497-4522-8F92-A979017128FC}">
      <dsp:nvSpPr>
        <dsp:cNvPr id="0" name=""/>
        <dsp:cNvSpPr/>
      </dsp:nvSpPr>
      <dsp:spPr>
        <a:xfrm>
          <a:off x="826608" y="2175669"/>
          <a:ext cx="541821" cy="516216"/>
        </a:xfrm>
        <a:custGeom>
          <a:avLst/>
          <a:gdLst/>
          <a:ahLst/>
          <a:cxnLst/>
          <a:rect l="0" t="0" r="0" b="0"/>
          <a:pathLst>
            <a:path>
              <a:moveTo>
                <a:pt x="0" y="0"/>
              </a:moveTo>
              <a:lnTo>
                <a:pt x="270910" y="0"/>
              </a:lnTo>
              <a:lnTo>
                <a:pt x="270910" y="516216"/>
              </a:lnTo>
              <a:lnTo>
                <a:pt x="541821" y="516216"/>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1078809" y="2415068"/>
        <a:ext cx="37418" cy="37418"/>
      </dsp:txXfrm>
    </dsp:sp>
    <dsp:sp modelId="{A2AFE959-3B39-4456-902A-C351B406A1CF}">
      <dsp:nvSpPr>
        <dsp:cNvPr id="0" name=""/>
        <dsp:cNvSpPr/>
      </dsp:nvSpPr>
      <dsp:spPr>
        <a:xfrm>
          <a:off x="826608" y="1659452"/>
          <a:ext cx="541821" cy="516216"/>
        </a:xfrm>
        <a:custGeom>
          <a:avLst/>
          <a:gdLst/>
          <a:ahLst/>
          <a:cxnLst/>
          <a:rect l="0" t="0" r="0" b="0"/>
          <a:pathLst>
            <a:path>
              <a:moveTo>
                <a:pt x="0" y="516216"/>
              </a:moveTo>
              <a:lnTo>
                <a:pt x="270910" y="516216"/>
              </a:lnTo>
              <a:lnTo>
                <a:pt x="270910" y="0"/>
              </a:lnTo>
              <a:lnTo>
                <a:pt x="541821" y="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1078809" y="1898851"/>
        <a:ext cx="37418" cy="37418"/>
      </dsp:txXfrm>
    </dsp:sp>
    <dsp:sp modelId="{44E5E650-79D6-482E-8683-78394962892C}">
      <dsp:nvSpPr>
        <dsp:cNvPr id="0" name=""/>
        <dsp:cNvSpPr/>
      </dsp:nvSpPr>
      <dsp:spPr>
        <a:xfrm rot="16200000">
          <a:off x="-1759909" y="1762695"/>
          <a:ext cx="4347088" cy="82594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marL="0" lvl="0" indent="0" algn="ctr" defTabSz="1911350">
            <a:lnSpc>
              <a:spcPct val="90000"/>
            </a:lnSpc>
            <a:spcBef>
              <a:spcPct val="0"/>
            </a:spcBef>
            <a:spcAft>
              <a:spcPct val="35000"/>
            </a:spcAft>
            <a:buNone/>
          </a:pPr>
          <a:r>
            <a:rPr lang="ru-RU" sz="4300" b="1" kern="1200" dirty="0"/>
            <a:t>Общие принципы</a:t>
          </a:r>
        </a:p>
      </dsp:txBody>
      <dsp:txXfrm>
        <a:off x="-1759909" y="1762695"/>
        <a:ext cx="4347088" cy="825946"/>
      </dsp:txXfrm>
    </dsp:sp>
    <dsp:sp modelId="{0FB3A25A-05E2-41A9-B7B6-6E7FB3E67FE9}">
      <dsp:nvSpPr>
        <dsp:cNvPr id="0" name=""/>
        <dsp:cNvSpPr/>
      </dsp:nvSpPr>
      <dsp:spPr>
        <a:xfrm>
          <a:off x="1368429" y="1246478"/>
          <a:ext cx="9146509" cy="82594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ru-RU" sz="1500" b="1" kern="1200" dirty="0"/>
            <a:t>Законность</a:t>
          </a:r>
          <a:r>
            <a:rPr lang="ru-RU" sz="1500" kern="1200" dirty="0"/>
            <a:t> (обеспечивается строгое соблюдение законодательства (основания и пределы ограничения прав и свобод всех субъектов, гарантии законности, пределы предупредительного воздействия устанавливаются законом))</a:t>
          </a:r>
        </a:p>
      </dsp:txBody>
      <dsp:txXfrm>
        <a:off x="1368429" y="1246478"/>
        <a:ext cx="9146509" cy="825946"/>
      </dsp:txXfrm>
    </dsp:sp>
    <dsp:sp modelId="{FD74FFC5-95D6-47E8-AB40-92B62DFB2D38}">
      <dsp:nvSpPr>
        <dsp:cNvPr id="0" name=""/>
        <dsp:cNvSpPr/>
      </dsp:nvSpPr>
      <dsp:spPr>
        <a:xfrm>
          <a:off x="1368429" y="2278912"/>
          <a:ext cx="9146509" cy="82594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b="1" kern="1200" dirty="0"/>
            <a:t>Социальная справедливость и гуманизм </a:t>
          </a:r>
          <a:r>
            <a:rPr lang="ru-RU" sz="1400" kern="1200" dirty="0"/>
            <a:t>(защита законных интересов как физических, так и юридических лиц, запрет на причинение физических страданий, мучений или унижение достоинства личности)</a:t>
          </a:r>
        </a:p>
      </dsp:txBody>
      <dsp:txXfrm>
        <a:off x="1368429" y="2278912"/>
        <a:ext cx="9146509" cy="825946"/>
      </dsp:txXfrm>
    </dsp:sp>
  </dsp:spTree>
</dsp:drawing>
</file>

<file path=ppt/diagrams/drawing8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41DD69-BBF9-4A0C-81E0-1CDEF85BDEC2}">
      <dsp:nvSpPr>
        <dsp:cNvPr id="0" name=""/>
        <dsp:cNvSpPr/>
      </dsp:nvSpPr>
      <dsp:spPr>
        <a:xfrm>
          <a:off x="0" y="0"/>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2F369D-30FA-4475-A15B-501D60B3A892}">
      <dsp:nvSpPr>
        <dsp:cNvPr id="0" name=""/>
        <dsp:cNvSpPr/>
      </dsp:nvSpPr>
      <dsp:spPr>
        <a:xfrm>
          <a:off x="0" y="0"/>
          <a:ext cx="2103120" cy="4351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ru-RU" sz="2500" b="1" kern="1200" dirty="0"/>
            <a:t>Специальные принципы:</a:t>
          </a:r>
        </a:p>
      </dsp:txBody>
      <dsp:txXfrm>
        <a:off x="0" y="0"/>
        <a:ext cx="2103120" cy="4351338"/>
      </dsp:txXfrm>
    </dsp:sp>
    <dsp:sp modelId="{61B13BA7-53CC-4857-BB9C-BE861EDC8B16}">
      <dsp:nvSpPr>
        <dsp:cNvPr id="0" name=""/>
        <dsp:cNvSpPr/>
      </dsp:nvSpPr>
      <dsp:spPr>
        <a:xfrm>
          <a:off x="2260854" y="29373"/>
          <a:ext cx="8254746" cy="587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ru-RU" sz="1600" kern="1200" dirty="0"/>
            <a:t>Планомерность</a:t>
          </a:r>
        </a:p>
      </dsp:txBody>
      <dsp:txXfrm>
        <a:off x="2260854" y="29373"/>
        <a:ext cx="8254746" cy="587473"/>
      </dsp:txXfrm>
    </dsp:sp>
    <dsp:sp modelId="{4FEA7039-DE5F-4204-85FB-B10673E2F7CE}">
      <dsp:nvSpPr>
        <dsp:cNvPr id="0" name=""/>
        <dsp:cNvSpPr/>
      </dsp:nvSpPr>
      <dsp:spPr>
        <a:xfrm>
          <a:off x="2103120" y="616846"/>
          <a:ext cx="8412480"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E8C2A1-CE85-4558-A4F7-6F8FDDFAFE77}">
      <dsp:nvSpPr>
        <dsp:cNvPr id="0" name=""/>
        <dsp:cNvSpPr/>
      </dsp:nvSpPr>
      <dsp:spPr>
        <a:xfrm>
          <a:off x="2260854" y="646220"/>
          <a:ext cx="8254746" cy="587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ru-RU" sz="1600" kern="1200" dirty="0"/>
            <a:t>Направленность деятельности по предупреждению уголовно-наказуемых деяний на достижение конкретных результатов</a:t>
          </a:r>
        </a:p>
      </dsp:txBody>
      <dsp:txXfrm>
        <a:off x="2260854" y="646220"/>
        <a:ext cx="8254746" cy="587473"/>
      </dsp:txXfrm>
    </dsp:sp>
    <dsp:sp modelId="{5C69C8F4-7F77-41AD-9473-3CA213349E09}">
      <dsp:nvSpPr>
        <dsp:cNvPr id="0" name=""/>
        <dsp:cNvSpPr/>
      </dsp:nvSpPr>
      <dsp:spPr>
        <a:xfrm>
          <a:off x="2103120" y="1233693"/>
          <a:ext cx="8412480"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21CF17-87E6-4B87-B958-C9A65AD70090}">
      <dsp:nvSpPr>
        <dsp:cNvPr id="0" name=""/>
        <dsp:cNvSpPr/>
      </dsp:nvSpPr>
      <dsp:spPr>
        <a:xfrm>
          <a:off x="2260854" y="1263067"/>
          <a:ext cx="8254746" cy="587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ru-RU" sz="1600" kern="1200" dirty="0"/>
            <a:t>Научная обоснованность применяемых мер</a:t>
          </a:r>
        </a:p>
      </dsp:txBody>
      <dsp:txXfrm>
        <a:off x="2260854" y="1263067"/>
        <a:ext cx="8254746" cy="587473"/>
      </dsp:txXfrm>
    </dsp:sp>
    <dsp:sp modelId="{182232EF-64C1-44AB-86B3-0641192A86A4}">
      <dsp:nvSpPr>
        <dsp:cNvPr id="0" name=""/>
        <dsp:cNvSpPr/>
      </dsp:nvSpPr>
      <dsp:spPr>
        <a:xfrm>
          <a:off x="2103120" y="1850540"/>
          <a:ext cx="8412480"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C3D887-C0F8-4B88-84FE-826FB3DF0491}">
      <dsp:nvSpPr>
        <dsp:cNvPr id="0" name=""/>
        <dsp:cNvSpPr/>
      </dsp:nvSpPr>
      <dsp:spPr>
        <a:xfrm>
          <a:off x="2260854" y="1879913"/>
          <a:ext cx="8254746" cy="587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ru-RU" sz="1600" kern="1200" dirty="0"/>
            <a:t>Комплексность и системность использования всех сил, средств, форм и методов предупреждения преступлений в комплексе</a:t>
          </a:r>
        </a:p>
      </dsp:txBody>
      <dsp:txXfrm>
        <a:off x="2260854" y="1879913"/>
        <a:ext cx="8254746" cy="587473"/>
      </dsp:txXfrm>
    </dsp:sp>
    <dsp:sp modelId="{68B5C88F-6A24-474A-9CEC-A9A6694F7718}">
      <dsp:nvSpPr>
        <dsp:cNvPr id="0" name=""/>
        <dsp:cNvSpPr/>
      </dsp:nvSpPr>
      <dsp:spPr>
        <a:xfrm>
          <a:off x="2103120" y="2467387"/>
          <a:ext cx="8412480"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8603D4-4291-4B43-97C4-6D7EE4679913}">
      <dsp:nvSpPr>
        <dsp:cNvPr id="0" name=""/>
        <dsp:cNvSpPr/>
      </dsp:nvSpPr>
      <dsp:spPr>
        <a:xfrm>
          <a:off x="2260854" y="2496760"/>
          <a:ext cx="8254746" cy="587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ru-RU" sz="1600" kern="1200" dirty="0"/>
            <a:t>Своевременность и достаточность используемых мер</a:t>
          </a:r>
        </a:p>
      </dsp:txBody>
      <dsp:txXfrm>
        <a:off x="2260854" y="2496760"/>
        <a:ext cx="8254746" cy="587473"/>
      </dsp:txXfrm>
    </dsp:sp>
    <dsp:sp modelId="{D6C18C88-C8AA-454A-8993-931E45E825FE}">
      <dsp:nvSpPr>
        <dsp:cNvPr id="0" name=""/>
        <dsp:cNvSpPr/>
      </dsp:nvSpPr>
      <dsp:spPr>
        <a:xfrm>
          <a:off x="2103120" y="3084233"/>
          <a:ext cx="8412480"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28C2DA-2CDE-42C6-A280-79687D3C51B2}">
      <dsp:nvSpPr>
        <dsp:cNvPr id="0" name=""/>
        <dsp:cNvSpPr/>
      </dsp:nvSpPr>
      <dsp:spPr>
        <a:xfrm>
          <a:off x="2260854" y="3113607"/>
          <a:ext cx="8254746" cy="587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ru-RU" sz="1600" kern="1200" dirty="0"/>
            <a:t>Дифференциация и индивидуализация применимых мер предупреждения, их взаимодействие</a:t>
          </a:r>
        </a:p>
      </dsp:txBody>
      <dsp:txXfrm>
        <a:off x="2260854" y="3113607"/>
        <a:ext cx="8254746" cy="587473"/>
      </dsp:txXfrm>
    </dsp:sp>
    <dsp:sp modelId="{DE3BF13E-7744-4B06-A177-F07EF45C5DAF}">
      <dsp:nvSpPr>
        <dsp:cNvPr id="0" name=""/>
        <dsp:cNvSpPr/>
      </dsp:nvSpPr>
      <dsp:spPr>
        <a:xfrm>
          <a:off x="2103120" y="3701080"/>
          <a:ext cx="8412480"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33D7B94-0D86-40DD-9E56-C6AAE4CCD4E9}">
      <dsp:nvSpPr>
        <dsp:cNvPr id="0" name=""/>
        <dsp:cNvSpPr/>
      </dsp:nvSpPr>
      <dsp:spPr>
        <a:xfrm>
          <a:off x="2260854" y="3730454"/>
          <a:ext cx="8254746" cy="587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ru-RU" sz="1600" kern="1200" dirty="0"/>
            <a:t>Эффективность деятельности, т. е. достижение наибольших результатов предупредительной деятельности при наименьших затратах</a:t>
          </a:r>
        </a:p>
      </dsp:txBody>
      <dsp:txXfrm>
        <a:off x="2260854" y="3730454"/>
        <a:ext cx="8254746" cy="587473"/>
      </dsp:txXfrm>
    </dsp:sp>
    <dsp:sp modelId="{BC9A753A-EBB1-485F-8FA0-85DB890463AD}">
      <dsp:nvSpPr>
        <dsp:cNvPr id="0" name=""/>
        <dsp:cNvSpPr/>
      </dsp:nvSpPr>
      <dsp:spPr>
        <a:xfrm>
          <a:off x="2103120" y="4317927"/>
          <a:ext cx="8412480"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8A8B3E-D5A3-4559-9F5B-44B209D885B4}">
      <dsp:nvSpPr>
        <dsp:cNvPr id="0" name=""/>
        <dsp:cNvSpPr/>
      </dsp:nvSpPr>
      <dsp:spPr>
        <a:xfrm>
          <a:off x="511732" y="2175669"/>
          <a:ext cx="335261" cy="1916511"/>
        </a:xfrm>
        <a:custGeom>
          <a:avLst/>
          <a:gdLst/>
          <a:ahLst/>
          <a:cxnLst/>
          <a:rect l="0" t="0" r="0" b="0"/>
          <a:pathLst>
            <a:path>
              <a:moveTo>
                <a:pt x="0" y="0"/>
              </a:moveTo>
              <a:lnTo>
                <a:pt x="167630" y="0"/>
              </a:lnTo>
              <a:lnTo>
                <a:pt x="167630" y="1916511"/>
              </a:lnTo>
              <a:lnTo>
                <a:pt x="335261" y="191651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ru-RU" sz="600" kern="1200"/>
        </a:p>
      </dsp:txBody>
      <dsp:txXfrm>
        <a:off x="630722" y="3085284"/>
        <a:ext cx="97280" cy="97280"/>
      </dsp:txXfrm>
    </dsp:sp>
    <dsp:sp modelId="{B19EC2CF-8842-4CF7-8CDD-07365D2123F3}">
      <dsp:nvSpPr>
        <dsp:cNvPr id="0" name=""/>
        <dsp:cNvSpPr/>
      </dsp:nvSpPr>
      <dsp:spPr>
        <a:xfrm>
          <a:off x="511732" y="2175669"/>
          <a:ext cx="335261" cy="1277674"/>
        </a:xfrm>
        <a:custGeom>
          <a:avLst/>
          <a:gdLst/>
          <a:ahLst/>
          <a:cxnLst/>
          <a:rect l="0" t="0" r="0" b="0"/>
          <a:pathLst>
            <a:path>
              <a:moveTo>
                <a:pt x="0" y="0"/>
              </a:moveTo>
              <a:lnTo>
                <a:pt x="167630" y="0"/>
              </a:lnTo>
              <a:lnTo>
                <a:pt x="167630" y="1277674"/>
              </a:lnTo>
              <a:lnTo>
                <a:pt x="335261" y="127767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646340" y="2781482"/>
        <a:ext cx="66046" cy="66046"/>
      </dsp:txXfrm>
    </dsp:sp>
    <dsp:sp modelId="{EBA9CB37-AF93-4584-B8B1-7250205E15D4}">
      <dsp:nvSpPr>
        <dsp:cNvPr id="0" name=""/>
        <dsp:cNvSpPr/>
      </dsp:nvSpPr>
      <dsp:spPr>
        <a:xfrm>
          <a:off x="511732" y="2175669"/>
          <a:ext cx="335261" cy="638837"/>
        </a:xfrm>
        <a:custGeom>
          <a:avLst/>
          <a:gdLst/>
          <a:ahLst/>
          <a:cxnLst/>
          <a:rect l="0" t="0" r="0" b="0"/>
          <a:pathLst>
            <a:path>
              <a:moveTo>
                <a:pt x="0" y="0"/>
              </a:moveTo>
              <a:lnTo>
                <a:pt x="167630" y="0"/>
              </a:lnTo>
              <a:lnTo>
                <a:pt x="167630" y="638837"/>
              </a:lnTo>
              <a:lnTo>
                <a:pt x="335261" y="638837"/>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661326" y="2477050"/>
        <a:ext cx="36073" cy="36073"/>
      </dsp:txXfrm>
    </dsp:sp>
    <dsp:sp modelId="{875516C8-EF38-401B-8E82-68547D7A21BD}">
      <dsp:nvSpPr>
        <dsp:cNvPr id="0" name=""/>
        <dsp:cNvSpPr/>
      </dsp:nvSpPr>
      <dsp:spPr>
        <a:xfrm>
          <a:off x="511732" y="2129949"/>
          <a:ext cx="335261" cy="91440"/>
        </a:xfrm>
        <a:custGeom>
          <a:avLst/>
          <a:gdLst/>
          <a:ahLst/>
          <a:cxnLst/>
          <a:rect l="0" t="0" r="0" b="0"/>
          <a:pathLst>
            <a:path>
              <a:moveTo>
                <a:pt x="0" y="45720"/>
              </a:moveTo>
              <a:lnTo>
                <a:pt x="335261" y="4572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670981" y="2167287"/>
        <a:ext cx="16763" cy="16763"/>
      </dsp:txXfrm>
    </dsp:sp>
    <dsp:sp modelId="{677F9739-AA74-4E80-B44B-ADBAEAAF8559}">
      <dsp:nvSpPr>
        <dsp:cNvPr id="0" name=""/>
        <dsp:cNvSpPr/>
      </dsp:nvSpPr>
      <dsp:spPr>
        <a:xfrm>
          <a:off x="511732" y="1536831"/>
          <a:ext cx="335261" cy="638837"/>
        </a:xfrm>
        <a:custGeom>
          <a:avLst/>
          <a:gdLst/>
          <a:ahLst/>
          <a:cxnLst/>
          <a:rect l="0" t="0" r="0" b="0"/>
          <a:pathLst>
            <a:path>
              <a:moveTo>
                <a:pt x="0" y="638837"/>
              </a:moveTo>
              <a:lnTo>
                <a:pt x="167630" y="638837"/>
              </a:lnTo>
              <a:lnTo>
                <a:pt x="167630" y="0"/>
              </a:lnTo>
              <a:lnTo>
                <a:pt x="335261" y="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661326" y="1838213"/>
        <a:ext cx="36073" cy="36073"/>
      </dsp:txXfrm>
    </dsp:sp>
    <dsp:sp modelId="{87155348-F234-4554-B65B-053B8F8C525A}">
      <dsp:nvSpPr>
        <dsp:cNvPr id="0" name=""/>
        <dsp:cNvSpPr/>
      </dsp:nvSpPr>
      <dsp:spPr>
        <a:xfrm>
          <a:off x="511732" y="897994"/>
          <a:ext cx="335261" cy="1277674"/>
        </a:xfrm>
        <a:custGeom>
          <a:avLst/>
          <a:gdLst/>
          <a:ahLst/>
          <a:cxnLst/>
          <a:rect l="0" t="0" r="0" b="0"/>
          <a:pathLst>
            <a:path>
              <a:moveTo>
                <a:pt x="0" y="1277674"/>
              </a:moveTo>
              <a:lnTo>
                <a:pt x="167630" y="1277674"/>
              </a:lnTo>
              <a:lnTo>
                <a:pt x="167630" y="0"/>
              </a:lnTo>
              <a:lnTo>
                <a:pt x="335261" y="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646340" y="1503808"/>
        <a:ext cx="66046" cy="66046"/>
      </dsp:txXfrm>
    </dsp:sp>
    <dsp:sp modelId="{3CCA1E78-DB1F-4673-9EB2-DCBA464C5AC7}">
      <dsp:nvSpPr>
        <dsp:cNvPr id="0" name=""/>
        <dsp:cNvSpPr/>
      </dsp:nvSpPr>
      <dsp:spPr>
        <a:xfrm>
          <a:off x="511732" y="259157"/>
          <a:ext cx="335261" cy="1916511"/>
        </a:xfrm>
        <a:custGeom>
          <a:avLst/>
          <a:gdLst/>
          <a:ahLst/>
          <a:cxnLst/>
          <a:rect l="0" t="0" r="0" b="0"/>
          <a:pathLst>
            <a:path>
              <a:moveTo>
                <a:pt x="0" y="1916511"/>
              </a:moveTo>
              <a:lnTo>
                <a:pt x="167630" y="1916511"/>
              </a:lnTo>
              <a:lnTo>
                <a:pt x="167630" y="0"/>
              </a:lnTo>
              <a:lnTo>
                <a:pt x="335261" y="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ru-RU" sz="600" kern="1200"/>
        </a:p>
      </dsp:txBody>
      <dsp:txXfrm>
        <a:off x="630722" y="1168772"/>
        <a:ext cx="97280" cy="97280"/>
      </dsp:txXfrm>
    </dsp:sp>
    <dsp:sp modelId="{A84ED2FA-F33D-4D2B-9A52-B35D6249003E}">
      <dsp:nvSpPr>
        <dsp:cNvPr id="0" name=""/>
        <dsp:cNvSpPr/>
      </dsp:nvSpPr>
      <dsp:spPr>
        <a:xfrm rot="16200000">
          <a:off x="-1088722" y="1920134"/>
          <a:ext cx="2689840" cy="51106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ru-RU" sz="1500" b="1" kern="1200" dirty="0"/>
            <a:t>Классификация предупреждения преступности</a:t>
          </a:r>
        </a:p>
      </dsp:txBody>
      <dsp:txXfrm>
        <a:off x="-1088722" y="1920134"/>
        <a:ext cx="2689840" cy="511069"/>
      </dsp:txXfrm>
    </dsp:sp>
    <dsp:sp modelId="{6F493045-BB50-45B8-BBEE-D222DB04B04C}">
      <dsp:nvSpPr>
        <dsp:cNvPr id="0" name=""/>
        <dsp:cNvSpPr/>
      </dsp:nvSpPr>
      <dsp:spPr>
        <a:xfrm>
          <a:off x="846994" y="3622"/>
          <a:ext cx="9667943" cy="51106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ru-RU" sz="1100" kern="1200" dirty="0"/>
            <a:t>От характера цели и направленности предупреждения</a:t>
          </a:r>
        </a:p>
      </dsp:txBody>
      <dsp:txXfrm>
        <a:off x="846994" y="3622"/>
        <a:ext cx="9667943" cy="511069"/>
      </dsp:txXfrm>
    </dsp:sp>
    <dsp:sp modelId="{9E399733-8DFB-4C4A-928D-5CB7EB4F029D}">
      <dsp:nvSpPr>
        <dsp:cNvPr id="0" name=""/>
        <dsp:cNvSpPr/>
      </dsp:nvSpPr>
      <dsp:spPr>
        <a:xfrm>
          <a:off x="846994" y="642459"/>
          <a:ext cx="9667943" cy="51106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ru-RU" sz="1100" kern="1200" dirty="0"/>
            <a:t>Уровня применения предупредительных мер</a:t>
          </a:r>
        </a:p>
      </dsp:txBody>
      <dsp:txXfrm>
        <a:off x="846994" y="642459"/>
        <a:ext cx="9667943" cy="511069"/>
      </dsp:txXfrm>
    </dsp:sp>
    <dsp:sp modelId="{0DC7105C-BFCD-432A-866B-F730E2526B21}">
      <dsp:nvSpPr>
        <dsp:cNvPr id="0" name=""/>
        <dsp:cNvSpPr/>
      </dsp:nvSpPr>
      <dsp:spPr>
        <a:xfrm>
          <a:off x="846994" y="1281296"/>
          <a:ext cx="9667943" cy="51106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ru-RU" sz="1100" kern="1200" dirty="0"/>
            <a:t>Количества лиц, на которых направлено предупреждение </a:t>
          </a:r>
        </a:p>
      </dsp:txBody>
      <dsp:txXfrm>
        <a:off x="846994" y="1281296"/>
        <a:ext cx="9667943" cy="511069"/>
      </dsp:txXfrm>
    </dsp:sp>
    <dsp:sp modelId="{F866FD0F-5972-4947-9534-B87595517995}">
      <dsp:nvSpPr>
        <dsp:cNvPr id="0" name=""/>
        <dsp:cNvSpPr/>
      </dsp:nvSpPr>
      <dsp:spPr>
        <a:xfrm>
          <a:off x="846994" y="1920134"/>
          <a:ext cx="9667943" cy="51106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ru-RU" sz="1100" kern="1200" dirty="0"/>
            <a:t>Объекта предупреждения (первая классификация)</a:t>
          </a:r>
        </a:p>
      </dsp:txBody>
      <dsp:txXfrm>
        <a:off x="846994" y="1920134"/>
        <a:ext cx="9667943" cy="511069"/>
      </dsp:txXfrm>
    </dsp:sp>
    <dsp:sp modelId="{9CF3C2C2-F62A-4666-8364-0476664A4370}">
      <dsp:nvSpPr>
        <dsp:cNvPr id="0" name=""/>
        <dsp:cNvSpPr/>
      </dsp:nvSpPr>
      <dsp:spPr>
        <a:xfrm>
          <a:off x="846994" y="2558971"/>
          <a:ext cx="9667943" cy="51106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ru-RU" sz="1100" kern="1200" dirty="0"/>
            <a:t>Объекта предупреждения (вторая классификация)</a:t>
          </a:r>
        </a:p>
      </dsp:txBody>
      <dsp:txXfrm>
        <a:off x="846994" y="2558971"/>
        <a:ext cx="9667943" cy="511069"/>
      </dsp:txXfrm>
    </dsp:sp>
    <dsp:sp modelId="{F6560602-606D-4B16-86CE-81EA8759B037}">
      <dsp:nvSpPr>
        <dsp:cNvPr id="0" name=""/>
        <dsp:cNvSpPr/>
      </dsp:nvSpPr>
      <dsp:spPr>
        <a:xfrm>
          <a:off x="846994" y="3197808"/>
          <a:ext cx="9667943" cy="51106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ru-RU" sz="1100" kern="1200" dirty="0"/>
            <a:t>Генезиса личности преступника</a:t>
          </a:r>
        </a:p>
      </dsp:txBody>
      <dsp:txXfrm>
        <a:off x="846994" y="3197808"/>
        <a:ext cx="9667943" cy="511069"/>
      </dsp:txXfrm>
    </dsp:sp>
    <dsp:sp modelId="{515F596A-79CD-476F-A61B-DABCAB044513}">
      <dsp:nvSpPr>
        <dsp:cNvPr id="0" name=""/>
        <dsp:cNvSpPr/>
      </dsp:nvSpPr>
      <dsp:spPr>
        <a:xfrm>
          <a:off x="846994" y="3836645"/>
          <a:ext cx="9667943" cy="51106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ru-RU" sz="1100" kern="1200" dirty="0"/>
            <a:t>Правовой регламентации</a:t>
          </a:r>
        </a:p>
      </dsp:txBody>
      <dsp:txXfrm>
        <a:off x="846994" y="3836645"/>
        <a:ext cx="9667943" cy="511069"/>
      </dsp:txXfrm>
    </dsp:sp>
  </dsp:spTree>
</dsp:drawing>
</file>

<file path=ppt/diagrams/drawing8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111AAE-0F72-4B2C-BAE8-39C8FA25B09D}">
      <dsp:nvSpPr>
        <dsp:cNvPr id="0" name=""/>
        <dsp:cNvSpPr/>
      </dsp:nvSpPr>
      <dsp:spPr>
        <a:xfrm>
          <a:off x="0" y="231669"/>
          <a:ext cx="10515600" cy="17690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b="1" kern="1200" dirty="0"/>
            <a:t>1) от характера, цели и направленности предупреждения: </a:t>
          </a:r>
        </a:p>
        <a:p>
          <a:pPr marL="0" lvl="0" indent="0" algn="l" defTabSz="800100">
            <a:lnSpc>
              <a:spcPct val="90000"/>
            </a:lnSpc>
            <a:spcBef>
              <a:spcPct val="0"/>
            </a:spcBef>
            <a:spcAft>
              <a:spcPct val="35000"/>
            </a:spcAft>
            <a:buNone/>
          </a:pPr>
          <a:r>
            <a:rPr lang="ru-RU" sz="1800" kern="1200" dirty="0"/>
            <a:t>— обще социальное предупреждение (совокупность мер, направленных на устранение недостатков в социально-экономической, политической, нравственно-психологической и иных сферах общества); </a:t>
          </a:r>
        </a:p>
        <a:p>
          <a:pPr marL="0" lvl="0" indent="0" algn="l" defTabSz="800100">
            <a:lnSpc>
              <a:spcPct val="90000"/>
            </a:lnSpc>
            <a:spcBef>
              <a:spcPct val="0"/>
            </a:spcBef>
            <a:spcAft>
              <a:spcPct val="35000"/>
            </a:spcAft>
            <a:buNone/>
          </a:pPr>
          <a:r>
            <a:rPr lang="ru-RU" sz="1800" kern="1200" dirty="0"/>
            <a:t>— специально-криминологическое предупреждение (совокупность мер, специально направленных на устранение причин преступности или конкретных преступных проявлений);</a:t>
          </a:r>
        </a:p>
      </dsp:txBody>
      <dsp:txXfrm>
        <a:off x="86357" y="318026"/>
        <a:ext cx="10342886" cy="1596326"/>
      </dsp:txXfrm>
    </dsp:sp>
    <dsp:sp modelId="{9DF9FB52-6CA4-4BBE-B7C8-DC929F8CCE60}">
      <dsp:nvSpPr>
        <dsp:cNvPr id="0" name=""/>
        <dsp:cNvSpPr/>
      </dsp:nvSpPr>
      <dsp:spPr>
        <a:xfrm>
          <a:off x="0" y="2052549"/>
          <a:ext cx="10515600" cy="17690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b="1" kern="1200" dirty="0"/>
            <a:t>2) уровня ( масштабов ) применения предупредительных мер:</a:t>
          </a:r>
        </a:p>
        <a:p>
          <a:pPr marL="0" lvl="0" indent="0" algn="l" defTabSz="800100">
            <a:lnSpc>
              <a:spcPct val="90000"/>
            </a:lnSpc>
            <a:spcBef>
              <a:spcPct val="0"/>
            </a:spcBef>
            <a:spcAft>
              <a:spcPct val="35000"/>
            </a:spcAft>
            <a:buNone/>
          </a:pPr>
          <a:r>
            <a:rPr lang="ru-RU" sz="1800" kern="1200" dirty="0"/>
            <a:t>— федеральный уровень;</a:t>
          </a:r>
        </a:p>
        <a:p>
          <a:pPr marL="0" lvl="0" indent="0" algn="l" defTabSz="800100">
            <a:lnSpc>
              <a:spcPct val="90000"/>
            </a:lnSpc>
            <a:spcBef>
              <a:spcPct val="0"/>
            </a:spcBef>
            <a:spcAft>
              <a:spcPct val="35000"/>
            </a:spcAft>
            <a:buNone/>
          </a:pPr>
          <a:r>
            <a:rPr lang="ru-RU" sz="1800" kern="1200" dirty="0"/>
            <a:t>— региональный уровень;</a:t>
          </a:r>
        </a:p>
        <a:p>
          <a:pPr marL="0" lvl="0" indent="0" algn="l" defTabSz="800100">
            <a:lnSpc>
              <a:spcPct val="90000"/>
            </a:lnSpc>
            <a:spcBef>
              <a:spcPct val="0"/>
            </a:spcBef>
            <a:spcAft>
              <a:spcPct val="35000"/>
            </a:spcAft>
            <a:buNone/>
          </a:pPr>
          <a:r>
            <a:rPr lang="ru-RU" sz="1800" kern="1200" dirty="0"/>
            <a:t>— местный уровень;</a:t>
          </a:r>
        </a:p>
      </dsp:txBody>
      <dsp:txXfrm>
        <a:off x="86357" y="2138906"/>
        <a:ext cx="10342886" cy="1596326"/>
      </dsp:txXfrm>
    </dsp:sp>
    <dsp:sp modelId="{EBB83A57-C13B-4E34-8DD4-5555FC0DCF7B}">
      <dsp:nvSpPr>
        <dsp:cNvPr id="0" name=""/>
        <dsp:cNvSpPr/>
      </dsp:nvSpPr>
      <dsp:spPr>
        <a:xfrm>
          <a:off x="0" y="3821589"/>
          <a:ext cx="10515600"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2860" rIns="128016" bIns="22860" numCol="1" spcCol="1270" anchor="t" anchorCtr="0">
          <a:noAutofit/>
        </a:bodyPr>
        <a:lstStyle/>
        <a:p>
          <a:pPr marL="114300" lvl="1" indent="-114300" algn="l" defTabSz="622300">
            <a:lnSpc>
              <a:spcPct val="90000"/>
            </a:lnSpc>
            <a:spcBef>
              <a:spcPct val="0"/>
            </a:spcBef>
            <a:spcAft>
              <a:spcPct val="20000"/>
            </a:spcAft>
            <a:buChar char="•"/>
          </a:pPr>
          <a:endParaRPr lang="ru-RU" sz="1400" kern="1200"/>
        </a:p>
      </dsp:txBody>
      <dsp:txXfrm>
        <a:off x="0" y="3821589"/>
        <a:ext cx="10515600" cy="2980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D61778-5C68-44FA-BC98-916C11E10134}">
      <dsp:nvSpPr>
        <dsp:cNvPr id="0" name=""/>
        <dsp:cNvSpPr/>
      </dsp:nvSpPr>
      <dsp:spPr>
        <a:xfrm>
          <a:off x="9242" y="103869"/>
          <a:ext cx="2762398" cy="4143598"/>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a:t>В </a:t>
          </a:r>
          <a:r>
            <a:rPr lang="ru-RU" sz="1600" b="1" kern="1200"/>
            <a:t>Особенной части </a:t>
          </a:r>
          <a:r>
            <a:rPr lang="ru-RU" sz="1600" kern="1200"/>
            <a:t>излагаются: </a:t>
          </a:r>
        </a:p>
      </dsp:txBody>
      <dsp:txXfrm>
        <a:off x="90150" y="184777"/>
        <a:ext cx="2600582" cy="3981782"/>
      </dsp:txXfrm>
    </dsp:sp>
    <dsp:sp modelId="{D9218569-6C1A-4E7D-BA71-6559CF265454}">
      <dsp:nvSpPr>
        <dsp:cNvPr id="0" name=""/>
        <dsp:cNvSpPr/>
      </dsp:nvSpPr>
      <dsp:spPr>
        <a:xfrm>
          <a:off x="3047880" y="1833131"/>
          <a:ext cx="585628" cy="685074"/>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ru-RU" sz="1300" kern="1200"/>
        </a:p>
      </dsp:txBody>
      <dsp:txXfrm>
        <a:off x="3047880" y="1970146"/>
        <a:ext cx="409940" cy="411044"/>
      </dsp:txXfrm>
    </dsp:sp>
    <dsp:sp modelId="{5F5F0ED7-1956-4227-8D31-5A4163EC9462}">
      <dsp:nvSpPr>
        <dsp:cNvPr id="0" name=""/>
        <dsp:cNvSpPr/>
      </dsp:nvSpPr>
      <dsp:spPr>
        <a:xfrm>
          <a:off x="3876600" y="103869"/>
          <a:ext cx="2762398" cy="4143598"/>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dirty="0"/>
            <a:t>- криминологические характеристики и особенности предупреждения отдельных видов и групп преступлений: насильственных, корыстных, экономических, неосторожных, бытовых, рецидивных, профессиональных, организованных, вооруженных, несовершеннолетних, женщин, военнослужащих, в местах лишения свободы, экологических и др.</a:t>
          </a:r>
        </a:p>
      </dsp:txBody>
      <dsp:txXfrm>
        <a:off x="3957508" y="184777"/>
        <a:ext cx="2600582" cy="3981782"/>
      </dsp:txXfrm>
    </dsp:sp>
    <dsp:sp modelId="{1DE94008-3FE7-4D5A-91F4-E963EF125665}">
      <dsp:nvSpPr>
        <dsp:cNvPr id="0" name=""/>
        <dsp:cNvSpPr/>
      </dsp:nvSpPr>
      <dsp:spPr>
        <a:xfrm>
          <a:off x="6915239" y="1833131"/>
          <a:ext cx="585628" cy="685074"/>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ru-RU" sz="1300" kern="1200"/>
        </a:p>
      </dsp:txBody>
      <dsp:txXfrm>
        <a:off x="6915239" y="1970146"/>
        <a:ext cx="409940" cy="411044"/>
      </dsp:txXfrm>
    </dsp:sp>
    <dsp:sp modelId="{6EF537C4-C3A9-45EF-8EB3-68969568AE3B}">
      <dsp:nvSpPr>
        <dsp:cNvPr id="0" name=""/>
        <dsp:cNvSpPr/>
      </dsp:nvSpPr>
      <dsp:spPr>
        <a:xfrm>
          <a:off x="7743958" y="103869"/>
          <a:ext cx="2762398" cy="4143598"/>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dirty="0"/>
            <a:t>- а также таких негативных социальных явлений, как алкоголизм, наркомания, бездомность, проституция</a:t>
          </a:r>
        </a:p>
      </dsp:txBody>
      <dsp:txXfrm>
        <a:off x="7824866" y="184777"/>
        <a:ext cx="2600582" cy="3981782"/>
      </dsp:txXfrm>
    </dsp:sp>
  </dsp:spTree>
</dsp:drawing>
</file>

<file path=ppt/diagrams/drawing9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93DCC0-A7FC-4DCA-A3CA-B5E6631D3B23}">
      <dsp:nvSpPr>
        <dsp:cNvPr id="0" name=""/>
        <dsp:cNvSpPr/>
      </dsp:nvSpPr>
      <dsp:spPr>
        <a:xfrm>
          <a:off x="0" y="128478"/>
          <a:ext cx="10515600" cy="1335993"/>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ru-RU" sz="1500" b="1" kern="1200" dirty="0"/>
            <a:t>3) количества лиц, на которых направлено предупреждение:</a:t>
          </a:r>
        </a:p>
        <a:p>
          <a:pPr marL="0" lvl="0" indent="0" algn="l" defTabSz="666750">
            <a:lnSpc>
              <a:spcPct val="90000"/>
            </a:lnSpc>
            <a:spcBef>
              <a:spcPct val="0"/>
            </a:spcBef>
            <a:spcAft>
              <a:spcPct val="35000"/>
            </a:spcAft>
            <a:buNone/>
          </a:pPr>
          <a:r>
            <a:rPr lang="ru-RU" sz="1500" kern="1200" dirty="0"/>
            <a:t>— общая профилактика;</a:t>
          </a:r>
        </a:p>
        <a:p>
          <a:pPr marL="0" lvl="0" indent="0" algn="l" defTabSz="666750">
            <a:lnSpc>
              <a:spcPct val="90000"/>
            </a:lnSpc>
            <a:spcBef>
              <a:spcPct val="0"/>
            </a:spcBef>
            <a:spcAft>
              <a:spcPct val="35000"/>
            </a:spcAft>
            <a:buNone/>
          </a:pPr>
          <a:r>
            <a:rPr lang="ru-RU" sz="1500" kern="1200" dirty="0"/>
            <a:t>— индивидуальная профилактика;</a:t>
          </a:r>
        </a:p>
      </dsp:txBody>
      <dsp:txXfrm>
        <a:off x="65218" y="193696"/>
        <a:ext cx="10385164" cy="1205557"/>
      </dsp:txXfrm>
    </dsp:sp>
    <dsp:sp modelId="{DDF72DC9-68B5-4205-85E9-DA59EFD47B79}">
      <dsp:nvSpPr>
        <dsp:cNvPr id="0" name=""/>
        <dsp:cNvSpPr/>
      </dsp:nvSpPr>
      <dsp:spPr>
        <a:xfrm>
          <a:off x="0" y="1507672"/>
          <a:ext cx="10515600" cy="1335993"/>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ru-RU" sz="1500" b="1" kern="1200" dirty="0"/>
            <a:t>4) объекта предупреждения (первая классификация):</a:t>
          </a:r>
        </a:p>
        <a:p>
          <a:pPr marL="0" lvl="0" indent="0" algn="l" defTabSz="666750">
            <a:lnSpc>
              <a:spcPct val="90000"/>
            </a:lnSpc>
            <a:spcBef>
              <a:spcPct val="0"/>
            </a:spcBef>
            <a:spcAft>
              <a:spcPct val="35000"/>
            </a:spcAft>
            <a:buNone/>
          </a:pPr>
          <a:r>
            <a:rPr lang="ru-RU" sz="1500" kern="1200" dirty="0"/>
            <a:t>— преступность в целом;</a:t>
          </a:r>
        </a:p>
        <a:p>
          <a:pPr marL="0" lvl="0" indent="0" algn="l" defTabSz="666750">
            <a:lnSpc>
              <a:spcPct val="90000"/>
            </a:lnSpc>
            <a:spcBef>
              <a:spcPct val="0"/>
            </a:spcBef>
            <a:spcAft>
              <a:spcPct val="35000"/>
            </a:spcAft>
            <a:buNone/>
          </a:pPr>
          <a:r>
            <a:rPr lang="ru-RU" sz="1500" kern="1200" dirty="0"/>
            <a:t>— отдельные виды преступлений;</a:t>
          </a:r>
        </a:p>
        <a:p>
          <a:pPr marL="0" lvl="0" indent="0" algn="l" defTabSz="666750">
            <a:lnSpc>
              <a:spcPct val="90000"/>
            </a:lnSpc>
            <a:spcBef>
              <a:spcPct val="0"/>
            </a:spcBef>
            <a:spcAft>
              <a:spcPct val="35000"/>
            </a:spcAft>
            <a:buNone/>
          </a:pPr>
          <a:r>
            <a:rPr lang="ru-RU" sz="1500" kern="1200" dirty="0"/>
            <a:t>— отдельные преступления;</a:t>
          </a:r>
        </a:p>
      </dsp:txBody>
      <dsp:txXfrm>
        <a:off x="65218" y="1572890"/>
        <a:ext cx="10385164" cy="1205557"/>
      </dsp:txXfrm>
    </dsp:sp>
    <dsp:sp modelId="{29F93AFF-B5A4-4009-AE67-CA21732F79B1}">
      <dsp:nvSpPr>
        <dsp:cNvPr id="0" name=""/>
        <dsp:cNvSpPr/>
      </dsp:nvSpPr>
      <dsp:spPr>
        <a:xfrm>
          <a:off x="0" y="2886865"/>
          <a:ext cx="10515600" cy="1335993"/>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ru-RU" sz="1500" b="1" kern="1200" dirty="0"/>
            <a:t>5) объекта предупреждения (вторая классификация):</a:t>
          </a:r>
        </a:p>
        <a:p>
          <a:pPr marL="0" lvl="0" indent="0" algn="l" defTabSz="666750">
            <a:lnSpc>
              <a:spcPct val="90000"/>
            </a:lnSpc>
            <a:spcBef>
              <a:spcPct val="0"/>
            </a:spcBef>
            <a:spcAft>
              <a:spcPct val="35000"/>
            </a:spcAft>
            <a:buNone/>
          </a:pPr>
          <a:r>
            <a:rPr lang="ru-RU" sz="1500" kern="1200" dirty="0"/>
            <a:t>— предупреждение преступлений в отношении преступников;</a:t>
          </a:r>
        </a:p>
        <a:p>
          <a:pPr marL="0" lvl="0" indent="0" algn="l" defTabSz="666750">
            <a:lnSpc>
              <a:spcPct val="90000"/>
            </a:lnSpc>
            <a:spcBef>
              <a:spcPct val="0"/>
            </a:spcBef>
            <a:spcAft>
              <a:spcPct val="35000"/>
            </a:spcAft>
            <a:buNone/>
          </a:pPr>
          <a:r>
            <a:rPr lang="ru-RU" sz="1500" kern="1200" dirty="0"/>
            <a:t>— </a:t>
          </a:r>
          <a:r>
            <a:rPr lang="ru-RU" sz="1500" kern="1200" dirty="0" err="1"/>
            <a:t>виктимологическая</a:t>
          </a:r>
          <a:r>
            <a:rPr lang="ru-RU" sz="1500" kern="1200" dirty="0"/>
            <a:t> профилактика в отношении лиц, которые могут стать жертвами преступлений;</a:t>
          </a:r>
        </a:p>
      </dsp:txBody>
      <dsp:txXfrm>
        <a:off x="65218" y="2952083"/>
        <a:ext cx="10385164" cy="1205557"/>
      </dsp:txXfrm>
    </dsp:sp>
  </dsp:spTree>
</dsp:drawing>
</file>

<file path=ppt/diagrams/drawing9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901E3-5E1C-4B1A-8AAD-4E105E0F82FE}">
      <dsp:nvSpPr>
        <dsp:cNvPr id="0" name=""/>
        <dsp:cNvSpPr/>
      </dsp:nvSpPr>
      <dsp:spPr>
        <a:xfrm>
          <a:off x="0" y="149228"/>
          <a:ext cx="10515600" cy="200772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ru-RU" sz="1300" b="1" kern="1200" dirty="0"/>
            <a:t>6) генезиса личности преступника (индивидуальная профилактика):</a:t>
          </a:r>
        </a:p>
        <a:p>
          <a:pPr marL="0" lvl="0" indent="0" algn="l" defTabSz="577850">
            <a:lnSpc>
              <a:spcPct val="90000"/>
            </a:lnSpc>
            <a:spcBef>
              <a:spcPct val="0"/>
            </a:spcBef>
            <a:spcAft>
              <a:spcPct val="35000"/>
            </a:spcAft>
            <a:buNone/>
          </a:pPr>
          <a:r>
            <a:rPr lang="ru-RU" sz="1300" kern="1200" dirty="0"/>
            <a:t>— ранняя индивидуальная профилактика;</a:t>
          </a:r>
        </a:p>
        <a:p>
          <a:pPr marL="0" lvl="0" indent="0" algn="l" defTabSz="577850">
            <a:lnSpc>
              <a:spcPct val="90000"/>
            </a:lnSpc>
            <a:spcBef>
              <a:spcPct val="0"/>
            </a:spcBef>
            <a:spcAft>
              <a:spcPct val="35000"/>
            </a:spcAft>
            <a:buNone/>
          </a:pPr>
          <a:r>
            <a:rPr lang="ru-RU" sz="1300" kern="1200" dirty="0"/>
            <a:t>— непосредственная профилактика;</a:t>
          </a:r>
        </a:p>
        <a:p>
          <a:pPr marL="0" lvl="0" indent="0" algn="l" defTabSz="577850">
            <a:lnSpc>
              <a:spcPct val="90000"/>
            </a:lnSpc>
            <a:spcBef>
              <a:spcPct val="0"/>
            </a:spcBef>
            <a:spcAft>
              <a:spcPct val="35000"/>
            </a:spcAft>
            <a:buNone/>
          </a:pPr>
          <a:r>
            <a:rPr lang="ru-RU" sz="1300" kern="1200" dirty="0"/>
            <a:t>— пресечение преступлений;</a:t>
          </a:r>
        </a:p>
        <a:p>
          <a:pPr marL="0" lvl="0" indent="0" algn="l" defTabSz="577850">
            <a:lnSpc>
              <a:spcPct val="90000"/>
            </a:lnSpc>
            <a:spcBef>
              <a:spcPct val="0"/>
            </a:spcBef>
            <a:spcAft>
              <a:spcPct val="35000"/>
            </a:spcAft>
            <a:buNone/>
          </a:pPr>
          <a:r>
            <a:rPr lang="ru-RU" sz="1300" kern="1200" dirty="0"/>
            <a:t>— судебно-следственная профилактика;</a:t>
          </a:r>
        </a:p>
        <a:p>
          <a:pPr marL="0" lvl="0" indent="0" algn="l" defTabSz="577850">
            <a:lnSpc>
              <a:spcPct val="90000"/>
            </a:lnSpc>
            <a:spcBef>
              <a:spcPct val="0"/>
            </a:spcBef>
            <a:spcAft>
              <a:spcPct val="35000"/>
            </a:spcAft>
            <a:buNone/>
          </a:pPr>
          <a:r>
            <a:rPr lang="ru-RU" sz="1300" kern="1200" dirty="0"/>
            <a:t>— пенитенциарная профилактика;</a:t>
          </a:r>
        </a:p>
        <a:p>
          <a:pPr marL="0" lvl="0" indent="0" algn="l" defTabSz="577850">
            <a:lnSpc>
              <a:spcPct val="90000"/>
            </a:lnSpc>
            <a:spcBef>
              <a:spcPct val="0"/>
            </a:spcBef>
            <a:spcAft>
              <a:spcPct val="35000"/>
            </a:spcAft>
            <a:buNone/>
          </a:pPr>
          <a:r>
            <a:rPr lang="ru-RU" sz="1300" kern="1200" dirty="0"/>
            <a:t>— </a:t>
          </a:r>
          <a:r>
            <a:rPr lang="ru-RU" sz="1300" kern="1200" dirty="0" err="1"/>
            <a:t>постпенитенциарная</a:t>
          </a:r>
          <a:r>
            <a:rPr lang="ru-RU" sz="1300" kern="1200" dirty="0"/>
            <a:t> профилактика;</a:t>
          </a:r>
        </a:p>
      </dsp:txBody>
      <dsp:txXfrm>
        <a:off x="98009" y="247237"/>
        <a:ext cx="10319582" cy="1811702"/>
      </dsp:txXfrm>
    </dsp:sp>
    <dsp:sp modelId="{2E3A6C1B-A686-420E-A131-43B730C359E3}">
      <dsp:nvSpPr>
        <dsp:cNvPr id="0" name=""/>
        <dsp:cNvSpPr/>
      </dsp:nvSpPr>
      <dsp:spPr>
        <a:xfrm>
          <a:off x="0" y="2194389"/>
          <a:ext cx="10515600" cy="200772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ru-RU" sz="1300" b="1" kern="1200" dirty="0"/>
            <a:t>7) правовой регламентации:</a:t>
          </a:r>
        </a:p>
        <a:p>
          <a:pPr marL="0" lvl="0" indent="0" algn="l" defTabSz="577850">
            <a:lnSpc>
              <a:spcPct val="90000"/>
            </a:lnSpc>
            <a:spcBef>
              <a:spcPct val="0"/>
            </a:spcBef>
            <a:spcAft>
              <a:spcPct val="35000"/>
            </a:spcAft>
            <a:buNone/>
          </a:pPr>
          <a:r>
            <a:rPr lang="ru-RU" sz="1300" kern="1200" dirty="0"/>
            <a:t>— процессуальное;</a:t>
          </a:r>
        </a:p>
        <a:p>
          <a:pPr marL="0" lvl="0" indent="0" algn="l" defTabSz="577850">
            <a:lnSpc>
              <a:spcPct val="90000"/>
            </a:lnSpc>
            <a:spcBef>
              <a:spcPct val="0"/>
            </a:spcBef>
            <a:spcAft>
              <a:spcPct val="35000"/>
            </a:spcAft>
            <a:buNone/>
          </a:pPr>
          <a:r>
            <a:rPr lang="ru-RU" sz="1300" kern="1200" dirty="0"/>
            <a:t>— </a:t>
          </a:r>
          <a:r>
            <a:rPr lang="ru-RU" sz="1300" kern="1200" dirty="0" err="1"/>
            <a:t>непроцессуальное</a:t>
          </a:r>
          <a:r>
            <a:rPr lang="ru-RU" sz="1300" kern="1200" dirty="0"/>
            <a:t>.</a:t>
          </a:r>
        </a:p>
      </dsp:txBody>
      <dsp:txXfrm>
        <a:off x="98009" y="2292398"/>
        <a:ext cx="10319582" cy="1811702"/>
      </dsp:txXfrm>
    </dsp:sp>
  </dsp:spTree>
</dsp:drawing>
</file>

<file path=ppt/diagrams/drawing9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A8F00C-52F7-468E-8300-CEB7B2EF1E60}">
      <dsp:nvSpPr>
        <dsp:cNvPr id="0" name=""/>
        <dsp:cNvSpPr/>
      </dsp:nvSpPr>
      <dsp:spPr>
        <a:xfrm>
          <a:off x="5257800" y="1798278"/>
          <a:ext cx="2174490" cy="754781"/>
        </a:xfrm>
        <a:custGeom>
          <a:avLst/>
          <a:gdLst/>
          <a:ahLst/>
          <a:cxnLst/>
          <a:rect l="0" t="0" r="0" b="0"/>
          <a:pathLst>
            <a:path>
              <a:moveTo>
                <a:pt x="0" y="0"/>
              </a:moveTo>
              <a:lnTo>
                <a:pt x="0" y="377390"/>
              </a:lnTo>
              <a:lnTo>
                <a:pt x="2174490" y="377390"/>
              </a:lnTo>
              <a:lnTo>
                <a:pt x="2174490" y="75478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C8DDB6-11E9-4149-B96B-5096249F3A57}">
      <dsp:nvSpPr>
        <dsp:cNvPr id="0" name=""/>
        <dsp:cNvSpPr/>
      </dsp:nvSpPr>
      <dsp:spPr>
        <a:xfrm>
          <a:off x="3083309" y="1798278"/>
          <a:ext cx="2174490" cy="754781"/>
        </a:xfrm>
        <a:custGeom>
          <a:avLst/>
          <a:gdLst/>
          <a:ahLst/>
          <a:cxnLst/>
          <a:rect l="0" t="0" r="0" b="0"/>
          <a:pathLst>
            <a:path>
              <a:moveTo>
                <a:pt x="2174490" y="0"/>
              </a:moveTo>
              <a:lnTo>
                <a:pt x="2174490" y="377390"/>
              </a:lnTo>
              <a:lnTo>
                <a:pt x="0" y="377390"/>
              </a:lnTo>
              <a:lnTo>
                <a:pt x="0" y="75478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D926AB-B72B-4D8D-8192-43946FFA5A25}">
      <dsp:nvSpPr>
        <dsp:cNvPr id="0" name=""/>
        <dsp:cNvSpPr/>
      </dsp:nvSpPr>
      <dsp:spPr>
        <a:xfrm>
          <a:off x="3460700" y="1178"/>
          <a:ext cx="3594199" cy="179709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ru-RU" sz="3200" b="1" kern="1200" dirty="0"/>
            <a:t>Система предупреждения преступности</a:t>
          </a:r>
        </a:p>
      </dsp:txBody>
      <dsp:txXfrm>
        <a:off x="3460700" y="1178"/>
        <a:ext cx="3594199" cy="1797099"/>
      </dsp:txXfrm>
    </dsp:sp>
    <dsp:sp modelId="{30DA0778-0D9C-49ED-9BB8-05244CEC039F}">
      <dsp:nvSpPr>
        <dsp:cNvPr id="0" name=""/>
        <dsp:cNvSpPr/>
      </dsp:nvSpPr>
      <dsp:spPr>
        <a:xfrm>
          <a:off x="1286209" y="2553059"/>
          <a:ext cx="3594199" cy="179709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ru-RU" sz="3200" kern="1200" dirty="0"/>
            <a:t>Объекты предупреждения</a:t>
          </a:r>
        </a:p>
      </dsp:txBody>
      <dsp:txXfrm>
        <a:off x="1286209" y="2553059"/>
        <a:ext cx="3594199" cy="1797099"/>
      </dsp:txXfrm>
    </dsp:sp>
    <dsp:sp modelId="{C2F87915-935E-414E-8E56-A189688D0157}">
      <dsp:nvSpPr>
        <dsp:cNvPr id="0" name=""/>
        <dsp:cNvSpPr/>
      </dsp:nvSpPr>
      <dsp:spPr>
        <a:xfrm>
          <a:off x="5635190" y="2553059"/>
          <a:ext cx="3594199" cy="179709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ru-RU" sz="3200" kern="1200" dirty="0"/>
            <a:t>Субъекты предупредительной деятельности</a:t>
          </a:r>
        </a:p>
      </dsp:txBody>
      <dsp:txXfrm>
        <a:off x="5635190" y="2553059"/>
        <a:ext cx="3594199" cy="1797099"/>
      </dsp:txXfrm>
    </dsp:sp>
  </dsp:spTree>
</dsp:drawing>
</file>

<file path=ppt/diagrams/drawing9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49657-631F-4F4A-9EA2-F8F144CC9C8F}">
      <dsp:nvSpPr>
        <dsp:cNvPr id="0" name=""/>
        <dsp:cNvSpPr/>
      </dsp:nvSpPr>
      <dsp:spPr>
        <a:xfrm>
          <a:off x="0" y="41588"/>
          <a:ext cx="10515600" cy="42681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ru-RU" sz="3200" b="1" kern="1200" dirty="0"/>
            <a:t>Объекты предупреждения </a:t>
          </a:r>
          <a:r>
            <a:rPr lang="ru-RU" sz="3200" kern="1200" dirty="0"/>
            <a:t>— совокупность криминогенных факторов, порождающих преступность (причины и условия), процессы, происходящие в самой преступности, способствующие </a:t>
          </a:r>
          <a:r>
            <a:rPr lang="ru-RU" sz="3200" kern="1200" dirty="0" err="1"/>
            <a:t>самодетерминации</a:t>
          </a:r>
          <a:r>
            <a:rPr lang="ru-RU" sz="3200" kern="1200" dirty="0"/>
            <a:t> преступности и воспроизводству преступного поведения; все общество в целом, отдельные группы населения, а также лица, склонные к совершению преступлений, совершившие преступление.</a:t>
          </a:r>
        </a:p>
      </dsp:txBody>
      <dsp:txXfrm>
        <a:off x="208354" y="249942"/>
        <a:ext cx="10098892" cy="3851452"/>
      </dsp:txXfrm>
    </dsp:sp>
  </dsp:spTree>
</dsp:drawing>
</file>

<file path=ppt/diagrams/drawing9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EE4CA-9A24-4A13-9C32-756F47DBB689}">
      <dsp:nvSpPr>
        <dsp:cNvPr id="0" name=""/>
        <dsp:cNvSpPr/>
      </dsp:nvSpPr>
      <dsp:spPr>
        <a:xfrm>
          <a:off x="0" y="11169"/>
          <a:ext cx="10515600" cy="43290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l" defTabSz="2222500">
            <a:lnSpc>
              <a:spcPct val="90000"/>
            </a:lnSpc>
            <a:spcBef>
              <a:spcPct val="0"/>
            </a:spcBef>
            <a:spcAft>
              <a:spcPct val="35000"/>
            </a:spcAft>
            <a:buNone/>
          </a:pPr>
          <a:r>
            <a:rPr lang="ru-RU" sz="5000" b="1" kern="1200"/>
            <a:t>Субъекты предупредительной деятельности </a:t>
          </a:r>
          <a:r>
            <a:rPr lang="ru-RU" sz="5000" kern="1200"/>
            <a:t>— органы, учреждения, организации и лица, участвующие в процессе предупреждения преступности.</a:t>
          </a:r>
        </a:p>
      </dsp:txBody>
      <dsp:txXfrm>
        <a:off x="211324" y="222493"/>
        <a:ext cx="10092952" cy="3906352"/>
      </dsp:txXfrm>
    </dsp:sp>
  </dsp:spTree>
</dsp:drawing>
</file>

<file path=ppt/diagrams/drawing9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15FB02-D4E9-43A1-AC06-A07495A6A36C}">
      <dsp:nvSpPr>
        <dsp:cNvPr id="0" name=""/>
        <dsp:cNvSpPr/>
      </dsp:nvSpPr>
      <dsp:spPr>
        <a:xfrm>
          <a:off x="830935" y="2175669"/>
          <a:ext cx="541292" cy="1031425"/>
        </a:xfrm>
        <a:custGeom>
          <a:avLst/>
          <a:gdLst/>
          <a:ahLst/>
          <a:cxnLst/>
          <a:rect l="0" t="0" r="0" b="0"/>
          <a:pathLst>
            <a:path>
              <a:moveTo>
                <a:pt x="0" y="0"/>
              </a:moveTo>
              <a:lnTo>
                <a:pt x="270646" y="0"/>
              </a:lnTo>
              <a:lnTo>
                <a:pt x="270646" y="1031425"/>
              </a:lnTo>
              <a:lnTo>
                <a:pt x="541292" y="1031425"/>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1072460" y="2662260"/>
        <a:ext cx="58241" cy="58241"/>
      </dsp:txXfrm>
    </dsp:sp>
    <dsp:sp modelId="{C66CE5DA-2AE1-4A30-8ED9-8E8DF1CBC83F}">
      <dsp:nvSpPr>
        <dsp:cNvPr id="0" name=""/>
        <dsp:cNvSpPr/>
      </dsp:nvSpPr>
      <dsp:spPr>
        <a:xfrm>
          <a:off x="830935" y="2129949"/>
          <a:ext cx="541292" cy="91440"/>
        </a:xfrm>
        <a:custGeom>
          <a:avLst/>
          <a:gdLst/>
          <a:ahLst/>
          <a:cxnLst/>
          <a:rect l="0" t="0" r="0" b="0"/>
          <a:pathLst>
            <a:path>
              <a:moveTo>
                <a:pt x="0" y="45720"/>
              </a:moveTo>
              <a:lnTo>
                <a:pt x="541292" y="4572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1088049" y="2162136"/>
        <a:ext cx="27064" cy="27064"/>
      </dsp:txXfrm>
    </dsp:sp>
    <dsp:sp modelId="{3568CF90-E6C3-4BAD-9291-2F22F50F7F9C}">
      <dsp:nvSpPr>
        <dsp:cNvPr id="0" name=""/>
        <dsp:cNvSpPr/>
      </dsp:nvSpPr>
      <dsp:spPr>
        <a:xfrm>
          <a:off x="830935" y="1144243"/>
          <a:ext cx="541292" cy="1031425"/>
        </a:xfrm>
        <a:custGeom>
          <a:avLst/>
          <a:gdLst/>
          <a:ahLst/>
          <a:cxnLst/>
          <a:rect l="0" t="0" r="0" b="0"/>
          <a:pathLst>
            <a:path>
              <a:moveTo>
                <a:pt x="0" y="1031425"/>
              </a:moveTo>
              <a:lnTo>
                <a:pt x="270646" y="1031425"/>
              </a:lnTo>
              <a:lnTo>
                <a:pt x="270646" y="0"/>
              </a:lnTo>
              <a:lnTo>
                <a:pt x="541292" y="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1072460" y="1630835"/>
        <a:ext cx="58241" cy="58241"/>
      </dsp:txXfrm>
    </dsp:sp>
    <dsp:sp modelId="{894DCABF-E8C1-4B87-A22E-0A8C2E83511A}">
      <dsp:nvSpPr>
        <dsp:cNvPr id="0" name=""/>
        <dsp:cNvSpPr/>
      </dsp:nvSpPr>
      <dsp:spPr>
        <a:xfrm rot="16200000">
          <a:off x="-1753056" y="1763098"/>
          <a:ext cx="4342843" cy="82514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ru-RU" sz="2200" b="1" kern="1200" dirty="0"/>
            <a:t>Классификация субъектов предупредительной деятельности</a:t>
          </a:r>
        </a:p>
      </dsp:txBody>
      <dsp:txXfrm>
        <a:off x="-1753056" y="1763098"/>
        <a:ext cx="4342843" cy="825140"/>
      </dsp:txXfrm>
    </dsp:sp>
    <dsp:sp modelId="{CAF8765B-BD25-4B23-B900-B9C5ECC59475}">
      <dsp:nvSpPr>
        <dsp:cNvPr id="0" name=""/>
        <dsp:cNvSpPr/>
      </dsp:nvSpPr>
      <dsp:spPr>
        <a:xfrm>
          <a:off x="1372227" y="731673"/>
          <a:ext cx="9137577" cy="82514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ru-RU" sz="1200" kern="1200" dirty="0"/>
            <a:t>Специализированные, к которым относятся государственные органы и негосударственные организации различных уровней, должностные лица, целенаправленно осуществляющие борьбу с преступностью, а также органы, основной задачей деятельности которых является предупреждение преступности (суд, прокуратура, Федеральная таможенная служба, МВД, ФСИН России и др.)</a:t>
          </a:r>
        </a:p>
      </dsp:txBody>
      <dsp:txXfrm>
        <a:off x="1372227" y="731673"/>
        <a:ext cx="9137577" cy="825140"/>
      </dsp:txXfrm>
    </dsp:sp>
    <dsp:sp modelId="{7034EB88-F239-4FAB-862F-74F4DB405233}">
      <dsp:nvSpPr>
        <dsp:cNvPr id="0" name=""/>
        <dsp:cNvSpPr/>
      </dsp:nvSpPr>
      <dsp:spPr>
        <a:xfrm>
          <a:off x="1372227" y="1763098"/>
          <a:ext cx="9137577" cy="82514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ru-RU" sz="1200" kern="1200" dirty="0"/>
            <a:t>Относительно специализированные — органы, для которых функция по профилактике преступности является факультативной (Федеральное Собрание РФ, Федеральная налоговая служба и др.);</a:t>
          </a:r>
        </a:p>
        <a:p>
          <a:pPr marL="0" lvl="0" indent="0" algn="ctr" defTabSz="533400">
            <a:lnSpc>
              <a:spcPct val="90000"/>
            </a:lnSpc>
            <a:spcBef>
              <a:spcPct val="0"/>
            </a:spcBef>
            <a:spcAft>
              <a:spcPct val="35000"/>
            </a:spcAft>
            <a:buNone/>
          </a:pPr>
          <a:endParaRPr lang="ru-RU" sz="1200" kern="1200" dirty="0"/>
        </a:p>
      </dsp:txBody>
      <dsp:txXfrm>
        <a:off x="1372227" y="1763098"/>
        <a:ext cx="9137577" cy="825140"/>
      </dsp:txXfrm>
    </dsp:sp>
    <dsp:sp modelId="{27551115-B551-47B5-AA72-FF869EF4E7EC}">
      <dsp:nvSpPr>
        <dsp:cNvPr id="0" name=""/>
        <dsp:cNvSpPr/>
      </dsp:nvSpPr>
      <dsp:spPr>
        <a:xfrm>
          <a:off x="1372227" y="2794524"/>
          <a:ext cx="9137577" cy="82514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ru-RU" sz="1200" kern="1200" dirty="0"/>
            <a:t>Неспециализированные — совокупность органов, учреждений, организаций, граждан, в функции которых борьба с преступностью не входит. Деятельность по предупреждению преступности они осуществляют в связи с выполнением своих основных функций (образовательные, медицинские учреждения).</a:t>
          </a:r>
        </a:p>
      </dsp:txBody>
      <dsp:txXfrm>
        <a:off x="1372227" y="2794524"/>
        <a:ext cx="9137577" cy="825140"/>
      </dsp:txXfrm>
    </dsp:sp>
  </dsp:spTree>
</dsp:drawing>
</file>

<file path=ppt/diagrams/drawing9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D4819-E7CC-42E6-BF8A-0B5C3FA17004}">
      <dsp:nvSpPr>
        <dsp:cNvPr id="0" name=""/>
        <dsp:cNvSpPr/>
      </dsp:nvSpPr>
      <dsp:spPr>
        <a:xfrm>
          <a:off x="0" y="27549"/>
          <a:ext cx="10515600" cy="4296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ru-RU" sz="3600" kern="1200" dirty="0"/>
            <a:t>В зависимости от уровня осуществления полномочий, вертикальной структуры, все субъекты подразделяются:</a:t>
          </a:r>
        </a:p>
        <a:p>
          <a:pPr marL="0" lvl="0" indent="0" algn="l" defTabSz="1600200">
            <a:lnSpc>
              <a:spcPct val="90000"/>
            </a:lnSpc>
            <a:spcBef>
              <a:spcPct val="0"/>
            </a:spcBef>
            <a:spcAft>
              <a:spcPct val="35000"/>
            </a:spcAft>
            <a:buNone/>
          </a:pPr>
          <a:r>
            <a:rPr lang="ru-RU" sz="3600" kern="1200" dirty="0"/>
            <a:t>— на федеральные;</a:t>
          </a:r>
        </a:p>
        <a:p>
          <a:pPr marL="0" lvl="0" indent="0" algn="l" defTabSz="1600200">
            <a:lnSpc>
              <a:spcPct val="90000"/>
            </a:lnSpc>
            <a:spcBef>
              <a:spcPct val="0"/>
            </a:spcBef>
            <a:spcAft>
              <a:spcPct val="35000"/>
            </a:spcAft>
            <a:buNone/>
          </a:pPr>
          <a:r>
            <a:rPr lang="ru-RU" sz="3600" kern="1200" dirty="0"/>
            <a:t>— региональные;</a:t>
          </a:r>
        </a:p>
        <a:p>
          <a:pPr marL="0" lvl="0" indent="0" algn="l" defTabSz="1600200">
            <a:lnSpc>
              <a:spcPct val="90000"/>
            </a:lnSpc>
            <a:spcBef>
              <a:spcPct val="0"/>
            </a:spcBef>
            <a:spcAft>
              <a:spcPct val="35000"/>
            </a:spcAft>
            <a:buNone/>
          </a:pPr>
          <a:r>
            <a:rPr lang="ru-RU" sz="3600" kern="1200" dirty="0"/>
            <a:t>— местные.</a:t>
          </a:r>
        </a:p>
      </dsp:txBody>
      <dsp:txXfrm>
        <a:off x="209725" y="237274"/>
        <a:ext cx="10096150" cy="3876790"/>
      </dsp:txXfrm>
    </dsp:sp>
  </dsp:spTree>
</dsp:drawing>
</file>

<file path=ppt/diagrams/drawing9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E9CEDE-61FC-4F32-BF58-26128E24A708}">
      <dsp:nvSpPr>
        <dsp:cNvPr id="0" name=""/>
        <dsp:cNvSpPr/>
      </dsp:nvSpPr>
      <dsp:spPr>
        <a:xfrm>
          <a:off x="0" y="163268"/>
          <a:ext cx="10515600" cy="40248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u-RU" sz="2000" kern="1200" dirty="0"/>
            <a:t>В зависимости от механизма действия меры противодействия преступности подразделяются:</a:t>
          </a:r>
        </a:p>
        <a:p>
          <a:pPr marL="0" lvl="0" indent="0" algn="l" defTabSz="889000">
            <a:lnSpc>
              <a:spcPct val="90000"/>
            </a:lnSpc>
            <a:spcBef>
              <a:spcPct val="0"/>
            </a:spcBef>
            <a:spcAft>
              <a:spcPct val="35000"/>
            </a:spcAft>
            <a:buNone/>
          </a:pPr>
          <a:r>
            <a:rPr lang="ru-RU" sz="2000" kern="1200" dirty="0"/>
            <a:t>— </a:t>
          </a:r>
          <a:r>
            <a:rPr lang="ru-RU" sz="2000" b="1" kern="1200" dirty="0"/>
            <a:t>на общие </a:t>
          </a:r>
          <a:r>
            <a:rPr lang="ru-RU" sz="2000" kern="1200" dirty="0"/>
            <a:t>— нацеленные на решение глобальных политических, социально-экономических, духовно-нравственных проблем. Эти меры не направлены на непосредственную борьбу с преступностью, но в силу своей масштабности, проведения в общегосударственных границах, оказывают влияние на эту сферу деятельности;</a:t>
          </a:r>
        </a:p>
        <a:p>
          <a:pPr marL="0" lvl="0" indent="0" algn="l" defTabSz="889000">
            <a:lnSpc>
              <a:spcPct val="90000"/>
            </a:lnSpc>
            <a:spcBef>
              <a:spcPct val="0"/>
            </a:spcBef>
            <a:spcAft>
              <a:spcPct val="35000"/>
            </a:spcAft>
            <a:buNone/>
          </a:pPr>
          <a:r>
            <a:rPr lang="ru-RU" sz="2000" kern="1200" dirty="0"/>
            <a:t>— </a:t>
          </a:r>
          <a:r>
            <a:rPr lang="ru-RU" sz="2000" b="1" kern="1200" dirty="0"/>
            <a:t>специальные</a:t>
          </a:r>
          <a:r>
            <a:rPr lang="ru-RU" sz="2000" kern="1200" dirty="0"/>
            <a:t> — непосредственно направленные на борьбу с преступностью;</a:t>
          </a:r>
        </a:p>
        <a:p>
          <a:pPr marL="0" lvl="0" indent="0" algn="l" defTabSz="889000">
            <a:lnSpc>
              <a:spcPct val="90000"/>
            </a:lnSpc>
            <a:spcBef>
              <a:spcPct val="0"/>
            </a:spcBef>
            <a:spcAft>
              <a:spcPct val="35000"/>
            </a:spcAft>
            <a:buNone/>
          </a:pPr>
          <a:r>
            <a:rPr lang="ru-RU" sz="2000" kern="1200" dirty="0"/>
            <a:t>— </a:t>
          </a:r>
          <a:r>
            <a:rPr lang="ru-RU" sz="2000" b="1" kern="1200" dirty="0"/>
            <a:t>индивидуальные </a:t>
          </a:r>
          <a:r>
            <a:rPr lang="ru-RU" sz="2000" kern="1200" dirty="0"/>
            <a:t>— направленные на оказание воздействия на конкретных лиц, на устранение факторов, отрицательно влияющих на их поведение, а также на оказание помощи лицам, пострадавшим от правонарушений или подверженным риску стать таковыми.</a:t>
          </a:r>
        </a:p>
      </dsp:txBody>
      <dsp:txXfrm>
        <a:off x="196475" y="359743"/>
        <a:ext cx="10122650" cy="3631850"/>
      </dsp:txXfrm>
    </dsp:sp>
  </dsp:spTree>
</dsp:drawing>
</file>

<file path=ppt/diagrams/drawing9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76E260-64CC-4402-AC99-CD3126BA3304}">
      <dsp:nvSpPr>
        <dsp:cNvPr id="0" name=""/>
        <dsp:cNvSpPr/>
      </dsp:nvSpPr>
      <dsp:spPr>
        <a:xfrm>
          <a:off x="0" y="69669"/>
          <a:ext cx="10515600" cy="42120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dirty="0"/>
            <a:t>В зависимости от сферы применения меры могут подразделяться: </a:t>
          </a:r>
        </a:p>
        <a:p>
          <a:pPr marL="0" lvl="0" indent="0" algn="l" defTabSz="800100">
            <a:lnSpc>
              <a:spcPct val="90000"/>
            </a:lnSpc>
            <a:spcBef>
              <a:spcPct val="0"/>
            </a:spcBef>
            <a:spcAft>
              <a:spcPct val="35000"/>
            </a:spcAft>
            <a:buNone/>
          </a:pPr>
          <a:r>
            <a:rPr lang="ru-RU" sz="1800" kern="1200" dirty="0"/>
            <a:t>— на политические (стабильность, борьба с коррупцией и пр.); </a:t>
          </a:r>
        </a:p>
        <a:p>
          <a:pPr marL="0" lvl="0" indent="0" algn="l" defTabSz="800100">
            <a:lnSpc>
              <a:spcPct val="90000"/>
            </a:lnSpc>
            <a:spcBef>
              <a:spcPct val="0"/>
            </a:spcBef>
            <a:spcAft>
              <a:spcPct val="35000"/>
            </a:spcAft>
            <a:buNone/>
          </a:pPr>
          <a:r>
            <a:rPr lang="ru-RU" sz="1800" kern="1200" dirty="0"/>
            <a:t>— экономические (повышение уровня жизни населения, уменьшение степени разрыва между бедными и богатыми, понижение уровня безработицы, стабилизация экономики и т.д.);</a:t>
          </a:r>
        </a:p>
        <a:p>
          <a:pPr marL="0" lvl="0" indent="0" algn="l" defTabSz="800100">
            <a:lnSpc>
              <a:spcPct val="90000"/>
            </a:lnSpc>
            <a:spcBef>
              <a:spcPct val="0"/>
            </a:spcBef>
            <a:spcAft>
              <a:spcPct val="35000"/>
            </a:spcAft>
            <a:buNone/>
          </a:pPr>
          <a:r>
            <a:rPr lang="ru-RU" sz="1800" kern="1200" dirty="0"/>
            <a:t>— социальные (понижение уровня социального напряжения в обществе, уменьшение уровня алкоголизации и наркомании и т.д.);</a:t>
          </a:r>
        </a:p>
        <a:p>
          <a:pPr marL="0" lvl="0" indent="0" algn="l" defTabSz="800100">
            <a:lnSpc>
              <a:spcPct val="90000"/>
            </a:lnSpc>
            <a:spcBef>
              <a:spcPct val="0"/>
            </a:spcBef>
            <a:spcAft>
              <a:spcPct val="35000"/>
            </a:spcAft>
            <a:buNone/>
          </a:pPr>
          <a:r>
            <a:rPr lang="ru-RU" sz="1800" kern="1200" dirty="0"/>
            <a:t>— правовые (разработка необходимой нормативно-правовой базы, регулирующей деятельность по профилактике преступлений, устранение противоречий в законодательстве и т.п.);</a:t>
          </a:r>
        </a:p>
        <a:p>
          <a:pPr marL="0" lvl="0" indent="0" algn="l" defTabSz="800100">
            <a:lnSpc>
              <a:spcPct val="90000"/>
            </a:lnSpc>
            <a:spcBef>
              <a:spcPct val="0"/>
            </a:spcBef>
            <a:spcAft>
              <a:spcPct val="35000"/>
            </a:spcAft>
            <a:buNone/>
          </a:pPr>
          <a:r>
            <a:rPr lang="ru-RU" sz="1800" kern="1200" dirty="0"/>
            <a:t>— организационные (устранение противоречий в деятельности органов, осуществляющих борьбу с преступностью, образование эффективных органов управления и т.д.);</a:t>
          </a:r>
        </a:p>
        <a:p>
          <a:pPr marL="0" lvl="0" indent="0" algn="l" defTabSz="800100">
            <a:lnSpc>
              <a:spcPct val="90000"/>
            </a:lnSpc>
            <a:spcBef>
              <a:spcPct val="0"/>
            </a:spcBef>
            <a:spcAft>
              <a:spcPct val="35000"/>
            </a:spcAft>
            <a:buNone/>
          </a:pPr>
          <a:r>
            <a:rPr lang="ru-RU" sz="1800" kern="1200" dirty="0"/>
            <a:t>— нравственно-психологические (устранение правового нигилизма, формирование положительной социальной ориентации и пр.) и др.</a:t>
          </a:r>
        </a:p>
      </dsp:txBody>
      <dsp:txXfrm>
        <a:off x="205613" y="275282"/>
        <a:ext cx="10104374" cy="3800774"/>
      </dsp:txXfrm>
    </dsp:sp>
  </dsp:spTree>
</dsp:drawing>
</file>

<file path=ppt/diagrams/drawing9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E7A837-7E9A-4111-852E-4E1B99331189}">
      <dsp:nvSpPr>
        <dsp:cNvPr id="0" name=""/>
        <dsp:cNvSpPr/>
      </dsp:nvSpPr>
      <dsp:spPr>
        <a:xfrm>
          <a:off x="0" y="43119"/>
          <a:ext cx="10515600" cy="368549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ru-RU" sz="3500" kern="1200" dirty="0"/>
            <a:t>В зависимости от уровня применения предупредительных мер выделяют:</a:t>
          </a:r>
        </a:p>
        <a:p>
          <a:pPr marL="0" lvl="0" indent="0" algn="l" defTabSz="1555750">
            <a:lnSpc>
              <a:spcPct val="90000"/>
            </a:lnSpc>
            <a:spcBef>
              <a:spcPct val="0"/>
            </a:spcBef>
            <a:spcAft>
              <a:spcPct val="35000"/>
            </a:spcAft>
            <a:buNone/>
          </a:pPr>
          <a:r>
            <a:rPr lang="ru-RU" sz="3500" kern="1200" dirty="0"/>
            <a:t>— федеральный уровень;</a:t>
          </a:r>
        </a:p>
        <a:p>
          <a:pPr marL="0" lvl="0" indent="0" algn="l" defTabSz="1555750">
            <a:lnSpc>
              <a:spcPct val="90000"/>
            </a:lnSpc>
            <a:spcBef>
              <a:spcPct val="0"/>
            </a:spcBef>
            <a:spcAft>
              <a:spcPct val="35000"/>
            </a:spcAft>
            <a:buNone/>
          </a:pPr>
          <a:r>
            <a:rPr lang="ru-RU" sz="3500" kern="1200" dirty="0"/>
            <a:t>— региональный уровень;</a:t>
          </a:r>
        </a:p>
        <a:p>
          <a:pPr marL="0" lvl="0" indent="0" algn="l" defTabSz="1555750">
            <a:lnSpc>
              <a:spcPct val="90000"/>
            </a:lnSpc>
            <a:spcBef>
              <a:spcPct val="0"/>
            </a:spcBef>
            <a:spcAft>
              <a:spcPct val="35000"/>
            </a:spcAft>
            <a:buNone/>
          </a:pPr>
          <a:r>
            <a:rPr lang="ru-RU" sz="3500" kern="1200" dirty="0"/>
            <a:t>— местный уровень.</a:t>
          </a:r>
        </a:p>
      </dsp:txBody>
      <dsp:txXfrm>
        <a:off x="179911" y="223030"/>
        <a:ext cx="10155778" cy="3325677"/>
      </dsp:txXfrm>
    </dsp:sp>
    <dsp:sp modelId="{7988E0D3-FF14-4D22-AD9E-00B20A35ADDA}">
      <dsp:nvSpPr>
        <dsp:cNvPr id="0" name=""/>
        <dsp:cNvSpPr/>
      </dsp:nvSpPr>
      <dsp:spPr>
        <a:xfrm>
          <a:off x="0" y="3728618"/>
          <a:ext cx="10515600" cy="5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4450" rIns="248920" bIns="44450" numCol="1" spcCol="1270" anchor="t" anchorCtr="0">
          <a:noAutofit/>
        </a:bodyPr>
        <a:lstStyle/>
        <a:p>
          <a:pPr marL="228600" lvl="1" indent="-228600" algn="l" defTabSz="1200150">
            <a:lnSpc>
              <a:spcPct val="90000"/>
            </a:lnSpc>
            <a:spcBef>
              <a:spcPct val="0"/>
            </a:spcBef>
            <a:spcAft>
              <a:spcPct val="20000"/>
            </a:spcAft>
            <a:buChar char="•"/>
          </a:pPr>
          <a:endParaRPr lang="ru-RU" sz="2700" kern="1200"/>
        </a:p>
      </dsp:txBody>
      <dsp:txXfrm>
        <a:off x="0" y="3728618"/>
        <a:ext cx="10515600" cy="5796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5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9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11B7338-0074-4044-B986-6D933300E751}"/>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C413ED2E-684B-47C3-A4A3-9C37F45D49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A03903A1-1F5B-4106-8CB1-54EA8D355237}"/>
              </a:ext>
            </a:extLst>
          </p:cNvPr>
          <p:cNvSpPr>
            <a:spLocks noGrp="1"/>
          </p:cNvSpPr>
          <p:nvPr>
            <p:ph type="dt" sz="half" idx="10"/>
          </p:nvPr>
        </p:nvSpPr>
        <p:spPr/>
        <p:txBody>
          <a:bodyPr/>
          <a:lstStyle/>
          <a:p>
            <a:fld id="{9A8D2E0D-A58E-478C-9C86-B5A64156027E}" type="datetimeFigureOut">
              <a:rPr lang="ru-RU" smtClean="0"/>
              <a:t>19.02.2020</a:t>
            </a:fld>
            <a:endParaRPr lang="ru-RU"/>
          </a:p>
        </p:txBody>
      </p:sp>
      <p:sp>
        <p:nvSpPr>
          <p:cNvPr id="5" name="Нижний колонтитул 4">
            <a:extLst>
              <a:ext uri="{FF2B5EF4-FFF2-40B4-BE49-F238E27FC236}">
                <a16:creationId xmlns:a16="http://schemas.microsoft.com/office/drawing/2014/main" id="{5C602119-A1AE-4DA1-90DC-1CEF2F1A109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58C844B-12A5-4F69-BDF9-F22989387EDD}"/>
              </a:ext>
            </a:extLst>
          </p:cNvPr>
          <p:cNvSpPr>
            <a:spLocks noGrp="1"/>
          </p:cNvSpPr>
          <p:nvPr>
            <p:ph type="sldNum" sz="quarter" idx="12"/>
          </p:nvPr>
        </p:nvSpPr>
        <p:spPr/>
        <p:txBody>
          <a:bodyPr/>
          <a:lstStyle/>
          <a:p>
            <a:fld id="{18FB9386-A9A6-4304-A77F-E704570D64FD}" type="slidenum">
              <a:rPr lang="ru-RU" smtClean="0"/>
              <a:t>‹#›</a:t>
            </a:fld>
            <a:endParaRPr lang="ru-RU"/>
          </a:p>
        </p:txBody>
      </p:sp>
    </p:spTree>
    <p:extLst>
      <p:ext uri="{BB962C8B-B14F-4D97-AF65-F5344CB8AC3E}">
        <p14:creationId xmlns:p14="http://schemas.microsoft.com/office/powerpoint/2010/main" val="602907700"/>
      </p:ext>
    </p:extLst>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3A3FC7-EB69-4134-979B-6472BB7F4066}"/>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3BAD9F10-0408-474D-856C-F0E21FB55376}"/>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7153029-2A67-486C-B1E1-7273E3BAD82D}"/>
              </a:ext>
            </a:extLst>
          </p:cNvPr>
          <p:cNvSpPr>
            <a:spLocks noGrp="1"/>
          </p:cNvSpPr>
          <p:nvPr>
            <p:ph type="dt" sz="half" idx="10"/>
          </p:nvPr>
        </p:nvSpPr>
        <p:spPr/>
        <p:txBody>
          <a:bodyPr/>
          <a:lstStyle/>
          <a:p>
            <a:fld id="{9A8D2E0D-A58E-478C-9C86-B5A64156027E}" type="datetimeFigureOut">
              <a:rPr lang="ru-RU" smtClean="0"/>
              <a:t>19.02.2020</a:t>
            </a:fld>
            <a:endParaRPr lang="ru-RU"/>
          </a:p>
        </p:txBody>
      </p:sp>
      <p:sp>
        <p:nvSpPr>
          <p:cNvPr id="5" name="Нижний колонтитул 4">
            <a:extLst>
              <a:ext uri="{FF2B5EF4-FFF2-40B4-BE49-F238E27FC236}">
                <a16:creationId xmlns:a16="http://schemas.microsoft.com/office/drawing/2014/main" id="{97E2BCF5-47EA-46CE-83D6-6EEA90723E1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D693E59-2833-482E-B785-7ADC4812FEF6}"/>
              </a:ext>
            </a:extLst>
          </p:cNvPr>
          <p:cNvSpPr>
            <a:spLocks noGrp="1"/>
          </p:cNvSpPr>
          <p:nvPr>
            <p:ph type="sldNum" sz="quarter" idx="12"/>
          </p:nvPr>
        </p:nvSpPr>
        <p:spPr/>
        <p:txBody>
          <a:bodyPr/>
          <a:lstStyle/>
          <a:p>
            <a:fld id="{18FB9386-A9A6-4304-A77F-E704570D64FD}" type="slidenum">
              <a:rPr lang="ru-RU" smtClean="0"/>
              <a:t>‹#›</a:t>
            </a:fld>
            <a:endParaRPr lang="ru-RU"/>
          </a:p>
        </p:txBody>
      </p:sp>
    </p:spTree>
    <p:extLst>
      <p:ext uri="{BB962C8B-B14F-4D97-AF65-F5344CB8AC3E}">
        <p14:creationId xmlns:p14="http://schemas.microsoft.com/office/powerpoint/2010/main" val="3040946303"/>
      </p:ext>
    </p:extLst>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17307221-F4EB-4205-851D-3FC7013F0968}"/>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35F917FA-741E-4478-8EA9-32E4A56E31A5}"/>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2BF3C6E-F432-4BAA-8914-7AB2F73A9DAA}"/>
              </a:ext>
            </a:extLst>
          </p:cNvPr>
          <p:cNvSpPr>
            <a:spLocks noGrp="1"/>
          </p:cNvSpPr>
          <p:nvPr>
            <p:ph type="dt" sz="half" idx="10"/>
          </p:nvPr>
        </p:nvSpPr>
        <p:spPr/>
        <p:txBody>
          <a:bodyPr/>
          <a:lstStyle/>
          <a:p>
            <a:fld id="{9A8D2E0D-A58E-478C-9C86-B5A64156027E}" type="datetimeFigureOut">
              <a:rPr lang="ru-RU" smtClean="0"/>
              <a:t>19.02.2020</a:t>
            </a:fld>
            <a:endParaRPr lang="ru-RU"/>
          </a:p>
        </p:txBody>
      </p:sp>
      <p:sp>
        <p:nvSpPr>
          <p:cNvPr id="5" name="Нижний колонтитул 4">
            <a:extLst>
              <a:ext uri="{FF2B5EF4-FFF2-40B4-BE49-F238E27FC236}">
                <a16:creationId xmlns:a16="http://schemas.microsoft.com/office/drawing/2014/main" id="{D7922454-1D9F-4417-8792-8B80941A615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32A9328-6B5F-424D-9F39-62F3BDCE9D16}"/>
              </a:ext>
            </a:extLst>
          </p:cNvPr>
          <p:cNvSpPr>
            <a:spLocks noGrp="1"/>
          </p:cNvSpPr>
          <p:nvPr>
            <p:ph type="sldNum" sz="quarter" idx="12"/>
          </p:nvPr>
        </p:nvSpPr>
        <p:spPr/>
        <p:txBody>
          <a:bodyPr/>
          <a:lstStyle/>
          <a:p>
            <a:fld id="{18FB9386-A9A6-4304-A77F-E704570D64FD}" type="slidenum">
              <a:rPr lang="ru-RU" smtClean="0"/>
              <a:t>‹#›</a:t>
            </a:fld>
            <a:endParaRPr lang="ru-RU"/>
          </a:p>
        </p:txBody>
      </p:sp>
    </p:spTree>
    <p:extLst>
      <p:ext uri="{BB962C8B-B14F-4D97-AF65-F5344CB8AC3E}">
        <p14:creationId xmlns:p14="http://schemas.microsoft.com/office/powerpoint/2010/main" val="3697311417"/>
      </p:ext>
    </p:extLst>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4E1048-C72A-4996-A830-DDC3071EEE9E}"/>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ACFB8F9-07D0-4BEF-9955-C212106AE552}"/>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E8F8279-69EE-4688-BFB1-5D5E48FA02AA}"/>
              </a:ext>
            </a:extLst>
          </p:cNvPr>
          <p:cNvSpPr>
            <a:spLocks noGrp="1"/>
          </p:cNvSpPr>
          <p:nvPr>
            <p:ph type="dt" sz="half" idx="10"/>
          </p:nvPr>
        </p:nvSpPr>
        <p:spPr/>
        <p:txBody>
          <a:bodyPr/>
          <a:lstStyle/>
          <a:p>
            <a:fld id="{9A8D2E0D-A58E-478C-9C86-B5A64156027E}" type="datetimeFigureOut">
              <a:rPr lang="ru-RU" smtClean="0"/>
              <a:t>19.02.2020</a:t>
            </a:fld>
            <a:endParaRPr lang="ru-RU"/>
          </a:p>
        </p:txBody>
      </p:sp>
      <p:sp>
        <p:nvSpPr>
          <p:cNvPr id="5" name="Нижний колонтитул 4">
            <a:extLst>
              <a:ext uri="{FF2B5EF4-FFF2-40B4-BE49-F238E27FC236}">
                <a16:creationId xmlns:a16="http://schemas.microsoft.com/office/drawing/2014/main" id="{502AB22E-83F7-4E4F-8B65-BB2A24C6D57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AB670BE-31A9-48D9-98AB-C5A817812042}"/>
              </a:ext>
            </a:extLst>
          </p:cNvPr>
          <p:cNvSpPr>
            <a:spLocks noGrp="1"/>
          </p:cNvSpPr>
          <p:nvPr>
            <p:ph type="sldNum" sz="quarter" idx="12"/>
          </p:nvPr>
        </p:nvSpPr>
        <p:spPr/>
        <p:txBody>
          <a:bodyPr/>
          <a:lstStyle/>
          <a:p>
            <a:fld id="{18FB9386-A9A6-4304-A77F-E704570D64FD}" type="slidenum">
              <a:rPr lang="ru-RU" smtClean="0"/>
              <a:t>‹#›</a:t>
            </a:fld>
            <a:endParaRPr lang="ru-RU"/>
          </a:p>
        </p:txBody>
      </p:sp>
    </p:spTree>
    <p:extLst>
      <p:ext uri="{BB962C8B-B14F-4D97-AF65-F5344CB8AC3E}">
        <p14:creationId xmlns:p14="http://schemas.microsoft.com/office/powerpoint/2010/main" val="692876281"/>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9DF1654-3B45-4CB1-B882-AB5861C66BBB}"/>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83A51F0C-AC76-4A47-8F27-8834E12BA5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DB9F62DB-4B07-4B96-8535-C9A4D5845964}"/>
              </a:ext>
            </a:extLst>
          </p:cNvPr>
          <p:cNvSpPr>
            <a:spLocks noGrp="1"/>
          </p:cNvSpPr>
          <p:nvPr>
            <p:ph type="dt" sz="half" idx="10"/>
          </p:nvPr>
        </p:nvSpPr>
        <p:spPr/>
        <p:txBody>
          <a:bodyPr/>
          <a:lstStyle/>
          <a:p>
            <a:fld id="{9A8D2E0D-A58E-478C-9C86-B5A64156027E}" type="datetimeFigureOut">
              <a:rPr lang="ru-RU" smtClean="0"/>
              <a:t>19.02.2020</a:t>
            </a:fld>
            <a:endParaRPr lang="ru-RU"/>
          </a:p>
        </p:txBody>
      </p:sp>
      <p:sp>
        <p:nvSpPr>
          <p:cNvPr id="5" name="Нижний колонтитул 4">
            <a:extLst>
              <a:ext uri="{FF2B5EF4-FFF2-40B4-BE49-F238E27FC236}">
                <a16:creationId xmlns:a16="http://schemas.microsoft.com/office/drawing/2014/main" id="{E96D8360-717A-46BA-8C57-E91C886FF42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7072B21-C9BB-4849-BA08-FA5765712B71}"/>
              </a:ext>
            </a:extLst>
          </p:cNvPr>
          <p:cNvSpPr>
            <a:spLocks noGrp="1"/>
          </p:cNvSpPr>
          <p:nvPr>
            <p:ph type="sldNum" sz="quarter" idx="12"/>
          </p:nvPr>
        </p:nvSpPr>
        <p:spPr/>
        <p:txBody>
          <a:bodyPr/>
          <a:lstStyle/>
          <a:p>
            <a:fld id="{18FB9386-A9A6-4304-A77F-E704570D64FD}" type="slidenum">
              <a:rPr lang="ru-RU" smtClean="0"/>
              <a:t>‹#›</a:t>
            </a:fld>
            <a:endParaRPr lang="ru-RU"/>
          </a:p>
        </p:txBody>
      </p:sp>
    </p:spTree>
    <p:extLst>
      <p:ext uri="{BB962C8B-B14F-4D97-AF65-F5344CB8AC3E}">
        <p14:creationId xmlns:p14="http://schemas.microsoft.com/office/powerpoint/2010/main" val="3264131759"/>
      </p:ext>
    </p:extLst>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328A93-0FBF-4027-B737-97EA21F6F6F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DAE83C8-8AA3-480B-AE3A-150A712CBD89}"/>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DB0BE9E5-3065-4768-9C50-550F0B26006A}"/>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4EA6509B-9918-4D20-AB39-EC3CC989BB6F}"/>
              </a:ext>
            </a:extLst>
          </p:cNvPr>
          <p:cNvSpPr>
            <a:spLocks noGrp="1"/>
          </p:cNvSpPr>
          <p:nvPr>
            <p:ph type="dt" sz="half" idx="10"/>
          </p:nvPr>
        </p:nvSpPr>
        <p:spPr/>
        <p:txBody>
          <a:bodyPr/>
          <a:lstStyle/>
          <a:p>
            <a:fld id="{9A8D2E0D-A58E-478C-9C86-B5A64156027E}" type="datetimeFigureOut">
              <a:rPr lang="ru-RU" smtClean="0"/>
              <a:t>19.02.2020</a:t>
            </a:fld>
            <a:endParaRPr lang="ru-RU"/>
          </a:p>
        </p:txBody>
      </p:sp>
      <p:sp>
        <p:nvSpPr>
          <p:cNvPr id="6" name="Нижний колонтитул 5">
            <a:extLst>
              <a:ext uri="{FF2B5EF4-FFF2-40B4-BE49-F238E27FC236}">
                <a16:creationId xmlns:a16="http://schemas.microsoft.com/office/drawing/2014/main" id="{901550BA-CE07-461F-8A04-4DA05AA6BBD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00339D2-5E1C-4D9E-9AB2-4819D77848E9}"/>
              </a:ext>
            </a:extLst>
          </p:cNvPr>
          <p:cNvSpPr>
            <a:spLocks noGrp="1"/>
          </p:cNvSpPr>
          <p:nvPr>
            <p:ph type="sldNum" sz="quarter" idx="12"/>
          </p:nvPr>
        </p:nvSpPr>
        <p:spPr/>
        <p:txBody>
          <a:bodyPr/>
          <a:lstStyle/>
          <a:p>
            <a:fld id="{18FB9386-A9A6-4304-A77F-E704570D64FD}" type="slidenum">
              <a:rPr lang="ru-RU" smtClean="0"/>
              <a:t>‹#›</a:t>
            </a:fld>
            <a:endParaRPr lang="ru-RU"/>
          </a:p>
        </p:txBody>
      </p:sp>
    </p:spTree>
    <p:extLst>
      <p:ext uri="{BB962C8B-B14F-4D97-AF65-F5344CB8AC3E}">
        <p14:creationId xmlns:p14="http://schemas.microsoft.com/office/powerpoint/2010/main" val="1551518479"/>
      </p:ext>
    </p:extLst>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D18684-3649-4B54-956B-B5D6DE1EE811}"/>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D2F2552F-3691-4F9C-A42F-4D56494535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E6557168-5897-4DBF-9193-B04834AF5FA7}"/>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76E10C3D-71CC-429B-8EB0-3B814D588B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5ED437C2-6C36-40A8-AD94-F6EDCA751F17}"/>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52AFBC87-9FC2-4375-B689-C045611FB6AD}"/>
              </a:ext>
            </a:extLst>
          </p:cNvPr>
          <p:cNvSpPr>
            <a:spLocks noGrp="1"/>
          </p:cNvSpPr>
          <p:nvPr>
            <p:ph type="dt" sz="half" idx="10"/>
          </p:nvPr>
        </p:nvSpPr>
        <p:spPr/>
        <p:txBody>
          <a:bodyPr/>
          <a:lstStyle/>
          <a:p>
            <a:fld id="{9A8D2E0D-A58E-478C-9C86-B5A64156027E}" type="datetimeFigureOut">
              <a:rPr lang="ru-RU" smtClean="0"/>
              <a:t>19.02.2020</a:t>
            </a:fld>
            <a:endParaRPr lang="ru-RU"/>
          </a:p>
        </p:txBody>
      </p:sp>
      <p:sp>
        <p:nvSpPr>
          <p:cNvPr id="8" name="Нижний колонтитул 7">
            <a:extLst>
              <a:ext uri="{FF2B5EF4-FFF2-40B4-BE49-F238E27FC236}">
                <a16:creationId xmlns:a16="http://schemas.microsoft.com/office/drawing/2014/main" id="{80401290-F367-4CC9-AEB9-164024EA450B}"/>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1D21E4AC-797B-4B32-AA06-42FE2DC5281A}"/>
              </a:ext>
            </a:extLst>
          </p:cNvPr>
          <p:cNvSpPr>
            <a:spLocks noGrp="1"/>
          </p:cNvSpPr>
          <p:nvPr>
            <p:ph type="sldNum" sz="quarter" idx="12"/>
          </p:nvPr>
        </p:nvSpPr>
        <p:spPr/>
        <p:txBody>
          <a:bodyPr/>
          <a:lstStyle/>
          <a:p>
            <a:fld id="{18FB9386-A9A6-4304-A77F-E704570D64FD}" type="slidenum">
              <a:rPr lang="ru-RU" smtClean="0"/>
              <a:t>‹#›</a:t>
            </a:fld>
            <a:endParaRPr lang="ru-RU"/>
          </a:p>
        </p:txBody>
      </p:sp>
    </p:spTree>
    <p:extLst>
      <p:ext uri="{BB962C8B-B14F-4D97-AF65-F5344CB8AC3E}">
        <p14:creationId xmlns:p14="http://schemas.microsoft.com/office/powerpoint/2010/main" val="1125255191"/>
      </p:ext>
    </p:extLst>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4A06BD4-E22B-4FD9-A3D9-7BEC61B1589B}"/>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C7473B0B-533E-4A7A-8C8D-C20C08F0A39B}"/>
              </a:ext>
            </a:extLst>
          </p:cNvPr>
          <p:cNvSpPr>
            <a:spLocks noGrp="1"/>
          </p:cNvSpPr>
          <p:nvPr>
            <p:ph type="dt" sz="half" idx="10"/>
          </p:nvPr>
        </p:nvSpPr>
        <p:spPr/>
        <p:txBody>
          <a:bodyPr/>
          <a:lstStyle/>
          <a:p>
            <a:fld id="{9A8D2E0D-A58E-478C-9C86-B5A64156027E}" type="datetimeFigureOut">
              <a:rPr lang="ru-RU" smtClean="0"/>
              <a:t>19.02.2020</a:t>
            </a:fld>
            <a:endParaRPr lang="ru-RU"/>
          </a:p>
        </p:txBody>
      </p:sp>
      <p:sp>
        <p:nvSpPr>
          <p:cNvPr id="4" name="Нижний колонтитул 3">
            <a:extLst>
              <a:ext uri="{FF2B5EF4-FFF2-40B4-BE49-F238E27FC236}">
                <a16:creationId xmlns:a16="http://schemas.microsoft.com/office/drawing/2014/main" id="{DE8E1F1B-9AA8-4792-AB24-A43C5DD9BDF5}"/>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05D766DE-1246-420F-AEFC-3E87C6B2C641}"/>
              </a:ext>
            </a:extLst>
          </p:cNvPr>
          <p:cNvSpPr>
            <a:spLocks noGrp="1"/>
          </p:cNvSpPr>
          <p:nvPr>
            <p:ph type="sldNum" sz="quarter" idx="12"/>
          </p:nvPr>
        </p:nvSpPr>
        <p:spPr/>
        <p:txBody>
          <a:bodyPr/>
          <a:lstStyle/>
          <a:p>
            <a:fld id="{18FB9386-A9A6-4304-A77F-E704570D64FD}" type="slidenum">
              <a:rPr lang="ru-RU" smtClean="0"/>
              <a:t>‹#›</a:t>
            </a:fld>
            <a:endParaRPr lang="ru-RU"/>
          </a:p>
        </p:txBody>
      </p:sp>
    </p:spTree>
    <p:extLst>
      <p:ext uri="{BB962C8B-B14F-4D97-AF65-F5344CB8AC3E}">
        <p14:creationId xmlns:p14="http://schemas.microsoft.com/office/powerpoint/2010/main" val="3795052307"/>
      </p:ext>
    </p:extLst>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CE8F36D2-F323-4DC4-86D2-2696653298B3}"/>
              </a:ext>
            </a:extLst>
          </p:cNvPr>
          <p:cNvSpPr>
            <a:spLocks noGrp="1"/>
          </p:cNvSpPr>
          <p:nvPr>
            <p:ph type="dt" sz="half" idx="10"/>
          </p:nvPr>
        </p:nvSpPr>
        <p:spPr/>
        <p:txBody>
          <a:bodyPr/>
          <a:lstStyle/>
          <a:p>
            <a:fld id="{9A8D2E0D-A58E-478C-9C86-B5A64156027E}" type="datetimeFigureOut">
              <a:rPr lang="ru-RU" smtClean="0"/>
              <a:t>19.02.2020</a:t>
            </a:fld>
            <a:endParaRPr lang="ru-RU"/>
          </a:p>
        </p:txBody>
      </p:sp>
      <p:sp>
        <p:nvSpPr>
          <p:cNvPr id="3" name="Нижний колонтитул 2">
            <a:extLst>
              <a:ext uri="{FF2B5EF4-FFF2-40B4-BE49-F238E27FC236}">
                <a16:creationId xmlns:a16="http://schemas.microsoft.com/office/drawing/2014/main" id="{3045828C-A538-4588-B26E-41F46B18D4D7}"/>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76223229-5A77-4972-B996-5CE62848F2C2}"/>
              </a:ext>
            </a:extLst>
          </p:cNvPr>
          <p:cNvSpPr>
            <a:spLocks noGrp="1"/>
          </p:cNvSpPr>
          <p:nvPr>
            <p:ph type="sldNum" sz="quarter" idx="12"/>
          </p:nvPr>
        </p:nvSpPr>
        <p:spPr/>
        <p:txBody>
          <a:bodyPr/>
          <a:lstStyle/>
          <a:p>
            <a:fld id="{18FB9386-A9A6-4304-A77F-E704570D64FD}" type="slidenum">
              <a:rPr lang="ru-RU" smtClean="0"/>
              <a:t>‹#›</a:t>
            </a:fld>
            <a:endParaRPr lang="ru-RU"/>
          </a:p>
        </p:txBody>
      </p:sp>
    </p:spTree>
    <p:extLst>
      <p:ext uri="{BB962C8B-B14F-4D97-AF65-F5344CB8AC3E}">
        <p14:creationId xmlns:p14="http://schemas.microsoft.com/office/powerpoint/2010/main" val="772823702"/>
      </p:ext>
    </p:extLst>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902A21-3CCD-48F1-B7B8-329FE476248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B1C06FAC-8079-47C5-836B-06DE5AC0FD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72394B36-5692-4ABD-A900-C880A3558B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CF61022D-8326-43A8-8E4A-B60358015D1C}"/>
              </a:ext>
            </a:extLst>
          </p:cNvPr>
          <p:cNvSpPr>
            <a:spLocks noGrp="1"/>
          </p:cNvSpPr>
          <p:nvPr>
            <p:ph type="dt" sz="half" idx="10"/>
          </p:nvPr>
        </p:nvSpPr>
        <p:spPr/>
        <p:txBody>
          <a:bodyPr/>
          <a:lstStyle/>
          <a:p>
            <a:fld id="{9A8D2E0D-A58E-478C-9C86-B5A64156027E}" type="datetimeFigureOut">
              <a:rPr lang="ru-RU" smtClean="0"/>
              <a:t>19.02.2020</a:t>
            </a:fld>
            <a:endParaRPr lang="ru-RU"/>
          </a:p>
        </p:txBody>
      </p:sp>
      <p:sp>
        <p:nvSpPr>
          <p:cNvPr id="6" name="Нижний колонтитул 5">
            <a:extLst>
              <a:ext uri="{FF2B5EF4-FFF2-40B4-BE49-F238E27FC236}">
                <a16:creationId xmlns:a16="http://schemas.microsoft.com/office/drawing/2014/main" id="{CD8CFAEB-DF37-44F2-AE69-A5080E06BDC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3D10346-0D3B-4F7C-AED3-D206F879961F}"/>
              </a:ext>
            </a:extLst>
          </p:cNvPr>
          <p:cNvSpPr>
            <a:spLocks noGrp="1"/>
          </p:cNvSpPr>
          <p:nvPr>
            <p:ph type="sldNum" sz="quarter" idx="12"/>
          </p:nvPr>
        </p:nvSpPr>
        <p:spPr/>
        <p:txBody>
          <a:bodyPr/>
          <a:lstStyle/>
          <a:p>
            <a:fld id="{18FB9386-A9A6-4304-A77F-E704570D64FD}" type="slidenum">
              <a:rPr lang="ru-RU" smtClean="0"/>
              <a:t>‹#›</a:t>
            </a:fld>
            <a:endParaRPr lang="ru-RU"/>
          </a:p>
        </p:txBody>
      </p:sp>
    </p:spTree>
    <p:extLst>
      <p:ext uri="{BB962C8B-B14F-4D97-AF65-F5344CB8AC3E}">
        <p14:creationId xmlns:p14="http://schemas.microsoft.com/office/powerpoint/2010/main" val="531274901"/>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A4C7A8-7388-4605-AA8F-CBF76F35B72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1C9F1108-713A-4F0D-9925-CA1EC16D8F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E4692760-E905-4C54-8269-1E6405EB22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8C3C8240-80E5-4662-9764-81A77FB2A5D9}"/>
              </a:ext>
            </a:extLst>
          </p:cNvPr>
          <p:cNvSpPr>
            <a:spLocks noGrp="1"/>
          </p:cNvSpPr>
          <p:nvPr>
            <p:ph type="dt" sz="half" idx="10"/>
          </p:nvPr>
        </p:nvSpPr>
        <p:spPr/>
        <p:txBody>
          <a:bodyPr/>
          <a:lstStyle/>
          <a:p>
            <a:fld id="{9A8D2E0D-A58E-478C-9C86-B5A64156027E}" type="datetimeFigureOut">
              <a:rPr lang="ru-RU" smtClean="0"/>
              <a:t>19.02.2020</a:t>
            </a:fld>
            <a:endParaRPr lang="ru-RU"/>
          </a:p>
        </p:txBody>
      </p:sp>
      <p:sp>
        <p:nvSpPr>
          <p:cNvPr id="6" name="Нижний колонтитул 5">
            <a:extLst>
              <a:ext uri="{FF2B5EF4-FFF2-40B4-BE49-F238E27FC236}">
                <a16:creationId xmlns:a16="http://schemas.microsoft.com/office/drawing/2014/main" id="{3501EFA1-5389-41D9-B930-BA42CBBFDBB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1DE2E55-0EB7-4AC2-AEF7-F580EE428261}"/>
              </a:ext>
            </a:extLst>
          </p:cNvPr>
          <p:cNvSpPr>
            <a:spLocks noGrp="1"/>
          </p:cNvSpPr>
          <p:nvPr>
            <p:ph type="sldNum" sz="quarter" idx="12"/>
          </p:nvPr>
        </p:nvSpPr>
        <p:spPr/>
        <p:txBody>
          <a:bodyPr/>
          <a:lstStyle/>
          <a:p>
            <a:fld id="{18FB9386-A9A6-4304-A77F-E704570D64FD}" type="slidenum">
              <a:rPr lang="ru-RU" smtClean="0"/>
              <a:t>‹#›</a:t>
            </a:fld>
            <a:endParaRPr lang="ru-RU"/>
          </a:p>
        </p:txBody>
      </p:sp>
    </p:spTree>
    <p:extLst>
      <p:ext uri="{BB962C8B-B14F-4D97-AF65-F5344CB8AC3E}">
        <p14:creationId xmlns:p14="http://schemas.microsoft.com/office/powerpoint/2010/main" val="973380317"/>
      </p:ext>
    </p:extLst>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48914F3-3B21-4304-B342-2ED8F42195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3FA3BA9B-C442-443F-9B52-84D20B3811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69925D7-B06A-49E2-8704-FE5068F531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D2E0D-A58E-478C-9C86-B5A64156027E}" type="datetimeFigureOut">
              <a:rPr lang="ru-RU" smtClean="0"/>
              <a:t>19.02.2020</a:t>
            </a:fld>
            <a:endParaRPr lang="ru-RU"/>
          </a:p>
        </p:txBody>
      </p:sp>
      <p:sp>
        <p:nvSpPr>
          <p:cNvPr id="5" name="Нижний колонтитул 4">
            <a:extLst>
              <a:ext uri="{FF2B5EF4-FFF2-40B4-BE49-F238E27FC236}">
                <a16:creationId xmlns:a16="http://schemas.microsoft.com/office/drawing/2014/main" id="{7754E640-9713-405F-809F-1DBCBC6497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AE2A61CA-5CAA-4413-970E-F5539AA522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FB9386-A9A6-4304-A77F-E704570D64FD}" type="slidenum">
              <a:rPr lang="ru-RU" smtClean="0"/>
              <a:t>‹#›</a:t>
            </a:fld>
            <a:endParaRPr lang="ru-RU"/>
          </a:p>
        </p:txBody>
      </p:sp>
    </p:spTree>
    <p:extLst>
      <p:ext uri="{BB962C8B-B14F-4D97-AF65-F5344CB8AC3E}">
        <p14:creationId xmlns:p14="http://schemas.microsoft.com/office/powerpoint/2010/main" val="3081251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00.xml.rels><?xml version="1.0" encoding="UTF-8" standalone="yes"?>
<Relationships xmlns="http://schemas.openxmlformats.org/package/2006/relationships"><Relationship Id="rId3" Type="http://schemas.openxmlformats.org/officeDocument/2006/relationships/diagramLayout" Target="../diagrams/layout65.xml"/><Relationship Id="rId2" Type="http://schemas.openxmlformats.org/officeDocument/2006/relationships/diagramData" Target="../diagrams/data65.xml"/><Relationship Id="rId1" Type="http://schemas.openxmlformats.org/officeDocument/2006/relationships/slideLayout" Target="../slideLayouts/slideLayout2.xml"/><Relationship Id="rId6" Type="http://schemas.microsoft.com/office/2007/relationships/diagramDrawing" Target="../diagrams/drawing65.xml"/><Relationship Id="rId5" Type="http://schemas.openxmlformats.org/officeDocument/2006/relationships/diagramColors" Target="../diagrams/colors65.xml"/><Relationship Id="rId4" Type="http://schemas.openxmlformats.org/officeDocument/2006/relationships/diagramQuickStyle" Target="../diagrams/quickStyle65.xml"/></Relationships>
</file>

<file path=ppt/slides/_rels/slide101.xml.rels><?xml version="1.0" encoding="UTF-8" standalone="yes"?>
<Relationships xmlns="http://schemas.openxmlformats.org/package/2006/relationships"><Relationship Id="rId3" Type="http://schemas.openxmlformats.org/officeDocument/2006/relationships/diagramLayout" Target="../diagrams/layout66.xml"/><Relationship Id="rId2" Type="http://schemas.openxmlformats.org/officeDocument/2006/relationships/diagramData" Target="../diagrams/data66.xml"/><Relationship Id="rId1" Type="http://schemas.openxmlformats.org/officeDocument/2006/relationships/slideLayout" Target="../slideLayouts/slideLayout2.xml"/><Relationship Id="rId6" Type="http://schemas.microsoft.com/office/2007/relationships/diagramDrawing" Target="../diagrams/drawing66.xml"/><Relationship Id="rId5" Type="http://schemas.openxmlformats.org/officeDocument/2006/relationships/diagramColors" Target="../diagrams/colors66.xml"/><Relationship Id="rId4" Type="http://schemas.openxmlformats.org/officeDocument/2006/relationships/diagramQuickStyle" Target="../diagrams/quickStyle66.xml"/></Relationships>
</file>

<file path=ppt/slides/_rels/slide102.xml.rels><?xml version="1.0" encoding="UTF-8" standalone="yes"?>
<Relationships xmlns="http://schemas.openxmlformats.org/package/2006/relationships"><Relationship Id="rId3" Type="http://schemas.openxmlformats.org/officeDocument/2006/relationships/diagramLayout" Target="../diagrams/layout67.xml"/><Relationship Id="rId2" Type="http://schemas.openxmlformats.org/officeDocument/2006/relationships/diagramData" Target="../diagrams/data67.xml"/><Relationship Id="rId1" Type="http://schemas.openxmlformats.org/officeDocument/2006/relationships/slideLayout" Target="../slideLayouts/slideLayout2.xml"/><Relationship Id="rId6" Type="http://schemas.microsoft.com/office/2007/relationships/diagramDrawing" Target="../diagrams/drawing67.xml"/><Relationship Id="rId5" Type="http://schemas.openxmlformats.org/officeDocument/2006/relationships/diagramColors" Target="../diagrams/colors67.xml"/><Relationship Id="rId4" Type="http://schemas.openxmlformats.org/officeDocument/2006/relationships/diagramQuickStyle" Target="../diagrams/quickStyle67.xml"/></Relationships>
</file>

<file path=ppt/slides/_rels/slide103.xml.rels><?xml version="1.0" encoding="UTF-8" standalone="yes"?>
<Relationships xmlns="http://schemas.openxmlformats.org/package/2006/relationships"><Relationship Id="rId3" Type="http://schemas.openxmlformats.org/officeDocument/2006/relationships/diagramLayout" Target="../diagrams/layout68.xml"/><Relationship Id="rId2" Type="http://schemas.openxmlformats.org/officeDocument/2006/relationships/diagramData" Target="../diagrams/data68.xml"/><Relationship Id="rId1" Type="http://schemas.openxmlformats.org/officeDocument/2006/relationships/slideLayout" Target="../slideLayouts/slideLayout2.xml"/><Relationship Id="rId6" Type="http://schemas.microsoft.com/office/2007/relationships/diagramDrawing" Target="../diagrams/drawing68.xml"/><Relationship Id="rId5" Type="http://schemas.openxmlformats.org/officeDocument/2006/relationships/diagramColors" Target="../diagrams/colors68.xml"/><Relationship Id="rId4" Type="http://schemas.openxmlformats.org/officeDocument/2006/relationships/diagramQuickStyle" Target="../diagrams/quickStyle68.xml"/></Relationships>
</file>

<file path=ppt/slides/_rels/slide104.xml.rels><?xml version="1.0" encoding="UTF-8" standalone="yes"?>
<Relationships xmlns="http://schemas.openxmlformats.org/package/2006/relationships"><Relationship Id="rId3" Type="http://schemas.openxmlformats.org/officeDocument/2006/relationships/diagramLayout" Target="../diagrams/layout69.xml"/><Relationship Id="rId2" Type="http://schemas.openxmlformats.org/officeDocument/2006/relationships/diagramData" Target="../diagrams/data69.xml"/><Relationship Id="rId1" Type="http://schemas.openxmlformats.org/officeDocument/2006/relationships/slideLayout" Target="../slideLayouts/slideLayout2.xml"/><Relationship Id="rId6" Type="http://schemas.microsoft.com/office/2007/relationships/diagramDrawing" Target="../diagrams/drawing69.xml"/><Relationship Id="rId5" Type="http://schemas.openxmlformats.org/officeDocument/2006/relationships/diagramColors" Target="../diagrams/colors69.xml"/><Relationship Id="rId4" Type="http://schemas.openxmlformats.org/officeDocument/2006/relationships/diagramQuickStyle" Target="../diagrams/quickStyle69.xml"/></Relationships>
</file>

<file path=ppt/slides/_rels/slide105.xml.rels><?xml version="1.0" encoding="UTF-8" standalone="yes"?>
<Relationships xmlns="http://schemas.openxmlformats.org/package/2006/relationships"><Relationship Id="rId3" Type="http://schemas.openxmlformats.org/officeDocument/2006/relationships/diagramLayout" Target="../diagrams/layout70.xml"/><Relationship Id="rId2" Type="http://schemas.openxmlformats.org/officeDocument/2006/relationships/diagramData" Target="../diagrams/data70.xml"/><Relationship Id="rId1" Type="http://schemas.openxmlformats.org/officeDocument/2006/relationships/slideLayout" Target="../slideLayouts/slideLayout2.xml"/><Relationship Id="rId6" Type="http://schemas.microsoft.com/office/2007/relationships/diagramDrawing" Target="../diagrams/drawing70.xml"/><Relationship Id="rId5" Type="http://schemas.openxmlformats.org/officeDocument/2006/relationships/diagramColors" Target="../diagrams/colors70.xml"/><Relationship Id="rId4" Type="http://schemas.openxmlformats.org/officeDocument/2006/relationships/diagramQuickStyle" Target="../diagrams/quickStyle70.xml"/></Relationships>
</file>

<file path=ppt/slides/_rels/slide106.xml.rels><?xml version="1.0" encoding="UTF-8" standalone="yes"?>
<Relationships xmlns="http://schemas.openxmlformats.org/package/2006/relationships"><Relationship Id="rId3" Type="http://schemas.openxmlformats.org/officeDocument/2006/relationships/diagramLayout" Target="../diagrams/layout71.xml"/><Relationship Id="rId2" Type="http://schemas.openxmlformats.org/officeDocument/2006/relationships/diagramData" Target="../diagrams/data71.xml"/><Relationship Id="rId1" Type="http://schemas.openxmlformats.org/officeDocument/2006/relationships/slideLayout" Target="../slideLayouts/slideLayout2.xml"/><Relationship Id="rId6" Type="http://schemas.microsoft.com/office/2007/relationships/diagramDrawing" Target="../diagrams/drawing71.xml"/><Relationship Id="rId5" Type="http://schemas.openxmlformats.org/officeDocument/2006/relationships/diagramColors" Target="../diagrams/colors71.xml"/><Relationship Id="rId4" Type="http://schemas.openxmlformats.org/officeDocument/2006/relationships/diagramQuickStyle" Target="../diagrams/quickStyle71.xml"/></Relationships>
</file>

<file path=ppt/slides/_rels/slide107.xml.rels><?xml version="1.0" encoding="UTF-8" standalone="yes"?>
<Relationships xmlns="http://schemas.openxmlformats.org/package/2006/relationships"><Relationship Id="rId3" Type="http://schemas.openxmlformats.org/officeDocument/2006/relationships/diagramLayout" Target="../diagrams/layout72.xml"/><Relationship Id="rId2" Type="http://schemas.openxmlformats.org/officeDocument/2006/relationships/diagramData" Target="../diagrams/data72.xml"/><Relationship Id="rId1" Type="http://schemas.openxmlformats.org/officeDocument/2006/relationships/slideLayout" Target="../slideLayouts/slideLayout2.xml"/><Relationship Id="rId6" Type="http://schemas.microsoft.com/office/2007/relationships/diagramDrawing" Target="../diagrams/drawing72.xml"/><Relationship Id="rId5" Type="http://schemas.openxmlformats.org/officeDocument/2006/relationships/diagramColors" Target="../diagrams/colors72.xml"/><Relationship Id="rId4" Type="http://schemas.openxmlformats.org/officeDocument/2006/relationships/diagramQuickStyle" Target="../diagrams/quickStyle72.xml"/></Relationships>
</file>

<file path=ppt/slides/_rels/slide108.xml.rels><?xml version="1.0" encoding="UTF-8" standalone="yes"?>
<Relationships xmlns="http://schemas.openxmlformats.org/package/2006/relationships"><Relationship Id="rId3" Type="http://schemas.openxmlformats.org/officeDocument/2006/relationships/diagramLayout" Target="../diagrams/layout73.xml"/><Relationship Id="rId2" Type="http://schemas.openxmlformats.org/officeDocument/2006/relationships/diagramData" Target="../diagrams/data73.xml"/><Relationship Id="rId1" Type="http://schemas.openxmlformats.org/officeDocument/2006/relationships/slideLayout" Target="../slideLayouts/slideLayout2.xml"/><Relationship Id="rId6" Type="http://schemas.microsoft.com/office/2007/relationships/diagramDrawing" Target="../diagrams/drawing73.xml"/><Relationship Id="rId5" Type="http://schemas.openxmlformats.org/officeDocument/2006/relationships/diagramColors" Target="../diagrams/colors73.xml"/><Relationship Id="rId4" Type="http://schemas.openxmlformats.org/officeDocument/2006/relationships/diagramQuickStyle" Target="../diagrams/quickStyle73.xml"/></Relationships>
</file>

<file path=ppt/slides/_rels/slide109.xml.rels><?xml version="1.0" encoding="UTF-8" standalone="yes"?>
<Relationships xmlns="http://schemas.openxmlformats.org/package/2006/relationships"><Relationship Id="rId3" Type="http://schemas.openxmlformats.org/officeDocument/2006/relationships/diagramLayout" Target="../diagrams/layout74.xml"/><Relationship Id="rId2" Type="http://schemas.openxmlformats.org/officeDocument/2006/relationships/diagramData" Target="../diagrams/data74.xml"/><Relationship Id="rId1" Type="http://schemas.openxmlformats.org/officeDocument/2006/relationships/slideLayout" Target="../slideLayouts/slideLayout2.xml"/><Relationship Id="rId6" Type="http://schemas.microsoft.com/office/2007/relationships/diagramDrawing" Target="../diagrams/drawing74.xml"/><Relationship Id="rId5" Type="http://schemas.openxmlformats.org/officeDocument/2006/relationships/diagramColors" Target="../diagrams/colors74.xml"/><Relationship Id="rId4" Type="http://schemas.openxmlformats.org/officeDocument/2006/relationships/diagramQuickStyle" Target="../diagrams/quickStyle7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0.xml.rels><?xml version="1.0" encoding="UTF-8" standalone="yes"?>
<Relationships xmlns="http://schemas.openxmlformats.org/package/2006/relationships"><Relationship Id="rId3" Type="http://schemas.openxmlformats.org/officeDocument/2006/relationships/diagramLayout" Target="../diagrams/layout75.xml"/><Relationship Id="rId2" Type="http://schemas.openxmlformats.org/officeDocument/2006/relationships/diagramData" Target="../diagrams/data75.xml"/><Relationship Id="rId1" Type="http://schemas.openxmlformats.org/officeDocument/2006/relationships/slideLayout" Target="../slideLayouts/slideLayout2.xml"/><Relationship Id="rId6" Type="http://schemas.microsoft.com/office/2007/relationships/diagramDrawing" Target="../diagrams/drawing75.xml"/><Relationship Id="rId5" Type="http://schemas.openxmlformats.org/officeDocument/2006/relationships/diagramColors" Target="../diagrams/colors75.xml"/><Relationship Id="rId4" Type="http://schemas.openxmlformats.org/officeDocument/2006/relationships/diagramQuickStyle" Target="../diagrams/quickStyle75.xml"/></Relationships>
</file>

<file path=ppt/slides/_rels/slide111.xml.rels><?xml version="1.0" encoding="UTF-8" standalone="yes"?>
<Relationships xmlns="http://schemas.openxmlformats.org/package/2006/relationships"><Relationship Id="rId3" Type="http://schemas.openxmlformats.org/officeDocument/2006/relationships/diagramLayout" Target="../diagrams/layout76.xml"/><Relationship Id="rId2" Type="http://schemas.openxmlformats.org/officeDocument/2006/relationships/diagramData" Target="../diagrams/data76.xml"/><Relationship Id="rId1" Type="http://schemas.openxmlformats.org/officeDocument/2006/relationships/slideLayout" Target="../slideLayouts/slideLayout2.xml"/><Relationship Id="rId6" Type="http://schemas.microsoft.com/office/2007/relationships/diagramDrawing" Target="../diagrams/drawing76.xml"/><Relationship Id="rId5" Type="http://schemas.openxmlformats.org/officeDocument/2006/relationships/diagramColors" Target="../diagrams/colors76.xml"/><Relationship Id="rId4" Type="http://schemas.openxmlformats.org/officeDocument/2006/relationships/diagramQuickStyle" Target="../diagrams/quickStyle76.xml"/></Relationships>
</file>

<file path=ppt/slides/_rels/slide112.xml.rels><?xml version="1.0" encoding="UTF-8" standalone="yes"?>
<Relationships xmlns="http://schemas.openxmlformats.org/package/2006/relationships"><Relationship Id="rId3" Type="http://schemas.openxmlformats.org/officeDocument/2006/relationships/diagramLayout" Target="../diagrams/layout77.xml"/><Relationship Id="rId2" Type="http://schemas.openxmlformats.org/officeDocument/2006/relationships/diagramData" Target="../diagrams/data77.xml"/><Relationship Id="rId1" Type="http://schemas.openxmlformats.org/officeDocument/2006/relationships/slideLayout" Target="../slideLayouts/slideLayout2.xml"/><Relationship Id="rId6" Type="http://schemas.microsoft.com/office/2007/relationships/diagramDrawing" Target="../diagrams/drawing77.xml"/><Relationship Id="rId5" Type="http://schemas.openxmlformats.org/officeDocument/2006/relationships/diagramColors" Target="../diagrams/colors77.xml"/><Relationship Id="rId4" Type="http://schemas.openxmlformats.org/officeDocument/2006/relationships/diagramQuickStyle" Target="../diagrams/quickStyle77.xml"/></Relationships>
</file>

<file path=ppt/slides/_rels/slide113.xml.rels><?xml version="1.0" encoding="UTF-8" standalone="yes"?>
<Relationships xmlns="http://schemas.openxmlformats.org/package/2006/relationships"><Relationship Id="rId3" Type="http://schemas.openxmlformats.org/officeDocument/2006/relationships/diagramLayout" Target="../diagrams/layout78.xml"/><Relationship Id="rId2" Type="http://schemas.openxmlformats.org/officeDocument/2006/relationships/diagramData" Target="../diagrams/data78.xml"/><Relationship Id="rId1" Type="http://schemas.openxmlformats.org/officeDocument/2006/relationships/slideLayout" Target="../slideLayouts/slideLayout2.xml"/><Relationship Id="rId6" Type="http://schemas.microsoft.com/office/2007/relationships/diagramDrawing" Target="../diagrams/drawing78.xml"/><Relationship Id="rId5" Type="http://schemas.openxmlformats.org/officeDocument/2006/relationships/diagramColors" Target="../diagrams/colors78.xml"/><Relationship Id="rId4" Type="http://schemas.openxmlformats.org/officeDocument/2006/relationships/diagramQuickStyle" Target="../diagrams/quickStyle78.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diagramLayout" Target="../diagrams/layout79.xml"/><Relationship Id="rId2" Type="http://schemas.openxmlformats.org/officeDocument/2006/relationships/diagramData" Target="../diagrams/data79.xml"/><Relationship Id="rId1" Type="http://schemas.openxmlformats.org/officeDocument/2006/relationships/slideLayout" Target="../slideLayouts/slideLayout2.xml"/><Relationship Id="rId6" Type="http://schemas.microsoft.com/office/2007/relationships/diagramDrawing" Target="../diagrams/drawing79.xml"/><Relationship Id="rId5" Type="http://schemas.openxmlformats.org/officeDocument/2006/relationships/diagramColors" Target="../diagrams/colors79.xml"/><Relationship Id="rId4" Type="http://schemas.openxmlformats.org/officeDocument/2006/relationships/diagramQuickStyle" Target="../diagrams/quickStyle79.xml"/></Relationships>
</file>

<file path=ppt/slides/_rels/slide117.xml.rels><?xml version="1.0" encoding="UTF-8" standalone="yes"?>
<Relationships xmlns="http://schemas.openxmlformats.org/package/2006/relationships"><Relationship Id="rId3" Type="http://schemas.openxmlformats.org/officeDocument/2006/relationships/diagramLayout" Target="../diagrams/layout80.xml"/><Relationship Id="rId2" Type="http://schemas.openxmlformats.org/officeDocument/2006/relationships/diagramData" Target="../diagrams/data80.xml"/><Relationship Id="rId1" Type="http://schemas.openxmlformats.org/officeDocument/2006/relationships/slideLayout" Target="../slideLayouts/slideLayout2.xml"/><Relationship Id="rId6" Type="http://schemas.microsoft.com/office/2007/relationships/diagramDrawing" Target="../diagrams/drawing80.xml"/><Relationship Id="rId5" Type="http://schemas.openxmlformats.org/officeDocument/2006/relationships/diagramColors" Target="../diagrams/colors80.xml"/><Relationship Id="rId4" Type="http://schemas.openxmlformats.org/officeDocument/2006/relationships/diagramQuickStyle" Target="../diagrams/quickStyle80.xml"/></Relationships>
</file>

<file path=ppt/slides/_rels/slide118.xml.rels><?xml version="1.0" encoding="UTF-8" standalone="yes"?>
<Relationships xmlns="http://schemas.openxmlformats.org/package/2006/relationships"><Relationship Id="rId3" Type="http://schemas.openxmlformats.org/officeDocument/2006/relationships/diagramLayout" Target="../diagrams/layout81.xml"/><Relationship Id="rId2" Type="http://schemas.openxmlformats.org/officeDocument/2006/relationships/diagramData" Target="../diagrams/data81.xml"/><Relationship Id="rId1" Type="http://schemas.openxmlformats.org/officeDocument/2006/relationships/slideLayout" Target="../slideLayouts/slideLayout2.xml"/><Relationship Id="rId6" Type="http://schemas.microsoft.com/office/2007/relationships/diagramDrawing" Target="../diagrams/drawing81.xml"/><Relationship Id="rId5" Type="http://schemas.openxmlformats.org/officeDocument/2006/relationships/diagramColors" Target="../diagrams/colors81.xml"/><Relationship Id="rId4" Type="http://schemas.openxmlformats.org/officeDocument/2006/relationships/diagramQuickStyle" Target="../diagrams/quickStyle81.xml"/></Relationships>
</file>

<file path=ppt/slides/_rels/slide119.xml.rels><?xml version="1.0" encoding="UTF-8" standalone="yes"?>
<Relationships xmlns="http://schemas.openxmlformats.org/package/2006/relationships"><Relationship Id="rId3" Type="http://schemas.openxmlformats.org/officeDocument/2006/relationships/diagramLayout" Target="../diagrams/layout82.xml"/><Relationship Id="rId2" Type="http://schemas.openxmlformats.org/officeDocument/2006/relationships/diagramData" Target="../diagrams/data82.xml"/><Relationship Id="rId1" Type="http://schemas.openxmlformats.org/officeDocument/2006/relationships/slideLayout" Target="../slideLayouts/slideLayout2.xml"/><Relationship Id="rId6" Type="http://schemas.microsoft.com/office/2007/relationships/diagramDrawing" Target="../diagrams/drawing82.xml"/><Relationship Id="rId5" Type="http://schemas.openxmlformats.org/officeDocument/2006/relationships/diagramColors" Target="../diagrams/colors82.xml"/><Relationship Id="rId4" Type="http://schemas.openxmlformats.org/officeDocument/2006/relationships/diagramQuickStyle" Target="../diagrams/quickStyle8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0.xml.rels><?xml version="1.0" encoding="UTF-8" standalone="yes"?>
<Relationships xmlns="http://schemas.openxmlformats.org/package/2006/relationships"><Relationship Id="rId3" Type="http://schemas.openxmlformats.org/officeDocument/2006/relationships/diagramLayout" Target="../diagrams/layout83.xml"/><Relationship Id="rId2" Type="http://schemas.openxmlformats.org/officeDocument/2006/relationships/diagramData" Target="../diagrams/data83.xml"/><Relationship Id="rId1" Type="http://schemas.openxmlformats.org/officeDocument/2006/relationships/slideLayout" Target="../slideLayouts/slideLayout2.xml"/><Relationship Id="rId6" Type="http://schemas.microsoft.com/office/2007/relationships/diagramDrawing" Target="../diagrams/drawing83.xml"/><Relationship Id="rId5" Type="http://schemas.openxmlformats.org/officeDocument/2006/relationships/diagramColors" Target="../diagrams/colors83.xml"/><Relationship Id="rId4" Type="http://schemas.openxmlformats.org/officeDocument/2006/relationships/diagramQuickStyle" Target="../diagrams/quickStyle83.xml"/></Relationships>
</file>

<file path=ppt/slides/_rels/slide121.xml.rels><?xml version="1.0" encoding="UTF-8" standalone="yes"?>
<Relationships xmlns="http://schemas.openxmlformats.org/package/2006/relationships"><Relationship Id="rId3" Type="http://schemas.openxmlformats.org/officeDocument/2006/relationships/diagramLayout" Target="../diagrams/layout84.xml"/><Relationship Id="rId2" Type="http://schemas.openxmlformats.org/officeDocument/2006/relationships/diagramData" Target="../diagrams/data84.xml"/><Relationship Id="rId1" Type="http://schemas.openxmlformats.org/officeDocument/2006/relationships/slideLayout" Target="../slideLayouts/slideLayout2.xml"/><Relationship Id="rId6" Type="http://schemas.microsoft.com/office/2007/relationships/diagramDrawing" Target="../diagrams/drawing84.xml"/><Relationship Id="rId5" Type="http://schemas.openxmlformats.org/officeDocument/2006/relationships/diagramColors" Target="../diagrams/colors84.xml"/><Relationship Id="rId4" Type="http://schemas.openxmlformats.org/officeDocument/2006/relationships/diagramQuickStyle" Target="../diagrams/quickStyle84.xml"/></Relationships>
</file>

<file path=ppt/slides/_rels/slide122.xml.rels><?xml version="1.0" encoding="UTF-8" standalone="yes"?>
<Relationships xmlns="http://schemas.openxmlformats.org/package/2006/relationships"><Relationship Id="rId3" Type="http://schemas.openxmlformats.org/officeDocument/2006/relationships/diagramLayout" Target="../diagrams/layout85.xml"/><Relationship Id="rId2" Type="http://schemas.openxmlformats.org/officeDocument/2006/relationships/diagramData" Target="../diagrams/data85.xml"/><Relationship Id="rId1" Type="http://schemas.openxmlformats.org/officeDocument/2006/relationships/slideLayout" Target="../slideLayouts/slideLayout2.xml"/><Relationship Id="rId6" Type="http://schemas.microsoft.com/office/2007/relationships/diagramDrawing" Target="../diagrams/drawing85.xml"/><Relationship Id="rId5" Type="http://schemas.openxmlformats.org/officeDocument/2006/relationships/diagramColors" Target="../diagrams/colors85.xml"/><Relationship Id="rId4" Type="http://schemas.openxmlformats.org/officeDocument/2006/relationships/diagramQuickStyle" Target="../diagrams/quickStyle85.xml"/></Relationships>
</file>

<file path=ppt/slides/_rels/slide123.xml.rels><?xml version="1.0" encoding="UTF-8" standalone="yes"?>
<Relationships xmlns="http://schemas.openxmlformats.org/package/2006/relationships"><Relationship Id="rId3" Type="http://schemas.openxmlformats.org/officeDocument/2006/relationships/diagramLayout" Target="../diagrams/layout86.xml"/><Relationship Id="rId2" Type="http://schemas.openxmlformats.org/officeDocument/2006/relationships/diagramData" Target="../diagrams/data86.xml"/><Relationship Id="rId1" Type="http://schemas.openxmlformats.org/officeDocument/2006/relationships/slideLayout" Target="../slideLayouts/slideLayout2.xml"/><Relationship Id="rId6" Type="http://schemas.microsoft.com/office/2007/relationships/diagramDrawing" Target="../diagrams/drawing86.xml"/><Relationship Id="rId5" Type="http://schemas.openxmlformats.org/officeDocument/2006/relationships/diagramColors" Target="../diagrams/colors86.xml"/><Relationship Id="rId4" Type="http://schemas.openxmlformats.org/officeDocument/2006/relationships/diagramQuickStyle" Target="../diagrams/quickStyle86.xml"/></Relationships>
</file>

<file path=ppt/slides/_rels/slide124.xml.rels><?xml version="1.0" encoding="UTF-8" standalone="yes"?>
<Relationships xmlns="http://schemas.openxmlformats.org/package/2006/relationships"><Relationship Id="rId3" Type="http://schemas.openxmlformats.org/officeDocument/2006/relationships/diagramLayout" Target="../diagrams/layout87.xml"/><Relationship Id="rId2" Type="http://schemas.openxmlformats.org/officeDocument/2006/relationships/diagramData" Target="../diagrams/data87.xml"/><Relationship Id="rId1" Type="http://schemas.openxmlformats.org/officeDocument/2006/relationships/slideLayout" Target="../slideLayouts/slideLayout2.xml"/><Relationship Id="rId6" Type="http://schemas.microsoft.com/office/2007/relationships/diagramDrawing" Target="../diagrams/drawing87.xml"/><Relationship Id="rId5" Type="http://schemas.openxmlformats.org/officeDocument/2006/relationships/diagramColors" Target="../diagrams/colors87.xml"/><Relationship Id="rId4" Type="http://schemas.openxmlformats.org/officeDocument/2006/relationships/diagramQuickStyle" Target="../diagrams/quickStyle87.xml"/></Relationships>
</file>

<file path=ppt/slides/_rels/slide125.xml.rels><?xml version="1.0" encoding="UTF-8" standalone="yes"?>
<Relationships xmlns="http://schemas.openxmlformats.org/package/2006/relationships"><Relationship Id="rId3" Type="http://schemas.openxmlformats.org/officeDocument/2006/relationships/diagramLayout" Target="../diagrams/layout88.xml"/><Relationship Id="rId2" Type="http://schemas.openxmlformats.org/officeDocument/2006/relationships/diagramData" Target="../diagrams/data88.xml"/><Relationship Id="rId1" Type="http://schemas.openxmlformats.org/officeDocument/2006/relationships/slideLayout" Target="../slideLayouts/slideLayout2.xml"/><Relationship Id="rId6" Type="http://schemas.microsoft.com/office/2007/relationships/diagramDrawing" Target="../diagrams/drawing88.xml"/><Relationship Id="rId5" Type="http://schemas.openxmlformats.org/officeDocument/2006/relationships/diagramColors" Target="../diagrams/colors88.xml"/><Relationship Id="rId4" Type="http://schemas.openxmlformats.org/officeDocument/2006/relationships/diagramQuickStyle" Target="../diagrams/quickStyle88.xml"/></Relationships>
</file>

<file path=ppt/slides/_rels/slide126.xml.rels><?xml version="1.0" encoding="UTF-8" standalone="yes"?>
<Relationships xmlns="http://schemas.openxmlformats.org/package/2006/relationships"><Relationship Id="rId3" Type="http://schemas.openxmlformats.org/officeDocument/2006/relationships/diagramLayout" Target="../diagrams/layout89.xml"/><Relationship Id="rId2" Type="http://schemas.openxmlformats.org/officeDocument/2006/relationships/diagramData" Target="../diagrams/data89.xml"/><Relationship Id="rId1" Type="http://schemas.openxmlformats.org/officeDocument/2006/relationships/slideLayout" Target="../slideLayouts/slideLayout2.xml"/><Relationship Id="rId6" Type="http://schemas.microsoft.com/office/2007/relationships/diagramDrawing" Target="../diagrams/drawing89.xml"/><Relationship Id="rId5" Type="http://schemas.openxmlformats.org/officeDocument/2006/relationships/diagramColors" Target="../diagrams/colors89.xml"/><Relationship Id="rId4" Type="http://schemas.openxmlformats.org/officeDocument/2006/relationships/diagramQuickStyle" Target="../diagrams/quickStyle89.xml"/></Relationships>
</file>

<file path=ppt/slides/_rels/slide127.xml.rels><?xml version="1.0" encoding="UTF-8" standalone="yes"?>
<Relationships xmlns="http://schemas.openxmlformats.org/package/2006/relationships"><Relationship Id="rId3" Type="http://schemas.openxmlformats.org/officeDocument/2006/relationships/diagramLayout" Target="../diagrams/layout90.xml"/><Relationship Id="rId2" Type="http://schemas.openxmlformats.org/officeDocument/2006/relationships/diagramData" Target="../diagrams/data90.xml"/><Relationship Id="rId1" Type="http://schemas.openxmlformats.org/officeDocument/2006/relationships/slideLayout" Target="../slideLayouts/slideLayout2.xml"/><Relationship Id="rId6" Type="http://schemas.microsoft.com/office/2007/relationships/diagramDrawing" Target="../diagrams/drawing90.xml"/><Relationship Id="rId5" Type="http://schemas.openxmlformats.org/officeDocument/2006/relationships/diagramColors" Target="../diagrams/colors90.xml"/><Relationship Id="rId4" Type="http://schemas.openxmlformats.org/officeDocument/2006/relationships/diagramQuickStyle" Target="../diagrams/quickStyle90.xml"/></Relationships>
</file>

<file path=ppt/slides/_rels/slide128.xml.rels><?xml version="1.0" encoding="UTF-8" standalone="yes"?>
<Relationships xmlns="http://schemas.openxmlformats.org/package/2006/relationships"><Relationship Id="rId3" Type="http://schemas.openxmlformats.org/officeDocument/2006/relationships/diagramLayout" Target="../diagrams/layout91.xml"/><Relationship Id="rId2" Type="http://schemas.openxmlformats.org/officeDocument/2006/relationships/diagramData" Target="../diagrams/data91.xml"/><Relationship Id="rId1" Type="http://schemas.openxmlformats.org/officeDocument/2006/relationships/slideLayout" Target="../slideLayouts/slideLayout2.xml"/><Relationship Id="rId6" Type="http://schemas.microsoft.com/office/2007/relationships/diagramDrawing" Target="../diagrams/drawing91.xml"/><Relationship Id="rId5" Type="http://schemas.openxmlformats.org/officeDocument/2006/relationships/diagramColors" Target="../diagrams/colors91.xml"/><Relationship Id="rId4" Type="http://schemas.openxmlformats.org/officeDocument/2006/relationships/diagramQuickStyle" Target="../diagrams/quickStyle91.xml"/></Relationships>
</file>

<file path=ppt/slides/_rels/slide129.xml.rels><?xml version="1.0" encoding="UTF-8" standalone="yes"?>
<Relationships xmlns="http://schemas.openxmlformats.org/package/2006/relationships"><Relationship Id="rId3" Type="http://schemas.openxmlformats.org/officeDocument/2006/relationships/diagramLayout" Target="../diagrams/layout92.xml"/><Relationship Id="rId2" Type="http://schemas.openxmlformats.org/officeDocument/2006/relationships/diagramData" Target="../diagrams/data92.xml"/><Relationship Id="rId1" Type="http://schemas.openxmlformats.org/officeDocument/2006/relationships/slideLayout" Target="../slideLayouts/slideLayout2.xml"/><Relationship Id="rId6" Type="http://schemas.microsoft.com/office/2007/relationships/diagramDrawing" Target="../diagrams/drawing92.xml"/><Relationship Id="rId5" Type="http://schemas.openxmlformats.org/officeDocument/2006/relationships/diagramColors" Target="../diagrams/colors92.xml"/><Relationship Id="rId4" Type="http://schemas.openxmlformats.org/officeDocument/2006/relationships/diagramQuickStyle" Target="../diagrams/quickStyle9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0.xml.rels><?xml version="1.0" encoding="UTF-8" standalone="yes"?>
<Relationships xmlns="http://schemas.openxmlformats.org/package/2006/relationships"><Relationship Id="rId3" Type="http://schemas.openxmlformats.org/officeDocument/2006/relationships/diagramLayout" Target="../diagrams/layout93.xml"/><Relationship Id="rId2" Type="http://schemas.openxmlformats.org/officeDocument/2006/relationships/diagramData" Target="../diagrams/data93.xml"/><Relationship Id="rId1" Type="http://schemas.openxmlformats.org/officeDocument/2006/relationships/slideLayout" Target="../slideLayouts/slideLayout2.xml"/><Relationship Id="rId6" Type="http://schemas.microsoft.com/office/2007/relationships/diagramDrawing" Target="../diagrams/drawing93.xml"/><Relationship Id="rId5" Type="http://schemas.openxmlformats.org/officeDocument/2006/relationships/diagramColors" Target="../diagrams/colors93.xml"/><Relationship Id="rId4" Type="http://schemas.openxmlformats.org/officeDocument/2006/relationships/diagramQuickStyle" Target="../diagrams/quickStyle93.xml"/></Relationships>
</file>

<file path=ppt/slides/_rels/slide131.xml.rels><?xml version="1.0" encoding="UTF-8" standalone="yes"?>
<Relationships xmlns="http://schemas.openxmlformats.org/package/2006/relationships"><Relationship Id="rId3" Type="http://schemas.openxmlformats.org/officeDocument/2006/relationships/diagramLayout" Target="../diagrams/layout94.xml"/><Relationship Id="rId2" Type="http://schemas.openxmlformats.org/officeDocument/2006/relationships/diagramData" Target="../diagrams/data94.xml"/><Relationship Id="rId1" Type="http://schemas.openxmlformats.org/officeDocument/2006/relationships/slideLayout" Target="../slideLayouts/slideLayout2.xml"/><Relationship Id="rId6" Type="http://schemas.microsoft.com/office/2007/relationships/diagramDrawing" Target="../diagrams/drawing94.xml"/><Relationship Id="rId5" Type="http://schemas.openxmlformats.org/officeDocument/2006/relationships/diagramColors" Target="../diagrams/colors94.xml"/><Relationship Id="rId4" Type="http://schemas.openxmlformats.org/officeDocument/2006/relationships/diagramQuickStyle" Target="../diagrams/quickStyle94.xml"/></Relationships>
</file>

<file path=ppt/slides/_rels/slide132.xml.rels><?xml version="1.0" encoding="UTF-8" standalone="yes"?>
<Relationships xmlns="http://schemas.openxmlformats.org/package/2006/relationships"><Relationship Id="rId3" Type="http://schemas.openxmlformats.org/officeDocument/2006/relationships/diagramLayout" Target="../diagrams/layout95.xml"/><Relationship Id="rId2" Type="http://schemas.openxmlformats.org/officeDocument/2006/relationships/diagramData" Target="../diagrams/data95.xml"/><Relationship Id="rId1" Type="http://schemas.openxmlformats.org/officeDocument/2006/relationships/slideLayout" Target="../slideLayouts/slideLayout2.xml"/><Relationship Id="rId6" Type="http://schemas.microsoft.com/office/2007/relationships/diagramDrawing" Target="../diagrams/drawing95.xml"/><Relationship Id="rId5" Type="http://schemas.openxmlformats.org/officeDocument/2006/relationships/diagramColors" Target="../diagrams/colors95.xml"/><Relationship Id="rId4" Type="http://schemas.openxmlformats.org/officeDocument/2006/relationships/diagramQuickStyle" Target="../diagrams/quickStyle95.xml"/></Relationships>
</file>

<file path=ppt/slides/_rels/slide133.xml.rels><?xml version="1.0" encoding="UTF-8" standalone="yes"?>
<Relationships xmlns="http://schemas.openxmlformats.org/package/2006/relationships"><Relationship Id="rId3" Type="http://schemas.openxmlformats.org/officeDocument/2006/relationships/diagramLayout" Target="../diagrams/layout96.xml"/><Relationship Id="rId2" Type="http://schemas.openxmlformats.org/officeDocument/2006/relationships/diagramData" Target="../diagrams/data96.xml"/><Relationship Id="rId1" Type="http://schemas.openxmlformats.org/officeDocument/2006/relationships/slideLayout" Target="../slideLayouts/slideLayout2.xml"/><Relationship Id="rId6" Type="http://schemas.microsoft.com/office/2007/relationships/diagramDrawing" Target="../diagrams/drawing96.xml"/><Relationship Id="rId5" Type="http://schemas.openxmlformats.org/officeDocument/2006/relationships/diagramColors" Target="../diagrams/colors96.xml"/><Relationship Id="rId4" Type="http://schemas.openxmlformats.org/officeDocument/2006/relationships/diagramQuickStyle" Target="../diagrams/quickStyle96.xml"/></Relationships>
</file>

<file path=ppt/slides/_rels/slide134.xml.rels><?xml version="1.0" encoding="UTF-8" standalone="yes"?>
<Relationships xmlns="http://schemas.openxmlformats.org/package/2006/relationships"><Relationship Id="rId3" Type="http://schemas.openxmlformats.org/officeDocument/2006/relationships/diagramLayout" Target="../diagrams/layout97.xml"/><Relationship Id="rId2" Type="http://schemas.openxmlformats.org/officeDocument/2006/relationships/diagramData" Target="../diagrams/data97.xml"/><Relationship Id="rId1" Type="http://schemas.openxmlformats.org/officeDocument/2006/relationships/slideLayout" Target="../slideLayouts/slideLayout2.xml"/><Relationship Id="rId6" Type="http://schemas.microsoft.com/office/2007/relationships/diagramDrawing" Target="../diagrams/drawing97.xml"/><Relationship Id="rId5" Type="http://schemas.openxmlformats.org/officeDocument/2006/relationships/diagramColors" Target="../diagrams/colors97.xml"/><Relationship Id="rId4" Type="http://schemas.openxmlformats.org/officeDocument/2006/relationships/diagramQuickStyle" Target="../diagrams/quickStyle97.xml"/></Relationships>
</file>

<file path=ppt/slides/_rels/slide135.xml.rels><?xml version="1.0" encoding="UTF-8" standalone="yes"?>
<Relationships xmlns="http://schemas.openxmlformats.org/package/2006/relationships"><Relationship Id="rId3" Type="http://schemas.openxmlformats.org/officeDocument/2006/relationships/diagramLayout" Target="../diagrams/layout98.xml"/><Relationship Id="rId2" Type="http://schemas.openxmlformats.org/officeDocument/2006/relationships/diagramData" Target="../diagrams/data98.xml"/><Relationship Id="rId1" Type="http://schemas.openxmlformats.org/officeDocument/2006/relationships/slideLayout" Target="../slideLayouts/slideLayout2.xml"/><Relationship Id="rId6" Type="http://schemas.microsoft.com/office/2007/relationships/diagramDrawing" Target="../diagrams/drawing98.xml"/><Relationship Id="rId5" Type="http://schemas.openxmlformats.org/officeDocument/2006/relationships/diagramColors" Target="../diagrams/colors98.xml"/><Relationship Id="rId4" Type="http://schemas.openxmlformats.org/officeDocument/2006/relationships/diagramQuickStyle" Target="../diagrams/quickStyle98.xml"/></Relationships>
</file>

<file path=ppt/slides/_rels/slide136.xml.rels><?xml version="1.0" encoding="UTF-8" standalone="yes"?>
<Relationships xmlns="http://schemas.openxmlformats.org/package/2006/relationships"><Relationship Id="rId3" Type="http://schemas.openxmlformats.org/officeDocument/2006/relationships/diagramLayout" Target="../diagrams/layout99.xml"/><Relationship Id="rId2" Type="http://schemas.openxmlformats.org/officeDocument/2006/relationships/diagramData" Target="../diagrams/data99.xml"/><Relationship Id="rId1" Type="http://schemas.openxmlformats.org/officeDocument/2006/relationships/slideLayout" Target="../slideLayouts/slideLayout2.xml"/><Relationship Id="rId6" Type="http://schemas.microsoft.com/office/2007/relationships/diagramDrawing" Target="../diagrams/drawing99.xml"/><Relationship Id="rId5" Type="http://schemas.openxmlformats.org/officeDocument/2006/relationships/diagramColors" Target="../diagrams/colors99.xml"/><Relationship Id="rId4" Type="http://schemas.openxmlformats.org/officeDocument/2006/relationships/diagramQuickStyle" Target="../diagrams/quickStyle99.xml"/></Relationships>
</file>

<file path=ppt/slides/_rels/slide137.xml.rels><?xml version="1.0" encoding="UTF-8" standalone="yes"?>
<Relationships xmlns="http://schemas.openxmlformats.org/package/2006/relationships"><Relationship Id="rId3" Type="http://schemas.openxmlformats.org/officeDocument/2006/relationships/diagramLayout" Target="../diagrams/layout100.xml"/><Relationship Id="rId2" Type="http://schemas.openxmlformats.org/officeDocument/2006/relationships/diagramData" Target="../diagrams/data100.xml"/><Relationship Id="rId1" Type="http://schemas.openxmlformats.org/officeDocument/2006/relationships/slideLayout" Target="../slideLayouts/slideLayout2.xml"/><Relationship Id="rId6" Type="http://schemas.microsoft.com/office/2007/relationships/diagramDrawing" Target="../diagrams/drawing100.xml"/><Relationship Id="rId5" Type="http://schemas.openxmlformats.org/officeDocument/2006/relationships/diagramColors" Target="../diagrams/colors100.xml"/><Relationship Id="rId4" Type="http://schemas.openxmlformats.org/officeDocument/2006/relationships/diagramQuickStyle" Target="../diagrams/quickStyle100.xml"/></Relationships>
</file>

<file path=ppt/slides/_rels/slide138.xml.rels><?xml version="1.0" encoding="UTF-8" standalone="yes"?>
<Relationships xmlns="http://schemas.openxmlformats.org/package/2006/relationships"><Relationship Id="rId3" Type="http://schemas.openxmlformats.org/officeDocument/2006/relationships/diagramLayout" Target="../diagrams/layout101.xml"/><Relationship Id="rId2" Type="http://schemas.openxmlformats.org/officeDocument/2006/relationships/diagramData" Target="../diagrams/data101.xml"/><Relationship Id="rId1" Type="http://schemas.openxmlformats.org/officeDocument/2006/relationships/slideLayout" Target="../slideLayouts/slideLayout2.xml"/><Relationship Id="rId6" Type="http://schemas.microsoft.com/office/2007/relationships/diagramDrawing" Target="../diagrams/drawing101.xml"/><Relationship Id="rId5" Type="http://schemas.openxmlformats.org/officeDocument/2006/relationships/diagramColors" Target="../diagrams/colors101.xml"/><Relationship Id="rId4" Type="http://schemas.openxmlformats.org/officeDocument/2006/relationships/diagramQuickStyle" Target="../diagrams/quickStyle101.xml"/></Relationships>
</file>

<file path=ppt/slides/_rels/slide139.xml.rels><?xml version="1.0" encoding="UTF-8" standalone="yes"?>
<Relationships xmlns="http://schemas.openxmlformats.org/package/2006/relationships"><Relationship Id="rId3" Type="http://schemas.openxmlformats.org/officeDocument/2006/relationships/diagramLayout" Target="../diagrams/layout102.xml"/><Relationship Id="rId2" Type="http://schemas.openxmlformats.org/officeDocument/2006/relationships/diagramData" Target="../diagrams/data102.xml"/><Relationship Id="rId1" Type="http://schemas.openxmlformats.org/officeDocument/2006/relationships/slideLayout" Target="../slideLayouts/slideLayout2.xml"/><Relationship Id="rId6" Type="http://schemas.microsoft.com/office/2007/relationships/diagramDrawing" Target="../diagrams/drawing102.xml"/><Relationship Id="rId5" Type="http://schemas.openxmlformats.org/officeDocument/2006/relationships/diagramColors" Target="../diagrams/colors102.xml"/><Relationship Id="rId4" Type="http://schemas.openxmlformats.org/officeDocument/2006/relationships/diagramQuickStyle" Target="../diagrams/quickStyle10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0.xml.rels><?xml version="1.0" encoding="UTF-8" standalone="yes"?>
<Relationships xmlns="http://schemas.openxmlformats.org/package/2006/relationships"><Relationship Id="rId3" Type="http://schemas.openxmlformats.org/officeDocument/2006/relationships/diagramLayout" Target="../diagrams/layout103.xml"/><Relationship Id="rId2" Type="http://schemas.openxmlformats.org/officeDocument/2006/relationships/diagramData" Target="../diagrams/data103.xml"/><Relationship Id="rId1" Type="http://schemas.openxmlformats.org/officeDocument/2006/relationships/slideLayout" Target="../slideLayouts/slideLayout2.xml"/><Relationship Id="rId6" Type="http://schemas.microsoft.com/office/2007/relationships/diagramDrawing" Target="../diagrams/drawing103.xml"/><Relationship Id="rId5" Type="http://schemas.openxmlformats.org/officeDocument/2006/relationships/diagramColors" Target="../diagrams/colors103.xml"/><Relationship Id="rId4" Type="http://schemas.openxmlformats.org/officeDocument/2006/relationships/diagramQuickStyle" Target="../diagrams/quickStyle103.xml"/></Relationships>
</file>

<file path=ppt/slides/_rels/slide141.xml.rels><?xml version="1.0" encoding="UTF-8" standalone="yes"?>
<Relationships xmlns="http://schemas.openxmlformats.org/package/2006/relationships"><Relationship Id="rId3" Type="http://schemas.openxmlformats.org/officeDocument/2006/relationships/diagramLayout" Target="../diagrams/layout104.xml"/><Relationship Id="rId2" Type="http://schemas.openxmlformats.org/officeDocument/2006/relationships/diagramData" Target="../diagrams/data104.xml"/><Relationship Id="rId1" Type="http://schemas.openxmlformats.org/officeDocument/2006/relationships/slideLayout" Target="../slideLayouts/slideLayout2.xml"/><Relationship Id="rId6" Type="http://schemas.microsoft.com/office/2007/relationships/diagramDrawing" Target="../diagrams/drawing104.xml"/><Relationship Id="rId5" Type="http://schemas.openxmlformats.org/officeDocument/2006/relationships/diagramColors" Target="../diagrams/colors104.xml"/><Relationship Id="rId4" Type="http://schemas.openxmlformats.org/officeDocument/2006/relationships/diagramQuickStyle" Target="../diagrams/quickStyle104.xml"/></Relationships>
</file>

<file path=ppt/slides/_rels/slide142.xml.rels><?xml version="1.0" encoding="UTF-8" standalone="yes"?>
<Relationships xmlns="http://schemas.openxmlformats.org/package/2006/relationships"><Relationship Id="rId3" Type="http://schemas.openxmlformats.org/officeDocument/2006/relationships/diagramLayout" Target="../diagrams/layout105.xml"/><Relationship Id="rId2" Type="http://schemas.openxmlformats.org/officeDocument/2006/relationships/diagramData" Target="../diagrams/data105.xml"/><Relationship Id="rId1" Type="http://schemas.openxmlformats.org/officeDocument/2006/relationships/slideLayout" Target="../slideLayouts/slideLayout2.xml"/><Relationship Id="rId6" Type="http://schemas.microsoft.com/office/2007/relationships/diagramDrawing" Target="../diagrams/drawing105.xml"/><Relationship Id="rId5" Type="http://schemas.openxmlformats.org/officeDocument/2006/relationships/diagramColors" Target="../diagrams/colors105.xml"/><Relationship Id="rId4" Type="http://schemas.openxmlformats.org/officeDocument/2006/relationships/diagramQuickStyle" Target="../diagrams/quickStyle105.xml"/></Relationships>
</file>

<file path=ppt/slides/_rels/slide143.xml.rels><?xml version="1.0" encoding="UTF-8" standalone="yes"?>
<Relationships xmlns="http://schemas.openxmlformats.org/package/2006/relationships"><Relationship Id="rId3" Type="http://schemas.openxmlformats.org/officeDocument/2006/relationships/diagramLayout" Target="../diagrams/layout106.xml"/><Relationship Id="rId2" Type="http://schemas.openxmlformats.org/officeDocument/2006/relationships/diagramData" Target="../diagrams/data106.xml"/><Relationship Id="rId1" Type="http://schemas.openxmlformats.org/officeDocument/2006/relationships/slideLayout" Target="../slideLayouts/slideLayout2.xml"/><Relationship Id="rId6" Type="http://schemas.microsoft.com/office/2007/relationships/diagramDrawing" Target="../diagrams/drawing106.xml"/><Relationship Id="rId5" Type="http://schemas.openxmlformats.org/officeDocument/2006/relationships/diagramColors" Target="../diagrams/colors106.xml"/><Relationship Id="rId4" Type="http://schemas.openxmlformats.org/officeDocument/2006/relationships/diagramQuickStyle" Target="../diagrams/quickStyle106.xml"/></Relationships>
</file>

<file path=ppt/slides/_rels/slide144.xml.rels><?xml version="1.0" encoding="UTF-8" standalone="yes"?>
<Relationships xmlns="http://schemas.openxmlformats.org/package/2006/relationships"><Relationship Id="rId3" Type="http://schemas.openxmlformats.org/officeDocument/2006/relationships/diagramLayout" Target="../diagrams/layout107.xml"/><Relationship Id="rId2" Type="http://schemas.openxmlformats.org/officeDocument/2006/relationships/diagramData" Target="../diagrams/data107.xml"/><Relationship Id="rId1" Type="http://schemas.openxmlformats.org/officeDocument/2006/relationships/slideLayout" Target="../slideLayouts/slideLayout2.xml"/><Relationship Id="rId6" Type="http://schemas.microsoft.com/office/2007/relationships/diagramDrawing" Target="../diagrams/drawing107.xml"/><Relationship Id="rId5" Type="http://schemas.openxmlformats.org/officeDocument/2006/relationships/diagramColors" Target="../diagrams/colors107.xml"/><Relationship Id="rId4" Type="http://schemas.openxmlformats.org/officeDocument/2006/relationships/diagramQuickStyle" Target="../diagrams/quickStyle107.xml"/></Relationships>
</file>

<file path=ppt/slides/_rels/slide145.xml.rels><?xml version="1.0" encoding="UTF-8" standalone="yes"?>
<Relationships xmlns="http://schemas.openxmlformats.org/package/2006/relationships"><Relationship Id="rId3" Type="http://schemas.openxmlformats.org/officeDocument/2006/relationships/diagramLayout" Target="../diagrams/layout108.xml"/><Relationship Id="rId2" Type="http://schemas.openxmlformats.org/officeDocument/2006/relationships/diagramData" Target="../diagrams/data108.xml"/><Relationship Id="rId1" Type="http://schemas.openxmlformats.org/officeDocument/2006/relationships/slideLayout" Target="../slideLayouts/slideLayout2.xml"/><Relationship Id="rId6" Type="http://schemas.microsoft.com/office/2007/relationships/diagramDrawing" Target="../diagrams/drawing108.xml"/><Relationship Id="rId5" Type="http://schemas.openxmlformats.org/officeDocument/2006/relationships/diagramColors" Target="../diagrams/colors108.xml"/><Relationship Id="rId4" Type="http://schemas.openxmlformats.org/officeDocument/2006/relationships/diagramQuickStyle" Target="../diagrams/quickStyle108.xml"/></Relationships>
</file>

<file path=ppt/slides/_rels/slide146.xml.rels><?xml version="1.0" encoding="UTF-8" standalone="yes"?>
<Relationships xmlns="http://schemas.openxmlformats.org/package/2006/relationships"><Relationship Id="rId3" Type="http://schemas.openxmlformats.org/officeDocument/2006/relationships/diagramLayout" Target="../diagrams/layout109.xml"/><Relationship Id="rId2" Type="http://schemas.openxmlformats.org/officeDocument/2006/relationships/diagramData" Target="../diagrams/data109.xml"/><Relationship Id="rId1" Type="http://schemas.openxmlformats.org/officeDocument/2006/relationships/slideLayout" Target="../slideLayouts/slideLayout2.xml"/><Relationship Id="rId6" Type="http://schemas.microsoft.com/office/2007/relationships/diagramDrawing" Target="../diagrams/drawing109.xml"/><Relationship Id="rId5" Type="http://schemas.openxmlformats.org/officeDocument/2006/relationships/diagramColors" Target="../diagrams/colors109.xml"/><Relationship Id="rId4" Type="http://schemas.openxmlformats.org/officeDocument/2006/relationships/diagramQuickStyle" Target="../diagrams/quickStyle109.xml"/></Relationships>
</file>

<file path=ppt/slides/_rels/slide147.xml.rels><?xml version="1.0" encoding="UTF-8" standalone="yes"?>
<Relationships xmlns="http://schemas.openxmlformats.org/package/2006/relationships"><Relationship Id="rId3" Type="http://schemas.openxmlformats.org/officeDocument/2006/relationships/diagramLayout" Target="../diagrams/layout110.xml"/><Relationship Id="rId2" Type="http://schemas.openxmlformats.org/officeDocument/2006/relationships/diagramData" Target="../diagrams/data110.xml"/><Relationship Id="rId1" Type="http://schemas.openxmlformats.org/officeDocument/2006/relationships/slideLayout" Target="../slideLayouts/slideLayout2.xml"/><Relationship Id="rId6" Type="http://schemas.microsoft.com/office/2007/relationships/diagramDrawing" Target="../diagrams/drawing110.xml"/><Relationship Id="rId5" Type="http://schemas.openxmlformats.org/officeDocument/2006/relationships/diagramColors" Target="../diagrams/colors110.xml"/><Relationship Id="rId4" Type="http://schemas.openxmlformats.org/officeDocument/2006/relationships/diagramQuickStyle" Target="../diagrams/quickStyle110.xml"/></Relationships>
</file>

<file path=ppt/slides/_rels/slide148.xml.rels><?xml version="1.0" encoding="UTF-8" standalone="yes"?>
<Relationships xmlns="http://schemas.openxmlformats.org/package/2006/relationships"><Relationship Id="rId3" Type="http://schemas.openxmlformats.org/officeDocument/2006/relationships/diagramLayout" Target="../diagrams/layout111.xml"/><Relationship Id="rId2" Type="http://schemas.openxmlformats.org/officeDocument/2006/relationships/diagramData" Target="../diagrams/data111.xml"/><Relationship Id="rId1" Type="http://schemas.openxmlformats.org/officeDocument/2006/relationships/slideLayout" Target="../slideLayouts/slideLayout2.xml"/><Relationship Id="rId6" Type="http://schemas.microsoft.com/office/2007/relationships/diagramDrawing" Target="../diagrams/drawing111.xml"/><Relationship Id="rId5" Type="http://schemas.openxmlformats.org/officeDocument/2006/relationships/diagramColors" Target="../diagrams/colors111.xml"/><Relationship Id="rId4" Type="http://schemas.openxmlformats.org/officeDocument/2006/relationships/diagramQuickStyle" Target="../diagrams/quickStyle11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diagramLayout" Target="../diagrams/layout112.xml"/><Relationship Id="rId2" Type="http://schemas.openxmlformats.org/officeDocument/2006/relationships/diagramData" Target="../diagrams/data112.xml"/><Relationship Id="rId1" Type="http://schemas.openxmlformats.org/officeDocument/2006/relationships/slideLayout" Target="../slideLayouts/slideLayout2.xml"/><Relationship Id="rId6" Type="http://schemas.microsoft.com/office/2007/relationships/diagramDrawing" Target="../diagrams/drawing112.xml"/><Relationship Id="rId5" Type="http://schemas.openxmlformats.org/officeDocument/2006/relationships/diagramColors" Target="../diagrams/colors112.xml"/><Relationship Id="rId4" Type="http://schemas.openxmlformats.org/officeDocument/2006/relationships/diagramQuickStyle" Target="../diagrams/quickStyle112.xml"/></Relationships>
</file>

<file path=ppt/slides/_rels/slide152.xml.rels><?xml version="1.0" encoding="UTF-8" standalone="yes"?>
<Relationships xmlns="http://schemas.openxmlformats.org/package/2006/relationships"><Relationship Id="rId3" Type="http://schemas.openxmlformats.org/officeDocument/2006/relationships/diagramLayout" Target="../diagrams/layout113.xml"/><Relationship Id="rId2" Type="http://schemas.openxmlformats.org/officeDocument/2006/relationships/diagramData" Target="../diagrams/data113.xml"/><Relationship Id="rId1" Type="http://schemas.openxmlformats.org/officeDocument/2006/relationships/slideLayout" Target="../slideLayouts/slideLayout2.xml"/><Relationship Id="rId6" Type="http://schemas.microsoft.com/office/2007/relationships/diagramDrawing" Target="../diagrams/drawing113.xml"/><Relationship Id="rId5" Type="http://schemas.openxmlformats.org/officeDocument/2006/relationships/diagramColors" Target="../diagrams/colors113.xml"/><Relationship Id="rId4" Type="http://schemas.openxmlformats.org/officeDocument/2006/relationships/diagramQuickStyle" Target="../diagrams/quickStyle113.xml"/></Relationships>
</file>

<file path=ppt/slides/_rels/slide153.xml.rels><?xml version="1.0" encoding="UTF-8" standalone="yes"?>
<Relationships xmlns="http://schemas.openxmlformats.org/package/2006/relationships"><Relationship Id="rId3" Type="http://schemas.openxmlformats.org/officeDocument/2006/relationships/diagramLayout" Target="../diagrams/layout114.xml"/><Relationship Id="rId2" Type="http://schemas.openxmlformats.org/officeDocument/2006/relationships/diagramData" Target="../diagrams/data114.xml"/><Relationship Id="rId1" Type="http://schemas.openxmlformats.org/officeDocument/2006/relationships/slideLayout" Target="../slideLayouts/slideLayout2.xml"/><Relationship Id="rId6" Type="http://schemas.microsoft.com/office/2007/relationships/diagramDrawing" Target="../diagrams/drawing114.xml"/><Relationship Id="rId5" Type="http://schemas.openxmlformats.org/officeDocument/2006/relationships/diagramColors" Target="../diagrams/colors114.xml"/><Relationship Id="rId4" Type="http://schemas.openxmlformats.org/officeDocument/2006/relationships/diagramQuickStyle" Target="../diagrams/quickStyle114.xml"/></Relationships>
</file>

<file path=ppt/slides/_rels/slide154.xml.rels><?xml version="1.0" encoding="UTF-8" standalone="yes"?>
<Relationships xmlns="http://schemas.openxmlformats.org/package/2006/relationships"><Relationship Id="rId3" Type="http://schemas.openxmlformats.org/officeDocument/2006/relationships/diagramLayout" Target="../diagrams/layout115.xml"/><Relationship Id="rId2" Type="http://schemas.openxmlformats.org/officeDocument/2006/relationships/diagramData" Target="../diagrams/data115.xml"/><Relationship Id="rId1" Type="http://schemas.openxmlformats.org/officeDocument/2006/relationships/slideLayout" Target="../slideLayouts/slideLayout2.xml"/><Relationship Id="rId6" Type="http://schemas.microsoft.com/office/2007/relationships/diagramDrawing" Target="../diagrams/drawing115.xml"/><Relationship Id="rId5" Type="http://schemas.openxmlformats.org/officeDocument/2006/relationships/diagramColors" Target="../diagrams/colors115.xml"/><Relationship Id="rId4" Type="http://schemas.openxmlformats.org/officeDocument/2006/relationships/diagramQuickStyle" Target="../diagrams/quickStyle115.xml"/></Relationships>
</file>

<file path=ppt/slides/_rels/slide155.xml.rels><?xml version="1.0" encoding="UTF-8" standalone="yes"?>
<Relationships xmlns="http://schemas.openxmlformats.org/package/2006/relationships"><Relationship Id="rId3" Type="http://schemas.openxmlformats.org/officeDocument/2006/relationships/diagramLayout" Target="../diagrams/layout116.xml"/><Relationship Id="rId2" Type="http://schemas.openxmlformats.org/officeDocument/2006/relationships/diagramData" Target="../diagrams/data116.xml"/><Relationship Id="rId1" Type="http://schemas.openxmlformats.org/officeDocument/2006/relationships/slideLayout" Target="../slideLayouts/slideLayout2.xml"/><Relationship Id="rId6" Type="http://schemas.microsoft.com/office/2007/relationships/diagramDrawing" Target="../diagrams/drawing116.xml"/><Relationship Id="rId5" Type="http://schemas.openxmlformats.org/officeDocument/2006/relationships/diagramColors" Target="../diagrams/colors116.xml"/><Relationship Id="rId4" Type="http://schemas.openxmlformats.org/officeDocument/2006/relationships/diagramQuickStyle" Target="../diagrams/quickStyle116.xml"/></Relationships>
</file>

<file path=ppt/slides/_rels/slide156.xml.rels><?xml version="1.0" encoding="UTF-8" standalone="yes"?>
<Relationships xmlns="http://schemas.openxmlformats.org/package/2006/relationships"><Relationship Id="rId3" Type="http://schemas.openxmlformats.org/officeDocument/2006/relationships/diagramLayout" Target="../diagrams/layout117.xml"/><Relationship Id="rId2" Type="http://schemas.openxmlformats.org/officeDocument/2006/relationships/diagramData" Target="../diagrams/data117.xml"/><Relationship Id="rId1" Type="http://schemas.openxmlformats.org/officeDocument/2006/relationships/slideLayout" Target="../slideLayouts/slideLayout2.xml"/><Relationship Id="rId6" Type="http://schemas.microsoft.com/office/2007/relationships/diagramDrawing" Target="../diagrams/drawing117.xml"/><Relationship Id="rId5" Type="http://schemas.openxmlformats.org/officeDocument/2006/relationships/diagramColors" Target="../diagrams/colors117.xml"/><Relationship Id="rId4" Type="http://schemas.openxmlformats.org/officeDocument/2006/relationships/diagramQuickStyle" Target="../diagrams/quickStyle117.xml"/></Relationships>
</file>

<file path=ppt/slides/_rels/slide157.xml.rels><?xml version="1.0" encoding="UTF-8" standalone="yes"?>
<Relationships xmlns="http://schemas.openxmlformats.org/package/2006/relationships"><Relationship Id="rId3" Type="http://schemas.openxmlformats.org/officeDocument/2006/relationships/diagramLayout" Target="../diagrams/layout118.xml"/><Relationship Id="rId2" Type="http://schemas.openxmlformats.org/officeDocument/2006/relationships/diagramData" Target="../diagrams/data118.xml"/><Relationship Id="rId1" Type="http://schemas.openxmlformats.org/officeDocument/2006/relationships/slideLayout" Target="../slideLayouts/slideLayout2.xml"/><Relationship Id="rId6" Type="http://schemas.microsoft.com/office/2007/relationships/diagramDrawing" Target="../diagrams/drawing118.xml"/><Relationship Id="rId5" Type="http://schemas.openxmlformats.org/officeDocument/2006/relationships/diagramColors" Target="../diagrams/colors118.xml"/><Relationship Id="rId4" Type="http://schemas.openxmlformats.org/officeDocument/2006/relationships/diagramQuickStyle" Target="../diagrams/quickStyle118.xml"/></Relationships>
</file>

<file path=ppt/slides/_rels/slide158.xml.rels><?xml version="1.0" encoding="UTF-8" standalone="yes"?>
<Relationships xmlns="http://schemas.openxmlformats.org/package/2006/relationships"><Relationship Id="rId3" Type="http://schemas.openxmlformats.org/officeDocument/2006/relationships/diagramLayout" Target="../diagrams/layout119.xml"/><Relationship Id="rId2" Type="http://schemas.openxmlformats.org/officeDocument/2006/relationships/diagramData" Target="../diagrams/data119.xml"/><Relationship Id="rId1" Type="http://schemas.openxmlformats.org/officeDocument/2006/relationships/slideLayout" Target="../slideLayouts/slideLayout2.xml"/><Relationship Id="rId6" Type="http://schemas.microsoft.com/office/2007/relationships/diagramDrawing" Target="../diagrams/drawing119.xml"/><Relationship Id="rId5" Type="http://schemas.openxmlformats.org/officeDocument/2006/relationships/diagramColors" Target="../diagrams/colors119.xml"/><Relationship Id="rId4" Type="http://schemas.openxmlformats.org/officeDocument/2006/relationships/diagramQuickStyle" Target="../diagrams/quickStyle119.xml"/></Relationships>
</file>

<file path=ppt/slides/_rels/slide159.xml.rels><?xml version="1.0" encoding="UTF-8" standalone="yes"?>
<Relationships xmlns="http://schemas.openxmlformats.org/package/2006/relationships"><Relationship Id="rId3" Type="http://schemas.openxmlformats.org/officeDocument/2006/relationships/diagramLayout" Target="../diagrams/layout120.xml"/><Relationship Id="rId2" Type="http://schemas.openxmlformats.org/officeDocument/2006/relationships/diagramData" Target="../diagrams/data120.xml"/><Relationship Id="rId1" Type="http://schemas.openxmlformats.org/officeDocument/2006/relationships/slideLayout" Target="../slideLayouts/slideLayout2.xml"/><Relationship Id="rId6" Type="http://schemas.microsoft.com/office/2007/relationships/diagramDrawing" Target="../diagrams/drawing120.xml"/><Relationship Id="rId5" Type="http://schemas.openxmlformats.org/officeDocument/2006/relationships/diagramColors" Target="../diagrams/colors120.xml"/><Relationship Id="rId4" Type="http://schemas.openxmlformats.org/officeDocument/2006/relationships/diagramQuickStyle" Target="../diagrams/quickStyle12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0.xml.rels><?xml version="1.0" encoding="UTF-8" standalone="yes"?>
<Relationships xmlns="http://schemas.openxmlformats.org/package/2006/relationships"><Relationship Id="rId3" Type="http://schemas.openxmlformats.org/officeDocument/2006/relationships/diagramLayout" Target="../diagrams/layout121.xml"/><Relationship Id="rId2" Type="http://schemas.openxmlformats.org/officeDocument/2006/relationships/diagramData" Target="../diagrams/data121.xml"/><Relationship Id="rId1" Type="http://schemas.openxmlformats.org/officeDocument/2006/relationships/slideLayout" Target="../slideLayouts/slideLayout2.xml"/><Relationship Id="rId6" Type="http://schemas.microsoft.com/office/2007/relationships/diagramDrawing" Target="../diagrams/drawing121.xml"/><Relationship Id="rId5" Type="http://schemas.openxmlformats.org/officeDocument/2006/relationships/diagramColors" Target="../diagrams/colors121.xml"/><Relationship Id="rId4" Type="http://schemas.openxmlformats.org/officeDocument/2006/relationships/diagramQuickStyle" Target="../diagrams/quickStyle121.xml"/></Relationships>
</file>

<file path=ppt/slides/_rels/slide161.xml.rels><?xml version="1.0" encoding="UTF-8" standalone="yes"?>
<Relationships xmlns="http://schemas.openxmlformats.org/package/2006/relationships"><Relationship Id="rId3" Type="http://schemas.openxmlformats.org/officeDocument/2006/relationships/diagramLayout" Target="../diagrams/layout122.xml"/><Relationship Id="rId2" Type="http://schemas.openxmlformats.org/officeDocument/2006/relationships/diagramData" Target="../diagrams/data122.xml"/><Relationship Id="rId1" Type="http://schemas.openxmlformats.org/officeDocument/2006/relationships/slideLayout" Target="../slideLayouts/slideLayout2.xml"/><Relationship Id="rId6" Type="http://schemas.microsoft.com/office/2007/relationships/diagramDrawing" Target="../diagrams/drawing122.xml"/><Relationship Id="rId5" Type="http://schemas.openxmlformats.org/officeDocument/2006/relationships/diagramColors" Target="../diagrams/colors122.xml"/><Relationship Id="rId4" Type="http://schemas.openxmlformats.org/officeDocument/2006/relationships/diagramQuickStyle" Target="../diagrams/quickStyle122.xml"/></Relationships>
</file>

<file path=ppt/slides/_rels/slide162.xml.rels><?xml version="1.0" encoding="UTF-8" standalone="yes"?>
<Relationships xmlns="http://schemas.openxmlformats.org/package/2006/relationships"><Relationship Id="rId3" Type="http://schemas.openxmlformats.org/officeDocument/2006/relationships/diagramLayout" Target="../diagrams/layout123.xml"/><Relationship Id="rId2" Type="http://schemas.openxmlformats.org/officeDocument/2006/relationships/diagramData" Target="../diagrams/data123.xml"/><Relationship Id="rId1" Type="http://schemas.openxmlformats.org/officeDocument/2006/relationships/slideLayout" Target="../slideLayouts/slideLayout2.xml"/><Relationship Id="rId6" Type="http://schemas.microsoft.com/office/2007/relationships/diagramDrawing" Target="../diagrams/drawing123.xml"/><Relationship Id="rId5" Type="http://schemas.openxmlformats.org/officeDocument/2006/relationships/diagramColors" Target="../diagrams/colors123.xml"/><Relationship Id="rId4" Type="http://schemas.openxmlformats.org/officeDocument/2006/relationships/diagramQuickStyle" Target="../diagrams/quickStyle123.xml"/></Relationships>
</file>

<file path=ppt/slides/_rels/slide163.xml.rels><?xml version="1.0" encoding="UTF-8" standalone="yes"?>
<Relationships xmlns="http://schemas.openxmlformats.org/package/2006/relationships"><Relationship Id="rId3" Type="http://schemas.openxmlformats.org/officeDocument/2006/relationships/diagramLayout" Target="../diagrams/layout124.xml"/><Relationship Id="rId2" Type="http://schemas.openxmlformats.org/officeDocument/2006/relationships/diagramData" Target="../diagrams/data124.xml"/><Relationship Id="rId1" Type="http://schemas.openxmlformats.org/officeDocument/2006/relationships/slideLayout" Target="../slideLayouts/slideLayout2.xml"/><Relationship Id="rId6" Type="http://schemas.microsoft.com/office/2007/relationships/diagramDrawing" Target="../diagrams/drawing124.xml"/><Relationship Id="rId5" Type="http://schemas.openxmlformats.org/officeDocument/2006/relationships/diagramColors" Target="../diagrams/colors124.xml"/><Relationship Id="rId4" Type="http://schemas.openxmlformats.org/officeDocument/2006/relationships/diagramQuickStyle" Target="../diagrams/quickStyle124.xml"/></Relationships>
</file>

<file path=ppt/slides/_rels/slide164.xml.rels><?xml version="1.0" encoding="UTF-8" standalone="yes"?>
<Relationships xmlns="http://schemas.openxmlformats.org/package/2006/relationships"><Relationship Id="rId3" Type="http://schemas.openxmlformats.org/officeDocument/2006/relationships/diagramLayout" Target="../diagrams/layout125.xml"/><Relationship Id="rId2" Type="http://schemas.openxmlformats.org/officeDocument/2006/relationships/diagramData" Target="../diagrams/data125.xml"/><Relationship Id="rId1" Type="http://schemas.openxmlformats.org/officeDocument/2006/relationships/slideLayout" Target="../slideLayouts/slideLayout2.xml"/><Relationship Id="rId6" Type="http://schemas.microsoft.com/office/2007/relationships/diagramDrawing" Target="../diagrams/drawing125.xml"/><Relationship Id="rId5" Type="http://schemas.openxmlformats.org/officeDocument/2006/relationships/diagramColors" Target="../diagrams/colors125.xml"/><Relationship Id="rId4" Type="http://schemas.openxmlformats.org/officeDocument/2006/relationships/diagramQuickStyle" Target="../diagrams/quickStyle125.xml"/></Relationships>
</file>

<file path=ppt/slides/_rels/slide165.xml.rels><?xml version="1.0" encoding="UTF-8" standalone="yes"?>
<Relationships xmlns="http://schemas.openxmlformats.org/package/2006/relationships"><Relationship Id="rId3" Type="http://schemas.openxmlformats.org/officeDocument/2006/relationships/diagramLayout" Target="../diagrams/layout126.xml"/><Relationship Id="rId2" Type="http://schemas.openxmlformats.org/officeDocument/2006/relationships/diagramData" Target="../diagrams/data126.xml"/><Relationship Id="rId1" Type="http://schemas.openxmlformats.org/officeDocument/2006/relationships/slideLayout" Target="../slideLayouts/slideLayout2.xml"/><Relationship Id="rId6" Type="http://schemas.microsoft.com/office/2007/relationships/diagramDrawing" Target="../diagrams/drawing126.xml"/><Relationship Id="rId5" Type="http://schemas.openxmlformats.org/officeDocument/2006/relationships/diagramColors" Target="../diagrams/colors126.xml"/><Relationship Id="rId4" Type="http://schemas.openxmlformats.org/officeDocument/2006/relationships/diagramQuickStyle" Target="../diagrams/quickStyle126.xml"/></Relationships>
</file>

<file path=ppt/slides/_rels/slide166.xml.rels><?xml version="1.0" encoding="UTF-8" standalone="yes"?>
<Relationships xmlns="http://schemas.openxmlformats.org/package/2006/relationships"><Relationship Id="rId3" Type="http://schemas.openxmlformats.org/officeDocument/2006/relationships/diagramLayout" Target="../diagrams/layout127.xml"/><Relationship Id="rId2" Type="http://schemas.openxmlformats.org/officeDocument/2006/relationships/diagramData" Target="../diagrams/data127.xml"/><Relationship Id="rId1" Type="http://schemas.openxmlformats.org/officeDocument/2006/relationships/slideLayout" Target="../slideLayouts/slideLayout2.xml"/><Relationship Id="rId6" Type="http://schemas.microsoft.com/office/2007/relationships/diagramDrawing" Target="../diagrams/drawing127.xml"/><Relationship Id="rId5" Type="http://schemas.openxmlformats.org/officeDocument/2006/relationships/diagramColors" Target="../diagrams/colors127.xml"/><Relationship Id="rId4" Type="http://schemas.openxmlformats.org/officeDocument/2006/relationships/diagramQuickStyle" Target="../diagrams/quickStyle127.xml"/></Relationships>
</file>

<file path=ppt/slides/_rels/slide167.xml.rels><?xml version="1.0" encoding="UTF-8" standalone="yes"?>
<Relationships xmlns="http://schemas.openxmlformats.org/package/2006/relationships"><Relationship Id="rId3" Type="http://schemas.openxmlformats.org/officeDocument/2006/relationships/diagramLayout" Target="../diagrams/layout128.xml"/><Relationship Id="rId2" Type="http://schemas.openxmlformats.org/officeDocument/2006/relationships/diagramData" Target="../diagrams/data128.xml"/><Relationship Id="rId1" Type="http://schemas.openxmlformats.org/officeDocument/2006/relationships/slideLayout" Target="../slideLayouts/slideLayout2.xml"/><Relationship Id="rId6" Type="http://schemas.microsoft.com/office/2007/relationships/diagramDrawing" Target="../diagrams/drawing128.xml"/><Relationship Id="rId5" Type="http://schemas.openxmlformats.org/officeDocument/2006/relationships/diagramColors" Target="../diagrams/colors128.xml"/><Relationship Id="rId4" Type="http://schemas.openxmlformats.org/officeDocument/2006/relationships/diagramQuickStyle" Target="../diagrams/quickStyle128.xml"/></Relationships>
</file>

<file path=ppt/slides/_rels/slide168.xml.rels><?xml version="1.0" encoding="UTF-8" standalone="yes"?>
<Relationships xmlns="http://schemas.openxmlformats.org/package/2006/relationships"><Relationship Id="rId3" Type="http://schemas.openxmlformats.org/officeDocument/2006/relationships/diagramLayout" Target="../diagrams/layout129.xml"/><Relationship Id="rId2" Type="http://schemas.openxmlformats.org/officeDocument/2006/relationships/diagramData" Target="../diagrams/data129.xml"/><Relationship Id="rId1" Type="http://schemas.openxmlformats.org/officeDocument/2006/relationships/slideLayout" Target="../slideLayouts/slideLayout2.xml"/><Relationship Id="rId6" Type="http://schemas.microsoft.com/office/2007/relationships/diagramDrawing" Target="../diagrams/drawing129.xml"/><Relationship Id="rId5" Type="http://schemas.openxmlformats.org/officeDocument/2006/relationships/diagramColors" Target="../diagrams/colors129.xml"/><Relationship Id="rId4" Type="http://schemas.openxmlformats.org/officeDocument/2006/relationships/diagramQuickStyle" Target="../diagrams/quickStyle129.xml"/></Relationships>
</file>

<file path=ppt/slides/_rels/slide169.xml.rels><?xml version="1.0" encoding="UTF-8" standalone="yes"?>
<Relationships xmlns="http://schemas.openxmlformats.org/package/2006/relationships"><Relationship Id="rId3" Type="http://schemas.openxmlformats.org/officeDocument/2006/relationships/diagramLayout" Target="../diagrams/layout130.xml"/><Relationship Id="rId2" Type="http://schemas.openxmlformats.org/officeDocument/2006/relationships/diagramData" Target="../diagrams/data130.xml"/><Relationship Id="rId1" Type="http://schemas.openxmlformats.org/officeDocument/2006/relationships/slideLayout" Target="../slideLayouts/slideLayout2.xml"/><Relationship Id="rId6" Type="http://schemas.microsoft.com/office/2007/relationships/diagramDrawing" Target="../diagrams/drawing130.xml"/><Relationship Id="rId5" Type="http://schemas.openxmlformats.org/officeDocument/2006/relationships/diagramColors" Target="../diagrams/colors130.xml"/><Relationship Id="rId4" Type="http://schemas.openxmlformats.org/officeDocument/2006/relationships/diagramQuickStyle" Target="../diagrams/quickStyle13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70.xml.rels><?xml version="1.0" encoding="UTF-8" standalone="yes"?>
<Relationships xmlns="http://schemas.openxmlformats.org/package/2006/relationships"><Relationship Id="rId3" Type="http://schemas.openxmlformats.org/officeDocument/2006/relationships/diagramLayout" Target="../diagrams/layout131.xml"/><Relationship Id="rId2" Type="http://schemas.openxmlformats.org/officeDocument/2006/relationships/diagramData" Target="../diagrams/data131.xml"/><Relationship Id="rId1" Type="http://schemas.openxmlformats.org/officeDocument/2006/relationships/slideLayout" Target="../slideLayouts/slideLayout2.xml"/><Relationship Id="rId6" Type="http://schemas.microsoft.com/office/2007/relationships/diagramDrawing" Target="../diagrams/drawing131.xml"/><Relationship Id="rId5" Type="http://schemas.openxmlformats.org/officeDocument/2006/relationships/diagramColors" Target="../diagrams/colors131.xml"/><Relationship Id="rId4" Type="http://schemas.openxmlformats.org/officeDocument/2006/relationships/diagramQuickStyle" Target="../diagrams/quickStyle131.xml"/></Relationships>
</file>

<file path=ppt/slides/_rels/slide171.xml.rels><?xml version="1.0" encoding="UTF-8" standalone="yes"?>
<Relationships xmlns="http://schemas.openxmlformats.org/package/2006/relationships"><Relationship Id="rId3" Type="http://schemas.openxmlformats.org/officeDocument/2006/relationships/diagramLayout" Target="../diagrams/layout132.xml"/><Relationship Id="rId2" Type="http://schemas.openxmlformats.org/officeDocument/2006/relationships/diagramData" Target="../diagrams/data132.xml"/><Relationship Id="rId1" Type="http://schemas.openxmlformats.org/officeDocument/2006/relationships/slideLayout" Target="../slideLayouts/slideLayout2.xml"/><Relationship Id="rId6" Type="http://schemas.microsoft.com/office/2007/relationships/diagramDrawing" Target="../diagrams/drawing132.xml"/><Relationship Id="rId5" Type="http://schemas.openxmlformats.org/officeDocument/2006/relationships/diagramColors" Target="../diagrams/colors132.xml"/><Relationship Id="rId4" Type="http://schemas.openxmlformats.org/officeDocument/2006/relationships/diagramQuickStyle" Target="../diagrams/quickStyle13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diagramLayout" Target="../diagrams/layout133.xml"/><Relationship Id="rId2" Type="http://schemas.openxmlformats.org/officeDocument/2006/relationships/diagramData" Target="../diagrams/data133.xml"/><Relationship Id="rId1" Type="http://schemas.openxmlformats.org/officeDocument/2006/relationships/slideLayout" Target="../slideLayouts/slideLayout2.xml"/><Relationship Id="rId6" Type="http://schemas.microsoft.com/office/2007/relationships/diagramDrawing" Target="../diagrams/drawing133.xml"/><Relationship Id="rId5" Type="http://schemas.openxmlformats.org/officeDocument/2006/relationships/diagramColors" Target="../diagrams/colors133.xml"/><Relationship Id="rId4" Type="http://schemas.openxmlformats.org/officeDocument/2006/relationships/diagramQuickStyle" Target="../diagrams/quickStyle133.xml"/></Relationships>
</file>

<file path=ppt/slides/_rels/slide175.xml.rels><?xml version="1.0" encoding="UTF-8" standalone="yes"?>
<Relationships xmlns="http://schemas.openxmlformats.org/package/2006/relationships"><Relationship Id="rId3" Type="http://schemas.openxmlformats.org/officeDocument/2006/relationships/diagramLayout" Target="../diagrams/layout134.xml"/><Relationship Id="rId2" Type="http://schemas.openxmlformats.org/officeDocument/2006/relationships/diagramData" Target="../diagrams/data134.xml"/><Relationship Id="rId1" Type="http://schemas.openxmlformats.org/officeDocument/2006/relationships/slideLayout" Target="../slideLayouts/slideLayout2.xml"/><Relationship Id="rId6" Type="http://schemas.microsoft.com/office/2007/relationships/diagramDrawing" Target="../diagrams/drawing134.xml"/><Relationship Id="rId5" Type="http://schemas.openxmlformats.org/officeDocument/2006/relationships/diagramColors" Target="../diagrams/colors134.xml"/><Relationship Id="rId4" Type="http://schemas.openxmlformats.org/officeDocument/2006/relationships/diagramQuickStyle" Target="../diagrams/quickStyle134.xml"/></Relationships>
</file>

<file path=ppt/slides/_rels/slide176.xml.rels><?xml version="1.0" encoding="UTF-8" standalone="yes"?>
<Relationships xmlns="http://schemas.openxmlformats.org/package/2006/relationships"><Relationship Id="rId3" Type="http://schemas.openxmlformats.org/officeDocument/2006/relationships/diagramLayout" Target="../diagrams/layout135.xml"/><Relationship Id="rId2" Type="http://schemas.openxmlformats.org/officeDocument/2006/relationships/diagramData" Target="../diagrams/data135.xml"/><Relationship Id="rId1" Type="http://schemas.openxmlformats.org/officeDocument/2006/relationships/slideLayout" Target="../slideLayouts/slideLayout2.xml"/><Relationship Id="rId6" Type="http://schemas.microsoft.com/office/2007/relationships/diagramDrawing" Target="../diagrams/drawing135.xml"/><Relationship Id="rId5" Type="http://schemas.openxmlformats.org/officeDocument/2006/relationships/diagramColors" Target="../diagrams/colors135.xml"/><Relationship Id="rId4" Type="http://schemas.openxmlformats.org/officeDocument/2006/relationships/diagramQuickStyle" Target="../diagrams/quickStyle135.xml"/></Relationships>
</file>

<file path=ppt/slides/_rels/slide177.xml.rels><?xml version="1.0" encoding="UTF-8" standalone="yes"?>
<Relationships xmlns="http://schemas.openxmlformats.org/package/2006/relationships"><Relationship Id="rId3" Type="http://schemas.openxmlformats.org/officeDocument/2006/relationships/diagramLayout" Target="../diagrams/layout136.xml"/><Relationship Id="rId2" Type="http://schemas.openxmlformats.org/officeDocument/2006/relationships/diagramData" Target="../diagrams/data136.xml"/><Relationship Id="rId1" Type="http://schemas.openxmlformats.org/officeDocument/2006/relationships/slideLayout" Target="../slideLayouts/slideLayout2.xml"/><Relationship Id="rId6" Type="http://schemas.microsoft.com/office/2007/relationships/diagramDrawing" Target="../diagrams/drawing136.xml"/><Relationship Id="rId5" Type="http://schemas.openxmlformats.org/officeDocument/2006/relationships/diagramColors" Target="../diagrams/colors136.xml"/><Relationship Id="rId4" Type="http://schemas.openxmlformats.org/officeDocument/2006/relationships/diagramQuickStyle" Target="../diagrams/quickStyle136.xml"/></Relationships>
</file>

<file path=ppt/slides/_rels/slide178.xml.rels><?xml version="1.0" encoding="UTF-8" standalone="yes"?>
<Relationships xmlns="http://schemas.openxmlformats.org/package/2006/relationships"><Relationship Id="rId3" Type="http://schemas.openxmlformats.org/officeDocument/2006/relationships/diagramLayout" Target="../diagrams/layout137.xml"/><Relationship Id="rId2" Type="http://schemas.openxmlformats.org/officeDocument/2006/relationships/diagramData" Target="../diagrams/data137.xml"/><Relationship Id="rId1" Type="http://schemas.openxmlformats.org/officeDocument/2006/relationships/slideLayout" Target="../slideLayouts/slideLayout2.xml"/><Relationship Id="rId6" Type="http://schemas.microsoft.com/office/2007/relationships/diagramDrawing" Target="../diagrams/drawing137.xml"/><Relationship Id="rId5" Type="http://schemas.openxmlformats.org/officeDocument/2006/relationships/diagramColors" Target="../diagrams/colors137.xml"/><Relationship Id="rId4" Type="http://schemas.openxmlformats.org/officeDocument/2006/relationships/diagramQuickStyle" Target="../diagrams/quickStyle137.xml"/></Relationships>
</file>

<file path=ppt/slides/_rels/slide179.xml.rels><?xml version="1.0" encoding="UTF-8" standalone="yes"?>
<Relationships xmlns="http://schemas.openxmlformats.org/package/2006/relationships"><Relationship Id="rId3" Type="http://schemas.openxmlformats.org/officeDocument/2006/relationships/diagramLayout" Target="../diagrams/layout138.xml"/><Relationship Id="rId2" Type="http://schemas.openxmlformats.org/officeDocument/2006/relationships/diagramData" Target="../diagrams/data138.xml"/><Relationship Id="rId1" Type="http://schemas.openxmlformats.org/officeDocument/2006/relationships/slideLayout" Target="../slideLayouts/slideLayout2.xml"/><Relationship Id="rId6" Type="http://schemas.microsoft.com/office/2007/relationships/diagramDrawing" Target="../diagrams/drawing138.xml"/><Relationship Id="rId5" Type="http://schemas.openxmlformats.org/officeDocument/2006/relationships/diagramColors" Target="../diagrams/colors138.xml"/><Relationship Id="rId4" Type="http://schemas.openxmlformats.org/officeDocument/2006/relationships/diagramQuickStyle" Target="../diagrams/quickStyle13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8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diagramLayout" Target="../diagrams/layout139.xml"/><Relationship Id="rId2" Type="http://schemas.openxmlformats.org/officeDocument/2006/relationships/diagramData" Target="../diagrams/data139.xml"/><Relationship Id="rId1" Type="http://schemas.openxmlformats.org/officeDocument/2006/relationships/slideLayout" Target="../slideLayouts/slideLayout2.xml"/><Relationship Id="rId6" Type="http://schemas.microsoft.com/office/2007/relationships/diagramDrawing" Target="../diagrams/drawing139.xml"/><Relationship Id="rId5" Type="http://schemas.openxmlformats.org/officeDocument/2006/relationships/diagramColors" Target="../diagrams/colors139.xml"/><Relationship Id="rId4" Type="http://schemas.openxmlformats.org/officeDocument/2006/relationships/diagramQuickStyle" Target="../diagrams/quickStyle139.xml"/></Relationships>
</file>

<file path=ppt/slides/_rels/slide185.xml.rels><?xml version="1.0" encoding="UTF-8" standalone="yes"?>
<Relationships xmlns="http://schemas.openxmlformats.org/package/2006/relationships"><Relationship Id="rId3" Type="http://schemas.openxmlformats.org/officeDocument/2006/relationships/diagramLayout" Target="../diagrams/layout140.xml"/><Relationship Id="rId2" Type="http://schemas.openxmlformats.org/officeDocument/2006/relationships/diagramData" Target="../diagrams/data140.xml"/><Relationship Id="rId1" Type="http://schemas.openxmlformats.org/officeDocument/2006/relationships/slideLayout" Target="../slideLayouts/slideLayout2.xml"/><Relationship Id="rId6" Type="http://schemas.microsoft.com/office/2007/relationships/diagramDrawing" Target="../diagrams/drawing140.xml"/><Relationship Id="rId5" Type="http://schemas.openxmlformats.org/officeDocument/2006/relationships/diagramColors" Target="../diagrams/colors140.xml"/><Relationship Id="rId4" Type="http://schemas.openxmlformats.org/officeDocument/2006/relationships/diagramQuickStyle" Target="../diagrams/quickStyle140.xml"/></Relationships>
</file>

<file path=ppt/slides/_rels/slide186.xml.rels><?xml version="1.0" encoding="UTF-8" standalone="yes"?>
<Relationships xmlns="http://schemas.openxmlformats.org/package/2006/relationships"><Relationship Id="rId3" Type="http://schemas.openxmlformats.org/officeDocument/2006/relationships/diagramLayout" Target="../diagrams/layout141.xml"/><Relationship Id="rId2" Type="http://schemas.openxmlformats.org/officeDocument/2006/relationships/diagramData" Target="../diagrams/data141.xml"/><Relationship Id="rId1" Type="http://schemas.openxmlformats.org/officeDocument/2006/relationships/slideLayout" Target="../slideLayouts/slideLayout2.xml"/><Relationship Id="rId6" Type="http://schemas.microsoft.com/office/2007/relationships/diagramDrawing" Target="../diagrams/drawing141.xml"/><Relationship Id="rId5" Type="http://schemas.openxmlformats.org/officeDocument/2006/relationships/diagramColors" Target="../diagrams/colors141.xml"/><Relationship Id="rId4" Type="http://schemas.openxmlformats.org/officeDocument/2006/relationships/diagramQuickStyle" Target="../diagrams/quickStyle141.xml"/></Relationships>
</file>

<file path=ppt/slides/_rels/slide187.xml.rels><?xml version="1.0" encoding="UTF-8" standalone="yes"?>
<Relationships xmlns="http://schemas.openxmlformats.org/package/2006/relationships"><Relationship Id="rId3" Type="http://schemas.openxmlformats.org/officeDocument/2006/relationships/diagramLayout" Target="../diagrams/layout142.xml"/><Relationship Id="rId2" Type="http://schemas.openxmlformats.org/officeDocument/2006/relationships/diagramData" Target="../diagrams/data142.xml"/><Relationship Id="rId1" Type="http://schemas.openxmlformats.org/officeDocument/2006/relationships/slideLayout" Target="../slideLayouts/slideLayout2.xml"/><Relationship Id="rId6" Type="http://schemas.microsoft.com/office/2007/relationships/diagramDrawing" Target="../diagrams/drawing142.xml"/><Relationship Id="rId5" Type="http://schemas.openxmlformats.org/officeDocument/2006/relationships/diagramColors" Target="../diagrams/colors142.xml"/><Relationship Id="rId4" Type="http://schemas.openxmlformats.org/officeDocument/2006/relationships/diagramQuickStyle" Target="../diagrams/quickStyle142.xml"/></Relationships>
</file>

<file path=ppt/slides/_rels/slide188.xml.rels><?xml version="1.0" encoding="UTF-8" standalone="yes"?>
<Relationships xmlns="http://schemas.openxmlformats.org/package/2006/relationships"><Relationship Id="rId3" Type="http://schemas.openxmlformats.org/officeDocument/2006/relationships/diagramLayout" Target="../diagrams/layout143.xml"/><Relationship Id="rId2" Type="http://schemas.openxmlformats.org/officeDocument/2006/relationships/diagramData" Target="../diagrams/data143.xml"/><Relationship Id="rId1" Type="http://schemas.openxmlformats.org/officeDocument/2006/relationships/slideLayout" Target="../slideLayouts/slideLayout2.xml"/><Relationship Id="rId6" Type="http://schemas.microsoft.com/office/2007/relationships/diagramDrawing" Target="../diagrams/drawing143.xml"/><Relationship Id="rId5" Type="http://schemas.openxmlformats.org/officeDocument/2006/relationships/diagramColors" Target="../diagrams/colors143.xml"/><Relationship Id="rId4" Type="http://schemas.openxmlformats.org/officeDocument/2006/relationships/diagramQuickStyle" Target="../diagrams/quickStyle143.xml"/></Relationships>
</file>

<file path=ppt/slides/_rels/slide189.xml.rels><?xml version="1.0" encoding="UTF-8" standalone="yes"?>
<Relationships xmlns="http://schemas.openxmlformats.org/package/2006/relationships"><Relationship Id="rId3" Type="http://schemas.openxmlformats.org/officeDocument/2006/relationships/diagramLayout" Target="../diagrams/layout144.xml"/><Relationship Id="rId2" Type="http://schemas.openxmlformats.org/officeDocument/2006/relationships/diagramData" Target="../diagrams/data144.xml"/><Relationship Id="rId1" Type="http://schemas.openxmlformats.org/officeDocument/2006/relationships/slideLayout" Target="../slideLayouts/slideLayout2.xml"/><Relationship Id="rId6" Type="http://schemas.microsoft.com/office/2007/relationships/diagramDrawing" Target="../diagrams/drawing144.xml"/><Relationship Id="rId5" Type="http://schemas.openxmlformats.org/officeDocument/2006/relationships/diagramColors" Target="../diagrams/colors144.xml"/><Relationship Id="rId4" Type="http://schemas.openxmlformats.org/officeDocument/2006/relationships/diagramQuickStyle" Target="../diagrams/quickStyle14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90.xml.rels><?xml version="1.0" encoding="UTF-8" standalone="yes"?>
<Relationships xmlns="http://schemas.openxmlformats.org/package/2006/relationships"><Relationship Id="rId3" Type="http://schemas.openxmlformats.org/officeDocument/2006/relationships/diagramLayout" Target="../diagrams/layout145.xml"/><Relationship Id="rId2" Type="http://schemas.openxmlformats.org/officeDocument/2006/relationships/diagramData" Target="../diagrams/data145.xml"/><Relationship Id="rId1" Type="http://schemas.openxmlformats.org/officeDocument/2006/relationships/slideLayout" Target="../slideLayouts/slideLayout2.xml"/><Relationship Id="rId6" Type="http://schemas.microsoft.com/office/2007/relationships/diagramDrawing" Target="../diagrams/drawing145.xml"/><Relationship Id="rId5" Type="http://schemas.openxmlformats.org/officeDocument/2006/relationships/diagramColors" Target="../diagrams/colors145.xml"/><Relationship Id="rId4" Type="http://schemas.openxmlformats.org/officeDocument/2006/relationships/diagramQuickStyle" Target="../diagrams/quickStyle145.xml"/></Relationships>
</file>

<file path=ppt/slides/_rels/slide191.xml.rels><?xml version="1.0" encoding="UTF-8" standalone="yes"?>
<Relationships xmlns="http://schemas.openxmlformats.org/package/2006/relationships"><Relationship Id="rId3" Type="http://schemas.openxmlformats.org/officeDocument/2006/relationships/diagramLayout" Target="../diagrams/layout146.xml"/><Relationship Id="rId2" Type="http://schemas.openxmlformats.org/officeDocument/2006/relationships/diagramData" Target="../diagrams/data146.xml"/><Relationship Id="rId1" Type="http://schemas.openxmlformats.org/officeDocument/2006/relationships/slideLayout" Target="../slideLayouts/slideLayout2.xml"/><Relationship Id="rId6" Type="http://schemas.microsoft.com/office/2007/relationships/diagramDrawing" Target="../diagrams/drawing146.xml"/><Relationship Id="rId5" Type="http://schemas.openxmlformats.org/officeDocument/2006/relationships/diagramColors" Target="../diagrams/colors146.xml"/><Relationship Id="rId4" Type="http://schemas.openxmlformats.org/officeDocument/2006/relationships/diagramQuickStyle" Target="../diagrams/quickStyle146.xml"/></Relationships>
</file>

<file path=ppt/slides/_rels/slide192.xml.rels><?xml version="1.0" encoding="UTF-8" standalone="yes"?>
<Relationships xmlns="http://schemas.openxmlformats.org/package/2006/relationships"><Relationship Id="rId3" Type="http://schemas.openxmlformats.org/officeDocument/2006/relationships/diagramLayout" Target="../diagrams/layout147.xml"/><Relationship Id="rId2" Type="http://schemas.openxmlformats.org/officeDocument/2006/relationships/diagramData" Target="../diagrams/data147.xml"/><Relationship Id="rId1" Type="http://schemas.openxmlformats.org/officeDocument/2006/relationships/slideLayout" Target="../slideLayouts/slideLayout2.xml"/><Relationship Id="rId6" Type="http://schemas.microsoft.com/office/2007/relationships/diagramDrawing" Target="../diagrams/drawing147.xml"/><Relationship Id="rId5" Type="http://schemas.openxmlformats.org/officeDocument/2006/relationships/diagramColors" Target="../diagrams/colors147.xml"/><Relationship Id="rId4" Type="http://schemas.openxmlformats.org/officeDocument/2006/relationships/diagramQuickStyle" Target="../diagrams/quickStyle147.xml"/></Relationships>
</file>

<file path=ppt/slides/_rels/slide193.xml.rels><?xml version="1.0" encoding="UTF-8" standalone="yes"?>
<Relationships xmlns="http://schemas.openxmlformats.org/package/2006/relationships"><Relationship Id="rId3" Type="http://schemas.openxmlformats.org/officeDocument/2006/relationships/diagramLayout" Target="../diagrams/layout148.xml"/><Relationship Id="rId2" Type="http://schemas.openxmlformats.org/officeDocument/2006/relationships/diagramData" Target="../diagrams/data148.xml"/><Relationship Id="rId1" Type="http://schemas.openxmlformats.org/officeDocument/2006/relationships/slideLayout" Target="../slideLayouts/slideLayout2.xml"/><Relationship Id="rId6" Type="http://schemas.microsoft.com/office/2007/relationships/diagramDrawing" Target="../diagrams/drawing148.xml"/><Relationship Id="rId5" Type="http://schemas.openxmlformats.org/officeDocument/2006/relationships/diagramColors" Target="../diagrams/colors148.xml"/><Relationship Id="rId4" Type="http://schemas.openxmlformats.org/officeDocument/2006/relationships/diagramQuickStyle" Target="../diagrams/quickStyle148.xml"/></Relationships>
</file>

<file path=ppt/slides/_rels/slide194.xml.rels><?xml version="1.0" encoding="UTF-8" standalone="yes"?>
<Relationships xmlns="http://schemas.openxmlformats.org/package/2006/relationships"><Relationship Id="rId3" Type="http://schemas.openxmlformats.org/officeDocument/2006/relationships/diagramLayout" Target="../diagrams/layout149.xml"/><Relationship Id="rId2" Type="http://schemas.openxmlformats.org/officeDocument/2006/relationships/diagramData" Target="../diagrams/data149.xml"/><Relationship Id="rId1" Type="http://schemas.openxmlformats.org/officeDocument/2006/relationships/slideLayout" Target="../slideLayouts/slideLayout2.xml"/><Relationship Id="rId6" Type="http://schemas.microsoft.com/office/2007/relationships/diagramDrawing" Target="../diagrams/drawing149.xml"/><Relationship Id="rId5" Type="http://schemas.openxmlformats.org/officeDocument/2006/relationships/diagramColors" Target="../diagrams/colors149.xml"/><Relationship Id="rId4" Type="http://schemas.openxmlformats.org/officeDocument/2006/relationships/diagramQuickStyle" Target="../diagrams/quickStyle149.xml"/></Relationships>
</file>

<file path=ppt/slides/_rels/slide195.xml.rels><?xml version="1.0" encoding="UTF-8" standalone="yes"?>
<Relationships xmlns="http://schemas.openxmlformats.org/package/2006/relationships"><Relationship Id="rId3" Type="http://schemas.openxmlformats.org/officeDocument/2006/relationships/diagramLayout" Target="../diagrams/layout150.xml"/><Relationship Id="rId2" Type="http://schemas.openxmlformats.org/officeDocument/2006/relationships/diagramData" Target="../diagrams/data150.xml"/><Relationship Id="rId1" Type="http://schemas.openxmlformats.org/officeDocument/2006/relationships/slideLayout" Target="../slideLayouts/slideLayout2.xml"/><Relationship Id="rId6" Type="http://schemas.microsoft.com/office/2007/relationships/diagramDrawing" Target="../diagrams/drawing150.xml"/><Relationship Id="rId5" Type="http://schemas.openxmlformats.org/officeDocument/2006/relationships/diagramColors" Target="../diagrams/colors150.xml"/><Relationship Id="rId4" Type="http://schemas.openxmlformats.org/officeDocument/2006/relationships/diagramQuickStyle" Target="../diagrams/quickStyle150.xml"/></Relationships>
</file>

<file path=ppt/slides/_rels/slide196.xml.rels><?xml version="1.0" encoding="UTF-8" standalone="yes"?>
<Relationships xmlns="http://schemas.openxmlformats.org/package/2006/relationships"><Relationship Id="rId3" Type="http://schemas.openxmlformats.org/officeDocument/2006/relationships/diagramLayout" Target="../diagrams/layout151.xml"/><Relationship Id="rId2" Type="http://schemas.openxmlformats.org/officeDocument/2006/relationships/diagramData" Target="../diagrams/data151.xml"/><Relationship Id="rId1" Type="http://schemas.openxmlformats.org/officeDocument/2006/relationships/slideLayout" Target="../slideLayouts/slideLayout2.xml"/><Relationship Id="rId6" Type="http://schemas.microsoft.com/office/2007/relationships/diagramDrawing" Target="../diagrams/drawing151.xml"/><Relationship Id="rId5" Type="http://schemas.openxmlformats.org/officeDocument/2006/relationships/diagramColors" Target="../diagrams/colors151.xml"/><Relationship Id="rId4" Type="http://schemas.openxmlformats.org/officeDocument/2006/relationships/diagramQuickStyle" Target="../diagrams/quickStyle151.xml"/></Relationships>
</file>

<file path=ppt/slides/_rels/slide197.xml.rels><?xml version="1.0" encoding="UTF-8" standalone="yes"?>
<Relationships xmlns="http://schemas.openxmlformats.org/package/2006/relationships"><Relationship Id="rId3" Type="http://schemas.openxmlformats.org/officeDocument/2006/relationships/diagramLayout" Target="../diagrams/layout152.xml"/><Relationship Id="rId2" Type="http://schemas.openxmlformats.org/officeDocument/2006/relationships/diagramData" Target="../diagrams/data152.xml"/><Relationship Id="rId1" Type="http://schemas.openxmlformats.org/officeDocument/2006/relationships/slideLayout" Target="../slideLayouts/slideLayout2.xml"/><Relationship Id="rId6" Type="http://schemas.microsoft.com/office/2007/relationships/diagramDrawing" Target="../diagrams/drawing152.xml"/><Relationship Id="rId5" Type="http://schemas.openxmlformats.org/officeDocument/2006/relationships/diagramColors" Target="../diagrams/colors152.xml"/><Relationship Id="rId4" Type="http://schemas.openxmlformats.org/officeDocument/2006/relationships/diagramQuickStyle" Target="../diagrams/quickStyle152.xml"/></Relationships>
</file>

<file path=ppt/slides/_rels/slide198.xml.rels><?xml version="1.0" encoding="UTF-8" standalone="yes"?>
<Relationships xmlns="http://schemas.openxmlformats.org/package/2006/relationships"><Relationship Id="rId3" Type="http://schemas.openxmlformats.org/officeDocument/2006/relationships/diagramLayout" Target="../diagrams/layout153.xml"/><Relationship Id="rId2" Type="http://schemas.openxmlformats.org/officeDocument/2006/relationships/diagramData" Target="../diagrams/data153.xml"/><Relationship Id="rId1" Type="http://schemas.openxmlformats.org/officeDocument/2006/relationships/slideLayout" Target="../slideLayouts/slideLayout2.xml"/><Relationship Id="rId6" Type="http://schemas.microsoft.com/office/2007/relationships/diagramDrawing" Target="../diagrams/drawing153.xml"/><Relationship Id="rId5" Type="http://schemas.openxmlformats.org/officeDocument/2006/relationships/diagramColors" Target="../diagrams/colors153.xml"/><Relationship Id="rId4" Type="http://schemas.openxmlformats.org/officeDocument/2006/relationships/diagramQuickStyle" Target="../diagrams/quickStyle153.xml"/></Relationships>
</file>

<file path=ppt/slides/_rels/slide199.xml.rels><?xml version="1.0" encoding="UTF-8" standalone="yes"?>
<Relationships xmlns="http://schemas.openxmlformats.org/package/2006/relationships"><Relationship Id="rId3" Type="http://schemas.openxmlformats.org/officeDocument/2006/relationships/diagramLayout" Target="../diagrams/layout154.xml"/><Relationship Id="rId2" Type="http://schemas.openxmlformats.org/officeDocument/2006/relationships/diagramData" Target="../diagrams/data154.xml"/><Relationship Id="rId1" Type="http://schemas.openxmlformats.org/officeDocument/2006/relationships/slideLayout" Target="../slideLayouts/slideLayout2.xml"/><Relationship Id="rId6" Type="http://schemas.microsoft.com/office/2007/relationships/diagramDrawing" Target="../diagrams/drawing154.xml"/><Relationship Id="rId5" Type="http://schemas.openxmlformats.org/officeDocument/2006/relationships/diagramColors" Target="../diagrams/colors154.xml"/><Relationship Id="rId4" Type="http://schemas.openxmlformats.org/officeDocument/2006/relationships/diagramQuickStyle" Target="../diagrams/quickStyle15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00.xml.rels><?xml version="1.0" encoding="UTF-8" standalone="yes"?>
<Relationships xmlns="http://schemas.openxmlformats.org/package/2006/relationships"><Relationship Id="rId3" Type="http://schemas.openxmlformats.org/officeDocument/2006/relationships/diagramLayout" Target="../diagrams/layout155.xml"/><Relationship Id="rId2" Type="http://schemas.openxmlformats.org/officeDocument/2006/relationships/diagramData" Target="../diagrams/data155.xml"/><Relationship Id="rId1" Type="http://schemas.openxmlformats.org/officeDocument/2006/relationships/slideLayout" Target="../slideLayouts/slideLayout2.xml"/><Relationship Id="rId6" Type="http://schemas.microsoft.com/office/2007/relationships/diagramDrawing" Target="../diagrams/drawing155.xml"/><Relationship Id="rId5" Type="http://schemas.openxmlformats.org/officeDocument/2006/relationships/diagramColors" Target="../diagrams/colors155.xml"/><Relationship Id="rId4" Type="http://schemas.openxmlformats.org/officeDocument/2006/relationships/diagramQuickStyle" Target="../diagrams/quickStyle155.xml"/></Relationships>
</file>

<file path=ppt/slides/_rels/slide201.xml.rels><?xml version="1.0" encoding="UTF-8" standalone="yes"?>
<Relationships xmlns="http://schemas.openxmlformats.org/package/2006/relationships"><Relationship Id="rId3" Type="http://schemas.openxmlformats.org/officeDocument/2006/relationships/diagramLayout" Target="../diagrams/layout156.xml"/><Relationship Id="rId2" Type="http://schemas.openxmlformats.org/officeDocument/2006/relationships/diagramData" Target="../diagrams/data156.xml"/><Relationship Id="rId1" Type="http://schemas.openxmlformats.org/officeDocument/2006/relationships/slideLayout" Target="../slideLayouts/slideLayout2.xml"/><Relationship Id="rId6" Type="http://schemas.microsoft.com/office/2007/relationships/diagramDrawing" Target="../diagrams/drawing156.xml"/><Relationship Id="rId5" Type="http://schemas.openxmlformats.org/officeDocument/2006/relationships/diagramColors" Target="../diagrams/colors156.xml"/><Relationship Id="rId4" Type="http://schemas.openxmlformats.org/officeDocument/2006/relationships/diagramQuickStyle" Target="../diagrams/quickStyle156.xml"/></Relationships>
</file>

<file path=ppt/slides/_rels/slide202.xml.rels><?xml version="1.0" encoding="UTF-8" standalone="yes"?>
<Relationships xmlns="http://schemas.openxmlformats.org/package/2006/relationships"><Relationship Id="rId3" Type="http://schemas.openxmlformats.org/officeDocument/2006/relationships/diagramLayout" Target="../diagrams/layout157.xml"/><Relationship Id="rId2" Type="http://schemas.openxmlformats.org/officeDocument/2006/relationships/diagramData" Target="../diagrams/data157.xml"/><Relationship Id="rId1" Type="http://schemas.openxmlformats.org/officeDocument/2006/relationships/slideLayout" Target="../slideLayouts/slideLayout2.xml"/><Relationship Id="rId6" Type="http://schemas.microsoft.com/office/2007/relationships/diagramDrawing" Target="../diagrams/drawing157.xml"/><Relationship Id="rId5" Type="http://schemas.openxmlformats.org/officeDocument/2006/relationships/diagramColors" Target="../diagrams/colors157.xml"/><Relationship Id="rId4" Type="http://schemas.openxmlformats.org/officeDocument/2006/relationships/diagramQuickStyle" Target="../diagrams/quickStyle157.xml"/></Relationships>
</file>

<file path=ppt/slides/_rels/slide203.xml.rels><?xml version="1.0" encoding="UTF-8" standalone="yes"?>
<Relationships xmlns="http://schemas.openxmlformats.org/package/2006/relationships"><Relationship Id="rId3" Type="http://schemas.openxmlformats.org/officeDocument/2006/relationships/diagramLayout" Target="../diagrams/layout158.xml"/><Relationship Id="rId2" Type="http://schemas.openxmlformats.org/officeDocument/2006/relationships/diagramData" Target="../diagrams/data158.xml"/><Relationship Id="rId1" Type="http://schemas.openxmlformats.org/officeDocument/2006/relationships/slideLayout" Target="../slideLayouts/slideLayout2.xml"/><Relationship Id="rId6" Type="http://schemas.microsoft.com/office/2007/relationships/diagramDrawing" Target="../diagrams/drawing158.xml"/><Relationship Id="rId5" Type="http://schemas.openxmlformats.org/officeDocument/2006/relationships/diagramColors" Target="../diagrams/colors158.xml"/><Relationship Id="rId4" Type="http://schemas.openxmlformats.org/officeDocument/2006/relationships/diagramQuickStyle" Target="../diagrams/quickStyle158.xml"/></Relationships>
</file>

<file path=ppt/slides/_rels/slide204.xml.rels><?xml version="1.0" encoding="UTF-8" standalone="yes"?>
<Relationships xmlns="http://schemas.openxmlformats.org/package/2006/relationships"><Relationship Id="rId3" Type="http://schemas.openxmlformats.org/officeDocument/2006/relationships/diagramLayout" Target="../diagrams/layout159.xml"/><Relationship Id="rId2" Type="http://schemas.openxmlformats.org/officeDocument/2006/relationships/diagramData" Target="../diagrams/data159.xml"/><Relationship Id="rId1" Type="http://schemas.openxmlformats.org/officeDocument/2006/relationships/slideLayout" Target="../slideLayouts/slideLayout2.xml"/><Relationship Id="rId6" Type="http://schemas.microsoft.com/office/2007/relationships/diagramDrawing" Target="../diagrams/drawing159.xml"/><Relationship Id="rId5" Type="http://schemas.openxmlformats.org/officeDocument/2006/relationships/diagramColors" Target="../diagrams/colors159.xml"/><Relationship Id="rId4" Type="http://schemas.openxmlformats.org/officeDocument/2006/relationships/diagramQuickStyle" Target="../diagrams/quickStyle159.xml"/></Relationships>
</file>

<file path=ppt/slides/_rels/slide205.xml.rels><?xml version="1.0" encoding="UTF-8" standalone="yes"?>
<Relationships xmlns="http://schemas.openxmlformats.org/package/2006/relationships"><Relationship Id="rId3" Type="http://schemas.openxmlformats.org/officeDocument/2006/relationships/diagramLayout" Target="../diagrams/layout160.xml"/><Relationship Id="rId2" Type="http://schemas.openxmlformats.org/officeDocument/2006/relationships/diagramData" Target="../diagrams/data160.xml"/><Relationship Id="rId1" Type="http://schemas.openxmlformats.org/officeDocument/2006/relationships/slideLayout" Target="../slideLayouts/slideLayout2.xml"/><Relationship Id="rId6" Type="http://schemas.microsoft.com/office/2007/relationships/diagramDrawing" Target="../diagrams/drawing160.xml"/><Relationship Id="rId5" Type="http://schemas.openxmlformats.org/officeDocument/2006/relationships/diagramColors" Target="../diagrams/colors160.xml"/><Relationship Id="rId4" Type="http://schemas.openxmlformats.org/officeDocument/2006/relationships/diagramQuickStyle" Target="../diagrams/quickStyle16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4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4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5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6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6.xml"/><Relationship Id="rId1" Type="http://schemas.openxmlformats.org/officeDocument/2006/relationships/slideLayout" Target="../slideLayouts/slideLayout2.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7.xml"/><Relationship Id="rId1" Type="http://schemas.openxmlformats.org/officeDocument/2006/relationships/slideLayout" Target="../slideLayouts/slideLayout2.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48.xml"/><Relationship Id="rId2" Type="http://schemas.openxmlformats.org/officeDocument/2006/relationships/diagramData" Target="../diagrams/data48.xml"/><Relationship Id="rId1" Type="http://schemas.openxmlformats.org/officeDocument/2006/relationships/slideLayout" Target="../slideLayouts/slideLayout2.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49.xml"/><Relationship Id="rId2" Type="http://schemas.openxmlformats.org/officeDocument/2006/relationships/diagramData" Target="../diagrams/data49.xml"/><Relationship Id="rId1" Type="http://schemas.openxmlformats.org/officeDocument/2006/relationships/slideLayout" Target="../slideLayouts/slideLayout2.xml"/><Relationship Id="rId6" Type="http://schemas.microsoft.com/office/2007/relationships/diagramDrawing" Target="../diagrams/drawing49.xml"/><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50.xml"/><Relationship Id="rId2" Type="http://schemas.openxmlformats.org/officeDocument/2006/relationships/diagramData" Target="../diagrams/data50.xml"/><Relationship Id="rId1" Type="http://schemas.openxmlformats.org/officeDocument/2006/relationships/slideLayout" Target="../slideLayouts/slideLayout2.xml"/><Relationship Id="rId6" Type="http://schemas.microsoft.com/office/2007/relationships/diagramDrawing" Target="../diagrams/drawing50.xml"/><Relationship Id="rId5" Type="http://schemas.openxmlformats.org/officeDocument/2006/relationships/diagramColors" Target="../diagrams/colors50.xml"/><Relationship Id="rId4" Type="http://schemas.openxmlformats.org/officeDocument/2006/relationships/diagramQuickStyle" Target="../diagrams/quickStyle5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51.xml"/><Relationship Id="rId2" Type="http://schemas.openxmlformats.org/officeDocument/2006/relationships/diagramData" Target="../diagrams/data51.xml"/><Relationship Id="rId1" Type="http://schemas.openxmlformats.org/officeDocument/2006/relationships/slideLayout" Target="../slideLayouts/slideLayout2.xml"/><Relationship Id="rId6" Type="http://schemas.microsoft.com/office/2007/relationships/diagramDrawing" Target="../diagrams/drawing51.xml"/><Relationship Id="rId5" Type="http://schemas.openxmlformats.org/officeDocument/2006/relationships/diagramColors" Target="../diagrams/colors51.xml"/><Relationship Id="rId4" Type="http://schemas.openxmlformats.org/officeDocument/2006/relationships/diagramQuickStyle" Target="../diagrams/quickStyle5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52.xml"/><Relationship Id="rId2" Type="http://schemas.openxmlformats.org/officeDocument/2006/relationships/diagramData" Target="../diagrams/data52.xml"/><Relationship Id="rId1" Type="http://schemas.openxmlformats.org/officeDocument/2006/relationships/slideLayout" Target="../slideLayouts/slideLayout2.xml"/><Relationship Id="rId6" Type="http://schemas.microsoft.com/office/2007/relationships/diagramDrawing" Target="../diagrams/drawing52.xml"/><Relationship Id="rId5" Type="http://schemas.openxmlformats.org/officeDocument/2006/relationships/diagramColors" Target="../diagrams/colors52.xml"/><Relationship Id="rId4" Type="http://schemas.openxmlformats.org/officeDocument/2006/relationships/diagramQuickStyle" Target="../diagrams/quickStyle52.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53.xml"/><Relationship Id="rId2" Type="http://schemas.openxmlformats.org/officeDocument/2006/relationships/diagramData" Target="../diagrams/data53.xml"/><Relationship Id="rId1" Type="http://schemas.openxmlformats.org/officeDocument/2006/relationships/slideLayout" Target="../slideLayouts/slideLayout2.xml"/><Relationship Id="rId6" Type="http://schemas.microsoft.com/office/2007/relationships/diagramDrawing" Target="../diagrams/drawing53.xml"/><Relationship Id="rId5" Type="http://schemas.openxmlformats.org/officeDocument/2006/relationships/diagramColors" Target="../diagrams/colors53.xml"/><Relationship Id="rId4" Type="http://schemas.openxmlformats.org/officeDocument/2006/relationships/diagramQuickStyle" Target="../diagrams/quickStyle53.xml"/></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54.xml"/><Relationship Id="rId2" Type="http://schemas.openxmlformats.org/officeDocument/2006/relationships/diagramData" Target="../diagrams/data54.xml"/><Relationship Id="rId1" Type="http://schemas.openxmlformats.org/officeDocument/2006/relationships/slideLayout" Target="../slideLayouts/slideLayout2.xml"/><Relationship Id="rId6" Type="http://schemas.microsoft.com/office/2007/relationships/diagramDrawing" Target="../diagrams/drawing54.xml"/><Relationship Id="rId5" Type="http://schemas.openxmlformats.org/officeDocument/2006/relationships/diagramColors" Target="../diagrams/colors54.xml"/><Relationship Id="rId4" Type="http://schemas.openxmlformats.org/officeDocument/2006/relationships/diagramQuickStyle" Target="../diagrams/quickStyle5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55.xml"/><Relationship Id="rId2" Type="http://schemas.openxmlformats.org/officeDocument/2006/relationships/diagramData" Target="../diagrams/data55.xml"/><Relationship Id="rId1" Type="http://schemas.openxmlformats.org/officeDocument/2006/relationships/slideLayout" Target="../slideLayouts/slideLayout2.xml"/><Relationship Id="rId6" Type="http://schemas.microsoft.com/office/2007/relationships/diagramDrawing" Target="../diagrams/drawing55.xml"/><Relationship Id="rId5" Type="http://schemas.openxmlformats.org/officeDocument/2006/relationships/diagramColors" Target="../diagrams/colors55.xml"/><Relationship Id="rId4" Type="http://schemas.openxmlformats.org/officeDocument/2006/relationships/diagramQuickStyle" Target="../diagrams/quickStyle55.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56.xml"/><Relationship Id="rId2" Type="http://schemas.openxmlformats.org/officeDocument/2006/relationships/diagramData" Target="../diagrams/data56.xml"/><Relationship Id="rId1" Type="http://schemas.openxmlformats.org/officeDocument/2006/relationships/slideLayout" Target="../slideLayouts/slideLayout2.xml"/><Relationship Id="rId6" Type="http://schemas.microsoft.com/office/2007/relationships/diagramDrawing" Target="../diagrams/drawing56.xml"/><Relationship Id="rId5" Type="http://schemas.openxmlformats.org/officeDocument/2006/relationships/diagramColors" Target="../diagrams/colors56.xml"/><Relationship Id="rId4" Type="http://schemas.openxmlformats.org/officeDocument/2006/relationships/diagramQuickStyle" Target="../diagrams/quickStyle56.xml"/></Relationships>
</file>

<file path=ppt/slides/_rels/slide92.xml.rels><?xml version="1.0" encoding="UTF-8" standalone="yes"?>
<Relationships xmlns="http://schemas.openxmlformats.org/package/2006/relationships"><Relationship Id="rId3" Type="http://schemas.openxmlformats.org/officeDocument/2006/relationships/diagramLayout" Target="../diagrams/layout57.xml"/><Relationship Id="rId2" Type="http://schemas.openxmlformats.org/officeDocument/2006/relationships/diagramData" Target="../diagrams/data57.xml"/><Relationship Id="rId1" Type="http://schemas.openxmlformats.org/officeDocument/2006/relationships/slideLayout" Target="../slideLayouts/slideLayout2.xml"/><Relationship Id="rId6" Type="http://schemas.microsoft.com/office/2007/relationships/diagramDrawing" Target="../diagrams/drawing57.xml"/><Relationship Id="rId5" Type="http://schemas.openxmlformats.org/officeDocument/2006/relationships/diagramColors" Target="../diagrams/colors57.xml"/><Relationship Id="rId4" Type="http://schemas.openxmlformats.org/officeDocument/2006/relationships/diagramQuickStyle" Target="../diagrams/quickStyle57.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58.xml"/><Relationship Id="rId2" Type="http://schemas.openxmlformats.org/officeDocument/2006/relationships/diagramData" Target="../diagrams/data58.xml"/><Relationship Id="rId1" Type="http://schemas.openxmlformats.org/officeDocument/2006/relationships/slideLayout" Target="../slideLayouts/slideLayout2.xml"/><Relationship Id="rId6" Type="http://schemas.microsoft.com/office/2007/relationships/diagramDrawing" Target="../diagrams/drawing58.xml"/><Relationship Id="rId5" Type="http://schemas.openxmlformats.org/officeDocument/2006/relationships/diagramColors" Target="../diagrams/colors58.xml"/><Relationship Id="rId4" Type="http://schemas.openxmlformats.org/officeDocument/2006/relationships/diagramQuickStyle" Target="../diagrams/quickStyle58.xml"/></Relationships>
</file>

<file path=ppt/slides/_rels/slide94.xml.rels><?xml version="1.0" encoding="UTF-8" standalone="yes"?>
<Relationships xmlns="http://schemas.openxmlformats.org/package/2006/relationships"><Relationship Id="rId3" Type="http://schemas.openxmlformats.org/officeDocument/2006/relationships/diagramLayout" Target="../diagrams/layout59.xml"/><Relationship Id="rId2" Type="http://schemas.openxmlformats.org/officeDocument/2006/relationships/diagramData" Target="../diagrams/data59.xml"/><Relationship Id="rId1" Type="http://schemas.openxmlformats.org/officeDocument/2006/relationships/slideLayout" Target="../slideLayouts/slideLayout2.xml"/><Relationship Id="rId6" Type="http://schemas.microsoft.com/office/2007/relationships/diagramDrawing" Target="../diagrams/drawing59.xml"/><Relationship Id="rId5" Type="http://schemas.openxmlformats.org/officeDocument/2006/relationships/diagramColors" Target="../diagrams/colors59.xml"/><Relationship Id="rId4" Type="http://schemas.openxmlformats.org/officeDocument/2006/relationships/diagramQuickStyle" Target="../diagrams/quickStyle59.xml"/></Relationships>
</file>

<file path=ppt/slides/_rels/slide95.xml.rels><?xml version="1.0" encoding="UTF-8" standalone="yes"?>
<Relationships xmlns="http://schemas.openxmlformats.org/package/2006/relationships"><Relationship Id="rId3" Type="http://schemas.openxmlformats.org/officeDocument/2006/relationships/diagramLayout" Target="../diagrams/layout60.xml"/><Relationship Id="rId2" Type="http://schemas.openxmlformats.org/officeDocument/2006/relationships/diagramData" Target="../diagrams/data60.xml"/><Relationship Id="rId1" Type="http://schemas.openxmlformats.org/officeDocument/2006/relationships/slideLayout" Target="../slideLayouts/slideLayout2.xml"/><Relationship Id="rId6" Type="http://schemas.microsoft.com/office/2007/relationships/diagramDrawing" Target="../diagrams/drawing60.xml"/><Relationship Id="rId5" Type="http://schemas.openxmlformats.org/officeDocument/2006/relationships/diagramColors" Target="../diagrams/colors60.xml"/><Relationship Id="rId4" Type="http://schemas.openxmlformats.org/officeDocument/2006/relationships/diagramQuickStyle" Target="../diagrams/quickStyle60.xml"/></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61.xml"/><Relationship Id="rId2" Type="http://schemas.openxmlformats.org/officeDocument/2006/relationships/diagramData" Target="../diagrams/data61.xml"/><Relationship Id="rId1" Type="http://schemas.openxmlformats.org/officeDocument/2006/relationships/slideLayout" Target="../slideLayouts/slideLayout2.xml"/><Relationship Id="rId6" Type="http://schemas.microsoft.com/office/2007/relationships/diagramDrawing" Target="../diagrams/drawing61.xml"/><Relationship Id="rId5" Type="http://schemas.openxmlformats.org/officeDocument/2006/relationships/diagramColors" Target="../diagrams/colors61.xml"/><Relationship Id="rId4" Type="http://schemas.openxmlformats.org/officeDocument/2006/relationships/diagramQuickStyle" Target="../diagrams/quickStyle61.xml"/></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62.xml"/><Relationship Id="rId2" Type="http://schemas.openxmlformats.org/officeDocument/2006/relationships/diagramData" Target="../diagrams/data62.xml"/><Relationship Id="rId1" Type="http://schemas.openxmlformats.org/officeDocument/2006/relationships/slideLayout" Target="../slideLayouts/slideLayout2.xml"/><Relationship Id="rId6" Type="http://schemas.microsoft.com/office/2007/relationships/diagramDrawing" Target="../diagrams/drawing62.xml"/><Relationship Id="rId5" Type="http://schemas.openxmlformats.org/officeDocument/2006/relationships/diagramColors" Target="../diagrams/colors62.xml"/><Relationship Id="rId4" Type="http://schemas.openxmlformats.org/officeDocument/2006/relationships/diagramQuickStyle" Target="../diagrams/quickStyle62.xml"/></Relationships>
</file>

<file path=ppt/slides/_rels/slide98.xml.rels><?xml version="1.0" encoding="UTF-8" standalone="yes"?>
<Relationships xmlns="http://schemas.openxmlformats.org/package/2006/relationships"><Relationship Id="rId3" Type="http://schemas.openxmlformats.org/officeDocument/2006/relationships/diagramLayout" Target="../diagrams/layout63.xml"/><Relationship Id="rId2" Type="http://schemas.openxmlformats.org/officeDocument/2006/relationships/diagramData" Target="../diagrams/data63.xml"/><Relationship Id="rId1" Type="http://schemas.openxmlformats.org/officeDocument/2006/relationships/slideLayout" Target="../slideLayouts/slideLayout2.xml"/><Relationship Id="rId6" Type="http://schemas.microsoft.com/office/2007/relationships/diagramDrawing" Target="../diagrams/drawing63.xml"/><Relationship Id="rId5" Type="http://schemas.openxmlformats.org/officeDocument/2006/relationships/diagramColors" Target="../diagrams/colors63.xml"/><Relationship Id="rId4" Type="http://schemas.openxmlformats.org/officeDocument/2006/relationships/diagramQuickStyle" Target="../diagrams/quickStyle63.xml"/></Relationships>
</file>

<file path=ppt/slides/_rels/slide99.xml.rels><?xml version="1.0" encoding="UTF-8" standalone="yes"?>
<Relationships xmlns="http://schemas.openxmlformats.org/package/2006/relationships"><Relationship Id="rId3" Type="http://schemas.openxmlformats.org/officeDocument/2006/relationships/diagramLayout" Target="../diagrams/layout64.xml"/><Relationship Id="rId2" Type="http://schemas.openxmlformats.org/officeDocument/2006/relationships/diagramData" Target="../diagrams/data64.xml"/><Relationship Id="rId1" Type="http://schemas.openxmlformats.org/officeDocument/2006/relationships/slideLayout" Target="../slideLayouts/slideLayout2.xml"/><Relationship Id="rId6" Type="http://schemas.microsoft.com/office/2007/relationships/diagramDrawing" Target="../diagrams/drawing64.xml"/><Relationship Id="rId5" Type="http://schemas.openxmlformats.org/officeDocument/2006/relationships/diagramColors" Target="../diagrams/colors64.xml"/><Relationship Id="rId4" Type="http://schemas.openxmlformats.org/officeDocument/2006/relationships/diagramQuickStyle" Target="../diagrams/quickStyle6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C9C1B56-E727-4C04-A6B7-C47DAC3ADF49}"/>
              </a:ext>
            </a:extLst>
          </p:cNvPr>
          <p:cNvSpPr txBox="1"/>
          <p:nvPr/>
        </p:nvSpPr>
        <p:spPr>
          <a:xfrm>
            <a:off x="461010" y="415290"/>
            <a:ext cx="11269980" cy="5970865"/>
          </a:xfrm>
          <a:prstGeom prst="rect">
            <a:avLst/>
          </a:prstGeom>
          <a:noFill/>
        </p:spPr>
        <p:txBody>
          <a:bodyPr wrap="square" rtlCol="0">
            <a:spAutoFit/>
          </a:bodyPr>
          <a:lstStyle/>
          <a:p>
            <a:pPr algn="ctr"/>
            <a:r>
              <a:rPr lang="ru-RU" sz="1400" dirty="0"/>
              <a:t>Министерство науки и высшего образования Российской Федерации</a:t>
            </a:r>
          </a:p>
          <a:p>
            <a:pPr algn="ctr"/>
            <a:r>
              <a:rPr lang="ru-RU" sz="1400" dirty="0"/>
              <a:t>САМАРСКИЙ ГОСУДАРСТВЕННЫЙ ЭКОНОМИЧЕСКИЙ УНИВЕРСИТЕТ</a:t>
            </a:r>
          </a:p>
          <a:p>
            <a:pPr algn="ctr"/>
            <a:r>
              <a:rPr lang="ru-RU" sz="1400" dirty="0"/>
              <a:t>Кафедра «Организации борьбы с экономическими преступлениями»</a:t>
            </a:r>
          </a:p>
          <a:p>
            <a:pPr algn="ctr"/>
            <a:endParaRPr lang="ru-RU" sz="1400" dirty="0"/>
          </a:p>
          <a:p>
            <a:pPr algn="r"/>
            <a:r>
              <a:rPr lang="ru-RU" sz="1400" dirty="0"/>
              <a:t>Утверждено:</a:t>
            </a:r>
          </a:p>
          <a:p>
            <a:pPr algn="r"/>
            <a:r>
              <a:rPr lang="ru-RU" sz="1400" dirty="0"/>
              <a:t>Зав. каф. И. Е. </a:t>
            </a:r>
            <a:r>
              <a:rPr lang="ru-RU" sz="1400" dirty="0" err="1"/>
              <a:t>Милова</a:t>
            </a:r>
            <a:endParaRPr lang="ru-RU" sz="1400" dirty="0"/>
          </a:p>
          <a:p>
            <a:pPr algn="r"/>
            <a:r>
              <a:rPr lang="ru-RU" sz="1400" dirty="0"/>
              <a:t>___________________</a:t>
            </a:r>
          </a:p>
          <a:p>
            <a:pPr algn="r"/>
            <a:r>
              <a:rPr lang="ru-RU" sz="1400" dirty="0"/>
              <a:t>«__» _________ 2020 г.</a:t>
            </a:r>
          </a:p>
          <a:p>
            <a:pPr algn="r"/>
            <a:endParaRPr lang="ru-RU" sz="1400" dirty="0"/>
          </a:p>
          <a:p>
            <a:pPr algn="ctr"/>
            <a:r>
              <a:rPr lang="ru-RU" dirty="0"/>
              <a:t>ЭЛЕКТРОННОЕ ОБУЧАЮЩЕЕ СРЕДСТВО</a:t>
            </a:r>
          </a:p>
          <a:p>
            <a:pPr algn="ctr"/>
            <a:endParaRPr lang="ru-RU" dirty="0"/>
          </a:p>
          <a:p>
            <a:pPr algn="ctr"/>
            <a:r>
              <a:rPr lang="ru-RU" dirty="0"/>
              <a:t>(ПРЕЗЕНТАЦИЯ)</a:t>
            </a:r>
          </a:p>
          <a:p>
            <a:pPr algn="ctr"/>
            <a:endParaRPr lang="ru-RU" dirty="0"/>
          </a:p>
          <a:p>
            <a:pPr algn="just"/>
            <a:r>
              <a:rPr lang="ru-RU" dirty="0"/>
              <a:t>По дисциплине: Криминология</a:t>
            </a:r>
          </a:p>
          <a:p>
            <a:pPr algn="just"/>
            <a:r>
              <a:rPr lang="ru-RU" dirty="0"/>
              <a:t>Для студентов: 40.03.01 ЮРИСПРУДЕНЦИЯ образовательная программа «Борьба с правонарушениями в сфере экономики» </a:t>
            </a:r>
          </a:p>
          <a:p>
            <a:pPr algn="just"/>
            <a:r>
              <a:rPr lang="ru-RU" dirty="0"/>
              <a:t>Автор: Осипов Д. Д. </a:t>
            </a:r>
          </a:p>
          <a:p>
            <a:pPr algn="just"/>
            <a:endParaRPr lang="ru-RU" sz="1400" dirty="0"/>
          </a:p>
          <a:p>
            <a:pPr algn="r"/>
            <a:r>
              <a:rPr lang="ru-RU" sz="1400" dirty="0"/>
              <a:t>РАССМОТРЕНО И ОДОБРЕНО:</a:t>
            </a:r>
          </a:p>
          <a:p>
            <a:pPr algn="r"/>
            <a:r>
              <a:rPr lang="ru-RU" sz="1400" dirty="0"/>
              <a:t>На заседании кафедры</a:t>
            </a:r>
          </a:p>
          <a:p>
            <a:pPr algn="r"/>
            <a:r>
              <a:rPr lang="ru-RU" sz="1400" dirty="0"/>
              <a:t>«__» __________ 2020 г. Протокол № __</a:t>
            </a:r>
          </a:p>
          <a:p>
            <a:pPr algn="r"/>
            <a:r>
              <a:rPr lang="ru-RU" sz="1400" dirty="0"/>
              <a:t>Зав. кафедрой </a:t>
            </a:r>
            <a:r>
              <a:rPr lang="ru-RU" sz="1400" dirty="0" err="1"/>
              <a:t>к.ю.н</a:t>
            </a:r>
            <a:r>
              <a:rPr lang="ru-RU" sz="1400" dirty="0"/>
              <a:t>., доцент</a:t>
            </a:r>
          </a:p>
          <a:p>
            <a:pPr algn="r"/>
            <a:r>
              <a:rPr lang="ru-RU" sz="1400" dirty="0" err="1"/>
              <a:t>Милова</a:t>
            </a:r>
            <a:r>
              <a:rPr lang="ru-RU" sz="1400" dirty="0"/>
              <a:t> Ирина Евгеньевна</a:t>
            </a:r>
          </a:p>
          <a:p>
            <a:pPr algn="r"/>
            <a:endParaRPr lang="ru-RU" sz="1400" dirty="0"/>
          </a:p>
          <a:p>
            <a:pPr algn="ctr"/>
            <a:r>
              <a:rPr lang="ru-RU" sz="1400"/>
              <a:t>Самара 2020</a:t>
            </a:r>
            <a:endParaRPr lang="ru-RU" sz="1400" dirty="0"/>
          </a:p>
        </p:txBody>
      </p:sp>
    </p:spTree>
    <p:extLst>
      <p:ext uri="{BB962C8B-B14F-4D97-AF65-F5344CB8AC3E}">
        <p14:creationId xmlns:p14="http://schemas.microsoft.com/office/powerpoint/2010/main" val="3944943446"/>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B2643E-A828-4BDA-B260-B00572E0FCCF}"/>
              </a:ext>
            </a:extLst>
          </p:cNvPr>
          <p:cNvSpPr>
            <a:spLocks noGrp="1"/>
          </p:cNvSpPr>
          <p:nvPr>
            <p:ph type="title"/>
          </p:nvPr>
        </p:nvSpPr>
        <p:spPr/>
        <p:txBody>
          <a:bodyPr/>
          <a:lstStyle/>
          <a:p>
            <a:pPr algn="ctr"/>
            <a:r>
              <a:rPr lang="ru-RU" b="1" dirty="0"/>
              <a:t>Наука криминология и ее предмет</a:t>
            </a:r>
            <a:endParaRPr lang="ru-RU" dirty="0"/>
          </a:p>
        </p:txBody>
      </p:sp>
      <p:graphicFrame>
        <p:nvGraphicFramePr>
          <p:cNvPr id="4" name="Объект 3">
            <a:extLst>
              <a:ext uri="{FF2B5EF4-FFF2-40B4-BE49-F238E27FC236}">
                <a16:creationId xmlns:a16="http://schemas.microsoft.com/office/drawing/2014/main" id="{CC9DC19D-EE2A-4EC2-BECA-156F65DB8454}"/>
              </a:ext>
            </a:extLst>
          </p:cNvPr>
          <p:cNvGraphicFramePr>
            <a:graphicFrameLocks noGrp="1"/>
          </p:cNvGraphicFramePr>
          <p:nvPr>
            <p:ph idx="1"/>
            <p:extLst>
              <p:ext uri="{D42A27DB-BD31-4B8C-83A1-F6EECF244321}">
                <p14:modId xmlns:p14="http://schemas.microsoft.com/office/powerpoint/2010/main" val="270791528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4883978"/>
      </p:ext>
    </p:extLst>
  </p:cSld>
  <p:clrMapOvr>
    <a:masterClrMapping/>
  </p:clrMapOvr>
  <p:transition spd="slow">
    <p:push/>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B5B10C8-64C2-4C89-9AE0-35660091F708}"/>
              </a:ext>
            </a:extLst>
          </p:cNvPr>
          <p:cNvSpPr>
            <a:spLocks noGrp="1"/>
          </p:cNvSpPr>
          <p:nvPr>
            <p:ph type="title"/>
          </p:nvPr>
        </p:nvSpPr>
        <p:spPr/>
        <p:txBody>
          <a:bodyPr/>
          <a:lstStyle/>
          <a:p>
            <a:pPr algn="ctr"/>
            <a:r>
              <a:rPr lang="ru-RU" b="1" dirty="0"/>
              <a:t>Типология и классификация преступников</a:t>
            </a:r>
            <a:endParaRPr lang="ru-RU" dirty="0"/>
          </a:p>
        </p:txBody>
      </p:sp>
      <p:graphicFrame>
        <p:nvGraphicFramePr>
          <p:cNvPr id="4" name="Объект 3">
            <a:extLst>
              <a:ext uri="{FF2B5EF4-FFF2-40B4-BE49-F238E27FC236}">
                <a16:creationId xmlns:a16="http://schemas.microsoft.com/office/drawing/2014/main" id="{2052E79E-9F74-48F4-A6F7-8875ED0B813F}"/>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3030435"/>
      </p:ext>
    </p:extLst>
  </p:cSld>
  <p:clrMapOvr>
    <a:masterClrMapping/>
  </p:clrMapOvr>
  <p:transition spd="slow">
    <p:push/>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54B933-D0ED-4FC7-ABC4-43DF7762366C}"/>
              </a:ext>
            </a:extLst>
          </p:cNvPr>
          <p:cNvSpPr>
            <a:spLocks noGrp="1"/>
          </p:cNvSpPr>
          <p:nvPr>
            <p:ph type="title"/>
          </p:nvPr>
        </p:nvSpPr>
        <p:spPr/>
        <p:txBody>
          <a:bodyPr/>
          <a:lstStyle/>
          <a:p>
            <a:pPr algn="ctr"/>
            <a:r>
              <a:rPr lang="ru-RU" b="1" dirty="0"/>
              <a:t>Типология и классификация преступников</a:t>
            </a:r>
            <a:endParaRPr lang="ru-RU" dirty="0"/>
          </a:p>
        </p:txBody>
      </p:sp>
      <p:graphicFrame>
        <p:nvGraphicFramePr>
          <p:cNvPr id="4" name="Объект 3">
            <a:extLst>
              <a:ext uri="{FF2B5EF4-FFF2-40B4-BE49-F238E27FC236}">
                <a16:creationId xmlns:a16="http://schemas.microsoft.com/office/drawing/2014/main" id="{8B1F6C05-D7D2-4C99-9D19-1B2B38AD41FB}"/>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3703773"/>
      </p:ext>
    </p:extLst>
  </p:cSld>
  <p:clrMapOvr>
    <a:masterClrMapping/>
  </p:clrMapOvr>
  <p:transition spd="slow">
    <p:push/>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7FC507-1C56-43F3-A391-397F4DDA22B0}"/>
              </a:ext>
            </a:extLst>
          </p:cNvPr>
          <p:cNvSpPr>
            <a:spLocks noGrp="1"/>
          </p:cNvSpPr>
          <p:nvPr>
            <p:ph type="title"/>
          </p:nvPr>
        </p:nvSpPr>
        <p:spPr/>
        <p:txBody>
          <a:bodyPr/>
          <a:lstStyle/>
          <a:p>
            <a:pPr algn="ctr"/>
            <a:r>
              <a:rPr lang="ru-RU" b="1" dirty="0"/>
              <a:t>Типология и классификация преступников</a:t>
            </a:r>
            <a:endParaRPr lang="ru-RU" dirty="0"/>
          </a:p>
        </p:txBody>
      </p:sp>
      <p:graphicFrame>
        <p:nvGraphicFramePr>
          <p:cNvPr id="4" name="Объект 3">
            <a:extLst>
              <a:ext uri="{FF2B5EF4-FFF2-40B4-BE49-F238E27FC236}">
                <a16:creationId xmlns:a16="http://schemas.microsoft.com/office/drawing/2014/main" id="{E9F3C920-4D22-4EF1-9DD6-D3E410E24072}"/>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9263283"/>
      </p:ext>
    </p:extLst>
  </p:cSld>
  <p:clrMapOvr>
    <a:masterClrMapping/>
  </p:clrMapOvr>
  <p:transition spd="slow">
    <p:push/>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F5FE2AE-C233-44EE-9B71-83F41277B405}"/>
              </a:ext>
            </a:extLst>
          </p:cNvPr>
          <p:cNvSpPr>
            <a:spLocks noGrp="1"/>
          </p:cNvSpPr>
          <p:nvPr>
            <p:ph type="title"/>
          </p:nvPr>
        </p:nvSpPr>
        <p:spPr/>
        <p:txBody>
          <a:bodyPr/>
          <a:lstStyle/>
          <a:p>
            <a:pPr algn="ctr"/>
            <a:r>
              <a:rPr lang="ru-RU" b="1" dirty="0"/>
              <a:t>Типология и классификация преступников</a:t>
            </a:r>
            <a:endParaRPr lang="ru-RU" dirty="0"/>
          </a:p>
        </p:txBody>
      </p:sp>
      <p:graphicFrame>
        <p:nvGraphicFramePr>
          <p:cNvPr id="4" name="Объект 3">
            <a:extLst>
              <a:ext uri="{FF2B5EF4-FFF2-40B4-BE49-F238E27FC236}">
                <a16:creationId xmlns:a16="http://schemas.microsoft.com/office/drawing/2014/main" id="{F8B27E86-9F5A-4C60-ABE8-BA353643AC80}"/>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8827538"/>
      </p:ext>
    </p:extLst>
  </p:cSld>
  <p:clrMapOvr>
    <a:masterClrMapping/>
  </p:clrMapOvr>
  <p:transition spd="slow">
    <p:push/>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D243F31-A153-4CA8-A61E-97ED184B9172}"/>
              </a:ext>
            </a:extLst>
          </p:cNvPr>
          <p:cNvSpPr>
            <a:spLocks noGrp="1"/>
          </p:cNvSpPr>
          <p:nvPr>
            <p:ph type="title"/>
          </p:nvPr>
        </p:nvSpPr>
        <p:spPr/>
        <p:txBody>
          <a:bodyPr/>
          <a:lstStyle/>
          <a:p>
            <a:pPr algn="ctr"/>
            <a:r>
              <a:rPr lang="ru-RU" b="1" dirty="0"/>
              <a:t>Типология и классификация преступников</a:t>
            </a:r>
            <a:endParaRPr lang="ru-RU" dirty="0"/>
          </a:p>
        </p:txBody>
      </p:sp>
      <p:graphicFrame>
        <p:nvGraphicFramePr>
          <p:cNvPr id="4" name="Объект 3">
            <a:extLst>
              <a:ext uri="{FF2B5EF4-FFF2-40B4-BE49-F238E27FC236}">
                <a16:creationId xmlns:a16="http://schemas.microsoft.com/office/drawing/2014/main" id="{95E2B18A-1F4A-4045-8E06-E732BFF7D339}"/>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1679376"/>
      </p:ext>
    </p:extLst>
  </p:cSld>
  <p:clrMapOvr>
    <a:masterClrMapping/>
  </p:clrMapOvr>
  <p:transition spd="slow">
    <p:push/>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979A2D-5AB4-42A7-915B-0FFE83FD39F6}"/>
              </a:ext>
            </a:extLst>
          </p:cNvPr>
          <p:cNvSpPr>
            <a:spLocks noGrp="1"/>
          </p:cNvSpPr>
          <p:nvPr>
            <p:ph type="title"/>
          </p:nvPr>
        </p:nvSpPr>
        <p:spPr/>
        <p:txBody>
          <a:bodyPr/>
          <a:lstStyle/>
          <a:p>
            <a:pPr algn="ctr"/>
            <a:r>
              <a:rPr lang="ru-RU" b="1" dirty="0"/>
              <a:t>Типология и классификация преступников</a:t>
            </a:r>
            <a:endParaRPr lang="ru-RU" dirty="0"/>
          </a:p>
        </p:txBody>
      </p:sp>
      <p:graphicFrame>
        <p:nvGraphicFramePr>
          <p:cNvPr id="4" name="Объект 3">
            <a:extLst>
              <a:ext uri="{FF2B5EF4-FFF2-40B4-BE49-F238E27FC236}">
                <a16:creationId xmlns:a16="http://schemas.microsoft.com/office/drawing/2014/main" id="{8206345C-07AA-47F5-B36F-25995185A1C5}"/>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6976074"/>
      </p:ext>
    </p:extLst>
  </p:cSld>
  <p:clrMapOvr>
    <a:masterClrMapping/>
  </p:clrMapOvr>
  <p:transition spd="slow">
    <p:push/>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8F532D-CD62-40C2-B584-A75C8A2B3FFD}"/>
              </a:ext>
            </a:extLst>
          </p:cNvPr>
          <p:cNvSpPr>
            <a:spLocks noGrp="1"/>
          </p:cNvSpPr>
          <p:nvPr>
            <p:ph type="title"/>
          </p:nvPr>
        </p:nvSpPr>
        <p:spPr/>
        <p:txBody>
          <a:bodyPr/>
          <a:lstStyle/>
          <a:p>
            <a:pPr algn="ctr"/>
            <a:r>
              <a:rPr lang="ru-RU" b="1" dirty="0"/>
              <a:t>Типология и классификация преступников</a:t>
            </a:r>
            <a:endParaRPr lang="ru-RU" dirty="0"/>
          </a:p>
        </p:txBody>
      </p:sp>
      <p:graphicFrame>
        <p:nvGraphicFramePr>
          <p:cNvPr id="4" name="Объект 3">
            <a:extLst>
              <a:ext uri="{FF2B5EF4-FFF2-40B4-BE49-F238E27FC236}">
                <a16:creationId xmlns:a16="http://schemas.microsoft.com/office/drawing/2014/main" id="{0BDB6F55-DC3C-4EB4-A305-AE21C2794050}"/>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3775024"/>
      </p:ext>
    </p:extLst>
  </p:cSld>
  <p:clrMapOvr>
    <a:masterClrMapping/>
  </p:clrMapOvr>
  <p:transition spd="slow">
    <p:push/>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063031-CA01-4CE2-9D03-1CA227BBA9F7}"/>
              </a:ext>
            </a:extLst>
          </p:cNvPr>
          <p:cNvSpPr>
            <a:spLocks noGrp="1"/>
          </p:cNvSpPr>
          <p:nvPr>
            <p:ph type="title"/>
          </p:nvPr>
        </p:nvSpPr>
        <p:spPr/>
        <p:txBody>
          <a:bodyPr/>
          <a:lstStyle/>
          <a:p>
            <a:pPr algn="ctr"/>
            <a:r>
              <a:rPr lang="ru-RU" b="1" dirty="0"/>
              <a:t>Типология и классификация преступников</a:t>
            </a:r>
            <a:endParaRPr lang="ru-RU" dirty="0"/>
          </a:p>
        </p:txBody>
      </p:sp>
      <p:graphicFrame>
        <p:nvGraphicFramePr>
          <p:cNvPr id="4" name="Объект 3">
            <a:extLst>
              <a:ext uri="{FF2B5EF4-FFF2-40B4-BE49-F238E27FC236}">
                <a16:creationId xmlns:a16="http://schemas.microsoft.com/office/drawing/2014/main" id="{8ABCDA90-CAE2-4F24-8F99-7D9A6FA4F224}"/>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854448"/>
      </p:ext>
    </p:extLst>
  </p:cSld>
  <p:clrMapOvr>
    <a:masterClrMapping/>
  </p:clrMapOvr>
  <p:transition spd="slow">
    <p:push/>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C13115-3C11-4BE4-BD63-2CAF71BFD3DF}"/>
              </a:ext>
            </a:extLst>
          </p:cNvPr>
          <p:cNvSpPr>
            <a:spLocks noGrp="1"/>
          </p:cNvSpPr>
          <p:nvPr>
            <p:ph type="title"/>
          </p:nvPr>
        </p:nvSpPr>
        <p:spPr/>
        <p:txBody>
          <a:bodyPr/>
          <a:lstStyle/>
          <a:p>
            <a:pPr algn="ctr"/>
            <a:r>
              <a:rPr lang="ru-RU" b="1" dirty="0"/>
              <a:t>Механизм преступного поведения: понятие и структура</a:t>
            </a:r>
          </a:p>
        </p:txBody>
      </p:sp>
      <p:graphicFrame>
        <p:nvGraphicFramePr>
          <p:cNvPr id="4" name="Объект 3">
            <a:extLst>
              <a:ext uri="{FF2B5EF4-FFF2-40B4-BE49-F238E27FC236}">
                <a16:creationId xmlns:a16="http://schemas.microsoft.com/office/drawing/2014/main" id="{B445EF0D-181A-4B88-9932-65C08B20B742}"/>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4157989"/>
      </p:ext>
    </p:extLst>
  </p:cSld>
  <p:clrMapOvr>
    <a:masterClrMapping/>
  </p:clrMapOvr>
  <p:transition spd="slow">
    <p:push/>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85747B1-2529-4CA7-AE9C-DAAEA51AB305}"/>
              </a:ext>
            </a:extLst>
          </p:cNvPr>
          <p:cNvSpPr>
            <a:spLocks noGrp="1"/>
          </p:cNvSpPr>
          <p:nvPr>
            <p:ph type="title"/>
          </p:nvPr>
        </p:nvSpPr>
        <p:spPr/>
        <p:txBody>
          <a:bodyPr/>
          <a:lstStyle/>
          <a:p>
            <a:pPr algn="ctr"/>
            <a:r>
              <a:rPr lang="ru-RU" b="1" dirty="0"/>
              <a:t>Механизм преступного поведения: понятие и структура</a:t>
            </a:r>
            <a:endParaRPr lang="ru-RU" dirty="0"/>
          </a:p>
        </p:txBody>
      </p:sp>
      <p:graphicFrame>
        <p:nvGraphicFramePr>
          <p:cNvPr id="4" name="Объект 3">
            <a:extLst>
              <a:ext uri="{FF2B5EF4-FFF2-40B4-BE49-F238E27FC236}">
                <a16:creationId xmlns:a16="http://schemas.microsoft.com/office/drawing/2014/main" id="{64757815-CA91-4A5A-9296-D74B322103CE}"/>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5608871"/>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14A122-4AAA-4416-B28F-9624B6BC4D01}"/>
              </a:ext>
            </a:extLst>
          </p:cNvPr>
          <p:cNvSpPr>
            <a:spLocks noGrp="1"/>
          </p:cNvSpPr>
          <p:nvPr>
            <p:ph type="title"/>
          </p:nvPr>
        </p:nvSpPr>
        <p:spPr/>
        <p:txBody>
          <a:bodyPr/>
          <a:lstStyle/>
          <a:p>
            <a:pPr algn="ctr"/>
            <a:r>
              <a:rPr lang="ru-RU" b="1" dirty="0"/>
              <a:t>Наука криминология и ее предмет</a:t>
            </a:r>
            <a:endParaRPr lang="ru-RU" dirty="0"/>
          </a:p>
        </p:txBody>
      </p:sp>
      <p:graphicFrame>
        <p:nvGraphicFramePr>
          <p:cNvPr id="4" name="Объект 3">
            <a:extLst>
              <a:ext uri="{FF2B5EF4-FFF2-40B4-BE49-F238E27FC236}">
                <a16:creationId xmlns:a16="http://schemas.microsoft.com/office/drawing/2014/main" id="{ED8774FD-B111-46A9-8D1E-4A274F1CE3F7}"/>
              </a:ext>
            </a:extLst>
          </p:cNvPr>
          <p:cNvGraphicFramePr>
            <a:graphicFrameLocks noGrp="1"/>
          </p:cNvGraphicFramePr>
          <p:nvPr>
            <p:ph idx="1"/>
            <p:extLst>
              <p:ext uri="{D42A27DB-BD31-4B8C-83A1-F6EECF244321}">
                <p14:modId xmlns:p14="http://schemas.microsoft.com/office/powerpoint/2010/main" val="82301815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8761829"/>
      </p:ext>
    </p:extLst>
  </p:cSld>
  <p:clrMapOvr>
    <a:masterClrMapping/>
  </p:clrMapOvr>
  <p:transition spd="slow">
    <p:push/>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67BAD8-FC97-4040-867A-E3B9268E73A3}"/>
              </a:ext>
            </a:extLst>
          </p:cNvPr>
          <p:cNvSpPr>
            <a:spLocks noGrp="1"/>
          </p:cNvSpPr>
          <p:nvPr>
            <p:ph type="title"/>
          </p:nvPr>
        </p:nvSpPr>
        <p:spPr/>
        <p:txBody>
          <a:bodyPr/>
          <a:lstStyle/>
          <a:p>
            <a:pPr algn="ctr"/>
            <a:r>
              <a:rPr lang="ru-RU" b="1" dirty="0"/>
              <a:t>Механизм преступного поведения: понятие и структура</a:t>
            </a:r>
            <a:endParaRPr lang="ru-RU" dirty="0"/>
          </a:p>
        </p:txBody>
      </p:sp>
      <p:graphicFrame>
        <p:nvGraphicFramePr>
          <p:cNvPr id="4" name="Объект 3">
            <a:extLst>
              <a:ext uri="{FF2B5EF4-FFF2-40B4-BE49-F238E27FC236}">
                <a16:creationId xmlns:a16="http://schemas.microsoft.com/office/drawing/2014/main" id="{7DF86DF6-48CC-4DB3-9AD2-D3ED8E84958E}"/>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3457111"/>
      </p:ext>
    </p:extLst>
  </p:cSld>
  <p:clrMapOvr>
    <a:masterClrMapping/>
  </p:clrMapOvr>
  <p:transition spd="slow">
    <p:push/>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079208-E054-4253-867B-B3263DD8B123}"/>
              </a:ext>
            </a:extLst>
          </p:cNvPr>
          <p:cNvSpPr>
            <a:spLocks noGrp="1"/>
          </p:cNvSpPr>
          <p:nvPr>
            <p:ph type="title"/>
          </p:nvPr>
        </p:nvSpPr>
        <p:spPr/>
        <p:txBody>
          <a:bodyPr/>
          <a:lstStyle/>
          <a:p>
            <a:pPr algn="ctr"/>
            <a:r>
              <a:rPr lang="ru-RU" b="1" dirty="0"/>
              <a:t>Механизм преступного поведения: понятие и структура</a:t>
            </a:r>
            <a:endParaRPr lang="ru-RU" dirty="0"/>
          </a:p>
        </p:txBody>
      </p:sp>
      <p:graphicFrame>
        <p:nvGraphicFramePr>
          <p:cNvPr id="4" name="Объект 3">
            <a:extLst>
              <a:ext uri="{FF2B5EF4-FFF2-40B4-BE49-F238E27FC236}">
                <a16:creationId xmlns:a16="http://schemas.microsoft.com/office/drawing/2014/main" id="{FB3E897D-6D5B-4480-B234-7FCC0FD4ACE0}"/>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7167962"/>
      </p:ext>
    </p:extLst>
  </p:cSld>
  <p:clrMapOvr>
    <a:masterClrMapping/>
  </p:clrMapOvr>
  <p:transition spd="slow">
    <p:push/>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381F47-8F71-46F8-8257-128797DE784E}"/>
              </a:ext>
            </a:extLst>
          </p:cNvPr>
          <p:cNvSpPr>
            <a:spLocks noGrp="1"/>
          </p:cNvSpPr>
          <p:nvPr>
            <p:ph type="title"/>
          </p:nvPr>
        </p:nvSpPr>
        <p:spPr/>
        <p:txBody>
          <a:bodyPr/>
          <a:lstStyle/>
          <a:p>
            <a:pPr algn="ctr"/>
            <a:r>
              <a:rPr lang="ru-RU" b="1" dirty="0"/>
              <a:t>Механизм преступного поведения: понятие и структура</a:t>
            </a:r>
            <a:endParaRPr lang="ru-RU" dirty="0"/>
          </a:p>
        </p:txBody>
      </p:sp>
      <p:graphicFrame>
        <p:nvGraphicFramePr>
          <p:cNvPr id="4" name="Объект 3">
            <a:extLst>
              <a:ext uri="{FF2B5EF4-FFF2-40B4-BE49-F238E27FC236}">
                <a16:creationId xmlns:a16="http://schemas.microsoft.com/office/drawing/2014/main" id="{24BBAFEA-2D15-45EF-98B0-C29CD3F32B4A}"/>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3766616"/>
      </p:ext>
    </p:extLst>
  </p:cSld>
  <p:clrMapOvr>
    <a:masterClrMapping/>
  </p:clrMapOvr>
  <p:transition spd="slow">
    <p:push/>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546990-C86A-465A-B063-2E23E4236FA5}"/>
              </a:ext>
            </a:extLst>
          </p:cNvPr>
          <p:cNvSpPr>
            <a:spLocks noGrp="1"/>
          </p:cNvSpPr>
          <p:nvPr>
            <p:ph type="title"/>
          </p:nvPr>
        </p:nvSpPr>
        <p:spPr/>
        <p:txBody>
          <a:bodyPr/>
          <a:lstStyle/>
          <a:p>
            <a:pPr algn="ctr"/>
            <a:r>
              <a:rPr lang="ru-RU" b="1" dirty="0"/>
              <a:t>Механизм преступного поведения: понятие и структура</a:t>
            </a:r>
            <a:endParaRPr lang="ru-RU" dirty="0"/>
          </a:p>
        </p:txBody>
      </p:sp>
      <p:graphicFrame>
        <p:nvGraphicFramePr>
          <p:cNvPr id="4" name="Объект 3">
            <a:extLst>
              <a:ext uri="{FF2B5EF4-FFF2-40B4-BE49-F238E27FC236}">
                <a16:creationId xmlns:a16="http://schemas.microsoft.com/office/drawing/2014/main" id="{DFD1FF9B-BEA6-426A-8D59-720490F7A348}"/>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7492880"/>
      </p:ext>
    </p:extLst>
  </p:cSld>
  <p:clrMapOvr>
    <a:masterClrMapping/>
  </p:clrMapOvr>
  <p:transition spd="slow">
    <p:push/>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958C478F-10AA-4567-944A-EA7C919AE060}"/>
              </a:ext>
            </a:extLst>
          </p:cNvPr>
          <p:cNvSpPr>
            <a:spLocks noGrp="1"/>
          </p:cNvSpPr>
          <p:nvPr>
            <p:ph type="ctrTitle"/>
          </p:nvPr>
        </p:nvSpPr>
        <p:spPr/>
        <p:txBody>
          <a:bodyPr/>
          <a:lstStyle/>
          <a:p>
            <a:r>
              <a:rPr lang="ru-RU" b="1" dirty="0"/>
              <a:t>Тема 5. Предупреждение преступности</a:t>
            </a:r>
          </a:p>
        </p:txBody>
      </p:sp>
    </p:spTree>
    <p:extLst>
      <p:ext uri="{BB962C8B-B14F-4D97-AF65-F5344CB8AC3E}">
        <p14:creationId xmlns:p14="http://schemas.microsoft.com/office/powerpoint/2010/main" val="470649345"/>
      </p:ext>
    </p:extLst>
  </p:cSld>
  <p:clrMapOvr>
    <a:masterClrMapping/>
  </p:clrMapOvr>
  <p:transition spd="slow">
    <p:push/>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37BF18E-3709-49CC-8EC2-00B09B5D6E5A}"/>
              </a:ext>
            </a:extLst>
          </p:cNvPr>
          <p:cNvSpPr>
            <a:spLocks noGrp="1"/>
          </p:cNvSpPr>
          <p:nvPr>
            <p:ph type="title"/>
          </p:nvPr>
        </p:nvSpPr>
        <p:spPr>
          <a:xfrm>
            <a:off x="838200" y="365125"/>
            <a:ext cx="10515600" cy="1325563"/>
          </a:xfrm>
        </p:spPr>
        <p:txBody>
          <a:bodyPr/>
          <a:lstStyle/>
          <a:p>
            <a:pPr algn="ctr"/>
            <a:r>
              <a:rPr lang="ru-RU" b="1" dirty="0"/>
              <a:t>Содержание темы</a:t>
            </a:r>
          </a:p>
        </p:txBody>
      </p:sp>
      <p:sp>
        <p:nvSpPr>
          <p:cNvPr id="3" name="Объект 2">
            <a:extLst>
              <a:ext uri="{FF2B5EF4-FFF2-40B4-BE49-F238E27FC236}">
                <a16:creationId xmlns:a16="http://schemas.microsoft.com/office/drawing/2014/main" id="{9651768F-3862-4614-922F-DACA4152BDE2}"/>
              </a:ext>
            </a:extLst>
          </p:cNvPr>
          <p:cNvSpPr>
            <a:spLocks noGrp="1"/>
          </p:cNvSpPr>
          <p:nvPr>
            <p:ph idx="1"/>
          </p:nvPr>
        </p:nvSpPr>
        <p:spPr>
          <a:xfrm>
            <a:off x="838200" y="1825625"/>
            <a:ext cx="10515600" cy="4351338"/>
          </a:xfrm>
        </p:spPr>
        <p:txBody>
          <a:bodyPr/>
          <a:lstStyle/>
          <a:p>
            <a:r>
              <a:rPr lang="ru-RU" dirty="0"/>
              <a:t>Общие положения о предупреждении преступности</a:t>
            </a:r>
          </a:p>
          <a:p>
            <a:r>
              <a:rPr lang="ru-RU" dirty="0"/>
              <a:t>Классификация предупреждения преступности</a:t>
            </a:r>
          </a:p>
          <a:p>
            <a:r>
              <a:rPr lang="ru-RU" dirty="0"/>
              <a:t>Система предупреждения преступности</a:t>
            </a:r>
          </a:p>
          <a:p>
            <a:r>
              <a:rPr lang="ru-RU" dirty="0"/>
              <a:t>Правовые и информационные основы предупреждения преступности</a:t>
            </a:r>
          </a:p>
          <a:p>
            <a:r>
              <a:rPr lang="ru-RU" dirty="0"/>
              <a:t>Международное сотрудничество в предупреждении преступности</a:t>
            </a:r>
          </a:p>
        </p:txBody>
      </p:sp>
    </p:spTree>
    <p:extLst>
      <p:ext uri="{BB962C8B-B14F-4D97-AF65-F5344CB8AC3E}">
        <p14:creationId xmlns:p14="http://schemas.microsoft.com/office/powerpoint/2010/main" val="2974321432"/>
      </p:ext>
    </p:extLst>
  </p:cSld>
  <p:clrMapOvr>
    <a:masterClrMapping/>
  </p:clrMapOvr>
  <p:transition spd="slow">
    <p:push/>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D50BCB-1E9B-4068-A3B2-549A4AFF7B91}"/>
              </a:ext>
            </a:extLst>
          </p:cNvPr>
          <p:cNvSpPr>
            <a:spLocks noGrp="1"/>
          </p:cNvSpPr>
          <p:nvPr>
            <p:ph type="title"/>
          </p:nvPr>
        </p:nvSpPr>
        <p:spPr/>
        <p:txBody>
          <a:bodyPr/>
          <a:lstStyle/>
          <a:p>
            <a:pPr algn="ctr"/>
            <a:r>
              <a:rPr lang="ru-RU" b="1" dirty="0"/>
              <a:t>Общие положения о предупреждении преступности</a:t>
            </a:r>
            <a:endParaRPr lang="ru-RU" dirty="0"/>
          </a:p>
        </p:txBody>
      </p:sp>
      <p:graphicFrame>
        <p:nvGraphicFramePr>
          <p:cNvPr id="4" name="Объект 3">
            <a:extLst>
              <a:ext uri="{FF2B5EF4-FFF2-40B4-BE49-F238E27FC236}">
                <a16:creationId xmlns:a16="http://schemas.microsoft.com/office/drawing/2014/main" id="{6F014A6D-AD95-4D7A-8255-7AE90F7690A0}"/>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5223517"/>
      </p:ext>
    </p:extLst>
  </p:cSld>
  <p:clrMapOvr>
    <a:masterClrMapping/>
  </p:clrMapOvr>
  <p:transition spd="slow">
    <p:push/>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20BE07-AB50-4C80-BEA2-8560E044899D}"/>
              </a:ext>
            </a:extLst>
          </p:cNvPr>
          <p:cNvSpPr>
            <a:spLocks noGrp="1"/>
          </p:cNvSpPr>
          <p:nvPr>
            <p:ph type="title"/>
          </p:nvPr>
        </p:nvSpPr>
        <p:spPr/>
        <p:txBody>
          <a:bodyPr>
            <a:normAutofit/>
          </a:bodyPr>
          <a:lstStyle/>
          <a:p>
            <a:pPr algn="ctr"/>
            <a:r>
              <a:rPr lang="ru-RU" b="1" dirty="0"/>
              <a:t>Общие положения о предупреждении преступности</a:t>
            </a:r>
          </a:p>
        </p:txBody>
      </p:sp>
      <p:graphicFrame>
        <p:nvGraphicFramePr>
          <p:cNvPr id="4" name="Объект 3">
            <a:extLst>
              <a:ext uri="{FF2B5EF4-FFF2-40B4-BE49-F238E27FC236}">
                <a16:creationId xmlns:a16="http://schemas.microsoft.com/office/drawing/2014/main" id="{F897741D-BB70-416D-B8F5-26E6EBF536F9}"/>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1243955"/>
      </p:ext>
    </p:extLst>
  </p:cSld>
  <p:clrMapOvr>
    <a:masterClrMapping/>
  </p:clrMapOvr>
  <p:transition spd="slow">
    <p:push/>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AC90EE-C80C-45C3-8377-3DC7FC16BC64}"/>
              </a:ext>
            </a:extLst>
          </p:cNvPr>
          <p:cNvSpPr>
            <a:spLocks noGrp="1"/>
          </p:cNvSpPr>
          <p:nvPr>
            <p:ph type="title"/>
          </p:nvPr>
        </p:nvSpPr>
        <p:spPr/>
        <p:txBody>
          <a:bodyPr/>
          <a:lstStyle/>
          <a:p>
            <a:pPr algn="ctr"/>
            <a:r>
              <a:rPr lang="ru-RU" b="1" dirty="0"/>
              <a:t>Общие положения о предупреждении преступности</a:t>
            </a:r>
            <a:endParaRPr lang="ru-RU" dirty="0"/>
          </a:p>
        </p:txBody>
      </p:sp>
      <p:graphicFrame>
        <p:nvGraphicFramePr>
          <p:cNvPr id="4" name="Объект 3">
            <a:extLst>
              <a:ext uri="{FF2B5EF4-FFF2-40B4-BE49-F238E27FC236}">
                <a16:creationId xmlns:a16="http://schemas.microsoft.com/office/drawing/2014/main" id="{57103EE4-D6F4-4526-AA33-E0ABB5E7CEF2}"/>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4967265"/>
      </p:ext>
    </p:extLst>
  </p:cSld>
  <p:clrMapOvr>
    <a:masterClrMapping/>
  </p:clrMapOvr>
  <p:transition spd="slow">
    <p:push/>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BD497C-1FF6-4EFB-ACA6-7C2D2601FF69}"/>
              </a:ext>
            </a:extLst>
          </p:cNvPr>
          <p:cNvSpPr>
            <a:spLocks noGrp="1"/>
          </p:cNvSpPr>
          <p:nvPr>
            <p:ph type="title"/>
          </p:nvPr>
        </p:nvSpPr>
        <p:spPr/>
        <p:txBody>
          <a:bodyPr/>
          <a:lstStyle/>
          <a:p>
            <a:pPr algn="ctr"/>
            <a:r>
              <a:rPr lang="ru-RU" b="1" dirty="0"/>
              <a:t>Общие положения о предупреждении преступности</a:t>
            </a:r>
            <a:endParaRPr lang="ru-RU" dirty="0"/>
          </a:p>
        </p:txBody>
      </p:sp>
      <p:graphicFrame>
        <p:nvGraphicFramePr>
          <p:cNvPr id="4" name="Объект 3">
            <a:extLst>
              <a:ext uri="{FF2B5EF4-FFF2-40B4-BE49-F238E27FC236}">
                <a16:creationId xmlns:a16="http://schemas.microsoft.com/office/drawing/2014/main" id="{63400FF9-3399-42FA-8A40-7035B64415DB}"/>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8056161"/>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2A7184-E3BF-47E6-9F71-8822B0C637AE}"/>
              </a:ext>
            </a:extLst>
          </p:cNvPr>
          <p:cNvSpPr>
            <a:spLocks noGrp="1"/>
          </p:cNvSpPr>
          <p:nvPr>
            <p:ph type="title"/>
          </p:nvPr>
        </p:nvSpPr>
        <p:spPr/>
        <p:txBody>
          <a:bodyPr/>
          <a:lstStyle/>
          <a:p>
            <a:pPr algn="ctr"/>
            <a:r>
              <a:rPr lang="ru-RU" b="1" dirty="0"/>
              <a:t>Наука криминология и ее предмет</a:t>
            </a:r>
            <a:endParaRPr lang="ru-RU" dirty="0"/>
          </a:p>
        </p:txBody>
      </p:sp>
      <p:graphicFrame>
        <p:nvGraphicFramePr>
          <p:cNvPr id="4" name="Объект 3">
            <a:extLst>
              <a:ext uri="{FF2B5EF4-FFF2-40B4-BE49-F238E27FC236}">
                <a16:creationId xmlns:a16="http://schemas.microsoft.com/office/drawing/2014/main" id="{A04635E0-C844-4A8C-9AFA-2C961F19B4CE}"/>
              </a:ext>
            </a:extLst>
          </p:cNvPr>
          <p:cNvGraphicFramePr>
            <a:graphicFrameLocks noGrp="1"/>
          </p:cNvGraphicFramePr>
          <p:nvPr>
            <p:ph idx="1"/>
            <p:extLst>
              <p:ext uri="{D42A27DB-BD31-4B8C-83A1-F6EECF244321}">
                <p14:modId xmlns:p14="http://schemas.microsoft.com/office/powerpoint/2010/main" val="110577600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5393242"/>
      </p:ext>
    </p:extLst>
  </p:cSld>
  <p:clrMapOvr>
    <a:masterClrMapping/>
  </p:clrMapOvr>
  <p:transition spd="slow">
    <p:push/>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6FA9D9-8D94-4137-90D1-7C51CF693B00}"/>
              </a:ext>
            </a:extLst>
          </p:cNvPr>
          <p:cNvSpPr>
            <a:spLocks noGrp="1"/>
          </p:cNvSpPr>
          <p:nvPr>
            <p:ph type="title"/>
          </p:nvPr>
        </p:nvSpPr>
        <p:spPr/>
        <p:txBody>
          <a:bodyPr/>
          <a:lstStyle/>
          <a:p>
            <a:pPr algn="ctr"/>
            <a:r>
              <a:rPr lang="ru-RU" b="1" dirty="0"/>
              <a:t>Общие положения о предупреждении преступности</a:t>
            </a:r>
            <a:endParaRPr lang="ru-RU" dirty="0"/>
          </a:p>
        </p:txBody>
      </p:sp>
      <p:graphicFrame>
        <p:nvGraphicFramePr>
          <p:cNvPr id="4" name="Объект 3">
            <a:extLst>
              <a:ext uri="{FF2B5EF4-FFF2-40B4-BE49-F238E27FC236}">
                <a16:creationId xmlns:a16="http://schemas.microsoft.com/office/drawing/2014/main" id="{B0901FB1-AAE0-4C49-9AAD-A344D70A6D28}"/>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757668"/>
      </p:ext>
    </p:extLst>
  </p:cSld>
  <p:clrMapOvr>
    <a:masterClrMapping/>
  </p:clrMapOvr>
  <p:transition spd="slow">
    <p:push/>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C3FD64B-12DE-46D7-A10A-A3E6EF459515}"/>
              </a:ext>
            </a:extLst>
          </p:cNvPr>
          <p:cNvSpPr>
            <a:spLocks noGrp="1"/>
          </p:cNvSpPr>
          <p:nvPr>
            <p:ph type="title"/>
          </p:nvPr>
        </p:nvSpPr>
        <p:spPr/>
        <p:txBody>
          <a:bodyPr/>
          <a:lstStyle/>
          <a:p>
            <a:pPr algn="ctr"/>
            <a:r>
              <a:rPr lang="ru-RU" b="1" dirty="0"/>
              <a:t>Общие положения о предупреждении преступности</a:t>
            </a:r>
            <a:endParaRPr lang="ru-RU" dirty="0"/>
          </a:p>
        </p:txBody>
      </p:sp>
      <p:graphicFrame>
        <p:nvGraphicFramePr>
          <p:cNvPr id="4" name="Объект 3">
            <a:extLst>
              <a:ext uri="{FF2B5EF4-FFF2-40B4-BE49-F238E27FC236}">
                <a16:creationId xmlns:a16="http://schemas.microsoft.com/office/drawing/2014/main" id="{1D6FA65A-CF6C-4A3C-AF85-BF119BA35E06}"/>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7890533"/>
      </p:ext>
    </p:extLst>
  </p:cSld>
  <p:clrMapOvr>
    <a:masterClrMapping/>
  </p:clrMapOvr>
  <p:transition spd="slow">
    <p:push/>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EE0E68-8D6B-4BB8-9C95-AF9EAA699D14}"/>
              </a:ext>
            </a:extLst>
          </p:cNvPr>
          <p:cNvSpPr>
            <a:spLocks noGrp="1"/>
          </p:cNvSpPr>
          <p:nvPr>
            <p:ph type="title"/>
          </p:nvPr>
        </p:nvSpPr>
        <p:spPr/>
        <p:txBody>
          <a:bodyPr/>
          <a:lstStyle/>
          <a:p>
            <a:pPr algn="ctr"/>
            <a:r>
              <a:rPr lang="ru-RU" b="1" dirty="0"/>
              <a:t>Общие положения о предупреждении преступности</a:t>
            </a:r>
            <a:endParaRPr lang="ru-RU" dirty="0"/>
          </a:p>
        </p:txBody>
      </p:sp>
      <p:graphicFrame>
        <p:nvGraphicFramePr>
          <p:cNvPr id="4" name="Объект 3">
            <a:extLst>
              <a:ext uri="{FF2B5EF4-FFF2-40B4-BE49-F238E27FC236}">
                <a16:creationId xmlns:a16="http://schemas.microsoft.com/office/drawing/2014/main" id="{31623513-33D2-4C2E-9972-CF188D59533C}"/>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3942024"/>
      </p:ext>
    </p:extLst>
  </p:cSld>
  <p:clrMapOvr>
    <a:masterClrMapping/>
  </p:clrMapOvr>
  <p:transition spd="slow">
    <p:push/>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9D1A8D-5409-46EF-9655-BB1B58FF47FA}"/>
              </a:ext>
            </a:extLst>
          </p:cNvPr>
          <p:cNvSpPr>
            <a:spLocks noGrp="1"/>
          </p:cNvSpPr>
          <p:nvPr>
            <p:ph type="title"/>
          </p:nvPr>
        </p:nvSpPr>
        <p:spPr/>
        <p:txBody>
          <a:bodyPr/>
          <a:lstStyle/>
          <a:p>
            <a:pPr algn="ctr"/>
            <a:r>
              <a:rPr lang="ru-RU" b="1" dirty="0"/>
              <a:t>Общие положения о предупреждении преступности</a:t>
            </a:r>
            <a:endParaRPr lang="ru-RU" dirty="0"/>
          </a:p>
        </p:txBody>
      </p:sp>
      <p:graphicFrame>
        <p:nvGraphicFramePr>
          <p:cNvPr id="4" name="Объект 3">
            <a:extLst>
              <a:ext uri="{FF2B5EF4-FFF2-40B4-BE49-F238E27FC236}">
                <a16:creationId xmlns:a16="http://schemas.microsoft.com/office/drawing/2014/main" id="{81DCE82D-0567-4ED5-87BE-367134A8B75A}"/>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6908328"/>
      </p:ext>
    </p:extLst>
  </p:cSld>
  <p:clrMapOvr>
    <a:masterClrMapping/>
  </p:clrMapOvr>
  <p:transition spd="slow">
    <p:push/>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C18CE1-CD24-47C6-B1CB-94629EC7DC51}"/>
              </a:ext>
            </a:extLst>
          </p:cNvPr>
          <p:cNvSpPr>
            <a:spLocks noGrp="1"/>
          </p:cNvSpPr>
          <p:nvPr>
            <p:ph type="title"/>
          </p:nvPr>
        </p:nvSpPr>
        <p:spPr/>
        <p:txBody>
          <a:bodyPr/>
          <a:lstStyle/>
          <a:p>
            <a:pPr algn="ctr"/>
            <a:r>
              <a:rPr lang="ru-RU" b="1" dirty="0"/>
              <a:t>Общие положения о предупреждении преступности</a:t>
            </a:r>
            <a:endParaRPr lang="ru-RU" dirty="0"/>
          </a:p>
        </p:txBody>
      </p:sp>
      <p:graphicFrame>
        <p:nvGraphicFramePr>
          <p:cNvPr id="4" name="Объект 3">
            <a:extLst>
              <a:ext uri="{FF2B5EF4-FFF2-40B4-BE49-F238E27FC236}">
                <a16:creationId xmlns:a16="http://schemas.microsoft.com/office/drawing/2014/main" id="{2C679398-3A0F-4600-8439-26E1E332016B}"/>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2461530"/>
      </p:ext>
    </p:extLst>
  </p:cSld>
  <p:clrMapOvr>
    <a:masterClrMapping/>
  </p:clrMapOvr>
  <p:transition spd="slow">
    <p:push/>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484FBF-A0C0-48B5-ACDD-A0F95D365E05}"/>
              </a:ext>
            </a:extLst>
          </p:cNvPr>
          <p:cNvSpPr>
            <a:spLocks noGrp="1"/>
          </p:cNvSpPr>
          <p:nvPr>
            <p:ph type="title"/>
          </p:nvPr>
        </p:nvSpPr>
        <p:spPr/>
        <p:txBody>
          <a:bodyPr>
            <a:normAutofit/>
          </a:bodyPr>
          <a:lstStyle/>
          <a:p>
            <a:pPr algn="ctr"/>
            <a:r>
              <a:rPr lang="ru-RU" b="1" dirty="0"/>
              <a:t>Классификация предупреждения преступности</a:t>
            </a:r>
          </a:p>
        </p:txBody>
      </p:sp>
      <p:graphicFrame>
        <p:nvGraphicFramePr>
          <p:cNvPr id="4" name="Объект 3">
            <a:extLst>
              <a:ext uri="{FF2B5EF4-FFF2-40B4-BE49-F238E27FC236}">
                <a16:creationId xmlns:a16="http://schemas.microsoft.com/office/drawing/2014/main" id="{A9D4BF34-F4F0-44D2-89FE-F5973C120EEE}"/>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4251799"/>
      </p:ext>
    </p:extLst>
  </p:cSld>
  <p:clrMapOvr>
    <a:masterClrMapping/>
  </p:clrMapOvr>
  <p:transition spd="slow">
    <p:push/>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F812EF-F6C5-49C0-A2E1-A8AB7D7D592F}"/>
              </a:ext>
            </a:extLst>
          </p:cNvPr>
          <p:cNvSpPr>
            <a:spLocks noGrp="1"/>
          </p:cNvSpPr>
          <p:nvPr>
            <p:ph type="title"/>
          </p:nvPr>
        </p:nvSpPr>
        <p:spPr/>
        <p:txBody>
          <a:bodyPr/>
          <a:lstStyle/>
          <a:p>
            <a:pPr algn="ctr"/>
            <a:r>
              <a:rPr lang="ru-RU" b="1" dirty="0"/>
              <a:t>Классификация предупреждения преступности</a:t>
            </a:r>
            <a:endParaRPr lang="ru-RU" dirty="0"/>
          </a:p>
        </p:txBody>
      </p:sp>
      <p:graphicFrame>
        <p:nvGraphicFramePr>
          <p:cNvPr id="4" name="Объект 3">
            <a:extLst>
              <a:ext uri="{FF2B5EF4-FFF2-40B4-BE49-F238E27FC236}">
                <a16:creationId xmlns:a16="http://schemas.microsoft.com/office/drawing/2014/main" id="{4E7D3540-EEDF-4217-A824-BAC92A01ED62}"/>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0301199"/>
      </p:ext>
    </p:extLst>
  </p:cSld>
  <p:clrMapOvr>
    <a:masterClrMapping/>
  </p:clrMapOvr>
  <p:transition spd="slow">
    <p:push/>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7B98C4C-E114-45D7-8185-4DAF1FC59671}"/>
              </a:ext>
            </a:extLst>
          </p:cNvPr>
          <p:cNvSpPr>
            <a:spLocks noGrp="1"/>
          </p:cNvSpPr>
          <p:nvPr>
            <p:ph type="title"/>
          </p:nvPr>
        </p:nvSpPr>
        <p:spPr/>
        <p:txBody>
          <a:bodyPr/>
          <a:lstStyle/>
          <a:p>
            <a:pPr algn="ctr"/>
            <a:r>
              <a:rPr lang="ru-RU" b="1" dirty="0"/>
              <a:t>Классификация предупреждения преступности</a:t>
            </a:r>
            <a:endParaRPr lang="ru-RU" dirty="0"/>
          </a:p>
        </p:txBody>
      </p:sp>
      <p:graphicFrame>
        <p:nvGraphicFramePr>
          <p:cNvPr id="4" name="Объект 3">
            <a:extLst>
              <a:ext uri="{FF2B5EF4-FFF2-40B4-BE49-F238E27FC236}">
                <a16:creationId xmlns:a16="http://schemas.microsoft.com/office/drawing/2014/main" id="{76868C14-BAB4-4509-856B-615A1A2859D7}"/>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0007461"/>
      </p:ext>
    </p:extLst>
  </p:cSld>
  <p:clrMapOvr>
    <a:masterClrMapping/>
  </p:clrMapOvr>
  <p:transition spd="slow">
    <p:push/>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8BA196-B62C-4E11-BC00-E5A3A6EC2BC7}"/>
              </a:ext>
            </a:extLst>
          </p:cNvPr>
          <p:cNvSpPr>
            <a:spLocks noGrp="1"/>
          </p:cNvSpPr>
          <p:nvPr>
            <p:ph type="title"/>
          </p:nvPr>
        </p:nvSpPr>
        <p:spPr/>
        <p:txBody>
          <a:bodyPr/>
          <a:lstStyle/>
          <a:p>
            <a:pPr algn="ctr"/>
            <a:r>
              <a:rPr lang="ru-RU" b="1" dirty="0"/>
              <a:t>Классификация предупреждения преступности</a:t>
            </a:r>
            <a:endParaRPr lang="ru-RU" dirty="0"/>
          </a:p>
        </p:txBody>
      </p:sp>
      <p:graphicFrame>
        <p:nvGraphicFramePr>
          <p:cNvPr id="4" name="Объект 3">
            <a:extLst>
              <a:ext uri="{FF2B5EF4-FFF2-40B4-BE49-F238E27FC236}">
                <a16:creationId xmlns:a16="http://schemas.microsoft.com/office/drawing/2014/main" id="{2AD7AA67-3CAD-4F9B-8EF5-625257F9C0F1}"/>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9389093"/>
      </p:ext>
    </p:extLst>
  </p:cSld>
  <p:clrMapOvr>
    <a:masterClrMapping/>
  </p:clrMapOvr>
  <p:transition spd="slow">
    <p:push/>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C31CBE-4D2C-4C89-B875-C0D7BC639D48}"/>
              </a:ext>
            </a:extLst>
          </p:cNvPr>
          <p:cNvSpPr>
            <a:spLocks noGrp="1"/>
          </p:cNvSpPr>
          <p:nvPr>
            <p:ph type="title"/>
          </p:nvPr>
        </p:nvSpPr>
        <p:spPr/>
        <p:txBody>
          <a:bodyPr/>
          <a:lstStyle/>
          <a:p>
            <a:pPr algn="ctr"/>
            <a:r>
              <a:rPr lang="ru-RU" b="1" dirty="0"/>
              <a:t>Система предупреждения преступности</a:t>
            </a:r>
          </a:p>
        </p:txBody>
      </p:sp>
      <p:graphicFrame>
        <p:nvGraphicFramePr>
          <p:cNvPr id="4" name="Объект 3">
            <a:extLst>
              <a:ext uri="{FF2B5EF4-FFF2-40B4-BE49-F238E27FC236}">
                <a16:creationId xmlns:a16="http://schemas.microsoft.com/office/drawing/2014/main" id="{AEA319BE-BEA4-40D5-A5C7-1BA7637A0127}"/>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242886"/>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5657D5-0DC8-478C-8627-17493D143767}"/>
              </a:ext>
            </a:extLst>
          </p:cNvPr>
          <p:cNvSpPr>
            <a:spLocks noGrp="1"/>
          </p:cNvSpPr>
          <p:nvPr>
            <p:ph type="title"/>
          </p:nvPr>
        </p:nvSpPr>
        <p:spPr/>
        <p:txBody>
          <a:bodyPr/>
          <a:lstStyle/>
          <a:p>
            <a:pPr algn="ctr"/>
            <a:r>
              <a:rPr lang="ru-RU" b="1" dirty="0"/>
              <a:t>Наука криминология и ее предмет</a:t>
            </a:r>
            <a:endParaRPr lang="ru-RU" dirty="0"/>
          </a:p>
        </p:txBody>
      </p:sp>
      <p:graphicFrame>
        <p:nvGraphicFramePr>
          <p:cNvPr id="4" name="Объект 3">
            <a:extLst>
              <a:ext uri="{FF2B5EF4-FFF2-40B4-BE49-F238E27FC236}">
                <a16:creationId xmlns:a16="http://schemas.microsoft.com/office/drawing/2014/main" id="{3C20F31B-FE8A-4131-8B31-EDF4AC7F1B7E}"/>
              </a:ext>
            </a:extLst>
          </p:cNvPr>
          <p:cNvGraphicFramePr>
            <a:graphicFrameLocks noGrp="1"/>
          </p:cNvGraphicFramePr>
          <p:nvPr>
            <p:ph idx="1"/>
            <p:extLst>
              <p:ext uri="{D42A27DB-BD31-4B8C-83A1-F6EECF244321}">
                <p14:modId xmlns:p14="http://schemas.microsoft.com/office/powerpoint/2010/main" val="40176641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996311"/>
      </p:ext>
    </p:extLst>
  </p:cSld>
  <p:clrMapOvr>
    <a:masterClrMapping/>
  </p:clrMapOvr>
  <p:transition spd="slow">
    <p:push/>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D1232A-1BAE-45A0-8971-0296A68F09E0}"/>
              </a:ext>
            </a:extLst>
          </p:cNvPr>
          <p:cNvSpPr>
            <a:spLocks noGrp="1"/>
          </p:cNvSpPr>
          <p:nvPr>
            <p:ph type="title"/>
          </p:nvPr>
        </p:nvSpPr>
        <p:spPr/>
        <p:txBody>
          <a:bodyPr/>
          <a:lstStyle/>
          <a:p>
            <a:pPr algn="ctr"/>
            <a:r>
              <a:rPr lang="ru-RU" b="1" dirty="0"/>
              <a:t>Система предупреждения преступности</a:t>
            </a:r>
            <a:endParaRPr lang="ru-RU" dirty="0"/>
          </a:p>
        </p:txBody>
      </p:sp>
      <p:graphicFrame>
        <p:nvGraphicFramePr>
          <p:cNvPr id="4" name="Объект 3">
            <a:extLst>
              <a:ext uri="{FF2B5EF4-FFF2-40B4-BE49-F238E27FC236}">
                <a16:creationId xmlns:a16="http://schemas.microsoft.com/office/drawing/2014/main" id="{5A07E31E-EDB6-4642-9E4E-D5975FC1BD72}"/>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5374954"/>
      </p:ext>
    </p:extLst>
  </p:cSld>
  <p:clrMapOvr>
    <a:masterClrMapping/>
  </p:clrMapOvr>
  <p:transition spd="slow">
    <p:push/>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AD225C-5B28-472C-A774-62572C77F22C}"/>
              </a:ext>
            </a:extLst>
          </p:cNvPr>
          <p:cNvSpPr>
            <a:spLocks noGrp="1"/>
          </p:cNvSpPr>
          <p:nvPr>
            <p:ph type="title"/>
          </p:nvPr>
        </p:nvSpPr>
        <p:spPr/>
        <p:txBody>
          <a:bodyPr/>
          <a:lstStyle/>
          <a:p>
            <a:pPr algn="ctr"/>
            <a:r>
              <a:rPr lang="ru-RU" b="1" dirty="0"/>
              <a:t>Система предупреждения преступности</a:t>
            </a:r>
            <a:endParaRPr lang="ru-RU" dirty="0"/>
          </a:p>
        </p:txBody>
      </p:sp>
      <p:graphicFrame>
        <p:nvGraphicFramePr>
          <p:cNvPr id="4" name="Объект 3">
            <a:extLst>
              <a:ext uri="{FF2B5EF4-FFF2-40B4-BE49-F238E27FC236}">
                <a16:creationId xmlns:a16="http://schemas.microsoft.com/office/drawing/2014/main" id="{9C48E3C9-AF58-448A-BE0D-B3CE8EBC1675}"/>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6017495"/>
      </p:ext>
    </p:extLst>
  </p:cSld>
  <p:clrMapOvr>
    <a:masterClrMapping/>
  </p:clrMapOvr>
  <p:transition spd="slow">
    <p:push/>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2A43BE-7CEB-4CF1-8AF3-29410DD18FF9}"/>
              </a:ext>
            </a:extLst>
          </p:cNvPr>
          <p:cNvSpPr>
            <a:spLocks noGrp="1"/>
          </p:cNvSpPr>
          <p:nvPr>
            <p:ph type="title"/>
          </p:nvPr>
        </p:nvSpPr>
        <p:spPr/>
        <p:txBody>
          <a:bodyPr/>
          <a:lstStyle/>
          <a:p>
            <a:pPr algn="ctr"/>
            <a:r>
              <a:rPr lang="ru-RU" b="1" dirty="0"/>
              <a:t>Система предупреждения преступности</a:t>
            </a:r>
            <a:endParaRPr lang="ru-RU" dirty="0"/>
          </a:p>
        </p:txBody>
      </p:sp>
      <p:graphicFrame>
        <p:nvGraphicFramePr>
          <p:cNvPr id="4" name="Объект 3">
            <a:extLst>
              <a:ext uri="{FF2B5EF4-FFF2-40B4-BE49-F238E27FC236}">
                <a16:creationId xmlns:a16="http://schemas.microsoft.com/office/drawing/2014/main" id="{5A384905-531B-4C5E-A413-C3B2313079DF}"/>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7922265"/>
      </p:ext>
    </p:extLst>
  </p:cSld>
  <p:clrMapOvr>
    <a:masterClrMapping/>
  </p:clrMapOvr>
  <p:transition spd="slow">
    <p:push/>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FF4D93-E8D7-4B6B-9E67-5064895DD84A}"/>
              </a:ext>
            </a:extLst>
          </p:cNvPr>
          <p:cNvSpPr>
            <a:spLocks noGrp="1"/>
          </p:cNvSpPr>
          <p:nvPr>
            <p:ph type="title"/>
          </p:nvPr>
        </p:nvSpPr>
        <p:spPr/>
        <p:txBody>
          <a:bodyPr/>
          <a:lstStyle/>
          <a:p>
            <a:pPr algn="ctr"/>
            <a:r>
              <a:rPr lang="ru-RU" b="1" dirty="0"/>
              <a:t>Система предупреждения преступности</a:t>
            </a:r>
            <a:endParaRPr lang="ru-RU" dirty="0"/>
          </a:p>
        </p:txBody>
      </p:sp>
      <p:graphicFrame>
        <p:nvGraphicFramePr>
          <p:cNvPr id="4" name="Объект 3">
            <a:extLst>
              <a:ext uri="{FF2B5EF4-FFF2-40B4-BE49-F238E27FC236}">
                <a16:creationId xmlns:a16="http://schemas.microsoft.com/office/drawing/2014/main" id="{D3C42B73-479A-4479-8721-799385E16E15}"/>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640486"/>
      </p:ext>
    </p:extLst>
  </p:cSld>
  <p:clrMapOvr>
    <a:masterClrMapping/>
  </p:clrMapOvr>
  <p:transition spd="slow">
    <p:push/>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2F111D4-E691-4AE9-AF42-8AB49512EDA6}"/>
              </a:ext>
            </a:extLst>
          </p:cNvPr>
          <p:cNvSpPr>
            <a:spLocks noGrp="1"/>
          </p:cNvSpPr>
          <p:nvPr>
            <p:ph type="title"/>
          </p:nvPr>
        </p:nvSpPr>
        <p:spPr/>
        <p:txBody>
          <a:bodyPr/>
          <a:lstStyle/>
          <a:p>
            <a:pPr algn="ctr"/>
            <a:r>
              <a:rPr lang="ru-RU" b="1" dirty="0"/>
              <a:t>Система предупреждения преступности</a:t>
            </a:r>
            <a:endParaRPr lang="ru-RU" dirty="0"/>
          </a:p>
        </p:txBody>
      </p:sp>
      <p:graphicFrame>
        <p:nvGraphicFramePr>
          <p:cNvPr id="4" name="Объект 3">
            <a:extLst>
              <a:ext uri="{FF2B5EF4-FFF2-40B4-BE49-F238E27FC236}">
                <a16:creationId xmlns:a16="http://schemas.microsoft.com/office/drawing/2014/main" id="{9173B1C7-F017-48CC-A2F6-A42840578A54}"/>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5466444"/>
      </p:ext>
    </p:extLst>
  </p:cSld>
  <p:clrMapOvr>
    <a:masterClrMapping/>
  </p:clrMapOvr>
  <p:transition spd="slow">
    <p:push/>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EF0FA8-9D29-49DC-B433-405E705AEDEE}"/>
              </a:ext>
            </a:extLst>
          </p:cNvPr>
          <p:cNvSpPr>
            <a:spLocks noGrp="1"/>
          </p:cNvSpPr>
          <p:nvPr>
            <p:ph type="title"/>
          </p:nvPr>
        </p:nvSpPr>
        <p:spPr/>
        <p:txBody>
          <a:bodyPr/>
          <a:lstStyle/>
          <a:p>
            <a:pPr algn="ctr"/>
            <a:r>
              <a:rPr lang="ru-RU" b="1" dirty="0"/>
              <a:t>Система предупреждения преступности</a:t>
            </a:r>
            <a:endParaRPr lang="ru-RU" dirty="0"/>
          </a:p>
        </p:txBody>
      </p:sp>
      <p:graphicFrame>
        <p:nvGraphicFramePr>
          <p:cNvPr id="4" name="Объект 3">
            <a:extLst>
              <a:ext uri="{FF2B5EF4-FFF2-40B4-BE49-F238E27FC236}">
                <a16:creationId xmlns:a16="http://schemas.microsoft.com/office/drawing/2014/main" id="{98F3DCE0-1A06-4E18-B371-D29B42D2EC7D}"/>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5678825"/>
      </p:ext>
    </p:extLst>
  </p:cSld>
  <p:clrMapOvr>
    <a:masterClrMapping/>
  </p:clrMapOvr>
  <p:transition spd="slow">
    <p:push/>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510752-5FD0-4509-879D-B9A55715A8CE}"/>
              </a:ext>
            </a:extLst>
          </p:cNvPr>
          <p:cNvSpPr>
            <a:spLocks noGrp="1"/>
          </p:cNvSpPr>
          <p:nvPr>
            <p:ph type="title"/>
          </p:nvPr>
        </p:nvSpPr>
        <p:spPr/>
        <p:txBody>
          <a:bodyPr/>
          <a:lstStyle/>
          <a:p>
            <a:pPr algn="ctr"/>
            <a:r>
              <a:rPr lang="ru-RU" b="1" dirty="0"/>
              <a:t>Система предупреждения преступности</a:t>
            </a:r>
            <a:endParaRPr lang="ru-RU" dirty="0"/>
          </a:p>
        </p:txBody>
      </p:sp>
      <p:graphicFrame>
        <p:nvGraphicFramePr>
          <p:cNvPr id="4" name="Объект 3">
            <a:extLst>
              <a:ext uri="{FF2B5EF4-FFF2-40B4-BE49-F238E27FC236}">
                <a16:creationId xmlns:a16="http://schemas.microsoft.com/office/drawing/2014/main" id="{C0C7961F-D19B-450D-848F-B35EC87B5AC7}"/>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386802"/>
      </p:ext>
    </p:extLst>
  </p:cSld>
  <p:clrMapOvr>
    <a:masterClrMapping/>
  </p:clrMapOvr>
  <p:transition spd="slow">
    <p:push/>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971B0D8-7312-4DAD-A4ED-B0F6158FE5E5}"/>
              </a:ext>
            </a:extLst>
          </p:cNvPr>
          <p:cNvSpPr>
            <a:spLocks noGrp="1"/>
          </p:cNvSpPr>
          <p:nvPr>
            <p:ph type="title"/>
          </p:nvPr>
        </p:nvSpPr>
        <p:spPr/>
        <p:txBody>
          <a:bodyPr/>
          <a:lstStyle/>
          <a:p>
            <a:pPr algn="ctr"/>
            <a:r>
              <a:rPr lang="ru-RU" b="1" dirty="0"/>
              <a:t>Система предупреждения преступности</a:t>
            </a:r>
            <a:endParaRPr lang="ru-RU" dirty="0"/>
          </a:p>
        </p:txBody>
      </p:sp>
      <p:graphicFrame>
        <p:nvGraphicFramePr>
          <p:cNvPr id="4" name="Объект 3">
            <a:extLst>
              <a:ext uri="{FF2B5EF4-FFF2-40B4-BE49-F238E27FC236}">
                <a16:creationId xmlns:a16="http://schemas.microsoft.com/office/drawing/2014/main" id="{3F14B954-94C6-4F9B-A4F2-4385183304CA}"/>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3923011"/>
      </p:ext>
    </p:extLst>
  </p:cSld>
  <p:clrMapOvr>
    <a:masterClrMapping/>
  </p:clrMapOvr>
  <p:transition spd="slow">
    <p:push/>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A3D43C-8694-43FF-870C-D2A60F73F22F}"/>
              </a:ext>
            </a:extLst>
          </p:cNvPr>
          <p:cNvSpPr>
            <a:spLocks noGrp="1"/>
          </p:cNvSpPr>
          <p:nvPr>
            <p:ph type="title"/>
          </p:nvPr>
        </p:nvSpPr>
        <p:spPr/>
        <p:txBody>
          <a:bodyPr/>
          <a:lstStyle/>
          <a:p>
            <a:pPr algn="ctr"/>
            <a:r>
              <a:rPr lang="ru-RU" b="1" dirty="0"/>
              <a:t>Система предупреждения преступности</a:t>
            </a:r>
            <a:endParaRPr lang="ru-RU" dirty="0"/>
          </a:p>
        </p:txBody>
      </p:sp>
      <p:graphicFrame>
        <p:nvGraphicFramePr>
          <p:cNvPr id="4" name="Объект 3">
            <a:extLst>
              <a:ext uri="{FF2B5EF4-FFF2-40B4-BE49-F238E27FC236}">
                <a16:creationId xmlns:a16="http://schemas.microsoft.com/office/drawing/2014/main" id="{428F73D0-E5D4-4DA4-B664-631BEE7DDBDA}"/>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1619558"/>
      </p:ext>
    </p:extLst>
  </p:cSld>
  <p:clrMapOvr>
    <a:masterClrMapping/>
  </p:clrMapOvr>
  <p:transition spd="slow">
    <p:push/>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A29DD0-A026-4D55-8D06-1575FAEE23F3}"/>
              </a:ext>
            </a:extLst>
          </p:cNvPr>
          <p:cNvSpPr>
            <a:spLocks noGrp="1"/>
          </p:cNvSpPr>
          <p:nvPr>
            <p:ph type="title"/>
          </p:nvPr>
        </p:nvSpPr>
        <p:spPr/>
        <p:txBody>
          <a:bodyPr/>
          <a:lstStyle/>
          <a:p>
            <a:pPr algn="ctr"/>
            <a:r>
              <a:rPr lang="ru-RU" b="1" dirty="0"/>
              <a:t>Система предупреждения преступности</a:t>
            </a:r>
            <a:endParaRPr lang="ru-RU" dirty="0"/>
          </a:p>
        </p:txBody>
      </p:sp>
      <p:graphicFrame>
        <p:nvGraphicFramePr>
          <p:cNvPr id="4" name="Объект 3">
            <a:extLst>
              <a:ext uri="{FF2B5EF4-FFF2-40B4-BE49-F238E27FC236}">
                <a16:creationId xmlns:a16="http://schemas.microsoft.com/office/drawing/2014/main" id="{9BAF32C7-D9C4-4F43-9A66-953358EB8607}"/>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8995584"/>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790CF78-EDFF-4524-9AC4-C8DE3C9B21AB}"/>
              </a:ext>
            </a:extLst>
          </p:cNvPr>
          <p:cNvSpPr>
            <a:spLocks noGrp="1"/>
          </p:cNvSpPr>
          <p:nvPr>
            <p:ph type="title"/>
          </p:nvPr>
        </p:nvSpPr>
        <p:spPr/>
        <p:txBody>
          <a:bodyPr/>
          <a:lstStyle/>
          <a:p>
            <a:pPr algn="ctr"/>
            <a:r>
              <a:rPr lang="ru-RU" b="1" dirty="0"/>
              <a:t>Наука криминология и ее предмет</a:t>
            </a:r>
            <a:endParaRPr lang="ru-RU" dirty="0"/>
          </a:p>
        </p:txBody>
      </p:sp>
      <p:graphicFrame>
        <p:nvGraphicFramePr>
          <p:cNvPr id="4" name="Объект 3">
            <a:extLst>
              <a:ext uri="{FF2B5EF4-FFF2-40B4-BE49-F238E27FC236}">
                <a16:creationId xmlns:a16="http://schemas.microsoft.com/office/drawing/2014/main" id="{C0E994CE-73E0-4241-B124-E50F1B10B4B0}"/>
              </a:ext>
            </a:extLst>
          </p:cNvPr>
          <p:cNvGraphicFramePr>
            <a:graphicFrameLocks noGrp="1"/>
          </p:cNvGraphicFramePr>
          <p:nvPr>
            <p:ph idx="1"/>
            <p:extLst>
              <p:ext uri="{D42A27DB-BD31-4B8C-83A1-F6EECF244321}">
                <p14:modId xmlns:p14="http://schemas.microsoft.com/office/powerpoint/2010/main" val="391790775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1452865"/>
      </p:ext>
    </p:extLst>
  </p:cSld>
  <p:clrMapOvr>
    <a:masterClrMapping/>
  </p:clrMapOvr>
  <p:transition spd="slow">
    <p:push/>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7272-49D3-4B9E-81C9-3CF492B99360}"/>
              </a:ext>
            </a:extLst>
          </p:cNvPr>
          <p:cNvSpPr>
            <a:spLocks noGrp="1"/>
          </p:cNvSpPr>
          <p:nvPr>
            <p:ph type="title"/>
          </p:nvPr>
        </p:nvSpPr>
        <p:spPr/>
        <p:txBody>
          <a:bodyPr>
            <a:normAutofit/>
          </a:bodyPr>
          <a:lstStyle/>
          <a:p>
            <a:pPr algn="ctr"/>
            <a:r>
              <a:rPr lang="ru-RU" b="1" dirty="0"/>
              <a:t>Правовые и информационные основы предупреждения преступности</a:t>
            </a:r>
          </a:p>
        </p:txBody>
      </p:sp>
      <p:graphicFrame>
        <p:nvGraphicFramePr>
          <p:cNvPr id="4" name="Объект 3">
            <a:extLst>
              <a:ext uri="{FF2B5EF4-FFF2-40B4-BE49-F238E27FC236}">
                <a16:creationId xmlns:a16="http://schemas.microsoft.com/office/drawing/2014/main" id="{97477D6C-1E36-4A4B-851C-DF78E64509CF}"/>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9210915"/>
      </p:ext>
    </p:extLst>
  </p:cSld>
  <p:clrMapOvr>
    <a:masterClrMapping/>
  </p:clrMapOvr>
  <p:transition spd="slow">
    <p:push/>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1A61FF-5C9E-4EB8-98CC-CE214DE13B96}"/>
              </a:ext>
            </a:extLst>
          </p:cNvPr>
          <p:cNvSpPr>
            <a:spLocks noGrp="1"/>
          </p:cNvSpPr>
          <p:nvPr>
            <p:ph type="title"/>
          </p:nvPr>
        </p:nvSpPr>
        <p:spPr/>
        <p:txBody>
          <a:bodyPr/>
          <a:lstStyle/>
          <a:p>
            <a:pPr algn="ctr"/>
            <a:r>
              <a:rPr lang="ru-RU" b="1" dirty="0"/>
              <a:t>Правовые и информационные основы предупреждения преступности</a:t>
            </a:r>
            <a:endParaRPr lang="ru-RU" dirty="0"/>
          </a:p>
        </p:txBody>
      </p:sp>
      <p:graphicFrame>
        <p:nvGraphicFramePr>
          <p:cNvPr id="4" name="Объект 3">
            <a:extLst>
              <a:ext uri="{FF2B5EF4-FFF2-40B4-BE49-F238E27FC236}">
                <a16:creationId xmlns:a16="http://schemas.microsoft.com/office/drawing/2014/main" id="{83553546-39F2-4F14-9B6C-D48A6B410C28}"/>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2478997"/>
      </p:ext>
    </p:extLst>
  </p:cSld>
  <p:clrMapOvr>
    <a:masterClrMapping/>
  </p:clrMapOvr>
  <p:transition spd="slow">
    <p:push/>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6B04950-9C1A-42F7-AF86-A8C9061893AC}"/>
              </a:ext>
            </a:extLst>
          </p:cNvPr>
          <p:cNvSpPr>
            <a:spLocks noGrp="1"/>
          </p:cNvSpPr>
          <p:nvPr>
            <p:ph type="title"/>
          </p:nvPr>
        </p:nvSpPr>
        <p:spPr/>
        <p:txBody>
          <a:bodyPr/>
          <a:lstStyle/>
          <a:p>
            <a:pPr algn="ctr"/>
            <a:r>
              <a:rPr lang="ru-RU" b="1" dirty="0"/>
              <a:t>Правовые и информационные основы предупреждения преступности</a:t>
            </a:r>
            <a:endParaRPr lang="ru-RU" dirty="0"/>
          </a:p>
        </p:txBody>
      </p:sp>
      <p:graphicFrame>
        <p:nvGraphicFramePr>
          <p:cNvPr id="4" name="Объект 3">
            <a:extLst>
              <a:ext uri="{FF2B5EF4-FFF2-40B4-BE49-F238E27FC236}">
                <a16:creationId xmlns:a16="http://schemas.microsoft.com/office/drawing/2014/main" id="{EE5AA85C-7A7F-4BFB-AEDD-39A9C0F03F5F}"/>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2379853"/>
      </p:ext>
    </p:extLst>
  </p:cSld>
  <p:clrMapOvr>
    <a:masterClrMapping/>
  </p:clrMapOvr>
  <p:transition spd="slow">
    <p:push/>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EFEE15-06C6-4161-A3C7-748D10E70365}"/>
              </a:ext>
            </a:extLst>
          </p:cNvPr>
          <p:cNvSpPr>
            <a:spLocks noGrp="1"/>
          </p:cNvSpPr>
          <p:nvPr>
            <p:ph type="title"/>
          </p:nvPr>
        </p:nvSpPr>
        <p:spPr/>
        <p:txBody>
          <a:bodyPr/>
          <a:lstStyle/>
          <a:p>
            <a:pPr algn="ctr"/>
            <a:r>
              <a:rPr lang="ru-RU" b="1" dirty="0"/>
              <a:t>Правовые и информационные основы предупреждения преступности</a:t>
            </a:r>
            <a:endParaRPr lang="ru-RU" dirty="0"/>
          </a:p>
        </p:txBody>
      </p:sp>
      <p:graphicFrame>
        <p:nvGraphicFramePr>
          <p:cNvPr id="4" name="Объект 3">
            <a:extLst>
              <a:ext uri="{FF2B5EF4-FFF2-40B4-BE49-F238E27FC236}">
                <a16:creationId xmlns:a16="http://schemas.microsoft.com/office/drawing/2014/main" id="{882D57BD-F0AA-40E4-925E-B52B0DE20428}"/>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3488811"/>
      </p:ext>
    </p:extLst>
  </p:cSld>
  <p:clrMapOvr>
    <a:masterClrMapping/>
  </p:clrMapOvr>
  <p:transition spd="slow">
    <p:push/>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56D701-A805-411E-889F-8DF996CF88F8}"/>
              </a:ext>
            </a:extLst>
          </p:cNvPr>
          <p:cNvSpPr>
            <a:spLocks noGrp="1"/>
          </p:cNvSpPr>
          <p:nvPr>
            <p:ph type="title"/>
          </p:nvPr>
        </p:nvSpPr>
        <p:spPr/>
        <p:txBody>
          <a:bodyPr/>
          <a:lstStyle/>
          <a:p>
            <a:pPr algn="ctr"/>
            <a:r>
              <a:rPr lang="ru-RU" b="1" dirty="0"/>
              <a:t>Правовые и информационные основы предупреждения преступности</a:t>
            </a:r>
            <a:endParaRPr lang="ru-RU" dirty="0"/>
          </a:p>
        </p:txBody>
      </p:sp>
      <p:graphicFrame>
        <p:nvGraphicFramePr>
          <p:cNvPr id="4" name="Объект 3">
            <a:extLst>
              <a:ext uri="{FF2B5EF4-FFF2-40B4-BE49-F238E27FC236}">
                <a16:creationId xmlns:a16="http://schemas.microsoft.com/office/drawing/2014/main" id="{D03E7F0E-9818-45BA-AFC0-6900F52E7DDE}"/>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0790793"/>
      </p:ext>
    </p:extLst>
  </p:cSld>
  <p:clrMapOvr>
    <a:masterClrMapping/>
  </p:clrMapOvr>
  <p:transition spd="slow">
    <p:push/>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632C46-BAE4-414D-BD17-F628D4DB4C11}"/>
              </a:ext>
            </a:extLst>
          </p:cNvPr>
          <p:cNvSpPr>
            <a:spLocks noGrp="1"/>
          </p:cNvSpPr>
          <p:nvPr>
            <p:ph type="title"/>
          </p:nvPr>
        </p:nvSpPr>
        <p:spPr/>
        <p:txBody>
          <a:bodyPr>
            <a:normAutofit/>
          </a:bodyPr>
          <a:lstStyle/>
          <a:p>
            <a:pPr algn="ctr"/>
            <a:r>
              <a:rPr lang="ru-RU" b="1" dirty="0"/>
              <a:t>Международное сотрудничество в предупреждении преступности</a:t>
            </a:r>
          </a:p>
        </p:txBody>
      </p:sp>
      <p:graphicFrame>
        <p:nvGraphicFramePr>
          <p:cNvPr id="4" name="Объект 3">
            <a:extLst>
              <a:ext uri="{FF2B5EF4-FFF2-40B4-BE49-F238E27FC236}">
                <a16:creationId xmlns:a16="http://schemas.microsoft.com/office/drawing/2014/main" id="{1434DCB8-1A1C-4E4C-8FBB-0ED7059C006F}"/>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8002309"/>
      </p:ext>
    </p:extLst>
  </p:cSld>
  <p:clrMapOvr>
    <a:masterClrMapping/>
  </p:clrMapOvr>
  <p:transition spd="slow">
    <p:push/>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E15809D-08CB-44C0-AA86-771E37D71774}"/>
              </a:ext>
            </a:extLst>
          </p:cNvPr>
          <p:cNvSpPr>
            <a:spLocks noGrp="1"/>
          </p:cNvSpPr>
          <p:nvPr>
            <p:ph type="title"/>
          </p:nvPr>
        </p:nvSpPr>
        <p:spPr/>
        <p:txBody>
          <a:bodyPr/>
          <a:lstStyle/>
          <a:p>
            <a:pPr algn="ctr"/>
            <a:r>
              <a:rPr lang="ru-RU" b="1" dirty="0"/>
              <a:t>Международное сотрудничество в предупреждении преступности</a:t>
            </a:r>
            <a:endParaRPr lang="ru-RU" dirty="0"/>
          </a:p>
        </p:txBody>
      </p:sp>
      <p:graphicFrame>
        <p:nvGraphicFramePr>
          <p:cNvPr id="4" name="Объект 3">
            <a:extLst>
              <a:ext uri="{FF2B5EF4-FFF2-40B4-BE49-F238E27FC236}">
                <a16:creationId xmlns:a16="http://schemas.microsoft.com/office/drawing/2014/main" id="{613D4FA6-D349-4E62-A2EC-8DBCEA316E31}"/>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3722742"/>
      </p:ext>
    </p:extLst>
  </p:cSld>
  <p:clrMapOvr>
    <a:masterClrMapping/>
  </p:clrMapOvr>
  <p:transition spd="slow">
    <p:push/>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5652E8-A234-4AE1-9169-C547232017CC}"/>
              </a:ext>
            </a:extLst>
          </p:cNvPr>
          <p:cNvSpPr>
            <a:spLocks noGrp="1"/>
          </p:cNvSpPr>
          <p:nvPr>
            <p:ph type="title"/>
          </p:nvPr>
        </p:nvSpPr>
        <p:spPr/>
        <p:txBody>
          <a:bodyPr/>
          <a:lstStyle/>
          <a:p>
            <a:pPr algn="ctr"/>
            <a:r>
              <a:rPr lang="ru-RU" b="1" dirty="0"/>
              <a:t>Международное сотрудничество в предупреждении преступности</a:t>
            </a:r>
            <a:endParaRPr lang="ru-RU" dirty="0"/>
          </a:p>
        </p:txBody>
      </p:sp>
      <p:graphicFrame>
        <p:nvGraphicFramePr>
          <p:cNvPr id="4" name="Объект 3">
            <a:extLst>
              <a:ext uri="{FF2B5EF4-FFF2-40B4-BE49-F238E27FC236}">
                <a16:creationId xmlns:a16="http://schemas.microsoft.com/office/drawing/2014/main" id="{939B1447-8BF4-4A4A-BFCE-655B27F753AA}"/>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1027916"/>
      </p:ext>
    </p:extLst>
  </p:cSld>
  <p:clrMapOvr>
    <a:masterClrMapping/>
  </p:clrMapOvr>
  <p:transition spd="slow">
    <p:push/>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297EDFE-211D-4A1A-B810-5E4F5AEC230C}"/>
              </a:ext>
            </a:extLst>
          </p:cNvPr>
          <p:cNvSpPr>
            <a:spLocks noGrp="1"/>
          </p:cNvSpPr>
          <p:nvPr>
            <p:ph type="title"/>
          </p:nvPr>
        </p:nvSpPr>
        <p:spPr/>
        <p:txBody>
          <a:bodyPr/>
          <a:lstStyle/>
          <a:p>
            <a:pPr algn="ctr"/>
            <a:r>
              <a:rPr lang="ru-RU" b="1" dirty="0"/>
              <a:t>Международное сотрудничество в предупреждении преступности</a:t>
            </a:r>
            <a:endParaRPr lang="ru-RU" dirty="0"/>
          </a:p>
        </p:txBody>
      </p:sp>
      <p:graphicFrame>
        <p:nvGraphicFramePr>
          <p:cNvPr id="4" name="Объект 3">
            <a:extLst>
              <a:ext uri="{FF2B5EF4-FFF2-40B4-BE49-F238E27FC236}">
                <a16:creationId xmlns:a16="http://schemas.microsoft.com/office/drawing/2014/main" id="{D5200821-535C-4D4B-AACA-A35EE258340A}"/>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9265792"/>
      </p:ext>
    </p:extLst>
  </p:cSld>
  <p:clrMapOvr>
    <a:masterClrMapping/>
  </p:clrMapOvr>
  <p:transition spd="slow">
    <p:push/>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27201314-6312-4EDD-86BC-76B04103B877}"/>
              </a:ext>
            </a:extLst>
          </p:cNvPr>
          <p:cNvSpPr>
            <a:spLocks noGrp="1"/>
          </p:cNvSpPr>
          <p:nvPr>
            <p:ph type="ctrTitle"/>
          </p:nvPr>
        </p:nvSpPr>
        <p:spPr/>
        <p:txBody>
          <a:bodyPr>
            <a:normAutofit fontScale="90000"/>
          </a:bodyPr>
          <a:lstStyle/>
          <a:p>
            <a:r>
              <a:rPr lang="ru-RU" b="1" dirty="0"/>
              <a:t>Тема 6. Основы </a:t>
            </a:r>
            <a:r>
              <a:rPr lang="ru-RU" b="1" dirty="0" err="1"/>
              <a:t>виктимологии</a:t>
            </a:r>
            <a:r>
              <a:rPr lang="ru-RU" b="1" dirty="0"/>
              <a:t> и </a:t>
            </a:r>
            <a:r>
              <a:rPr lang="ru-RU" b="1" dirty="0" err="1"/>
              <a:t>виктимологической</a:t>
            </a:r>
            <a:r>
              <a:rPr lang="ru-RU" b="1" dirty="0"/>
              <a:t> профилактики преступлений</a:t>
            </a:r>
          </a:p>
        </p:txBody>
      </p:sp>
    </p:spTree>
    <p:extLst>
      <p:ext uri="{BB962C8B-B14F-4D97-AF65-F5344CB8AC3E}">
        <p14:creationId xmlns:p14="http://schemas.microsoft.com/office/powerpoint/2010/main" val="3382506439"/>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01D7FE-810E-4F5B-8ACE-49852094E39D}"/>
              </a:ext>
            </a:extLst>
          </p:cNvPr>
          <p:cNvSpPr>
            <a:spLocks noGrp="1"/>
          </p:cNvSpPr>
          <p:nvPr>
            <p:ph type="title"/>
          </p:nvPr>
        </p:nvSpPr>
        <p:spPr/>
        <p:txBody>
          <a:bodyPr/>
          <a:lstStyle/>
          <a:p>
            <a:pPr algn="ctr"/>
            <a:r>
              <a:rPr lang="ru-RU" b="1" dirty="0"/>
              <a:t>Наука криминология и ее предмет</a:t>
            </a:r>
            <a:endParaRPr lang="ru-RU" dirty="0"/>
          </a:p>
        </p:txBody>
      </p:sp>
      <p:graphicFrame>
        <p:nvGraphicFramePr>
          <p:cNvPr id="4" name="Объект 3">
            <a:extLst>
              <a:ext uri="{FF2B5EF4-FFF2-40B4-BE49-F238E27FC236}">
                <a16:creationId xmlns:a16="http://schemas.microsoft.com/office/drawing/2014/main" id="{DD94BD3F-4654-42A3-979B-C11D708518C1}"/>
              </a:ext>
            </a:extLst>
          </p:cNvPr>
          <p:cNvGraphicFramePr>
            <a:graphicFrameLocks noGrp="1"/>
          </p:cNvGraphicFramePr>
          <p:nvPr>
            <p:ph idx="1"/>
            <p:extLst>
              <p:ext uri="{D42A27DB-BD31-4B8C-83A1-F6EECF244321}">
                <p14:modId xmlns:p14="http://schemas.microsoft.com/office/powerpoint/2010/main" val="102144169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9794807"/>
      </p:ext>
    </p:extLst>
  </p:cSld>
  <p:clrMapOvr>
    <a:masterClrMapping/>
  </p:clrMapOvr>
  <p:transition spd="slow">
    <p:push/>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37BF18E-3709-49CC-8EC2-00B09B5D6E5A}"/>
              </a:ext>
            </a:extLst>
          </p:cNvPr>
          <p:cNvSpPr>
            <a:spLocks noGrp="1"/>
          </p:cNvSpPr>
          <p:nvPr>
            <p:ph type="title"/>
          </p:nvPr>
        </p:nvSpPr>
        <p:spPr>
          <a:xfrm>
            <a:off x="838200" y="365125"/>
            <a:ext cx="10515600" cy="1325563"/>
          </a:xfrm>
        </p:spPr>
        <p:txBody>
          <a:bodyPr/>
          <a:lstStyle/>
          <a:p>
            <a:pPr algn="ctr"/>
            <a:r>
              <a:rPr lang="ru-RU" b="1" dirty="0"/>
              <a:t>Содержание темы</a:t>
            </a:r>
          </a:p>
        </p:txBody>
      </p:sp>
      <p:sp>
        <p:nvSpPr>
          <p:cNvPr id="3" name="Объект 2">
            <a:extLst>
              <a:ext uri="{FF2B5EF4-FFF2-40B4-BE49-F238E27FC236}">
                <a16:creationId xmlns:a16="http://schemas.microsoft.com/office/drawing/2014/main" id="{9651768F-3862-4614-922F-DACA4152BDE2}"/>
              </a:ext>
            </a:extLst>
          </p:cNvPr>
          <p:cNvSpPr>
            <a:spLocks noGrp="1"/>
          </p:cNvSpPr>
          <p:nvPr>
            <p:ph idx="1"/>
          </p:nvPr>
        </p:nvSpPr>
        <p:spPr>
          <a:xfrm>
            <a:off x="838200" y="1825625"/>
            <a:ext cx="10515600" cy="4351338"/>
          </a:xfrm>
        </p:spPr>
        <p:txBody>
          <a:bodyPr/>
          <a:lstStyle/>
          <a:p>
            <a:r>
              <a:rPr lang="ru-RU" dirty="0"/>
              <a:t>Понятие, предмет и задачи </a:t>
            </a:r>
            <a:r>
              <a:rPr lang="ru-RU" dirty="0" err="1"/>
              <a:t>виктимологии</a:t>
            </a:r>
            <a:endParaRPr lang="ru-RU" dirty="0"/>
          </a:p>
          <a:p>
            <a:r>
              <a:rPr lang="ru-RU" dirty="0"/>
              <a:t>Жертва преступления</a:t>
            </a:r>
          </a:p>
          <a:p>
            <a:r>
              <a:rPr lang="ru-RU" dirty="0"/>
              <a:t>Понятие и виды виктимности и виктимизации</a:t>
            </a:r>
          </a:p>
          <a:p>
            <a:r>
              <a:rPr lang="ru-RU" dirty="0" err="1"/>
              <a:t>Виктимологическая</a:t>
            </a:r>
            <a:r>
              <a:rPr lang="ru-RU" dirty="0"/>
              <a:t> профилактика</a:t>
            </a:r>
          </a:p>
          <a:p>
            <a:r>
              <a:rPr lang="ru-RU" dirty="0"/>
              <a:t>Социальные последствия преступности</a:t>
            </a:r>
          </a:p>
        </p:txBody>
      </p:sp>
    </p:spTree>
    <p:extLst>
      <p:ext uri="{BB962C8B-B14F-4D97-AF65-F5344CB8AC3E}">
        <p14:creationId xmlns:p14="http://schemas.microsoft.com/office/powerpoint/2010/main" val="3742057595"/>
      </p:ext>
    </p:extLst>
  </p:cSld>
  <p:clrMapOvr>
    <a:masterClrMapping/>
  </p:clrMapOvr>
  <p:transition spd="slow">
    <p:push/>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0351BA-296F-4DD0-9B48-E9FF4B401609}"/>
              </a:ext>
            </a:extLst>
          </p:cNvPr>
          <p:cNvSpPr>
            <a:spLocks noGrp="1"/>
          </p:cNvSpPr>
          <p:nvPr>
            <p:ph type="title"/>
          </p:nvPr>
        </p:nvSpPr>
        <p:spPr/>
        <p:txBody>
          <a:bodyPr/>
          <a:lstStyle/>
          <a:p>
            <a:pPr algn="ctr"/>
            <a:r>
              <a:rPr lang="ru-RU" b="1" dirty="0"/>
              <a:t>Понятие, предмет и задачи </a:t>
            </a:r>
            <a:r>
              <a:rPr lang="ru-RU" b="1" dirty="0" err="1"/>
              <a:t>виктимологии</a:t>
            </a:r>
            <a:endParaRPr lang="ru-RU" b="1" dirty="0"/>
          </a:p>
        </p:txBody>
      </p:sp>
      <p:graphicFrame>
        <p:nvGraphicFramePr>
          <p:cNvPr id="4" name="Объект 3">
            <a:extLst>
              <a:ext uri="{FF2B5EF4-FFF2-40B4-BE49-F238E27FC236}">
                <a16:creationId xmlns:a16="http://schemas.microsoft.com/office/drawing/2014/main" id="{5CBEF8E7-13D5-4AB1-8D2C-CA7916724FE3}"/>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5712060"/>
      </p:ext>
    </p:extLst>
  </p:cSld>
  <p:clrMapOvr>
    <a:masterClrMapping/>
  </p:clrMapOvr>
  <p:transition spd="slow">
    <p:push/>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44F95C-41FE-4061-878C-5F5544DABE6D}"/>
              </a:ext>
            </a:extLst>
          </p:cNvPr>
          <p:cNvSpPr>
            <a:spLocks noGrp="1"/>
          </p:cNvSpPr>
          <p:nvPr>
            <p:ph type="title"/>
          </p:nvPr>
        </p:nvSpPr>
        <p:spPr/>
        <p:txBody>
          <a:bodyPr/>
          <a:lstStyle/>
          <a:p>
            <a:pPr algn="ctr"/>
            <a:r>
              <a:rPr lang="ru-RU" b="1" dirty="0"/>
              <a:t>Понятие, предмет и задачи </a:t>
            </a:r>
            <a:r>
              <a:rPr lang="ru-RU" b="1" dirty="0" err="1"/>
              <a:t>виктимологии</a:t>
            </a:r>
            <a:endParaRPr lang="ru-RU" dirty="0"/>
          </a:p>
        </p:txBody>
      </p:sp>
      <p:graphicFrame>
        <p:nvGraphicFramePr>
          <p:cNvPr id="4" name="Объект 3">
            <a:extLst>
              <a:ext uri="{FF2B5EF4-FFF2-40B4-BE49-F238E27FC236}">
                <a16:creationId xmlns:a16="http://schemas.microsoft.com/office/drawing/2014/main" id="{693C5659-06DD-49D2-883A-0988866DD414}"/>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3619864"/>
      </p:ext>
    </p:extLst>
  </p:cSld>
  <p:clrMapOvr>
    <a:masterClrMapping/>
  </p:clrMapOvr>
  <p:transition spd="slow">
    <p:push/>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944413-CE45-4209-9D4C-79D0D50EC5DA}"/>
              </a:ext>
            </a:extLst>
          </p:cNvPr>
          <p:cNvSpPr>
            <a:spLocks noGrp="1"/>
          </p:cNvSpPr>
          <p:nvPr>
            <p:ph type="title"/>
          </p:nvPr>
        </p:nvSpPr>
        <p:spPr/>
        <p:txBody>
          <a:bodyPr/>
          <a:lstStyle/>
          <a:p>
            <a:pPr algn="ctr"/>
            <a:r>
              <a:rPr lang="ru-RU" b="1" dirty="0"/>
              <a:t>Понятие, предмет и задачи </a:t>
            </a:r>
            <a:r>
              <a:rPr lang="ru-RU" b="1" dirty="0" err="1"/>
              <a:t>виктимологии</a:t>
            </a:r>
            <a:endParaRPr lang="ru-RU" dirty="0"/>
          </a:p>
        </p:txBody>
      </p:sp>
      <p:graphicFrame>
        <p:nvGraphicFramePr>
          <p:cNvPr id="4" name="Объект 3">
            <a:extLst>
              <a:ext uri="{FF2B5EF4-FFF2-40B4-BE49-F238E27FC236}">
                <a16:creationId xmlns:a16="http://schemas.microsoft.com/office/drawing/2014/main" id="{A2B91A13-E76C-4718-A7F0-527BAE42CC1A}"/>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9042353"/>
      </p:ext>
    </p:extLst>
  </p:cSld>
  <p:clrMapOvr>
    <a:masterClrMapping/>
  </p:clrMapOvr>
  <p:transition spd="slow">
    <p:push/>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85EF28-35E3-47DA-A69C-956BBA03F392}"/>
              </a:ext>
            </a:extLst>
          </p:cNvPr>
          <p:cNvSpPr>
            <a:spLocks noGrp="1"/>
          </p:cNvSpPr>
          <p:nvPr>
            <p:ph type="title"/>
          </p:nvPr>
        </p:nvSpPr>
        <p:spPr/>
        <p:txBody>
          <a:bodyPr/>
          <a:lstStyle/>
          <a:p>
            <a:pPr algn="ctr"/>
            <a:r>
              <a:rPr lang="ru-RU" b="1" dirty="0"/>
              <a:t>Понятие, предмет и задачи </a:t>
            </a:r>
            <a:r>
              <a:rPr lang="ru-RU" b="1" dirty="0" err="1"/>
              <a:t>виктимологии</a:t>
            </a:r>
            <a:endParaRPr lang="ru-RU" dirty="0"/>
          </a:p>
        </p:txBody>
      </p:sp>
      <p:graphicFrame>
        <p:nvGraphicFramePr>
          <p:cNvPr id="4" name="Объект 3">
            <a:extLst>
              <a:ext uri="{FF2B5EF4-FFF2-40B4-BE49-F238E27FC236}">
                <a16:creationId xmlns:a16="http://schemas.microsoft.com/office/drawing/2014/main" id="{ACD6592E-A383-40CC-BFEA-ED29B45A66C5}"/>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1292575"/>
      </p:ext>
    </p:extLst>
  </p:cSld>
  <p:clrMapOvr>
    <a:masterClrMapping/>
  </p:clrMapOvr>
  <p:transition spd="slow">
    <p:push/>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92D9E0B-1F35-4001-84DC-09F77E09F1D9}"/>
              </a:ext>
            </a:extLst>
          </p:cNvPr>
          <p:cNvSpPr>
            <a:spLocks noGrp="1"/>
          </p:cNvSpPr>
          <p:nvPr>
            <p:ph type="title"/>
          </p:nvPr>
        </p:nvSpPr>
        <p:spPr/>
        <p:txBody>
          <a:bodyPr/>
          <a:lstStyle/>
          <a:p>
            <a:pPr algn="ctr"/>
            <a:r>
              <a:rPr lang="ru-RU" b="1" dirty="0"/>
              <a:t>Жертва преступления</a:t>
            </a:r>
          </a:p>
        </p:txBody>
      </p:sp>
      <p:graphicFrame>
        <p:nvGraphicFramePr>
          <p:cNvPr id="4" name="Объект 3">
            <a:extLst>
              <a:ext uri="{FF2B5EF4-FFF2-40B4-BE49-F238E27FC236}">
                <a16:creationId xmlns:a16="http://schemas.microsoft.com/office/drawing/2014/main" id="{C5DE44DE-F3F5-4A93-90FA-2D46B23B451A}"/>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9153146"/>
      </p:ext>
    </p:extLst>
  </p:cSld>
  <p:clrMapOvr>
    <a:masterClrMapping/>
  </p:clrMapOvr>
  <p:transition spd="slow">
    <p:push/>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F916C5-E407-46EC-9AE4-DC664DB864DF}"/>
              </a:ext>
            </a:extLst>
          </p:cNvPr>
          <p:cNvSpPr>
            <a:spLocks noGrp="1"/>
          </p:cNvSpPr>
          <p:nvPr>
            <p:ph type="title"/>
          </p:nvPr>
        </p:nvSpPr>
        <p:spPr/>
        <p:txBody>
          <a:bodyPr/>
          <a:lstStyle/>
          <a:p>
            <a:pPr algn="ctr"/>
            <a:r>
              <a:rPr lang="ru-RU" b="1" dirty="0"/>
              <a:t>Жертва преступления</a:t>
            </a:r>
            <a:endParaRPr lang="ru-RU" dirty="0"/>
          </a:p>
        </p:txBody>
      </p:sp>
      <p:graphicFrame>
        <p:nvGraphicFramePr>
          <p:cNvPr id="4" name="Объект 3">
            <a:extLst>
              <a:ext uri="{FF2B5EF4-FFF2-40B4-BE49-F238E27FC236}">
                <a16:creationId xmlns:a16="http://schemas.microsoft.com/office/drawing/2014/main" id="{AABF4771-99E5-4C82-B56F-9BD85C8D663B}"/>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1016891"/>
      </p:ext>
    </p:extLst>
  </p:cSld>
  <p:clrMapOvr>
    <a:masterClrMapping/>
  </p:clrMapOvr>
  <p:transition spd="slow">
    <p:push/>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59AED4-8EB8-432E-A7A4-D821AC7D377B}"/>
              </a:ext>
            </a:extLst>
          </p:cNvPr>
          <p:cNvSpPr>
            <a:spLocks noGrp="1"/>
          </p:cNvSpPr>
          <p:nvPr>
            <p:ph type="title"/>
          </p:nvPr>
        </p:nvSpPr>
        <p:spPr/>
        <p:txBody>
          <a:bodyPr/>
          <a:lstStyle/>
          <a:p>
            <a:pPr algn="ctr"/>
            <a:r>
              <a:rPr lang="ru-RU" b="1" dirty="0"/>
              <a:t>Жертва преступления</a:t>
            </a:r>
            <a:endParaRPr lang="ru-RU" dirty="0"/>
          </a:p>
        </p:txBody>
      </p:sp>
      <p:graphicFrame>
        <p:nvGraphicFramePr>
          <p:cNvPr id="4" name="Объект 3">
            <a:extLst>
              <a:ext uri="{FF2B5EF4-FFF2-40B4-BE49-F238E27FC236}">
                <a16:creationId xmlns:a16="http://schemas.microsoft.com/office/drawing/2014/main" id="{6ABB8DB6-F870-4E13-9D9D-EF3752D9A146}"/>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7166308"/>
      </p:ext>
    </p:extLst>
  </p:cSld>
  <p:clrMapOvr>
    <a:masterClrMapping/>
  </p:clrMapOvr>
  <p:transition spd="slow">
    <p:push/>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F84CF4-9F76-470A-BFEB-BA2AF1AED335}"/>
              </a:ext>
            </a:extLst>
          </p:cNvPr>
          <p:cNvSpPr>
            <a:spLocks noGrp="1"/>
          </p:cNvSpPr>
          <p:nvPr>
            <p:ph type="title"/>
          </p:nvPr>
        </p:nvSpPr>
        <p:spPr/>
        <p:txBody>
          <a:bodyPr/>
          <a:lstStyle/>
          <a:p>
            <a:pPr algn="ctr"/>
            <a:r>
              <a:rPr lang="ru-RU" b="1" dirty="0"/>
              <a:t>Жертва преступления</a:t>
            </a:r>
            <a:endParaRPr lang="ru-RU" dirty="0"/>
          </a:p>
        </p:txBody>
      </p:sp>
      <p:graphicFrame>
        <p:nvGraphicFramePr>
          <p:cNvPr id="4" name="Объект 3">
            <a:extLst>
              <a:ext uri="{FF2B5EF4-FFF2-40B4-BE49-F238E27FC236}">
                <a16:creationId xmlns:a16="http://schemas.microsoft.com/office/drawing/2014/main" id="{F7350246-C40D-4918-8F23-B2590E64927F}"/>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5003659"/>
      </p:ext>
    </p:extLst>
  </p:cSld>
  <p:clrMapOvr>
    <a:masterClrMapping/>
  </p:clrMapOvr>
  <p:transition spd="slow">
    <p:push/>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702DAA-E91C-4682-9D30-738339221ACA}"/>
              </a:ext>
            </a:extLst>
          </p:cNvPr>
          <p:cNvSpPr>
            <a:spLocks noGrp="1"/>
          </p:cNvSpPr>
          <p:nvPr>
            <p:ph type="title"/>
          </p:nvPr>
        </p:nvSpPr>
        <p:spPr/>
        <p:txBody>
          <a:bodyPr/>
          <a:lstStyle/>
          <a:p>
            <a:pPr algn="ctr"/>
            <a:r>
              <a:rPr lang="ru-RU" b="1" dirty="0"/>
              <a:t>Жертва преступления</a:t>
            </a:r>
            <a:endParaRPr lang="ru-RU" dirty="0"/>
          </a:p>
        </p:txBody>
      </p:sp>
      <p:graphicFrame>
        <p:nvGraphicFramePr>
          <p:cNvPr id="6" name="Объект 5">
            <a:extLst>
              <a:ext uri="{FF2B5EF4-FFF2-40B4-BE49-F238E27FC236}">
                <a16:creationId xmlns:a16="http://schemas.microsoft.com/office/drawing/2014/main" id="{6D69B000-47F8-49DB-B922-DCDBE4BD8D18}"/>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0496806"/>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09AA47F-C4F0-4502-BB53-CDE091B3E1AC}"/>
              </a:ext>
            </a:extLst>
          </p:cNvPr>
          <p:cNvSpPr>
            <a:spLocks noGrp="1"/>
          </p:cNvSpPr>
          <p:nvPr>
            <p:ph type="title"/>
          </p:nvPr>
        </p:nvSpPr>
        <p:spPr/>
        <p:txBody>
          <a:bodyPr/>
          <a:lstStyle/>
          <a:p>
            <a:pPr algn="ctr"/>
            <a:r>
              <a:rPr lang="ru-RU" b="1" dirty="0"/>
              <a:t>Задачи криминологии</a:t>
            </a:r>
          </a:p>
        </p:txBody>
      </p:sp>
      <p:graphicFrame>
        <p:nvGraphicFramePr>
          <p:cNvPr id="4" name="Объект 3">
            <a:extLst>
              <a:ext uri="{FF2B5EF4-FFF2-40B4-BE49-F238E27FC236}">
                <a16:creationId xmlns:a16="http://schemas.microsoft.com/office/drawing/2014/main" id="{6A1250CE-8EB3-410C-AC00-93BDDDFD8126}"/>
              </a:ext>
            </a:extLst>
          </p:cNvPr>
          <p:cNvGraphicFramePr>
            <a:graphicFrameLocks noGrp="1"/>
          </p:cNvGraphicFramePr>
          <p:nvPr>
            <p:ph idx="1"/>
            <p:extLst>
              <p:ext uri="{D42A27DB-BD31-4B8C-83A1-F6EECF244321}">
                <p14:modId xmlns:p14="http://schemas.microsoft.com/office/powerpoint/2010/main" val="426882694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366275"/>
      </p:ext>
    </p:extLst>
  </p:cSld>
  <p:clrMapOvr>
    <a:masterClrMapping/>
  </p:clrMapOvr>
  <p:transition spd="slow">
    <p:push/>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12A636-2E9E-40F0-8B69-01484529E726}"/>
              </a:ext>
            </a:extLst>
          </p:cNvPr>
          <p:cNvSpPr>
            <a:spLocks noGrp="1"/>
          </p:cNvSpPr>
          <p:nvPr>
            <p:ph type="title"/>
          </p:nvPr>
        </p:nvSpPr>
        <p:spPr/>
        <p:txBody>
          <a:bodyPr/>
          <a:lstStyle/>
          <a:p>
            <a:pPr algn="ctr"/>
            <a:r>
              <a:rPr lang="ru-RU" b="1" dirty="0"/>
              <a:t>Жертва преступления</a:t>
            </a:r>
            <a:endParaRPr lang="ru-RU" dirty="0"/>
          </a:p>
        </p:txBody>
      </p:sp>
      <p:graphicFrame>
        <p:nvGraphicFramePr>
          <p:cNvPr id="4" name="Объект 3">
            <a:extLst>
              <a:ext uri="{FF2B5EF4-FFF2-40B4-BE49-F238E27FC236}">
                <a16:creationId xmlns:a16="http://schemas.microsoft.com/office/drawing/2014/main" id="{8D051656-1132-42D0-9203-56F9E8D27BCA}"/>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6726861"/>
      </p:ext>
    </p:extLst>
  </p:cSld>
  <p:clrMapOvr>
    <a:masterClrMapping/>
  </p:clrMapOvr>
  <p:transition spd="slow">
    <p:push/>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DF9085-3110-4A40-9DDD-56D4F7538826}"/>
              </a:ext>
            </a:extLst>
          </p:cNvPr>
          <p:cNvSpPr>
            <a:spLocks noGrp="1"/>
          </p:cNvSpPr>
          <p:nvPr>
            <p:ph type="title"/>
          </p:nvPr>
        </p:nvSpPr>
        <p:spPr/>
        <p:txBody>
          <a:bodyPr>
            <a:normAutofit/>
          </a:bodyPr>
          <a:lstStyle/>
          <a:p>
            <a:pPr algn="ctr"/>
            <a:r>
              <a:rPr lang="ru-RU" b="1" dirty="0"/>
              <a:t>Понятие и виды виктимности и виктимизации</a:t>
            </a:r>
          </a:p>
        </p:txBody>
      </p:sp>
      <p:graphicFrame>
        <p:nvGraphicFramePr>
          <p:cNvPr id="4" name="Объект 3">
            <a:extLst>
              <a:ext uri="{FF2B5EF4-FFF2-40B4-BE49-F238E27FC236}">
                <a16:creationId xmlns:a16="http://schemas.microsoft.com/office/drawing/2014/main" id="{5D789FF2-0307-4748-98FA-7A40A6F53B83}"/>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4607222"/>
      </p:ext>
    </p:extLst>
  </p:cSld>
  <p:clrMapOvr>
    <a:masterClrMapping/>
  </p:clrMapOvr>
  <p:transition spd="slow">
    <p:push/>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E481EA-EAF2-44E2-AF0B-93C94707515F}"/>
              </a:ext>
            </a:extLst>
          </p:cNvPr>
          <p:cNvSpPr>
            <a:spLocks noGrp="1"/>
          </p:cNvSpPr>
          <p:nvPr>
            <p:ph type="title"/>
          </p:nvPr>
        </p:nvSpPr>
        <p:spPr/>
        <p:txBody>
          <a:bodyPr/>
          <a:lstStyle/>
          <a:p>
            <a:pPr algn="ctr"/>
            <a:r>
              <a:rPr lang="ru-RU" b="1" dirty="0"/>
              <a:t>Понятие и виды виктимности и виктимизации</a:t>
            </a:r>
            <a:endParaRPr lang="ru-RU" dirty="0"/>
          </a:p>
        </p:txBody>
      </p:sp>
      <p:graphicFrame>
        <p:nvGraphicFramePr>
          <p:cNvPr id="4" name="Объект 3">
            <a:extLst>
              <a:ext uri="{FF2B5EF4-FFF2-40B4-BE49-F238E27FC236}">
                <a16:creationId xmlns:a16="http://schemas.microsoft.com/office/drawing/2014/main" id="{9EF2567F-36A3-458E-B29A-DADF414FB090}"/>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9974762"/>
      </p:ext>
    </p:extLst>
  </p:cSld>
  <p:clrMapOvr>
    <a:masterClrMapping/>
  </p:clrMapOvr>
  <p:transition spd="slow">
    <p:push/>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D0AF57-4538-4632-A3FB-C592654B1295}"/>
              </a:ext>
            </a:extLst>
          </p:cNvPr>
          <p:cNvSpPr>
            <a:spLocks noGrp="1"/>
          </p:cNvSpPr>
          <p:nvPr>
            <p:ph type="title"/>
          </p:nvPr>
        </p:nvSpPr>
        <p:spPr/>
        <p:txBody>
          <a:bodyPr/>
          <a:lstStyle/>
          <a:p>
            <a:pPr algn="ctr"/>
            <a:r>
              <a:rPr lang="ru-RU" b="1" dirty="0"/>
              <a:t>Понятие и виды виктимности и виктимизации</a:t>
            </a:r>
            <a:endParaRPr lang="ru-RU" dirty="0"/>
          </a:p>
        </p:txBody>
      </p:sp>
      <p:graphicFrame>
        <p:nvGraphicFramePr>
          <p:cNvPr id="4" name="Объект 3">
            <a:extLst>
              <a:ext uri="{FF2B5EF4-FFF2-40B4-BE49-F238E27FC236}">
                <a16:creationId xmlns:a16="http://schemas.microsoft.com/office/drawing/2014/main" id="{CBE1822B-3D3F-40E8-96D6-0D43482DD02B}"/>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7321128"/>
      </p:ext>
    </p:extLst>
  </p:cSld>
  <p:clrMapOvr>
    <a:masterClrMapping/>
  </p:clrMapOvr>
  <p:transition spd="slow">
    <p:push/>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36CC34-257D-49D7-9E0D-42BFC8FCF10D}"/>
              </a:ext>
            </a:extLst>
          </p:cNvPr>
          <p:cNvSpPr>
            <a:spLocks noGrp="1"/>
          </p:cNvSpPr>
          <p:nvPr>
            <p:ph type="title"/>
          </p:nvPr>
        </p:nvSpPr>
        <p:spPr/>
        <p:txBody>
          <a:bodyPr/>
          <a:lstStyle/>
          <a:p>
            <a:pPr algn="ctr"/>
            <a:r>
              <a:rPr lang="ru-RU" b="1" dirty="0"/>
              <a:t>Понятие и виды виктимности и виктимизации</a:t>
            </a:r>
            <a:endParaRPr lang="ru-RU" dirty="0"/>
          </a:p>
        </p:txBody>
      </p:sp>
      <p:graphicFrame>
        <p:nvGraphicFramePr>
          <p:cNvPr id="4" name="Объект 3">
            <a:extLst>
              <a:ext uri="{FF2B5EF4-FFF2-40B4-BE49-F238E27FC236}">
                <a16:creationId xmlns:a16="http://schemas.microsoft.com/office/drawing/2014/main" id="{9410B2B7-7B2D-45BE-873E-D553E2387E3B}"/>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220630"/>
      </p:ext>
    </p:extLst>
  </p:cSld>
  <p:clrMapOvr>
    <a:masterClrMapping/>
  </p:clrMapOvr>
  <p:transition spd="slow">
    <p:push/>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C83BF9-7B5B-476C-94B9-38E2C4C13029}"/>
              </a:ext>
            </a:extLst>
          </p:cNvPr>
          <p:cNvSpPr>
            <a:spLocks noGrp="1"/>
          </p:cNvSpPr>
          <p:nvPr>
            <p:ph type="title"/>
          </p:nvPr>
        </p:nvSpPr>
        <p:spPr/>
        <p:txBody>
          <a:bodyPr/>
          <a:lstStyle/>
          <a:p>
            <a:pPr algn="ctr"/>
            <a:r>
              <a:rPr lang="ru-RU" b="1" dirty="0"/>
              <a:t>Понятие и виды виктимности и виктимизации</a:t>
            </a:r>
            <a:endParaRPr lang="ru-RU" dirty="0"/>
          </a:p>
        </p:txBody>
      </p:sp>
      <p:graphicFrame>
        <p:nvGraphicFramePr>
          <p:cNvPr id="4" name="Объект 3">
            <a:extLst>
              <a:ext uri="{FF2B5EF4-FFF2-40B4-BE49-F238E27FC236}">
                <a16:creationId xmlns:a16="http://schemas.microsoft.com/office/drawing/2014/main" id="{F721BF44-48A4-4949-B574-8AA56656C589}"/>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0784087"/>
      </p:ext>
    </p:extLst>
  </p:cSld>
  <p:clrMapOvr>
    <a:masterClrMapping/>
  </p:clrMapOvr>
  <p:transition spd="slow">
    <p:push/>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309D25-FA58-4E64-A9C4-E53CD74D9BEF}"/>
              </a:ext>
            </a:extLst>
          </p:cNvPr>
          <p:cNvSpPr>
            <a:spLocks noGrp="1"/>
          </p:cNvSpPr>
          <p:nvPr>
            <p:ph type="title"/>
          </p:nvPr>
        </p:nvSpPr>
        <p:spPr/>
        <p:txBody>
          <a:bodyPr/>
          <a:lstStyle/>
          <a:p>
            <a:pPr algn="ctr"/>
            <a:r>
              <a:rPr lang="ru-RU" b="1" dirty="0"/>
              <a:t>Понятие и виды виктимности и виктимизации</a:t>
            </a:r>
            <a:endParaRPr lang="ru-RU" dirty="0"/>
          </a:p>
        </p:txBody>
      </p:sp>
      <p:graphicFrame>
        <p:nvGraphicFramePr>
          <p:cNvPr id="4" name="Объект 3">
            <a:extLst>
              <a:ext uri="{FF2B5EF4-FFF2-40B4-BE49-F238E27FC236}">
                <a16:creationId xmlns:a16="http://schemas.microsoft.com/office/drawing/2014/main" id="{AA63B2E3-439A-471F-80AE-714424407A7A}"/>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1978677"/>
      </p:ext>
    </p:extLst>
  </p:cSld>
  <p:clrMapOvr>
    <a:masterClrMapping/>
  </p:clrMapOvr>
  <p:transition spd="slow">
    <p:push/>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CB5185-A8AD-43B2-AB76-653C07EBD251}"/>
              </a:ext>
            </a:extLst>
          </p:cNvPr>
          <p:cNvSpPr>
            <a:spLocks noGrp="1"/>
          </p:cNvSpPr>
          <p:nvPr>
            <p:ph type="title"/>
          </p:nvPr>
        </p:nvSpPr>
        <p:spPr/>
        <p:txBody>
          <a:bodyPr/>
          <a:lstStyle/>
          <a:p>
            <a:pPr algn="ctr"/>
            <a:r>
              <a:rPr lang="ru-RU" b="1" dirty="0"/>
              <a:t>Понятие и виды виктимности и виктимизации</a:t>
            </a:r>
            <a:endParaRPr lang="ru-RU" dirty="0"/>
          </a:p>
        </p:txBody>
      </p:sp>
      <p:graphicFrame>
        <p:nvGraphicFramePr>
          <p:cNvPr id="4" name="Объект 3">
            <a:extLst>
              <a:ext uri="{FF2B5EF4-FFF2-40B4-BE49-F238E27FC236}">
                <a16:creationId xmlns:a16="http://schemas.microsoft.com/office/drawing/2014/main" id="{5E2A3D6B-EB0E-4967-B1ED-4F31018377E6}"/>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6617125"/>
      </p:ext>
    </p:extLst>
  </p:cSld>
  <p:clrMapOvr>
    <a:masterClrMapping/>
  </p:clrMapOvr>
  <p:transition spd="slow">
    <p:push/>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56645E5-5349-48AE-AA53-85C7A55F6D3C}"/>
              </a:ext>
            </a:extLst>
          </p:cNvPr>
          <p:cNvSpPr>
            <a:spLocks noGrp="1"/>
          </p:cNvSpPr>
          <p:nvPr>
            <p:ph type="title"/>
          </p:nvPr>
        </p:nvSpPr>
        <p:spPr/>
        <p:txBody>
          <a:bodyPr/>
          <a:lstStyle/>
          <a:p>
            <a:pPr algn="ctr"/>
            <a:r>
              <a:rPr lang="ru-RU" b="1" dirty="0" err="1"/>
              <a:t>Виктимологическая</a:t>
            </a:r>
            <a:r>
              <a:rPr lang="ru-RU" b="1" dirty="0"/>
              <a:t> профилактика</a:t>
            </a:r>
          </a:p>
        </p:txBody>
      </p:sp>
      <p:graphicFrame>
        <p:nvGraphicFramePr>
          <p:cNvPr id="4" name="Объект 3">
            <a:extLst>
              <a:ext uri="{FF2B5EF4-FFF2-40B4-BE49-F238E27FC236}">
                <a16:creationId xmlns:a16="http://schemas.microsoft.com/office/drawing/2014/main" id="{817B2D84-0C8E-45D4-956A-568575EAA8AB}"/>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0551390"/>
      </p:ext>
    </p:extLst>
  </p:cSld>
  <p:clrMapOvr>
    <a:masterClrMapping/>
  </p:clrMapOvr>
  <p:transition spd="slow">
    <p:push/>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3C9D26-8A59-4EDF-97BC-CE506255DBE8}"/>
              </a:ext>
            </a:extLst>
          </p:cNvPr>
          <p:cNvSpPr>
            <a:spLocks noGrp="1"/>
          </p:cNvSpPr>
          <p:nvPr>
            <p:ph type="title"/>
          </p:nvPr>
        </p:nvSpPr>
        <p:spPr/>
        <p:txBody>
          <a:bodyPr/>
          <a:lstStyle/>
          <a:p>
            <a:pPr algn="ctr"/>
            <a:r>
              <a:rPr lang="ru-RU" b="1" dirty="0" err="1"/>
              <a:t>Виктимологическая</a:t>
            </a:r>
            <a:r>
              <a:rPr lang="ru-RU" b="1" dirty="0"/>
              <a:t> профилактика</a:t>
            </a:r>
            <a:endParaRPr lang="ru-RU" dirty="0"/>
          </a:p>
        </p:txBody>
      </p:sp>
      <p:graphicFrame>
        <p:nvGraphicFramePr>
          <p:cNvPr id="4" name="Объект 3">
            <a:extLst>
              <a:ext uri="{FF2B5EF4-FFF2-40B4-BE49-F238E27FC236}">
                <a16:creationId xmlns:a16="http://schemas.microsoft.com/office/drawing/2014/main" id="{A71248F2-F1D1-4D1D-9ABF-6C17DF866C79}"/>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1785230"/>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C63D68-6AD6-4121-BE26-9C7E1AF2F0F8}"/>
              </a:ext>
            </a:extLst>
          </p:cNvPr>
          <p:cNvSpPr>
            <a:spLocks noGrp="1"/>
          </p:cNvSpPr>
          <p:nvPr>
            <p:ph type="title"/>
          </p:nvPr>
        </p:nvSpPr>
        <p:spPr/>
        <p:txBody>
          <a:bodyPr/>
          <a:lstStyle/>
          <a:p>
            <a:pPr algn="ctr"/>
            <a:r>
              <a:rPr lang="ru-RU" b="1" dirty="0"/>
              <a:t>Задачи криминологии</a:t>
            </a:r>
            <a:endParaRPr lang="ru-RU" dirty="0"/>
          </a:p>
        </p:txBody>
      </p:sp>
      <p:graphicFrame>
        <p:nvGraphicFramePr>
          <p:cNvPr id="4" name="Объект 3">
            <a:extLst>
              <a:ext uri="{FF2B5EF4-FFF2-40B4-BE49-F238E27FC236}">
                <a16:creationId xmlns:a16="http://schemas.microsoft.com/office/drawing/2014/main" id="{77B02280-3A2D-44DF-BA72-812334138AEA}"/>
              </a:ext>
            </a:extLst>
          </p:cNvPr>
          <p:cNvGraphicFramePr>
            <a:graphicFrameLocks noGrp="1"/>
          </p:cNvGraphicFramePr>
          <p:nvPr>
            <p:ph idx="1"/>
            <p:extLst>
              <p:ext uri="{D42A27DB-BD31-4B8C-83A1-F6EECF244321}">
                <p14:modId xmlns:p14="http://schemas.microsoft.com/office/powerpoint/2010/main" val="381936384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8476428"/>
      </p:ext>
    </p:extLst>
  </p:cSld>
  <p:clrMapOvr>
    <a:masterClrMapping/>
  </p:clrMapOvr>
  <p:transition spd="slow">
    <p:push/>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3717CA-BDF2-4366-831F-73956A049F3F}"/>
              </a:ext>
            </a:extLst>
          </p:cNvPr>
          <p:cNvSpPr>
            <a:spLocks noGrp="1"/>
          </p:cNvSpPr>
          <p:nvPr>
            <p:ph type="title"/>
          </p:nvPr>
        </p:nvSpPr>
        <p:spPr/>
        <p:txBody>
          <a:bodyPr/>
          <a:lstStyle/>
          <a:p>
            <a:pPr algn="ctr"/>
            <a:r>
              <a:rPr lang="ru-RU" b="1" dirty="0"/>
              <a:t>Социальные последствия преступности</a:t>
            </a:r>
          </a:p>
        </p:txBody>
      </p:sp>
      <p:graphicFrame>
        <p:nvGraphicFramePr>
          <p:cNvPr id="4" name="Объект 3">
            <a:extLst>
              <a:ext uri="{FF2B5EF4-FFF2-40B4-BE49-F238E27FC236}">
                <a16:creationId xmlns:a16="http://schemas.microsoft.com/office/drawing/2014/main" id="{3545761B-C725-4886-9DFF-0ECA1FC11515}"/>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2925283"/>
      </p:ext>
    </p:extLst>
  </p:cSld>
  <p:clrMapOvr>
    <a:masterClrMapping/>
  </p:clrMapOvr>
  <p:transition spd="slow">
    <p:push/>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C75F45D-7135-4FF4-B74C-B1BF3D71CD20}"/>
              </a:ext>
            </a:extLst>
          </p:cNvPr>
          <p:cNvSpPr>
            <a:spLocks noGrp="1"/>
          </p:cNvSpPr>
          <p:nvPr>
            <p:ph type="title"/>
          </p:nvPr>
        </p:nvSpPr>
        <p:spPr/>
        <p:txBody>
          <a:bodyPr/>
          <a:lstStyle/>
          <a:p>
            <a:pPr algn="ctr"/>
            <a:r>
              <a:rPr lang="ru-RU" b="1" dirty="0"/>
              <a:t>Социальные последствия преступности</a:t>
            </a:r>
          </a:p>
        </p:txBody>
      </p:sp>
      <p:graphicFrame>
        <p:nvGraphicFramePr>
          <p:cNvPr id="4" name="Объект 3">
            <a:extLst>
              <a:ext uri="{FF2B5EF4-FFF2-40B4-BE49-F238E27FC236}">
                <a16:creationId xmlns:a16="http://schemas.microsoft.com/office/drawing/2014/main" id="{35667C8A-E1B8-436D-9ACD-24F3C843621C}"/>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5625559"/>
      </p:ext>
    </p:extLst>
  </p:cSld>
  <p:clrMapOvr>
    <a:masterClrMapping/>
  </p:clrMapOvr>
  <p:transition spd="slow">
    <p:push/>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DAD79CC-60FD-4581-8258-B6FC8EBAD104}"/>
              </a:ext>
            </a:extLst>
          </p:cNvPr>
          <p:cNvSpPr>
            <a:spLocks noGrp="1"/>
          </p:cNvSpPr>
          <p:nvPr>
            <p:ph type="ctrTitle"/>
          </p:nvPr>
        </p:nvSpPr>
        <p:spPr/>
        <p:txBody>
          <a:bodyPr/>
          <a:lstStyle/>
          <a:p>
            <a:r>
              <a:rPr lang="ru-RU" b="1" dirty="0"/>
              <a:t>Тема 7. Преступность в сфере экономики</a:t>
            </a:r>
          </a:p>
        </p:txBody>
      </p:sp>
    </p:spTree>
    <p:extLst>
      <p:ext uri="{BB962C8B-B14F-4D97-AF65-F5344CB8AC3E}">
        <p14:creationId xmlns:p14="http://schemas.microsoft.com/office/powerpoint/2010/main" val="3129895303"/>
      </p:ext>
    </p:extLst>
  </p:cSld>
  <p:clrMapOvr>
    <a:masterClrMapping/>
  </p:clrMapOvr>
  <p:transition spd="slow">
    <p:push/>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37BF18E-3709-49CC-8EC2-00B09B5D6E5A}"/>
              </a:ext>
            </a:extLst>
          </p:cNvPr>
          <p:cNvSpPr>
            <a:spLocks noGrp="1"/>
          </p:cNvSpPr>
          <p:nvPr>
            <p:ph type="title"/>
          </p:nvPr>
        </p:nvSpPr>
        <p:spPr>
          <a:xfrm>
            <a:off x="838200" y="365125"/>
            <a:ext cx="10515600" cy="1325563"/>
          </a:xfrm>
        </p:spPr>
        <p:txBody>
          <a:bodyPr/>
          <a:lstStyle/>
          <a:p>
            <a:pPr algn="ctr"/>
            <a:r>
              <a:rPr lang="ru-RU" b="1" dirty="0"/>
              <a:t>Содержание темы</a:t>
            </a:r>
          </a:p>
        </p:txBody>
      </p:sp>
      <p:sp>
        <p:nvSpPr>
          <p:cNvPr id="3" name="Объект 2">
            <a:extLst>
              <a:ext uri="{FF2B5EF4-FFF2-40B4-BE49-F238E27FC236}">
                <a16:creationId xmlns:a16="http://schemas.microsoft.com/office/drawing/2014/main" id="{9651768F-3862-4614-922F-DACA4152BDE2}"/>
              </a:ext>
            </a:extLst>
          </p:cNvPr>
          <p:cNvSpPr>
            <a:spLocks noGrp="1"/>
          </p:cNvSpPr>
          <p:nvPr>
            <p:ph idx="1"/>
          </p:nvPr>
        </p:nvSpPr>
        <p:spPr>
          <a:xfrm>
            <a:off x="838200" y="1825625"/>
            <a:ext cx="10515600" cy="4351338"/>
          </a:xfrm>
        </p:spPr>
        <p:txBody>
          <a:bodyPr/>
          <a:lstStyle/>
          <a:p>
            <a:r>
              <a:rPr lang="ru-RU" dirty="0"/>
              <a:t>Понятие и общая характеристика преступлений в сфере экономики</a:t>
            </a:r>
          </a:p>
          <a:p>
            <a:r>
              <a:rPr lang="ru-RU" dirty="0"/>
              <a:t>Криминологическая характеристика личности преступника, совершившего экономическое преступление</a:t>
            </a:r>
          </a:p>
          <a:p>
            <a:r>
              <a:rPr lang="ru-RU" dirty="0"/>
              <a:t>Причины и условия преступности в сфере экономики</a:t>
            </a:r>
          </a:p>
          <a:p>
            <a:r>
              <a:rPr lang="ru-RU" dirty="0"/>
              <a:t>Предупреждение преступности в сфере экономики</a:t>
            </a:r>
          </a:p>
          <a:p>
            <a:endParaRPr lang="ru-RU" dirty="0"/>
          </a:p>
        </p:txBody>
      </p:sp>
    </p:spTree>
    <p:extLst>
      <p:ext uri="{BB962C8B-B14F-4D97-AF65-F5344CB8AC3E}">
        <p14:creationId xmlns:p14="http://schemas.microsoft.com/office/powerpoint/2010/main" val="1199705842"/>
      </p:ext>
    </p:extLst>
  </p:cSld>
  <p:clrMapOvr>
    <a:masterClrMapping/>
  </p:clrMapOvr>
  <p:transition spd="slow">
    <p:push/>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5852481-44D9-4ECE-8E17-3ADB62455081}"/>
              </a:ext>
            </a:extLst>
          </p:cNvPr>
          <p:cNvSpPr>
            <a:spLocks noGrp="1"/>
          </p:cNvSpPr>
          <p:nvPr>
            <p:ph type="title"/>
          </p:nvPr>
        </p:nvSpPr>
        <p:spPr/>
        <p:txBody>
          <a:bodyPr>
            <a:normAutofit/>
          </a:bodyPr>
          <a:lstStyle/>
          <a:p>
            <a:pPr algn="ctr"/>
            <a:r>
              <a:rPr lang="ru-RU" b="1" dirty="0"/>
              <a:t>Понятие и общая характеристика преступлений в сфере экономики</a:t>
            </a:r>
          </a:p>
        </p:txBody>
      </p:sp>
      <p:graphicFrame>
        <p:nvGraphicFramePr>
          <p:cNvPr id="4" name="Объект 3">
            <a:extLst>
              <a:ext uri="{FF2B5EF4-FFF2-40B4-BE49-F238E27FC236}">
                <a16:creationId xmlns:a16="http://schemas.microsoft.com/office/drawing/2014/main" id="{654501F2-3406-4903-A14C-4897E4E306F9}"/>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1752774"/>
      </p:ext>
    </p:extLst>
  </p:cSld>
  <p:clrMapOvr>
    <a:masterClrMapping/>
  </p:clrMapOvr>
  <p:transition spd="slow">
    <p:push/>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6177E5-830E-4D6F-9CE7-25EFC41ACE61}"/>
              </a:ext>
            </a:extLst>
          </p:cNvPr>
          <p:cNvSpPr>
            <a:spLocks noGrp="1"/>
          </p:cNvSpPr>
          <p:nvPr>
            <p:ph type="title"/>
          </p:nvPr>
        </p:nvSpPr>
        <p:spPr/>
        <p:txBody>
          <a:bodyPr/>
          <a:lstStyle/>
          <a:p>
            <a:pPr algn="ctr"/>
            <a:r>
              <a:rPr lang="ru-RU" b="1" dirty="0"/>
              <a:t>Понятие и общая характеристика преступлений в сфере экономики</a:t>
            </a:r>
            <a:endParaRPr lang="ru-RU" dirty="0"/>
          </a:p>
        </p:txBody>
      </p:sp>
      <p:graphicFrame>
        <p:nvGraphicFramePr>
          <p:cNvPr id="4" name="Объект 3">
            <a:extLst>
              <a:ext uri="{FF2B5EF4-FFF2-40B4-BE49-F238E27FC236}">
                <a16:creationId xmlns:a16="http://schemas.microsoft.com/office/drawing/2014/main" id="{CAE61EF7-035B-4ECF-86E5-4ACC45E673D4}"/>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8672879"/>
      </p:ext>
    </p:extLst>
  </p:cSld>
  <p:clrMapOvr>
    <a:masterClrMapping/>
  </p:clrMapOvr>
  <p:transition spd="slow">
    <p:push/>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FD69FE9-93C3-4858-87E8-61060731D0A5}"/>
              </a:ext>
            </a:extLst>
          </p:cNvPr>
          <p:cNvSpPr>
            <a:spLocks noGrp="1"/>
          </p:cNvSpPr>
          <p:nvPr>
            <p:ph type="title"/>
          </p:nvPr>
        </p:nvSpPr>
        <p:spPr/>
        <p:txBody>
          <a:bodyPr/>
          <a:lstStyle/>
          <a:p>
            <a:pPr algn="ctr"/>
            <a:r>
              <a:rPr lang="ru-RU" b="1" dirty="0"/>
              <a:t>Понятие и общая характеристика преступлений в сфере экономики</a:t>
            </a:r>
            <a:endParaRPr lang="ru-RU" dirty="0"/>
          </a:p>
        </p:txBody>
      </p:sp>
      <p:graphicFrame>
        <p:nvGraphicFramePr>
          <p:cNvPr id="4" name="Объект 3">
            <a:extLst>
              <a:ext uri="{FF2B5EF4-FFF2-40B4-BE49-F238E27FC236}">
                <a16:creationId xmlns:a16="http://schemas.microsoft.com/office/drawing/2014/main" id="{45BC4DD3-5300-47DB-B374-8235C7591CBC}"/>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6926892"/>
      </p:ext>
    </p:extLst>
  </p:cSld>
  <p:clrMapOvr>
    <a:masterClrMapping/>
  </p:clrMapOvr>
  <p:transition spd="slow">
    <p:push/>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84B6B5-85C6-44E4-9EDE-9F5A1E3DA5FD}"/>
              </a:ext>
            </a:extLst>
          </p:cNvPr>
          <p:cNvSpPr>
            <a:spLocks noGrp="1"/>
          </p:cNvSpPr>
          <p:nvPr>
            <p:ph type="title"/>
          </p:nvPr>
        </p:nvSpPr>
        <p:spPr/>
        <p:txBody>
          <a:bodyPr/>
          <a:lstStyle/>
          <a:p>
            <a:pPr algn="ctr"/>
            <a:r>
              <a:rPr lang="ru-RU" b="1" dirty="0"/>
              <a:t>Понятие и общая характеристика преступлений в сфере экономики</a:t>
            </a:r>
            <a:endParaRPr lang="ru-RU" dirty="0"/>
          </a:p>
        </p:txBody>
      </p:sp>
      <p:graphicFrame>
        <p:nvGraphicFramePr>
          <p:cNvPr id="4" name="Объект 3">
            <a:extLst>
              <a:ext uri="{FF2B5EF4-FFF2-40B4-BE49-F238E27FC236}">
                <a16:creationId xmlns:a16="http://schemas.microsoft.com/office/drawing/2014/main" id="{185D1410-9A1D-42ED-AFB1-62FF11237DDA}"/>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5972526"/>
      </p:ext>
    </p:extLst>
  </p:cSld>
  <p:clrMapOvr>
    <a:masterClrMapping/>
  </p:clrMapOvr>
  <p:transition spd="slow">
    <p:push/>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A80637-CF94-4ED8-A015-3C9689A6B540}"/>
              </a:ext>
            </a:extLst>
          </p:cNvPr>
          <p:cNvSpPr>
            <a:spLocks noGrp="1"/>
          </p:cNvSpPr>
          <p:nvPr>
            <p:ph type="title"/>
          </p:nvPr>
        </p:nvSpPr>
        <p:spPr/>
        <p:txBody>
          <a:bodyPr/>
          <a:lstStyle/>
          <a:p>
            <a:pPr algn="ctr"/>
            <a:r>
              <a:rPr lang="ru-RU" b="1" dirty="0"/>
              <a:t>Понятие и общая характеристика преступлений в сфере экономики</a:t>
            </a:r>
            <a:endParaRPr lang="ru-RU" dirty="0"/>
          </a:p>
        </p:txBody>
      </p:sp>
      <p:graphicFrame>
        <p:nvGraphicFramePr>
          <p:cNvPr id="4" name="Объект 3">
            <a:extLst>
              <a:ext uri="{FF2B5EF4-FFF2-40B4-BE49-F238E27FC236}">
                <a16:creationId xmlns:a16="http://schemas.microsoft.com/office/drawing/2014/main" id="{DFBE81FA-F05D-452B-B64D-786CEC2876EC}"/>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2448275"/>
      </p:ext>
    </p:extLst>
  </p:cSld>
  <p:clrMapOvr>
    <a:masterClrMapping/>
  </p:clrMapOvr>
  <p:transition spd="slow">
    <p:push/>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8DDEF7-7C42-4B6B-8908-AFAF76C00EB4}"/>
              </a:ext>
            </a:extLst>
          </p:cNvPr>
          <p:cNvSpPr>
            <a:spLocks noGrp="1"/>
          </p:cNvSpPr>
          <p:nvPr>
            <p:ph type="title"/>
          </p:nvPr>
        </p:nvSpPr>
        <p:spPr/>
        <p:txBody>
          <a:bodyPr/>
          <a:lstStyle/>
          <a:p>
            <a:pPr algn="ctr"/>
            <a:r>
              <a:rPr lang="ru-RU" b="1" dirty="0"/>
              <a:t>Понятие и общая характеристика преступлений в сфере экономики</a:t>
            </a:r>
            <a:endParaRPr lang="ru-RU" dirty="0"/>
          </a:p>
        </p:txBody>
      </p:sp>
      <p:graphicFrame>
        <p:nvGraphicFramePr>
          <p:cNvPr id="4" name="Объект 3">
            <a:extLst>
              <a:ext uri="{FF2B5EF4-FFF2-40B4-BE49-F238E27FC236}">
                <a16:creationId xmlns:a16="http://schemas.microsoft.com/office/drawing/2014/main" id="{44224DCC-2CF9-474A-83F9-58CEFA2FD770}"/>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8326967"/>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F0B57A-3BE9-440F-B774-89B8D9390960}"/>
              </a:ext>
            </a:extLst>
          </p:cNvPr>
          <p:cNvSpPr>
            <a:spLocks noGrp="1"/>
          </p:cNvSpPr>
          <p:nvPr>
            <p:ph type="title"/>
          </p:nvPr>
        </p:nvSpPr>
        <p:spPr/>
        <p:txBody>
          <a:bodyPr/>
          <a:lstStyle/>
          <a:p>
            <a:pPr algn="ctr"/>
            <a:r>
              <a:rPr lang="ru-RU" b="1" dirty="0"/>
              <a:t>Задачи криминологии</a:t>
            </a:r>
            <a:endParaRPr lang="ru-RU" dirty="0"/>
          </a:p>
        </p:txBody>
      </p:sp>
      <p:graphicFrame>
        <p:nvGraphicFramePr>
          <p:cNvPr id="4" name="Объект 3">
            <a:extLst>
              <a:ext uri="{FF2B5EF4-FFF2-40B4-BE49-F238E27FC236}">
                <a16:creationId xmlns:a16="http://schemas.microsoft.com/office/drawing/2014/main" id="{B77C81FF-8869-4E63-9C0E-4261EED27004}"/>
              </a:ext>
            </a:extLst>
          </p:cNvPr>
          <p:cNvGraphicFramePr>
            <a:graphicFrameLocks noGrp="1"/>
          </p:cNvGraphicFramePr>
          <p:nvPr>
            <p:ph idx="1"/>
            <p:extLst>
              <p:ext uri="{D42A27DB-BD31-4B8C-83A1-F6EECF244321}">
                <p14:modId xmlns:p14="http://schemas.microsoft.com/office/powerpoint/2010/main" val="404409263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9413201"/>
      </p:ext>
    </p:extLst>
  </p:cSld>
  <p:clrMapOvr>
    <a:masterClrMapping/>
  </p:clrMapOvr>
  <p:transition spd="slow">
    <p:push/>
  </p:transition>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CC68B0-654D-4A0C-BD7C-856109107D80}"/>
              </a:ext>
            </a:extLst>
          </p:cNvPr>
          <p:cNvSpPr>
            <a:spLocks noGrp="1"/>
          </p:cNvSpPr>
          <p:nvPr>
            <p:ph type="title"/>
          </p:nvPr>
        </p:nvSpPr>
        <p:spPr/>
        <p:txBody>
          <a:bodyPr/>
          <a:lstStyle/>
          <a:p>
            <a:pPr algn="ctr"/>
            <a:r>
              <a:rPr lang="ru-RU" b="1" dirty="0"/>
              <a:t>Понятие и общая характеристика преступлений в сфере экономики</a:t>
            </a:r>
            <a:endParaRPr lang="ru-RU" dirty="0"/>
          </a:p>
        </p:txBody>
      </p:sp>
      <p:pic>
        <p:nvPicPr>
          <p:cNvPr id="5" name="Объект 4">
            <a:extLst>
              <a:ext uri="{FF2B5EF4-FFF2-40B4-BE49-F238E27FC236}">
                <a16:creationId xmlns:a16="http://schemas.microsoft.com/office/drawing/2014/main" id="{A1C1C3DB-7A60-465A-B10B-B89BA9D14A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2811" y="2434213"/>
            <a:ext cx="6106377" cy="3134162"/>
          </a:xfrm>
        </p:spPr>
      </p:pic>
    </p:spTree>
    <p:extLst>
      <p:ext uri="{BB962C8B-B14F-4D97-AF65-F5344CB8AC3E}">
        <p14:creationId xmlns:p14="http://schemas.microsoft.com/office/powerpoint/2010/main" val="4147991155"/>
      </p:ext>
    </p:extLst>
  </p:cSld>
  <p:clrMapOvr>
    <a:masterClrMapping/>
  </p:clrMapOvr>
  <p:transition spd="slow">
    <p:push/>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7A7910-D5BD-4BF3-BD83-37F083FC3560}"/>
              </a:ext>
            </a:extLst>
          </p:cNvPr>
          <p:cNvSpPr>
            <a:spLocks noGrp="1"/>
          </p:cNvSpPr>
          <p:nvPr>
            <p:ph type="title"/>
          </p:nvPr>
        </p:nvSpPr>
        <p:spPr/>
        <p:txBody>
          <a:bodyPr/>
          <a:lstStyle/>
          <a:p>
            <a:pPr algn="ctr"/>
            <a:r>
              <a:rPr lang="ru-RU" b="1" dirty="0"/>
              <a:t>Понятие и общая характеристика преступлений в сфере экономики</a:t>
            </a:r>
            <a:endParaRPr lang="ru-RU" dirty="0"/>
          </a:p>
        </p:txBody>
      </p:sp>
      <p:pic>
        <p:nvPicPr>
          <p:cNvPr id="5" name="Объект 4">
            <a:extLst>
              <a:ext uri="{FF2B5EF4-FFF2-40B4-BE49-F238E27FC236}">
                <a16:creationId xmlns:a16="http://schemas.microsoft.com/office/drawing/2014/main" id="{862D50F4-67D3-417F-8BEF-E4DEA7F5C4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14232" y="1996001"/>
            <a:ext cx="6163535" cy="4010585"/>
          </a:xfrm>
        </p:spPr>
      </p:pic>
    </p:spTree>
    <p:extLst>
      <p:ext uri="{BB962C8B-B14F-4D97-AF65-F5344CB8AC3E}">
        <p14:creationId xmlns:p14="http://schemas.microsoft.com/office/powerpoint/2010/main" val="619874328"/>
      </p:ext>
    </p:extLst>
  </p:cSld>
  <p:clrMapOvr>
    <a:masterClrMapping/>
  </p:clrMapOvr>
  <p:transition spd="slow">
    <p:push/>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06D869-4F08-4D2D-A442-897C9DC3DE7D}"/>
              </a:ext>
            </a:extLst>
          </p:cNvPr>
          <p:cNvSpPr>
            <a:spLocks noGrp="1"/>
          </p:cNvSpPr>
          <p:nvPr>
            <p:ph type="title"/>
          </p:nvPr>
        </p:nvSpPr>
        <p:spPr/>
        <p:txBody>
          <a:bodyPr/>
          <a:lstStyle/>
          <a:p>
            <a:pPr algn="ctr"/>
            <a:r>
              <a:rPr lang="ru-RU" b="1" dirty="0"/>
              <a:t>Понятие и общая характеристика преступлений в сфере экономики</a:t>
            </a:r>
            <a:endParaRPr lang="ru-RU" dirty="0"/>
          </a:p>
        </p:txBody>
      </p:sp>
      <p:pic>
        <p:nvPicPr>
          <p:cNvPr id="5" name="Объект 4">
            <a:extLst>
              <a:ext uri="{FF2B5EF4-FFF2-40B4-BE49-F238E27FC236}">
                <a16:creationId xmlns:a16="http://schemas.microsoft.com/office/drawing/2014/main" id="{44A35221-B959-48F6-B911-5B55BCA40E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33311" y="2353239"/>
            <a:ext cx="5925377" cy="3296110"/>
          </a:xfrm>
        </p:spPr>
      </p:pic>
    </p:spTree>
    <p:extLst>
      <p:ext uri="{BB962C8B-B14F-4D97-AF65-F5344CB8AC3E}">
        <p14:creationId xmlns:p14="http://schemas.microsoft.com/office/powerpoint/2010/main" val="2860258933"/>
      </p:ext>
    </p:extLst>
  </p:cSld>
  <p:clrMapOvr>
    <a:masterClrMapping/>
  </p:clrMapOvr>
  <p:transition spd="slow">
    <p:push/>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6853DD-45EB-4E22-B438-ED180AA06BBE}"/>
              </a:ext>
            </a:extLst>
          </p:cNvPr>
          <p:cNvSpPr>
            <a:spLocks noGrp="1"/>
          </p:cNvSpPr>
          <p:nvPr>
            <p:ph type="title"/>
          </p:nvPr>
        </p:nvSpPr>
        <p:spPr/>
        <p:txBody>
          <a:bodyPr/>
          <a:lstStyle/>
          <a:p>
            <a:pPr algn="ctr"/>
            <a:r>
              <a:rPr lang="ru-RU" b="1" dirty="0"/>
              <a:t>Понятие и общая характеристика преступлений в сфере экономики</a:t>
            </a:r>
            <a:endParaRPr lang="ru-RU" dirty="0"/>
          </a:p>
        </p:txBody>
      </p:sp>
      <p:pic>
        <p:nvPicPr>
          <p:cNvPr id="5" name="Объект 4">
            <a:extLst>
              <a:ext uri="{FF2B5EF4-FFF2-40B4-BE49-F238E27FC236}">
                <a16:creationId xmlns:a16="http://schemas.microsoft.com/office/drawing/2014/main" id="{914FB344-47B4-402D-A6FC-5730DA7647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14285" y="2429449"/>
            <a:ext cx="5763429" cy="3143689"/>
          </a:xfrm>
        </p:spPr>
      </p:pic>
    </p:spTree>
    <p:extLst>
      <p:ext uri="{BB962C8B-B14F-4D97-AF65-F5344CB8AC3E}">
        <p14:creationId xmlns:p14="http://schemas.microsoft.com/office/powerpoint/2010/main" val="2967651877"/>
      </p:ext>
    </p:extLst>
  </p:cSld>
  <p:clrMapOvr>
    <a:masterClrMapping/>
  </p:clrMapOvr>
  <p:transition spd="slow">
    <p:push/>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2B1899-2C85-4A10-A745-E229E82DE095}"/>
              </a:ext>
            </a:extLst>
          </p:cNvPr>
          <p:cNvSpPr>
            <a:spLocks noGrp="1"/>
          </p:cNvSpPr>
          <p:nvPr>
            <p:ph type="title"/>
          </p:nvPr>
        </p:nvSpPr>
        <p:spPr/>
        <p:txBody>
          <a:bodyPr/>
          <a:lstStyle/>
          <a:p>
            <a:pPr algn="ctr"/>
            <a:r>
              <a:rPr lang="ru-RU" b="1" dirty="0"/>
              <a:t>Понятие и общая характеристика преступлений в сфере экономики</a:t>
            </a:r>
            <a:endParaRPr lang="ru-RU" dirty="0"/>
          </a:p>
        </p:txBody>
      </p:sp>
      <p:graphicFrame>
        <p:nvGraphicFramePr>
          <p:cNvPr id="4" name="Объект 3">
            <a:extLst>
              <a:ext uri="{FF2B5EF4-FFF2-40B4-BE49-F238E27FC236}">
                <a16:creationId xmlns:a16="http://schemas.microsoft.com/office/drawing/2014/main" id="{B0F49750-E8B8-4DCA-9123-4FE3F736F40B}"/>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080583"/>
      </p:ext>
    </p:extLst>
  </p:cSld>
  <p:clrMapOvr>
    <a:masterClrMapping/>
  </p:clrMapOvr>
  <p:transition spd="slow">
    <p:push/>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DAFDB1-7144-473C-91E3-A0165CBF0F4D}"/>
              </a:ext>
            </a:extLst>
          </p:cNvPr>
          <p:cNvSpPr>
            <a:spLocks noGrp="1"/>
          </p:cNvSpPr>
          <p:nvPr>
            <p:ph type="title"/>
          </p:nvPr>
        </p:nvSpPr>
        <p:spPr/>
        <p:txBody>
          <a:bodyPr>
            <a:normAutofit fontScale="90000"/>
          </a:bodyPr>
          <a:lstStyle/>
          <a:p>
            <a:pPr algn="ctr"/>
            <a:r>
              <a:rPr lang="ru-RU" b="1" dirty="0"/>
              <a:t>Криминологическая характеристика личности преступника, совершившего экономическое преступление</a:t>
            </a:r>
            <a:endParaRPr lang="ru-RU" dirty="0"/>
          </a:p>
        </p:txBody>
      </p:sp>
      <p:graphicFrame>
        <p:nvGraphicFramePr>
          <p:cNvPr id="4" name="Объект 3">
            <a:extLst>
              <a:ext uri="{FF2B5EF4-FFF2-40B4-BE49-F238E27FC236}">
                <a16:creationId xmlns:a16="http://schemas.microsoft.com/office/drawing/2014/main" id="{39202BF0-72B8-4C79-9511-718B2839E7E8}"/>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7801904"/>
      </p:ext>
    </p:extLst>
  </p:cSld>
  <p:clrMapOvr>
    <a:masterClrMapping/>
  </p:clrMapOvr>
  <p:transition spd="slow">
    <p:push/>
  </p:transition>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A61986-ED74-4206-AAA5-D9B4D8A3DDE4}"/>
              </a:ext>
            </a:extLst>
          </p:cNvPr>
          <p:cNvSpPr>
            <a:spLocks noGrp="1"/>
          </p:cNvSpPr>
          <p:nvPr>
            <p:ph type="title"/>
          </p:nvPr>
        </p:nvSpPr>
        <p:spPr/>
        <p:txBody>
          <a:bodyPr>
            <a:normAutofit fontScale="90000"/>
          </a:bodyPr>
          <a:lstStyle/>
          <a:p>
            <a:pPr algn="ctr"/>
            <a:r>
              <a:rPr lang="ru-RU" b="1" dirty="0"/>
              <a:t>Криминологическая характеристика личности преступника, совершившего экономическое преступление</a:t>
            </a:r>
            <a:endParaRPr lang="ru-RU" dirty="0"/>
          </a:p>
        </p:txBody>
      </p:sp>
      <p:graphicFrame>
        <p:nvGraphicFramePr>
          <p:cNvPr id="4" name="Объект 3">
            <a:extLst>
              <a:ext uri="{FF2B5EF4-FFF2-40B4-BE49-F238E27FC236}">
                <a16:creationId xmlns:a16="http://schemas.microsoft.com/office/drawing/2014/main" id="{7DA242C5-417B-4B47-B342-0427FCFC38B9}"/>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8424437"/>
      </p:ext>
    </p:extLst>
  </p:cSld>
  <p:clrMapOvr>
    <a:masterClrMapping/>
  </p:clrMapOvr>
  <p:transition spd="slow">
    <p:push/>
  </p:transitio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EE83F4-F423-4992-9674-8D0D9FCED9C2}"/>
              </a:ext>
            </a:extLst>
          </p:cNvPr>
          <p:cNvSpPr>
            <a:spLocks noGrp="1"/>
          </p:cNvSpPr>
          <p:nvPr>
            <p:ph type="title"/>
          </p:nvPr>
        </p:nvSpPr>
        <p:spPr/>
        <p:txBody>
          <a:bodyPr>
            <a:normAutofit fontScale="90000"/>
          </a:bodyPr>
          <a:lstStyle/>
          <a:p>
            <a:pPr algn="ctr"/>
            <a:r>
              <a:rPr lang="ru-RU" b="1" dirty="0"/>
              <a:t>Криминологическая характеристика личности преступника, совершившего экономическое преступление</a:t>
            </a:r>
            <a:endParaRPr lang="ru-RU" dirty="0"/>
          </a:p>
        </p:txBody>
      </p:sp>
      <p:graphicFrame>
        <p:nvGraphicFramePr>
          <p:cNvPr id="4" name="Объект 3">
            <a:extLst>
              <a:ext uri="{FF2B5EF4-FFF2-40B4-BE49-F238E27FC236}">
                <a16:creationId xmlns:a16="http://schemas.microsoft.com/office/drawing/2014/main" id="{D768916D-9A83-492C-9738-1638E41D55E2}"/>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5542998"/>
      </p:ext>
    </p:extLst>
  </p:cSld>
  <p:clrMapOvr>
    <a:masterClrMapping/>
  </p:clrMapOvr>
  <p:transition spd="slow">
    <p:push/>
  </p:transition>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9D92F90-F9E1-4B51-B00E-30D44BCC8D82}"/>
              </a:ext>
            </a:extLst>
          </p:cNvPr>
          <p:cNvSpPr>
            <a:spLocks noGrp="1"/>
          </p:cNvSpPr>
          <p:nvPr>
            <p:ph type="title"/>
          </p:nvPr>
        </p:nvSpPr>
        <p:spPr/>
        <p:txBody>
          <a:bodyPr>
            <a:normAutofit fontScale="90000"/>
          </a:bodyPr>
          <a:lstStyle/>
          <a:p>
            <a:pPr algn="ctr"/>
            <a:r>
              <a:rPr lang="ru-RU" b="1" dirty="0"/>
              <a:t>Криминологическая характеристика личности преступника, совершившего экономическое преступление</a:t>
            </a:r>
            <a:endParaRPr lang="ru-RU" dirty="0"/>
          </a:p>
        </p:txBody>
      </p:sp>
      <p:graphicFrame>
        <p:nvGraphicFramePr>
          <p:cNvPr id="4" name="Объект 3">
            <a:extLst>
              <a:ext uri="{FF2B5EF4-FFF2-40B4-BE49-F238E27FC236}">
                <a16:creationId xmlns:a16="http://schemas.microsoft.com/office/drawing/2014/main" id="{F3D9A622-979E-4512-AE41-5CF5245370F4}"/>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7045268"/>
      </p:ext>
    </p:extLst>
  </p:cSld>
  <p:clrMapOvr>
    <a:masterClrMapping/>
  </p:clrMapOvr>
  <p:transition spd="slow">
    <p:push/>
  </p:transition>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F5BDBD-BD9F-4DBA-8E87-B0766714171E}"/>
              </a:ext>
            </a:extLst>
          </p:cNvPr>
          <p:cNvSpPr>
            <a:spLocks noGrp="1"/>
          </p:cNvSpPr>
          <p:nvPr>
            <p:ph type="title"/>
          </p:nvPr>
        </p:nvSpPr>
        <p:spPr/>
        <p:txBody>
          <a:bodyPr>
            <a:normAutofit fontScale="90000"/>
          </a:bodyPr>
          <a:lstStyle/>
          <a:p>
            <a:pPr algn="ctr"/>
            <a:r>
              <a:rPr lang="ru-RU" b="1" dirty="0"/>
              <a:t>Криминологическая характеристика личности преступника, совершившего экономическое преступление</a:t>
            </a:r>
            <a:endParaRPr lang="ru-RU" dirty="0"/>
          </a:p>
        </p:txBody>
      </p:sp>
      <p:graphicFrame>
        <p:nvGraphicFramePr>
          <p:cNvPr id="4" name="Объект 3">
            <a:extLst>
              <a:ext uri="{FF2B5EF4-FFF2-40B4-BE49-F238E27FC236}">
                <a16:creationId xmlns:a16="http://schemas.microsoft.com/office/drawing/2014/main" id="{4FD4DAEA-05FA-4B80-9871-36012D041F5F}"/>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8674934"/>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0DCA03-C918-4125-99EA-33774A69352E}"/>
              </a:ext>
            </a:extLst>
          </p:cNvPr>
          <p:cNvSpPr>
            <a:spLocks noGrp="1"/>
          </p:cNvSpPr>
          <p:nvPr>
            <p:ph type="title"/>
          </p:nvPr>
        </p:nvSpPr>
        <p:spPr/>
        <p:txBody>
          <a:bodyPr/>
          <a:lstStyle/>
          <a:p>
            <a:pPr algn="ctr"/>
            <a:r>
              <a:rPr lang="ru-RU" b="1" dirty="0"/>
              <a:t>Задачи криминологии</a:t>
            </a:r>
            <a:endParaRPr lang="ru-RU" dirty="0"/>
          </a:p>
        </p:txBody>
      </p:sp>
      <p:graphicFrame>
        <p:nvGraphicFramePr>
          <p:cNvPr id="7" name="Объект 6">
            <a:extLst>
              <a:ext uri="{FF2B5EF4-FFF2-40B4-BE49-F238E27FC236}">
                <a16:creationId xmlns:a16="http://schemas.microsoft.com/office/drawing/2014/main" id="{40157684-2CFC-4C52-91BC-29E0D9C0CE04}"/>
              </a:ext>
            </a:extLst>
          </p:cNvPr>
          <p:cNvGraphicFramePr>
            <a:graphicFrameLocks noGrp="1"/>
          </p:cNvGraphicFramePr>
          <p:nvPr>
            <p:ph idx="1"/>
            <p:extLst>
              <p:ext uri="{D42A27DB-BD31-4B8C-83A1-F6EECF244321}">
                <p14:modId xmlns:p14="http://schemas.microsoft.com/office/powerpoint/2010/main" val="193323353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729926"/>
      </p:ext>
    </p:extLst>
  </p:cSld>
  <p:clrMapOvr>
    <a:masterClrMapping/>
  </p:clrMapOvr>
  <p:transition spd="slow">
    <p:push/>
  </p:transition>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9C4D0A-8A13-47F3-9944-B6A9E5F73B34}"/>
              </a:ext>
            </a:extLst>
          </p:cNvPr>
          <p:cNvSpPr>
            <a:spLocks noGrp="1"/>
          </p:cNvSpPr>
          <p:nvPr>
            <p:ph type="title"/>
          </p:nvPr>
        </p:nvSpPr>
        <p:spPr/>
        <p:txBody>
          <a:bodyPr>
            <a:normAutofit fontScale="90000"/>
          </a:bodyPr>
          <a:lstStyle/>
          <a:p>
            <a:pPr algn="ctr"/>
            <a:r>
              <a:rPr lang="ru-RU" b="1" dirty="0"/>
              <a:t>Криминологическая характеристика личности преступника, совершившего экономическое преступление</a:t>
            </a:r>
            <a:endParaRPr lang="ru-RU" dirty="0"/>
          </a:p>
        </p:txBody>
      </p:sp>
      <p:graphicFrame>
        <p:nvGraphicFramePr>
          <p:cNvPr id="4" name="Объект 3">
            <a:extLst>
              <a:ext uri="{FF2B5EF4-FFF2-40B4-BE49-F238E27FC236}">
                <a16:creationId xmlns:a16="http://schemas.microsoft.com/office/drawing/2014/main" id="{071C8E4D-5015-4E85-97A1-00AD9D02F0A7}"/>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4892816"/>
      </p:ext>
    </p:extLst>
  </p:cSld>
  <p:clrMapOvr>
    <a:masterClrMapping/>
  </p:clrMapOvr>
  <p:transition spd="slow">
    <p:push/>
  </p:transition>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7091CC0-2A65-4AC5-B290-EE178EDB9A81}"/>
              </a:ext>
            </a:extLst>
          </p:cNvPr>
          <p:cNvSpPr>
            <a:spLocks noGrp="1"/>
          </p:cNvSpPr>
          <p:nvPr>
            <p:ph type="title"/>
          </p:nvPr>
        </p:nvSpPr>
        <p:spPr/>
        <p:txBody>
          <a:bodyPr>
            <a:normAutofit/>
          </a:bodyPr>
          <a:lstStyle/>
          <a:p>
            <a:pPr algn="ctr"/>
            <a:r>
              <a:rPr lang="ru-RU" b="1" dirty="0"/>
              <a:t>Причины и условия преступности в сфере экономики</a:t>
            </a:r>
          </a:p>
        </p:txBody>
      </p:sp>
      <p:graphicFrame>
        <p:nvGraphicFramePr>
          <p:cNvPr id="4" name="Объект 3">
            <a:extLst>
              <a:ext uri="{FF2B5EF4-FFF2-40B4-BE49-F238E27FC236}">
                <a16:creationId xmlns:a16="http://schemas.microsoft.com/office/drawing/2014/main" id="{A02CE68D-0A4A-48F5-BD99-C09FCB0BF672}"/>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3568454"/>
      </p:ext>
    </p:extLst>
  </p:cSld>
  <p:clrMapOvr>
    <a:masterClrMapping/>
  </p:clrMapOvr>
  <p:transition spd="slow">
    <p:push/>
  </p:transition>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9CEEF95-B014-447D-BF49-6FBFFA65B23C}"/>
              </a:ext>
            </a:extLst>
          </p:cNvPr>
          <p:cNvSpPr>
            <a:spLocks noGrp="1"/>
          </p:cNvSpPr>
          <p:nvPr>
            <p:ph type="title"/>
          </p:nvPr>
        </p:nvSpPr>
        <p:spPr/>
        <p:txBody>
          <a:bodyPr/>
          <a:lstStyle/>
          <a:p>
            <a:pPr algn="ctr"/>
            <a:r>
              <a:rPr lang="ru-RU" b="1" dirty="0"/>
              <a:t>Причины и условия преступности в сфере экономики</a:t>
            </a:r>
            <a:endParaRPr lang="ru-RU" dirty="0"/>
          </a:p>
        </p:txBody>
      </p:sp>
      <p:graphicFrame>
        <p:nvGraphicFramePr>
          <p:cNvPr id="4" name="Объект 3">
            <a:extLst>
              <a:ext uri="{FF2B5EF4-FFF2-40B4-BE49-F238E27FC236}">
                <a16:creationId xmlns:a16="http://schemas.microsoft.com/office/drawing/2014/main" id="{91B41B40-B6AC-4AA1-92DA-0911F8AB081E}"/>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3662603"/>
      </p:ext>
    </p:extLst>
  </p:cSld>
  <p:clrMapOvr>
    <a:masterClrMapping/>
  </p:clrMapOvr>
  <p:transition spd="slow">
    <p:push/>
  </p:transition>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3D961C-9413-497F-8FB2-0978039EEC28}"/>
              </a:ext>
            </a:extLst>
          </p:cNvPr>
          <p:cNvSpPr>
            <a:spLocks noGrp="1"/>
          </p:cNvSpPr>
          <p:nvPr>
            <p:ph type="title"/>
          </p:nvPr>
        </p:nvSpPr>
        <p:spPr/>
        <p:txBody>
          <a:bodyPr/>
          <a:lstStyle/>
          <a:p>
            <a:pPr algn="ctr"/>
            <a:r>
              <a:rPr lang="ru-RU" b="1" dirty="0"/>
              <a:t>Причины и условия преступности в сфере экономики</a:t>
            </a:r>
            <a:endParaRPr lang="ru-RU" dirty="0"/>
          </a:p>
        </p:txBody>
      </p:sp>
      <p:graphicFrame>
        <p:nvGraphicFramePr>
          <p:cNvPr id="4" name="Объект 3">
            <a:extLst>
              <a:ext uri="{FF2B5EF4-FFF2-40B4-BE49-F238E27FC236}">
                <a16:creationId xmlns:a16="http://schemas.microsoft.com/office/drawing/2014/main" id="{2E7EF078-CF16-4F59-9026-63C78E20BC23}"/>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7567797"/>
      </p:ext>
    </p:extLst>
  </p:cSld>
  <p:clrMapOvr>
    <a:masterClrMapping/>
  </p:clrMapOvr>
  <p:transition spd="slow">
    <p:push/>
  </p:transition>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974FDF-5FCE-4415-B6CC-791834AA165A}"/>
              </a:ext>
            </a:extLst>
          </p:cNvPr>
          <p:cNvSpPr>
            <a:spLocks noGrp="1"/>
          </p:cNvSpPr>
          <p:nvPr>
            <p:ph type="title"/>
          </p:nvPr>
        </p:nvSpPr>
        <p:spPr/>
        <p:txBody>
          <a:bodyPr/>
          <a:lstStyle/>
          <a:p>
            <a:pPr algn="ctr"/>
            <a:r>
              <a:rPr lang="ru-RU" b="1" dirty="0"/>
              <a:t>Причины и условия преступности в сфере экономики</a:t>
            </a:r>
            <a:endParaRPr lang="ru-RU" dirty="0"/>
          </a:p>
        </p:txBody>
      </p:sp>
      <p:graphicFrame>
        <p:nvGraphicFramePr>
          <p:cNvPr id="5" name="Объект 4">
            <a:extLst>
              <a:ext uri="{FF2B5EF4-FFF2-40B4-BE49-F238E27FC236}">
                <a16:creationId xmlns:a16="http://schemas.microsoft.com/office/drawing/2014/main" id="{556A20BA-B4F9-4168-AA06-E6E9422647E4}"/>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310950"/>
      </p:ext>
    </p:extLst>
  </p:cSld>
  <p:clrMapOvr>
    <a:masterClrMapping/>
  </p:clrMapOvr>
  <p:transition spd="slow">
    <p:push/>
  </p:transition>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3F1CDA-32E6-43A8-8474-13C84291DD63}"/>
              </a:ext>
            </a:extLst>
          </p:cNvPr>
          <p:cNvSpPr>
            <a:spLocks noGrp="1"/>
          </p:cNvSpPr>
          <p:nvPr>
            <p:ph type="title"/>
          </p:nvPr>
        </p:nvSpPr>
        <p:spPr/>
        <p:txBody>
          <a:bodyPr/>
          <a:lstStyle/>
          <a:p>
            <a:pPr algn="ctr"/>
            <a:r>
              <a:rPr lang="ru-RU" b="1" dirty="0"/>
              <a:t>Причины и условия преступности в сфере экономики</a:t>
            </a:r>
            <a:endParaRPr lang="ru-RU" dirty="0"/>
          </a:p>
        </p:txBody>
      </p:sp>
      <p:graphicFrame>
        <p:nvGraphicFramePr>
          <p:cNvPr id="4" name="Объект 3">
            <a:extLst>
              <a:ext uri="{FF2B5EF4-FFF2-40B4-BE49-F238E27FC236}">
                <a16:creationId xmlns:a16="http://schemas.microsoft.com/office/drawing/2014/main" id="{6D5043F4-4307-4E8F-868E-55545DE4485E}"/>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6817466"/>
      </p:ext>
    </p:extLst>
  </p:cSld>
  <p:clrMapOvr>
    <a:masterClrMapping/>
  </p:clrMapOvr>
  <p:transition spd="slow">
    <p:push/>
  </p:transition>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9BB786-5721-4B63-91FF-44AF5B8CFDA6}"/>
              </a:ext>
            </a:extLst>
          </p:cNvPr>
          <p:cNvSpPr>
            <a:spLocks noGrp="1"/>
          </p:cNvSpPr>
          <p:nvPr>
            <p:ph type="title"/>
          </p:nvPr>
        </p:nvSpPr>
        <p:spPr/>
        <p:txBody>
          <a:bodyPr/>
          <a:lstStyle/>
          <a:p>
            <a:pPr algn="ctr"/>
            <a:r>
              <a:rPr lang="ru-RU" b="1" dirty="0"/>
              <a:t>Причины и условия преступности в сфере экономики</a:t>
            </a:r>
            <a:endParaRPr lang="ru-RU" dirty="0"/>
          </a:p>
        </p:txBody>
      </p:sp>
      <p:graphicFrame>
        <p:nvGraphicFramePr>
          <p:cNvPr id="4" name="Объект 3">
            <a:extLst>
              <a:ext uri="{FF2B5EF4-FFF2-40B4-BE49-F238E27FC236}">
                <a16:creationId xmlns:a16="http://schemas.microsoft.com/office/drawing/2014/main" id="{6273F045-278D-47B1-8E3A-42D2EB08F57D}"/>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2931818"/>
      </p:ext>
    </p:extLst>
  </p:cSld>
  <p:clrMapOvr>
    <a:masterClrMapping/>
  </p:clrMapOvr>
  <p:transition spd="slow">
    <p:push/>
  </p:transition>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9EEFD85-341B-4C80-91A0-0F5C04DDC0C9}"/>
              </a:ext>
            </a:extLst>
          </p:cNvPr>
          <p:cNvSpPr>
            <a:spLocks noGrp="1"/>
          </p:cNvSpPr>
          <p:nvPr>
            <p:ph type="title"/>
          </p:nvPr>
        </p:nvSpPr>
        <p:spPr/>
        <p:txBody>
          <a:bodyPr/>
          <a:lstStyle/>
          <a:p>
            <a:pPr algn="ctr"/>
            <a:r>
              <a:rPr lang="ru-RU" b="1" dirty="0"/>
              <a:t>Причины и условия преступности в сфере экономики</a:t>
            </a:r>
            <a:endParaRPr lang="ru-RU" dirty="0"/>
          </a:p>
        </p:txBody>
      </p:sp>
      <p:graphicFrame>
        <p:nvGraphicFramePr>
          <p:cNvPr id="4" name="Объект 3">
            <a:extLst>
              <a:ext uri="{FF2B5EF4-FFF2-40B4-BE49-F238E27FC236}">
                <a16:creationId xmlns:a16="http://schemas.microsoft.com/office/drawing/2014/main" id="{7E254F18-BF6F-48E9-A0BB-F1632C781B1B}"/>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4147638"/>
      </p:ext>
    </p:extLst>
  </p:cSld>
  <p:clrMapOvr>
    <a:masterClrMapping/>
  </p:clrMapOvr>
  <p:transition spd="slow">
    <p:push/>
  </p:transition>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C172CA-8CCE-4413-9DC3-49BE0E8F8A73}"/>
              </a:ext>
            </a:extLst>
          </p:cNvPr>
          <p:cNvSpPr>
            <a:spLocks noGrp="1"/>
          </p:cNvSpPr>
          <p:nvPr>
            <p:ph type="title"/>
          </p:nvPr>
        </p:nvSpPr>
        <p:spPr/>
        <p:txBody>
          <a:bodyPr/>
          <a:lstStyle/>
          <a:p>
            <a:pPr algn="ctr"/>
            <a:r>
              <a:rPr lang="ru-RU" b="1" dirty="0"/>
              <a:t>Причины и условия преступности в сфере экономики</a:t>
            </a:r>
            <a:endParaRPr lang="ru-RU" dirty="0"/>
          </a:p>
        </p:txBody>
      </p:sp>
      <p:graphicFrame>
        <p:nvGraphicFramePr>
          <p:cNvPr id="4" name="Объект 3">
            <a:extLst>
              <a:ext uri="{FF2B5EF4-FFF2-40B4-BE49-F238E27FC236}">
                <a16:creationId xmlns:a16="http://schemas.microsoft.com/office/drawing/2014/main" id="{90840C80-941A-4D56-B916-2A71AC075F2E}"/>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6301763"/>
      </p:ext>
    </p:extLst>
  </p:cSld>
  <p:clrMapOvr>
    <a:masterClrMapping/>
  </p:clrMapOvr>
  <p:transition spd="slow">
    <p:push/>
  </p:transition>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D6298B-ADDA-4987-A8EC-778DE5E0D281}"/>
              </a:ext>
            </a:extLst>
          </p:cNvPr>
          <p:cNvSpPr>
            <a:spLocks noGrp="1"/>
          </p:cNvSpPr>
          <p:nvPr>
            <p:ph type="title"/>
          </p:nvPr>
        </p:nvSpPr>
        <p:spPr/>
        <p:txBody>
          <a:bodyPr/>
          <a:lstStyle/>
          <a:p>
            <a:pPr algn="ctr"/>
            <a:r>
              <a:rPr lang="ru-RU" b="1" dirty="0"/>
              <a:t>Причины и условия преступности в сфере экономики</a:t>
            </a:r>
            <a:endParaRPr lang="ru-RU" dirty="0"/>
          </a:p>
        </p:txBody>
      </p:sp>
      <p:graphicFrame>
        <p:nvGraphicFramePr>
          <p:cNvPr id="4" name="Объект 3">
            <a:extLst>
              <a:ext uri="{FF2B5EF4-FFF2-40B4-BE49-F238E27FC236}">
                <a16:creationId xmlns:a16="http://schemas.microsoft.com/office/drawing/2014/main" id="{11FEB7F8-A5C0-42A5-A5C7-DC80997E96E5}"/>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7142197"/>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9F3FC9-F554-4746-9966-DC7A8990259F}"/>
              </a:ext>
            </a:extLst>
          </p:cNvPr>
          <p:cNvSpPr>
            <a:spLocks noGrp="1"/>
          </p:cNvSpPr>
          <p:nvPr>
            <p:ph type="title"/>
          </p:nvPr>
        </p:nvSpPr>
        <p:spPr/>
        <p:txBody>
          <a:bodyPr/>
          <a:lstStyle/>
          <a:p>
            <a:pPr algn="ctr"/>
            <a:r>
              <a:rPr lang="ru-RU" b="1" dirty="0"/>
              <a:t>Перечень тем / разделов</a:t>
            </a:r>
          </a:p>
        </p:txBody>
      </p:sp>
      <p:graphicFrame>
        <p:nvGraphicFramePr>
          <p:cNvPr id="4" name="Таблица 4">
            <a:extLst>
              <a:ext uri="{FF2B5EF4-FFF2-40B4-BE49-F238E27FC236}">
                <a16:creationId xmlns:a16="http://schemas.microsoft.com/office/drawing/2014/main" id="{676E5174-381F-41C6-9151-9A7F37FB0D5E}"/>
              </a:ext>
            </a:extLst>
          </p:cNvPr>
          <p:cNvGraphicFramePr>
            <a:graphicFrameLocks noGrp="1"/>
          </p:cNvGraphicFramePr>
          <p:nvPr>
            <p:ph idx="1"/>
            <p:extLst>
              <p:ext uri="{D42A27DB-BD31-4B8C-83A1-F6EECF244321}">
                <p14:modId xmlns:p14="http://schemas.microsoft.com/office/powerpoint/2010/main" val="1230933598"/>
              </p:ext>
            </p:extLst>
          </p:nvPr>
        </p:nvGraphicFramePr>
        <p:xfrm>
          <a:off x="838200" y="1825625"/>
          <a:ext cx="10515600" cy="4246880"/>
        </p:xfrm>
        <a:graphic>
          <a:graphicData uri="http://schemas.openxmlformats.org/drawingml/2006/table">
            <a:tbl>
              <a:tblPr firstRow="1" bandRow="1">
                <a:tableStyleId>{5940675A-B579-460E-94D1-54222C63F5DA}</a:tableStyleId>
              </a:tblPr>
              <a:tblGrid>
                <a:gridCol w="5257800">
                  <a:extLst>
                    <a:ext uri="{9D8B030D-6E8A-4147-A177-3AD203B41FA5}">
                      <a16:colId xmlns:a16="http://schemas.microsoft.com/office/drawing/2014/main" val="1114433127"/>
                    </a:ext>
                  </a:extLst>
                </a:gridCol>
                <a:gridCol w="5257800">
                  <a:extLst>
                    <a:ext uri="{9D8B030D-6E8A-4147-A177-3AD203B41FA5}">
                      <a16:colId xmlns:a16="http://schemas.microsoft.com/office/drawing/2014/main" val="114450132"/>
                    </a:ext>
                  </a:extLst>
                </a:gridCol>
              </a:tblGrid>
              <a:tr h="370840">
                <a:tc>
                  <a:txBody>
                    <a:bodyPr/>
                    <a:lstStyle/>
                    <a:p>
                      <a:pPr algn="ctr"/>
                      <a:r>
                        <a:rPr lang="ru-RU" b="1" dirty="0"/>
                        <a:t>Наименование темы / раздела</a:t>
                      </a:r>
                    </a:p>
                  </a:txBody>
                  <a:tcPr/>
                </a:tc>
                <a:tc>
                  <a:txBody>
                    <a:bodyPr/>
                    <a:lstStyle/>
                    <a:p>
                      <a:pPr algn="ctr"/>
                      <a:r>
                        <a:rPr lang="ru-RU" b="1" dirty="0"/>
                        <a:t>Номера слайдов</a:t>
                      </a:r>
                    </a:p>
                  </a:txBody>
                  <a:tcPr/>
                </a:tc>
                <a:extLst>
                  <a:ext uri="{0D108BD9-81ED-4DB2-BD59-A6C34878D82A}">
                    <a16:rowId xmlns:a16="http://schemas.microsoft.com/office/drawing/2014/main" val="3348376939"/>
                  </a:ext>
                </a:extLst>
              </a:tr>
              <a:tr h="370840">
                <a:tc>
                  <a:txBody>
                    <a:bodyPr/>
                    <a:lstStyle/>
                    <a:p>
                      <a:pPr algn="ctr"/>
                      <a:r>
                        <a:rPr lang="ru-RU" b="1" dirty="0"/>
                        <a:t>Общая часть</a:t>
                      </a:r>
                    </a:p>
                  </a:txBody>
                  <a:tcPr/>
                </a:tc>
                <a:tc>
                  <a:txBody>
                    <a:bodyPr/>
                    <a:lstStyle/>
                    <a:p>
                      <a:pPr algn="ctr"/>
                      <a:r>
                        <a:rPr lang="ru-RU" b="1" dirty="0"/>
                        <a:t>3 - 171</a:t>
                      </a:r>
                    </a:p>
                  </a:txBody>
                  <a:tcPr/>
                </a:tc>
                <a:extLst>
                  <a:ext uri="{0D108BD9-81ED-4DB2-BD59-A6C34878D82A}">
                    <a16:rowId xmlns:a16="http://schemas.microsoft.com/office/drawing/2014/main" val="1433686282"/>
                  </a:ext>
                </a:extLst>
              </a:tr>
              <a:tr h="370840">
                <a:tc>
                  <a:txBody>
                    <a:bodyPr/>
                    <a:lstStyle/>
                    <a:p>
                      <a:r>
                        <a:rPr lang="ru-RU" dirty="0"/>
                        <a:t>Тема 1. Криминология как наука предмет и задачи. Связь криминологии с другими науками</a:t>
                      </a:r>
                    </a:p>
                  </a:txBody>
                  <a:tcPr/>
                </a:tc>
                <a:tc>
                  <a:txBody>
                    <a:bodyPr/>
                    <a:lstStyle/>
                    <a:p>
                      <a:pPr algn="ctr"/>
                      <a:r>
                        <a:rPr lang="ru-RU" dirty="0"/>
                        <a:t>3 - 27</a:t>
                      </a:r>
                    </a:p>
                  </a:txBody>
                  <a:tcPr/>
                </a:tc>
                <a:extLst>
                  <a:ext uri="{0D108BD9-81ED-4DB2-BD59-A6C34878D82A}">
                    <a16:rowId xmlns:a16="http://schemas.microsoft.com/office/drawing/2014/main" val="3752724283"/>
                  </a:ext>
                </a:extLst>
              </a:tr>
              <a:tr h="370840">
                <a:tc>
                  <a:txBody>
                    <a:bodyPr/>
                    <a:lstStyle/>
                    <a:p>
                      <a:r>
                        <a:rPr lang="ru-RU" dirty="0"/>
                        <a:t>Тема 2. Преступность и ее характеристики</a:t>
                      </a:r>
                    </a:p>
                  </a:txBody>
                  <a:tcPr/>
                </a:tc>
                <a:tc>
                  <a:txBody>
                    <a:bodyPr/>
                    <a:lstStyle/>
                    <a:p>
                      <a:pPr algn="ctr"/>
                      <a:r>
                        <a:rPr lang="ru-RU" dirty="0"/>
                        <a:t>28 - 70</a:t>
                      </a:r>
                    </a:p>
                  </a:txBody>
                  <a:tcPr/>
                </a:tc>
                <a:extLst>
                  <a:ext uri="{0D108BD9-81ED-4DB2-BD59-A6C34878D82A}">
                    <a16:rowId xmlns:a16="http://schemas.microsoft.com/office/drawing/2014/main" val="106447642"/>
                  </a:ext>
                </a:extLst>
              </a:tr>
              <a:tr h="370840">
                <a:tc>
                  <a:txBody>
                    <a:bodyPr/>
                    <a:lstStyle/>
                    <a:p>
                      <a:r>
                        <a:rPr lang="ru-RU" dirty="0"/>
                        <a:t>Тема 3. Причины и условия преступности</a:t>
                      </a:r>
                    </a:p>
                  </a:txBody>
                  <a:tcPr/>
                </a:tc>
                <a:tc>
                  <a:txBody>
                    <a:bodyPr/>
                    <a:lstStyle/>
                    <a:p>
                      <a:pPr algn="ctr"/>
                      <a:r>
                        <a:rPr lang="ru-RU" dirty="0"/>
                        <a:t>71 - 84</a:t>
                      </a:r>
                    </a:p>
                  </a:txBody>
                  <a:tcPr/>
                </a:tc>
                <a:extLst>
                  <a:ext uri="{0D108BD9-81ED-4DB2-BD59-A6C34878D82A}">
                    <a16:rowId xmlns:a16="http://schemas.microsoft.com/office/drawing/2014/main" val="1365756381"/>
                  </a:ext>
                </a:extLst>
              </a:tr>
              <a:tr h="370840">
                <a:tc>
                  <a:txBody>
                    <a:bodyPr/>
                    <a:lstStyle/>
                    <a:p>
                      <a:r>
                        <a:rPr lang="ru-RU" dirty="0"/>
                        <a:t>Тема 4. Личность преступника</a:t>
                      </a:r>
                    </a:p>
                  </a:txBody>
                  <a:tcPr/>
                </a:tc>
                <a:tc>
                  <a:txBody>
                    <a:bodyPr/>
                    <a:lstStyle/>
                    <a:p>
                      <a:pPr algn="ctr"/>
                      <a:r>
                        <a:rPr lang="ru-RU" dirty="0"/>
                        <a:t>85 - 113</a:t>
                      </a:r>
                    </a:p>
                  </a:txBody>
                  <a:tcPr/>
                </a:tc>
                <a:extLst>
                  <a:ext uri="{0D108BD9-81ED-4DB2-BD59-A6C34878D82A}">
                    <a16:rowId xmlns:a16="http://schemas.microsoft.com/office/drawing/2014/main" val="3447417414"/>
                  </a:ext>
                </a:extLst>
              </a:tr>
              <a:tr h="370840">
                <a:tc>
                  <a:txBody>
                    <a:bodyPr/>
                    <a:lstStyle/>
                    <a:p>
                      <a:r>
                        <a:rPr lang="ru-RU" dirty="0"/>
                        <a:t>Тема 5. Предупреждение преступности</a:t>
                      </a:r>
                    </a:p>
                  </a:txBody>
                  <a:tcPr/>
                </a:tc>
                <a:tc>
                  <a:txBody>
                    <a:bodyPr/>
                    <a:lstStyle/>
                    <a:p>
                      <a:pPr algn="ctr"/>
                      <a:r>
                        <a:rPr lang="ru-RU" dirty="0"/>
                        <a:t>114 - 148</a:t>
                      </a:r>
                    </a:p>
                  </a:txBody>
                  <a:tcPr/>
                </a:tc>
                <a:extLst>
                  <a:ext uri="{0D108BD9-81ED-4DB2-BD59-A6C34878D82A}">
                    <a16:rowId xmlns:a16="http://schemas.microsoft.com/office/drawing/2014/main" val="3119861693"/>
                  </a:ext>
                </a:extLst>
              </a:tr>
              <a:tr h="370840">
                <a:tc>
                  <a:txBody>
                    <a:bodyPr/>
                    <a:lstStyle/>
                    <a:p>
                      <a:r>
                        <a:rPr lang="ru-RU" dirty="0"/>
                        <a:t>Тема 6. Основы </a:t>
                      </a:r>
                      <a:r>
                        <a:rPr lang="ru-RU" dirty="0" err="1"/>
                        <a:t>виктимологии</a:t>
                      </a:r>
                      <a:r>
                        <a:rPr lang="ru-RU" dirty="0"/>
                        <a:t> и </a:t>
                      </a:r>
                      <a:r>
                        <a:rPr lang="ru-RU" dirty="0" err="1"/>
                        <a:t>виктимологической</a:t>
                      </a:r>
                      <a:r>
                        <a:rPr lang="ru-RU" dirty="0"/>
                        <a:t> профилактики преступлений</a:t>
                      </a:r>
                    </a:p>
                  </a:txBody>
                  <a:tcPr/>
                </a:tc>
                <a:tc>
                  <a:txBody>
                    <a:bodyPr/>
                    <a:lstStyle/>
                    <a:p>
                      <a:pPr algn="ctr"/>
                      <a:r>
                        <a:rPr lang="ru-RU" dirty="0"/>
                        <a:t>149 - 171</a:t>
                      </a:r>
                    </a:p>
                  </a:txBody>
                  <a:tcPr/>
                </a:tc>
                <a:extLst>
                  <a:ext uri="{0D108BD9-81ED-4DB2-BD59-A6C34878D82A}">
                    <a16:rowId xmlns:a16="http://schemas.microsoft.com/office/drawing/2014/main" val="1873244284"/>
                  </a:ext>
                </a:extLst>
              </a:tr>
              <a:tr h="370840">
                <a:tc>
                  <a:txBody>
                    <a:bodyPr/>
                    <a:lstStyle/>
                    <a:p>
                      <a:pPr algn="ctr"/>
                      <a:r>
                        <a:rPr lang="ru-RU" b="1" dirty="0"/>
                        <a:t>Особенная часть</a:t>
                      </a:r>
                    </a:p>
                  </a:txBody>
                  <a:tcPr/>
                </a:tc>
                <a:tc>
                  <a:txBody>
                    <a:bodyPr/>
                    <a:lstStyle/>
                    <a:p>
                      <a:pPr algn="ctr"/>
                      <a:r>
                        <a:rPr lang="ru-RU" b="1" dirty="0"/>
                        <a:t>172 - 205</a:t>
                      </a:r>
                    </a:p>
                  </a:txBody>
                  <a:tcPr/>
                </a:tc>
                <a:extLst>
                  <a:ext uri="{0D108BD9-81ED-4DB2-BD59-A6C34878D82A}">
                    <a16:rowId xmlns:a16="http://schemas.microsoft.com/office/drawing/2014/main" val="3673118806"/>
                  </a:ext>
                </a:extLst>
              </a:tr>
              <a:tr h="370840">
                <a:tc>
                  <a:txBody>
                    <a:bodyPr/>
                    <a:lstStyle/>
                    <a:p>
                      <a:r>
                        <a:rPr lang="ru-RU" dirty="0"/>
                        <a:t>Тема 7. Преступность в сфере экономики</a:t>
                      </a:r>
                    </a:p>
                  </a:txBody>
                  <a:tcPr/>
                </a:tc>
                <a:tc>
                  <a:txBody>
                    <a:bodyPr/>
                    <a:lstStyle/>
                    <a:p>
                      <a:pPr algn="ctr"/>
                      <a:r>
                        <a:rPr lang="ru-RU" dirty="0"/>
                        <a:t>172 - 205</a:t>
                      </a:r>
                    </a:p>
                  </a:txBody>
                  <a:tcPr/>
                </a:tc>
                <a:extLst>
                  <a:ext uri="{0D108BD9-81ED-4DB2-BD59-A6C34878D82A}">
                    <a16:rowId xmlns:a16="http://schemas.microsoft.com/office/drawing/2014/main" val="2421975915"/>
                  </a:ext>
                </a:extLst>
              </a:tr>
            </a:tbl>
          </a:graphicData>
        </a:graphic>
      </p:graphicFrame>
    </p:spTree>
    <p:extLst>
      <p:ext uri="{BB962C8B-B14F-4D97-AF65-F5344CB8AC3E}">
        <p14:creationId xmlns:p14="http://schemas.microsoft.com/office/powerpoint/2010/main" val="3609481992"/>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FAA483-F4CB-4225-A9E0-D0896258C1C0}"/>
              </a:ext>
            </a:extLst>
          </p:cNvPr>
          <p:cNvSpPr>
            <a:spLocks noGrp="1"/>
          </p:cNvSpPr>
          <p:nvPr>
            <p:ph type="title"/>
          </p:nvPr>
        </p:nvSpPr>
        <p:spPr/>
        <p:txBody>
          <a:bodyPr/>
          <a:lstStyle/>
          <a:p>
            <a:pPr algn="ctr"/>
            <a:r>
              <a:rPr lang="ru-RU" b="1" dirty="0"/>
              <a:t>Задачи криминологии</a:t>
            </a:r>
            <a:endParaRPr lang="ru-RU" dirty="0"/>
          </a:p>
        </p:txBody>
      </p:sp>
      <p:graphicFrame>
        <p:nvGraphicFramePr>
          <p:cNvPr id="4" name="Объект 3">
            <a:extLst>
              <a:ext uri="{FF2B5EF4-FFF2-40B4-BE49-F238E27FC236}">
                <a16:creationId xmlns:a16="http://schemas.microsoft.com/office/drawing/2014/main" id="{56DB4494-01AD-42A7-96F6-A0FC86FA5778}"/>
              </a:ext>
            </a:extLst>
          </p:cNvPr>
          <p:cNvGraphicFramePr>
            <a:graphicFrameLocks noGrp="1"/>
          </p:cNvGraphicFramePr>
          <p:nvPr>
            <p:ph idx="1"/>
            <p:extLst>
              <p:ext uri="{D42A27DB-BD31-4B8C-83A1-F6EECF244321}">
                <p14:modId xmlns:p14="http://schemas.microsoft.com/office/powerpoint/2010/main" val="326544833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4077529"/>
      </p:ext>
    </p:extLst>
  </p:cSld>
  <p:clrMapOvr>
    <a:masterClrMapping/>
  </p:clrMapOvr>
  <p:transition spd="slow">
    <p:push/>
  </p:transition>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41EA2D-32AB-4274-BDF6-2D6071DBB5D2}"/>
              </a:ext>
            </a:extLst>
          </p:cNvPr>
          <p:cNvSpPr>
            <a:spLocks noGrp="1"/>
          </p:cNvSpPr>
          <p:nvPr>
            <p:ph type="title"/>
          </p:nvPr>
        </p:nvSpPr>
        <p:spPr/>
        <p:txBody>
          <a:bodyPr/>
          <a:lstStyle/>
          <a:p>
            <a:pPr algn="ctr"/>
            <a:r>
              <a:rPr lang="ru-RU" b="1" dirty="0"/>
              <a:t>Причины и условия преступности в сфере экономики</a:t>
            </a:r>
            <a:endParaRPr lang="ru-RU" dirty="0"/>
          </a:p>
        </p:txBody>
      </p:sp>
      <p:graphicFrame>
        <p:nvGraphicFramePr>
          <p:cNvPr id="4" name="Объект 3">
            <a:extLst>
              <a:ext uri="{FF2B5EF4-FFF2-40B4-BE49-F238E27FC236}">
                <a16:creationId xmlns:a16="http://schemas.microsoft.com/office/drawing/2014/main" id="{F26E0B3B-46FA-4341-B089-14C9D8C9C2AE}"/>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9081557"/>
      </p:ext>
    </p:extLst>
  </p:cSld>
  <p:clrMapOvr>
    <a:masterClrMapping/>
  </p:clrMapOvr>
  <p:transition spd="slow">
    <p:push/>
  </p:transition>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0DBF25-2909-486F-9A8A-F16CD34F2D55}"/>
              </a:ext>
            </a:extLst>
          </p:cNvPr>
          <p:cNvSpPr>
            <a:spLocks noGrp="1"/>
          </p:cNvSpPr>
          <p:nvPr>
            <p:ph type="title"/>
          </p:nvPr>
        </p:nvSpPr>
        <p:spPr/>
        <p:txBody>
          <a:bodyPr/>
          <a:lstStyle/>
          <a:p>
            <a:pPr algn="ctr"/>
            <a:r>
              <a:rPr lang="ru-RU" b="1" dirty="0"/>
              <a:t>Причины и условия преступности в сфере экономики</a:t>
            </a:r>
            <a:endParaRPr lang="ru-RU" dirty="0"/>
          </a:p>
        </p:txBody>
      </p:sp>
      <p:graphicFrame>
        <p:nvGraphicFramePr>
          <p:cNvPr id="4" name="Объект 3">
            <a:extLst>
              <a:ext uri="{FF2B5EF4-FFF2-40B4-BE49-F238E27FC236}">
                <a16:creationId xmlns:a16="http://schemas.microsoft.com/office/drawing/2014/main" id="{E07D8036-9149-4CD1-8F5F-646BDE6454A6}"/>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0220486"/>
      </p:ext>
    </p:extLst>
  </p:cSld>
  <p:clrMapOvr>
    <a:masterClrMapping/>
  </p:clrMapOvr>
  <p:transition spd="slow">
    <p:push/>
  </p:transition>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D9F4E6-68EE-4541-80A7-5A31011F4941}"/>
              </a:ext>
            </a:extLst>
          </p:cNvPr>
          <p:cNvSpPr>
            <a:spLocks noGrp="1"/>
          </p:cNvSpPr>
          <p:nvPr>
            <p:ph type="title"/>
          </p:nvPr>
        </p:nvSpPr>
        <p:spPr/>
        <p:txBody>
          <a:bodyPr>
            <a:normAutofit/>
          </a:bodyPr>
          <a:lstStyle/>
          <a:p>
            <a:pPr algn="ctr"/>
            <a:r>
              <a:rPr lang="ru-RU" b="1" dirty="0"/>
              <a:t>Предупреждение преступности в сфере экономики</a:t>
            </a:r>
          </a:p>
        </p:txBody>
      </p:sp>
      <p:graphicFrame>
        <p:nvGraphicFramePr>
          <p:cNvPr id="4" name="Объект 3">
            <a:extLst>
              <a:ext uri="{FF2B5EF4-FFF2-40B4-BE49-F238E27FC236}">
                <a16:creationId xmlns:a16="http://schemas.microsoft.com/office/drawing/2014/main" id="{AD217FFA-D9C7-44AB-A9C5-C6B5AC7EDC2C}"/>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0341425"/>
      </p:ext>
    </p:extLst>
  </p:cSld>
  <p:clrMapOvr>
    <a:masterClrMapping/>
  </p:clrMapOvr>
  <p:transition spd="slow">
    <p:push/>
  </p:transition>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0FA561-31AE-4334-B1A5-59B2E02FAC16}"/>
              </a:ext>
            </a:extLst>
          </p:cNvPr>
          <p:cNvSpPr>
            <a:spLocks noGrp="1"/>
          </p:cNvSpPr>
          <p:nvPr>
            <p:ph type="title"/>
          </p:nvPr>
        </p:nvSpPr>
        <p:spPr/>
        <p:txBody>
          <a:bodyPr/>
          <a:lstStyle/>
          <a:p>
            <a:pPr algn="ctr"/>
            <a:r>
              <a:rPr lang="ru-RU" b="1" dirty="0"/>
              <a:t>Предупреждение преступности в сфере экономики</a:t>
            </a:r>
            <a:endParaRPr lang="ru-RU" dirty="0"/>
          </a:p>
        </p:txBody>
      </p:sp>
      <p:graphicFrame>
        <p:nvGraphicFramePr>
          <p:cNvPr id="4" name="Объект 3">
            <a:extLst>
              <a:ext uri="{FF2B5EF4-FFF2-40B4-BE49-F238E27FC236}">
                <a16:creationId xmlns:a16="http://schemas.microsoft.com/office/drawing/2014/main" id="{A3590B0C-44CE-44EF-9B78-B969137E80B2}"/>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3206096"/>
      </p:ext>
    </p:extLst>
  </p:cSld>
  <p:clrMapOvr>
    <a:masterClrMapping/>
  </p:clrMapOvr>
  <p:transition spd="slow">
    <p:push/>
  </p:transition>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B137BE-A2C6-4FFE-B47F-C121C90BF4C1}"/>
              </a:ext>
            </a:extLst>
          </p:cNvPr>
          <p:cNvSpPr>
            <a:spLocks noGrp="1"/>
          </p:cNvSpPr>
          <p:nvPr>
            <p:ph type="title"/>
          </p:nvPr>
        </p:nvSpPr>
        <p:spPr/>
        <p:txBody>
          <a:bodyPr/>
          <a:lstStyle/>
          <a:p>
            <a:pPr algn="ctr"/>
            <a:r>
              <a:rPr lang="ru-RU" b="1" dirty="0"/>
              <a:t>Предупреждение преступности в сфере экономики</a:t>
            </a:r>
            <a:endParaRPr lang="ru-RU" dirty="0"/>
          </a:p>
        </p:txBody>
      </p:sp>
      <p:graphicFrame>
        <p:nvGraphicFramePr>
          <p:cNvPr id="4" name="Объект 3">
            <a:extLst>
              <a:ext uri="{FF2B5EF4-FFF2-40B4-BE49-F238E27FC236}">
                <a16:creationId xmlns:a16="http://schemas.microsoft.com/office/drawing/2014/main" id="{BFB9E03E-AF88-45E5-B954-DE00AC8ADC69}"/>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4350770"/>
      </p:ext>
    </p:extLst>
  </p:cSld>
  <p:clrMapOvr>
    <a:masterClrMapping/>
  </p:clrMapOvr>
  <p:transition spd="slow">
    <p:push/>
  </p:transition>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A3FE52-CF77-47BC-B41F-7DA65600EA21}"/>
              </a:ext>
            </a:extLst>
          </p:cNvPr>
          <p:cNvSpPr>
            <a:spLocks noGrp="1"/>
          </p:cNvSpPr>
          <p:nvPr>
            <p:ph type="title"/>
          </p:nvPr>
        </p:nvSpPr>
        <p:spPr/>
        <p:txBody>
          <a:bodyPr/>
          <a:lstStyle/>
          <a:p>
            <a:pPr algn="ctr"/>
            <a:r>
              <a:rPr lang="ru-RU" b="1" dirty="0"/>
              <a:t>Список использованных источников</a:t>
            </a:r>
          </a:p>
        </p:txBody>
      </p:sp>
      <p:graphicFrame>
        <p:nvGraphicFramePr>
          <p:cNvPr id="4" name="Объект 3">
            <a:extLst>
              <a:ext uri="{FF2B5EF4-FFF2-40B4-BE49-F238E27FC236}">
                <a16:creationId xmlns:a16="http://schemas.microsoft.com/office/drawing/2014/main" id="{9F9D4D59-E773-4727-B120-80BBEFDA301D}"/>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7255898"/>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ABC090-3F0F-4969-8EC1-B0F96830897E}"/>
              </a:ext>
            </a:extLst>
          </p:cNvPr>
          <p:cNvSpPr>
            <a:spLocks noGrp="1"/>
          </p:cNvSpPr>
          <p:nvPr>
            <p:ph type="title"/>
          </p:nvPr>
        </p:nvSpPr>
        <p:spPr/>
        <p:txBody>
          <a:bodyPr/>
          <a:lstStyle/>
          <a:p>
            <a:pPr algn="ctr"/>
            <a:r>
              <a:rPr lang="ru-RU" b="1" dirty="0"/>
              <a:t>Задачи криминологии</a:t>
            </a:r>
            <a:endParaRPr lang="ru-RU" dirty="0"/>
          </a:p>
        </p:txBody>
      </p:sp>
      <p:graphicFrame>
        <p:nvGraphicFramePr>
          <p:cNvPr id="4" name="Объект 3">
            <a:extLst>
              <a:ext uri="{FF2B5EF4-FFF2-40B4-BE49-F238E27FC236}">
                <a16:creationId xmlns:a16="http://schemas.microsoft.com/office/drawing/2014/main" id="{3E027C48-0078-4637-BF07-460C87E4429D}"/>
              </a:ext>
            </a:extLst>
          </p:cNvPr>
          <p:cNvGraphicFramePr>
            <a:graphicFrameLocks noGrp="1"/>
          </p:cNvGraphicFramePr>
          <p:nvPr>
            <p:ph idx="1"/>
            <p:extLst>
              <p:ext uri="{D42A27DB-BD31-4B8C-83A1-F6EECF244321}">
                <p14:modId xmlns:p14="http://schemas.microsoft.com/office/powerpoint/2010/main" val="131549920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4764869"/>
      </p:ext>
    </p:extLst>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C764B6-1FD2-4581-A98C-C56ED086E631}"/>
              </a:ext>
            </a:extLst>
          </p:cNvPr>
          <p:cNvSpPr>
            <a:spLocks noGrp="1"/>
          </p:cNvSpPr>
          <p:nvPr>
            <p:ph type="title"/>
          </p:nvPr>
        </p:nvSpPr>
        <p:spPr/>
        <p:txBody>
          <a:bodyPr/>
          <a:lstStyle/>
          <a:p>
            <a:pPr algn="ctr"/>
            <a:r>
              <a:rPr lang="ru-RU" b="1" dirty="0"/>
              <a:t>Связь криминологии с другими науками</a:t>
            </a:r>
          </a:p>
        </p:txBody>
      </p:sp>
      <p:graphicFrame>
        <p:nvGraphicFramePr>
          <p:cNvPr id="4" name="Объект 3">
            <a:extLst>
              <a:ext uri="{FF2B5EF4-FFF2-40B4-BE49-F238E27FC236}">
                <a16:creationId xmlns:a16="http://schemas.microsoft.com/office/drawing/2014/main" id="{29672628-45FF-4240-921F-6084AAF64A3A}"/>
              </a:ext>
            </a:extLst>
          </p:cNvPr>
          <p:cNvGraphicFramePr>
            <a:graphicFrameLocks noGrp="1"/>
          </p:cNvGraphicFramePr>
          <p:nvPr>
            <p:ph idx="1"/>
            <p:extLst>
              <p:ext uri="{D42A27DB-BD31-4B8C-83A1-F6EECF244321}">
                <p14:modId xmlns:p14="http://schemas.microsoft.com/office/powerpoint/2010/main" val="270190047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9510844"/>
      </p:ext>
    </p:extLst>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275A71-712D-4E81-86EB-BC64E4DDA15C}"/>
              </a:ext>
            </a:extLst>
          </p:cNvPr>
          <p:cNvSpPr>
            <a:spLocks noGrp="1"/>
          </p:cNvSpPr>
          <p:nvPr>
            <p:ph type="title"/>
          </p:nvPr>
        </p:nvSpPr>
        <p:spPr/>
        <p:txBody>
          <a:bodyPr/>
          <a:lstStyle/>
          <a:p>
            <a:pPr algn="ctr"/>
            <a:r>
              <a:rPr lang="ru-RU" b="1" dirty="0"/>
              <a:t>Связь криминологии с другими науками</a:t>
            </a:r>
            <a:endParaRPr lang="ru-RU" dirty="0"/>
          </a:p>
        </p:txBody>
      </p:sp>
      <p:graphicFrame>
        <p:nvGraphicFramePr>
          <p:cNvPr id="4" name="Объект 3">
            <a:extLst>
              <a:ext uri="{FF2B5EF4-FFF2-40B4-BE49-F238E27FC236}">
                <a16:creationId xmlns:a16="http://schemas.microsoft.com/office/drawing/2014/main" id="{EFD846F1-C4FB-40FC-9463-B3A373BFF97A}"/>
              </a:ext>
            </a:extLst>
          </p:cNvPr>
          <p:cNvGraphicFramePr>
            <a:graphicFrameLocks noGrp="1"/>
          </p:cNvGraphicFramePr>
          <p:nvPr>
            <p:ph idx="1"/>
            <p:extLst>
              <p:ext uri="{D42A27DB-BD31-4B8C-83A1-F6EECF244321}">
                <p14:modId xmlns:p14="http://schemas.microsoft.com/office/powerpoint/2010/main" val="105858168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1062710"/>
      </p:ext>
    </p:extLst>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8F633B-C88A-446A-99FA-8FAF23FCA496}"/>
              </a:ext>
            </a:extLst>
          </p:cNvPr>
          <p:cNvSpPr>
            <a:spLocks noGrp="1"/>
          </p:cNvSpPr>
          <p:nvPr>
            <p:ph type="title"/>
          </p:nvPr>
        </p:nvSpPr>
        <p:spPr/>
        <p:txBody>
          <a:bodyPr/>
          <a:lstStyle/>
          <a:p>
            <a:pPr algn="ctr"/>
            <a:r>
              <a:rPr lang="ru-RU" b="1" dirty="0"/>
              <a:t>Связь криминологии с другими науками</a:t>
            </a:r>
            <a:endParaRPr lang="ru-RU" dirty="0"/>
          </a:p>
        </p:txBody>
      </p:sp>
      <p:graphicFrame>
        <p:nvGraphicFramePr>
          <p:cNvPr id="4" name="Объект 3">
            <a:extLst>
              <a:ext uri="{FF2B5EF4-FFF2-40B4-BE49-F238E27FC236}">
                <a16:creationId xmlns:a16="http://schemas.microsoft.com/office/drawing/2014/main" id="{4259A132-EFA9-4C11-88EA-168B938C242D}"/>
              </a:ext>
            </a:extLst>
          </p:cNvPr>
          <p:cNvGraphicFramePr>
            <a:graphicFrameLocks noGrp="1"/>
          </p:cNvGraphicFramePr>
          <p:nvPr>
            <p:ph idx="1"/>
            <p:extLst>
              <p:ext uri="{D42A27DB-BD31-4B8C-83A1-F6EECF244321}">
                <p14:modId xmlns:p14="http://schemas.microsoft.com/office/powerpoint/2010/main" val="417241592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1256167"/>
      </p:ext>
    </p:extLst>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4EC6092-40A6-49A9-876A-EF0C21C0BA53}"/>
              </a:ext>
            </a:extLst>
          </p:cNvPr>
          <p:cNvSpPr>
            <a:spLocks noGrp="1"/>
          </p:cNvSpPr>
          <p:nvPr>
            <p:ph type="title"/>
          </p:nvPr>
        </p:nvSpPr>
        <p:spPr/>
        <p:txBody>
          <a:bodyPr/>
          <a:lstStyle/>
          <a:p>
            <a:pPr algn="ctr"/>
            <a:r>
              <a:rPr lang="ru-RU" b="1" dirty="0"/>
              <a:t>Связь криминологии с другими науками</a:t>
            </a:r>
            <a:endParaRPr lang="ru-RU" dirty="0"/>
          </a:p>
        </p:txBody>
      </p:sp>
      <p:graphicFrame>
        <p:nvGraphicFramePr>
          <p:cNvPr id="4" name="Объект 3">
            <a:extLst>
              <a:ext uri="{FF2B5EF4-FFF2-40B4-BE49-F238E27FC236}">
                <a16:creationId xmlns:a16="http://schemas.microsoft.com/office/drawing/2014/main" id="{D8D35827-8D73-4186-8CFB-978C06DFAA0A}"/>
              </a:ext>
            </a:extLst>
          </p:cNvPr>
          <p:cNvGraphicFramePr>
            <a:graphicFrameLocks noGrp="1"/>
          </p:cNvGraphicFramePr>
          <p:nvPr>
            <p:ph idx="1"/>
            <p:extLst>
              <p:ext uri="{D42A27DB-BD31-4B8C-83A1-F6EECF244321}">
                <p14:modId xmlns:p14="http://schemas.microsoft.com/office/powerpoint/2010/main" val="20642929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9433188"/>
      </p:ext>
    </p:extLst>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AC6FFD-D994-4064-9A6B-C5BF2F052549}"/>
              </a:ext>
            </a:extLst>
          </p:cNvPr>
          <p:cNvSpPr>
            <a:spLocks noGrp="1"/>
          </p:cNvSpPr>
          <p:nvPr>
            <p:ph type="title"/>
          </p:nvPr>
        </p:nvSpPr>
        <p:spPr/>
        <p:txBody>
          <a:bodyPr/>
          <a:lstStyle/>
          <a:p>
            <a:pPr algn="ctr"/>
            <a:r>
              <a:rPr lang="ru-RU" b="1" dirty="0"/>
              <a:t>Связь криминологии с другими науками</a:t>
            </a:r>
          </a:p>
        </p:txBody>
      </p:sp>
      <p:graphicFrame>
        <p:nvGraphicFramePr>
          <p:cNvPr id="4" name="Объект 3">
            <a:extLst>
              <a:ext uri="{FF2B5EF4-FFF2-40B4-BE49-F238E27FC236}">
                <a16:creationId xmlns:a16="http://schemas.microsoft.com/office/drawing/2014/main" id="{EA86B171-B7D6-4725-A188-69E53FAEB24D}"/>
              </a:ext>
            </a:extLst>
          </p:cNvPr>
          <p:cNvGraphicFramePr>
            <a:graphicFrameLocks noGrp="1"/>
          </p:cNvGraphicFramePr>
          <p:nvPr>
            <p:ph idx="1"/>
            <p:extLst>
              <p:ext uri="{D42A27DB-BD31-4B8C-83A1-F6EECF244321}">
                <p14:modId xmlns:p14="http://schemas.microsoft.com/office/powerpoint/2010/main" val="175883011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7412091"/>
      </p:ext>
    </p:extLst>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8845F68-6C31-483E-8D01-A69C930E9DEB}"/>
              </a:ext>
            </a:extLst>
          </p:cNvPr>
          <p:cNvSpPr>
            <a:spLocks noGrp="1"/>
          </p:cNvSpPr>
          <p:nvPr>
            <p:ph type="title"/>
          </p:nvPr>
        </p:nvSpPr>
        <p:spPr/>
        <p:txBody>
          <a:bodyPr/>
          <a:lstStyle/>
          <a:p>
            <a:pPr algn="ctr"/>
            <a:r>
              <a:rPr lang="ru-RU" b="1" dirty="0"/>
              <a:t>Связь криминологии с другими науками</a:t>
            </a:r>
            <a:endParaRPr lang="ru-RU" dirty="0"/>
          </a:p>
        </p:txBody>
      </p:sp>
      <p:graphicFrame>
        <p:nvGraphicFramePr>
          <p:cNvPr id="4" name="Объект 3">
            <a:extLst>
              <a:ext uri="{FF2B5EF4-FFF2-40B4-BE49-F238E27FC236}">
                <a16:creationId xmlns:a16="http://schemas.microsoft.com/office/drawing/2014/main" id="{6302720F-1861-414B-B704-747FA74619CE}"/>
              </a:ext>
            </a:extLst>
          </p:cNvPr>
          <p:cNvGraphicFramePr>
            <a:graphicFrameLocks noGrp="1"/>
          </p:cNvGraphicFramePr>
          <p:nvPr>
            <p:ph idx="1"/>
            <p:extLst>
              <p:ext uri="{D42A27DB-BD31-4B8C-83A1-F6EECF244321}">
                <p14:modId xmlns:p14="http://schemas.microsoft.com/office/powerpoint/2010/main" val="175019647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7567"/>
      </p:ext>
    </p:extLst>
  </p:cSld>
  <p:clrMapOvr>
    <a:masterClrMapping/>
  </p:clrMapOvr>
  <p:transition spd="slow">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B3F715-08F4-48D7-8F4A-5EF6C4BC4081}"/>
              </a:ext>
            </a:extLst>
          </p:cNvPr>
          <p:cNvSpPr>
            <a:spLocks noGrp="1"/>
          </p:cNvSpPr>
          <p:nvPr>
            <p:ph type="ctrTitle"/>
          </p:nvPr>
        </p:nvSpPr>
        <p:spPr/>
        <p:txBody>
          <a:bodyPr/>
          <a:lstStyle/>
          <a:p>
            <a:r>
              <a:rPr lang="ru-RU" b="1" dirty="0"/>
              <a:t>Тема 2. Преступность и ее характеристики</a:t>
            </a:r>
          </a:p>
        </p:txBody>
      </p:sp>
    </p:spTree>
    <p:extLst>
      <p:ext uri="{BB962C8B-B14F-4D97-AF65-F5344CB8AC3E}">
        <p14:creationId xmlns:p14="http://schemas.microsoft.com/office/powerpoint/2010/main" val="389557"/>
      </p:ext>
    </p:extLst>
  </p:cSld>
  <p:clrMapOvr>
    <a:masterClrMapping/>
  </p:clrMapOvr>
  <p:transition spd="slow">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37BF18E-3709-49CC-8EC2-00B09B5D6E5A}"/>
              </a:ext>
            </a:extLst>
          </p:cNvPr>
          <p:cNvSpPr>
            <a:spLocks noGrp="1"/>
          </p:cNvSpPr>
          <p:nvPr>
            <p:ph type="title"/>
          </p:nvPr>
        </p:nvSpPr>
        <p:spPr>
          <a:xfrm>
            <a:off x="838200" y="365125"/>
            <a:ext cx="10515600" cy="1325563"/>
          </a:xfrm>
        </p:spPr>
        <p:txBody>
          <a:bodyPr/>
          <a:lstStyle/>
          <a:p>
            <a:pPr algn="ctr"/>
            <a:r>
              <a:rPr lang="ru-RU" b="1"/>
              <a:t>Содержание темы</a:t>
            </a:r>
            <a:endParaRPr lang="ru-RU" b="1" dirty="0"/>
          </a:p>
        </p:txBody>
      </p:sp>
      <p:sp>
        <p:nvSpPr>
          <p:cNvPr id="3" name="Объект 2">
            <a:extLst>
              <a:ext uri="{FF2B5EF4-FFF2-40B4-BE49-F238E27FC236}">
                <a16:creationId xmlns:a16="http://schemas.microsoft.com/office/drawing/2014/main" id="{9651768F-3862-4614-922F-DACA4152BDE2}"/>
              </a:ext>
            </a:extLst>
          </p:cNvPr>
          <p:cNvSpPr>
            <a:spLocks noGrp="1"/>
          </p:cNvSpPr>
          <p:nvPr>
            <p:ph idx="1"/>
          </p:nvPr>
        </p:nvSpPr>
        <p:spPr>
          <a:xfrm>
            <a:off x="838200" y="1825625"/>
            <a:ext cx="10515600" cy="4351338"/>
          </a:xfrm>
        </p:spPr>
        <p:txBody>
          <a:bodyPr/>
          <a:lstStyle/>
          <a:p>
            <a:r>
              <a:rPr lang="ru-RU" dirty="0"/>
              <a:t>Понятие и признаки преступности</a:t>
            </a:r>
          </a:p>
          <a:p>
            <a:r>
              <a:rPr lang="ru-RU" dirty="0"/>
              <a:t>Основные показатели преступности</a:t>
            </a:r>
          </a:p>
          <a:p>
            <a:r>
              <a:rPr lang="ru-RU" dirty="0"/>
              <a:t>Латентная преступность: виды и методы оценки</a:t>
            </a:r>
          </a:p>
          <a:p>
            <a:r>
              <a:rPr lang="ru-RU" dirty="0"/>
              <a:t>Виды преступности</a:t>
            </a:r>
          </a:p>
        </p:txBody>
      </p:sp>
    </p:spTree>
    <p:extLst>
      <p:ext uri="{BB962C8B-B14F-4D97-AF65-F5344CB8AC3E}">
        <p14:creationId xmlns:p14="http://schemas.microsoft.com/office/powerpoint/2010/main" val="1125251546"/>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E5EBF9C-1288-41F0-A5FA-AB1B8D689EFA}"/>
              </a:ext>
            </a:extLst>
          </p:cNvPr>
          <p:cNvSpPr>
            <a:spLocks noGrp="1"/>
          </p:cNvSpPr>
          <p:nvPr>
            <p:ph type="ctrTitle"/>
          </p:nvPr>
        </p:nvSpPr>
        <p:spPr/>
        <p:txBody>
          <a:bodyPr>
            <a:normAutofit/>
          </a:bodyPr>
          <a:lstStyle/>
          <a:p>
            <a:r>
              <a:rPr lang="ru-RU" sz="4800" b="1" dirty="0"/>
              <a:t>Тема 1. Криминология как наука предмет и задачи. Связь криминологии с другими науками</a:t>
            </a:r>
          </a:p>
        </p:txBody>
      </p:sp>
    </p:spTree>
    <p:extLst>
      <p:ext uri="{BB962C8B-B14F-4D97-AF65-F5344CB8AC3E}">
        <p14:creationId xmlns:p14="http://schemas.microsoft.com/office/powerpoint/2010/main" val="528940065"/>
      </p:ext>
    </p:extLst>
  </p:cSld>
  <p:clrMapOvr>
    <a:masterClrMapping/>
  </p:clrMapOvr>
  <p:transition spd="slow">
    <p:pu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4FC5F2-1A6D-43BA-9EEF-0499BE827222}"/>
              </a:ext>
            </a:extLst>
          </p:cNvPr>
          <p:cNvSpPr>
            <a:spLocks noGrp="1"/>
          </p:cNvSpPr>
          <p:nvPr>
            <p:ph type="title"/>
          </p:nvPr>
        </p:nvSpPr>
        <p:spPr/>
        <p:txBody>
          <a:bodyPr/>
          <a:lstStyle/>
          <a:p>
            <a:pPr algn="ctr"/>
            <a:r>
              <a:rPr lang="ru-RU" b="1" dirty="0"/>
              <a:t>Понятие и признаки преступности</a:t>
            </a:r>
          </a:p>
        </p:txBody>
      </p:sp>
      <p:graphicFrame>
        <p:nvGraphicFramePr>
          <p:cNvPr id="4" name="Объект 3">
            <a:extLst>
              <a:ext uri="{FF2B5EF4-FFF2-40B4-BE49-F238E27FC236}">
                <a16:creationId xmlns:a16="http://schemas.microsoft.com/office/drawing/2014/main" id="{94E39162-EC74-45BB-8057-D417AA311733}"/>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0411536"/>
      </p:ext>
    </p:extLst>
  </p:cSld>
  <p:clrMapOvr>
    <a:masterClrMapping/>
  </p:clrMapOvr>
  <p:transition spd="slow">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7080489-6280-41FC-9373-B68256154784}"/>
              </a:ext>
            </a:extLst>
          </p:cNvPr>
          <p:cNvSpPr>
            <a:spLocks noGrp="1"/>
          </p:cNvSpPr>
          <p:nvPr>
            <p:ph type="title"/>
          </p:nvPr>
        </p:nvSpPr>
        <p:spPr/>
        <p:txBody>
          <a:bodyPr/>
          <a:lstStyle/>
          <a:p>
            <a:pPr algn="ctr"/>
            <a:r>
              <a:rPr lang="ru-RU" b="1" dirty="0"/>
              <a:t>Понятие и признаки преступности</a:t>
            </a:r>
          </a:p>
        </p:txBody>
      </p:sp>
      <p:graphicFrame>
        <p:nvGraphicFramePr>
          <p:cNvPr id="4" name="Объект 3">
            <a:extLst>
              <a:ext uri="{FF2B5EF4-FFF2-40B4-BE49-F238E27FC236}">
                <a16:creationId xmlns:a16="http://schemas.microsoft.com/office/drawing/2014/main" id="{9D8C7FC7-5ADF-4BAF-BDCF-BF8870A68F02}"/>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6174685"/>
      </p:ext>
    </p:extLst>
  </p:cSld>
  <p:clrMapOvr>
    <a:masterClrMapping/>
  </p:clrMapOvr>
  <p:transition spd="slow">
    <p:pu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6F4233B-EE1B-42A2-B94B-CD2272E19FE5}"/>
              </a:ext>
            </a:extLst>
          </p:cNvPr>
          <p:cNvSpPr>
            <a:spLocks noGrp="1"/>
          </p:cNvSpPr>
          <p:nvPr>
            <p:ph type="title"/>
          </p:nvPr>
        </p:nvSpPr>
        <p:spPr/>
        <p:txBody>
          <a:bodyPr/>
          <a:lstStyle/>
          <a:p>
            <a:pPr algn="ctr"/>
            <a:r>
              <a:rPr lang="ru-RU" b="1" dirty="0"/>
              <a:t>Понятие и признаки преступности</a:t>
            </a:r>
          </a:p>
        </p:txBody>
      </p:sp>
      <p:graphicFrame>
        <p:nvGraphicFramePr>
          <p:cNvPr id="4" name="Объект 3">
            <a:extLst>
              <a:ext uri="{FF2B5EF4-FFF2-40B4-BE49-F238E27FC236}">
                <a16:creationId xmlns:a16="http://schemas.microsoft.com/office/drawing/2014/main" id="{B40F0CF5-DC58-48BB-B8DA-C69B9699E60B}"/>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9220670"/>
      </p:ext>
    </p:extLst>
  </p:cSld>
  <p:clrMapOvr>
    <a:masterClrMapping/>
  </p:clrMapOvr>
  <p:transition spd="slow">
    <p:push/>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6DEAF0A-3426-4EA4-B0DC-AE0138487125}"/>
              </a:ext>
            </a:extLst>
          </p:cNvPr>
          <p:cNvSpPr>
            <a:spLocks noGrp="1"/>
          </p:cNvSpPr>
          <p:nvPr>
            <p:ph type="title"/>
          </p:nvPr>
        </p:nvSpPr>
        <p:spPr/>
        <p:txBody>
          <a:bodyPr/>
          <a:lstStyle/>
          <a:p>
            <a:pPr algn="ctr"/>
            <a:r>
              <a:rPr lang="ru-RU" b="1" dirty="0"/>
              <a:t>Понятие и признаки преступности</a:t>
            </a:r>
            <a:endParaRPr lang="ru-RU" dirty="0"/>
          </a:p>
        </p:txBody>
      </p:sp>
      <p:graphicFrame>
        <p:nvGraphicFramePr>
          <p:cNvPr id="4" name="Объект 3">
            <a:extLst>
              <a:ext uri="{FF2B5EF4-FFF2-40B4-BE49-F238E27FC236}">
                <a16:creationId xmlns:a16="http://schemas.microsoft.com/office/drawing/2014/main" id="{3935882E-9FF5-4F59-B401-ABAF89C03BBA}"/>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0787223"/>
      </p:ext>
    </p:extLst>
  </p:cSld>
  <p:clrMapOvr>
    <a:masterClrMapping/>
  </p:clrMapOvr>
  <p:transition spd="slow">
    <p:push/>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2EAF7F-E2C3-47E6-B02E-E45DCCBCBE59}"/>
              </a:ext>
            </a:extLst>
          </p:cNvPr>
          <p:cNvSpPr>
            <a:spLocks noGrp="1"/>
          </p:cNvSpPr>
          <p:nvPr>
            <p:ph type="title"/>
          </p:nvPr>
        </p:nvSpPr>
        <p:spPr/>
        <p:txBody>
          <a:bodyPr/>
          <a:lstStyle/>
          <a:p>
            <a:pPr algn="ctr"/>
            <a:r>
              <a:rPr lang="ru-RU" b="1" dirty="0"/>
              <a:t>Понятие и признаки преступности</a:t>
            </a:r>
            <a:endParaRPr lang="ru-RU" dirty="0"/>
          </a:p>
        </p:txBody>
      </p:sp>
      <p:graphicFrame>
        <p:nvGraphicFramePr>
          <p:cNvPr id="4" name="Объект 3">
            <a:extLst>
              <a:ext uri="{FF2B5EF4-FFF2-40B4-BE49-F238E27FC236}">
                <a16:creationId xmlns:a16="http://schemas.microsoft.com/office/drawing/2014/main" id="{99799E9D-7E93-4B5E-9992-328AE80E8FBA}"/>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2698500"/>
      </p:ext>
    </p:extLst>
  </p:cSld>
  <p:clrMapOvr>
    <a:masterClrMapping/>
  </p:clrMapOvr>
  <p:transition spd="slow">
    <p:push/>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7F13A6-D9F5-4A4A-838C-8CD348E3E965}"/>
              </a:ext>
            </a:extLst>
          </p:cNvPr>
          <p:cNvSpPr>
            <a:spLocks noGrp="1"/>
          </p:cNvSpPr>
          <p:nvPr>
            <p:ph type="title"/>
          </p:nvPr>
        </p:nvSpPr>
        <p:spPr/>
        <p:txBody>
          <a:bodyPr/>
          <a:lstStyle/>
          <a:p>
            <a:pPr algn="ctr"/>
            <a:r>
              <a:rPr lang="ru-RU" b="1" dirty="0"/>
              <a:t>Понятие и признаки преступности</a:t>
            </a:r>
            <a:endParaRPr lang="ru-RU" dirty="0"/>
          </a:p>
        </p:txBody>
      </p:sp>
      <p:graphicFrame>
        <p:nvGraphicFramePr>
          <p:cNvPr id="4" name="Объект 3">
            <a:extLst>
              <a:ext uri="{FF2B5EF4-FFF2-40B4-BE49-F238E27FC236}">
                <a16:creationId xmlns:a16="http://schemas.microsoft.com/office/drawing/2014/main" id="{3B4983BF-F102-40C2-BFDA-D79530D972F3}"/>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7986347"/>
      </p:ext>
    </p:extLst>
  </p:cSld>
  <p:clrMapOvr>
    <a:masterClrMapping/>
  </p:clrMapOvr>
  <p:transition spd="slow">
    <p:push/>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7F4990-81EC-4DF6-A92B-8460D1CABC6F}"/>
              </a:ext>
            </a:extLst>
          </p:cNvPr>
          <p:cNvSpPr>
            <a:spLocks noGrp="1"/>
          </p:cNvSpPr>
          <p:nvPr>
            <p:ph type="title"/>
          </p:nvPr>
        </p:nvSpPr>
        <p:spPr/>
        <p:txBody>
          <a:bodyPr/>
          <a:lstStyle/>
          <a:p>
            <a:pPr algn="ctr"/>
            <a:r>
              <a:rPr lang="ru-RU" b="1" dirty="0"/>
              <a:t>Понятие и признаки преступности</a:t>
            </a:r>
            <a:endParaRPr lang="ru-RU" dirty="0"/>
          </a:p>
        </p:txBody>
      </p:sp>
      <p:graphicFrame>
        <p:nvGraphicFramePr>
          <p:cNvPr id="4" name="Объект 3">
            <a:extLst>
              <a:ext uri="{FF2B5EF4-FFF2-40B4-BE49-F238E27FC236}">
                <a16:creationId xmlns:a16="http://schemas.microsoft.com/office/drawing/2014/main" id="{030112E1-1E42-4BB8-9B3E-EC37AF9E1668}"/>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4839798"/>
      </p:ext>
    </p:extLst>
  </p:cSld>
  <p:clrMapOvr>
    <a:masterClrMapping/>
  </p:clrMapOvr>
  <p:transition spd="slow">
    <p:push/>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F4844B-57F0-4F87-AA44-C271247B883B}"/>
              </a:ext>
            </a:extLst>
          </p:cNvPr>
          <p:cNvSpPr>
            <a:spLocks noGrp="1"/>
          </p:cNvSpPr>
          <p:nvPr>
            <p:ph type="title"/>
          </p:nvPr>
        </p:nvSpPr>
        <p:spPr/>
        <p:txBody>
          <a:bodyPr/>
          <a:lstStyle/>
          <a:p>
            <a:pPr algn="ctr"/>
            <a:r>
              <a:rPr lang="ru-RU" b="1" dirty="0"/>
              <a:t>Понятие и признаки преступности</a:t>
            </a:r>
            <a:endParaRPr lang="ru-RU" dirty="0"/>
          </a:p>
        </p:txBody>
      </p:sp>
      <p:graphicFrame>
        <p:nvGraphicFramePr>
          <p:cNvPr id="4" name="Объект 3">
            <a:extLst>
              <a:ext uri="{FF2B5EF4-FFF2-40B4-BE49-F238E27FC236}">
                <a16:creationId xmlns:a16="http://schemas.microsoft.com/office/drawing/2014/main" id="{D8C7387B-2DB6-4953-B98D-BE35340EAF47}"/>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1069169"/>
      </p:ext>
    </p:extLst>
  </p:cSld>
  <p:clrMapOvr>
    <a:masterClrMapping/>
  </p:clrMapOvr>
  <p:transition spd="slow">
    <p:push/>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F53C9B-F224-4202-BB68-C2010F224A07}"/>
              </a:ext>
            </a:extLst>
          </p:cNvPr>
          <p:cNvSpPr>
            <a:spLocks noGrp="1"/>
          </p:cNvSpPr>
          <p:nvPr>
            <p:ph type="title"/>
          </p:nvPr>
        </p:nvSpPr>
        <p:spPr/>
        <p:txBody>
          <a:bodyPr/>
          <a:lstStyle/>
          <a:p>
            <a:pPr algn="ctr"/>
            <a:r>
              <a:rPr lang="ru-RU" b="1" dirty="0"/>
              <a:t>Понятие и признаки преступности</a:t>
            </a:r>
            <a:endParaRPr lang="ru-RU" dirty="0"/>
          </a:p>
        </p:txBody>
      </p:sp>
      <p:graphicFrame>
        <p:nvGraphicFramePr>
          <p:cNvPr id="4" name="Объект 3">
            <a:extLst>
              <a:ext uri="{FF2B5EF4-FFF2-40B4-BE49-F238E27FC236}">
                <a16:creationId xmlns:a16="http://schemas.microsoft.com/office/drawing/2014/main" id="{44BD3BDD-77E3-4010-BF8A-C3C8752DB247}"/>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5634861"/>
      </p:ext>
    </p:extLst>
  </p:cSld>
  <p:clrMapOvr>
    <a:masterClrMapping/>
  </p:clrMapOvr>
  <p:transition spd="slow">
    <p:push/>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FBE824A-9847-4B13-9C17-DFB440D842FE}"/>
              </a:ext>
            </a:extLst>
          </p:cNvPr>
          <p:cNvSpPr>
            <a:spLocks noGrp="1"/>
          </p:cNvSpPr>
          <p:nvPr>
            <p:ph type="title"/>
          </p:nvPr>
        </p:nvSpPr>
        <p:spPr/>
        <p:txBody>
          <a:bodyPr/>
          <a:lstStyle/>
          <a:p>
            <a:pPr algn="ctr"/>
            <a:r>
              <a:rPr lang="ru-RU" b="1" dirty="0"/>
              <a:t>Основные показатели преступности</a:t>
            </a:r>
          </a:p>
        </p:txBody>
      </p:sp>
      <p:graphicFrame>
        <p:nvGraphicFramePr>
          <p:cNvPr id="4" name="Объект 3">
            <a:extLst>
              <a:ext uri="{FF2B5EF4-FFF2-40B4-BE49-F238E27FC236}">
                <a16:creationId xmlns:a16="http://schemas.microsoft.com/office/drawing/2014/main" id="{51AF9223-0B1E-439A-86A0-D9BB54DDA283}"/>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9853843"/>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37BF18E-3709-49CC-8EC2-00B09B5D6E5A}"/>
              </a:ext>
            </a:extLst>
          </p:cNvPr>
          <p:cNvSpPr>
            <a:spLocks noGrp="1"/>
          </p:cNvSpPr>
          <p:nvPr>
            <p:ph type="title"/>
          </p:nvPr>
        </p:nvSpPr>
        <p:spPr>
          <a:xfrm>
            <a:off x="838200" y="365125"/>
            <a:ext cx="10515600" cy="1325563"/>
          </a:xfrm>
        </p:spPr>
        <p:txBody>
          <a:bodyPr/>
          <a:lstStyle/>
          <a:p>
            <a:pPr algn="ctr"/>
            <a:r>
              <a:rPr lang="ru-RU" b="1"/>
              <a:t>Содержание темы</a:t>
            </a:r>
            <a:endParaRPr lang="ru-RU" b="1" dirty="0"/>
          </a:p>
        </p:txBody>
      </p:sp>
      <p:sp>
        <p:nvSpPr>
          <p:cNvPr id="3" name="Объект 2">
            <a:extLst>
              <a:ext uri="{FF2B5EF4-FFF2-40B4-BE49-F238E27FC236}">
                <a16:creationId xmlns:a16="http://schemas.microsoft.com/office/drawing/2014/main" id="{9651768F-3862-4614-922F-DACA4152BDE2}"/>
              </a:ext>
            </a:extLst>
          </p:cNvPr>
          <p:cNvSpPr>
            <a:spLocks noGrp="1"/>
          </p:cNvSpPr>
          <p:nvPr>
            <p:ph idx="1"/>
          </p:nvPr>
        </p:nvSpPr>
        <p:spPr>
          <a:xfrm>
            <a:off x="838200" y="1825625"/>
            <a:ext cx="10515600" cy="4351338"/>
          </a:xfrm>
        </p:spPr>
        <p:txBody>
          <a:bodyPr/>
          <a:lstStyle/>
          <a:p>
            <a:r>
              <a:rPr lang="ru-RU" dirty="0"/>
              <a:t>Наука криминология и ее предмет</a:t>
            </a:r>
          </a:p>
          <a:p>
            <a:r>
              <a:rPr lang="ru-RU" dirty="0"/>
              <a:t>Задачи криминологии</a:t>
            </a:r>
          </a:p>
          <a:p>
            <a:r>
              <a:rPr lang="ru-RU" dirty="0"/>
              <a:t>Связь криминологии с другими науками</a:t>
            </a:r>
          </a:p>
        </p:txBody>
      </p:sp>
    </p:spTree>
    <p:extLst>
      <p:ext uri="{BB962C8B-B14F-4D97-AF65-F5344CB8AC3E}">
        <p14:creationId xmlns:p14="http://schemas.microsoft.com/office/powerpoint/2010/main" val="995953707"/>
      </p:ext>
    </p:extLst>
  </p:cSld>
  <p:clrMapOvr>
    <a:masterClrMapping/>
  </p:clrMapOvr>
  <p:transition spd="slow">
    <p:push/>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C3AD2D-DADB-471D-957C-B390C05297A0}"/>
              </a:ext>
            </a:extLst>
          </p:cNvPr>
          <p:cNvSpPr>
            <a:spLocks noGrp="1"/>
          </p:cNvSpPr>
          <p:nvPr>
            <p:ph type="title"/>
          </p:nvPr>
        </p:nvSpPr>
        <p:spPr/>
        <p:txBody>
          <a:bodyPr/>
          <a:lstStyle/>
          <a:p>
            <a:pPr algn="ctr"/>
            <a:r>
              <a:rPr lang="ru-RU" b="1" dirty="0"/>
              <a:t>Основные показатели преступности</a:t>
            </a:r>
            <a:br>
              <a:rPr lang="ru-RU" b="1" dirty="0"/>
            </a:br>
            <a:r>
              <a:rPr lang="en-US" b="1" dirty="0"/>
              <a:t>(</a:t>
            </a:r>
            <a:r>
              <a:rPr lang="ru-RU" b="1" dirty="0"/>
              <a:t>количественные показатели)</a:t>
            </a:r>
          </a:p>
        </p:txBody>
      </p:sp>
      <p:graphicFrame>
        <p:nvGraphicFramePr>
          <p:cNvPr id="4" name="Объект 3">
            <a:extLst>
              <a:ext uri="{FF2B5EF4-FFF2-40B4-BE49-F238E27FC236}">
                <a16:creationId xmlns:a16="http://schemas.microsoft.com/office/drawing/2014/main" id="{7B9B0E38-6A89-474F-B7F0-C134DA61F6AF}"/>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8397531"/>
      </p:ext>
    </p:extLst>
  </p:cSld>
  <p:clrMapOvr>
    <a:masterClrMapping/>
  </p:clrMapOvr>
  <p:transition spd="slow">
    <p:push/>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CF79F2-A07A-45D8-B544-2DC0C65C4B90}"/>
              </a:ext>
            </a:extLst>
          </p:cNvPr>
          <p:cNvSpPr>
            <a:spLocks noGrp="1"/>
          </p:cNvSpPr>
          <p:nvPr>
            <p:ph type="title"/>
          </p:nvPr>
        </p:nvSpPr>
        <p:spPr/>
        <p:txBody>
          <a:bodyPr/>
          <a:lstStyle/>
          <a:p>
            <a:pPr algn="ctr"/>
            <a:r>
              <a:rPr lang="ru-RU" b="1" dirty="0"/>
              <a:t>Основные показатели преступности</a:t>
            </a:r>
            <a:br>
              <a:rPr lang="ru-RU" b="1" dirty="0"/>
            </a:br>
            <a:r>
              <a:rPr lang="en-US" b="1" dirty="0"/>
              <a:t>(</a:t>
            </a:r>
            <a:r>
              <a:rPr lang="ru-RU" b="1" dirty="0"/>
              <a:t>количественные показатели)</a:t>
            </a:r>
            <a:endParaRPr lang="ru-RU" dirty="0"/>
          </a:p>
        </p:txBody>
      </p:sp>
      <p:graphicFrame>
        <p:nvGraphicFramePr>
          <p:cNvPr id="4" name="Объект 3">
            <a:extLst>
              <a:ext uri="{FF2B5EF4-FFF2-40B4-BE49-F238E27FC236}">
                <a16:creationId xmlns:a16="http://schemas.microsoft.com/office/drawing/2014/main" id="{28EA1AB2-A905-4FAF-B8D1-330783F18BD8}"/>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4270862"/>
      </p:ext>
    </p:extLst>
  </p:cSld>
  <p:clrMapOvr>
    <a:masterClrMapping/>
  </p:clrMapOvr>
  <p:transition spd="slow">
    <p:push/>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48D38E-E233-457B-BDD1-827C586B1C03}"/>
              </a:ext>
            </a:extLst>
          </p:cNvPr>
          <p:cNvSpPr>
            <a:spLocks noGrp="1"/>
          </p:cNvSpPr>
          <p:nvPr>
            <p:ph type="title"/>
          </p:nvPr>
        </p:nvSpPr>
        <p:spPr/>
        <p:txBody>
          <a:bodyPr/>
          <a:lstStyle/>
          <a:p>
            <a:pPr algn="ctr"/>
            <a:r>
              <a:rPr lang="ru-RU" b="1" dirty="0"/>
              <a:t>Основные показатели преступности</a:t>
            </a:r>
            <a:br>
              <a:rPr lang="ru-RU" b="1" dirty="0"/>
            </a:br>
            <a:r>
              <a:rPr lang="en-US" b="1" dirty="0"/>
              <a:t>(</a:t>
            </a:r>
            <a:r>
              <a:rPr lang="ru-RU" b="1" dirty="0"/>
              <a:t>количественные показатели)</a:t>
            </a:r>
            <a:endParaRPr lang="ru-RU" dirty="0"/>
          </a:p>
        </p:txBody>
      </p:sp>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DAC72F44-C8AD-48ED-9241-F7FDD65D7668}"/>
                  </a:ext>
                </a:extLst>
              </p:cNvPr>
              <p:cNvSpPr>
                <a:spLocks noGrp="1"/>
              </p:cNvSpPr>
              <p:nvPr>
                <p:ph idx="1"/>
              </p:nvPr>
            </p:nvSpPr>
            <p:spPr/>
            <p:txBody>
              <a:bodyPr>
                <a:normAutofit lnSpcReduction="10000"/>
              </a:bodyPr>
              <a:lstStyle/>
              <a:p>
                <a:pPr marL="0" indent="0">
                  <a:buNone/>
                </a:pPr>
                <a:r>
                  <a:rPr lang="ru-RU" b="1" dirty="0"/>
                  <a:t>Коэффициент преступности </a:t>
                </a:r>
                <a:r>
                  <a:rPr lang="ru-RU" dirty="0"/>
                  <a:t>определяется отношением числа фактов преступлений к численности населения, достигшего возраста уголовной ответственности, и рассчитывается по формуле: </a:t>
                </a:r>
                <a:endParaRPr lang="en-US" b="1" i="1" dirty="0"/>
              </a:p>
              <a:p>
                <a:pPr marL="0" indent="0" algn="ctr">
                  <a:buNone/>
                </a:pPr>
                <a:endParaRPr lang="en-US" b="1" i="1" dirty="0"/>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𝐾</m:t>
                      </m:r>
                      <m:r>
                        <a:rPr lang="en-US" b="0" i="1" smtClean="0">
                          <a:latin typeface="Cambria Math" panose="02040503050406030204" pitchFamily="18" charset="0"/>
                          <a:ea typeface="Cambria Math" panose="02040503050406030204" pitchFamily="18" charset="0"/>
                        </a:rPr>
                        <m:t>𝜑</m:t>
                      </m:r>
                      <m:r>
                        <a:rPr lang="ru-RU" b="0" i="1" smtClean="0">
                          <a:latin typeface="Cambria Math" panose="02040503050406030204" pitchFamily="18" charset="0"/>
                          <a:ea typeface="Cambria Math" panose="02040503050406030204" pitchFamily="18" charset="0"/>
                        </a:rPr>
                        <m:t>=</m:t>
                      </m:r>
                      <m:f>
                        <m:fPr>
                          <m:ctrlPr>
                            <a:rPr lang="ru-RU" i="1" smtClean="0">
                              <a:latin typeface="Cambria Math" panose="02040503050406030204" pitchFamily="18" charset="0"/>
                              <a:ea typeface="Cambria Math" panose="02040503050406030204" pitchFamily="18" charset="0"/>
                            </a:rPr>
                          </m:ctrlPr>
                        </m:fPr>
                        <m:num>
                          <m:r>
                            <a:rPr lang="ru-RU" b="0"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ea typeface="Cambria Math" panose="02040503050406030204" pitchFamily="18" charset="0"/>
                            </a:rPr>
                            <m:t>𝑁</m:t>
                          </m:r>
                        </m:den>
                      </m:f>
                      <m:r>
                        <a:rPr lang="ru-RU" b="0" i="1" smtClean="0">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5</m:t>
                          </m:r>
                        </m:sup>
                      </m:sSup>
                    </m:oMath>
                  </m:oMathPara>
                </a14:m>
                <a:endParaRPr lang="en-US" dirty="0"/>
              </a:p>
              <a:p>
                <a:pPr marL="0" indent="0" algn="just">
                  <a:buNone/>
                </a:pPr>
                <a:endParaRPr lang="ru-RU" dirty="0"/>
              </a:p>
              <a:p>
                <a:pPr marL="0" indent="0" algn="just">
                  <a:buNone/>
                </a:pPr>
                <a14:m>
                  <m:oMath xmlns:m="http://schemas.openxmlformats.org/officeDocument/2006/math">
                    <m:r>
                      <a:rPr lang="en-US" i="1">
                        <a:latin typeface="Cambria Math" panose="02040503050406030204" pitchFamily="18" charset="0"/>
                      </a:rPr>
                      <m:t>𝐾</m:t>
                    </m:r>
                    <m:r>
                      <a:rPr lang="en-US" i="1">
                        <a:latin typeface="Cambria Math" panose="02040503050406030204" pitchFamily="18" charset="0"/>
                        <a:ea typeface="Cambria Math" panose="02040503050406030204" pitchFamily="18" charset="0"/>
                      </a:rPr>
                      <m:t>𝜑</m:t>
                    </m:r>
                  </m:oMath>
                </a14:m>
                <a:r>
                  <a:rPr lang="ru-RU" dirty="0"/>
                  <a:t> — коэффициент преступности; </a:t>
                </a:r>
              </a:p>
              <a:p>
                <a:pPr marL="0" indent="0" algn="just">
                  <a:buNone/>
                </a:pPr>
                <a14:m>
                  <m:oMath xmlns:m="http://schemas.openxmlformats.org/officeDocument/2006/math">
                    <m:r>
                      <a:rPr lang="ru-RU" i="1">
                        <a:latin typeface="Cambria Math" panose="02040503050406030204" pitchFamily="18" charset="0"/>
                        <a:ea typeface="Cambria Math" panose="02040503050406030204" pitchFamily="18" charset="0"/>
                      </a:rPr>
                      <m:t>𝜋</m:t>
                    </m:r>
                    <m:r>
                      <a:rPr lang="en-US" b="0" i="0" smtClean="0">
                        <a:latin typeface="Cambria Math" panose="02040503050406030204" pitchFamily="18" charset="0"/>
                        <a:ea typeface="Cambria Math" panose="02040503050406030204" pitchFamily="18" charset="0"/>
                      </a:rPr>
                      <m:t> </m:t>
                    </m:r>
                  </m:oMath>
                </a14:m>
                <a:r>
                  <a:rPr lang="ru-RU" dirty="0"/>
                  <a:t>— количество всех зарегистрированных преступлений; </a:t>
                </a:r>
              </a:p>
              <a:p>
                <a:pPr marL="0" indent="0" algn="just">
                  <a:buNone/>
                </a:pPr>
                <a14:m>
                  <m:oMath xmlns:m="http://schemas.openxmlformats.org/officeDocument/2006/math">
                    <m:r>
                      <a:rPr lang="en-US" b="0" i="1" smtClean="0">
                        <a:latin typeface="Cambria Math" panose="02040503050406030204" pitchFamily="18" charset="0"/>
                      </a:rPr>
                      <m:t>𝑁</m:t>
                    </m:r>
                  </m:oMath>
                </a14:m>
                <a:r>
                  <a:rPr lang="ru-RU" dirty="0"/>
                  <a:t>— численность населения в возрасте 14 лет и старше.</a:t>
                </a:r>
              </a:p>
            </p:txBody>
          </p:sp>
        </mc:Choice>
        <mc:Fallback xmlns="">
          <p:sp>
            <p:nvSpPr>
              <p:cNvPr id="3" name="Объект 2">
                <a:extLst>
                  <a:ext uri="{FF2B5EF4-FFF2-40B4-BE49-F238E27FC236}">
                    <a16:creationId xmlns:a16="http://schemas.microsoft.com/office/drawing/2014/main" id="{DAC72F44-C8AD-48ED-9241-F7FDD65D7668}"/>
                  </a:ext>
                </a:extLst>
              </p:cNvPr>
              <p:cNvSpPr>
                <a:spLocks noGrp="1" noRot="1" noChangeAspect="1" noMove="1" noResize="1" noEditPoints="1" noAdjustHandles="1" noChangeArrowheads="1" noChangeShapeType="1" noTextEdit="1"/>
              </p:cNvSpPr>
              <p:nvPr>
                <p:ph idx="1"/>
              </p:nvPr>
            </p:nvSpPr>
            <p:spPr>
              <a:blipFill>
                <a:blip r:embed="rId2"/>
                <a:stretch>
                  <a:fillRect l="-1217" t="-3081" r="-1739"/>
                </a:stretch>
              </a:blipFill>
            </p:spPr>
            <p:txBody>
              <a:bodyPr/>
              <a:lstStyle/>
              <a:p>
                <a:r>
                  <a:rPr lang="ru-RU">
                    <a:noFill/>
                  </a:rPr>
                  <a:t> </a:t>
                </a:r>
              </a:p>
            </p:txBody>
          </p:sp>
        </mc:Fallback>
      </mc:AlternateContent>
    </p:spTree>
    <p:extLst>
      <p:ext uri="{BB962C8B-B14F-4D97-AF65-F5344CB8AC3E}">
        <p14:creationId xmlns:p14="http://schemas.microsoft.com/office/powerpoint/2010/main" val="2274833531"/>
      </p:ext>
    </p:extLst>
  </p:cSld>
  <p:clrMapOvr>
    <a:masterClrMapping/>
  </p:clrMapOvr>
  <p:transition spd="slow">
    <p:push/>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4AF58C-5582-4D9B-828D-B8A0B5114EAD}"/>
              </a:ext>
            </a:extLst>
          </p:cNvPr>
          <p:cNvSpPr>
            <a:spLocks noGrp="1"/>
          </p:cNvSpPr>
          <p:nvPr>
            <p:ph type="title"/>
          </p:nvPr>
        </p:nvSpPr>
        <p:spPr/>
        <p:txBody>
          <a:bodyPr/>
          <a:lstStyle/>
          <a:p>
            <a:pPr algn="ctr"/>
            <a:r>
              <a:rPr lang="ru-RU" b="1" dirty="0"/>
              <a:t>Основные показатели преступности</a:t>
            </a:r>
            <a:br>
              <a:rPr lang="ru-RU" b="1" dirty="0"/>
            </a:br>
            <a:r>
              <a:rPr lang="en-US" b="1" dirty="0"/>
              <a:t>(</a:t>
            </a:r>
            <a:r>
              <a:rPr lang="ru-RU" b="1" dirty="0"/>
              <a:t>количественные показатели)</a:t>
            </a:r>
            <a:endParaRPr lang="ru-RU" dirty="0"/>
          </a:p>
        </p:txBody>
      </p:sp>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DB0A9AA6-1B85-4614-8295-778E608006C0}"/>
                  </a:ext>
                </a:extLst>
              </p:cNvPr>
              <p:cNvSpPr>
                <a:spLocks noGrp="1"/>
              </p:cNvSpPr>
              <p:nvPr>
                <p:ph idx="1"/>
              </p:nvPr>
            </p:nvSpPr>
            <p:spPr/>
            <p:txBody>
              <a:bodyPr>
                <a:normAutofit fontScale="92500" lnSpcReduction="20000"/>
              </a:bodyPr>
              <a:lstStyle/>
              <a:p>
                <a:pPr marL="0" indent="0">
                  <a:buNone/>
                </a:pPr>
                <a:r>
                  <a:rPr lang="ru-RU" b="1" dirty="0"/>
                  <a:t>Коэффициент криминальной активности населения </a:t>
                </a:r>
                <a:r>
                  <a:rPr lang="ru-RU" dirty="0"/>
                  <a:t>(</a:t>
                </a:r>
                <a14:m>
                  <m:oMath xmlns:m="http://schemas.openxmlformats.org/officeDocument/2006/math">
                    <m:r>
                      <a:rPr lang="en-US" i="1">
                        <a:latin typeface="Cambria Math" panose="02040503050406030204" pitchFamily="18" charset="0"/>
                      </a:rPr>
                      <m:t>𝐼</m:t>
                    </m:r>
                  </m:oMath>
                </a14:m>
                <a:r>
                  <a:rPr lang="ru-RU" dirty="0"/>
                  <a:t>) характеризуется числом лиц, совершивших преступление в расчете на определенную численность населения, и рассчитывается по формуле:</a:t>
                </a:r>
              </a:p>
              <a:p>
                <a:pPr marL="0" indent="0">
                  <a:buNone/>
                </a:pPr>
                <a:endParaRPr lang="ru-RU"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𝐼</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𝑚</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5</m:t>
                              </m:r>
                            </m:sup>
                          </m:sSup>
                        </m:num>
                        <m:den>
                          <m:r>
                            <a:rPr lang="en-US" b="0" i="1" smtClean="0">
                              <a:latin typeface="Cambria Math" panose="02040503050406030204" pitchFamily="18" charset="0"/>
                            </a:rPr>
                            <m:t>𝑁</m:t>
                          </m:r>
                        </m:den>
                      </m:f>
                    </m:oMath>
                  </m:oMathPara>
                </a14:m>
                <a:endParaRPr lang="en-US" dirty="0"/>
              </a:p>
              <a:p>
                <a:pPr marL="0" indent="0">
                  <a:buNone/>
                </a:pPr>
                <a:endParaRPr lang="ru-RU" dirty="0"/>
              </a:p>
              <a:p>
                <a:pPr marL="0" indent="0">
                  <a:buNone/>
                </a:pPr>
                <a14:m>
                  <m:oMath xmlns:m="http://schemas.openxmlformats.org/officeDocument/2006/math">
                    <m:r>
                      <a:rPr lang="en-US" i="1">
                        <a:latin typeface="Cambria Math" panose="02040503050406030204" pitchFamily="18" charset="0"/>
                      </a:rPr>
                      <m:t>𝑚</m:t>
                    </m:r>
                  </m:oMath>
                </a14:m>
                <a:r>
                  <a:rPr lang="ru-RU" dirty="0"/>
                  <a:t> — число лиц, совершивших преступления за определенный период на определенной территории; </a:t>
                </a:r>
                <a:endParaRPr lang="en-US" dirty="0"/>
              </a:p>
              <a:p>
                <a:pPr marL="0" indent="0">
                  <a:buNone/>
                </a:pPr>
                <a14:m>
                  <m:oMath xmlns:m="http://schemas.openxmlformats.org/officeDocument/2006/math">
                    <m:r>
                      <a:rPr lang="en-US" i="1">
                        <a:latin typeface="Cambria Math" panose="02040503050406030204" pitchFamily="18" charset="0"/>
                      </a:rPr>
                      <m:t>𝑁</m:t>
                    </m:r>
                    <m:r>
                      <a:rPr lang="en-US" i="1">
                        <a:latin typeface="Cambria Math" panose="02040503050406030204" pitchFamily="18" charset="0"/>
                      </a:rPr>
                      <m:t> </m:t>
                    </m:r>
                  </m:oMath>
                </a14:m>
                <a:r>
                  <a:rPr lang="ru-RU" dirty="0"/>
                  <a:t>— численность активного населения (14—60 лет), проживающего на территории, для которой рассчитывается коэффициент; </a:t>
                </a:r>
                <a:endParaRPr lang="en-US" dirty="0"/>
              </a:p>
              <a:p>
                <a:pPr marL="0" indent="0">
                  <a:buNone/>
                </a:pP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5</m:t>
                        </m:r>
                      </m:sup>
                    </m:sSup>
                  </m:oMath>
                </a14:m>
                <a:r>
                  <a:rPr lang="ru-RU" dirty="0"/>
                  <a:t> — единая расчетная база.</a:t>
                </a:r>
              </a:p>
            </p:txBody>
          </p:sp>
        </mc:Choice>
        <mc:Fallback xmlns="">
          <p:sp>
            <p:nvSpPr>
              <p:cNvPr id="3" name="Объект 2">
                <a:extLst>
                  <a:ext uri="{FF2B5EF4-FFF2-40B4-BE49-F238E27FC236}">
                    <a16:creationId xmlns:a16="http://schemas.microsoft.com/office/drawing/2014/main" id="{DB0A9AA6-1B85-4614-8295-778E608006C0}"/>
                  </a:ext>
                </a:extLst>
              </p:cNvPr>
              <p:cNvSpPr>
                <a:spLocks noGrp="1" noRot="1" noChangeAspect="1" noMove="1" noResize="1" noEditPoints="1" noAdjustHandles="1" noChangeArrowheads="1" noChangeShapeType="1" noTextEdit="1"/>
              </p:cNvSpPr>
              <p:nvPr>
                <p:ph idx="1"/>
              </p:nvPr>
            </p:nvSpPr>
            <p:spPr>
              <a:blipFill>
                <a:blip r:embed="rId2"/>
                <a:stretch>
                  <a:fillRect l="-1043" t="-3501" r="-1043" b="-1401"/>
                </a:stretch>
              </a:blipFill>
            </p:spPr>
            <p:txBody>
              <a:bodyPr/>
              <a:lstStyle/>
              <a:p>
                <a:r>
                  <a:rPr lang="ru-RU">
                    <a:noFill/>
                  </a:rPr>
                  <a:t> </a:t>
                </a:r>
              </a:p>
            </p:txBody>
          </p:sp>
        </mc:Fallback>
      </mc:AlternateContent>
    </p:spTree>
    <p:extLst>
      <p:ext uri="{BB962C8B-B14F-4D97-AF65-F5344CB8AC3E}">
        <p14:creationId xmlns:p14="http://schemas.microsoft.com/office/powerpoint/2010/main" val="2383251487"/>
      </p:ext>
    </p:extLst>
  </p:cSld>
  <p:clrMapOvr>
    <a:masterClrMapping/>
  </p:clrMapOvr>
  <p:transition spd="slow">
    <p:push/>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F0F7B6-4420-4B24-A15A-CA77FB3B3337}"/>
              </a:ext>
            </a:extLst>
          </p:cNvPr>
          <p:cNvSpPr>
            <a:spLocks noGrp="1"/>
          </p:cNvSpPr>
          <p:nvPr>
            <p:ph type="title"/>
          </p:nvPr>
        </p:nvSpPr>
        <p:spPr/>
        <p:txBody>
          <a:bodyPr/>
          <a:lstStyle/>
          <a:p>
            <a:pPr algn="ctr"/>
            <a:r>
              <a:rPr lang="ru-RU" b="1" dirty="0"/>
              <a:t>Основные показатели преступности</a:t>
            </a:r>
            <a:br>
              <a:rPr lang="ru-RU" b="1" dirty="0"/>
            </a:br>
            <a:r>
              <a:rPr lang="en-US" b="1" dirty="0"/>
              <a:t>(</a:t>
            </a:r>
            <a:r>
              <a:rPr lang="ru-RU" b="1" dirty="0"/>
              <a:t>количественные показатели)</a:t>
            </a:r>
            <a:endParaRPr lang="ru-RU" dirty="0"/>
          </a:p>
        </p:txBody>
      </p:sp>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3800FC31-AB46-4752-9660-6EE25C365E80}"/>
                  </a:ext>
                </a:extLst>
              </p:cNvPr>
              <p:cNvSpPr>
                <a:spLocks noGrp="1"/>
              </p:cNvSpPr>
              <p:nvPr>
                <p:ph idx="1"/>
              </p:nvPr>
            </p:nvSpPr>
            <p:spPr/>
            <p:txBody>
              <a:bodyPr>
                <a:normAutofit fontScale="92500" lnSpcReduction="10000"/>
              </a:bodyPr>
              <a:lstStyle/>
              <a:p>
                <a:pPr marL="0" indent="0">
                  <a:buNone/>
                </a:pPr>
                <a:r>
                  <a:rPr lang="ru-RU" b="1" dirty="0"/>
                  <a:t>Показателем криминальной напряженности региона является коэффициент виктимности</a:t>
                </a:r>
                <a:r>
                  <a:rPr lang="ru-RU" dirty="0"/>
                  <a:t> (</a:t>
                </a:r>
                <a14:m>
                  <m:oMath xmlns:m="http://schemas.openxmlformats.org/officeDocument/2006/math">
                    <m:sSub>
                      <m:sSubPr>
                        <m:ctrlPr>
                          <a:rPr lang="ru-RU" i="1">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𝐵</m:t>
                        </m:r>
                      </m:sub>
                    </m:sSub>
                  </m:oMath>
                </a14:m>
                <a:r>
                  <a:rPr lang="ru-RU" dirty="0"/>
                  <a:t>), определяющий количество потерпевших за определенный период времени на определенной территории в расчете на 100 или 10 тыс. населения в целом. Он определяется по формуле:</a:t>
                </a:r>
              </a:p>
              <a:p>
                <a:pPr marL="0" indent="0">
                  <a:buNone/>
                </a:pPr>
                <a:endParaRPr lang="ru-RU" dirty="0"/>
              </a:p>
              <a:p>
                <a:pPr marL="0" indent="0">
                  <a:buNone/>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𝐵</m:t>
                          </m:r>
                        </m:sub>
                      </m:sSub>
                      <m:r>
                        <a:rPr lang="en-US" b="0" i="0" smtClean="0">
                          <a:latin typeface="Cambria Math" panose="02040503050406030204" pitchFamily="18" charset="0"/>
                        </a:rPr>
                        <m:t>= </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ea typeface="Cambria Math" panose="02040503050406030204" pitchFamily="18" charset="0"/>
                                </a:rPr>
                                <m:t>𝜋</m:t>
                              </m:r>
                            </m:sub>
                          </m:sSub>
                        </m:num>
                        <m:den>
                          <m:r>
                            <a:rPr lang="en-US" b="0" i="1" smtClean="0">
                              <a:latin typeface="Cambria Math" panose="02040503050406030204" pitchFamily="18" charset="0"/>
                            </a:rPr>
                            <m:t>𝑁</m:t>
                          </m:r>
                        </m:den>
                      </m:f>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5</m:t>
                          </m:r>
                        </m:sup>
                      </m:sSup>
                    </m:oMath>
                  </m:oMathPara>
                </a14:m>
                <a:endParaRPr lang="en-US" dirty="0"/>
              </a:p>
              <a:p>
                <a:pPr marL="0" indent="0">
                  <a:buNone/>
                </a:pPr>
                <a:endParaRPr lang="en-US" dirty="0"/>
              </a:p>
              <a:p>
                <a:pPr marL="0" indent="0">
                  <a:buNone/>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ea typeface="Cambria Math" panose="02040503050406030204" pitchFamily="18" charset="0"/>
                          </a:rPr>
                          <m:t>𝜋</m:t>
                        </m:r>
                      </m:sub>
                    </m:sSub>
                  </m:oMath>
                </a14:m>
                <a:r>
                  <a:rPr lang="ru-RU" dirty="0"/>
                  <a:t> — количество потерпевших; </a:t>
                </a:r>
                <a:endParaRPr lang="en-US" i="1" dirty="0">
                  <a:latin typeface="Cambria Math" panose="02040503050406030204" pitchFamily="18" charset="0"/>
                </a:endParaRPr>
              </a:p>
              <a:p>
                <a:pPr marL="0" indent="0">
                  <a:buNone/>
                </a:pPr>
                <a14:m>
                  <m:oMath xmlns:m="http://schemas.openxmlformats.org/officeDocument/2006/math">
                    <m:r>
                      <a:rPr lang="en-US" i="1">
                        <a:latin typeface="Cambria Math" panose="02040503050406030204" pitchFamily="18" charset="0"/>
                      </a:rPr>
                      <m:t>𝑁</m:t>
                    </m:r>
                    <m:r>
                      <a:rPr lang="en-US" i="1">
                        <a:latin typeface="Cambria Math" panose="02040503050406030204" pitchFamily="18" charset="0"/>
                      </a:rPr>
                      <m:t> </m:t>
                    </m:r>
                  </m:oMath>
                </a14:m>
                <a:r>
                  <a:rPr lang="ru-RU" dirty="0"/>
                  <a:t>— население.</a:t>
                </a:r>
              </a:p>
            </p:txBody>
          </p:sp>
        </mc:Choice>
        <mc:Fallback xmlns="">
          <p:sp>
            <p:nvSpPr>
              <p:cNvPr id="3" name="Объект 2">
                <a:extLst>
                  <a:ext uri="{FF2B5EF4-FFF2-40B4-BE49-F238E27FC236}">
                    <a16:creationId xmlns:a16="http://schemas.microsoft.com/office/drawing/2014/main" id="{3800FC31-AB46-4752-9660-6EE25C365E80}"/>
                  </a:ext>
                </a:extLst>
              </p:cNvPr>
              <p:cNvSpPr>
                <a:spLocks noGrp="1" noRot="1" noChangeAspect="1" noMove="1" noResize="1" noEditPoints="1" noAdjustHandles="1" noChangeArrowheads="1" noChangeShapeType="1" noTextEdit="1"/>
              </p:cNvSpPr>
              <p:nvPr>
                <p:ph idx="1"/>
              </p:nvPr>
            </p:nvSpPr>
            <p:spPr>
              <a:blipFill>
                <a:blip r:embed="rId2"/>
                <a:stretch>
                  <a:fillRect l="-1043" t="-2801"/>
                </a:stretch>
              </a:blipFill>
            </p:spPr>
            <p:txBody>
              <a:bodyPr/>
              <a:lstStyle/>
              <a:p>
                <a:r>
                  <a:rPr lang="ru-RU">
                    <a:noFill/>
                  </a:rPr>
                  <a:t> </a:t>
                </a:r>
              </a:p>
            </p:txBody>
          </p:sp>
        </mc:Fallback>
      </mc:AlternateContent>
    </p:spTree>
    <p:extLst>
      <p:ext uri="{BB962C8B-B14F-4D97-AF65-F5344CB8AC3E}">
        <p14:creationId xmlns:p14="http://schemas.microsoft.com/office/powerpoint/2010/main" val="3290471627"/>
      </p:ext>
    </p:extLst>
  </p:cSld>
  <p:clrMapOvr>
    <a:masterClrMapping/>
  </p:clrMapOvr>
  <p:transition spd="slow">
    <p:push/>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9B2FE7-9DB8-4A7D-98C7-316776833697}"/>
              </a:ext>
            </a:extLst>
          </p:cNvPr>
          <p:cNvSpPr>
            <a:spLocks noGrp="1"/>
          </p:cNvSpPr>
          <p:nvPr>
            <p:ph type="title"/>
          </p:nvPr>
        </p:nvSpPr>
        <p:spPr/>
        <p:txBody>
          <a:bodyPr/>
          <a:lstStyle/>
          <a:p>
            <a:pPr algn="ctr"/>
            <a:r>
              <a:rPr lang="ru-RU" b="1" dirty="0"/>
              <a:t>Основные показатели преступности</a:t>
            </a:r>
            <a:br>
              <a:rPr lang="ru-RU" b="1" dirty="0"/>
            </a:br>
            <a:r>
              <a:rPr lang="en-US" b="1" dirty="0"/>
              <a:t>(</a:t>
            </a:r>
            <a:r>
              <a:rPr lang="ru-RU" b="1" dirty="0"/>
              <a:t>количественные показатели)</a:t>
            </a:r>
            <a:endParaRPr lang="ru-RU" dirty="0"/>
          </a:p>
        </p:txBody>
      </p:sp>
      <p:sp>
        <p:nvSpPr>
          <p:cNvPr id="3" name="Объект 2">
            <a:extLst>
              <a:ext uri="{FF2B5EF4-FFF2-40B4-BE49-F238E27FC236}">
                <a16:creationId xmlns:a16="http://schemas.microsoft.com/office/drawing/2014/main" id="{CD50FD3B-AE28-40A2-9D0A-85E111B7D09A}"/>
              </a:ext>
            </a:extLst>
          </p:cNvPr>
          <p:cNvSpPr>
            <a:spLocks noGrp="1"/>
          </p:cNvSpPr>
          <p:nvPr>
            <p:ph idx="1"/>
          </p:nvPr>
        </p:nvSpPr>
        <p:spPr/>
        <p:txBody>
          <a:bodyPr>
            <a:normAutofit/>
          </a:bodyPr>
          <a:lstStyle/>
          <a:p>
            <a:pPr marL="0" indent="0">
              <a:buNone/>
            </a:pPr>
            <a:r>
              <a:rPr lang="ru-RU" b="1" dirty="0"/>
              <a:t>Динамика преступности </a:t>
            </a:r>
            <a:r>
              <a:rPr lang="ru-RU" dirty="0"/>
              <a:t>— изменение показателей преступности (состояния, уровня и структуры) на определенной территории за определенный временной период (год, три года, пять лет, 10 лет и т.д.).</a:t>
            </a:r>
          </a:p>
          <a:p>
            <a:pPr marL="0" indent="0">
              <a:buNone/>
            </a:pPr>
            <a:endParaRPr lang="ru-RU" dirty="0"/>
          </a:p>
        </p:txBody>
      </p:sp>
    </p:spTree>
    <p:extLst>
      <p:ext uri="{BB962C8B-B14F-4D97-AF65-F5344CB8AC3E}">
        <p14:creationId xmlns:p14="http://schemas.microsoft.com/office/powerpoint/2010/main" val="1921156239"/>
      </p:ext>
    </p:extLst>
  </p:cSld>
  <p:clrMapOvr>
    <a:masterClrMapping/>
  </p:clrMapOvr>
  <p:transition spd="slow">
    <p:push/>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17A7B9-2980-4775-A808-18040F78ACCA}"/>
              </a:ext>
            </a:extLst>
          </p:cNvPr>
          <p:cNvSpPr>
            <a:spLocks noGrp="1"/>
          </p:cNvSpPr>
          <p:nvPr>
            <p:ph type="title"/>
          </p:nvPr>
        </p:nvSpPr>
        <p:spPr/>
        <p:txBody>
          <a:bodyPr/>
          <a:lstStyle/>
          <a:p>
            <a:pPr algn="ctr"/>
            <a:r>
              <a:rPr lang="ru-RU" b="1" dirty="0"/>
              <a:t>Основные показатели преступности</a:t>
            </a:r>
            <a:endParaRPr lang="ru-RU" dirty="0"/>
          </a:p>
        </p:txBody>
      </p:sp>
      <p:graphicFrame>
        <p:nvGraphicFramePr>
          <p:cNvPr id="6" name="Объект 5">
            <a:extLst>
              <a:ext uri="{FF2B5EF4-FFF2-40B4-BE49-F238E27FC236}">
                <a16:creationId xmlns:a16="http://schemas.microsoft.com/office/drawing/2014/main" id="{42A57350-6487-43AC-812B-787635732E46}"/>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0771281"/>
      </p:ext>
    </p:extLst>
  </p:cSld>
  <p:clrMapOvr>
    <a:masterClrMapping/>
  </p:clrMapOvr>
  <p:transition spd="slow">
    <p:push/>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1F8580-E31F-4FCD-A84F-1A2738E78DB3}"/>
              </a:ext>
            </a:extLst>
          </p:cNvPr>
          <p:cNvSpPr>
            <a:spLocks noGrp="1"/>
          </p:cNvSpPr>
          <p:nvPr>
            <p:ph type="title"/>
          </p:nvPr>
        </p:nvSpPr>
        <p:spPr/>
        <p:txBody>
          <a:bodyPr/>
          <a:lstStyle/>
          <a:p>
            <a:pPr algn="ctr"/>
            <a:r>
              <a:rPr lang="ru-RU" b="1" dirty="0"/>
              <a:t>Основные показатели преступности</a:t>
            </a:r>
            <a:br>
              <a:rPr lang="ru-RU" b="1" dirty="0"/>
            </a:br>
            <a:r>
              <a:rPr lang="en-US" b="1" dirty="0"/>
              <a:t>(</a:t>
            </a:r>
            <a:r>
              <a:rPr lang="ru-RU" b="1" dirty="0"/>
              <a:t>количественные показатели)</a:t>
            </a:r>
            <a:endParaRPr lang="ru-RU" dirty="0"/>
          </a:p>
        </p:txBody>
      </p:sp>
      <p:graphicFrame>
        <p:nvGraphicFramePr>
          <p:cNvPr id="4" name="Объект 3">
            <a:extLst>
              <a:ext uri="{FF2B5EF4-FFF2-40B4-BE49-F238E27FC236}">
                <a16:creationId xmlns:a16="http://schemas.microsoft.com/office/drawing/2014/main" id="{67032E72-E69E-4158-A3AC-AB06FEA98121}"/>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1256899"/>
      </p:ext>
    </p:extLst>
  </p:cSld>
  <p:clrMapOvr>
    <a:masterClrMapping/>
  </p:clrMapOvr>
  <p:transition spd="slow">
    <p:push/>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4CC954-C493-4607-B391-418282C8A9B0}"/>
              </a:ext>
            </a:extLst>
          </p:cNvPr>
          <p:cNvSpPr>
            <a:spLocks noGrp="1"/>
          </p:cNvSpPr>
          <p:nvPr>
            <p:ph type="title"/>
          </p:nvPr>
        </p:nvSpPr>
        <p:spPr/>
        <p:txBody>
          <a:bodyPr/>
          <a:lstStyle/>
          <a:p>
            <a:pPr algn="ctr"/>
            <a:r>
              <a:rPr lang="ru-RU" b="1" dirty="0"/>
              <a:t>Основные показатели преступности</a:t>
            </a:r>
            <a:br>
              <a:rPr lang="ru-RU" b="1" dirty="0"/>
            </a:br>
            <a:r>
              <a:rPr lang="en-US" b="1" dirty="0"/>
              <a:t>(</a:t>
            </a:r>
            <a:r>
              <a:rPr lang="ru-RU" b="1" dirty="0"/>
              <a:t>количественные показатели)</a:t>
            </a:r>
            <a:endParaRPr lang="ru-RU" dirty="0"/>
          </a:p>
        </p:txBody>
      </p:sp>
      <p:graphicFrame>
        <p:nvGraphicFramePr>
          <p:cNvPr id="4" name="Объект 3">
            <a:extLst>
              <a:ext uri="{FF2B5EF4-FFF2-40B4-BE49-F238E27FC236}">
                <a16:creationId xmlns:a16="http://schemas.microsoft.com/office/drawing/2014/main" id="{EFBA35FD-D593-4C99-B943-97A91699BDC7}"/>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6456321"/>
      </p:ext>
    </p:extLst>
  </p:cSld>
  <p:clrMapOvr>
    <a:masterClrMapping/>
  </p:clrMapOvr>
  <p:transition spd="slow">
    <p:push/>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CC2B43-A749-46B0-AF60-E6DCBC04A518}"/>
              </a:ext>
            </a:extLst>
          </p:cNvPr>
          <p:cNvSpPr>
            <a:spLocks noGrp="1"/>
          </p:cNvSpPr>
          <p:nvPr>
            <p:ph type="title"/>
          </p:nvPr>
        </p:nvSpPr>
        <p:spPr/>
        <p:txBody>
          <a:bodyPr/>
          <a:lstStyle/>
          <a:p>
            <a:pPr algn="ctr"/>
            <a:r>
              <a:rPr lang="ru-RU" b="1" dirty="0"/>
              <a:t>Основные показатели преступности</a:t>
            </a:r>
            <a:br>
              <a:rPr lang="ru-RU" b="1" dirty="0"/>
            </a:br>
            <a:r>
              <a:rPr lang="en-US" b="1" dirty="0"/>
              <a:t>(</a:t>
            </a:r>
            <a:r>
              <a:rPr lang="ru-RU" b="1" dirty="0"/>
              <a:t>количественные показатели)</a:t>
            </a:r>
            <a:endParaRPr lang="ru-RU" dirty="0"/>
          </a:p>
        </p:txBody>
      </p:sp>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9B1D5786-25B6-4F2B-B495-8CE9967A2C63}"/>
                  </a:ext>
                </a:extLst>
              </p:cNvPr>
              <p:cNvSpPr>
                <a:spLocks noGrp="1"/>
              </p:cNvSpPr>
              <p:nvPr>
                <p:ph idx="1"/>
              </p:nvPr>
            </p:nvSpPr>
            <p:spPr/>
            <p:txBody>
              <a:bodyPr>
                <a:normAutofit/>
              </a:bodyPr>
              <a:lstStyle/>
              <a:p>
                <a:pPr marL="0" indent="0">
                  <a:buNone/>
                </a:pPr>
                <a:r>
                  <a:rPr lang="ru-RU" b="1" dirty="0"/>
                  <a:t>Абсолютный рост ( либо снижение ) преступности </a:t>
                </a:r>
                <a:r>
                  <a:rPr lang="ru-RU" dirty="0"/>
                  <a:t>(</a:t>
                </a:r>
                <a14:m>
                  <m:oMath xmlns:m="http://schemas.openxmlformats.org/officeDocument/2006/math">
                    <m:r>
                      <a:rPr lang="en-US" i="1">
                        <a:latin typeface="Cambria Math" panose="02040503050406030204" pitchFamily="18" charset="0"/>
                      </a:rPr>
                      <m:t>𝐴</m:t>
                    </m:r>
                  </m:oMath>
                </a14:m>
                <a:r>
                  <a:rPr lang="ru-RU" dirty="0"/>
                  <a:t>) рассчитывается по формуле:</a:t>
                </a:r>
              </a:p>
              <a:p>
                <a:pPr marL="0" indent="0">
                  <a:buNone/>
                </a:pPr>
                <a:endParaRPr lang="ru-RU"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ru-RU"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𝑌</m:t>
                      </m:r>
                      <m:r>
                        <a:rPr lang="ru-RU"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oMath>
                  </m:oMathPara>
                </a14:m>
                <a:endParaRPr lang="ru-RU" dirty="0"/>
              </a:p>
              <a:p>
                <a:pPr marL="0" indent="0">
                  <a:buNone/>
                </a:pPr>
                <a:endParaRPr lang="ru-RU" dirty="0"/>
              </a:p>
              <a:p>
                <a:pPr marL="0" indent="0">
                  <a:buNone/>
                </a:pPr>
                <a14:m>
                  <m:oMath xmlns:m="http://schemas.openxmlformats.org/officeDocument/2006/math">
                    <m:r>
                      <a:rPr lang="en-US" i="1">
                        <a:latin typeface="Cambria Math" panose="02040503050406030204" pitchFamily="18" charset="0"/>
                        <a:ea typeface="Cambria Math" panose="02040503050406030204" pitchFamily="18" charset="0"/>
                      </a:rPr>
                      <m:t>𝑌</m:t>
                    </m:r>
                    <m:r>
                      <a:rPr lang="en-US" i="1">
                        <a:latin typeface="Cambria Math" panose="02040503050406030204" pitchFamily="18" charset="0"/>
                        <a:ea typeface="Cambria Math" panose="02040503050406030204" pitchFamily="18" charset="0"/>
                      </a:rPr>
                      <m:t> </m:t>
                    </m:r>
                  </m:oMath>
                </a14:m>
                <a:r>
                  <a:rPr lang="ru-RU" dirty="0"/>
                  <a:t>— показатель объема преступности за анализируемый период; </a:t>
                </a:r>
                <a14:m>
                  <m:oMath xmlns:m="http://schemas.openxmlformats.org/officeDocument/2006/math">
                    <m:r>
                      <a:rPr lang="en-US" i="1">
                        <a:latin typeface="Cambria Math" panose="02040503050406030204" pitchFamily="18" charset="0"/>
                        <a:ea typeface="Cambria Math" panose="02040503050406030204" pitchFamily="18" charset="0"/>
                      </a:rPr>
                      <m:t>𝑦</m:t>
                    </m:r>
                  </m:oMath>
                </a14:m>
                <a:r>
                  <a:rPr lang="ru-RU" dirty="0"/>
                  <a:t> — предыдущее значение того же показателя.</a:t>
                </a:r>
              </a:p>
            </p:txBody>
          </p:sp>
        </mc:Choice>
        <mc:Fallback xmlns="">
          <p:sp>
            <p:nvSpPr>
              <p:cNvPr id="3" name="Объект 2">
                <a:extLst>
                  <a:ext uri="{FF2B5EF4-FFF2-40B4-BE49-F238E27FC236}">
                    <a16:creationId xmlns:a16="http://schemas.microsoft.com/office/drawing/2014/main" id="{9B1D5786-25B6-4F2B-B495-8CE9967A2C63}"/>
                  </a:ext>
                </a:extLst>
              </p:cNvPr>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ru-RU">
                    <a:noFill/>
                  </a:rPr>
                  <a:t> </a:t>
                </a:r>
              </a:p>
            </p:txBody>
          </p:sp>
        </mc:Fallback>
      </mc:AlternateContent>
    </p:spTree>
    <p:extLst>
      <p:ext uri="{BB962C8B-B14F-4D97-AF65-F5344CB8AC3E}">
        <p14:creationId xmlns:p14="http://schemas.microsoft.com/office/powerpoint/2010/main" val="1987049288"/>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CC6E87-7939-4041-B42C-FF07811F0EE5}"/>
              </a:ext>
            </a:extLst>
          </p:cNvPr>
          <p:cNvSpPr>
            <a:spLocks noGrp="1"/>
          </p:cNvSpPr>
          <p:nvPr>
            <p:ph type="title"/>
          </p:nvPr>
        </p:nvSpPr>
        <p:spPr>
          <a:xfrm>
            <a:off x="838200" y="365125"/>
            <a:ext cx="10515600" cy="1325563"/>
          </a:xfrm>
        </p:spPr>
        <p:txBody>
          <a:bodyPr/>
          <a:lstStyle/>
          <a:p>
            <a:pPr algn="ctr"/>
            <a:r>
              <a:rPr lang="ru-RU" b="1"/>
              <a:t>Наука криминология и ее предмет</a:t>
            </a:r>
            <a:endParaRPr lang="ru-RU" b="1" dirty="0"/>
          </a:p>
        </p:txBody>
      </p:sp>
      <p:graphicFrame>
        <p:nvGraphicFramePr>
          <p:cNvPr id="4" name="Объект 3">
            <a:extLst>
              <a:ext uri="{FF2B5EF4-FFF2-40B4-BE49-F238E27FC236}">
                <a16:creationId xmlns:a16="http://schemas.microsoft.com/office/drawing/2014/main" id="{E0C412CD-CA0C-4BE8-A43C-3E39EE251AB4}"/>
              </a:ext>
            </a:extLst>
          </p:cNvPr>
          <p:cNvGraphicFramePr>
            <a:graphicFrameLocks noGrp="1"/>
          </p:cNvGraphicFramePr>
          <p:nvPr>
            <p:ph idx="1"/>
            <p:extLst>
              <p:ext uri="{D42A27DB-BD31-4B8C-83A1-F6EECF244321}">
                <p14:modId xmlns:p14="http://schemas.microsoft.com/office/powerpoint/2010/main" val="20233001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0129480"/>
      </p:ext>
    </p:extLst>
  </p:cSld>
  <p:clrMapOvr>
    <a:masterClrMapping/>
  </p:clrMapOvr>
  <p:transition spd="slow">
    <p:push/>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042156-46F0-48AB-B61C-0E20D9A6E0B8}"/>
              </a:ext>
            </a:extLst>
          </p:cNvPr>
          <p:cNvSpPr>
            <a:spLocks noGrp="1"/>
          </p:cNvSpPr>
          <p:nvPr>
            <p:ph type="title"/>
          </p:nvPr>
        </p:nvSpPr>
        <p:spPr/>
        <p:txBody>
          <a:bodyPr/>
          <a:lstStyle/>
          <a:p>
            <a:pPr algn="ctr"/>
            <a:r>
              <a:rPr lang="ru-RU" b="1" dirty="0"/>
              <a:t>Основные показатели преступности</a:t>
            </a:r>
            <a:br>
              <a:rPr lang="ru-RU" b="1" dirty="0"/>
            </a:br>
            <a:r>
              <a:rPr lang="en-US" b="1" dirty="0"/>
              <a:t>(</a:t>
            </a:r>
            <a:r>
              <a:rPr lang="ru-RU" b="1" dirty="0"/>
              <a:t>количественные показатели)</a:t>
            </a:r>
            <a:endParaRPr lang="ru-RU" dirty="0"/>
          </a:p>
        </p:txBody>
      </p:sp>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B471F4D0-38B4-498B-B729-07E080618F28}"/>
                  </a:ext>
                </a:extLst>
              </p:cNvPr>
              <p:cNvSpPr>
                <a:spLocks noGrp="1"/>
              </p:cNvSpPr>
              <p:nvPr>
                <p:ph idx="1"/>
              </p:nvPr>
            </p:nvSpPr>
            <p:spPr/>
            <p:txBody>
              <a:bodyPr>
                <a:normAutofit/>
              </a:bodyPr>
              <a:lstStyle/>
              <a:p>
                <a:pPr marL="0" indent="0">
                  <a:buNone/>
                </a:pPr>
                <a:r>
                  <a:rPr lang="ru-RU" b="1" dirty="0"/>
                  <a:t>Темп роста (либо снижения) преступности </a:t>
                </a:r>
                <a:r>
                  <a:rPr lang="ru-RU" dirty="0"/>
                  <a:t>(</a:t>
                </a:r>
                <a14:m>
                  <m:oMath xmlns:m="http://schemas.openxmlformats.org/officeDocument/2006/math">
                    <m:r>
                      <a:rPr lang="en-US" b="0" i="1" smtClean="0">
                        <a:latin typeface="Cambria Math" panose="02040503050406030204" pitchFamily="18" charset="0"/>
                      </a:rPr>
                      <m:t>𝑇𝑝</m:t>
                    </m:r>
                  </m:oMath>
                </a14:m>
                <a:r>
                  <a:rPr lang="ru-RU" dirty="0"/>
                  <a:t>) при использовании базисных данных (</a:t>
                </a:r>
                <a14:m>
                  <m:oMath xmlns:m="http://schemas.openxmlformats.org/officeDocument/2006/math">
                    <m:r>
                      <a:rPr lang="en-US" b="0" i="1" smtClean="0">
                        <a:latin typeface="Cambria Math" panose="02040503050406030204" pitchFamily="18" charset="0"/>
                      </a:rPr>
                      <m:t>𝑇</m:t>
                    </m:r>
                    <m:sSub>
                      <m:sSubPr>
                        <m:ctrlPr>
                          <a:rPr lang="ru-RU" i="1">
                            <a:latin typeface="Cambria Math" panose="02040503050406030204" pitchFamily="18" charset="0"/>
                          </a:rPr>
                        </m:ctrlPr>
                      </m:sSubPr>
                      <m:e>
                        <m:r>
                          <a:rPr lang="en-US" b="0" i="1" smtClean="0">
                            <a:latin typeface="Cambria Math" panose="02040503050406030204" pitchFamily="18" charset="0"/>
                          </a:rPr>
                          <m:t>𝑝</m:t>
                        </m:r>
                      </m:e>
                      <m:sub>
                        <m:sSub>
                          <m:sSubPr>
                            <m:ctrlPr>
                              <a:rPr lang="ru-RU" i="1">
                                <a:latin typeface="Cambria Math" panose="02040503050406030204" pitchFamily="18" charset="0"/>
                              </a:rPr>
                            </m:ctrlPr>
                          </m:sSubPr>
                          <m:e>
                            <m:r>
                              <a:rPr lang="en-US" b="0" i="1" smtClean="0">
                                <a:latin typeface="Cambria Math" panose="02040503050406030204" pitchFamily="18" charset="0"/>
                              </a:rPr>
                              <m:t>𝑏</m:t>
                            </m:r>
                          </m:e>
                          <m:sub>
                            <m:r>
                              <a:rPr lang="en-US" i="1">
                                <a:latin typeface="Cambria Math" panose="02040503050406030204" pitchFamily="18" charset="0"/>
                              </a:rPr>
                              <m:t>𝑖</m:t>
                            </m:r>
                          </m:sub>
                        </m:sSub>
                      </m:sub>
                    </m:sSub>
                  </m:oMath>
                </a14:m>
                <a:r>
                  <a:rPr lang="ru-RU" dirty="0"/>
                  <a:t>) определяется по формуле:</a:t>
                </a:r>
              </a:p>
              <a:p>
                <a:pPr marL="0" indent="0">
                  <a:buNone/>
                </a:pPr>
                <a:endParaRPr lang="ru-RU"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sSub>
                        <m:sSubPr>
                          <m:ctrlPr>
                            <a:rPr lang="ru-RU" b="0" i="1" smtClean="0">
                              <a:latin typeface="Cambria Math" panose="02040503050406030204" pitchFamily="18" charset="0"/>
                            </a:rPr>
                          </m:ctrlPr>
                        </m:sSubPr>
                        <m:e>
                          <m:r>
                            <a:rPr lang="en-US" b="0" i="1" smtClean="0">
                              <a:latin typeface="Cambria Math" panose="02040503050406030204" pitchFamily="18" charset="0"/>
                            </a:rPr>
                            <m:t>𝑝</m:t>
                          </m:r>
                        </m:e>
                        <m:sub>
                          <m:sSub>
                            <m:sSubPr>
                              <m:ctrlPr>
                                <a:rPr lang="ru-RU"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𝑖</m:t>
                              </m:r>
                            </m:sub>
                          </m:sSub>
                        </m:sub>
                      </m:sSub>
                      <m:r>
                        <a:rPr lang="en-US" b="0" i="0"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𝑜</m:t>
                              </m:r>
                            </m:sub>
                          </m:sSub>
                        </m:den>
                      </m:f>
                    </m:oMath>
                  </m:oMathPara>
                </a14:m>
                <a:endParaRPr lang="ru-RU" dirty="0"/>
              </a:p>
              <a:p>
                <a:pPr marL="0" indent="0">
                  <a:buNone/>
                </a:pPr>
                <a:endParaRPr lang="ru-RU" dirty="0"/>
              </a:p>
              <a:p>
                <a:pPr marL="0" indent="0">
                  <a:buNone/>
                </a:pPr>
                <a:r>
                  <a:rPr lang="ru-RU" dirty="0"/>
                  <a:t> </a:t>
                </a: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oMath>
                </a14:m>
                <a:r>
                  <a:rPr lang="ru-RU" dirty="0"/>
                  <a:t> — показатель объема преступности за анализируемый период;</a:t>
                </a:r>
              </a:p>
              <a:p>
                <a:pPr marL="0" indent="0">
                  <a:buNone/>
                </a:pPr>
                <a:r>
                  <a:rPr lang="ru-RU"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𝑜</m:t>
                        </m:r>
                      </m:sub>
                    </m:sSub>
                  </m:oMath>
                </a14:m>
                <a:r>
                  <a:rPr lang="ru-RU" dirty="0"/>
                  <a:t> — показатель объема преступности за период, принятый в качестве базового.</a:t>
                </a:r>
              </a:p>
            </p:txBody>
          </p:sp>
        </mc:Choice>
        <mc:Fallback xmlns="">
          <p:sp>
            <p:nvSpPr>
              <p:cNvPr id="3" name="Объект 2">
                <a:extLst>
                  <a:ext uri="{FF2B5EF4-FFF2-40B4-BE49-F238E27FC236}">
                    <a16:creationId xmlns:a16="http://schemas.microsoft.com/office/drawing/2014/main" id="{B471F4D0-38B4-498B-B729-07E080618F28}"/>
                  </a:ext>
                </a:extLst>
              </p:cNvPr>
              <p:cNvSpPr>
                <a:spLocks noGrp="1" noRot="1" noChangeAspect="1" noMove="1" noResize="1" noEditPoints="1" noAdjustHandles="1" noChangeArrowheads="1" noChangeShapeType="1" noTextEdit="1"/>
              </p:cNvSpPr>
              <p:nvPr>
                <p:ph idx="1"/>
              </p:nvPr>
            </p:nvSpPr>
            <p:spPr>
              <a:blipFill>
                <a:blip r:embed="rId2"/>
                <a:stretch>
                  <a:fillRect l="-1217" t="-2241" r="-1565"/>
                </a:stretch>
              </a:blipFill>
            </p:spPr>
            <p:txBody>
              <a:bodyPr/>
              <a:lstStyle/>
              <a:p>
                <a:r>
                  <a:rPr lang="ru-RU">
                    <a:noFill/>
                  </a:rPr>
                  <a:t> </a:t>
                </a:r>
              </a:p>
            </p:txBody>
          </p:sp>
        </mc:Fallback>
      </mc:AlternateContent>
    </p:spTree>
    <p:extLst>
      <p:ext uri="{BB962C8B-B14F-4D97-AF65-F5344CB8AC3E}">
        <p14:creationId xmlns:p14="http://schemas.microsoft.com/office/powerpoint/2010/main" val="748448626"/>
      </p:ext>
    </p:extLst>
  </p:cSld>
  <p:clrMapOvr>
    <a:masterClrMapping/>
  </p:clrMapOvr>
  <p:transition spd="slow">
    <p:push/>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E927B7E-C7BA-42FF-8870-F111E7D586D8}"/>
              </a:ext>
            </a:extLst>
          </p:cNvPr>
          <p:cNvSpPr>
            <a:spLocks noGrp="1"/>
          </p:cNvSpPr>
          <p:nvPr>
            <p:ph type="title"/>
          </p:nvPr>
        </p:nvSpPr>
        <p:spPr/>
        <p:txBody>
          <a:bodyPr/>
          <a:lstStyle/>
          <a:p>
            <a:pPr algn="ctr"/>
            <a:r>
              <a:rPr lang="ru-RU" b="1" dirty="0"/>
              <a:t>Основные показатели преступности</a:t>
            </a:r>
            <a:br>
              <a:rPr lang="en-US" b="1" dirty="0"/>
            </a:br>
            <a:r>
              <a:rPr lang="en-US" b="1" dirty="0"/>
              <a:t>(</a:t>
            </a:r>
            <a:r>
              <a:rPr lang="ru-RU" b="1" dirty="0"/>
              <a:t>количественные показатели)</a:t>
            </a:r>
            <a:endParaRPr lang="ru-RU" dirty="0"/>
          </a:p>
        </p:txBody>
      </p:sp>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5E73CD0C-9731-42B3-B46D-71304D08A579}"/>
                  </a:ext>
                </a:extLst>
              </p:cNvPr>
              <p:cNvSpPr>
                <a:spLocks noGrp="1"/>
              </p:cNvSpPr>
              <p:nvPr>
                <p:ph idx="1"/>
              </p:nvPr>
            </p:nvSpPr>
            <p:spPr/>
            <p:txBody>
              <a:bodyPr>
                <a:normAutofit/>
              </a:bodyPr>
              <a:lstStyle/>
              <a:p>
                <a:pPr marL="0" indent="0">
                  <a:buNone/>
                </a:pPr>
                <a:r>
                  <a:rPr lang="ru-RU" b="1" dirty="0"/>
                  <a:t>Темп прироста преступности</a:t>
                </a:r>
                <a:r>
                  <a:rPr lang="ru-RU" dirty="0"/>
                  <a:t> (</a:t>
                </a:r>
                <a14:m>
                  <m:oMath xmlns:m="http://schemas.openxmlformats.org/officeDocument/2006/math">
                    <m:sSub>
                      <m:sSubPr>
                        <m:ctrlPr>
                          <a:rPr lang="ru-RU"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𝑛𝑝</m:t>
                        </m:r>
                      </m:sub>
                    </m:sSub>
                  </m:oMath>
                </a14:m>
                <a:r>
                  <a:rPr lang="ru-RU" dirty="0"/>
                  <a:t>) выражается в процентах и показывает, насколько увеличился или уменьшился объем преступности в определенном периоде по сравнению с предыдущим периодом. </a:t>
                </a:r>
                <a:endParaRPr lang="en-US" dirty="0"/>
              </a:p>
              <a:p>
                <a:pPr marL="0" indent="0">
                  <a:buNone/>
                </a:pPr>
                <a:r>
                  <a:rPr lang="ru-RU" dirty="0"/>
                  <a:t>При увеличении процент, отражающий темп прироста, обозначается знаком «+», при снижении — знаком «–».</a:t>
                </a:r>
              </a:p>
              <a:p>
                <a:pPr marL="0" indent="0">
                  <a:buNone/>
                </a:pPr>
                <a:endParaRPr lang="ru-RU" dirty="0"/>
              </a:p>
              <a:p>
                <a:pPr marL="0" indent="0">
                  <a:buNone/>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𝑛𝑝</m:t>
                          </m:r>
                        </m:sub>
                      </m:sSub>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𝑝</m:t>
                          </m:r>
                        </m:sub>
                      </m:sSub>
                      <m:r>
                        <a:rPr lang="en-US" b="0" i="0" smtClean="0">
                          <a:latin typeface="Cambria Math" panose="02040503050406030204" pitchFamily="18" charset="0"/>
                        </a:rPr>
                        <m:t>−100%</m:t>
                      </m:r>
                    </m:oMath>
                  </m:oMathPara>
                </a14:m>
                <a:endParaRPr lang="ru-RU" dirty="0"/>
              </a:p>
            </p:txBody>
          </p:sp>
        </mc:Choice>
        <mc:Fallback xmlns="">
          <p:sp>
            <p:nvSpPr>
              <p:cNvPr id="3" name="Объект 2">
                <a:extLst>
                  <a:ext uri="{FF2B5EF4-FFF2-40B4-BE49-F238E27FC236}">
                    <a16:creationId xmlns:a16="http://schemas.microsoft.com/office/drawing/2014/main" id="{5E73CD0C-9731-42B3-B46D-71304D08A579}"/>
                  </a:ext>
                </a:extLst>
              </p:cNvPr>
              <p:cNvSpPr>
                <a:spLocks noGrp="1" noRot="1" noChangeAspect="1" noMove="1" noResize="1" noEditPoints="1" noAdjustHandles="1" noChangeArrowheads="1" noChangeShapeType="1" noTextEdit="1"/>
              </p:cNvSpPr>
              <p:nvPr>
                <p:ph idx="1"/>
              </p:nvPr>
            </p:nvSpPr>
            <p:spPr>
              <a:blipFill>
                <a:blip r:embed="rId2"/>
                <a:stretch>
                  <a:fillRect l="-1217" t="-1961"/>
                </a:stretch>
              </a:blipFill>
            </p:spPr>
            <p:txBody>
              <a:bodyPr/>
              <a:lstStyle/>
              <a:p>
                <a:r>
                  <a:rPr lang="ru-RU">
                    <a:noFill/>
                  </a:rPr>
                  <a:t> </a:t>
                </a:r>
              </a:p>
            </p:txBody>
          </p:sp>
        </mc:Fallback>
      </mc:AlternateContent>
    </p:spTree>
    <p:extLst>
      <p:ext uri="{BB962C8B-B14F-4D97-AF65-F5344CB8AC3E}">
        <p14:creationId xmlns:p14="http://schemas.microsoft.com/office/powerpoint/2010/main" val="3598275731"/>
      </p:ext>
    </p:extLst>
  </p:cSld>
  <p:clrMapOvr>
    <a:masterClrMapping/>
  </p:clrMapOvr>
  <p:transition spd="slow">
    <p:push/>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CB9A23-06F7-4707-B9D9-0B3509B26FE5}"/>
              </a:ext>
            </a:extLst>
          </p:cNvPr>
          <p:cNvSpPr>
            <a:spLocks noGrp="1"/>
          </p:cNvSpPr>
          <p:nvPr>
            <p:ph type="title"/>
          </p:nvPr>
        </p:nvSpPr>
        <p:spPr/>
        <p:txBody>
          <a:bodyPr/>
          <a:lstStyle/>
          <a:p>
            <a:pPr algn="ctr"/>
            <a:r>
              <a:rPr lang="ru-RU" b="1" dirty="0"/>
              <a:t>Основные показатели преступности</a:t>
            </a:r>
            <a:br>
              <a:rPr lang="ru-RU" b="1" dirty="0"/>
            </a:br>
            <a:r>
              <a:rPr lang="ru-RU" b="1" dirty="0"/>
              <a:t>(качественные показатели)</a:t>
            </a:r>
          </a:p>
        </p:txBody>
      </p:sp>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BDF77F27-36CA-4CD2-952F-1E95456DA4F5}"/>
                  </a:ext>
                </a:extLst>
              </p:cNvPr>
              <p:cNvSpPr>
                <a:spLocks noGrp="1"/>
              </p:cNvSpPr>
              <p:nvPr>
                <p:ph idx="1"/>
              </p:nvPr>
            </p:nvSpPr>
            <p:spPr/>
            <p:txBody>
              <a:bodyPr>
                <a:normAutofit/>
              </a:bodyPr>
              <a:lstStyle/>
              <a:p>
                <a:pPr marL="0" indent="0">
                  <a:buNone/>
                </a:pPr>
                <a:r>
                  <a:rPr lang="ru-RU" b="1" dirty="0"/>
                  <a:t>Структура преступности </a:t>
                </a:r>
                <a:r>
                  <a:rPr lang="ru-RU" dirty="0"/>
                  <a:t>(</a:t>
                </a:r>
                <a14:m>
                  <m:oMath xmlns:m="http://schemas.openxmlformats.org/officeDocument/2006/math">
                    <m:r>
                      <a:rPr lang="en-US" i="1">
                        <a:latin typeface="Cambria Math" panose="02040503050406030204" pitchFamily="18" charset="0"/>
                      </a:rPr>
                      <m:t>𝐶</m:t>
                    </m:r>
                  </m:oMath>
                </a14:m>
                <a:r>
                  <a:rPr lang="ru-RU" dirty="0"/>
                  <a:t>) — это соотношение долей различных видов (групп) преступлений и лиц, их совершивших, к их общей совокупности за определенный период времени на определенной территории:</a:t>
                </a:r>
                <a:endParaRPr lang="en-US" dirty="0"/>
              </a:p>
              <a:p>
                <a:pPr marL="0" indent="0">
                  <a:buNone/>
                </a:pPr>
                <a:endParaRPr lang="ru-RU"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𝑢</m:t>
                          </m:r>
                        </m:num>
                        <m:den>
                          <m:r>
                            <a:rPr lang="en-US" b="0" i="1" smtClean="0">
                              <a:latin typeface="Cambria Math" panose="02040503050406030204" pitchFamily="18" charset="0"/>
                            </a:rPr>
                            <m:t>𝑈</m:t>
                          </m:r>
                        </m:den>
                      </m:f>
                      <m:r>
                        <a:rPr lang="en-US" b="0" i="1" smtClean="0">
                          <a:latin typeface="Cambria Math" panose="02040503050406030204" pitchFamily="18" charset="0"/>
                          <a:ea typeface="Cambria Math" panose="02040503050406030204" pitchFamily="18" charset="0"/>
                        </a:rPr>
                        <m:t>×100%</m:t>
                      </m:r>
                    </m:oMath>
                  </m:oMathPara>
                </a14:m>
                <a:endParaRPr lang="en-US" dirty="0"/>
              </a:p>
              <a:p>
                <a:pPr marL="0" indent="0">
                  <a:buNone/>
                </a:pPr>
                <a:endParaRPr lang="en-US" dirty="0"/>
              </a:p>
              <a:p>
                <a:pPr marL="0" indent="0">
                  <a:buNone/>
                </a:pPr>
                <a14:m>
                  <m:oMath xmlns:m="http://schemas.openxmlformats.org/officeDocument/2006/math">
                    <m:r>
                      <a:rPr lang="en-US" i="1">
                        <a:latin typeface="Cambria Math" panose="02040503050406030204" pitchFamily="18" charset="0"/>
                      </a:rPr>
                      <m:t>𝑢</m:t>
                    </m:r>
                    <m:r>
                      <a:rPr lang="en-US" b="0" i="0" smtClean="0">
                        <a:latin typeface="Cambria Math" panose="02040503050406030204" pitchFamily="18" charset="0"/>
                      </a:rPr>
                      <m:t> </m:t>
                    </m:r>
                  </m:oMath>
                </a14:m>
                <a:r>
                  <a:rPr lang="ru-RU" dirty="0"/>
                  <a:t>— отдельный вид преступлений; </a:t>
                </a:r>
                <a:endParaRPr lang="en-US" b="0" i="1" dirty="0">
                  <a:latin typeface="Cambria Math" panose="02040503050406030204" pitchFamily="18" charset="0"/>
                </a:endParaRPr>
              </a:p>
              <a:p>
                <a:pPr marL="0" indent="0">
                  <a:buNone/>
                </a:pPr>
                <a14:m>
                  <m:oMath xmlns:m="http://schemas.openxmlformats.org/officeDocument/2006/math">
                    <m:r>
                      <a:rPr lang="en-US" b="0" i="1" smtClean="0">
                        <a:latin typeface="Cambria Math" panose="02040503050406030204" pitchFamily="18" charset="0"/>
                      </a:rPr>
                      <m:t>𝑈</m:t>
                    </m:r>
                    <m:r>
                      <a:rPr lang="en-US" b="0" i="0" smtClean="0">
                        <a:latin typeface="Cambria Math" panose="02040503050406030204" pitchFamily="18" charset="0"/>
                      </a:rPr>
                      <m:t> </m:t>
                    </m:r>
                  </m:oMath>
                </a14:m>
                <a:r>
                  <a:rPr lang="ru-RU" dirty="0"/>
                  <a:t>— количество всех преступлений.</a:t>
                </a:r>
              </a:p>
            </p:txBody>
          </p:sp>
        </mc:Choice>
        <mc:Fallback xmlns="">
          <p:sp>
            <p:nvSpPr>
              <p:cNvPr id="3" name="Объект 2">
                <a:extLst>
                  <a:ext uri="{FF2B5EF4-FFF2-40B4-BE49-F238E27FC236}">
                    <a16:creationId xmlns:a16="http://schemas.microsoft.com/office/drawing/2014/main" id="{BDF77F27-36CA-4CD2-952F-1E95456DA4F5}"/>
                  </a:ext>
                </a:extLst>
              </p:cNvPr>
              <p:cNvSpPr>
                <a:spLocks noGrp="1" noRot="1" noChangeAspect="1" noMove="1" noResize="1" noEditPoints="1" noAdjustHandles="1" noChangeArrowheads="1" noChangeShapeType="1" noTextEdit="1"/>
              </p:cNvSpPr>
              <p:nvPr>
                <p:ph idx="1"/>
              </p:nvPr>
            </p:nvSpPr>
            <p:spPr>
              <a:blipFill>
                <a:blip r:embed="rId2"/>
                <a:stretch>
                  <a:fillRect l="-1217" t="-2241" r="-290" b="-3501"/>
                </a:stretch>
              </a:blipFill>
            </p:spPr>
            <p:txBody>
              <a:bodyPr/>
              <a:lstStyle/>
              <a:p>
                <a:r>
                  <a:rPr lang="ru-RU">
                    <a:noFill/>
                  </a:rPr>
                  <a:t> </a:t>
                </a:r>
              </a:p>
            </p:txBody>
          </p:sp>
        </mc:Fallback>
      </mc:AlternateContent>
    </p:spTree>
    <p:extLst>
      <p:ext uri="{BB962C8B-B14F-4D97-AF65-F5344CB8AC3E}">
        <p14:creationId xmlns:p14="http://schemas.microsoft.com/office/powerpoint/2010/main" val="1011318651"/>
      </p:ext>
    </p:extLst>
  </p:cSld>
  <p:clrMapOvr>
    <a:masterClrMapping/>
  </p:clrMapOvr>
  <p:transition spd="slow">
    <p:push/>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3CC0AD-875A-4F8D-90A9-8045DFC533CF}"/>
              </a:ext>
            </a:extLst>
          </p:cNvPr>
          <p:cNvSpPr>
            <a:spLocks noGrp="1"/>
          </p:cNvSpPr>
          <p:nvPr>
            <p:ph type="title"/>
          </p:nvPr>
        </p:nvSpPr>
        <p:spPr/>
        <p:txBody>
          <a:bodyPr/>
          <a:lstStyle/>
          <a:p>
            <a:pPr algn="ctr"/>
            <a:r>
              <a:rPr lang="ru-RU" b="1" dirty="0"/>
              <a:t>Основные показатели преступности</a:t>
            </a:r>
            <a:br>
              <a:rPr lang="ru-RU" b="1" dirty="0"/>
            </a:br>
            <a:r>
              <a:rPr lang="ru-RU" b="1" dirty="0"/>
              <a:t>(качественные показатели)</a:t>
            </a:r>
            <a:endParaRPr lang="ru-RU" dirty="0"/>
          </a:p>
        </p:txBody>
      </p:sp>
      <p:graphicFrame>
        <p:nvGraphicFramePr>
          <p:cNvPr id="4" name="Объект 3">
            <a:extLst>
              <a:ext uri="{FF2B5EF4-FFF2-40B4-BE49-F238E27FC236}">
                <a16:creationId xmlns:a16="http://schemas.microsoft.com/office/drawing/2014/main" id="{58C08AAE-9F3C-4864-863F-B3CEBA623838}"/>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0064740"/>
      </p:ext>
    </p:extLst>
  </p:cSld>
  <p:clrMapOvr>
    <a:masterClrMapping/>
  </p:clrMapOvr>
  <p:transition spd="slow">
    <p:push/>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B9F538-FB55-4542-B31C-F475DE718C93}"/>
              </a:ext>
            </a:extLst>
          </p:cNvPr>
          <p:cNvSpPr>
            <a:spLocks noGrp="1"/>
          </p:cNvSpPr>
          <p:nvPr>
            <p:ph type="title"/>
          </p:nvPr>
        </p:nvSpPr>
        <p:spPr/>
        <p:txBody>
          <a:bodyPr/>
          <a:lstStyle/>
          <a:p>
            <a:pPr algn="ctr"/>
            <a:r>
              <a:rPr lang="ru-RU" b="1" dirty="0"/>
              <a:t>Основные показатели преступности</a:t>
            </a:r>
            <a:br>
              <a:rPr lang="ru-RU" b="1" dirty="0"/>
            </a:br>
            <a:r>
              <a:rPr lang="ru-RU" b="1" dirty="0"/>
              <a:t>(качественные показатели)</a:t>
            </a:r>
            <a:endParaRPr lang="ru-RU" dirty="0"/>
          </a:p>
        </p:txBody>
      </p:sp>
      <p:graphicFrame>
        <p:nvGraphicFramePr>
          <p:cNvPr id="4" name="Объект 3">
            <a:extLst>
              <a:ext uri="{FF2B5EF4-FFF2-40B4-BE49-F238E27FC236}">
                <a16:creationId xmlns:a16="http://schemas.microsoft.com/office/drawing/2014/main" id="{86DFCB19-4E59-43C7-A80D-1E604715F5A9}"/>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9766214"/>
      </p:ext>
    </p:extLst>
  </p:cSld>
  <p:clrMapOvr>
    <a:masterClrMapping/>
  </p:clrMapOvr>
  <p:transition spd="slow">
    <p:push/>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467E00-FD73-433E-B3B5-C8004D1ADD61}"/>
              </a:ext>
            </a:extLst>
          </p:cNvPr>
          <p:cNvSpPr>
            <a:spLocks noGrp="1"/>
          </p:cNvSpPr>
          <p:nvPr>
            <p:ph type="title"/>
          </p:nvPr>
        </p:nvSpPr>
        <p:spPr/>
        <p:txBody>
          <a:bodyPr/>
          <a:lstStyle/>
          <a:p>
            <a:pPr algn="ctr"/>
            <a:r>
              <a:rPr lang="ru-RU" b="1" dirty="0"/>
              <a:t>Основные показатели преступности</a:t>
            </a:r>
            <a:br>
              <a:rPr lang="ru-RU" b="1" dirty="0"/>
            </a:br>
            <a:r>
              <a:rPr lang="ru-RU" b="1" dirty="0"/>
              <a:t>(качественные показатели)</a:t>
            </a:r>
            <a:endParaRPr lang="ru-RU" dirty="0"/>
          </a:p>
        </p:txBody>
      </p:sp>
      <p:graphicFrame>
        <p:nvGraphicFramePr>
          <p:cNvPr id="6" name="Объект 5">
            <a:extLst>
              <a:ext uri="{FF2B5EF4-FFF2-40B4-BE49-F238E27FC236}">
                <a16:creationId xmlns:a16="http://schemas.microsoft.com/office/drawing/2014/main" id="{AC429AD0-928B-4CBE-8977-C3090E6C7AFA}"/>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5336516"/>
      </p:ext>
    </p:extLst>
  </p:cSld>
  <p:clrMapOvr>
    <a:masterClrMapping/>
  </p:clrMapOvr>
  <p:transition spd="slow">
    <p:push/>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A80461-BAF1-48B2-B75A-530C3EC935B5}"/>
              </a:ext>
            </a:extLst>
          </p:cNvPr>
          <p:cNvSpPr>
            <a:spLocks noGrp="1"/>
          </p:cNvSpPr>
          <p:nvPr>
            <p:ph type="title"/>
          </p:nvPr>
        </p:nvSpPr>
        <p:spPr/>
        <p:txBody>
          <a:bodyPr/>
          <a:lstStyle/>
          <a:p>
            <a:pPr algn="ctr"/>
            <a:r>
              <a:rPr lang="ru-RU" b="1" dirty="0"/>
              <a:t>Основные показатели преступности</a:t>
            </a:r>
            <a:br>
              <a:rPr lang="ru-RU" b="1" dirty="0"/>
            </a:br>
            <a:r>
              <a:rPr lang="ru-RU" b="1" dirty="0"/>
              <a:t>(качественные показатели)</a:t>
            </a:r>
            <a:endParaRPr lang="ru-RU" dirty="0"/>
          </a:p>
        </p:txBody>
      </p:sp>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F4AB691A-C447-49BC-A556-7A61E0EDF08E}"/>
                  </a:ext>
                </a:extLst>
              </p:cNvPr>
              <p:cNvSpPr>
                <a:spLocks noGrp="1"/>
              </p:cNvSpPr>
              <p:nvPr>
                <p:ph idx="1"/>
              </p:nvPr>
            </p:nvSpPr>
            <p:spPr/>
            <p:txBody>
              <a:bodyPr>
                <a:normAutofit fontScale="92500" lnSpcReduction="10000"/>
              </a:bodyPr>
              <a:lstStyle/>
              <a:p>
                <a:pPr marL="0" indent="0">
                  <a:buNone/>
                </a:pPr>
                <a:r>
                  <a:rPr lang="ru-RU" b="1" dirty="0"/>
                  <a:t>Характер преступности </a:t>
                </a:r>
                <a:r>
                  <a:rPr lang="ru-RU" dirty="0"/>
                  <a:t>— показатель доли наиболее опасных (тяжких и особо тяжких) преступлений в структуре преступности, а также характеристика личности преступников. Характер преступности выявляется через ее структуру.</a:t>
                </a:r>
              </a:p>
              <a:p>
                <a:pPr marL="0" indent="0">
                  <a:buNone/>
                </a:pPr>
                <a:r>
                  <a:rPr lang="ru-RU" b="1" dirty="0"/>
                  <a:t>Удельный вес тяжкой преступности </a:t>
                </a:r>
                <a:r>
                  <a:rPr lang="ru-RU" dirty="0"/>
                  <a:t>(</a:t>
                </a:r>
                <a14:m>
                  <m:oMath xmlns:m="http://schemas.openxmlformats.org/officeDocument/2006/math">
                    <m:r>
                      <a:rPr lang="en-US" i="1">
                        <a:latin typeface="Cambria Math" panose="02040503050406030204" pitchFamily="18" charset="0"/>
                      </a:rPr>
                      <m:t>𝐿</m:t>
                    </m:r>
                  </m:oMath>
                </a14:m>
                <a:r>
                  <a:rPr lang="ru-RU" dirty="0"/>
                  <a:t>) рассчитывается по формуле</a:t>
                </a:r>
                <a:r>
                  <a:rPr lang="en-US" dirty="0"/>
                  <a:t>:</a:t>
                </a:r>
                <a:endParaRPr lang="ru-RU" dirty="0"/>
              </a:p>
              <a:p>
                <a:pPr marL="0" indent="0">
                  <a:buNone/>
                </a:pPr>
                <a:r>
                  <a:rPr lang="ru-RU" dirty="0"/>
                  <a:t>	</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𝐶</m:t>
                          </m:r>
                        </m:num>
                        <m:den>
                          <m:r>
                            <a:rPr lang="en-US" b="0" i="1" smtClean="0">
                              <a:latin typeface="Cambria Math" panose="02040503050406030204" pitchFamily="18" charset="0"/>
                            </a:rPr>
                            <m:t>𝑈</m:t>
                          </m:r>
                        </m:den>
                      </m:f>
                      <m:r>
                        <a:rPr lang="en-US">
                          <a:latin typeface="Cambria Math" panose="02040503050406030204" pitchFamily="18" charset="0"/>
                          <a:ea typeface="Cambria Math" panose="02040503050406030204" pitchFamily="18" charset="0"/>
                        </a:rPr>
                        <m:t>×</m:t>
                      </m:r>
                      <m:r>
                        <a:rPr lang="en-US" b="0" i="0" smtClean="0">
                          <a:latin typeface="Cambria Math" panose="02040503050406030204" pitchFamily="18" charset="0"/>
                          <a:ea typeface="Cambria Math" panose="02040503050406030204" pitchFamily="18" charset="0"/>
                        </a:rPr>
                        <m:t>100%</m:t>
                      </m:r>
                    </m:oMath>
                  </m:oMathPara>
                </a14:m>
                <a:endParaRPr lang="ru-RU" dirty="0"/>
              </a:p>
              <a:p>
                <a:pPr marL="0" indent="0">
                  <a:buNone/>
                </a:pPr>
                <a:endParaRPr lang="ru-RU" dirty="0"/>
              </a:p>
              <a:p>
                <a:pPr marL="0" indent="0">
                  <a:buNone/>
                </a:pPr>
                <a14:m>
                  <m:oMath xmlns:m="http://schemas.openxmlformats.org/officeDocument/2006/math">
                    <m:r>
                      <a:rPr lang="en-US" i="1">
                        <a:latin typeface="Cambria Math" panose="02040503050406030204" pitchFamily="18" charset="0"/>
                      </a:rPr>
                      <m:t>𝐶</m:t>
                    </m:r>
                    <m:r>
                      <a:rPr lang="en-US" b="0" i="0" smtClean="0">
                        <a:latin typeface="Cambria Math" panose="02040503050406030204" pitchFamily="18" charset="0"/>
                      </a:rPr>
                      <m:t> </m:t>
                    </m:r>
                  </m:oMath>
                </a14:m>
                <a:r>
                  <a:rPr lang="ru-RU" dirty="0"/>
                  <a:t>— показатель объема тяжкой преступности; </a:t>
                </a:r>
                <a:endParaRPr lang="en-US" i="1" dirty="0"/>
              </a:p>
              <a:p>
                <a:pPr marL="0" indent="0">
                  <a:buNone/>
                </a:pPr>
                <a14:m>
                  <m:oMath xmlns:m="http://schemas.openxmlformats.org/officeDocument/2006/math">
                    <m:r>
                      <a:rPr lang="en-US" i="1">
                        <a:latin typeface="Cambria Math" panose="02040503050406030204" pitchFamily="18" charset="0"/>
                      </a:rPr>
                      <m:t>𝑈</m:t>
                    </m:r>
                  </m:oMath>
                </a14:m>
                <a:r>
                  <a:rPr lang="ru-RU" dirty="0"/>
                  <a:t> — показатель объема всей преступности.</a:t>
                </a:r>
              </a:p>
            </p:txBody>
          </p:sp>
        </mc:Choice>
        <mc:Fallback xmlns="">
          <p:sp>
            <p:nvSpPr>
              <p:cNvPr id="3" name="Объект 2">
                <a:extLst>
                  <a:ext uri="{FF2B5EF4-FFF2-40B4-BE49-F238E27FC236}">
                    <a16:creationId xmlns:a16="http://schemas.microsoft.com/office/drawing/2014/main" id="{F4AB691A-C447-49BC-A556-7A61E0EDF08E}"/>
                  </a:ext>
                </a:extLst>
              </p:cNvPr>
              <p:cNvSpPr>
                <a:spLocks noGrp="1" noRot="1" noChangeAspect="1" noMove="1" noResize="1" noEditPoints="1" noAdjustHandles="1" noChangeArrowheads="1" noChangeShapeType="1" noTextEdit="1"/>
              </p:cNvSpPr>
              <p:nvPr>
                <p:ph idx="1"/>
              </p:nvPr>
            </p:nvSpPr>
            <p:spPr>
              <a:blipFill>
                <a:blip r:embed="rId2"/>
                <a:stretch>
                  <a:fillRect l="-1043" t="-2801" r="-406" b="-1541"/>
                </a:stretch>
              </a:blipFill>
            </p:spPr>
            <p:txBody>
              <a:bodyPr/>
              <a:lstStyle/>
              <a:p>
                <a:r>
                  <a:rPr lang="ru-RU">
                    <a:noFill/>
                  </a:rPr>
                  <a:t> </a:t>
                </a:r>
              </a:p>
            </p:txBody>
          </p:sp>
        </mc:Fallback>
      </mc:AlternateContent>
    </p:spTree>
    <p:extLst>
      <p:ext uri="{BB962C8B-B14F-4D97-AF65-F5344CB8AC3E}">
        <p14:creationId xmlns:p14="http://schemas.microsoft.com/office/powerpoint/2010/main" val="2689769967"/>
      </p:ext>
    </p:extLst>
  </p:cSld>
  <p:clrMapOvr>
    <a:masterClrMapping/>
  </p:clrMapOvr>
  <p:transition spd="slow">
    <p:push/>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06A385-FB95-4C00-8F6F-DCDFF2E4DEC0}"/>
              </a:ext>
            </a:extLst>
          </p:cNvPr>
          <p:cNvSpPr>
            <a:spLocks noGrp="1"/>
          </p:cNvSpPr>
          <p:nvPr>
            <p:ph type="title"/>
          </p:nvPr>
        </p:nvSpPr>
        <p:spPr/>
        <p:txBody>
          <a:bodyPr/>
          <a:lstStyle/>
          <a:p>
            <a:pPr algn="ctr"/>
            <a:r>
              <a:rPr lang="ru-RU" b="1" dirty="0"/>
              <a:t>Основные показатели преступности</a:t>
            </a:r>
            <a:br>
              <a:rPr lang="ru-RU" b="1" dirty="0"/>
            </a:br>
            <a:r>
              <a:rPr lang="ru-RU" b="1" dirty="0"/>
              <a:t>(качественные показатели)</a:t>
            </a:r>
            <a:endParaRPr lang="ru-RU" dirty="0"/>
          </a:p>
        </p:txBody>
      </p:sp>
      <p:sp>
        <p:nvSpPr>
          <p:cNvPr id="3" name="Объект 2">
            <a:extLst>
              <a:ext uri="{FF2B5EF4-FFF2-40B4-BE49-F238E27FC236}">
                <a16:creationId xmlns:a16="http://schemas.microsoft.com/office/drawing/2014/main" id="{B3019E82-D471-4CD6-AD08-5AECD094893D}"/>
              </a:ext>
            </a:extLst>
          </p:cNvPr>
          <p:cNvSpPr>
            <a:spLocks noGrp="1"/>
          </p:cNvSpPr>
          <p:nvPr>
            <p:ph idx="1"/>
          </p:nvPr>
        </p:nvSpPr>
        <p:spPr/>
        <p:txBody>
          <a:bodyPr>
            <a:normAutofit/>
          </a:bodyPr>
          <a:lstStyle/>
          <a:p>
            <a:pPr marL="0" indent="0">
              <a:buNone/>
            </a:pPr>
            <a:r>
              <a:rPr lang="ru-RU" b="1" dirty="0"/>
              <a:t>Территориальное распределение преступности</a:t>
            </a:r>
            <a:r>
              <a:rPr lang="ru-RU" dirty="0"/>
              <a:t> ( география преступности ). Данный показатель позволяет выявить различия в криминологической характеристике регионов, определить региональную специфику преступности, особенности борьбы с преступностью в регионах с учетом территориальной специфики.</a:t>
            </a:r>
          </a:p>
          <a:p>
            <a:pPr marL="0" indent="0">
              <a:buNone/>
            </a:pPr>
            <a:r>
              <a:rPr lang="ru-RU" dirty="0"/>
              <a:t>	</a:t>
            </a:r>
          </a:p>
        </p:txBody>
      </p:sp>
    </p:spTree>
    <p:extLst>
      <p:ext uri="{BB962C8B-B14F-4D97-AF65-F5344CB8AC3E}">
        <p14:creationId xmlns:p14="http://schemas.microsoft.com/office/powerpoint/2010/main" val="4138133131"/>
      </p:ext>
    </p:extLst>
  </p:cSld>
  <p:clrMapOvr>
    <a:masterClrMapping/>
  </p:clrMapOvr>
  <p:transition spd="slow">
    <p:push/>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2994CA-075D-4B41-B823-AD40E8CB49D2}"/>
              </a:ext>
            </a:extLst>
          </p:cNvPr>
          <p:cNvSpPr>
            <a:spLocks noGrp="1"/>
          </p:cNvSpPr>
          <p:nvPr>
            <p:ph type="title"/>
          </p:nvPr>
        </p:nvSpPr>
        <p:spPr/>
        <p:txBody>
          <a:bodyPr/>
          <a:lstStyle/>
          <a:p>
            <a:pPr algn="ctr"/>
            <a:r>
              <a:rPr lang="ru-RU" b="1" dirty="0"/>
              <a:t>Основные показатели преступности</a:t>
            </a:r>
            <a:br>
              <a:rPr lang="ru-RU" b="1" dirty="0"/>
            </a:br>
            <a:r>
              <a:rPr lang="ru-RU" b="1" dirty="0"/>
              <a:t>(качественные показатели)</a:t>
            </a:r>
            <a:endParaRPr lang="ru-RU" dirty="0"/>
          </a:p>
        </p:txBody>
      </p:sp>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776BE285-609B-40EE-8F0F-3890831698B0}"/>
                  </a:ext>
                </a:extLst>
              </p:cNvPr>
              <p:cNvSpPr>
                <a:spLocks noGrp="1"/>
              </p:cNvSpPr>
              <p:nvPr>
                <p:ph idx="1"/>
              </p:nvPr>
            </p:nvSpPr>
            <p:spPr>
              <a:xfrm>
                <a:off x="838200" y="1825625"/>
                <a:ext cx="10515600" cy="4351338"/>
              </a:xfrm>
            </p:spPr>
            <p:txBody>
              <a:bodyPr>
                <a:normAutofit fontScale="92500"/>
              </a:bodyPr>
              <a:lstStyle/>
              <a:p>
                <a:pPr marL="0" indent="0">
                  <a:buNone/>
                </a:pPr>
                <a:r>
                  <a:rPr lang="ru-RU" b="1" dirty="0"/>
                  <a:t>Коэффициент территориального распределения преступности </a:t>
                </a:r>
                <a:r>
                  <a:rPr lang="ru-RU" dirty="0"/>
                  <a:t>(</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𝑒𝑝</m:t>
                        </m:r>
                      </m:sub>
                    </m:sSub>
                  </m:oMath>
                </a14:m>
                <a:r>
                  <a:rPr lang="ru-RU" dirty="0"/>
                  <a:t>) рассчитывается по формуле</a:t>
                </a:r>
                <a:r>
                  <a:rPr lang="en-US" dirty="0"/>
                  <a:t>:</a:t>
                </a:r>
              </a:p>
              <a:p>
                <a:pPr marL="0" indent="0">
                  <a:buNone/>
                </a:pPr>
                <a:endParaRPr lang="ru-RU" dirty="0"/>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𝑒𝑝</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𝐿</m:t>
                          </m:r>
                        </m:num>
                        <m:den>
                          <m:r>
                            <a:rPr lang="en-US" b="0" i="1" smtClean="0">
                              <a:latin typeface="Cambria Math" panose="02040503050406030204" pitchFamily="18" charset="0"/>
                            </a:rPr>
                            <m:t>𝑈</m:t>
                          </m:r>
                        </m:den>
                      </m:f>
                    </m:oMath>
                  </m:oMathPara>
                </a14:m>
                <a:endParaRPr lang="en-US" dirty="0"/>
              </a:p>
              <a:p>
                <a:pPr marL="0" indent="0">
                  <a:buNone/>
                </a:pPr>
                <a:endParaRPr lang="en-US" dirty="0"/>
              </a:p>
              <a:p>
                <a:pPr marL="0" indent="0">
                  <a:buNone/>
                </a:pPr>
                <a14:m>
                  <m:oMath xmlns:m="http://schemas.openxmlformats.org/officeDocument/2006/math">
                    <m:r>
                      <a:rPr lang="en-US" i="1">
                        <a:latin typeface="Cambria Math" panose="02040503050406030204" pitchFamily="18" charset="0"/>
                      </a:rPr>
                      <m:t>𝐿</m:t>
                    </m:r>
                    <m:r>
                      <a:rPr lang="en-US" i="1">
                        <a:latin typeface="Cambria Math" panose="02040503050406030204" pitchFamily="18" charset="0"/>
                      </a:rPr>
                      <m:t> </m:t>
                    </m:r>
                  </m:oMath>
                </a14:m>
                <a:r>
                  <a:rPr lang="ru-RU" dirty="0"/>
                  <a:t>— показатель объема преступности на одной из административно обособленных территорий, входящих в состав государства; </a:t>
                </a:r>
                <a:endParaRPr lang="en-US" dirty="0"/>
              </a:p>
              <a:p>
                <a:pPr marL="0" indent="0">
                  <a:buNone/>
                </a:pPr>
                <a14:m>
                  <m:oMath xmlns:m="http://schemas.openxmlformats.org/officeDocument/2006/math">
                    <m:r>
                      <a:rPr lang="en-US" i="1">
                        <a:latin typeface="Cambria Math" panose="02040503050406030204" pitchFamily="18" charset="0"/>
                      </a:rPr>
                      <m:t>𝑈</m:t>
                    </m:r>
                  </m:oMath>
                </a14:m>
                <a:r>
                  <a:rPr lang="ru-RU" dirty="0"/>
                  <a:t> — показатель объема преступности на территории, в состав которой входит конкретная административно обособленная территория.</a:t>
                </a:r>
              </a:p>
              <a:p>
                <a:pPr marL="0" indent="0">
                  <a:buNone/>
                </a:pPr>
                <a:endParaRPr lang="ru-RU" dirty="0"/>
              </a:p>
            </p:txBody>
          </p:sp>
        </mc:Choice>
        <mc:Fallback xmlns="">
          <p:sp>
            <p:nvSpPr>
              <p:cNvPr id="3" name="Объект 2">
                <a:extLst>
                  <a:ext uri="{FF2B5EF4-FFF2-40B4-BE49-F238E27FC236}">
                    <a16:creationId xmlns:a16="http://schemas.microsoft.com/office/drawing/2014/main" id="{776BE285-609B-40EE-8F0F-3890831698B0}"/>
                  </a:ext>
                </a:extLst>
              </p:cNvPr>
              <p:cNvSpPr>
                <a:spLocks noGrp="1" noRot="1" noChangeAspect="1" noMove="1" noResize="1" noEditPoints="1" noAdjustHandles="1" noChangeArrowheads="1" noChangeShapeType="1" noTextEdit="1"/>
              </p:cNvSpPr>
              <p:nvPr>
                <p:ph idx="1"/>
              </p:nvPr>
            </p:nvSpPr>
            <p:spPr>
              <a:xfrm>
                <a:off x="838200" y="1825625"/>
                <a:ext cx="10515600" cy="4351338"/>
              </a:xfrm>
              <a:blipFill>
                <a:blip r:embed="rId2"/>
                <a:stretch>
                  <a:fillRect l="-1043" t="-1821"/>
                </a:stretch>
              </a:blipFill>
            </p:spPr>
            <p:txBody>
              <a:bodyPr/>
              <a:lstStyle/>
              <a:p>
                <a:r>
                  <a:rPr lang="ru-RU">
                    <a:noFill/>
                  </a:rPr>
                  <a:t> </a:t>
                </a:r>
              </a:p>
            </p:txBody>
          </p:sp>
        </mc:Fallback>
      </mc:AlternateContent>
    </p:spTree>
    <p:extLst>
      <p:ext uri="{BB962C8B-B14F-4D97-AF65-F5344CB8AC3E}">
        <p14:creationId xmlns:p14="http://schemas.microsoft.com/office/powerpoint/2010/main" val="1470924403"/>
      </p:ext>
    </p:extLst>
  </p:cSld>
  <p:clrMapOvr>
    <a:masterClrMapping/>
  </p:clrMapOvr>
  <p:transition spd="slow">
    <p:push/>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9C19B3B-8F7F-468B-9225-92EA328258A5}"/>
              </a:ext>
            </a:extLst>
          </p:cNvPr>
          <p:cNvSpPr>
            <a:spLocks noGrp="1"/>
          </p:cNvSpPr>
          <p:nvPr>
            <p:ph type="title"/>
          </p:nvPr>
        </p:nvSpPr>
        <p:spPr/>
        <p:txBody>
          <a:bodyPr/>
          <a:lstStyle/>
          <a:p>
            <a:pPr algn="ctr"/>
            <a:r>
              <a:rPr lang="ru-RU" b="1" dirty="0"/>
              <a:t>Основные показатели преступности</a:t>
            </a:r>
            <a:br>
              <a:rPr lang="ru-RU" b="1" dirty="0"/>
            </a:br>
            <a:r>
              <a:rPr lang="ru-RU" b="1" dirty="0"/>
              <a:t>(качественные показатели)</a:t>
            </a:r>
            <a:endParaRPr lang="ru-RU" dirty="0"/>
          </a:p>
        </p:txBody>
      </p:sp>
      <p:graphicFrame>
        <p:nvGraphicFramePr>
          <p:cNvPr id="4" name="Объект 3">
            <a:extLst>
              <a:ext uri="{FF2B5EF4-FFF2-40B4-BE49-F238E27FC236}">
                <a16:creationId xmlns:a16="http://schemas.microsoft.com/office/drawing/2014/main" id="{AE626704-9628-456F-8D40-5CDED5DF8DA5}"/>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8027449"/>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89C0AA5-5C49-46DA-AF99-0BBDB96DECD0}"/>
              </a:ext>
            </a:extLst>
          </p:cNvPr>
          <p:cNvSpPr>
            <a:spLocks noGrp="1"/>
          </p:cNvSpPr>
          <p:nvPr>
            <p:ph type="title"/>
          </p:nvPr>
        </p:nvSpPr>
        <p:spPr/>
        <p:txBody>
          <a:bodyPr/>
          <a:lstStyle/>
          <a:p>
            <a:pPr algn="ctr"/>
            <a:r>
              <a:rPr lang="ru-RU" b="1" dirty="0"/>
              <a:t>Наука криминология и ее предмет</a:t>
            </a:r>
            <a:endParaRPr lang="ru-RU" dirty="0"/>
          </a:p>
        </p:txBody>
      </p:sp>
      <p:graphicFrame>
        <p:nvGraphicFramePr>
          <p:cNvPr id="4" name="Объект 3">
            <a:extLst>
              <a:ext uri="{FF2B5EF4-FFF2-40B4-BE49-F238E27FC236}">
                <a16:creationId xmlns:a16="http://schemas.microsoft.com/office/drawing/2014/main" id="{EF072BF8-E4B3-44EB-BE49-28FF091171E1}"/>
              </a:ext>
            </a:extLst>
          </p:cNvPr>
          <p:cNvGraphicFramePr>
            <a:graphicFrameLocks noGrp="1"/>
          </p:cNvGraphicFramePr>
          <p:nvPr>
            <p:ph idx="1"/>
            <p:extLst>
              <p:ext uri="{D42A27DB-BD31-4B8C-83A1-F6EECF244321}">
                <p14:modId xmlns:p14="http://schemas.microsoft.com/office/powerpoint/2010/main" val="312497530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5755881"/>
      </p:ext>
    </p:extLst>
  </p:cSld>
  <p:clrMapOvr>
    <a:masterClrMapping/>
  </p:clrMapOvr>
  <p:transition spd="slow">
    <p:push/>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632736-C7F5-4F28-9DA7-5F417AA66CC2}"/>
              </a:ext>
            </a:extLst>
          </p:cNvPr>
          <p:cNvSpPr>
            <a:spLocks noGrp="1"/>
          </p:cNvSpPr>
          <p:nvPr>
            <p:ph type="title"/>
          </p:nvPr>
        </p:nvSpPr>
        <p:spPr/>
        <p:txBody>
          <a:bodyPr>
            <a:normAutofit/>
          </a:bodyPr>
          <a:lstStyle/>
          <a:p>
            <a:pPr algn="ctr"/>
            <a:r>
              <a:rPr lang="ru-RU" b="1" dirty="0"/>
              <a:t>Латентная преступность: виды и методы оценки</a:t>
            </a:r>
          </a:p>
        </p:txBody>
      </p:sp>
      <p:graphicFrame>
        <p:nvGraphicFramePr>
          <p:cNvPr id="4" name="Объект 3">
            <a:extLst>
              <a:ext uri="{FF2B5EF4-FFF2-40B4-BE49-F238E27FC236}">
                <a16:creationId xmlns:a16="http://schemas.microsoft.com/office/drawing/2014/main" id="{482BD87A-407A-4682-90A0-393D5D2A8715}"/>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5888316"/>
      </p:ext>
    </p:extLst>
  </p:cSld>
  <p:clrMapOvr>
    <a:masterClrMapping/>
  </p:clrMapOvr>
  <p:transition spd="slow">
    <p:push/>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3450D7-9A58-40ED-9EAD-287B2E053303}"/>
              </a:ext>
            </a:extLst>
          </p:cNvPr>
          <p:cNvSpPr>
            <a:spLocks noGrp="1"/>
          </p:cNvSpPr>
          <p:nvPr>
            <p:ph type="title"/>
          </p:nvPr>
        </p:nvSpPr>
        <p:spPr/>
        <p:txBody>
          <a:bodyPr/>
          <a:lstStyle/>
          <a:p>
            <a:pPr algn="ctr"/>
            <a:r>
              <a:rPr lang="ru-RU" b="1" dirty="0"/>
              <a:t>Латентная преступность: виды и методы оценки</a:t>
            </a:r>
            <a:endParaRPr lang="ru-RU" dirty="0"/>
          </a:p>
        </p:txBody>
      </p:sp>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413C675B-4BD1-4BD6-A549-EAA8AA760C34}"/>
                  </a:ext>
                </a:extLst>
              </p:cNvPr>
              <p:cNvSpPr>
                <a:spLocks noGrp="1"/>
              </p:cNvSpPr>
              <p:nvPr>
                <p:ph idx="1"/>
              </p:nvPr>
            </p:nvSpPr>
            <p:spPr/>
            <p:txBody>
              <a:bodyPr>
                <a:normAutofit/>
              </a:bodyPr>
              <a:lstStyle/>
              <a:p>
                <a:pPr marL="0" indent="0">
                  <a:buNone/>
                </a:pPr>
                <a:r>
                  <a:rPr lang="ru-RU" b="1" dirty="0"/>
                  <a:t>Латентная преступность </a:t>
                </a:r>
                <a:r>
                  <a:rPr lang="ru-RU" dirty="0"/>
                  <a:t>(</a:t>
                </a:r>
                <a14:m>
                  <m:oMath xmlns:m="http://schemas.openxmlformats.org/officeDocument/2006/math">
                    <m:r>
                      <a:rPr lang="ru-RU" i="1">
                        <a:latin typeface="Cambria Math" panose="02040503050406030204" pitchFamily="18" charset="0"/>
                      </a:rPr>
                      <m:t>ЛП</m:t>
                    </m:r>
                  </m:oMath>
                </a14:m>
                <a:r>
                  <a:rPr lang="ru-RU" dirty="0"/>
                  <a:t>) рассчитывается по формуле:</a:t>
                </a:r>
              </a:p>
              <a:p>
                <a:pPr marL="0" indent="0">
                  <a:buNone/>
                </a:pPr>
                <a:r>
                  <a:rPr lang="ru-RU" dirty="0"/>
                  <a:t>	</a:t>
                </a:r>
              </a:p>
              <a:p>
                <a:pPr marL="0" indent="0">
                  <a:buNone/>
                </a:pPr>
                <a14:m>
                  <m:oMathPara xmlns:m="http://schemas.openxmlformats.org/officeDocument/2006/math">
                    <m:oMathParaPr>
                      <m:jc m:val="centerGroup"/>
                    </m:oMathParaPr>
                    <m:oMath xmlns:m="http://schemas.openxmlformats.org/officeDocument/2006/math">
                      <m:r>
                        <a:rPr lang="ru-RU" b="0" i="1" smtClean="0">
                          <a:latin typeface="Cambria Math" panose="02040503050406030204" pitchFamily="18" charset="0"/>
                        </a:rPr>
                        <m:t>ЛП=ФП−РП</m:t>
                      </m:r>
                    </m:oMath>
                  </m:oMathPara>
                </a14:m>
                <a:endParaRPr lang="ru-RU" dirty="0"/>
              </a:p>
              <a:p>
                <a:pPr marL="0" indent="0">
                  <a:buNone/>
                </a:pPr>
                <a:endParaRPr lang="ru-RU" dirty="0"/>
              </a:p>
              <a:p>
                <a:pPr marL="0" indent="0">
                  <a:buNone/>
                </a:pPr>
                <a14:m>
                  <m:oMath xmlns:m="http://schemas.openxmlformats.org/officeDocument/2006/math">
                    <m:r>
                      <a:rPr lang="ru-RU" i="1">
                        <a:latin typeface="Cambria Math" panose="02040503050406030204" pitchFamily="18" charset="0"/>
                      </a:rPr>
                      <m:t>ФП</m:t>
                    </m:r>
                    <m:r>
                      <a:rPr lang="ru-RU" b="0" i="0" smtClean="0">
                        <a:latin typeface="Cambria Math" panose="02040503050406030204" pitchFamily="18" charset="0"/>
                      </a:rPr>
                      <m:t> </m:t>
                    </m:r>
                  </m:oMath>
                </a14:m>
                <a:r>
                  <a:rPr lang="ru-RU" dirty="0"/>
                  <a:t>- фактическая преступность;</a:t>
                </a:r>
              </a:p>
              <a:p>
                <a:pPr marL="0" indent="0">
                  <a:buNone/>
                </a:pPr>
                <a14:m>
                  <m:oMath xmlns:m="http://schemas.openxmlformats.org/officeDocument/2006/math">
                    <m:r>
                      <a:rPr lang="ru-RU" i="1">
                        <a:latin typeface="Cambria Math" panose="02040503050406030204" pitchFamily="18" charset="0"/>
                      </a:rPr>
                      <m:t>РП </m:t>
                    </m:r>
                  </m:oMath>
                </a14:m>
                <a:r>
                  <a:rPr lang="ru-RU" dirty="0"/>
                  <a:t>- регистрируемая преступность.</a:t>
                </a:r>
              </a:p>
              <a:p>
                <a:pPr marL="0" indent="0">
                  <a:buNone/>
                </a:pPr>
                <a:endParaRPr lang="ru-RU" dirty="0"/>
              </a:p>
            </p:txBody>
          </p:sp>
        </mc:Choice>
        <mc:Fallback xmlns="">
          <p:sp>
            <p:nvSpPr>
              <p:cNvPr id="3" name="Объект 2">
                <a:extLst>
                  <a:ext uri="{FF2B5EF4-FFF2-40B4-BE49-F238E27FC236}">
                    <a16:creationId xmlns:a16="http://schemas.microsoft.com/office/drawing/2014/main" id="{413C675B-4BD1-4BD6-A549-EAA8AA760C34}"/>
                  </a:ext>
                </a:extLst>
              </p:cNvPr>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ru-RU">
                    <a:noFill/>
                  </a:rPr>
                  <a:t> </a:t>
                </a:r>
              </a:p>
            </p:txBody>
          </p:sp>
        </mc:Fallback>
      </mc:AlternateContent>
    </p:spTree>
    <p:extLst>
      <p:ext uri="{BB962C8B-B14F-4D97-AF65-F5344CB8AC3E}">
        <p14:creationId xmlns:p14="http://schemas.microsoft.com/office/powerpoint/2010/main" val="1305013037"/>
      </p:ext>
    </p:extLst>
  </p:cSld>
  <p:clrMapOvr>
    <a:masterClrMapping/>
  </p:clrMapOvr>
  <p:transition spd="slow">
    <p:push/>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C1EEC5-0901-47BF-B0C9-33CA5D8BBFCD}"/>
              </a:ext>
            </a:extLst>
          </p:cNvPr>
          <p:cNvSpPr>
            <a:spLocks noGrp="1"/>
          </p:cNvSpPr>
          <p:nvPr>
            <p:ph type="title"/>
          </p:nvPr>
        </p:nvSpPr>
        <p:spPr/>
        <p:txBody>
          <a:bodyPr/>
          <a:lstStyle/>
          <a:p>
            <a:pPr algn="ctr"/>
            <a:r>
              <a:rPr lang="ru-RU" b="1" dirty="0"/>
              <a:t>Латентная преступность: виды и методы оценки</a:t>
            </a:r>
            <a:endParaRPr lang="ru-RU" dirty="0"/>
          </a:p>
        </p:txBody>
      </p:sp>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0E539CDE-FDE7-4C14-93E3-FBE0E5DC9FE0}"/>
                  </a:ext>
                </a:extLst>
              </p:cNvPr>
              <p:cNvSpPr>
                <a:spLocks noGrp="1"/>
              </p:cNvSpPr>
              <p:nvPr>
                <p:ph idx="1"/>
              </p:nvPr>
            </p:nvSpPr>
            <p:spPr/>
            <p:txBody>
              <a:bodyPr/>
              <a:lstStyle/>
              <a:p>
                <a:pPr marL="0" indent="0">
                  <a:buNone/>
                </a:pPr>
                <a:r>
                  <a:rPr lang="ru-RU" b="1" dirty="0"/>
                  <a:t>Коэффициент латентности </a:t>
                </a:r>
                <a:r>
                  <a:rPr lang="ru-RU" dirty="0"/>
                  <a:t>(</a:t>
                </a:r>
                <a14:m>
                  <m:oMath xmlns:m="http://schemas.openxmlformats.org/officeDocument/2006/math">
                    <m:sSub>
                      <m:sSubPr>
                        <m:ctrlPr>
                          <a:rPr lang="ru-RU" i="1">
                            <a:latin typeface="Cambria Math" panose="02040503050406030204" pitchFamily="18" charset="0"/>
                          </a:rPr>
                        </m:ctrlPr>
                      </m:sSubPr>
                      <m:e>
                        <m:r>
                          <a:rPr lang="ru-RU" i="1">
                            <a:latin typeface="Cambria Math" panose="02040503050406030204" pitchFamily="18" charset="0"/>
                          </a:rPr>
                          <m:t>К</m:t>
                        </m:r>
                      </m:e>
                      <m:sub>
                        <m:r>
                          <a:rPr lang="ru-RU" i="1">
                            <a:latin typeface="Cambria Math" panose="02040503050406030204" pitchFamily="18" charset="0"/>
                          </a:rPr>
                          <m:t>лп</m:t>
                        </m:r>
                      </m:sub>
                    </m:sSub>
                  </m:oMath>
                </a14:m>
                <a:r>
                  <a:rPr lang="ru-RU" dirty="0"/>
                  <a:t>), позволяющий понять, во сколько раз фактическая преступность больше зарегистрированной, определяется по формуле:</a:t>
                </a:r>
              </a:p>
              <a:p>
                <a:pPr marL="0" indent="0">
                  <a:buNone/>
                </a:pPr>
                <a:endParaRPr lang="ru-RU" dirty="0"/>
              </a:p>
              <a:p>
                <a:pPr marL="0" indent="0">
                  <a:buNone/>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ru-RU" b="0" i="1" smtClean="0">
                              <a:latin typeface="Cambria Math" panose="02040503050406030204" pitchFamily="18" charset="0"/>
                            </a:rPr>
                            <m:t>К</m:t>
                          </m:r>
                        </m:e>
                        <m:sub>
                          <m:r>
                            <a:rPr lang="ru-RU" b="0" i="1" smtClean="0">
                              <a:latin typeface="Cambria Math" panose="02040503050406030204" pitchFamily="18" charset="0"/>
                            </a:rPr>
                            <m:t>лп</m:t>
                          </m:r>
                        </m:sub>
                      </m:sSub>
                      <m:r>
                        <a:rPr lang="ru-RU" b="0" i="0" smtClean="0">
                          <a:latin typeface="Cambria Math" panose="02040503050406030204" pitchFamily="18" charset="0"/>
                        </a:rPr>
                        <m:t>=ФП/РП</m:t>
                      </m:r>
                    </m:oMath>
                  </m:oMathPara>
                </a14:m>
                <a:endParaRPr lang="ru-RU" dirty="0"/>
              </a:p>
              <a:p>
                <a:pPr marL="0" indent="0">
                  <a:buNone/>
                </a:pPr>
                <a:endParaRPr lang="ru-RU" dirty="0"/>
              </a:p>
              <a:p>
                <a:pPr marL="0" indent="0">
                  <a:buNone/>
                </a:pPr>
                <a14:m>
                  <m:oMath xmlns:m="http://schemas.openxmlformats.org/officeDocument/2006/math">
                    <m:r>
                      <a:rPr lang="ru-RU" i="1">
                        <a:latin typeface="Cambria Math" panose="02040503050406030204" pitchFamily="18" charset="0"/>
                      </a:rPr>
                      <m:t>ФП</m:t>
                    </m:r>
                    <m:r>
                      <a:rPr lang="ru-RU">
                        <a:latin typeface="Cambria Math" panose="02040503050406030204" pitchFamily="18" charset="0"/>
                      </a:rPr>
                      <m:t> </m:t>
                    </m:r>
                  </m:oMath>
                </a14:m>
                <a:r>
                  <a:rPr lang="ru-RU" dirty="0"/>
                  <a:t>- фактическая преступность;</a:t>
                </a:r>
              </a:p>
              <a:p>
                <a:pPr marL="0" indent="0">
                  <a:buNone/>
                </a:pPr>
                <a14:m>
                  <m:oMath xmlns:m="http://schemas.openxmlformats.org/officeDocument/2006/math">
                    <m:r>
                      <a:rPr lang="ru-RU" i="1">
                        <a:latin typeface="Cambria Math" panose="02040503050406030204" pitchFamily="18" charset="0"/>
                      </a:rPr>
                      <m:t>РП </m:t>
                    </m:r>
                  </m:oMath>
                </a14:m>
                <a:r>
                  <a:rPr lang="ru-RU" dirty="0"/>
                  <a:t>- регистрируемая преступность.</a:t>
                </a:r>
              </a:p>
            </p:txBody>
          </p:sp>
        </mc:Choice>
        <mc:Fallback xmlns="">
          <p:sp>
            <p:nvSpPr>
              <p:cNvPr id="3" name="Объект 2">
                <a:extLst>
                  <a:ext uri="{FF2B5EF4-FFF2-40B4-BE49-F238E27FC236}">
                    <a16:creationId xmlns:a16="http://schemas.microsoft.com/office/drawing/2014/main" id="{0E539CDE-FDE7-4C14-93E3-FBE0E5DC9FE0}"/>
                  </a:ext>
                </a:extLst>
              </p:cNvPr>
              <p:cNvSpPr>
                <a:spLocks noGrp="1" noRot="1" noChangeAspect="1" noMove="1" noResize="1" noEditPoints="1" noAdjustHandles="1" noChangeArrowheads="1" noChangeShapeType="1" noTextEdit="1"/>
              </p:cNvSpPr>
              <p:nvPr>
                <p:ph idx="1"/>
              </p:nvPr>
            </p:nvSpPr>
            <p:spPr>
              <a:blipFill>
                <a:blip r:embed="rId2"/>
                <a:stretch>
                  <a:fillRect l="-1217" t="-2241" r="-58"/>
                </a:stretch>
              </a:blipFill>
            </p:spPr>
            <p:txBody>
              <a:bodyPr/>
              <a:lstStyle/>
              <a:p>
                <a:r>
                  <a:rPr lang="ru-RU">
                    <a:noFill/>
                  </a:rPr>
                  <a:t> </a:t>
                </a:r>
              </a:p>
            </p:txBody>
          </p:sp>
        </mc:Fallback>
      </mc:AlternateContent>
    </p:spTree>
    <p:extLst>
      <p:ext uri="{BB962C8B-B14F-4D97-AF65-F5344CB8AC3E}">
        <p14:creationId xmlns:p14="http://schemas.microsoft.com/office/powerpoint/2010/main" val="2069960617"/>
      </p:ext>
    </p:extLst>
  </p:cSld>
  <p:clrMapOvr>
    <a:masterClrMapping/>
  </p:clrMapOvr>
  <p:transition spd="slow">
    <p:push/>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D4006FE-B59E-404F-B4C0-A28F5603362E}"/>
              </a:ext>
            </a:extLst>
          </p:cNvPr>
          <p:cNvSpPr>
            <a:spLocks noGrp="1"/>
          </p:cNvSpPr>
          <p:nvPr>
            <p:ph type="title"/>
          </p:nvPr>
        </p:nvSpPr>
        <p:spPr/>
        <p:txBody>
          <a:bodyPr/>
          <a:lstStyle/>
          <a:p>
            <a:pPr algn="ctr"/>
            <a:r>
              <a:rPr lang="ru-RU" b="1" dirty="0"/>
              <a:t>Латентная преступность: виды и методы оценки</a:t>
            </a:r>
            <a:endParaRPr lang="ru-RU" dirty="0"/>
          </a:p>
        </p:txBody>
      </p:sp>
      <p:graphicFrame>
        <p:nvGraphicFramePr>
          <p:cNvPr id="4" name="Объект 3">
            <a:extLst>
              <a:ext uri="{FF2B5EF4-FFF2-40B4-BE49-F238E27FC236}">
                <a16:creationId xmlns:a16="http://schemas.microsoft.com/office/drawing/2014/main" id="{9251CD52-6643-4D30-93C0-B6EA86F49B17}"/>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6662914"/>
      </p:ext>
    </p:extLst>
  </p:cSld>
  <p:clrMapOvr>
    <a:masterClrMapping/>
  </p:clrMapOvr>
  <p:transition spd="slow">
    <p:push/>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32EE09-7407-45F4-815A-6A857A781EC3}"/>
              </a:ext>
            </a:extLst>
          </p:cNvPr>
          <p:cNvSpPr>
            <a:spLocks noGrp="1"/>
          </p:cNvSpPr>
          <p:nvPr>
            <p:ph type="title"/>
          </p:nvPr>
        </p:nvSpPr>
        <p:spPr/>
        <p:txBody>
          <a:bodyPr/>
          <a:lstStyle/>
          <a:p>
            <a:pPr algn="ctr"/>
            <a:r>
              <a:rPr lang="ru-RU" b="1" dirty="0"/>
              <a:t>Латентная преступность: виды и методы оценки</a:t>
            </a:r>
            <a:endParaRPr lang="ru-RU" dirty="0"/>
          </a:p>
        </p:txBody>
      </p:sp>
      <p:graphicFrame>
        <p:nvGraphicFramePr>
          <p:cNvPr id="4" name="Объект 3">
            <a:extLst>
              <a:ext uri="{FF2B5EF4-FFF2-40B4-BE49-F238E27FC236}">
                <a16:creationId xmlns:a16="http://schemas.microsoft.com/office/drawing/2014/main" id="{AA6B32B2-869C-4805-9BBD-3050ABA8EE28}"/>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3003781"/>
      </p:ext>
    </p:extLst>
  </p:cSld>
  <p:clrMapOvr>
    <a:masterClrMapping/>
  </p:clrMapOvr>
  <p:transition spd="slow">
    <p:push/>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BE5A79-2D1C-4B6A-917B-DFBEF08B1CA3}"/>
              </a:ext>
            </a:extLst>
          </p:cNvPr>
          <p:cNvSpPr>
            <a:spLocks noGrp="1"/>
          </p:cNvSpPr>
          <p:nvPr>
            <p:ph type="title"/>
          </p:nvPr>
        </p:nvSpPr>
        <p:spPr/>
        <p:txBody>
          <a:bodyPr/>
          <a:lstStyle/>
          <a:p>
            <a:pPr algn="ctr"/>
            <a:r>
              <a:rPr lang="ru-RU" b="1" dirty="0"/>
              <a:t>Латентная преступность: виды и методы оценки</a:t>
            </a:r>
            <a:endParaRPr lang="ru-RU" dirty="0"/>
          </a:p>
        </p:txBody>
      </p:sp>
      <p:graphicFrame>
        <p:nvGraphicFramePr>
          <p:cNvPr id="4" name="Объект 3">
            <a:extLst>
              <a:ext uri="{FF2B5EF4-FFF2-40B4-BE49-F238E27FC236}">
                <a16:creationId xmlns:a16="http://schemas.microsoft.com/office/drawing/2014/main" id="{A961467B-F613-4C91-9BCC-67A76C37007F}"/>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644671"/>
      </p:ext>
    </p:extLst>
  </p:cSld>
  <p:clrMapOvr>
    <a:masterClrMapping/>
  </p:clrMapOvr>
  <p:transition spd="slow">
    <p:push/>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212DF8F-3092-4983-8043-C18981EABD5B}"/>
              </a:ext>
            </a:extLst>
          </p:cNvPr>
          <p:cNvSpPr>
            <a:spLocks noGrp="1"/>
          </p:cNvSpPr>
          <p:nvPr>
            <p:ph type="title"/>
          </p:nvPr>
        </p:nvSpPr>
        <p:spPr/>
        <p:txBody>
          <a:bodyPr/>
          <a:lstStyle/>
          <a:p>
            <a:pPr algn="ctr"/>
            <a:r>
              <a:rPr lang="ru-RU" b="1" dirty="0"/>
              <a:t>Латентная преступность: виды и методы оценки</a:t>
            </a:r>
            <a:endParaRPr lang="ru-RU" dirty="0"/>
          </a:p>
        </p:txBody>
      </p:sp>
      <p:sp>
        <p:nvSpPr>
          <p:cNvPr id="3" name="Объект 2">
            <a:extLst>
              <a:ext uri="{FF2B5EF4-FFF2-40B4-BE49-F238E27FC236}">
                <a16:creationId xmlns:a16="http://schemas.microsoft.com/office/drawing/2014/main" id="{8ECEB922-45D5-4B8D-AAF9-E303A945007D}"/>
              </a:ext>
            </a:extLst>
          </p:cNvPr>
          <p:cNvSpPr>
            <a:spLocks noGrp="1"/>
          </p:cNvSpPr>
          <p:nvPr>
            <p:ph idx="1"/>
          </p:nvPr>
        </p:nvSpPr>
        <p:spPr/>
        <p:txBody>
          <a:bodyPr>
            <a:normAutofit lnSpcReduction="10000"/>
          </a:bodyPr>
          <a:lstStyle/>
          <a:p>
            <a:pPr marL="0" indent="0">
              <a:buNone/>
            </a:pPr>
            <a:r>
              <a:rPr lang="ru-RU" dirty="0"/>
              <a:t>Уровень латентности разных видов преступлений существенно различается. По </a:t>
            </a:r>
            <a:r>
              <a:rPr lang="ru-RU" b="1" dirty="0"/>
              <a:t>степени латентности</a:t>
            </a:r>
            <a:r>
              <a:rPr lang="ru-RU" dirty="0"/>
              <a:t> все преступления делятся на три группы.</a:t>
            </a:r>
          </a:p>
          <a:p>
            <a:pPr marL="0" indent="0">
              <a:buNone/>
            </a:pPr>
            <a:r>
              <a:rPr lang="ru-RU" dirty="0"/>
              <a:t>К </a:t>
            </a:r>
            <a:r>
              <a:rPr lang="ru-RU" b="1" dirty="0"/>
              <a:t>первой группе </a:t>
            </a:r>
            <a:r>
              <a:rPr lang="ru-RU" dirty="0"/>
              <a:t>относятся преступления с низким уровнем латентности, информация о которых максимально раскрыта (убийство, разбой, умышленное причинение тяжкого и средней тяжести вреда здоровью, террористический акт, захват заложников, нарушение правил дорожного движения и эксплуатации транспортных средств, повлекшее по неосторожности смерть человека либо смерть нескольких лиц и др.).</a:t>
            </a:r>
          </a:p>
        </p:txBody>
      </p:sp>
    </p:spTree>
    <p:extLst>
      <p:ext uri="{BB962C8B-B14F-4D97-AF65-F5344CB8AC3E}">
        <p14:creationId xmlns:p14="http://schemas.microsoft.com/office/powerpoint/2010/main" val="92674467"/>
      </p:ext>
    </p:extLst>
  </p:cSld>
  <p:clrMapOvr>
    <a:masterClrMapping/>
  </p:clrMapOvr>
  <p:transition spd="slow">
    <p:push/>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1E17017-4070-4298-BE5C-8459CD9C99A2}"/>
              </a:ext>
            </a:extLst>
          </p:cNvPr>
          <p:cNvSpPr>
            <a:spLocks noGrp="1"/>
          </p:cNvSpPr>
          <p:nvPr>
            <p:ph type="title"/>
          </p:nvPr>
        </p:nvSpPr>
        <p:spPr/>
        <p:txBody>
          <a:bodyPr/>
          <a:lstStyle/>
          <a:p>
            <a:pPr algn="ctr"/>
            <a:r>
              <a:rPr lang="ru-RU" b="1" dirty="0"/>
              <a:t>Латентная преступность: виды и методы оценки</a:t>
            </a:r>
            <a:endParaRPr lang="ru-RU" dirty="0"/>
          </a:p>
        </p:txBody>
      </p:sp>
      <p:graphicFrame>
        <p:nvGraphicFramePr>
          <p:cNvPr id="4" name="Объект 3">
            <a:extLst>
              <a:ext uri="{FF2B5EF4-FFF2-40B4-BE49-F238E27FC236}">
                <a16:creationId xmlns:a16="http://schemas.microsoft.com/office/drawing/2014/main" id="{DE7B0FD1-8DCF-4D8C-A9E5-9D11DCF0900B}"/>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6157854"/>
      </p:ext>
    </p:extLst>
  </p:cSld>
  <p:clrMapOvr>
    <a:masterClrMapping/>
  </p:clrMapOvr>
  <p:transition spd="slow">
    <p:push/>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73AD3B-18FA-4F65-9E96-C1125A410587}"/>
              </a:ext>
            </a:extLst>
          </p:cNvPr>
          <p:cNvSpPr>
            <a:spLocks noGrp="1"/>
          </p:cNvSpPr>
          <p:nvPr>
            <p:ph type="title"/>
          </p:nvPr>
        </p:nvSpPr>
        <p:spPr/>
        <p:txBody>
          <a:bodyPr/>
          <a:lstStyle/>
          <a:p>
            <a:pPr algn="ctr"/>
            <a:r>
              <a:rPr lang="ru-RU" b="1" dirty="0"/>
              <a:t>Латентная преступность: виды и методы оценки</a:t>
            </a:r>
            <a:endParaRPr lang="ru-RU" dirty="0"/>
          </a:p>
        </p:txBody>
      </p:sp>
      <p:graphicFrame>
        <p:nvGraphicFramePr>
          <p:cNvPr id="4" name="Объект 3">
            <a:extLst>
              <a:ext uri="{FF2B5EF4-FFF2-40B4-BE49-F238E27FC236}">
                <a16:creationId xmlns:a16="http://schemas.microsoft.com/office/drawing/2014/main" id="{258A6F7C-1BD8-40BA-A064-A7D523AD5791}"/>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5604043"/>
      </p:ext>
    </p:extLst>
  </p:cSld>
  <p:clrMapOvr>
    <a:masterClrMapping/>
  </p:clrMapOvr>
  <p:transition spd="slow">
    <p:push/>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4825DA-479E-4172-94BA-B1D0470AF216}"/>
              </a:ext>
            </a:extLst>
          </p:cNvPr>
          <p:cNvSpPr>
            <a:spLocks noGrp="1"/>
          </p:cNvSpPr>
          <p:nvPr>
            <p:ph type="title"/>
          </p:nvPr>
        </p:nvSpPr>
        <p:spPr/>
        <p:txBody>
          <a:bodyPr/>
          <a:lstStyle/>
          <a:p>
            <a:pPr algn="ctr"/>
            <a:r>
              <a:rPr lang="ru-RU" b="1" dirty="0"/>
              <a:t>Виды преступности</a:t>
            </a:r>
          </a:p>
        </p:txBody>
      </p:sp>
      <p:graphicFrame>
        <p:nvGraphicFramePr>
          <p:cNvPr id="6" name="Объект 5">
            <a:extLst>
              <a:ext uri="{FF2B5EF4-FFF2-40B4-BE49-F238E27FC236}">
                <a16:creationId xmlns:a16="http://schemas.microsoft.com/office/drawing/2014/main" id="{C517C08C-A76E-42D8-A7BD-1E6D636EB1A0}"/>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6343133"/>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0BE576-8DF8-446E-908D-990BECC84991}"/>
              </a:ext>
            </a:extLst>
          </p:cNvPr>
          <p:cNvSpPr>
            <a:spLocks noGrp="1"/>
          </p:cNvSpPr>
          <p:nvPr>
            <p:ph type="title"/>
          </p:nvPr>
        </p:nvSpPr>
        <p:spPr/>
        <p:txBody>
          <a:bodyPr/>
          <a:lstStyle/>
          <a:p>
            <a:pPr algn="ctr"/>
            <a:r>
              <a:rPr lang="ru-RU" b="1" dirty="0"/>
              <a:t>Наука криминология и ее предмет</a:t>
            </a:r>
            <a:endParaRPr lang="ru-RU" dirty="0"/>
          </a:p>
        </p:txBody>
      </p:sp>
      <p:graphicFrame>
        <p:nvGraphicFramePr>
          <p:cNvPr id="4" name="Объект 3">
            <a:extLst>
              <a:ext uri="{FF2B5EF4-FFF2-40B4-BE49-F238E27FC236}">
                <a16:creationId xmlns:a16="http://schemas.microsoft.com/office/drawing/2014/main" id="{4AE3AEB7-EF3B-4A96-9351-3308ABAF707A}"/>
              </a:ext>
            </a:extLst>
          </p:cNvPr>
          <p:cNvGraphicFramePr>
            <a:graphicFrameLocks noGrp="1"/>
          </p:cNvGraphicFramePr>
          <p:nvPr>
            <p:ph idx="1"/>
            <p:extLst>
              <p:ext uri="{D42A27DB-BD31-4B8C-83A1-F6EECF244321}">
                <p14:modId xmlns:p14="http://schemas.microsoft.com/office/powerpoint/2010/main" val="51421194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6929023"/>
      </p:ext>
    </p:extLst>
  </p:cSld>
  <p:clrMapOvr>
    <a:masterClrMapping/>
  </p:clrMapOvr>
  <p:transition spd="slow">
    <p:push/>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359C90-AABF-4D31-888C-9D82A9D4A678}"/>
              </a:ext>
            </a:extLst>
          </p:cNvPr>
          <p:cNvSpPr>
            <a:spLocks noGrp="1"/>
          </p:cNvSpPr>
          <p:nvPr>
            <p:ph type="title"/>
          </p:nvPr>
        </p:nvSpPr>
        <p:spPr/>
        <p:txBody>
          <a:bodyPr/>
          <a:lstStyle/>
          <a:p>
            <a:pPr algn="ctr"/>
            <a:r>
              <a:rPr lang="ru-RU" b="1" dirty="0"/>
              <a:t>Виды преступности</a:t>
            </a:r>
            <a:endParaRPr lang="ru-RU" dirty="0"/>
          </a:p>
        </p:txBody>
      </p:sp>
      <p:graphicFrame>
        <p:nvGraphicFramePr>
          <p:cNvPr id="4" name="Объект 3">
            <a:extLst>
              <a:ext uri="{FF2B5EF4-FFF2-40B4-BE49-F238E27FC236}">
                <a16:creationId xmlns:a16="http://schemas.microsoft.com/office/drawing/2014/main" id="{BC3599F3-1C73-4FC1-A3A6-36BA32AAAC7C}"/>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9980281"/>
      </p:ext>
    </p:extLst>
  </p:cSld>
  <p:clrMapOvr>
    <a:masterClrMapping/>
  </p:clrMapOvr>
  <p:transition spd="slow">
    <p:push/>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A6791181-AECE-423F-A90F-1AAE166697F4}"/>
              </a:ext>
            </a:extLst>
          </p:cNvPr>
          <p:cNvSpPr>
            <a:spLocks noGrp="1"/>
          </p:cNvSpPr>
          <p:nvPr>
            <p:ph type="ctrTitle"/>
          </p:nvPr>
        </p:nvSpPr>
        <p:spPr/>
        <p:txBody>
          <a:bodyPr/>
          <a:lstStyle/>
          <a:p>
            <a:r>
              <a:rPr lang="ru-RU" b="1" dirty="0"/>
              <a:t>Тема 3. Причины и условия преступности</a:t>
            </a:r>
          </a:p>
        </p:txBody>
      </p:sp>
    </p:spTree>
    <p:extLst>
      <p:ext uri="{BB962C8B-B14F-4D97-AF65-F5344CB8AC3E}">
        <p14:creationId xmlns:p14="http://schemas.microsoft.com/office/powerpoint/2010/main" val="722154036"/>
      </p:ext>
    </p:extLst>
  </p:cSld>
  <p:clrMapOvr>
    <a:masterClrMapping/>
  </p:clrMapOvr>
  <p:transition spd="slow">
    <p:push/>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37BF18E-3709-49CC-8EC2-00B09B5D6E5A}"/>
              </a:ext>
            </a:extLst>
          </p:cNvPr>
          <p:cNvSpPr>
            <a:spLocks noGrp="1"/>
          </p:cNvSpPr>
          <p:nvPr>
            <p:ph type="title"/>
          </p:nvPr>
        </p:nvSpPr>
        <p:spPr>
          <a:xfrm>
            <a:off x="838200" y="365125"/>
            <a:ext cx="10515600" cy="1325563"/>
          </a:xfrm>
        </p:spPr>
        <p:txBody>
          <a:bodyPr/>
          <a:lstStyle/>
          <a:p>
            <a:pPr algn="ctr"/>
            <a:r>
              <a:rPr lang="ru-RU" b="1" dirty="0"/>
              <a:t>Содержание темы</a:t>
            </a:r>
          </a:p>
        </p:txBody>
      </p:sp>
      <p:sp>
        <p:nvSpPr>
          <p:cNvPr id="3" name="Объект 2">
            <a:extLst>
              <a:ext uri="{FF2B5EF4-FFF2-40B4-BE49-F238E27FC236}">
                <a16:creationId xmlns:a16="http://schemas.microsoft.com/office/drawing/2014/main" id="{9651768F-3862-4614-922F-DACA4152BDE2}"/>
              </a:ext>
            </a:extLst>
          </p:cNvPr>
          <p:cNvSpPr>
            <a:spLocks noGrp="1"/>
          </p:cNvSpPr>
          <p:nvPr>
            <p:ph idx="1"/>
          </p:nvPr>
        </p:nvSpPr>
        <p:spPr>
          <a:xfrm>
            <a:off x="838200" y="1825625"/>
            <a:ext cx="10515600" cy="4351338"/>
          </a:xfrm>
        </p:spPr>
        <p:txBody>
          <a:bodyPr/>
          <a:lstStyle/>
          <a:p>
            <a:r>
              <a:rPr lang="ru-RU" dirty="0"/>
              <a:t>Понятие и классификация причин и условий преступности в криминологии</a:t>
            </a:r>
          </a:p>
          <a:p>
            <a:r>
              <a:rPr lang="ru-RU" dirty="0"/>
              <a:t>Причины преступности в современной России</a:t>
            </a:r>
          </a:p>
          <a:p>
            <a:r>
              <a:rPr lang="ru-RU" dirty="0"/>
              <a:t>Факторы преступности, выявленные в ходе исследования общественного мнения о деятельности полиции</a:t>
            </a:r>
          </a:p>
        </p:txBody>
      </p:sp>
    </p:spTree>
    <p:extLst>
      <p:ext uri="{BB962C8B-B14F-4D97-AF65-F5344CB8AC3E}">
        <p14:creationId xmlns:p14="http://schemas.microsoft.com/office/powerpoint/2010/main" val="3549493919"/>
      </p:ext>
    </p:extLst>
  </p:cSld>
  <p:clrMapOvr>
    <a:masterClrMapping/>
  </p:clrMapOvr>
  <p:transition spd="slow">
    <p:push/>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2ABE3C-E8B1-4605-9CE6-6C8B7521E869}"/>
              </a:ext>
            </a:extLst>
          </p:cNvPr>
          <p:cNvSpPr>
            <a:spLocks noGrp="1"/>
          </p:cNvSpPr>
          <p:nvPr>
            <p:ph type="title"/>
          </p:nvPr>
        </p:nvSpPr>
        <p:spPr/>
        <p:txBody>
          <a:bodyPr>
            <a:normAutofit/>
          </a:bodyPr>
          <a:lstStyle/>
          <a:p>
            <a:pPr algn="ctr"/>
            <a:r>
              <a:rPr lang="ru-RU" b="1" dirty="0"/>
              <a:t>Понятие и классификация причин и условий преступности в криминологии</a:t>
            </a:r>
          </a:p>
        </p:txBody>
      </p:sp>
      <p:graphicFrame>
        <p:nvGraphicFramePr>
          <p:cNvPr id="4" name="Объект 3">
            <a:extLst>
              <a:ext uri="{FF2B5EF4-FFF2-40B4-BE49-F238E27FC236}">
                <a16:creationId xmlns:a16="http://schemas.microsoft.com/office/drawing/2014/main" id="{1D7DEFAD-561C-4861-811E-2BF68BBD902D}"/>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7491317"/>
      </p:ext>
    </p:extLst>
  </p:cSld>
  <p:clrMapOvr>
    <a:masterClrMapping/>
  </p:clrMapOvr>
  <p:transition spd="slow">
    <p:push/>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9DA1AB-FA65-40A0-91A4-35294290CFD7}"/>
              </a:ext>
            </a:extLst>
          </p:cNvPr>
          <p:cNvSpPr>
            <a:spLocks noGrp="1"/>
          </p:cNvSpPr>
          <p:nvPr>
            <p:ph type="title"/>
          </p:nvPr>
        </p:nvSpPr>
        <p:spPr/>
        <p:txBody>
          <a:bodyPr/>
          <a:lstStyle/>
          <a:p>
            <a:pPr algn="ctr"/>
            <a:r>
              <a:rPr lang="ru-RU" b="1" dirty="0"/>
              <a:t>Понятие и классификация причин и условий преступности в криминологии</a:t>
            </a:r>
            <a:endParaRPr lang="ru-RU" dirty="0"/>
          </a:p>
        </p:txBody>
      </p:sp>
      <p:graphicFrame>
        <p:nvGraphicFramePr>
          <p:cNvPr id="4" name="Объект 3">
            <a:extLst>
              <a:ext uri="{FF2B5EF4-FFF2-40B4-BE49-F238E27FC236}">
                <a16:creationId xmlns:a16="http://schemas.microsoft.com/office/drawing/2014/main" id="{78483A8F-7330-4256-941C-7F03B6AA8F27}"/>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807717"/>
      </p:ext>
    </p:extLst>
  </p:cSld>
  <p:clrMapOvr>
    <a:masterClrMapping/>
  </p:clrMapOvr>
  <p:transition spd="slow">
    <p:push/>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7235B0-0A08-4F84-8FD0-F4C28E3ABBB7}"/>
              </a:ext>
            </a:extLst>
          </p:cNvPr>
          <p:cNvSpPr>
            <a:spLocks noGrp="1"/>
          </p:cNvSpPr>
          <p:nvPr>
            <p:ph type="title"/>
          </p:nvPr>
        </p:nvSpPr>
        <p:spPr/>
        <p:txBody>
          <a:bodyPr/>
          <a:lstStyle/>
          <a:p>
            <a:pPr algn="ctr"/>
            <a:r>
              <a:rPr lang="ru-RU" b="1" dirty="0"/>
              <a:t>Понятие и классификация причин и условий преступности в криминологии</a:t>
            </a:r>
            <a:endParaRPr lang="ru-RU" dirty="0"/>
          </a:p>
        </p:txBody>
      </p:sp>
      <p:graphicFrame>
        <p:nvGraphicFramePr>
          <p:cNvPr id="4" name="Таблица 4">
            <a:extLst>
              <a:ext uri="{FF2B5EF4-FFF2-40B4-BE49-F238E27FC236}">
                <a16:creationId xmlns:a16="http://schemas.microsoft.com/office/drawing/2014/main" id="{8F2A00C8-C4D2-4064-A33E-30CDBFDFF59C}"/>
              </a:ext>
            </a:extLst>
          </p:cNvPr>
          <p:cNvGraphicFramePr>
            <a:graphicFrameLocks noGrp="1"/>
          </p:cNvGraphicFramePr>
          <p:nvPr>
            <p:ph idx="1"/>
          </p:nvPr>
        </p:nvGraphicFramePr>
        <p:xfrm>
          <a:off x="838200" y="1825625"/>
          <a:ext cx="10515600" cy="4607560"/>
        </p:xfrm>
        <a:graphic>
          <a:graphicData uri="http://schemas.openxmlformats.org/drawingml/2006/table">
            <a:tbl>
              <a:tblPr firstRow="1" bandRow="1">
                <a:tableStyleId>{5940675A-B579-460E-94D1-54222C63F5DA}</a:tableStyleId>
              </a:tblPr>
              <a:tblGrid>
                <a:gridCol w="5257800">
                  <a:extLst>
                    <a:ext uri="{9D8B030D-6E8A-4147-A177-3AD203B41FA5}">
                      <a16:colId xmlns:a16="http://schemas.microsoft.com/office/drawing/2014/main" val="1855824794"/>
                    </a:ext>
                  </a:extLst>
                </a:gridCol>
                <a:gridCol w="5257800">
                  <a:extLst>
                    <a:ext uri="{9D8B030D-6E8A-4147-A177-3AD203B41FA5}">
                      <a16:colId xmlns:a16="http://schemas.microsoft.com/office/drawing/2014/main" val="2268123456"/>
                    </a:ext>
                  </a:extLst>
                </a:gridCol>
              </a:tblGrid>
              <a:tr h="370840">
                <a:tc>
                  <a:txBody>
                    <a:bodyPr/>
                    <a:lstStyle/>
                    <a:p>
                      <a:pPr algn="ctr"/>
                      <a:r>
                        <a:rPr lang="ru-RU" sz="1100" b="1" dirty="0"/>
                        <a:t>Основная классификация</a:t>
                      </a:r>
                    </a:p>
                  </a:txBody>
                  <a:tcPr/>
                </a:tc>
                <a:tc>
                  <a:txBody>
                    <a:bodyPr/>
                    <a:lstStyle/>
                    <a:p>
                      <a:pPr algn="ctr"/>
                      <a:r>
                        <a:rPr lang="ru-RU" sz="1100" b="1" dirty="0"/>
                        <a:t>Виды причин и условий</a:t>
                      </a:r>
                    </a:p>
                  </a:txBody>
                  <a:tcPr/>
                </a:tc>
                <a:extLst>
                  <a:ext uri="{0D108BD9-81ED-4DB2-BD59-A6C34878D82A}">
                    <a16:rowId xmlns:a16="http://schemas.microsoft.com/office/drawing/2014/main" val="2038871499"/>
                  </a:ext>
                </a:extLst>
              </a:tr>
              <a:tr h="370840">
                <a:tc>
                  <a:txBody>
                    <a:bodyPr/>
                    <a:lstStyle/>
                    <a:p>
                      <a:r>
                        <a:rPr lang="ru-RU" sz="1100" dirty="0"/>
                        <a:t>Уровень функционирования</a:t>
                      </a:r>
                    </a:p>
                  </a:txBody>
                  <a:tcPr/>
                </a:tc>
                <a:tc>
                  <a:txBody>
                    <a:bodyPr/>
                    <a:lstStyle/>
                    <a:p>
                      <a:pPr marL="342900" indent="-342900">
                        <a:buAutoNum type="arabicPeriod"/>
                      </a:pPr>
                      <a:r>
                        <a:rPr lang="ru-RU" sz="1100" dirty="0"/>
                        <a:t>Общие причины и условия.</a:t>
                      </a:r>
                    </a:p>
                    <a:p>
                      <a:pPr marL="342900" indent="-342900">
                        <a:buAutoNum type="arabicPeriod"/>
                      </a:pPr>
                      <a:r>
                        <a:rPr lang="ru-RU" sz="1100" dirty="0"/>
                        <a:t>Причины и условия отдельных видов преступлений.</a:t>
                      </a:r>
                    </a:p>
                    <a:p>
                      <a:pPr marL="342900" indent="-342900">
                        <a:buAutoNum type="arabicPeriod"/>
                      </a:pPr>
                      <a:r>
                        <a:rPr lang="ru-RU" sz="1100" dirty="0"/>
                        <a:t>Причины и условия отдельного преступления.</a:t>
                      </a:r>
                    </a:p>
                  </a:txBody>
                  <a:tcPr/>
                </a:tc>
                <a:extLst>
                  <a:ext uri="{0D108BD9-81ED-4DB2-BD59-A6C34878D82A}">
                    <a16:rowId xmlns:a16="http://schemas.microsoft.com/office/drawing/2014/main" val="2578654568"/>
                  </a:ext>
                </a:extLst>
              </a:tr>
              <a:tr h="370840">
                <a:tc>
                  <a:txBody>
                    <a:bodyPr/>
                    <a:lstStyle/>
                    <a:p>
                      <a:r>
                        <a:rPr lang="ru-RU" sz="1100" dirty="0"/>
                        <a:t>Природа возникновения</a:t>
                      </a:r>
                    </a:p>
                  </a:txBody>
                  <a:tcPr/>
                </a:tc>
                <a:tc>
                  <a:txBody>
                    <a:bodyPr/>
                    <a:lstStyle/>
                    <a:p>
                      <a:pPr marL="342900" indent="-342900">
                        <a:buAutoNum type="arabicPeriod"/>
                      </a:pPr>
                      <a:r>
                        <a:rPr lang="ru-RU" sz="1100" dirty="0"/>
                        <a:t>Объективные.</a:t>
                      </a:r>
                    </a:p>
                    <a:p>
                      <a:pPr marL="342900" indent="-342900">
                        <a:buAutoNum type="arabicPeriod"/>
                      </a:pPr>
                      <a:r>
                        <a:rPr lang="ru-RU" sz="1100" dirty="0"/>
                        <a:t>Субъективные.</a:t>
                      </a:r>
                    </a:p>
                    <a:p>
                      <a:pPr marL="342900" indent="-342900">
                        <a:buAutoNum type="arabicPeriod"/>
                      </a:pPr>
                      <a:r>
                        <a:rPr lang="ru-RU" sz="1100" dirty="0"/>
                        <a:t>Объективно-субъективные.</a:t>
                      </a:r>
                    </a:p>
                  </a:txBody>
                  <a:tcPr/>
                </a:tc>
                <a:extLst>
                  <a:ext uri="{0D108BD9-81ED-4DB2-BD59-A6C34878D82A}">
                    <a16:rowId xmlns:a16="http://schemas.microsoft.com/office/drawing/2014/main" val="2820005581"/>
                  </a:ext>
                </a:extLst>
              </a:tr>
              <a:tr h="370840">
                <a:tc>
                  <a:txBody>
                    <a:bodyPr/>
                    <a:lstStyle/>
                    <a:p>
                      <a:r>
                        <a:rPr lang="ru-RU" sz="1100" dirty="0"/>
                        <a:t>Содержание</a:t>
                      </a:r>
                    </a:p>
                  </a:txBody>
                  <a:tcPr/>
                </a:tc>
                <a:tc>
                  <a:txBody>
                    <a:bodyPr/>
                    <a:lstStyle/>
                    <a:p>
                      <a:pPr marL="342900" indent="-342900">
                        <a:buAutoNum type="arabicPeriod"/>
                      </a:pPr>
                      <a:r>
                        <a:rPr lang="ru-RU" sz="1100" dirty="0"/>
                        <a:t>Экономические (социально-экономические).</a:t>
                      </a:r>
                    </a:p>
                    <a:p>
                      <a:pPr marL="342900" indent="-342900">
                        <a:buAutoNum type="arabicPeriod"/>
                      </a:pPr>
                      <a:r>
                        <a:rPr lang="ru-RU" sz="1100" dirty="0"/>
                        <a:t>Социальные.</a:t>
                      </a:r>
                    </a:p>
                    <a:p>
                      <a:pPr marL="342900" indent="-342900">
                        <a:buAutoNum type="arabicPeriod"/>
                      </a:pPr>
                      <a:r>
                        <a:rPr lang="ru-RU" sz="1100" dirty="0"/>
                        <a:t>Политические (социально-политические).</a:t>
                      </a:r>
                    </a:p>
                    <a:p>
                      <a:pPr marL="342900" indent="-342900">
                        <a:buAutoNum type="arabicPeriod"/>
                      </a:pPr>
                      <a:r>
                        <a:rPr lang="ru-RU" sz="1100" dirty="0"/>
                        <a:t>Правовые.</a:t>
                      </a:r>
                    </a:p>
                    <a:p>
                      <a:pPr marL="342900" indent="-342900">
                        <a:buAutoNum type="arabicPeriod"/>
                      </a:pPr>
                      <a:r>
                        <a:rPr lang="ru-RU" sz="1100" dirty="0"/>
                        <a:t>Организационные.</a:t>
                      </a:r>
                    </a:p>
                    <a:p>
                      <a:pPr marL="342900" indent="-342900">
                        <a:buAutoNum type="arabicPeriod"/>
                      </a:pPr>
                      <a:r>
                        <a:rPr lang="ru-RU" sz="1100" dirty="0"/>
                        <a:t>Управленческие.</a:t>
                      </a:r>
                    </a:p>
                    <a:p>
                      <a:pPr marL="342900" indent="-342900">
                        <a:buAutoNum type="arabicPeriod"/>
                      </a:pPr>
                      <a:r>
                        <a:rPr lang="ru-RU" sz="1100" dirty="0"/>
                        <a:t>Нравственно-психологические.</a:t>
                      </a:r>
                    </a:p>
                    <a:p>
                      <a:pPr marL="342900" indent="-342900">
                        <a:buAutoNum type="arabicPeriod"/>
                      </a:pPr>
                      <a:r>
                        <a:rPr lang="ru-RU" sz="1100" dirty="0"/>
                        <a:t>Патопсихологические.</a:t>
                      </a:r>
                    </a:p>
                    <a:p>
                      <a:pPr marL="342900" indent="-342900">
                        <a:buAutoNum type="arabicPeriod"/>
                      </a:pPr>
                      <a:r>
                        <a:rPr lang="ru-RU" sz="1100" dirty="0"/>
                        <a:t>Этнопсихологические и др.</a:t>
                      </a:r>
                    </a:p>
                  </a:txBody>
                  <a:tcPr/>
                </a:tc>
                <a:extLst>
                  <a:ext uri="{0D108BD9-81ED-4DB2-BD59-A6C34878D82A}">
                    <a16:rowId xmlns:a16="http://schemas.microsoft.com/office/drawing/2014/main" val="4083045619"/>
                  </a:ext>
                </a:extLst>
              </a:tr>
              <a:tr h="370840">
                <a:tc>
                  <a:txBody>
                    <a:bodyPr/>
                    <a:lstStyle/>
                    <a:p>
                      <a:r>
                        <a:rPr lang="ru-RU" sz="1100" dirty="0"/>
                        <a:t>Сущность</a:t>
                      </a:r>
                    </a:p>
                  </a:txBody>
                  <a:tcPr/>
                </a:tc>
                <a:tc>
                  <a:txBody>
                    <a:bodyPr/>
                    <a:lstStyle/>
                    <a:p>
                      <a:pPr marL="228600" indent="-228600">
                        <a:buAutoNum type="arabicPeriod"/>
                      </a:pPr>
                      <a:r>
                        <a:rPr lang="ru-RU" sz="1100" dirty="0"/>
                        <a:t>Социальные.</a:t>
                      </a:r>
                    </a:p>
                    <a:p>
                      <a:pPr marL="228600" indent="-228600">
                        <a:buAutoNum type="arabicPeriod"/>
                      </a:pPr>
                      <a:r>
                        <a:rPr lang="ru-RU" sz="1100" dirty="0"/>
                        <a:t>Биологические.</a:t>
                      </a:r>
                    </a:p>
                  </a:txBody>
                  <a:tcPr/>
                </a:tc>
                <a:extLst>
                  <a:ext uri="{0D108BD9-81ED-4DB2-BD59-A6C34878D82A}">
                    <a16:rowId xmlns:a16="http://schemas.microsoft.com/office/drawing/2014/main" val="2457060698"/>
                  </a:ext>
                </a:extLst>
              </a:tr>
              <a:tr h="370840">
                <a:tc>
                  <a:txBody>
                    <a:bodyPr/>
                    <a:lstStyle/>
                    <a:p>
                      <a:r>
                        <a:rPr lang="ru-RU" sz="1100" dirty="0"/>
                        <a:t>Территориальная распространенность</a:t>
                      </a:r>
                    </a:p>
                  </a:txBody>
                  <a:tcPr/>
                </a:tc>
                <a:tc>
                  <a:txBody>
                    <a:bodyPr/>
                    <a:lstStyle/>
                    <a:p>
                      <a:pPr marL="228600" indent="-228600">
                        <a:buAutoNum type="arabicPeriod"/>
                      </a:pPr>
                      <a:r>
                        <a:rPr lang="ru-RU" sz="1100" dirty="0"/>
                        <a:t>Причины и условия в масштабе всей страны.</a:t>
                      </a:r>
                    </a:p>
                    <a:p>
                      <a:pPr marL="228600" indent="-228600">
                        <a:buAutoNum type="arabicPeriod"/>
                      </a:pPr>
                      <a:r>
                        <a:rPr lang="ru-RU" sz="1100" dirty="0"/>
                        <a:t>Региональные причины и условия.</a:t>
                      </a:r>
                    </a:p>
                    <a:p>
                      <a:pPr marL="228600" indent="-228600">
                        <a:buAutoNum type="arabicPeriod"/>
                      </a:pPr>
                      <a:r>
                        <a:rPr lang="ru-RU" sz="1100" dirty="0"/>
                        <a:t>Причины и условия отдельной административно-территориальной единицы.</a:t>
                      </a:r>
                    </a:p>
                  </a:txBody>
                  <a:tcPr/>
                </a:tc>
                <a:extLst>
                  <a:ext uri="{0D108BD9-81ED-4DB2-BD59-A6C34878D82A}">
                    <a16:rowId xmlns:a16="http://schemas.microsoft.com/office/drawing/2014/main" val="1165866160"/>
                  </a:ext>
                </a:extLst>
              </a:tr>
              <a:tr h="370840">
                <a:tc>
                  <a:txBody>
                    <a:bodyPr/>
                    <a:lstStyle/>
                    <a:p>
                      <a:r>
                        <a:rPr lang="ru-RU" sz="1100" dirty="0"/>
                        <a:t>Временная распространенность</a:t>
                      </a:r>
                    </a:p>
                  </a:txBody>
                  <a:tcPr/>
                </a:tc>
                <a:tc>
                  <a:txBody>
                    <a:bodyPr/>
                    <a:lstStyle/>
                    <a:p>
                      <a:pPr marL="228600" indent="-228600">
                        <a:buAutoNum type="arabicPeriod"/>
                      </a:pPr>
                      <a:r>
                        <a:rPr lang="ru-RU" sz="1100" dirty="0"/>
                        <a:t>Причины и условия, действующие постоянно.</a:t>
                      </a:r>
                    </a:p>
                    <a:p>
                      <a:pPr marL="228600" indent="-228600">
                        <a:buAutoNum type="arabicPeriod"/>
                      </a:pPr>
                      <a:r>
                        <a:rPr lang="ru-RU" sz="1100" dirty="0"/>
                        <a:t>Причины и условия, действующие временно.</a:t>
                      </a:r>
                    </a:p>
                  </a:txBody>
                  <a:tcPr/>
                </a:tc>
                <a:extLst>
                  <a:ext uri="{0D108BD9-81ED-4DB2-BD59-A6C34878D82A}">
                    <a16:rowId xmlns:a16="http://schemas.microsoft.com/office/drawing/2014/main" val="1362711557"/>
                  </a:ext>
                </a:extLst>
              </a:tr>
            </a:tbl>
          </a:graphicData>
        </a:graphic>
      </p:graphicFrame>
    </p:spTree>
    <p:extLst>
      <p:ext uri="{BB962C8B-B14F-4D97-AF65-F5344CB8AC3E}">
        <p14:creationId xmlns:p14="http://schemas.microsoft.com/office/powerpoint/2010/main" val="2535362147"/>
      </p:ext>
    </p:extLst>
  </p:cSld>
  <p:clrMapOvr>
    <a:masterClrMapping/>
  </p:clrMapOvr>
  <p:transition spd="slow">
    <p:push/>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264548F-BC85-4E50-9AC5-F5A414A7A70D}"/>
              </a:ext>
            </a:extLst>
          </p:cNvPr>
          <p:cNvSpPr>
            <a:spLocks noGrp="1"/>
          </p:cNvSpPr>
          <p:nvPr>
            <p:ph type="title"/>
          </p:nvPr>
        </p:nvSpPr>
        <p:spPr/>
        <p:txBody>
          <a:bodyPr>
            <a:normAutofit/>
          </a:bodyPr>
          <a:lstStyle/>
          <a:p>
            <a:pPr algn="ctr"/>
            <a:r>
              <a:rPr lang="ru-RU" b="1" dirty="0"/>
              <a:t>Причины преступности в современной России</a:t>
            </a:r>
          </a:p>
        </p:txBody>
      </p:sp>
      <p:graphicFrame>
        <p:nvGraphicFramePr>
          <p:cNvPr id="4" name="Объект 3">
            <a:extLst>
              <a:ext uri="{FF2B5EF4-FFF2-40B4-BE49-F238E27FC236}">
                <a16:creationId xmlns:a16="http://schemas.microsoft.com/office/drawing/2014/main" id="{BC219726-08A5-4D2E-AAC5-A1EE5D103C77}"/>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2046287"/>
      </p:ext>
    </p:extLst>
  </p:cSld>
  <p:clrMapOvr>
    <a:masterClrMapping/>
  </p:clrMapOvr>
  <p:transition spd="slow">
    <p:push/>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1C3F71-0211-46CB-8F82-E00C6A5E2291}"/>
              </a:ext>
            </a:extLst>
          </p:cNvPr>
          <p:cNvSpPr>
            <a:spLocks noGrp="1"/>
          </p:cNvSpPr>
          <p:nvPr>
            <p:ph type="title"/>
          </p:nvPr>
        </p:nvSpPr>
        <p:spPr/>
        <p:txBody>
          <a:bodyPr/>
          <a:lstStyle/>
          <a:p>
            <a:pPr algn="ctr"/>
            <a:r>
              <a:rPr lang="ru-RU" b="1" dirty="0"/>
              <a:t>Причины преступности в современной России</a:t>
            </a:r>
            <a:endParaRPr lang="ru-RU" dirty="0"/>
          </a:p>
        </p:txBody>
      </p:sp>
      <p:graphicFrame>
        <p:nvGraphicFramePr>
          <p:cNvPr id="4" name="Таблица 4">
            <a:extLst>
              <a:ext uri="{FF2B5EF4-FFF2-40B4-BE49-F238E27FC236}">
                <a16:creationId xmlns:a16="http://schemas.microsoft.com/office/drawing/2014/main" id="{D3A46FEC-1480-456D-BDBF-BEC56A2F5589}"/>
              </a:ext>
            </a:extLst>
          </p:cNvPr>
          <p:cNvGraphicFramePr>
            <a:graphicFrameLocks noGrp="1"/>
          </p:cNvGraphicFramePr>
          <p:nvPr>
            <p:ph idx="1"/>
          </p:nvPr>
        </p:nvGraphicFramePr>
        <p:xfrm>
          <a:off x="838200" y="1825625"/>
          <a:ext cx="10515600" cy="4577080"/>
        </p:xfrm>
        <a:graphic>
          <a:graphicData uri="http://schemas.openxmlformats.org/drawingml/2006/table">
            <a:tbl>
              <a:tblPr firstRow="1" bandRow="1">
                <a:tableStyleId>{5940675A-B579-460E-94D1-54222C63F5DA}</a:tableStyleId>
              </a:tblPr>
              <a:tblGrid>
                <a:gridCol w="5257800">
                  <a:extLst>
                    <a:ext uri="{9D8B030D-6E8A-4147-A177-3AD203B41FA5}">
                      <a16:colId xmlns:a16="http://schemas.microsoft.com/office/drawing/2014/main" val="3203412720"/>
                    </a:ext>
                  </a:extLst>
                </a:gridCol>
                <a:gridCol w="5257800">
                  <a:extLst>
                    <a:ext uri="{9D8B030D-6E8A-4147-A177-3AD203B41FA5}">
                      <a16:colId xmlns:a16="http://schemas.microsoft.com/office/drawing/2014/main" val="2227517226"/>
                    </a:ext>
                  </a:extLst>
                </a:gridCol>
              </a:tblGrid>
              <a:tr h="370840">
                <a:tc gridSpan="2">
                  <a:txBody>
                    <a:bodyPr/>
                    <a:lstStyle/>
                    <a:p>
                      <a:pPr algn="ctr"/>
                      <a:r>
                        <a:rPr lang="ru-RU" b="1" dirty="0"/>
                        <a:t>Социально-экономические причины.</a:t>
                      </a:r>
                    </a:p>
                  </a:txBody>
                  <a:tcPr/>
                </a:tc>
                <a:tc hMerge="1">
                  <a:txBody>
                    <a:bodyPr/>
                    <a:lstStyle/>
                    <a:p>
                      <a:endParaRPr lang="ru-RU" dirty="0"/>
                    </a:p>
                  </a:txBody>
                  <a:tcPr/>
                </a:tc>
                <a:extLst>
                  <a:ext uri="{0D108BD9-81ED-4DB2-BD59-A6C34878D82A}">
                    <a16:rowId xmlns:a16="http://schemas.microsoft.com/office/drawing/2014/main" val="1729179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a:t>Экономическая ситуация в последние годы складывается под влиянием ухудшения внешнеэкономических условий, прежде всего снижения цен на нефть, продолжения действия экономических санкций со стороны Европейского союза (ЕС) и США, сохранения тенденции к снижению инвестиционной активности.</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a:t>Экономисты, исходя из сложившейся в 2014—2015 гг. ситуации, прогнозируют ее дальнейшую рецессию, снижение уровня заработной платы, дальнейший рост цен на продукты питания, предметы первой необходимости (в первую очередь импортируемые в Россию), рост безработицы. Это в свою очередь влечет неверие общества в социальную справедливость, неуверенность в завтрашнем дне, обнищание, огрубление нравов, утрату моральных ценностей, потерю солидарности с социальными, включая уголовно-правовые, нормами, а также расширение маргинальных слоев. Тем самым сохраняются, более того, обостряются социальные противоречия — основные детерминанты преступности.</a:t>
                      </a:r>
                    </a:p>
                  </a:txBody>
                  <a:tcPr/>
                </a:tc>
                <a:extLst>
                  <a:ext uri="{0D108BD9-81ED-4DB2-BD59-A6C34878D82A}">
                    <a16:rowId xmlns:a16="http://schemas.microsoft.com/office/drawing/2014/main" val="1511002223"/>
                  </a:ext>
                </a:extLst>
              </a:tr>
            </a:tbl>
          </a:graphicData>
        </a:graphic>
      </p:graphicFrame>
    </p:spTree>
    <p:extLst>
      <p:ext uri="{BB962C8B-B14F-4D97-AF65-F5344CB8AC3E}">
        <p14:creationId xmlns:p14="http://schemas.microsoft.com/office/powerpoint/2010/main" val="2001001081"/>
      </p:ext>
    </p:extLst>
  </p:cSld>
  <p:clrMapOvr>
    <a:masterClrMapping/>
  </p:clrMapOvr>
  <p:transition spd="slow">
    <p:push/>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847D0D-16AF-42CA-BF94-D7977AA36119}"/>
              </a:ext>
            </a:extLst>
          </p:cNvPr>
          <p:cNvSpPr>
            <a:spLocks noGrp="1"/>
          </p:cNvSpPr>
          <p:nvPr>
            <p:ph type="title"/>
          </p:nvPr>
        </p:nvSpPr>
        <p:spPr/>
        <p:txBody>
          <a:bodyPr/>
          <a:lstStyle/>
          <a:p>
            <a:pPr algn="ctr"/>
            <a:r>
              <a:rPr lang="ru-RU" b="1" dirty="0"/>
              <a:t>Причины преступности в современной России</a:t>
            </a:r>
            <a:endParaRPr lang="ru-RU" dirty="0"/>
          </a:p>
        </p:txBody>
      </p:sp>
      <p:graphicFrame>
        <p:nvGraphicFramePr>
          <p:cNvPr id="4" name="Таблица 4">
            <a:extLst>
              <a:ext uri="{FF2B5EF4-FFF2-40B4-BE49-F238E27FC236}">
                <a16:creationId xmlns:a16="http://schemas.microsoft.com/office/drawing/2014/main" id="{0C6475FE-5773-4187-AFFF-6CA762E4AF74}"/>
              </a:ext>
            </a:extLst>
          </p:cNvPr>
          <p:cNvGraphicFramePr>
            <a:graphicFrameLocks noGrp="1"/>
          </p:cNvGraphicFramePr>
          <p:nvPr>
            <p:ph idx="1"/>
          </p:nvPr>
        </p:nvGraphicFramePr>
        <p:xfrm>
          <a:off x="838200" y="1825625"/>
          <a:ext cx="10515600" cy="4302760"/>
        </p:xfrm>
        <a:graphic>
          <a:graphicData uri="http://schemas.openxmlformats.org/drawingml/2006/table">
            <a:tbl>
              <a:tblPr firstRow="1" bandRow="1">
                <a:tableStyleId>{5940675A-B579-460E-94D1-54222C63F5DA}</a:tableStyleId>
              </a:tblPr>
              <a:tblGrid>
                <a:gridCol w="5257800">
                  <a:extLst>
                    <a:ext uri="{9D8B030D-6E8A-4147-A177-3AD203B41FA5}">
                      <a16:colId xmlns:a16="http://schemas.microsoft.com/office/drawing/2014/main" val="346742715"/>
                    </a:ext>
                  </a:extLst>
                </a:gridCol>
                <a:gridCol w="5257800">
                  <a:extLst>
                    <a:ext uri="{9D8B030D-6E8A-4147-A177-3AD203B41FA5}">
                      <a16:colId xmlns:a16="http://schemas.microsoft.com/office/drawing/2014/main" val="73811564"/>
                    </a:ext>
                  </a:extLst>
                </a:gridCol>
              </a:tblGrid>
              <a:tr h="370840">
                <a:tc gridSpan="2">
                  <a:txBody>
                    <a:bodyPr/>
                    <a:lstStyle/>
                    <a:p>
                      <a:pPr algn="ctr"/>
                      <a:r>
                        <a:rPr lang="ru-RU" b="1" dirty="0"/>
                        <a:t>Социально-политические причины. </a:t>
                      </a:r>
                    </a:p>
                  </a:txBody>
                  <a:tcPr/>
                </a:tc>
                <a:tc hMerge="1">
                  <a:txBody>
                    <a:bodyPr/>
                    <a:lstStyle/>
                    <a:p>
                      <a:endParaRPr lang="ru-RU" dirty="0"/>
                    </a:p>
                  </a:txBody>
                  <a:tcPr/>
                </a:tc>
                <a:extLst>
                  <a:ext uri="{0D108BD9-81ED-4DB2-BD59-A6C34878D82A}">
                    <a16:rowId xmlns:a16="http://schemas.microsoft.com/office/drawing/2014/main" val="93641502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a:t>Нестабильность политической сферы отрицательно влияет на организацию и формы осуществления государственной власти, законотворческий процесс, тормозит возникновение и развитие правовых институтов, соответствующих критериям правового государства и обеспечивающих правопорядок в обществе, а также формирование эффективной уголовной политики.</a:t>
                      </a:r>
                    </a:p>
                  </a:txBody>
                  <a:tcPr/>
                </a:tc>
                <a:tc>
                  <a:txBody>
                    <a:bodyPr/>
                    <a:lstStyle/>
                    <a:p>
                      <a:r>
                        <a:rPr lang="ru-RU" dirty="0"/>
                        <a:t>Политические факторы современного российского общества детерминируют бюрократизацию государственного аппарата и коррупцию, приводят к глубоким социальным изменениям, неправомерному лоббированию интересов отдельных социальных групп в структуре государственной власти, обусловливают проблемы межнациональных, межконфессиональных и межэтнических отношений. Политическая нестабильность в совокупности с другими криминогенными факторами приводит к глубоким социально-политическим конфликтам и социально-экономическим кризисам, воспроизводит преступность.</a:t>
                      </a:r>
                    </a:p>
                  </a:txBody>
                  <a:tcPr/>
                </a:tc>
                <a:extLst>
                  <a:ext uri="{0D108BD9-81ED-4DB2-BD59-A6C34878D82A}">
                    <a16:rowId xmlns:a16="http://schemas.microsoft.com/office/drawing/2014/main" val="2467032764"/>
                  </a:ext>
                </a:extLst>
              </a:tr>
            </a:tbl>
          </a:graphicData>
        </a:graphic>
      </p:graphicFrame>
    </p:spTree>
    <p:extLst>
      <p:ext uri="{BB962C8B-B14F-4D97-AF65-F5344CB8AC3E}">
        <p14:creationId xmlns:p14="http://schemas.microsoft.com/office/powerpoint/2010/main" val="4261084468"/>
      </p:ext>
    </p:extLst>
  </p:cSld>
  <p:clrMapOvr>
    <a:masterClrMapping/>
  </p:clrMapOvr>
  <p:transition spd="slow">
    <p:push/>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175984-C6B8-4C65-BB70-7F02EDCC5571}"/>
              </a:ext>
            </a:extLst>
          </p:cNvPr>
          <p:cNvSpPr>
            <a:spLocks noGrp="1"/>
          </p:cNvSpPr>
          <p:nvPr>
            <p:ph type="title"/>
          </p:nvPr>
        </p:nvSpPr>
        <p:spPr/>
        <p:txBody>
          <a:bodyPr/>
          <a:lstStyle/>
          <a:p>
            <a:pPr algn="ctr"/>
            <a:r>
              <a:rPr lang="ru-RU" b="1" dirty="0"/>
              <a:t>Причины преступности в современной России</a:t>
            </a:r>
            <a:endParaRPr lang="ru-RU" dirty="0"/>
          </a:p>
        </p:txBody>
      </p:sp>
      <p:graphicFrame>
        <p:nvGraphicFramePr>
          <p:cNvPr id="4" name="Таблица 4">
            <a:extLst>
              <a:ext uri="{FF2B5EF4-FFF2-40B4-BE49-F238E27FC236}">
                <a16:creationId xmlns:a16="http://schemas.microsoft.com/office/drawing/2014/main" id="{BAE12DE6-1903-43E0-A113-FF4A4EFB41AC}"/>
              </a:ext>
            </a:extLst>
          </p:cNvPr>
          <p:cNvGraphicFramePr>
            <a:graphicFrameLocks noGrp="1"/>
          </p:cNvGraphicFramePr>
          <p:nvPr>
            <p:ph idx="1"/>
          </p:nvPr>
        </p:nvGraphicFramePr>
        <p:xfrm>
          <a:off x="838200" y="1825625"/>
          <a:ext cx="10515600" cy="2931160"/>
        </p:xfrm>
        <a:graphic>
          <a:graphicData uri="http://schemas.openxmlformats.org/drawingml/2006/table">
            <a:tbl>
              <a:tblPr firstRow="1" bandRow="1">
                <a:tableStyleId>{5940675A-B579-460E-94D1-54222C63F5DA}</a:tableStyleId>
              </a:tblPr>
              <a:tblGrid>
                <a:gridCol w="5257800">
                  <a:extLst>
                    <a:ext uri="{9D8B030D-6E8A-4147-A177-3AD203B41FA5}">
                      <a16:colId xmlns:a16="http://schemas.microsoft.com/office/drawing/2014/main" val="3425501403"/>
                    </a:ext>
                  </a:extLst>
                </a:gridCol>
                <a:gridCol w="5257800">
                  <a:extLst>
                    <a:ext uri="{9D8B030D-6E8A-4147-A177-3AD203B41FA5}">
                      <a16:colId xmlns:a16="http://schemas.microsoft.com/office/drawing/2014/main" val="3006941340"/>
                    </a:ext>
                  </a:extLst>
                </a:gridCol>
              </a:tblGrid>
              <a:tr h="370840">
                <a:tc gridSpan="2">
                  <a:txBody>
                    <a:bodyPr/>
                    <a:lstStyle/>
                    <a:p>
                      <a:pPr marL="0" indent="0" algn="ctr">
                        <a:buNone/>
                      </a:pPr>
                      <a:r>
                        <a:rPr lang="ru-RU" b="1" dirty="0"/>
                        <a:t>Правовые причины. </a:t>
                      </a:r>
                    </a:p>
                  </a:txBody>
                  <a:tcPr/>
                </a:tc>
                <a:tc hMerge="1">
                  <a:txBody>
                    <a:bodyPr/>
                    <a:lstStyle/>
                    <a:p>
                      <a:endParaRPr lang="ru-RU" dirty="0"/>
                    </a:p>
                  </a:txBody>
                  <a:tcPr/>
                </a:tc>
                <a:extLst>
                  <a:ext uri="{0D108BD9-81ED-4DB2-BD59-A6C34878D82A}">
                    <a16:rowId xmlns:a16="http://schemas.microsoft.com/office/drawing/2014/main" val="41650727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a:t>В числе основных правовых причин — несовершенство и нестабильность законодательства, что находит отражение в его противоречивости, игнорирование признака системности права, непродуманность уголовно-правовых санкций, часто вносимых изменениях в УК РФ.</a:t>
                      </a:r>
                    </a:p>
                    <a:p>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a:t>Чрезмерно динамичное развитие уголовного законодательства, снижение профессионализма неизбежно порождают недостатки практики его применения — ошибки в квалификации, избрании мер пресечения и назначении наказаний, неточности статистического учета совершенных преступлений, высокий уровень латентной преступности и др.</a:t>
                      </a:r>
                    </a:p>
                    <a:p>
                      <a:endParaRPr lang="ru-RU" dirty="0"/>
                    </a:p>
                  </a:txBody>
                  <a:tcPr/>
                </a:tc>
                <a:extLst>
                  <a:ext uri="{0D108BD9-81ED-4DB2-BD59-A6C34878D82A}">
                    <a16:rowId xmlns:a16="http://schemas.microsoft.com/office/drawing/2014/main" val="1903812899"/>
                  </a:ext>
                </a:extLst>
              </a:tr>
            </a:tbl>
          </a:graphicData>
        </a:graphic>
      </p:graphicFrame>
    </p:spTree>
    <p:extLst>
      <p:ext uri="{BB962C8B-B14F-4D97-AF65-F5344CB8AC3E}">
        <p14:creationId xmlns:p14="http://schemas.microsoft.com/office/powerpoint/2010/main" val="134213594"/>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D265B9-FB82-4010-9AB9-B29DDF523236}"/>
              </a:ext>
            </a:extLst>
          </p:cNvPr>
          <p:cNvSpPr>
            <a:spLocks noGrp="1"/>
          </p:cNvSpPr>
          <p:nvPr>
            <p:ph type="title"/>
          </p:nvPr>
        </p:nvSpPr>
        <p:spPr/>
        <p:txBody>
          <a:bodyPr/>
          <a:lstStyle/>
          <a:p>
            <a:pPr algn="ctr"/>
            <a:r>
              <a:rPr lang="ru-RU" b="1" dirty="0"/>
              <a:t>Наука криминология и ее предмет</a:t>
            </a:r>
            <a:endParaRPr lang="ru-RU" dirty="0"/>
          </a:p>
        </p:txBody>
      </p:sp>
      <p:graphicFrame>
        <p:nvGraphicFramePr>
          <p:cNvPr id="4" name="Объект 3">
            <a:extLst>
              <a:ext uri="{FF2B5EF4-FFF2-40B4-BE49-F238E27FC236}">
                <a16:creationId xmlns:a16="http://schemas.microsoft.com/office/drawing/2014/main" id="{8695C9F4-6E41-4005-993A-D9730E201CAF}"/>
              </a:ext>
            </a:extLst>
          </p:cNvPr>
          <p:cNvGraphicFramePr>
            <a:graphicFrameLocks noGrp="1"/>
          </p:cNvGraphicFramePr>
          <p:nvPr>
            <p:ph idx="1"/>
            <p:extLst>
              <p:ext uri="{D42A27DB-BD31-4B8C-83A1-F6EECF244321}">
                <p14:modId xmlns:p14="http://schemas.microsoft.com/office/powerpoint/2010/main" val="111173554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5654305"/>
      </p:ext>
    </p:extLst>
  </p:cSld>
  <p:clrMapOvr>
    <a:masterClrMapping/>
  </p:clrMapOvr>
  <p:transition spd="slow">
    <p:push/>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9299F2-BA74-40EA-8653-1C928843C2FF}"/>
              </a:ext>
            </a:extLst>
          </p:cNvPr>
          <p:cNvSpPr>
            <a:spLocks noGrp="1"/>
          </p:cNvSpPr>
          <p:nvPr>
            <p:ph type="title"/>
          </p:nvPr>
        </p:nvSpPr>
        <p:spPr/>
        <p:txBody>
          <a:bodyPr/>
          <a:lstStyle/>
          <a:p>
            <a:pPr algn="ctr"/>
            <a:r>
              <a:rPr lang="ru-RU" b="1" dirty="0"/>
              <a:t>Причины преступности в современной России</a:t>
            </a:r>
            <a:endParaRPr lang="ru-RU" dirty="0"/>
          </a:p>
        </p:txBody>
      </p:sp>
      <p:graphicFrame>
        <p:nvGraphicFramePr>
          <p:cNvPr id="4" name="Таблица 4">
            <a:extLst>
              <a:ext uri="{FF2B5EF4-FFF2-40B4-BE49-F238E27FC236}">
                <a16:creationId xmlns:a16="http://schemas.microsoft.com/office/drawing/2014/main" id="{9DCB90DE-A9D3-4178-BD36-DE344EE7C051}"/>
              </a:ext>
            </a:extLst>
          </p:cNvPr>
          <p:cNvGraphicFramePr>
            <a:graphicFrameLocks noGrp="1"/>
          </p:cNvGraphicFramePr>
          <p:nvPr>
            <p:ph idx="1"/>
          </p:nvPr>
        </p:nvGraphicFramePr>
        <p:xfrm>
          <a:off x="838200" y="1825625"/>
          <a:ext cx="10515600" cy="4638040"/>
        </p:xfrm>
        <a:graphic>
          <a:graphicData uri="http://schemas.openxmlformats.org/drawingml/2006/table">
            <a:tbl>
              <a:tblPr firstRow="1" bandRow="1">
                <a:tableStyleId>{5940675A-B579-460E-94D1-54222C63F5DA}</a:tableStyleId>
              </a:tblPr>
              <a:tblGrid>
                <a:gridCol w="5257800">
                  <a:extLst>
                    <a:ext uri="{9D8B030D-6E8A-4147-A177-3AD203B41FA5}">
                      <a16:colId xmlns:a16="http://schemas.microsoft.com/office/drawing/2014/main" val="1726879027"/>
                    </a:ext>
                  </a:extLst>
                </a:gridCol>
                <a:gridCol w="5257800">
                  <a:extLst>
                    <a:ext uri="{9D8B030D-6E8A-4147-A177-3AD203B41FA5}">
                      <a16:colId xmlns:a16="http://schemas.microsoft.com/office/drawing/2014/main" val="3255232164"/>
                    </a:ext>
                  </a:extLst>
                </a:gridCol>
              </a:tblGrid>
              <a:tr h="370840">
                <a:tc gridSpan="2">
                  <a:txBody>
                    <a:bodyPr/>
                    <a:lstStyle/>
                    <a:p>
                      <a:pPr marL="0" indent="0" algn="ctr">
                        <a:buNone/>
                      </a:pPr>
                      <a:r>
                        <a:rPr lang="ru-RU" sz="1600" b="1" dirty="0"/>
                        <a:t>Нравственно-психологические причины. В наиболее тесной связи с преступностью находятся:</a:t>
                      </a:r>
                    </a:p>
                  </a:txBody>
                  <a:tcPr/>
                </a:tc>
                <a:tc hMerge="1">
                  <a:txBody>
                    <a:bodyPr/>
                    <a:lstStyle/>
                    <a:p>
                      <a:endParaRPr lang="ru-RU" dirty="0"/>
                    </a:p>
                  </a:txBody>
                  <a:tcPr/>
                </a:tc>
                <a:extLst>
                  <a:ext uri="{0D108BD9-81ED-4DB2-BD59-A6C34878D82A}">
                    <a16:rowId xmlns:a16="http://schemas.microsoft.com/office/drawing/2014/main" val="300451789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dirty="0"/>
                        <a:t>- высокий уровень тревожности и раздражения, вызванные решением насущных проблем, усталостью, ощущением бесперспективности попыток изменить жизнь к лучшему;</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dirty="0"/>
                        <a:t>- утрата многих моральных (этических) ориентиров, позволяющих объективно оценивать допустимость и недопустимость определенных поступков в решении жизненных проблем;</a:t>
                      </a:r>
                    </a:p>
                  </a:txBody>
                  <a:tcPr/>
                </a:tc>
                <a:extLst>
                  <a:ext uri="{0D108BD9-81ED-4DB2-BD59-A6C34878D82A}">
                    <a16:rowId xmlns:a16="http://schemas.microsoft.com/office/drawing/2014/main" val="357182575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dirty="0"/>
                        <a:t>- падение нравственности, смещение ценностных ориентаций;</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600" dirty="0"/>
                        <a:t>- растлевающее влияние средств массовой информации и коммуникации.</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dirty="0"/>
                        <a:t>- неверие в способность и желание власть имущих вести управление и реформирование государства в интересах населения;</a:t>
                      </a:r>
                    </a:p>
                  </a:txBody>
                  <a:tcPr/>
                </a:tc>
                <a:extLst>
                  <a:ext uri="{0D108BD9-81ED-4DB2-BD59-A6C34878D82A}">
                    <a16:rowId xmlns:a16="http://schemas.microsoft.com/office/drawing/2014/main" val="139106928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dirty="0"/>
                        <a:t>- алкоголизм и наркомания, их распространенность среди подростков и молодежи;</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dirty="0"/>
                        <a:t>- страх перед криминалом и государственным произволом;</a:t>
                      </a:r>
                    </a:p>
                  </a:txBody>
                  <a:tcPr/>
                </a:tc>
                <a:extLst>
                  <a:ext uri="{0D108BD9-81ED-4DB2-BD59-A6C34878D82A}">
                    <a16:rowId xmlns:a16="http://schemas.microsoft.com/office/drawing/2014/main" val="26558082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dirty="0"/>
                        <a:t>- распространенное среди основной части населения чувство неуверенности в своей безопасности (личной, финансовой, имущественной), в благоприятной перспективе для себя и своих близких;</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dirty="0"/>
                        <a:t>- вовлечение в сферу предпринимательства значительного контингента лиц с корыстной ориентацией, в том числе имеющих опыт и навыки преступной или иной незаконной деятельности в экономике в условиях несовершенства правового регулирования;</a:t>
                      </a:r>
                    </a:p>
                  </a:txBody>
                  <a:tcPr/>
                </a:tc>
                <a:extLst>
                  <a:ext uri="{0D108BD9-81ED-4DB2-BD59-A6C34878D82A}">
                    <a16:rowId xmlns:a16="http://schemas.microsoft.com/office/drawing/2014/main" val="2687795764"/>
                  </a:ext>
                </a:extLst>
              </a:tr>
            </a:tbl>
          </a:graphicData>
        </a:graphic>
      </p:graphicFrame>
    </p:spTree>
    <p:extLst>
      <p:ext uri="{BB962C8B-B14F-4D97-AF65-F5344CB8AC3E}">
        <p14:creationId xmlns:p14="http://schemas.microsoft.com/office/powerpoint/2010/main" val="3305071616"/>
      </p:ext>
    </p:extLst>
  </p:cSld>
  <p:clrMapOvr>
    <a:masterClrMapping/>
  </p:clrMapOvr>
  <p:transition spd="slow">
    <p:push/>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9C043E9-AD85-41A5-8CCF-380B78E02F4C}"/>
              </a:ext>
            </a:extLst>
          </p:cNvPr>
          <p:cNvSpPr>
            <a:spLocks noGrp="1"/>
          </p:cNvSpPr>
          <p:nvPr>
            <p:ph type="title"/>
          </p:nvPr>
        </p:nvSpPr>
        <p:spPr>
          <a:xfrm>
            <a:off x="838200" y="365125"/>
            <a:ext cx="10515600" cy="1325563"/>
          </a:xfrm>
        </p:spPr>
        <p:txBody>
          <a:bodyPr>
            <a:normAutofit fontScale="90000"/>
          </a:bodyPr>
          <a:lstStyle/>
          <a:p>
            <a:pPr algn="ctr"/>
            <a:r>
              <a:rPr lang="ru-RU" b="1" dirty="0"/>
              <a:t>Факторы преступности, выявленные в ходе исследования общественного мнения о деятельности полиции</a:t>
            </a:r>
          </a:p>
        </p:txBody>
      </p:sp>
      <p:graphicFrame>
        <p:nvGraphicFramePr>
          <p:cNvPr id="4" name="Таблица 4">
            <a:extLst>
              <a:ext uri="{FF2B5EF4-FFF2-40B4-BE49-F238E27FC236}">
                <a16:creationId xmlns:a16="http://schemas.microsoft.com/office/drawing/2014/main" id="{B7105FF9-6E6D-49C4-B8BB-037B2B8367A5}"/>
              </a:ext>
            </a:extLst>
          </p:cNvPr>
          <p:cNvGraphicFramePr>
            <a:graphicFrameLocks noGrp="1"/>
          </p:cNvGraphicFramePr>
          <p:nvPr>
            <p:ph idx="1"/>
          </p:nvPr>
        </p:nvGraphicFramePr>
        <p:xfrm>
          <a:off x="838200" y="1825625"/>
          <a:ext cx="10515600" cy="4297680"/>
        </p:xfrm>
        <a:graphic>
          <a:graphicData uri="http://schemas.openxmlformats.org/drawingml/2006/table">
            <a:tbl>
              <a:tblPr firstRow="1" bandRow="1">
                <a:tableStyleId>{5940675A-B579-460E-94D1-54222C63F5DA}</a:tableStyleId>
              </a:tblPr>
              <a:tblGrid>
                <a:gridCol w="2628900">
                  <a:extLst>
                    <a:ext uri="{9D8B030D-6E8A-4147-A177-3AD203B41FA5}">
                      <a16:colId xmlns:a16="http://schemas.microsoft.com/office/drawing/2014/main" val="285400440"/>
                    </a:ext>
                  </a:extLst>
                </a:gridCol>
                <a:gridCol w="2628900">
                  <a:extLst>
                    <a:ext uri="{9D8B030D-6E8A-4147-A177-3AD203B41FA5}">
                      <a16:colId xmlns:a16="http://schemas.microsoft.com/office/drawing/2014/main" val="3445504705"/>
                    </a:ext>
                  </a:extLst>
                </a:gridCol>
                <a:gridCol w="2628900">
                  <a:extLst>
                    <a:ext uri="{9D8B030D-6E8A-4147-A177-3AD203B41FA5}">
                      <a16:colId xmlns:a16="http://schemas.microsoft.com/office/drawing/2014/main" val="2143108052"/>
                    </a:ext>
                  </a:extLst>
                </a:gridCol>
                <a:gridCol w="2628900">
                  <a:extLst>
                    <a:ext uri="{9D8B030D-6E8A-4147-A177-3AD203B41FA5}">
                      <a16:colId xmlns:a16="http://schemas.microsoft.com/office/drawing/2014/main" val="3333342088"/>
                    </a:ext>
                  </a:extLst>
                </a:gridCol>
              </a:tblGrid>
              <a:tr h="370840">
                <a:tc gridSpan="4">
                  <a:txBody>
                    <a:bodyPr/>
                    <a:lstStyle/>
                    <a:p>
                      <a:pPr algn="ctr"/>
                      <a:r>
                        <a:rPr lang="ru-RU" sz="1200" b="1" dirty="0"/>
                        <a:t>Итоги социологического исследования, проведенного ВНИИ МВД России совместно с РГСУ позволяют констатировать, что в 2015 г. население России беспокоили следующие негативные явления, имеющие криминологическое значение:</a:t>
                      </a:r>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extLst>
                  <a:ext uri="{0D108BD9-81ED-4DB2-BD59-A6C34878D82A}">
                    <a16:rowId xmlns:a16="http://schemas.microsoft.com/office/drawing/2014/main" val="300961770"/>
                  </a:ext>
                </a:extLst>
              </a:tr>
              <a:tr h="370840">
                <a:tc>
                  <a:txBody>
                    <a:bodyPr/>
                    <a:lstStyle/>
                    <a:p>
                      <a:r>
                        <a:rPr lang="ru-RU" sz="1200" dirty="0"/>
                        <a:t>— рост тарифов на жилье и коммунальные услуги (86%);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t>— бедность, низкие зарплаты, пенсии (85%);</a:t>
                      </a:r>
                    </a:p>
                  </a:txBody>
                  <a:tcPr/>
                </a:tc>
                <a:tc>
                  <a:txBody>
                    <a:bodyPr/>
                    <a:lstStyle/>
                    <a:p>
                      <a:r>
                        <a:rPr lang="ru-RU" sz="1200" dirty="0"/>
                        <a:t>— коррупция (67%);</a:t>
                      </a:r>
                    </a:p>
                  </a:txBody>
                  <a:tcPr/>
                </a:tc>
                <a:tc>
                  <a:txBody>
                    <a:bodyPr/>
                    <a:lstStyle/>
                    <a:p>
                      <a:r>
                        <a:rPr lang="ru-RU" sz="1200" dirty="0"/>
                        <a:t>— низкое качество образования (66%);</a:t>
                      </a:r>
                    </a:p>
                  </a:txBody>
                  <a:tcPr/>
                </a:tc>
                <a:extLst>
                  <a:ext uri="{0D108BD9-81ED-4DB2-BD59-A6C34878D82A}">
                    <a16:rowId xmlns:a16="http://schemas.microsoft.com/office/drawing/2014/main" val="3627665401"/>
                  </a:ext>
                </a:extLst>
              </a:tr>
              <a:tr h="370840">
                <a:tc>
                  <a:txBody>
                    <a:bodyPr/>
                    <a:lstStyle/>
                    <a:p>
                      <a:r>
                        <a:rPr lang="ru-RU" sz="1200" dirty="0"/>
                        <a:t>— безработица, нехватка рабочих мест (78%);</a:t>
                      </a:r>
                    </a:p>
                  </a:txBody>
                  <a:tcPr/>
                </a:tc>
                <a:tc>
                  <a:txBody>
                    <a:bodyPr/>
                    <a:lstStyle/>
                    <a:p>
                      <a:r>
                        <a:rPr lang="ru-RU" sz="1200" dirty="0"/>
                        <a:t>— отсутствие жилья (нормального жилья) и невозможности приобрести новое (68%);</a:t>
                      </a:r>
                    </a:p>
                  </a:txBody>
                  <a:tcPr/>
                </a:tc>
                <a:tc>
                  <a:txBody>
                    <a:bodyPr/>
                    <a:lstStyle/>
                    <a:p>
                      <a:r>
                        <a:rPr lang="ru-RU" sz="1200" dirty="0"/>
                        <a:t>— экологическая ситуация (66%);</a:t>
                      </a:r>
                    </a:p>
                  </a:txBody>
                  <a:tcPr/>
                </a:tc>
                <a:tc>
                  <a:txBody>
                    <a:bodyPr/>
                    <a:lstStyle/>
                    <a:p>
                      <a:r>
                        <a:rPr lang="ru-RU" sz="1200" dirty="0"/>
                        <a:t>— ограниченные возможности досуга детей, молодежи, взрослых (66%);</a:t>
                      </a:r>
                    </a:p>
                  </a:txBody>
                  <a:tcPr/>
                </a:tc>
                <a:extLst>
                  <a:ext uri="{0D108BD9-81ED-4DB2-BD59-A6C34878D82A}">
                    <a16:rowId xmlns:a16="http://schemas.microsoft.com/office/drawing/2014/main" val="23444712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t>— утрата моральных ценностей, безнравственность, распространение порнографии, педофилии и проституции (69%);</a:t>
                      </a:r>
                    </a:p>
                  </a:txBody>
                  <a:tcPr/>
                </a:tc>
                <a:tc>
                  <a:txBody>
                    <a:bodyPr/>
                    <a:lstStyle/>
                    <a:p>
                      <a:r>
                        <a:rPr lang="ru-RU" sz="1200" dirty="0"/>
                        <a:t>— распространение в кинофильмах, по телевидению и в СМИ сцен насилия жестокости (66%);</a:t>
                      </a:r>
                    </a:p>
                  </a:txBody>
                  <a:tcPr/>
                </a:tc>
                <a:tc>
                  <a:txBody>
                    <a:bodyPr/>
                    <a:lstStyle/>
                    <a:p>
                      <a:r>
                        <a:rPr lang="ru-RU" sz="1200" dirty="0"/>
                        <a:t>— попытки дестабилизировать ситуацию в России со стороны иностранных спецслужб, международных экстремистских и террористических организаций (63%);</a:t>
                      </a:r>
                    </a:p>
                  </a:txBody>
                  <a:tcPr/>
                </a:tc>
                <a:tc>
                  <a:txBody>
                    <a:bodyPr/>
                    <a:lstStyle/>
                    <a:p>
                      <a:r>
                        <a:rPr lang="ru-RU" sz="1200" dirty="0"/>
                        <a:t>— пропаганда и реальное распространение форм нетрадиционного сексуального поведения (62%);</a:t>
                      </a:r>
                    </a:p>
                  </a:txBody>
                  <a:tcPr/>
                </a:tc>
                <a:extLst>
                  <a:ext uri="{0D108BD9-81ED-4DB2-BD59-A6C34878D82A}">
                    <a16:rowId xmlns:a16="http://schemas.microsoft.com/office/drawing/2014/main" val="1752488650"/>
                  </a:ext>
                </a:extLst>
              </a:tr>
              <a:tr h="370840">
                <a:tc>
                  <a:txBody>
                    <a:bodyPr/>
                    <a:lstStyle/>
                    <a:p>
                      <a:r>
                        <a:rPr lang="ru-RU" sz="1200" dirty="0"/>
                        <a:t>— криминализация общества, преступность (73%);</a:t>
                      </a:r>
                    </a:p>
                  </a:txBody>
                  <a:tcPr/>
                </a:tc>
                <a:tc>
                  <a:txBody>
                    <a:bodyPr/>
                    <a:lstStyle/>
                    <a:p>
                      <a:r>
                        <a:rPr lang="ru-RU" sz="1200" dirty="0"/>
                        <a:t>— аварийность на объектах железнодорожного, водного и воздушного транспорта (62%);</a:t>
                      </a:r>
                    </a:p>
                  </a:txBody>
                  <a:tcPr/>
                </a:tc>
                <a:tc>
                  <a:txBody>
                    <a:bodyPr/>
                    <a:lstStyle/>
                    <a:p>
                      <a:r>
                        <a:rPr lang="ru-RU" sz="1200" dirty="0"/>
                        <a:t>— угроза террористических актов (60%);</a:t>
                      </a:r>
                    </a:p>
                    <a:p>
                      <a:endParaRPr lang="ru-RU" sz="1200" dirty="0"/>
                    </a:p>
                  </a:txBody>
                  <a:tcPr/>
                </a:tc>
                <a:tc>
                  <a:txBody>
                    <a:bodyPr/>
                    <a:lstStyle/>
                    <a:p>
                      <a:r>
                        <a:rPr lang="ru-RU" sz="1200" dirty="0"/>
                        <a:t>— техногенные аварии на производстве, в коммунальном секторе (57%);</a:t>
                      </a:r>
                    </a:p>
                  </a:txBody>
                  <a:tcPr/>
                </a:tc>
                <a:extLst>
                  <a:ext uri="{0D108BD9-81ED-4DB2-BD59-A6C34878D82A}">
                    <a16:rowId xmlns:a16="http://schemas.microsoft.com/office/drawing/2014/main" val="2818029567"/>
                  </a:ext>
                </a:extLst>
              </a:tr>
              <a:tr h="370840">
                <a:tc>
                  <a:txBody>
                    <a:bodyPr/>
                    <a:lstStyle/>
                    <a:p>
                      <a:r>
                        <a:rPr lang="ru-RU" sz="1200" dirty="0"/>
                        <a:t>— наркомания, алкоголизм (75%);</a:t>
                      </a:r>
                    </a:p>
                  </a:txBody>
                  <a:tcPr/>
                </a:tc>
                <a:tc>
                  <a:txBody>
                    <a:bodyPr/>
                    <a:lstStyle/>
                    <a:p>
                      <a:r>
                        <a:rPr lang="ru-RU" sz="1200" dirty="0"/>
                        <a:t>— поведение мигрантов, неконтролируемая миграция (56%);</a:t>
                      </a:r>
                    </a:p>
                  </a:txBody>
                  <a:tcPr/>
                </a:tc>
                <a:tc>
                  <a:txBody>
                    <a:bodyPr/>
                    <a:lstStyle/>
                    <a:p>
                      <a:r>
                        <a:rPr lang="ru-RU" sz="1200" dirty="0"/>
                        <a:t>— межэтнические, межнациональные конфликты (54%);</a:t>
                      </a:r>
                    </a:p>
                  </a:txBody>
                  <a:tcPr/>
                </a:tc>
                <a:tc>
                  <a:txBody>
                    <a:bodyPr/>
                    <a:lstStyle/>
                    <a:p>
                      <a:r>
                        <a:rPr lang="ru-RU" sz="1200" dirty="0"/>
                        <a:t>— деятельность националистических организаций (51%);</a:t>
                      </a:r>
                    </a:p>
                  </a:txBody>
                  <a:tcPr/>
                </a:tc>
                <a:extLst>
                  <a:ext uri="{0D108BD9-81ED-4DB2-BD59-A6C34878D82A}">
                    <a16:rowId xmlns:a16="http://schemas.microsoft.com/office/drawing/2014/main" val="3429337864"/>
                  </a:ext>
                </a:extLst>
              </a:tr>
              <a:tr h="370840">
                <a:tc>
                  <a:txBody>
                    <a:bodyPr/>
                    <a:lstStyle/>
                    <a:p>
                      <a:r>
                        <a:rPr lang="ru-RU" sz="1200" dirty="0"/>
                        <a:t>— аварийность на дорогах (75%);</a:t>
                      </a:r>
                    </a:p>
                  </a:txBody>
                  <a:tcPr/>
                </a:tc>
                <a:tc>
                  <a:txBody>
                    <a:bodyPr/>
                    <a:lstStyle/>
                    <a:p>
                      <a:r>
                        <a:rPr lang="ru-RU" sz="1200" dirty="0"/>
                        <a:t>— социальные конфликты, протестные акции (50%) и др.</a:t>
                      </a:r>
                    </a:p>
                  </a:txBody>
                  <a:tcPr/>
                </a:tc>
                <a:tc>
                  <a:txBody>
                    <a:bodyPr/>
                    <a:lstStyle/>
                    <a:p>
                      <a:r>
                        <a:rPr lang="ru-RU" sz="1200" dirty="0"/>
                        <a:t>-</a:t>
                      </a:r>
                    </a:p>
                  </a:txBody>
                  <a:tcPr/>
                </a:tc>
                <a:tc>
                  <a:txBody>
                    <a:bodyPr/>
                    <a:lstStyle/>
                    <a:p>
                      <a:r>
                        <a:rPr lang="ru-RU" sz="1200" dirty="0"/>
                        <a:t>-</a:t>
                      </a:r>
                    </a:p>
                  </a:txBody>
                  <a:tcPr/>
                </a:tc>
                <a:extLst>
                  <a:ext uri="{0D108BD9-81ED-4DB2-BD59-A6C34878D82A}">
                    <a16:rowId xmlns:a16="http://schemas.microsoft.com/office/drawing/2014/main" val="3958736944"/>
                  </a:ext>
                </a:extLst>
              </a:tr>
            </a:tbl>
          </a:graphicData>
        </a:graphic>
      </p:graphicFrame>
    </p:spTree>
    <p:extLst>
      <p:ext uri="{BB962C8B-B14F-4D97-AF65-F5344CB8AC3E}">
        <p14:creationId xmlns:p14="http://schemas.microsoft.com/office/powerpoint/2010/main" val="1698843787"/>
      </p:ext>
    </p:extLst>
  </p:cSld>
  <p:clrMapOvr>
    <a:masterClrMapping/>
  </p:clrMapOvr>
  <p:transition spd="slow">
    <p:push/>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95A615-6D1A-42A8-8584-13CF76677508}"/>
              </a:ext>
            </a:extLst>
          </p:cNvPr>
          <p:cNvSpPr>
            <a:spLocks noGrp="1"/>
          </p:cNvSpPr>
          <p:nvPr>
            <p:ph type="title"/>
          </p:nvPr>
        </p:nvSpPr>
        <p:spPr/>
        <p:txBody>
          <a:bodyPr>
            <a:normAutofit fontScale="90000"/>
          </a:bodyPr>
          <a:lstStyle/>
          <a:p>
            <a:pPr algn="ctr"/>
            <a:r>
              <a:rPr lang="ru-RU" b="1" dirty="0"/>
              <a:t>Факторы преступности, выявленные в ходе исследования общественного мнения о деятельности полиции</a:t>
            </a:r>
          </a:p>
        </p:txBody>
      </p:sp>
      <p:graphicFrame>
        <p:nvGraphicFramePr>
          <p:cNvPr id="4" name="Таблица 4">
            <a:extLst>
              <a:ext uri="{FF2B5EF4-FFF2-40B4-BE49-F238E27FC236}">
                <a16:creationId xmlns:a16="http://schemas.microsoft.com/office/drawing/2014/main" id="{09A47E30-AD1C-4949-B45F-0DE3E9D8E0A7}"/>
              </a:ext>
            </a:extLst>
          </p:cNvPr>
          <p:cNvGraphicFramePr>
            <a:graphicFrameLocks noGrp="1"/>
          </p:cNvGraphicFramePr>
          <p:nvPr>
            <p:ph idx="1"/>
          </p:nvPr>
        </p:nvGraphicFramePr>
        <p:xfrm>
          <a:off x="838200" y="1825625"/>
          <a:ext cx="10515600" cy="3931920"/>
        </p:xfrm>
        <a:graphic>
          <a:graphicData uri="http://schemas.openxmlformats.org/drawingml/2006/table">
            <a:tbl>
              <a:tblPr firstRow="1" bandRow="1">
                <a:tableStyleId>{5940675A-B579-460E-94D1-54222C63F5DA}</a:tableStyleId>
              </a:tblPr>
              <a:tblGrid>
                <a:gridCol w="5257800">
                  <a:extLst>
                    <a:ext uri="{9D8B030D-6E8A-4147-A177-3AD203B41FA5}">
                      <a16:colId xmlns:a16="http://schemas.microsoft.com/office/drawing/2014/main" val="2509466735"/>
                    </a:ext>
                  </a:extLst>
                </a:gridCol>
                <a:gridCol w="5257800">
                  <a:extLst>
                    <a:ext uri="{9D8B030D-6E8A-4147-A177-3AD203B41FA5}">
                      <a16:colId xmlns:a16="http://schemas.microsoft.com/office/drawing/2014/main" val="3596608884"/>
                    </a:ext>
                  </a:extLst>
                </a:gridCol>
              </a:tblGrid>
              <a:tr h="370840">
                <a:tc gridSpan="2">
                  <a:txBody>
                    <a:bodyPr/>
                    <a:lstStyle/>
                    <a:p>
                      <a:pPr algn="ctr"/>
                      <a:r>
                        <a:rPr lang="ru-RU" sz="2400" b="1" dirty="0"/>
                        <a:t>Оценка населением России уровня защищенности от преступников и посягательств на жизнь, здоровье и имущество (%)</a:t>
                      </a:r>
                    </a:p>
                  </a:txBody>
                  <a:tcPr/>
                </a:tc>
                <a:tc hMerge="1">
                  <a:txBody>
                    <a:bodyPr/>
                    <a:lstStyle/>
                    <a:p>
                      <a:endParaRPr lang="ru-RU" dirty="0"/>
                    </a:p>
                  </a:txBody>
                  <a:tcPr/>
                </a:tc>
                <a:extLst>
                  <a:ext uri="{0D108BD9-81ED-4DB2-BD59-A6C34878D82A}">
                    <a16:rowId xmlns:a16="http://schemas.microsoft.com/office/drawing/2014/main" val="3302328959"/>
                  </a:ext>
                </a:extLst>
              </a:tr>
              <a:tr h="370840">
                <a:tc>
                  <a:txBody>
                    <a:bodyPr/>
                    <a:lstStyle/>
                    <a:p>
                      <a:r>
                        <a:rPr lang="ru-RU" sz="2400" dirty="0"/>
                        <a:t>Чувствуют себя</a:t>
                      </a:r>
                    </a:p>
                  </a:txBody>
                  <a:tcPr/>
                </a:tc>
                <a:tc>
                  <a:txBody>
                    <a:bodyPr/>
                    <a:lstStyle/>
                    <a:p>
                      <a:pPr algn="ctr"/>
                      <a:r>
                        <a:rPr lang="ru-RU" sz="2400" b="1" dirty="0"/>
                        <a:t>Россия в целом</a:t>
                      </a:r>
                    </a:p>
                  </a:txBody>
                  <a:tcPr/>
                </a:tc>
                <a:extLst>
                  <a:ext uri="{0D108BD9-81ED-4DB2-BD59-A6C34878D82A}">
                    <a16:rowId xmlns:a16="http://schemas.microsoft.com/office/drawing/2014/main" val="1300433893"/>
                  </a:ext>
                </a:extLst>
              </a:tr>
              <a:tr h="370840">
                <a:tc>
                  <a:txBody>
                    <a:bodyPr/>
                    <a:lstStyle/>
                    <a:p>
                      <a:r>
                        <a:rPr lang="ru-RU" sz="2400" dirty="0"/>
                        <a:t>Защищенным(-ой)</a:t>
                      </a:r>
                    </a:p>
                  </a:txBody>
                  <a:tcPr/>
                </a:tc>
                <a:tc>
                  <a:txBody>
                    <a:bodyPr/>
                    <a:lstStyle/>
                    <a:p>
                      <a:pPr algn="ctr"/>
                      <a:r>
                        <a:rPr lang="ru-RU" sz="2400" dirty="0"/>
                        <a:t>18</a:t>
                      </a:r>
                    </a:p>
                  </a:txBody>
                  <a:tcPr/>
                </a:tc>
                <a:extLst>
                  <a:ext uri="{0D108BD9-81ED-4DB2-BD59-A6C34878D82A}">
                    <a16:rowId xmlns:a16="http://schemas.microsoft.com/office/drawing/2014/main" val="3963370174"/>
                  </a:ext>
                </a:extLst>
              </a:tr>
              <a:tr h="370840">
                <a:tc>
                  <a:txBody>
                    <a:bodyPr/>
                    <a:lstStyle/>
                    <a:p>
                      <a:r>
                        <a:rPr lang="ru-RU" sz="2400" dirty="0"/>
                        <a:t>Скорее защищенным(-ой), чем незащищенным(-ой)</a:t>
                      </a:r>
                    </a:p>
                  </a:txBody>
                  <a:tcPr/>
                </a:tc>
                <a:tc>
                  <a:txBody>
                    <a:bodyPr/>
                    <a:lstStyle/>
                    <a:p>
                      <a:pPr algn="ctr"/>
                      <a:r>
                        <a:rPr lang="ru-RU" sz="2400" dirty="0"/>
                        <a:t>39</a:t>
                      </a:r>
                    </a:p>
                  </a:txBody>
                  <a:tcPr/>
                </a:tc>
                <a:extLst>
                  <a:ext uri="{0D108BD9-81ED-4DB2-BD59-A6C34878D82A}">
                    <a16:rowId xmlns:a16="http://schemas.microsoft.com/office/drawing/2014/main" val="12766941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400" dirty="0"/>
                        <a:t>Скорее, чем защищенным(-ой)</a:t>
                      </a:r>
                    </a:p>
                  </a:txBody>
                  <a:tcPr/>
                </a:tc>
                <a:tc>
                  <a:txBody>
                    <a:bodyPr/>
                    <a:lstStyle/>
                    <a:p>
                      <a:pPr algn="ctr"/>
                      <a:r>
                        <a:rPr lang="ru-RU" sz="2400" dirty="0"/>
                        <a:t>31</a:t>
                      </a:r>
                    </a:p>
                  </a:txBody>
                  <a:tcPr/>
                </a:tc>
                <a:extLst>
                  <a:ext uri="{0D108BD9-81ED-4DB2-BD59-A6C34878D82A}">
                    <a16:rowId xmlns:a16="http://schemas.microsoft.com/office/drawing/2014/main" val="442781057"/>
                  </a:ext>
                </a:extLst>
              </a:tr>
              <a:tr h="370840">
                <a:tc>
                  <a:txBody>
                    <a:bodyPr/>
                    <a:lstStyle/>
                    <a:p>
                      <a:r>
                        <a:rPr lang="ru-RU" sz="2400" dirty="0"/>
                        <a:t>Незащищенным(-ой)</a:t>
                      </a:r>
                    </a:p>
                  </a:txBody>
                  <a:tcPr/>
                </a:tc>
                <a:tc>
                  <a:txBody>
                    <a:bodyPr/>
                    <a:lstStyle/>
                    <a:p>
                      <a:pPr algn="ctr"/>
                      <a:r>
                        <a:rPr lang="ru-RU" sz="2400" dirty="0"/>
                        <a:t>10</a:t>
                      </a:r>
                    </a:p>
                  </a:txBody>
                  <a:tcPr/>
                </a:tc>
                <a:extLst>
                  <a:ext uri="{0D108BD9-81ED-4DB2-BD59-A6C34878D82A}">
                    <a16:rowId xmlns:a16="http://schemas.microsoft.com/office/drawing/2014/main" val="2974497186"/>
                  </a:ext>
                </a:extLst>
              </a:tr>
              <a:tr h="370840">
                <a:tc>
                  <a:txBody>
                    <a:bodyPr/>
                    <a:lstStyle/>
                    <a:p>
                      <a:r>
                        <a:rPr lang="ru-RU" sz="2400" dirty="0"/>
                        <a:t>Затрудняюсь ответить</a:t>
                      </a:r>
                    </a:p>
                  </a:txBody>
                  <a:tcPr/>
                </a:tc>
                <a:tc>
                  <a:txBody>
                    <a:bodyPr/>
                    <a:lstStyle/>
                    <a:p>
                      <a:pPr algn="ctr"/>
                      <a:r>
                        <a:rPr lang="ru-RU" sz="2400" dirty="0"/>
                        <a:t>3</a:t>
                      </a:r>
                    </a:p>
                  </a:txBody>
                  <a:tcPr/>
                </a:tc>
                <a:extLst>
                  <a:ext uri="{0D108BD9-81ED-4DB2-BD59-A6C34878D82A}">
                    <a16:rowId xmlns:a16="http://schemas.microsoft.com/office/drawing/2014/main" val="1310963550"/>
                  </a:ext>
                </a:extLst>
              </a:tr>
            </a:tbl>
          </a:graphicData>
        </a:graphic>
      </p:graphicFrame>
    </p:spTree>
    <p:extLst>
      <p:ext uri="{BB962C8B-B14F-4D97-AF65-F5344CB8AC3E}">
        <p14:creationId xmlns:p14="http://schemas.microsoft.com/office/powerpoint/2010/main" val="3309165296"/>
      </p:ext>
    </p:extLst>
  </p:cSld>
  <p:clrMapOvr>
    <a:masterClrMapping/>
  </p:clrMapOvr>
  <p:transition spd="slow">
    <p:push/>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8FA67C-B1F8-434E-95F6-800B3988EB71}"/>
              </a:ext>
            </a:extLst>
          </p:cNvPr>
          <p:cNvSpPr>
            <a:spLocks noGrp="1"/>
          </p:cNvSpPr>
          <p:nvPr>
            <p:ph type="title"/>
          </p:nvPr>
        </p:nvSpPr>
        <p:spPr/>
        <p:txBody>
          <a:bodyPr>
            <a:normAutofit fontScale="90000"/>
          </a:bodyPr>
          <a:lstStyle/>
          <a:p>
            <a:pPr algn="ctr"/>
            <a:r>
              <a:rPr lang="ru-RU" b="1" dirty="0"/>
              <a:t>Факторы преступности, выявленные в ходе исследования общественного мнения о деятельности полиции</a:t>
            </a:r>
            <a:endParaRPr lang="ru-RU" dirty="0"/>
          </a:p>
        </p:txBody>
      </p:sp>
      <p:graphicFrame>
        <p:nvGraphicFramePr>
          <p:cNvPr id="4" name="Таблица 4">
            <a:extLst>
              <a:ext uri="{FF2B5EF4-FFF2-40B4-BE49-F238E27FC236}">
                <a16:creationId xmlns:a16="http://schemas.microsoft.com/office/drawing/2014/main" id="{33AEB4B4-9AE6-469D-A8FD-91259E423B9E}"/>
              </a:ext>
            </a:extLst>
          </p:cNvPr>
          <p:cNvGraphicFramePr>
            <a:graphicFrameLocks noGrp="1"/>
          </p:cNvGraphicFramePr>
          <p:nvPr>
            <p:ph idx="1"/>
          </p:nvPr>
        </p:nvGraphicFramePr>
        <p:xfrm>
          <a:off x="838200" y="1825625"/>
          <a:ext cx="10515600" cy="4297680"/>
        </p:xfrm>
        <a:graphic>
          <a:graphicData uri="http://schemas.openxmlformats.org/drawingml/2006/table">
            <a:tbl>
              <a:tblPr firstRow="1" bandRow="1">
                <a:tableStyleId>{5940675A-B579-460E-94D1-54222C63F5DA}</a:tableStyleId>
              </a:tblPr>
              <a:tblGrid>
                <a:gridCol w="5257800">
                  <a:extLst>
                    <a:ext uri="{9D8B030D-6E8A-4147-A177-3AD203B41FA5}">
                      <a16:colId xmlns:a16="http://schemas.microsoft.com/office/drawing/2014/main" val="3602256427"/>
                    </a:ext>
                  </a:extLst>
                </a:gridCol>
                <a:gridCol w="5257800">
                  <a:extLst>
                    <a:ext uri="{9D8B030D-6E8A-4147-A177-3AD203B41FA5}">
                      <a16:colId xmlns:a16="http://schemas.microsoft.com/office/drawing/2014/main" val="2964261139"/>
                    </a:ext>
                  </a:extLst>
                </a:gridCol>
              </a:tblGrid>
              <a:tr h="370840">
                <a:tc gridSpan="2">
                  <a:txBody>
                    <a:bodyPr/>
                    <a:lstStyle/>
                    <a:p>
                      <a:pPr algn="ctr"/>
                      <a:r>
                        <a:rPr lang="ru-RU" sz="2400" b="1" dirty="0"/>
                        <a:t>Ваше ощущение личной безопасности за последние годы изменилось или не изменилось? </a:t>
                      </a:r>
                    </a:p>
                    <a:p>
                      <a:pPr algn="ctr"/>
                      <a:r>
                        <a:rPr lang="ru-RU" sz="2400" b="1" dirty="0"/>
                        <a:t>Если изменилось, то как вы себя стали чувствовать — более защищенным(-ой) или менее защищенным(-ой)?</a:t>
                      </a:r>
                    </a:p>
                  </a:txBody>
                  <a:tcPr/>
                </a:tc>
                <a:tc hMerge="1">
                  <a:txBody>
                    <a:bodyPr/>
                    <a:lstStyle/>
                    <a:p>
                      <a:endParaRPr lang="ru-RU" dirty="0"/>
                    </a:p>
                  </a:txBody>
                  <a:tcPr/>
                </a:tc>
                <a:extLst>
                  <a:ext uri="{0D108BD9-81ED-4DB2-BD59-A6C34878D82A}">
                    <a16:rowId xmlns:a16="http://schemas.microsoft.com/office/drawing/2014/main" val="726221815"/>
                  </a:ext>
                </a:extLst>
              </a:tr>
              <a:tr h="370840">
                <a:tc>
                  <a:txBody>
                    <a:bodyPr/>
                    <a:lstStyle/>
                    <a:p>
                      <a:r>
                        <a:rPr lang="ru-RU" sz="2400" dirty="0"/>
                        <a:t>Ощущение не изменилось</a:t>
                      </a:r>
                    </a:p>
                  </a:txBody>
                  <a:tcPr/>
                </a:tc>
                <a:tc>
                  <a:txBody>
                    <a:bodyPr/>
                    <a:lstStyle/>
                    <a:p>
                      <a:pPr algn="ctr"/>
                      <a:r>
                        <a:rPr lang="ru-RU" sz="2400" dirty="0"/>
                        <a:t>47</a:t>
                      </a:r>
                    </a:p>
                  </a:txBody>
                  <a:tcPr/>
                </a:tc>
                <a:extLst>
                  <a:ext uri="{0D108BD9-81ED-4DB2-BD59-A6C34878D82A}">
                    <a16:rowId xmlns:a16="http://schemas.microsoft.com/office/drawing/2014/main" val="2759557484"/>
                  </a:ext>
                </a:extLst>
              </a:tr>
              <a:tr h="370840">
                <a:tc>
                  <a:txBody>
                    <a:bodyPr/>
                    <a:lstStyle/>
                    <a:p>
                      <a:r>
                        <a:rPr lang="ru-RU" sz="2400" dirty="0"/>
                        <a:t>Более защищенным(-ой)</a:t>
                      </a:r>
                    </a:p>
                  </a:txBody>
                  <a:tcPr/>
                </a:tc>
                <a:tc>
                  <a:txBody>
                    <a:bodyPr/>
                    <a:lstStyle/>
                    <a:p>
                      <a:pPr algn="ctr"/>
                      <a:r>
                        <a:rPr lang="ru-RU" sz="2400" dirty="0"/>
                        <a:t>16</a:t>
                      </a:r>
                    </a:p>
                  </a:txBody>
                  <a:tcPr/>
                </a:tc>
                <a:extLst>
                  <a:ext uri="{0D108BD9-81ED-4DB2-BD59-A6C34878D82A}">
                    <a16:rowId xmlns:a16="http://schemas.microsoft.com/office/drawing/2014/main" val="2999810137"/>
                  </a:ext>
                </a:extLst>
              </a:tr>
              <a:tr h="370840">
                <a:tc>
                  <a:txBody>
                    <a:bodyPr/>
                    <a:lstStyle/>
                    <a:p>
                      <a:r>
                        <a:rPr lang="ru-RU" sz="2400" dirty="0"/>
                        <a:t>Скорее более защищенным(-ой)</a:t>
                      </a:r>
                    </a:p>
                  </a:txBody>
                  <a:tcPr/>
                </a:tc>
                <a:tc>
                  <a:txBody>
                    <a:bodyPr/>
                    <a:lstStyle/>
                    <a:p>
                      <a:pPr algn="ctr"/>
                      <a:r>
                        <a:rPr lang="ru-RU" sz="2400" dirty="0"/>
                        <a:t>13</a:t>
                      </a:r>
                    </a:p>
                  </a:txBody>
                  <a:tcPr/>
                </a:tc>
                <a:extLst>
                  <a:ext uri="{0D108BD9-81ED-4DB2-BD59-A6C34878D82A}">
                    <a16:rowId xmlns:a16="http://schemas.microsoft.com/office/drawing/2014/main" val="316226822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400" dirty="0"/>
                        <a:t>Скорее менее защищенным(-ой)</a:t>
                      </a:r>
                    </a:p>
                  </a:txBody>
                  <a:tcPr/>
                </a:tc>
                <a:tc>
                  <a:txBody>
                    <a:bodyPr/>
                    <a:lstStyle/>
                    <a:p>
                      <a:pPr algn="ctr"/>
                      <a:r>
                        <a:rPr lang="ru-RU" sz="2400" dirty="0"/>
                        <a:t>14</a:t>
                      </a:r>
                    </a:p>
                  </a:txBody>
                  <a:tcPr/>
                </a:tc>
                <a:extLst>
                  <a:ext uri="{0D108BD9-81ED-4DB2-BD59-A6C34878D82A}">
                    <a16:rowId xmlns:a16="http://schemas.microsoft.com/office/drawing/2014/main" val="2649587160"/>
                  </a:ext>
                </a:extLst>
              </a:tr>
              <a:tr h="370840">
                <a:tc>
                  <a:txBody>
                    <a:bodyPr/>
                    <a:lstStyle/>
                    <a:p>
                      <a:r>
                        <a:rPr lang="ru-RU" sz="2400" dirty="0"/>
                        <a:t>Менее защищенным(-ой)</a:t>
                      </a:r>
                    </a:p>
                  </a:txBody>
                  <a:tcPr/>
                </a:tc>
                <a:tc>
                  <a:txBody>
                    <a:bodyPr/>
                    <a:lstStyle/>
                    <a:p>
                      <a:pPr algn="ctr"/>
                      <a:r>
                        <a:rPr lang="ru-RU" sz="2400" dirty="0"/>
                        <a:t>5</a:t>
                      </a:r>
                    </a:p>
                  </a:txBody>
                  <a:tcPr/>
                </a:tc>
                <a:extLst>
                  <a:ext uri="{0D108BD9-81ED-4DB2-BD59-A6C34878D82A}">
                    <a16:rowId xmlns:a16="http://schemas.microsoft.com/office/drawing/2014/main" val="24783980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400" dirty="0"/>
                        <a:t>Затрудняюсь ответить</a:t>
                      </a:r>
                    </a:p>
                  </a:txBody>
                  <a:tcPr/>
                </a:tc>
                <a:tc>
                  <a:txBody>
                    <a:bodyPr/>
                    <a:lstStyle/>
                    <a:p>
                      <a:pPr algn="ctr"/>
                      <a:r>
                        <a:rPr lang="ru-RU" sz="2400" dirty="0"/>
                        <a:t>4</a:t>
                      </a:r>
                    </a:p>
                  </a:txBody>
                  <a:tcPr/>
                </a:tc>
                <a:extLst>
                  <a:ext uri="{0D108BD9-81ED-4DB2-BD59-A6C34878D82A}">
                    <a16:rowId xmlns:a16="http://schemas.microsoft.com/office/drawing/2014/main" val="163110389"/>
                  </a:ext>
                </a:extLst>
              </a:tr>
            </a:tbl>
          </a:graphicData>
        </a:graphic>
      </p:graphicFrame>
    </p:spTree>
    <p:extLst>
      <p:ext uri="{BB962C8B-B14F-4D97-AF65-F5344CB8AC3E}">
        <p14:creationId xmlns:p14="http://schemas.microsoft.com/office/powerpoint/2010/main" val="1053218522"/>
      </p:ext>
    </p:extLst>
  </p:cSld>
  <p:clrMapOvr>
    <a:masterClrMapping/>
  </p:clrMapOvr>
  <p:transition spd="slow">
    <p:push/>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031615-BC95-42C5-A1D7-75FA77A0B982}"/>
              </a:ext>
            </a:extLst>
          </p:cNvPr>
          <p:cNvSpPr>
            <a:spLocks noGrp="1"/>
          </p:cNvSpPr>
          <p:nvPr>
            <p:ph type="title"/>
          </p:nvPr>
        </p:nvSpPr>
        <p:spPr/>
        <p:txBody>
          <a:bodyPr>
            <a:normAutofit fontScale="90000"/>
          </a:bodyPr>
          <a:lstStyle/>
          <a:p>
            <a:pPr algn="ctr"/>
            <a:r>
              <a:rPr lang="ru-RU" b="1" dirty="0"/>
              <a:t>Факторы преступности, выявленные в ходе исследования общественного мнения о деятельности полиции</a:t>
            </a:r>
            <a:endParaRPr lang="ru-RU" dirty="0"/>
          </a:p>
        </p:txBody>
      </p:sp>
      <p:graphicFrame>
        <p:nvGraphicFramePr>
          <p:cNvPr id="4" name="Таблица 4">
            <a:extLst>
              <a:ext uri="{FF2B5EF4-FFF2-40B4-BE49-F238E27FC236}">
                <a16:creationId xmlns:a16="http://schemas.microsoft.com/office/drawing/2014/main" id="{F4AFFC2F-9BC9-4E62-AEDE-F23E8FE4DC0D}"/>
              </a:ext>
            </a:extLst>
          </p:cNvPr>
          <p:cNvGraphicFramePr>
            <a:graphicFrameLocks noGrp="1"/>
          </p:cNvGraphicFramePr>
          <p:nvPr>
            <p:ph idx="1"/>
          </p:nvPr>
        </p:nvGraphicFramePr>
        <p:xfrm>
          <a:off x="838200" y="1825625"/>
          <a:ext cx="10515600" cy="4058920"/>
        </p:xfrm>
        <a:graphic>
          <a:graphicData uri="http://schemas.openxmlformats.org/drawingml/2006/table">
            <a:tbl>
              <a:tblPr firstRow="1" bandRow="1">
                <a:tableStyleId>{5940675A-B579-460E-94D1-54222C63F5DA}</a:tableStyleId>
              </a:tblPr>
              <a:tblGrid>
                <a:gridCol w="1752600">
                  <a:extLst>
                    <a:ext uri="{9D8B030D-6E8A-4147-A177-3AD203B41FA5}">
                      <a16:colId xmlns:a16="http://schemas.microsoft.com/office/drawing/2014/main" val="3345204526"/>
                    </a:ext>
                  </a:extLst>
                </a:gridCol>
                <a:gridCol w="1752600">
                  <a:extLst>
                    <a:ext uri="{9D8B030D-6E8A-4147-A177-3AD203B41FA5}">
                      <a16:colId xmlns:a16="http://schemas.microsoft.com/office/drawing/2014/main" val="2973631821"/>
                    </a:ext>
                  </a:extLst>
                </a:gridCol>
                <a:gridCol w="1752600">
                  <a:extLst>
                    <a:ext uri="{9D8B030D-6E8A-4147-A177-3AD203B41FA5}">
                      <a16:colId xmlns:a16="http://schemas.microsoft.com/office/drawing/2014/main" val="3153672542"/>
                    </a:ext>
                  </a:extLst>
                </a:gridCol>
                <a:gridCol w="1752600">
                  <a:extLst>
                    <a:ext uri="{9D8B030D-6E8A-4147-A177-3AD203B41FA5}">
                      <a16:colId xmlns:a16="http://schemas.microsoft.com/office/drawing/2014/main" val="2183940614"/>
                    </a:ext>
                  </a:extLst>
                </a:gridCol>
                <a:gridCol w="1752600">
                  <a:extLst>
                    <a:ext uri="{9D8B030D-6E8A-4147-A177-3AD203B41FA5}">
                      <a16:colId xmlns:a16="http://schemas.microsoft.com/office/drawing/2014/main" val="731677240"/>
                    </a:ext>
                  </a:extLst>
                </a:gridCol>
                <a:gridCol w="1752600">
                  <a:extLst>
                    <a:ext uri="{9D8B030D-6E8A-4147-A177-3AD203B41FA5}">
                      <a16:colId xmlns:a16="http://schemas.microsoft.com/office/drawing/2014/main" val="309028523"/>
                    </a:ext>
                  </a:extLst>
                </a:gridCol>
              </a:tblGrid>
              <a:tr h="370840">
                <a:tc gridSpan="6">
                  <a:txBody>
                    <a:bodyPr/>
                    <a:lstStyle/>
                    <a:p>
                      <a:pPr algn="ctr"/>
                      <a:r>
                        <a:rPr lang="ru-RU" sz="1600" b="1" dirty="0"/>
                        <a:t>В числе социальных групп, вызывающих наибольшие криминогенные опасения респонденты назвали:</a:t>
                      </a:r>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extLst>
                  <a:ext uri="{0D108BD9-81ED-4DB2-BD59-A6C34878D82A}">
                    <a16:rowId xmlns:a16="http://schemas.microsoft.com/office/drawing/2014/main" val="3453312489"/>
                  </a:ext>
                </a:extLst>
              </a:tr>
              <a:tr h="370840">
                <a:tc>
                  <a:txBody>
                    <a:bodyPr/>
                    <a:lstStyle/>
                    <a:p>
                      <a:r>
                        <a:rPr lang="ru-RU" sz="1600" dirty="0"/>
                        <a:t>— пьяных водителей — 65%; </a:t>
                      </a:r>
                    </a:p>
                  </a:txBody>
                  <a:tcPr/>
                </a:tc>
                <a:tc>
                  <a:txBody>
                    <a:bodyPr/>
                    <a:lstStyle/>
                    <a:p>
                      <a:r>
                        <a:rPr lang="ru-RU" sz="1600" dirty="0"/>
                        <a:t>— воров — 56%; </a:t>
                      </a:r>
                    </a:p>
                  </a:txBody>
                  <a:tcPr/>
                </a:tc>
                <a:tc>
                  <a:txBody>
                    <a:bodyPr/>
                    <a:lstStyle/>
                    <a:p>
                      <a:r>
                        <a:rPr lang="ru-RU" sz="1600" dirty="0"/>
                        <a:t>— наркоманов — 55%; </a:t>
                      </a:r>
                    </a:p>
                  </a:txBody>
                  <a:tcPr/>
                </a:tc>
                <a:tc>
                  <a:txBody>
                    <a:bodyPr/>
                    <a:lstStyle/>
                    <a:p>
                      <a:r>
                        <a:rPr lang="ru-RU" sz="1600" dirty="0"/>
                        <a:t>— хулиганов — 55%; </a:t>
                      </a:r>
                    </a:p>
                  </a:txBody>
                  <a:tcPr/>
                </a:tc>
                <a:tc>
                  <a:txBody>
                    <a:bodyPr/>
                    <a:lstStyle/>
                    <a:p>
                      <a:r>
                        <a:rPr lang="ru-RU" sz="1600" dirty="0"/>
                        <a:t>—вооруженных бандитов — 54%;</a:t>
                      </a:r>
                    </a:p>
                  </a:txBody>
                  <a:tcPr/>
                </a:tc>
                <a:tc>
                  <a:txBody>
                    <a:bodyPr/>
                    <a:lstStyle/>
                    <a:p>
                      <a:r>
                        <a:rPr lang="ru-RU" sz="1600" dirty="0"/>
                        <a:t>— людей с явными психическими отклонениями — 51%; </a:t>
                      </a:r>
                    </a:p>
                  </a:txBody>
                  <a:tcPr/>
                </a:tc>
                <a:extLst>
                  <a:ext uri="{0D108BD9-81ED-4DB2-BD59-A6C34878D82A}">
                    <a16:rowId xmlns:a16="http://schemas.microsoft.com/office/drawing/2014/main" val="1613411313"/>
                  </a:ext>
                </a:extLst>
              </a:tr>
              <a:tr h="370840">
                <a:tc>
                  <a:txBody>
                    <a:bodyPr/>
                    <a:lstStyle/>
                    <a:p>
                      <a:r>
                        <a:rPr lang="ru-RU" sz="1600" dirty="0"/>
                        <a:t>— грабителей — 54%; </a:t>
                      </a:r>
                    </a:p>
                  </a:txBody>
                  <a:tcPr/>
                </a:tc>
                <a:tc>
                  <a:txBody>
                    <a:bodyPr/>
                    <a:lstStyle/>
                    <a:p>
                      <a:r>
                        <a:rPr lang="ru-RU" sz="1600" dirty="0"/>
                        <a:t>— мошенников — 54%; </a:t>
                      </a:r>
                    </a:p>
                  </a:txBody>
                  <a:tcPr/>
                </a:tc>
                <a:tc>
                  <a:txBody>
                    <a:bodyPr/>
                    <a:lstStyle/>
                    <a:p>
                      <a:r>
                        <a:rPr lang="ru-RU" sz="1600" dirty="0"/>
                        <a:t>— рецидивистов и явных уголовников — 53%; </a:t>
                      </a:r>
                    </a:p>
                  </a:txBody>
                  <a:tcPr/>
                </a:tc>
                <a:tc>
                  <a:txBody>
                    <a:bodyPr/>
                    <a:lstStyle/>
                    <a:p>
                      <a:r>
                        <a:rPr lang="ru-RU" sz="1600" dirty="0"/>
                        <a:t>— алкоголиков — 49%; </a:t>
                      </a:r>
                    </a:p>
                  </a:txBody>
                  <a:tcPr/>
                </a:tc>
                <a:tc>
                  <a:txBody>
                    <a:bodyPr/>
                    <a:lstStyle/>
                    <a:p>
                      <a:r>
                        <a:rPr lang="ru-RU" sz="1600" dirty="0"/>
                        <a:t>— </a:t>
                      </a:r>
                      <a:r>
                        <a:rPr lang="ru-RU" sz="1600" dirty="0" err="1"/>
                        <a:t>автоугонщиков</a:t>
                      </a:r>
                      <a:r>
                        <a:rPr lang="ru-RU" sz="1600" dirty="0"/>
                        <a:t> — 45%; </a:t>
                      </a:r>
                    </a:p>
                  </a:txBody>
                  <a:tcPr/>
                </a:tc>
                <a:tc>
                  <a:txBody>
                    <a:bodyPr/>
                    <a:lstStyle/>
                    <a:p>
                      <a:r>
                        <a:rPr lang="ru-RU" sz="1600" dirty="0"/>
                        <a:t>— вымогателей — 45%; </a:t>
                      </a:r>
                    </a:p>
                  </a:txBody>
                  <a:tcPr/>
                </a:tc>
                <a:extLst>
                  <a:ext uri="{0D108BD9-81ED-4DB2-BD59-A6C34878D82A}">
                    <a16:rowId xmlns:a16="http://schemas.microsoft.com/office/drawing/2014/main" val="239918640"/>
                  </a:ext>
                </a:extLst>
              </a:tr>
              <a:tr h="370840">
                <a:tc>
                  <a:txBody>
                    <a:bodyPr/>
                    <a:lstStyle/>
                    <a:p>
                      <a:r>
                        <a:rPr lang="ru-RU" sz="1600" dirty="0"/>
                        <a:t>— членов экстремистских молодежных группировок — 44%; </a:t>
                      </a:r>
                    </a:p>
                  </a:txBody>
                  <a:tcPr/>
                </a:tc>
                <a:tc>
                  <a:txBody>
                    <a:bodyPr/>
                    <a:lstStyle/>
                    <a:p>
                      <a:r>
                        <a:rPr lang="ru-RU" sz="1600" dirty="0"/>
                        <a:t>— сексуальных насильников — 40%; </a:t>
                      </a:r>
                    </a:p>
                  </a:txBody>
                  <a:tcPr/>
                </a:tc>
                <a:tc>
                  <a:txBody>
                    <a:bodyPr/>
                    <a:lstStyle/>
                    <a:p>
                      <a:r>
                        <a:rPr lang="ru-RU" sz="1600" dirty="0"/>
                        <a:t>— бродяг и бомжей — 40%; </a:t>
                      </a:r>
                    </a:p>
                  </a:txBody>
                  <a:tcPr/>
                </a:tc>
                <a:tc>
                  <a:txBody>
                    <a:bodyPr/>
                    <a:lstStyle/>
                    <a:p>
                      <a:r>
                        <a:rPr lang="ru-RU" sz="1600" dirty="0"/>
                        <a:t>— мигрантов из других государств — 40%;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dirty="0"/>
                        <a:t>— мигрантов из других регионов — 36%.</a:t>
                      </a:r>
                    </a:p>
                    <a:p>
                      <a:endParaRPr lang="ru-RU" sz="1600" dirty="0"/>
                    </a:p>
                  </a:txBody>
                  <a:tcPr/>
                </a:tc>
                <a:tc>
                  <a:txBody>
                    <a:bodyPr/>
                    <a:lstStyle/>
                    <a:p>
                      <a:r>
                        <a:rPr lang="ru-RU" sz="1600" dirty="0"/>
                        <a:t>-</a:t>
                      </a:r>
                    </a:p>
                  </a:txBody>
                  <a:tcPr/>
                </a:tc>
                <a:extLst>
                  <a:ext uri="{0D108BD9-81ED-4DB2-BD59-A6C34878D82A}">
                    <a16:rowId xmlns:a16="http://schemas.microsoft.com/office/drawing/2014/main" val="707175776"/>
                  </a:ext>
                </a:extLst>
              </a:tr>
            </a:tbl>
          </a:graphicData>
        </a:graphic>
      </p:graphicFrame>
    </p:spTree>
    <p:extLst>
      <p:ext uri="{BB962C8B-B14F-4D97-AF65-F5344CB8AC3E}">
        <p14:creationId xmlns:p14="http://schemas.microsoft.com/office/powerpoint/2010/main" val="1358841640"/>
      </p:ext>
    </p:extLst>
  </p:cSld>
  <p:clrMapOvr>
    <a:masterClrMapping/>
  </p:clrMapOvr>
  <p:transition spd="slow">
    <p:push/>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FCED6241-E006-451C-9F36-913BDDF12B9A}"/>
              </a:ext>
            </a:extLst>
          </p:cNvPr>
          <p:cNvSpPr>
            <a:spLocks noGrp="1"/>
          </p:cNvSpPr>
          <p:nvPr>
            <p:ph type="ctrTitle"/>
          </p:nvPr>
        </p:nvSpPr>
        <p:spPr/>
        <p:txBody>
          <a:bodyPr/>
          <a:lstStyle/>
          <a:p>
            <a:r>
              <a:rPr lang="ru-RU" b="1" dirty="0"/>
              <a:t>Тема 4. Личность преступника</a:t>
            </a:r>
          </a:p>
        </p:txBody>
      </p:sp>
    </p:spTree>
    <p:extLst>
      <p:ext uri="{BB962C8B-B14F-4D97-AF65-F5344CB8AC3E}">
        <p14:creationId xmlns:p14="http://schemas.microsoft.com/office/powerpoint/2010/main" val="360459796"/>
      </p:ext>
    </p:extLst>
  </p:cSld>
  <p:clrMapOvr>
    <a:masterClrMapping/>
  </p:clrMapOvr>
  <p:transition spd="slow">
    <p:push/>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37BF18E-3709-49CC-8EC2-00B09B5D6E5A}"/>
              </a:ext>
            </a:extLst>
          </p:cNvPr>
          <p:cNvSpPr>
            <a:spLocks noGrp="1"/>
          </p:cNvSpPr>
          <p:nvPr>
            <p:ph type="title"/>
          </p:nvPr>
        </p:nvSpPr>
        <p:spPr>
          <a:xfrm>
            <a:off x="838200" y="365125"/>
            <a:ext cx="10515600" cy="1325563"/>
          </a:xfrm>
        </p:spPr>
        <p:txBody>
          <a:bodyPr/>
          <a:lstStyle/>
          <a:p>
            <a:pPr algn="ctr"/>
            <a:r>
              <a:rPr lang="ru-RU" b="1" dirty="0"/>
              <a:t>Содержание темы</a:t>
            </a:r>
          </a:p>
        </p:txBody>
      </p:sp>
      <p:sp>
        <p:nvSpPr>
          <p:cNvPr id="3" name="Объект 2">
            <a:extLst>
              <a:ext uri="{FF2B5EF4-FFF2-40B4-BE49-F238E27FC236}">
                <a16:creationId xmlns:a16="http://schemas.microsoft.com/office/drawing/2014/main" id="{9651768F-3862-4614-922F-DACA4152BDE2}"/>
              </a:ext>
            </a:extLst>
          </p:cNvPr>
          <p:cNvSpPr>
            <a:spLocks noGrp="1"/>
          </p:cNvSpPr>
          <p:nvPr>
            <p:ph idx="1"/>
          </p:nvPr>
        </p:nvSpPr>
        <p:spPr>
          <a:xfrm>
            <a:off x="838200" y="1825625"/>
            <a:ext cx="10515600" cy="4351338"/>
          </a:xfrm>
        </p:spPr>
        <p:txBody>
          <a:bodyPr/>
          <a:lstStyle/>
          <a:p>
            <a:r>
              <a:rPr lang="ru-RU" dirty="0"/>
              <a:t>Понятие личности преступника</a:t>
            </a:r>
          </a:p>
          <a:p>
            <a:r>
              <a:rPr lang="ru-RU" dirty="0"/>
              <a:t>Структура личности преступника</a:t>
            </a:r>
          </a:p>
          <a:p>
            <a:r>
              <a:rPr lang="ru-RU" dirty="0"/>
              <a:t>Типология и классификация преступников</a:t>
            </a:r>
          </a:p>
          <a:p>
            <a:r>
              <a:rPr lang="ru-RU" dirty="0"/>
              <a:t>Механизм преступного поведения: понятие и структура</a:t>
            </a:r>
          </a:p>
        </p:txBody>
      </p:sp>
    </p:spTree>
    <p:extLst>
      <p:ext uri="{BB962C8B-B14F-4D97-AF65-F5344CB8AC3E}">
        <p14:creationId xmlns:p14="http://schemas.microsoft.com/office/powerpoint/2010/main" val="1830202941"/>
      </p:ext>
    </p:extLst>
  </p:cSld>
  <p:clrMapOvr>
    <a:masterClrMapping/>
  </p:clrMapOvr>
  <p:transition spd="slow">
    <p:push/>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7C7B069-8ECD-4022-BA39-1019B67ED26E}"/>
              </a:ext>
            </a:extLst>
          </p:cNvPr>
          <p:cNvSpPr>
            <a:spLocks noGrp="1"/>
          </p:cNvSpPr>
          <p:nvPr>
            <p:ph type="title"/>
          </p:nvPr>
        </p:nvSpPr>
        <p:spPr/>
        <p:txBody>
          <a:bodyPr/>
          <a:lstStyle/>
          <a:p>
            <a:pPr algn="ctr"/>
            <a:r>
              <a:rPr lang="ru-RU" b="1" dirty="0"/>
              <a:t>Понятие личности преступника</a:t>
            </a:r>
          </a:p>
        </p:txBody>
      </p:sp>
      <p:graphicFrame>
        <p:nvGraphicFramePr>
          <p:cNvPr id="4" name="Объект 3">
            <a:extLst>
              <a:ext uri="{FF2B5EF4-FFF2-40B4-BE49-F238E27FC236}">
                <a16:creationId xmlns:a16="http://schemas.microsoft.com/office/drawing/2014/main" id="{51F7ED9F-D17F-4D47-87B6-679EA036E3D1}"/>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1861773"/>
      </p:ext>
    </p:extLst>
  </p:cSld>
  <p:clrMapOvr>
    <a:masterClrMapping/>
  </p:clrMapOvr>
  <p:transition spd="slow">
    <p:push/>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A7E0D5-8598-4B12-845D-22C2B3D21A81}"/>
              </a:ext>
            </a:extLst>
          </p:cNvPr>
          <p:cNvSpPr>
            <a:spLocks noGrp="1"/>
          </p:cNvSpPr>
          <p:nvPr>
            <p:ph type="title"/>
          </p:nvPr>
        </p:nvSpPr>
        <p:spPr/>
        <p:txBody>
          <a:bodyPr/>
          <a:lstStyle/>
          <a:p>
            <a:pPr algn="ctr"/>
            <a:r>
              <a:rPr lang="ru-RU" b="1" dirty="0"/>
              <a:t>Понятие личности преступника</a:t>
            </a:r>
            <a:endParaRPr lang="ru-RU" dirty="0"/>
          </a:p>
        </p:txBody>
      </p:sp>
      <p:graphicFrame>
        <p:nvGraphicFramePr>
          <p:cNvPr id="4" name="Объект 3">
            <a:extLst>
              <a:ext uri="{FF2B5EF4-FFF2-40B4-BE49-F238E27FC236}">
                <a16:creationId xmlns:a16="http://schemas.microsoft.com/office/drawing/2014/main" id="{7FE00E6A-E65B-4256-BCC9-274407B4EFF7}"/>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3194172"/>
      </p:ext>
    </p:extLst>
  </p:cSld>
  <p:clrMapOvr>
    <a:masterClrMapping/>
  </p:clrMapOvr>
  <p:transition spd="slow">
    <p:push/>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2B3452-86B4-41B5-BFA5-4A7144F63065}"/>
              </a:ext>
            </a:extLst>
          </p:cNvPr>
          <p:cNvSpPr>
            <a:spLocks noGrp="1"/>
          </p:cNvSpPr>
          <p:nvPr>
            <p:ph type="title"/>
          </p:nvPr>
        </p:nvSpPr>
        <p:spPr/>
        <p:txBody>
          <a:bodyPr/>
          <a:lstStyle/>
          <a:p>
            <a:pPr algn="ctr"/>
            <a:r>
              <a:rPr lang="ru-RU" b="1" dirty="0"/>
              <a:t>Понятие личности преступника</a:t>
            </a:r>
            <a:endParaRPr lang="ru-RU" dirty="0"/>
          </a:p>
        </p:txBody>
      </p:sp>
      <p:graphicFrame>
        <p:nvGraphicFramePr>
          <p:cNvPr id="4" name="Объект 3">
            <a:extLst>
              <a:ext uri="{FF2B5EF4-FFF2-40B4-BE49-F238E27FC236}">
                <a16:creationId xmlns:a16="http://schemas.microsoft.com/office/drawing/2014/main" id="{B343EBE2-8E64-4EAB-83D3-572F3EDCDEA7}"/>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0313648"/>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250C14-EBBA-4BB3-8412-162469C1A620}"/>
              </a:ext>
            </a:extLst>
          </p:cNvPr>
          <p:cNvSpPr>
            <a:spLocks noGrp="1"/>
          </p:cNvSpPr>
          <p:nvPr>
            <p:ph type="title"/>
          </p:nvPr>
        </p:nvSpPr>
        <p:spPr/>
        <p:txBody>
          <a:bodyPr/>
          <a:lstStyle/>
          <a:p>
            <a:pPr algn="ctr"/>
            <a:r>
              <a:rPr lang="ru-RU" b="1" dirty="0"/>
              <a:t>Наука криминология и ее предмет</a:t>
            </a:r>
            <a:endParaRPr lang="ru-RU" dirty="0"/>
          </a:p>
        </p:txBody>
      </p:sp>
      <p:graphicFrame>
        <p:nvGraphicFramePr>
          <p:cNvPr id="4" name="Объект 3">
            <a:extLst>
              <a:ext uri="{FF2B5EF4-FFF2-40B4-BE49-F238E27FC236}">
                <a16:creationId xmlns:a16="http://schemas.microsoft.com/office/drawing/2014/main" id="{1619357E-CD14-42FC-893B-A3E48CBAB270}"/>
              </a:ext>
            </a:extLst>
          </p:cNvPr>
          <p:cNvGraphicFramePr>
            <a:graphicFrameLocks noGrp="1"/>
          </p:cNvGraphicFramePr>
          <p:nvPr>
            <p:ph idx="1"/>
            <p:extLst>
              <p:ext uri="{D42A27DB-BD31-4B8C-83A1-F6EECF244321}">
                <p14:modId xmlns:p14="http://schemas.microsoft.com/office/powerpoint/2010/main" val="175408002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4656614"/>
      </p:ext>
    </p:extLst>
  </p:cSld>
  <p:clrMapOvr>
    <a:masterClrMapping/>
  </p:clrMapOvr>
  <p:transition spd="slow">
    <p:push/>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FADD66-2B9F-490B-8D76-39FF86FC20C7}"/>
              </a:ext>
            </a:extLst>
          </p:cNvPr>
          <p:cNvSpPr>
            <a:spLocks noGrp="1"/>
          </p:cNvSpPr>
          <p:nvPr>
            <p:ph type="title"/>
          </p:nvPr>
        </p:nvSpPr>
        <p:spPr/>
        <p:txBody>
          <a:bodyPr/>
          <a:lstStyle/>
          <a:p>
            <a:pPr algn="ctr"/>
            <a:r>
              <a:rPr lang="ru-RU" b="1" dirty="0"/>
              <a:t>Понятие личности преступника</a:t>
            </a:r>
            <a:endParaRPr lang="ru-RU" dirty="0"/>
          </a:p>
        </p:txBody>
      </p:sp>
      <p:graphicFrame>
        <p:nvGraphicFramePr>
          <p:cNvPr id="4" name="Объект 3">
            <a:extLst>
              <a:ext uri="{FF2B5EF4-FFF2-40B4-BE49-F238E27FC236}">
                <a16:creationId xmlns:a16="http://schemas.microsoft.com/office/drawing/2014/main" id="{A3752F92-9E43-42D0-9028-6A604F90CC1D}"/>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6331990"/>
      </p:ext>
    </p:extLst>
  </p:cSld>
  <p:clrMapOvr>
    <a:masterClrMapping/>
  </p:clrMapOvr>
  <p:transition spd="slow">
    <p:push/>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DF5FB7-5EBB-420D-8079-BA24E588B379}"/>
              </a:ext>
            </a:extLst>
          </p:cNvPr>
          <p:cNvSpPr>
            <a:spLocks noGrp="1"/>
          </p:cNvSpPr>
          <p:nvPr>
            <p:ph type="title"/>
          </p:nvPr>
        </p:nvSpPr>
        <p:spPr/>
        <p:txBody>
          <a:bodyPr/>
          <a:lstStyle/>
          <a:p>
            <a:pPr algn="ctr"/>
            <a:r>
              <a:rPr lang="ru-RU" b="1" dirty="0"/>
              <a:t>Структура личности преступника</a:t>
            </a:r>
          </a:p>
        </p:txBody>
      </p:sp>
      <p:graphicFrame>
        <p:nvGraphicFramePr>
          <p:cNvPr id="4" name="Объект 3">
            <a:extLst>
              <a:ext uri="{FF2B5EF4-FFF2-40B4-BE49-F238E27FC236}">
                <a16:creationId xmlns:a16="http://schemas.microsoft.com/office/drawing/2014/main" id="{1B50A6EF-67BF-44FD-9C05-2441FE0A63D5}"/>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698034"/>
      </p:ext>
    </p:extLst>
  </p:cSld>
  <p:clrMapOvr>
    <a:masterClrMapping/>
  </p:clrMapOvr>
  <p:transition spd="slow">
    <p:push/>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A25322-2CF5-4F00-84ED-958970C42DD3}"/>
              </a:ext>
            </a:extLst>
          </p:cNvPr>
          <p:cNvSpPr>
            <a:spLocks noGrp="1"/>
          </p:cNvSpPr>
          <p:nvPr>
            <p:ph type="title"/>
          </p:nvPr>
        </p:nvSpPr>
        <p:spPr/>
        <p:txBody>
          <a:bodyPr/>
          <a:lstStyle/>
          <a:p>
            <a:pPr algn="ctr"/>
            <a:r>
              <a:rPr lang="ru-RU" b="1" dirty="0"/>
              <a:t>Структура личности преступника</a:t>
            </a:r>
            <a:endParaRPr lang="ru-RU" dirty="0"/>
          </a:p>
        </p:txBody>
      </p:sp>
      <p:graphicFrame>
        <p:nvGraphicFramePr>
          <p:cNvPr id="4" name="Объект 3">
            <a:extLst>
              <a:ext uri="{FF2B5EF4-FFF2-40B4-BE49-F238E27FC236}">
                <a16:creationId xmlns:a16="http://schemas.microsoft.com/office/drawing/2014/main" id="{3B63ABA4-CE17-4654-9DE7-2EE506E020E8}"/>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1028278"/>
      </p:ext>
    </p:extLst>
  </p:cSld>
  <p:clrMapOvr>
    <a:masterClrMapping/>
  </p:clrMapOvr>
  <p:transition spd="slow">
    <p:push/>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DD569E-6B08-4498-80D3-2745EE80A387}"/>
              </a:ext>
            </a:extLst>
          </p:cNvPr>
          <p:cNvSpPr>
            <a:spLocks noGrp="1"/>
          </p:cNvSpPr>
          <p:nvPr>
            <p:ph type="title"/>
          </p:nvPr>
        </p:nvSpPr>
        <p:spPr/>
        <p:txBody>
          <a:bodyPr/>
          <a:lstStyle/>
          <a:p>
            <a:pPr algn="ctr"/>
            <a:r>
              <a:rPr lang="ru-RU" b="1" dirty="0"/>
              <a:t>Структура личности преступника</a:t>
            </a:r>
            <a:endParaRPr lang="ru-RU" dirty="0"/>
          </a:p>
        </p:txBody>
      </p:sp>
      <p:graphicFrame>
        <p:nvGraphicFramePr>
          <p:cNvPr id="4" name="Объект 3">
            <a:extLst>
              <a:ext uri="{FF2B5EF4-FFF2-40B4-BE49-F238E27FC236}">
                <a16:creationId xmlns:a16="http://schemas.microsoft.com/office/drawing/2014/main" id="{59128D2A-64F4-4E46-AD3D-B600A6BC67DF}"/>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6224845"/>
      </p:ext>
    </p:extLst>
  </p:cSld>
  <p:clrMapOvr>
    <a:masterClrMapping/>
  </p:clrMapOvr>
  <p:transition spd="slow">
    <p:push/>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9F5C2E-840A-44FA-A78B-C8B381B46361}"/>
              </a:ext>
            </a:extLst>
          </p:cNvPr>
          <p:cNvSpPr>
            <a:spLocks noGrp="1"/>
          </p:cNvSpPr>
          <p:nvPr>
            <p:ph type="title"/>
          </p:nvPr>
        </p:nvSpPr>
        <p:spPr/>
        <p:txBody>
          <a:bodyPr/>
          <a:lstStyle/>
          <a:p>
            <a:pPr algn="ctr"/>
            <a:r>
              <a:rPr lang="ru-RU" b="1" dirty="0"/>
              <a:t>Структура личности преступника</a:t>
            </a:r>
            <a:endParaRPr lang="ru-RU" dirty="0"/>
          </a:p>
        </p:txBody>
      </p:sp>
      <p:graphicFrame>
        <p:nvGraphicFramePr>
          <p:cNvPr id="4" name="Объект 3">
            <a:extLst>
              <a:ext uri="{FF2B5EF4-FFF2-40B4-BE49-F238E27FC236}">
                <a16:creationId xmlns:a16="http://schemas.microsoft.com/office/drawing/2014/main" id="{274102BD-D5F1-47A0-AB5B-FACF0AB318A0}"/>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6687976"/>
      </p:ext>
    </p:extLst>
  </p:cSld>
  <p:clrMapOvr>
    <a:masterClrMapping/>
  </p:clrMapOvr>
  <p:transition spd="slow">
    <p:push/>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4A258C-6297-4EA0-9EA2-5883858949BE}"/>
              </a:ext>
            </a:extLst>
          </p:cNvPr>
          <p:cNvSpPr>
            <a:spLocks noGrp="1"/>
          </p:cNvSpPr>
          <p:nvPr>
            <p:ph type="title"/>
          </p:nvPr>
        </p:nvSpPr>
        <p:spPr/>
        <p:txBody>
          <a:bodyPr/>
          <a:lstStyle/>
          <a:p>
            <a:pPr algn="ctr"/>
            <a:r>
              <a:rPr lang="ru-RU" b="1" dirty="0"/>
              <a:t>Структура личности преступника</a:t>
            </a:r>
            <a:endParaRPr lang="ru-RU" dirty="0"/>
          </a:p>
        </p:txBody>
      </p:sp>
      <p:graphicFrame>
        <p:nvGraphicFramePr>
          <p:cNvPr id="4" name="Объект 3">
            <a:extLst>
              <a:ext uri="{FF2B5EF4-FFF2-40B4-BE49-F238E27FC236}">
                <a16:creationId xmlns:a16="http://schemas.microsoft.com/office/drawing/2014/main" id="{D070DF94-E326-4FD5-8AA6-81C3A1162BD5}"/>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3023284"/>
      </p:ext>
    </p:extLst>
  </p:cSld>
  <p:clrMapOvr>
    <a:masterClrMapping/>
  </p:clrMapOvr>
  <p:transition spd="slow">
    <p:push/>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A4D3715-DD31-40AE-A1D0-34C3F0FAD078}"/>
              </a:ext>
            </a:extLst>
          </p:cNvPr>
          <p:cNvSpPr>
            <a:spLocks noGrp="1"/>
          </p:cNvSpPr>
          <p:nvPr>
            <p:ph type="title"/>
          </p:nvPr>
        </p:nvSpPr>
        <p:spPr/>
        <p:txBody>
          <a:bodyPr/>
          <a:lstStyle/>
          <a:p>
            <a:pPr algn="ctr"/>
            <a:r>
              <a:rPr lang="ru-RU" b="1" dirty="0"/>
              <a:t>Структура личности преступника</a:t>
            </a:r>
            <a:endParaRPr lang="ru-RU" dirty="0"/>
          </a:p>
        </p:txBody>
      </p:sp>
      <p:graphicFrame>
        <p:nvGraphicFramePr>
          <p:cNvPr id="4" name="Объект 3">
            <a:extLst>
              <a:ext uri="{FF2B5EF4-FFF2-40B4-BE49-F238E27FC236}">
                <a16:creationId xmlns:a16="http://schemas.microsoft.com/office/drawing/2014/main" id="{8FB2E3A8-9D09-4DF1-A59B-B8A905037620}"/>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7193823"/>
      </p:ext>
    </p:extLst>
  </p:cSld>
  <p:clrMapOvr>
    <a:masterClrMapping/>
  </p:clrMapOvr>
  <p:transition spd="slow">
    <p:push/>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7049770-6F6C-4B3D-B2E6-9CED765106B1}"/>
              </a:ext>
            </a:extLst>
          </p:cNvPr>
          <p:cNvSpPr>
            <a:spLocks noGrp="1"/>
          </p:cNvSpPr>
          <p:nvPr>
            <p:ph type="title"/>
          </p:nvPr>
        </p:nvSpPr>
        <p:spPr/>
        <p:txBody>
          <a:bodyPr/>
          <a:lstStyle/>
          <a:p>
            <a:pPr algn="ctr"/>
            <a:r>
              <a:rPr lang="ru-RU" b="1" dirty="0"/>
              <a:t>Структура личности преступника</a:t>
            </a:r>
            <a:endParaRPr lang="ru-RU" dirty="0"/>
          </a:p>
        </p:txBody>
      </p:sp>
      <p:graphicFrame>
        <p:nvGraphicFramePr>
          <p:cNvPr id="4" name="Объект 3">
            <a:extLst>
              <a:ext uri="{FF2B5EF4-FFF2-40B4-BE49-F238E27FC236}">
                <a16:creationId xmlns:a16="http://schemas.microsoft.com/office/drawing/2014/main" id="{42462CCB-A5A6-416D-A8F0-16709EA12F52}"/>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8717156"/>
      </p:ext>
    </p:extLst>
  </p:cSld>
  <p:clrMapOvr>
    <a:masterClrMapping/>
  </p:clrMapOvr>
  <p:transition spd="slow">
    <p:push/>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F96BDB-C5DB-4771-8E62-EAD22724E68C}"/>
              </a:ext>
            </a:extLst>
          </p:cNvPr>
          <p:cNvSpPr>
            <a:spLocks noGrp="1"/>
          </p:cNvSpPr>
          <p:nvPr>
            <p:ph type="title"/>
          </p:nvPr>
        </p:nvSpPr>
        <p:spPr/>
        <p:txBody>
          <a:bodyPr/>
          <a:lstStyle/>
          <a:p>
            <a:pPr algn="ctr"/>
            <a:r>
              <a:rPr lang="ru-RU" b="1" dirty="0"/>
              <a:t>Типология и классификация преступников</a:t>
            </a:r>
          </a:p>
        </p:txBody>
      </p:sp>
      <p:graphicFrame>
        <p:nvGraphicFramePr>
          <p:cNvPr id="4" name="Объект 3">
            <a:extLst>
              <a:ext uri="{FF2B5EF4-FFF2-40B4-BE49-F238E27FC236}">
                <a16:creationId xmlns:a16="http://schemas.microsoft.com/office/drawing/2014/main" id="{E5731727-8FFA-40C7-9FDA-BB2797736A0A}"/>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4598489"/>
      </p:ext>
    </p:extLst>
  </p:cSld>
  <p:clrMapOvr>
    <a:masterClrMapping/>
  </p:clrMapOvr>
  <p:transition spd="slow">
    <p:push/>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4DB7D03-1FFA-465C-8100-09110ABA21B9}"/>
              </a:ext>
            </a:extLst>
          </p:cNvPr>
          <p:cNvSpPr>
            <a:spLocks noGrp="1"/>
          </p:cNvSpPr>
          <p:nvPr>
            <p:ph type="title"/>
          </p:nvPr>
        </p:nvSpPr>
        <p:spPr/>
        <p:txBody>
          <a:bodyPr/>
          <a:lstStyle/>
          <a:p>
            <a:pPr algn="ctr"/>
            <a:r>
              <a:rPr lang="ru-RU" b="1" dirty="0"/>
              <a:t>Типология и классификация преступников</a:t>
            </a:r>
            <a:endParaRPr lang="ru-RU" dirty="0"/>
          </a:p>
        </p:txBody>
      </p:sp>
      <p:graphicFrame>
        <p:nvGraphicFramePr>
          <p:cNvPr id="4" name="Объект 3">
            <a:extLst>
              <a:ext uri="{FF2B5EF4-FFF2-40B4-BE49-F238E27FC236}">
                <a16:creationId xmlns:a16="http://schemas.microsoft.com/office/drawing/2014/main" id="{FFBE9E69-B16B-48B5-92B8-CF2367E79F1F}"/>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6206151"/>
      </p:ext>
    </p:extLst>
  </p:cSld>
  <p:clrMapOvr>
    <a:masterClrMapping/>
  </p:clrMapOvr>
  <p:transition spd="slow">
    <p:push/>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515</TotalTime>
  <Words>12498</Words>
  <Application>Microsoft Office PowerPoint</Application>
  <PresentationFormat>Широкоэкранный</PresentationFormat>
  <Paragraphs>1052</Paragraphs>
  <Slides>205</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205</vt:i4>
      </vt:variant>
    </vt:vector>
  </HeadingPairs>
  <TitlesOfParts>
    <vt:vector size="210" baseType="lpstr">
      <vt:lpstr>Arial</vt:lpstr>
      <vt:lpstr>Calibri</vt:lpstr>
      <vt:lpstr>Calibri Light</vt:lpstr>
      <vt:lpstr>Cambria Math</vt:lpstr>
      <vt:lpstr>Тема Office</vt:lpstr>
      <vt:lpstr>Презентация PowerPoint</vt:lpstr>
      <vt:lpstr>Перечень тем / разделов</vt:lpstr>
      <vt:lpstr>Тема 1. Криминология как наука предмет и задачи. Связь криминологии с другими науками</vt:lpstr>
      <vt:lpstr>Содержание темы</vt:lpstr>
      <vt:lpstr>Наука криминология и ее предмет</vt:lpstr>
      <vt:lpstr>Наука криминология и ее предмет</vt:lpstr>
      <vt:lpstr>Наука криминология и ее предмет</vt:lpstr>
      <vt:lpstr>Наука криминология и ее предмет</vt:lpstr>
      <vt:lpstr>Наука криминология и ее предмет</vt:lpstr>
      <vt:lpstr>Наука криминология и ее предмет</vt:lpstr>
      <vt:lpstr>Наука криминология и ее предмет</vt:lpstr>
      <vt:lpstr>Наука криминология и ее предмет</vt:lpstr>
      <vt:lpstr>Наука криминология и ее предмет</vt:lpstr>
      <vt:lpstr>Наука криминология и ее предмет</vt:lpstr>
      <vt:lpstr>Наука криминология и ее предмет</vt:lpstr>
      <vt:lpstr>Задачи криминологии</vt:lpstr>
      <vt:lpstr>Задачи криминологии</vt:lpstr>
      <vt:lpstr>Задачи криминологии</vt:lpstr>
      <vt:lpstr>Задачи криминологии</vt:lpstr>
      <vt:lpstr>Задачи криминологии</vt:lpstr>
      <vt:lpstr>Задачи криминологии</vt:lpstr>
      <vt:lpstr>Связь криминологии с другими науками</vt:lpstr>
      <vt:lpstr>Связь криминологии с другими науками</vt:lpstr>
      <vt:lpstr>Связь криминологии с другими науками</vt:lpstr>
      <vt:lpstr>Связь криминологии с другими науками</vt:lpstr>
      <vt:lpstr>Связь криминологии с другими науками</vt:lpstr>
      <vt:lpstr>Связь криминологии с другими науками</vt:lpstr>
      <vt:lpstr>Тема 2. Преступность и ее характеристики</vt:lpstr>
      <vt:lpstr>Содержание темы</vt:lpstr>
      <vt:lpstr>Понятие и признаки преступности</vt:lpstr>
      <vt:lpstr>Понятие и признаки преступности</vt:lpstr>
      <vt:lpstr>Понятие и признаки преступности</vt:lpstr>
      <vt:lpstr>Понятие и признаки преступности</vt:lpstr>
      <vt:lpstr>Понятие и признаки преступности</vt:lpstr>
      <vt:lpstr>Понятие и признаки преступности</vt:lpstr>
      <vt:lpstr>Понятие и признаки преступности</vt:lpstr>
      <vt:lpstr>Понятие и признаки преступности</vt:lpstr>
      <vt:lpstr>Понятие и признаки преступности</vt:lpstr>
      <vt:lpstr>Основные показатели преступности</vt:lpstr>
      <vt:lpstr>Основные показатели преступности (количественные показатели)</vt:lpstr>
      <vt:lpstr>Основные показатели преступности (количественные показатели)</vt:lpstr>
      <vt:lpstr>Основные показатели преступности (количественные показатели)</vt:lpstr>
      <vt:lpstr>Основные показатели преступности (количественные показатели)</vt:lpstr>
      <vt:lpstr>Основные показатели преступности (количественные показатели)</vt:lpstr>
      <vt:lpstr>Основные показатели преступности (количественные показатели)</vt:lpstr>
      <vt:lpstr>Основные показатели преступности</vt:lpstr>
      <vt:lpstr>Основные показатели преступности (количественные показатели)</vt:lpstr>
      <vt:lpstr>Основные показатели преступности (количественные показатели)</vt:lpstr>
      <vt:lpstr>Основные показатели преступности (количественные показатели)</vt:lpstr>
      <vt:lpstr>Основные показатели преступности (количественные показатели)</vt:lpstr>
      <vt:lpstr>Основные показатели преступности (количественные показатели)</vt:lpstr>
      <vt:lpstr>Основные показатели преступности (качественные показатели)</vt:lpstr>
      <vt:lpstr>Основные показатели преступности (качественные показатели)</vt:lpstr>
      <vt:lpstr>Основные показатели преступности (качественные показатели)</vt:lpstr>
      <vt:lpstr>Основные показатели преступности (качественные показатели)</vt:lpstr>
      <vt:lpstr>Основные показатели преступности (качественные показатели)</vt:lpstr>
      <vt:lpstr>Основные показатели преступности (качественные показатели)</vt:lpstr>
      <vt:lpstr>Основные показатели преступности (качественные показатели)</vt:lpstr>
      <vt:lpstr>Основные показатели преступности (качественные показатели)</vt:lpstr>
      <vt:lpstr>Латентная преступность: виды и методы оценки</vt:lpstr>
      <vt:lpstr>Латентная преступность: виды и методы оценки</vt:lpstr>
      <vt:lpstr>Латентная преступность: виды и методы оценки</vt:lpstr>
      <vt:lpstr>Латентная преступность: виды и методы оценки</vt:lpstr>
      <vt:lpstr>Латентная преступность: виды и методы оценки</vt:lpstr>
      <vt:lpstr>Латентная преступность: виды и методы оценки</vt:lpstr>
      <vt:lpstr>Латентная преступность: виды и методы оценки</vt:lpstr>
      <vt:lpstr>Латентная преступность: виды и методы оценки</vt:lpstr>
      <vt:lpstr>Латентная преступность: виды и методы оценки</vt:lpstr>
      <vt:lpstr>Виды преступности</vt:lpstr>
      <vt:lpstr>Виды преступности</vt:lpstr>
      <vt:lpstr>Тема 3. Причины и условия преступности</vt:lpstr>
      <vt:lpstr>Содержание темы</vt:lpstr>
      <vt:lpstr>Понятие и классификация причин и условий преступности в криминологии</vt:lpstr>
      <vt:lpstr>Понятие и классификация причин и условий преступности в криминологии</vt:lpstr>
      <vt:lpstr>Понятие и классификация причин и условий преступности в криминологии</vt:lpstr>
      <vt:lpstr>Причины преступности в современной России</vt:lpstr>
      <vt:lpstr>Причины преступности в современной России</vt:lpstr>
      <vt:lpstr>Причины преступности в современной России</vt:lpstr>
      <vt:lpstr>Причины преступности в современной России</vt:lpstr>
      <vt:lpstr>Причины преступности в современной России</vt:lpstr>
      <vt:lpstr>Факторы преступности, выявленные в ходе исследования общественного мнения о деятельности полиции</vt:lpstr>
      <vt:lpstr>Факторы преступности, выявленные в ходе исследования общественного мнения о деятельности полиции</vt:lpstr>
      <vt:lpstr>Факторы преступности, выявленные в ходе исследования общественного мнения о деятельности полиции</vt:lpstr>
      <vt:lpstr>Факторы преступности, выявленные в ходе исследования общественного мнения о деятельности полиции</vt:lpstr>
      <vt:lpstr>Тема 4. Личность преступника</vt:lpstr>
      <vt:lpstr>Содержание темы</vt:lpstr>
      <vt:lpstr>Понятие личности преступника</vt:lpstr>
      <vt:lpstr>Понятие личности преступника</vt:lpstr>
      <vt:lpstr>Понятие личности преступника</vt:lpstr>
      <vt:lpstr>Понятие личности преступника</vt:lpstr>
      <vt:lpstr>Структура личности преступника</vt:lpstr>
      <vt:lpstr>Структура личности преступника</vt:lpstr>
      <vt:lpstr>Структура личности преступника</vt:lpstr>
      <vt:lpstr>Структура личности преступника</vt:lpstr>
      <vt:lpstr>Структура личности преступника</vt:lpstr>
      <vt:lpstr>Структура личности преступника</vt:lpstr>
      <vt:lpstr>Структура личности преступника</vt:lpstr>
      <vt:lpstr>Типология и классификация преступников</vt:lpstr>
      <vt:lpstr>Типология и классификация преступников</vt:lpstr>
      <vt:lpstr>Типология и классификация преступников</vt:lpstr>
      <vt:lpstr>Типология и классификация преступников</vt:lpstr>
      <vt:lpstr>Типология и классификация преступников</vt:lpstr>
      <vt:lpstr>Типология и классификация преступников</vt:lpstr>
      <vt:lpstr>Типология и классификация преступников</vt:lpstr>
      <vt:lpstr>Типология и классификация преступников</vt:lpstr>
      <vt:lpstr>Типология и классификация преступников</vt:lpstr>
      <vt:lpstr>Типология и классификация преступников</vt:lpstr>
      <vt:lpstr>Механизм преступного поведения: понятие и структура</vt:lpstr>
      <vt:lpstr>Механизм преступного поведения: понятие и структура</vt:lpstr>
      <vt:lpstr>Механизм преступного поведения: понятие и структура</vt:lpstr>
      <vt:lpstr>Механизм преступного поведения: понятие и структура</vt:lpstr>
      <vt:lpstr>Механизм преступного поведения: понятие и структура</vt:lpstr>
      <vt:lpstr>Механизм преступного поведения: понятие и структура</vt:lpstr>
      <vt:lpstr>Тема 5. Предупреждение преступности</vt:lpstr>
      <vt:lpstr>Содержание темы</vt:lpstr>
      <vt:lpstr>Общие положения о предупреждении преступности</vt:lpstr>
      <vt:lpstr>Общие положения о предупреждении преступности</vt:lpstr>
      <vt:lpstr>Общие положения о предупреждении преступности</vt:lpstr>
      <vt:lpstr>Общие положения о предупреждении преступности</vt:lpstr>
      <vt:lpstr>Общие положения о предупреждении преступности</vt:lpstr>
      <vt:lpstr>Общие положения о предупреждении преступности</vt:lpstr>
      <vt:lpstr>Общие положения о предупреждении преступности</vt:lpstr>
      <vt:lpstr>Общие положения о предупреждении преступности</vt:lpstr>
      <vt:lpstr>Общие положения о предупреждении преступности</vt:lpstr>
      <vt:lpstr>Классификация предупреждения преступности</vt:lpstr>
      <vt:lpstr>Классификация предупреждения преступности</vt:lpstr>
      <vt:lpstr>Классификация предупреждения преступности</vt:lpstr>
      <vt:lpstr>Классификация предупреждения преступности</vt:lpstr>
      <vt:lpstr>Система предупреждения преступности</vt:lpstr>
      <vt:lpstr>Система предупреждения преступности</vt:lpstr>
      <vt:lpstr>Система предупреждения преступности</vt:lpstr>
      <vt:lpstr>Система предупреждения преступности</vt:lpstr>
      <vt:lpstr>Система предупреждения преступности</vt:lpstr>
      <vt:lpstr>Система предупреждения преступности</vt:lpstr>
      <vt:lpstr>Система предупреждения преступности</vt:lpstr>
      <vt:lpstr>Система предупреждения преступности</vt:lpstr>
      <vt:lpstr>Система предупреждения преступности</vt:lpstr>
      <vt:lpstr>Система предупреждения преступности</vt:lpstr>
      <vt:lpstr>Система предупреждения преступности</vt:lpstr>
      <vt:lpstr>Правовые и информационные основы предупреждения преступности</vt:lpstr>
      <vt:lpstr>Правовые и информационные основы предупреждения преступности</vt:lpstr>
      <vt:lpstr>Правовые и информационные основы предупреждения преступности</vt:lpstr>
      <vt:lpstr>Правовые и информационные основы предупреждения преступности</vt:lpstr>
      <vt:lpstr>Правовые и информационные основы предупреждения преступности</vt:lpstr>
      <vt:lpstr>Международное сотрудничество в предупреждении преступности</vt:lpstr>
      <vt:lpstr>Международное сотрудничество в предупреждении преступности</vt:lpstr>
      <vt:lpstr>Международное сотрудничество в предупреждении преступности</vt:lpstr>
      <vt:lpstr>Международное сотрудничество в предупреждении преступности</vt:lpstr>
      <vt:lpstr>Тема 6. Основы виктимологии и виктимологической профилактики преступлений</vt:lpstr>
      <vt:lpstr>Содержание темы</vt:lpstr>
      <vt:lpstr>Понятие, предмет и задачи виктимологии</vt:lpstr>
      <vt:lpstr>Понятие, предмет и задачи виктимологии</vt:lpstr>
      <vt:lpstr>Понятие, предмет и задачи виктимологии</vt:lpstr>
      <vt:lpstr>Понятие, предмет и задачи виктимологии</vt:lpstr>
      <vt:lpstr>Жертва преступления</vt:lpstr>
      <vt:lpstr>Жертва преступления</vt:lpstr>
      <vt:lpstr>Жертва преступления</vt:lpstr>
      <vt:lpstr>Жертва преступления</vt:lpstr>
      <vt:lpstr>Жертва преступления</vt:lpstr>
      <vt:lpstr>Жертва преступления</vt:lpstr>
      <vt:lpstr>Понятие и виды виктимности и виктимизации</vt:lpstr>
      <vt:lpstr>Понятие и виды виктимности и виктимизации</vt:lpstr>
      <vt:lpstr>Понятие и виды виктимности и виктимизации</vt:lpstr>
      <vt:lpstr>Понятие и виды виктимности и виктимизации</vt:lpstr>
      <vt:lpstr>Понятие и виды виктимности и виктимизации</vt:lpstr>
      <vt:lpstr>Понятие и виды виктимности и виктимизации</vt:lpstr>
      <vt:lpstr>Понятие и виды виктимности и виктимизации</vt:lpstr>
      <vt:lpstr>Виктимологическая профилактика</vt:lpstr>
      <vt:lpstr>Виктимологическая профилактика</vt:lpstr>
      <vt:lpstr>Социальные последствия преступности</vt:lpstr>
      <vt:lpstr>Социальные последствия преступности</vt:lpstr>
      <vt:lpstr>Тема 7. Преступность в сфере экономики</vt:lpstr>
      <vt:lpstr>Содержание темы</vt:lpstr>
      <vt:lpstr>Понятие и общая характеристика преступлений в сфере экономики</vt:lpstr>
      <vt:lpstr>Понятие и общая характеристика преступлений в сфере экономики</vt:lpstr>
      <vt:lpstr>Понятие и общая характеристика преступлений в сфере экономики</vt:lpstr>
      <vt:lpstr>Понятие и общая характеристика преступлений в сфере экономики</vt:lpstr>
      <vt:lpstr>Понятие и общая характеристика преступлений в сфере экономики</vt:lpstr>
      <vt:lpstr>Понятие и общая характеристика преступлений в сфере экономики</vt:lpstr>
      <vt:lpstr>Понятие и общая характеристика преступлений в сфере экономики</vt:lpstr>
      <vt:lpstr>Понятие и общая характеристика преступлений в сфере экономики</vt:lpstr>
      <vt:lpstr>Понятие и общая характеристика преступлений в сфере экономики</vt:lpstr>
      <vt:lpstr>Понятие и общая характеристика преступлений в сфере экономики</vt:lpstr>
      <vt:lpstr>Понятие и общая характеристика преступлений в сфере экономики</vt:lpstr>
      <vt:lpstr>Криминологическая характеристика личности преступника, совершившего экономическое преступление</vt:lpstr>
      <vt:lpstr>Криминологическая характеристика личности преступника, совершившего экономическое преступление</vt:lpstr>
      <vt:lpstr>Криминологическая характеристика личности преступника, совершившего экономическое преступление</vt:lpstr>
      <vt:lpstr>Криминологическая характеристика личности преступника, совершившего экономическое преступление</vt:lpstr>
      <vt:lpstr>Криминологическая характеристика личности преступника, совершившего экономическое преступление</vt:lpstr>
      <vt:lpstr>Криминологическая характеристика личности преступника, совершившего экономическое преступление</vt:lpstr>
      <vt:lpstr>Причины и условия преступности в сфере экономики</vt:lpstr>
      <vt:lpstr>Причины и условия преступности в сфере экономики</vt:lpstr>
      <vt:lpstr>Причины и условия преступности в сфере экономики</vt:lpstr>
      <vt:lpstr>Причины и условия преступности в сфере экономики</vt:lpstr>
      <vt:lpstr>Причины и условия преступности в сфере экономики</vt:lpstr>
      <vt:lpstr>Причины и условия преступности в сфере экономики</vt:lpstr>
      <vt:lpstr>Причины и условия преступности в сфере экономики</vt:lpstr>
      <vt:lpstr>Причины и условия преступности в сфере экономики</vt:lpstr>
      <vt:lpstr>Причины и условия преступности в сфере экономики</vt:lpstr>
      <vt:lpstr>Причины и условия преступности в сфере экономики</vt:lpstr>
      <vt:lpstr>Причины и условия преступности в сфере экономики</vt:lpstr>
      <vt:lpstr>Предупреждение преступности в сфере экономики</vt:lpstr>
      <vt:lpstr>Предупреждение преступности в сфере экономики</vt:lpstr>
      <vt:lpstr>Предупреждение преступности в сфере экономики</vt:lpstr>
      <vt:lpstr>Список использованных источников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Министерство науки и высшего образования Российской Федерации Федеральное государственное бюджетное образовательное учреждение высшего образования «Самарский государственный экономический университет»  Институт права Кафедра «Организации борьбы с экономическими преступлениями»  Электронное обучающее средство (Наглядное пособие)  По дисциплине: «Уголовное право» Тема 7. Состав преступления</dc:title>
  <dc:creator>Данила Осипов</dc:creator>
  <cp:lastModifiedBy>Данила Осипов</cp:lastModifiedBy>
  <cp:revision>84</cp:revision>
  <dcterms:created xsi:type="dcterms:W3CDTF">2019-10-21T14:56:06Z</dcterms:created>
  <dcterms:modified xsi:type="dcterms:W3CDTF">2020-02-19T16:29:41Z</dcterms:modified>
</cp:coreProperties>
</file>