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5" r:id="rId4"/>
    <p:sldId id="466" r:id="rId5"/>
    <p:sldId id="267" r:id="rId6"/>
    <p:sldId id="467" r:id="rId7"/>
    <p:sldId id="266" r:id="rId8"/>
    <p:sldId id="468" r:id="rId9"/>
    <p:sldId id="268" r:id="rId10"/>
    <p:sldId id="269" r:id="rId11"/>
    <p:sldId id="270" r:id="rId12"/>
    <p:sldId id="271" r:id="rId13"/>
    <p:sldId id="272" r:id="rId14"/>
    <p:sldId id="276" r:id="rId15"/>
    <p:sldId id="275" r:id="rId16"/>
    <p:sldId id="274" r:id="rId17"/>
    <p:sldId id="273" r:id="rId18"/>
    <p:sldId id="279" r:id="rId19"/>
    <p:sldId id="278" r:id="rId20"/>
    <p:sldId id="277" r:id="rId21"/>
    <p:sldId id="281" r:id="rId22"/>
    <p:sldId id="280" r:id="rId23"/>
    <p:sldId id="284" r:id="rId24"/>
    <p:sldId id="283" r:id="rId25"/>
    <p:sldId id="282" r:id="rId26"/>
    <p:sldId id="286" r:id="rId27"/>
    <p:sldId id="285" r:id="rId28"/>
    <p:sldId id="287" r:id="rId29"/>
    <p:sldId id="288" r:id="rId30"/>
    <p:sldId id="289" r:id="rId31"/>
    <p:sldId id="294" r:id="rId32"/>
    <p:sldId id="293" r:id="rId33"/>
    <p:sldId id="292" r:id="rId34"/>
    <p:sldId id="291" r:id="rId35"/>
    <p:sldId id="290" r:id="rId36"/>
    <p:sldId id="295" r:id="rId37"/>
    <p:sldId id="300" r:id="rId38"/>
    <p:sldId id="299" r:id="rId39"/>
    <p:sldId id="298" r:id="rId40"/>
    <p:sldId id="297" r:id="rId41"/>
    <p:sldId id="296" r:id="rId42"/>
    <p:sldId id="304" r:id="rId43"/>
    <p:sldId id="303" r:id="rId44"/>
    <p:sldId id="302" r:id="rId45"/>
    <p:sldId id="301" r:id="rId46"/>
    <p:sldId id="308" r:id="rId47"/>
    <p:sldId id="307" r:id="rId48"/>
    <p:sldId id="306" r:id="rId49"/>
    <p:sldId id="305" r:id="rId50"/>
    <p:sldId id="311" r:id="rId51"/>
    <p:sldId id="310" r:id="rId52"/>
    <p:sldId id="309" r:id="rId53"/>
    <p:sldId id="314" r:id="rId54"/>
    <p:sldId id="313" r:id="rId55"/>
    <p:sldId id="312" r:id="rId56"/>
    <p:sldId id="316" r:id="rId57"/>
    <p:sldId id="318" r:id="rId58"/>
    <p:sldId id="317" r:id="rId59"/>
    <p:sldId id="315" r:id="rId60"/>
    <p:sldId id="319" r:id="rId61"/>
    <p:sldId id="325" r:id="rId62"/>
    <p:sldId id="324" r:id="rId63"/>
    <p:sldId id="323" r:id="rId64"/>
    <p:sldId id="322" r:id="rId65"/>
    <p:sldId id="321" r:id="rId66"/>
    <p:sldId id="320" r:id="rId67"/>
    <p:sldId id="326" r:id="rId68"/>
    <p:sldId id="341" r:id="rId69"/>
    <p:sldId id="340" r:id="rId70"/>
    <p:sldId id="339" r:id="rId71"/>
    <p:sldId id="338" r:id="rId72"/>
    <p:sldId id="337" r:id="rId73"/>
    <p:sldId id="336" r:id="rId74"/>
    <p:sldId id="335" r:id="rId75"/>
    <p:sldId id="334" r:id="rId76"/>
    <p:sldId id="333" r:id="rId77"/>
    <p:sldId id="332" r:id="rId78"/>
    <p:sldId id="331" r:id="rId79"/>
    <p:sldId id="329" r:id="rId80"/>
    <p:sldId id="328" r:id="rId81"/>
    <p:sldId id="327" r:id="rId82"/>
    <p:sldId id="345" r:id="rId83"/>
    <p:sldId id="344" r:id="rId84"/>
    <p:sldId id="343" r:id="rId85"/>
    <p:sldId id="342" r:id="rId86"/>
    <p:sldId id="349" r:id="rId87"/>
    <p:sldId id="348" r:id="rId88"/>
    <p:sldId id="347" r:id="rId89"/>
    <p:sldId id="346" r:id="rId90"/>
    <p:sldId id="350" r:id="rId91"/>
    <p:sldId id="355" r:id="rId92"/>
    <p:sldId id="354" r:id="rId93"/>
    <p:sldId id="353" r:id="rId94"/>
    <p:sldId id="352" r:id="rId95"/>
    <p:sldId id="351" r:id="rId96"/>
    <p:sldId id="359" r:id="rId97"/>
    <p:sldId id="358" r:id="rId98"/>
    <p:sldId id="357" r:id="rId99"/>
    <p:sldId id="356" r:id="rId100"/>
    <p:sldId id="364" r:id="rId101"/>
    <p:sldId id="363" r:id="rId102"/>
    <p:sldId id="362" r:id="rId103"/>
    <p:sldId id="361" r:id="rId104"/>
    <p:sldId id="360" r:id="rId105"/>
    <p:sldId id="365" r:id="rId106"/>
    <p:sldId id="370" r:id="rId107"/>
    <p:sldId id="369" r:id="rId108"/>
    <p:sldId id="368" r:id="rId109"/>
    <p:sldId id="367" r:id="rId110"/>
    <p:sldId id="366" r:id="rId111"/>
    <p:sldId id="374" r:id="rId112"/>
    <p:sldId id="373" r:id="rId113"/>
    <p:sldId id="372" r:id="rId114"/>
    <p:sldId id="371" r:id="rId115"/>
    <p:sldId id="379" r:id="rId116"/>
    <p:sldId id="378" r:id="rId117"/>
    <p:sldId id="377" r:id="rId118"/>
    <p:sldId id="376" r:id="rId119"/>
    <p:sldId id="375" r:id="rId120"/>
    <p:sldId id="383" r:id="rId121"/>
    <p:sldId id="382" r:id="rId122"/>
    <p:sldId id="381" r:id="rId123"/>
    <p:sldId id="380" r:id="rId124"/>
    <p:sldId id="384" r:id="rId125"/>
    <p:sldId id="394" r:id="rId126"/>
    <p:sldId id="393" r:id="rId127"/>
    <p:sldId id="392" r:id="rId128"/>
    <p:sldId id="391" r:id="rId129"/>
    <p:sldId id="390" r:id="rId130"/>
    <p:sldId id="389" r:id="rId131"/>
    <p:sldId id="388" r:id="rId132"/>
    <p:sldId id="387" r:id="rId133"/>
    <p:sldId id="386" r:id="rId134"/>
    <p:sldId id="385" r:id="rId135"/>
    <p:sldId id="401" r:id="rId136"/>
    <p:sldId id="400" r:id="rId137"/>
    <p:sldId id="399" r:id="rId138"/>
    <p:sldId id="398" r:id="rId139"/>
    <p:sldId id="397" r:id="rId140"/>
    <p:sldId id="396" r:id="rId141"/>
    <p:sldId id="395" r:id="rId142"/>
    <p:sldId id="408" r:id="rId143"/>
    <p:sldId id="407" r:id="rId144"/>
    <p:sldId id="406" r:id="rId145"/>
    <p:sldId id="405" r:id="rId146"/>
    <p:sldId id="404" r:id="rId147"/>
    <p:sldId id="403" r:id="rId148"/>
    <p:sldId id="402" r:id="rId149"/>
    <p:sldId id="412" r:id="rId150"/>
    <p:sldId id="411" r:id="rId151"/>
    <p:sldId id="410" r:id="rId152"/>
    <p:sldId id="409" r:id="rId153"/>
    <p:sldId id="420" r:id="rId154"/>
    <p:sldId id="419" r:id="rId155"/>
    <p:sldId id="418" r:id="rId156"/>
    <p:sldId id="417" r:id="rId157"/>
    <p:sldId id="416" r:id="rId158"/>
    <p:sldId id="415" r:id="rId159"/>
    <p:sldId id="414" r:id="rId160"/>
    <p:sldId id="413" r:id="rId161"/>
    <p:sldId id="421" r:id="rId162"/>
    <p:sldId id="428" r:id="rId163"/>
    <p:sldId id="427" r:id="rId164"/>
    <p:sldId id="426" r:id="rId165"/>
    <p:sldId id="425" r:id="rId166"/>
    <p:sldId id="424" r:id="rId167"/>
    <p:sldId id="423" r:id="rId168"/>
    <p:sldId id="422" r:id="rId169"/>
    <p:sldId id="429" r:id="rId170"/>
    <p:sldId id="435" r:id="rId171"/>
    <p:sldId id="434" r:id="rId172"/>
    <p:sldId id="433" r:id="rId173"/>
    <p:sldId id="432" r:id="rId174"/>
    <p:sldId id="431" r:id="rId175"/>
    <p:sldId id="430" r:id="rId176"/>
    <p:sldId id="443" r:id="rId177"/>
    <p:sldId id="442" r:id="rId178"/>
    <p:sldId id="441" r:id="rId179"/>
    <p:sldId id="440" r:id="rId180"/>
    <p:sldId id="439" r:id="rId181"/>
    <p:sldId id="438" r:id="rId182"/>
    <p:sldId id="437" r:id="rId183"/>
    <p:sldId id="436" r:id="rId184"/>
    <p:sldId id="456" r:id="rId185"/>
    <p:sldId id="455" r:id="rId186"/>
    <p:sldId id="457" r:id="rId187"/>
    <p:sldId id="454" r:id="rId188"/>
    <p:sldId id="453" r:id="rId189"/>
    <p:sldId id="452" r:id="rId190"/>
    <p:sldId id="451" r:id="rId191"/>
    <p:sldId id="450" r:id="rId192"/>
    <p:sldId id="449" r:id="rId193"/>
    <p:sldId id="448" r:id="rId194"/>
    <p:sldId id="447" r:id="rId195"/>
    <p:sldId id="446" r:id="rId196"/>
    <p:sldId id="445" r:id="rId197"/>
    <p:sldId id="444" r:id="rId198"/>
    <p:sldId id="461" r:id="rId199"/>
    <p:sldId id="460" r:id="rId200"/>
    <p:sldId id="459" r:id="rId201"/>
    <p:sldId id="458" r:id="rId202"/>
    <p:sldId id="465" r:id="rId203"/>
    <p:sldId id="464" r:id="rId204"/>
    <p:sldId id="463" r:id="rId20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4" autoAdjust="0"/>
    <p:restoredTop sz="94660"/>
  </p:normalViewPr>
  <p:slideViewPr>
    <p:cSldViewPr snapToGrid="0">
      <p:cViewPr varScale="1">
        <p:scale>
          <a:sx n="81" d="100"/>
          <a:sy n="81" d="100"/>
        </p:scale>
        <p:origin x="9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tableStyles" Target="tableStyle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12A3-BD8F-45BB-98DA-AE56A8A8858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5B953A6-1943-4B8F-A940-1A0C91CB6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2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12A3-BD8F-45BB-98DA-AE56A8A8858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B953A6-1943-4B8F-A940-1A0C91CB6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49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12A3-BD8F-45BB-98DA-AE56A8A8858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B953A6-1943-4B8F-A940-1A0C91CB666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0335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12A3-BD8F-45BB-98DA-AE56A8A8858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B953A6-1943-4B8F-A940-1A0C91CB6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022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12A3-BD8F-45BB-98DA-AE56A8A8858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B953A6-1943-4B8F-A940-1A0C91CB666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6160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12A3-BD8F-45BB-98DA-AE56A8A8858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B953A6-1943-4B8F-A940-1A0C91CB6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167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12A3-BD8F-45BB-98DA-AE56A8A8858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953A6-1943-4B8F-A940-1A0C91CB6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160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12A3-BD8F-45BB-98DA-AE56A8A8858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953A6-1943-4B8F-A940-1A0C91CB6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3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12A3-BD8F-45BB-98DA-AE56A8A8858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953A6-1943-4B8F-A940-1A0C91CB6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910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12A3-BD8F-45BB-98DA-AE56A8A8858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B953A6-1943-4B8F-A940-1A0C91CB6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369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12A3-BD8F-45BB-98DA-AE56A8A8858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5B953A6-1943-4B8F-A940-1A0C91CB6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32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12A3-BD8F-45BB-98DA-AE56A8A8858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5B953A6-1943-4B8F-A940-1A0C91CB6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129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12A3-BD8F-45BB-98DA-AE56A8A8858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953A6-1943-4B8F-A940-1A0C91CB6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19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12A3-BD8F-45BB-98DA-AE56A8A8858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953A6-1943-4B8F-A940-1A0C91CB6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026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12A3-BD8F-45BB-98DA-AE56A8A8858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953A6-1943-4B8F-A940-1A0C91CB6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279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12A3-BD8F-45BB-98DA-AE56A8A8858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B953A6-1943-4B8F-A940-1A0C91CB6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97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112A3-BD8F-45BB-98DA-AE56A8A8858D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5B953A6-1943-4B8F-A940-1A0C91CB6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41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7595" y="1282535"/>
            <a:ext cx="53896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Уголовный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</a:t>
            </a:r>
          </a:p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часть)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01497" y="5676406"/>
            <a:ext cx="243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Пономаренков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В.А.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9702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4" y="687423"/>
            <a:ext cx="3604694" cy="27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6" y="3707384"/>
            <a:ext cx="3607759" cy="270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36" y="732423"/>
            <a:ext cx="3607759" cy="27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36" y="3707384"/>
            <a:ext cx="3607759" cy="27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86" y="2638110"/>
            <a:ext cx="360775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95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34" y="734924"/>
            <a:ext cx="72093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95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13" y="687423"/>
            <a:ext cx="72093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216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34" y="734924"/>
            <a:ext cx="72093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2778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34" y="734924"/>
            <a:ext cx="72093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4664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583" y="723049"/>
            <a:ext cx="72093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7848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59" y="711173"/>
            <a:ext cx="72093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578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30" y="699299"/>
            <a:ext cx="72093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700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695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779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78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76" y="711172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5175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7845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8158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1673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4788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1374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1674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0307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3074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9176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10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31" y="856508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1684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2362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5664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2275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1026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2185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9634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989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1068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054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92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28" y="832757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6043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3324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9890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3986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3756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5357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9956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0040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5161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4247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43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27" y="74963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0905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86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1164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3856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8411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9121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8194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8230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2497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5692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76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80258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7756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0414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0934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0337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9876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3240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9806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43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1355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6243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72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85256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5153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728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6743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9559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0511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5023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4484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9807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91184"/>
            <a:ext cx="624230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3178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6. Доказательства и доказывание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254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6. Доказательства и доказывание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7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01" y="773381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3321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6. Доказательства и доказывание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8135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6. Доказательства и доказывание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4654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6. Доказательства и доказывание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4292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6. Доказательства и доказывание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5242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6. Доказательства и доказывание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3455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7. Меры принуждения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5003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7. Меры принуждения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012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7. Меры принуждения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6548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7. Меры принуждения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1674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7. Меры принуждения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55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74" y="915885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7808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7. Меры принуждения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0606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7. Меры принуждения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6682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7. Меры принуждения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8663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47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8. Ходатайства и обжалование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16" y="910937"/>
            <a:ext cx="721551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0552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47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8. Ходатайства и обжалование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388" y="839685"/>
            <a:ext cx="721551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8688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47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8. Ходатайства и обжалование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388" y="899061"/>
            <a:ext cx="721551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1247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47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8. Ходатайства и обжалование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5" b="32926"/>
          <a:stretch/>
        </p:blipFill>
        <p:spPr>
          <a:xfrm>
            <a:off x="2675907" y="1769422"/>
            <a:ext cx="7200000" cy="28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2609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47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8. Ходатайства и обжалование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93" y="822366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4644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47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8. Ходатайства и обжалование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03" y="899061"/>
            <a:ext cx="721551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0397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9. Сроки, издержки Реабилитация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52" y="771896"/>
            <a:ext cx="7622400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92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8" y="809007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4571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9. Сроки, издержки Реабилитация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896" y="831273"/>
            <a:ext cx="7622400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3184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9. Сроки, издержки Реабилитация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69" y="831273"/>
            <a:ext cx="7622400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347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9. Сроки, издержки Реабилитация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48" y="795647"/>
            <a:ext cx="7627200" cy="57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1634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9. Сроки, издержки Реабилитация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95" y="748145"/>
            <a:ext cx="7622400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8588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9. Сроки, издержки Реабилитация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49" y="855023"/>
            <a:ext cx="7622400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9520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9. Сроки, издержки Реабилитация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87" y="821624"/>
            <a:ext cx="7622400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0674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9. Сроки, издержки Реабилитация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1" b="30243"/>
          <a:stretch/>
        </p:blipFill>
        <p:spPr>
          <a:xfrm>
            <a:off x="2583873" y="1650670"/>
            <a:ext cx="7622400" cy="305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383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9. Сроки, издержки Реабилитация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26"/>
          <a:stretch/>
        </p:blipFill>
        <p:spPr>
          <a:xfrm>
            <a:off x="2428503" y="1165266"/>
            <a:ext cx="7620000" cy="45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2327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9. Сроки, издержки Реабилитация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0"/>
          <a:stretch/>
        </p:blipFill>
        <p:spPr>
          <a:xfrm>
            <a:off x="2333501" y="1260269"/>
            <a:ext cx="7620000" cy="43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11685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9. Сроки, издержки Реабилитация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73381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01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872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1. Понятие, сущность, назначение и система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73" y="831828"/>
            <a:ext cx="3705225" cy="2771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554" y="831827"/>
            <a:ext cx="3705225" cy="2771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73" y="3887971"/>
            <a:ext cx="3705225" cy="2771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554" y="3887967"/>
            <a:ext cx="370522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69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73381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2881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9. Сроки, издержки Реабилитация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0" b="14001"/>
          <a:stretch/>
        </p:blipFill>
        <p:spPr>
          <a:xfrm>
            <a:off x="2402774" y="1365662"/>
            <a:ext cx="7622400" cy="371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5306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9. Сроки, издержки Реабилитация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74" y="831273"/>
            <a:ext cx="7622400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886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9. Сроки, издержки Реабилитация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04" y="806176"/>
            <a:ext cx="7632338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4651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9. Сроки, издержки Реабилитация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151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9. Сроки, издержки Реабилитация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753" y="773381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33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78" y="797131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23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125" y="880258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63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4963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04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85256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05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27759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26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74" y="785256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30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75" y="832758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00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99" y="832757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46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01" y="761218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8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872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1. Понятие, сущность, назначение и система уголовного процесса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068" y="916076"/>
            <a:ext cx="721551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85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125" y="72588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59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125" y="74963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33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124" y="797131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97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750" y="785256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5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76" y="820882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40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4963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591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124" y="725879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39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75" y="725879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46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4963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19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7338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41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872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1. Понятие, сущность, назначение и система уголовного процесса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09" y="773572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161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50" y="702129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46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49" y="725879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682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50" y="73775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71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31" y="711174"/>
            <a:ext cx="7632338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010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456" y="723049"/>
            <a:ext cx="7632338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009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07" y="746799"/>
            <a:ext cx="7632338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819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80" y="699298"/>
            <a:ext cx="7632338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990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03" y="723049"/>
            <a:ext cx="7632338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208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27" y="794301"/>
            <a:ext cx="7632338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381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51" y="711173"/>
            <a:ext cx="7632338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64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872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1. Понятие, сущность, назначение и система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08" y="987136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706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0" y="782426"/>
            <a:ext cx="7632338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526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323" y="782425"/>
            <a:ext cx="7632338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895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77" y="687423"/>
            <a:ext cx="7632338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568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77" y="782426"/>
            <a:ext cx="7632338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604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3. Принципы УПП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78" y="675547"/>
            <a:ext cx="7632338" cy="57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734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24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4. Уголовное преследование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50" y="832757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01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24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4. Уголовное преследование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751" y="761505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159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24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4. Уголовное преследование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20882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312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24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4. Уголовное преследование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74" y="832757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162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8" y="797131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28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872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1. Понятие, сущность, назначение и система уголовного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09" y="690254"/>
            <a:ext cx="72093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374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25879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112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75" y="73775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925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76" y="785255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700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376" y="856507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21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125" y="74963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203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50" y="74963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176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85256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258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855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50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48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872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1. Понятие, сущность, назначение и система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07" y="714006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687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310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021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133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162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917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486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149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24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169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1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872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1. Понятие, сущность, назначение и система уголовного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57" y="757356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131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541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28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343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241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079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739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934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33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450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26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90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2. Уголовно-процессуальное право. Уголовно-процессуальный закон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22" y="842656"/>
            <a:ext cx="3848276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973" y="842656"/>
            <a:ext cx="3848276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22" y="3737264"/>
            <a:ext cx="3848276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973" y="3737264"/>
            <a:ext cx="384827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617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056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175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792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322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362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183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145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848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1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634" y="178130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Тема 5. Субъекты уголовного процесса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15" y="699299"/>
            <a:ext cx="72093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9698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61</TotalTime>
  <Words>1287</Words>
  <Application>Microsoft Office PowerPoint</Application>
  <PresentationFormat>Широкоэкранный</PresentationFormat>
  <Paragraphs>206</Paragraphs>
  <Slides>204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204</vt:i4>
      </vt:variant>
    </vt:vector>
  </HeadingPairs>
  <TitlesOfParts>
    <vt:vector size="208" baseType="lpstr">
      <vt:lpstr>Arial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KartashovaT.V</dc:creator>
  <cp:lastModifiedBy>KartashovaT.V</cp:lastModifiedBy>
  <cp:revision>9</cp:revision>
  <dcterms:created xsi:type="dcterms:W3CDTF">2020-01-14T09:55:09Z</dcterms:created>
  <dcterms:modified xsi:type="dcterms:W3CDTF">2020-01-14T10:59:40Z</dcterms:modified>
</cp:coreProperties>
</file>