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1" r:id="rId3"/>
    <p:sldMasterId id="2147483709" r:id="rId4"/>
    <p:sldMasterId id="2147483721" r:id="rId5"/>
    <p:sldMasterId id="2147483733" r:id="rId6"/>
    <p:sldMasterId id="2147483751" r:id="rId7"/>
    <p:sldMasterId id="2147483763" r:id="rId8"/>
    <p:sldMasterId id="2147483781" r:id="rId9"/>
  </p:sldMasterIdLst>
  <p:notesMasterIdLst>
    <p:notesMasterId r:id="rId129"/>
  </p:notesMasterIdLst>
  <p:sldIdLst>
    <p:sldId id="257" r:id="rId10"/>
    <p:sldId id="258" r:id="rId11"/>
    <p:sldId id="318" r:id="rId12"/>
    <p:sldId id="259" r:id="rId13"/>
    <p:sldId id="363" r:id="rId14"/>
    <p:sldId id="364" r:id="rId15"/>
    <p:sldId id="365" r:id="rId16"/>
    <p:sldId id="366" r:id="rId17"/>
    <p:sldId id="367" r:id="rId18"/>
    <p:sldId id="368" r:id="rId19"/>
    <p:sldId id="369" r:id="rId20"/>
    <p:sldId id="370" r:id="rId21"/>
    <p:sldId id="26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61" r:id="rId36"/>
    <p:sldId id="352" r:id="rId37"/>
    <p:sldId id="353" r:id="rId38"/>
    <p:sldId id="354" r:id="rId39"/>
    <p:sldId id="355" r:id="rId40"/>
    <p:sldId id="356" r:id="rId41"/>
    <p:sldId id="357" r:id="rId42"/>
    <p:sldId id="358" r:id="rId43"/>
    <p:sldId id="359" r:id="rId44"/>
    <p:sldId id="360" r:id="rId45"/>
    <p:sldId id="361" r:id="rId46"/>
    <p:sldId id="362" r:id="rId47"/>
    <p:sldId id="262" r:id="rId48"/>
    <p:sldId id="285" r:id="rId49"/>
    <p:sldId id="286" r:id="rId50"/>
    <p:sldId id="287" r:id="rId51"/>
    <p:sldId id="288" r:id="rId52"/>
    <p:sldId id="289" r:id="rId53"/>
    <p:sldId id="290" r:id="rId54"/>
    <p:sldId id="291" r:id="rId55"/>
    <p:sldId id="292" r:id="rId56"/>
    <p:sldId id="293" r:id="rId57"/>
    <p:sldId id="294" r:id="rId58"/>
    <p:sldId id="295" r:id="rId59"/>
    <p:sldId id="296" r:id="rId60"/>
    <p:sldId id="297" r:id="rId61"/>
    <p:sldId id="298" r:id="rId62"/>
    <p:sldId id="299" r:id="rId63"/>
    <p:sldId id="300" r:id="rId64"/>
    <p:sldId id="301" r:id="rId65"/>
    <p:sldId id="302" r:id="rId66"/>
    <p:sldId id="303" r:id="rId67"/>
    <p:sldId id="304" r:id="rId68"/>
    <p:sldId id="305" r:id="rId69"/>
    <p:sldId id="306" r:id="rId70"/>
    <p:sldId id="263" r:id="rId71"/>
    <p:sldId id="309" r:id="rId72"/>
    <p:sldId id="310" r:id="rId73"/>
    <p:sldId id="311" r:id="rId74"/>
    <p:sldId id="312" r:id="rId75"/>
    <p:sldId id="313" r:id="rId76"/>
    <p:sldId id="314" r:id="rId77"/>
    <p:sldId id="315" r:id="rId78"/>
    <p:sldId id="316" r:id="rId79"/>
    <p:sldId id="317" r:id="rId80"/>
    <p:sldId id="264" r:id="rId81"/>
    <p:sldId id="320" r:id="rId82"/>
    <p:sldId id="321" r:id="rId83"/>
    <p:sldId id="322" r:id="rId84"/>
    <p:sldId id="323" r:id="rId85"/>
    <p:sldId id="324" r:id="rId86"/>
    <p:sldId id="325" r:id="rId87"/>
    <p:sldId id="326" r:id="rId88"/>
    <p:sldId id="327" r:id="rId89"/>
    <p:sldId id="328" r:id="rId90"/>
    <p:sldId id="265" r:id="rId91"/>
    <p:sldId id="371" r:id="rId92"/>
    <p:sldId id="372" r:id="rId93"/>
    <p:sldId id="373" r:id="rId94"/>
    <p:sldId id="374" r:id="rId95"/>
    <p:sldId id="375" r:id="rId96"/>
    <p:sldId id="376" r:id="rId97"/>
    <p:sldId id="377" r:id="rId98"/>
    <p:sldId id="378" r:id="rId99"/>
    <p:sldId id="379" r:id="rId100"/>
    <p:sldId id="380" r:id="rId101"/>
    <p:sldId id="381" r:id="rId102"/>
    <p:sldId id="382" r:id="rId103"/>
    <p:sldId id="266" r:id="rId104"/>
    <p:sldId id="329" r:id="rId105"/>
    <p:sldId id="330" r:id="rId106"/>
    <p:sldId id="331" r:id="rId107"/>
    <p:sldId id="332" r:id="rId108"/>
    <p:sldId id="333" r:id="rId109"/>
    <p:sldId id="334" r:id="rId110"/>
    <p:sldId id="335" r:id="rId111"/>
    <p:sldId id="336" r:id="rId112"/>
    <p:sldId id="267" r:id="rId113"/>
    <p:sldId id="337" r:id="rId114"/>
    <p:sldId id="338" r:id="rId115"/>
    <p:sldId id="339" r:id="rId116"/>
    <p:sldId id="340" r:id="rId117"/>
    <p:sldId id="341" r:id="rId118"/>
    <p:sldId id="342" r:id="rId119"/>
    <p:sldId id="343" r:id="rId120"/>
    <p:sldId id="344" r:id="rId121"/>
    <p:sldId id="345" r:id="rId122"/>
    <p:sldId id="346" r:id="rId123"/>
    <p:sldId id="347" r:id="rId124"/>
    <p:sldId id="348" r:id="rId125"/>
    <p:sldId id="349" r:id="rId126"/>
    <p:sldId id="350" r:id="rId127"/>
    <p:sldId id="351" r:id="rId12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060" autoAdjust="0"/>
    <p:restoredTop sz="94660"/>
  </p:normalViewPr>
  <p:slideViewPr>
    <p:cSldViewPr snapToGrid="0">
      <p:cViewPr varScale="1">
        <p:scale>
          <a:sx n="72" d="100"/>
          <a:sy n="72" d="100"/>
        </p:scale>
        <p:origin x="69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tableStyles" Target="tableStyles.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28" Type="http://schemas.openxmlformats.org/officeDocument/2006/relationships/slide" Target="slides/slide119.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slide" Target="slides/slide8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13" Type="http://schemas.openxmlformats.org/officeDocument/2006/relationships/slide" Target="slides/slide104.xml"/><Relationship Id="rId118" Type="http://schemas.openxmlformats.org/officeDocument/2006/relationships/slide" Target="slides/slide109.xml"/><Relationship Id="rId126" Type="http://schemas.openxmlformats.org/officeDocument/2006/relationships/slide" Target="slides/slide117.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openxmlformats.org/officeDocument/2006/relationships/slide" Target="slides/slide94.xml"/><Relationship Id="rId108" Type="http://schemas.openxmlformats.org/officeDocument/2006/relationships/slide" Target="slides/slide99.xml"/><Relationship Id="rId116" Type="http://schemas.openxmlformats.org/officeDocument/2006/relationships/slide" Target="slides/slide107.xml"/><Relationship Id="rId124" Type="http://schemas.openxmlformats.org/officeDocument/2006/relationships/slide" Target="slides/slide115.xml"/><Relationship Id="rId129" Type="http://schemas.openxmlformats.org/officeDocument/2006/relationships/notesMaster" Target="notesMasters/notesMaster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11" Type="http://schemas.openxmlformats.org/officeDocument/2006/relationships/slide" Target="slides/slide102.xml"/><Relationship Id="rId13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slide" Target="slides/slide97.xml"/><Relationship Id="rId114" Type="http://schemas.openxmlformats.org/officeDocument/2006/relationships/slide" Target="slides/slide105.xml"/><Relationship Id="rId119" Type="http://schemas.openxmlformats.org/officeDocument/2006/relationships/slide" Target="slides/slide110.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3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viewProps" Target="viewProps.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8073D9-BA6A-4BFC-8D94-4B752EF4787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ru-RU"/>
        </a:p>
      </dgm:t>
    </dgm:pt>
    <dgm:pt modelId="{131CB050-E34D-433A-ABFE-4C15447BC01B}">
      <dgm:prSet phldrT="[Текст]" custT="1"/>
      <dgm:spPr/>
      <dgm:t>
        <a:bodyPr/>
        <a:lstStyle/>
        <a:p>
          <a:r>
            <a:rPr lang="ru-RU" sz="2400" b="1" i="1" dirty="0" smtClean="0">
              <a:solidFill>
                <a:schemeClr val="tx2"/>
              </a:solidFill>
              <a:effectLst>
                <a:outerShdw blurRad="38100" dist="38100" dir="2700000" algn="tl">
                  <a:srgbClr val="000000">
                    <a:alpha val="43137"/>
                  </a:srgbClr>
                </a:outerShdw>
              </a:effectLst>
              <a:latin typeface="Candara" panose="020E0502030303020204" pitchFamily="34" charset="0"/>
            </a:rPr>
            <a:t>Объект спора </a:t>
          </a:r>
          <a:endParaRPr lang="ru-RU" sz="2400" b="1" i="1" dirty="0">
            <a:solidFill>
              <a:schemeClr val="tx2"/>
            </a:solidFill>
            <a:effectLst>
              <a:outerShdw blurRad="38100" dist="38100" dir="2700000" algn="tl">
                <a:srgbClr val="000000">
                  <a:alpha val="43137"/>
                </a:srgbClr>
              </a:outerShdw>
            </a:effectLst>
            <a:latin typeface="Candara" panose="020E0502030303020204" pitchFamily="34" charset="0"/>
          </a:endParaRPr>
        </a:p>
      </dgm:t>
    </dgm:pt>
    <dgm:pt modelId="{189E50AB-5426-4E5C-AF0D-0F18BE93BA83}" type="parTrans" cxnId="{38D66E41-1051-47DB-A0C3-4227F2B04E55}">
      <dgm:prSet/>
      <dgm:spPr/>
      <dgm:t>
        <a:bodyPr/>
        <a:lstStyle/>
        <a:p>
          <a:endParaRPr lang="ru-RU"/>
        </a:p>
      </dgm:t>
    </dgm:pt>
    <dgm:pt modelId="{99BD7567-6504-4A47-8FFF-71A095AAAD03}" type="sibTrans" cxnId="{38D66E41-1051-47DB-A0C3-4227F2B04E55}">
      <dgm:prSet/>
      <dgm:spPr/>
      <dgm:t>
        <a:bodyPr/>
        <a:lstStyle/>
        <a:p>
          <a:endParaRPr lang="ru-RU"/>
        </a:p>
      </dgm:t>
    </dgm:pt>
    <dgm:pt modelId="{A65EE8C3-7043-4082-8E6D-72611AF662C2}" type="asst">
      <dgm:prSet phldrT="[Текст]" custT="1"/>
      <dgm:spPr/>
      <dgm:t>
        <a:bodyPr/>
        <a:lstStyle/>
        <a:p>
          <a:r>
            <a:rPr lang="ru-RU" sz="2000" dirty="0" smtClean="0">
              <a:latin typeface="Candara" panose="020E0502030303020204" pitchFamily="34" charset="0"/>
            </a:rPr>
            <a:t>Внутренние правовые режимы</a:t>
          </a:r>
          <a:endParaRPr lang="ru-RU" sz="2000" dirty="0">
            <a:latin typeface="Candara" panose="020E0502030303020204" pitchFamily="34" charset="0"/>
          </a:endParaRPr>
        </a:p>
      </dgm:t>
    </dgm:pt>
    <dgm:pt modelId="{D2CC6A74-F24D-4E51-B44D-BA525E446676}" type="parTrans" cxnId="{AEC820AD-78DD-4DFE-B17B-A6EB7BBE788C}">
      <dgm:prSet/>
      <dgm:spPr/>
      <dgm:t>
        <a:bodyPr/>
        <a:lstStyle/>
        <a:p>
          <a:endParaRPr lang="ru-RU"/>
        </a:p>
      </dgm:t>
    </dgm:pt>
    <dgm:pt modelId="{1340CF0F-CA8C-41EC-96D4-0E7FE83949B6}" type="sibTrans" cxnId="{AEC820AD-78DD-4DFE-B17B-A6EB7BBE788C}">
      <dgm:prSet/>
      <dgm:spPr/>
      <dgm:t>
        <a:bodyPr/>
        <a:lstStyle/>
        <a:p>
          <a:endParaRPr lang="ru-RU"/>
        </a:p>
      </dgm:t>
    </dgm:pt>
    <dgm:pt modelId="{9704FCA1-9A0C-41D0-8571-FC7DFA93C7BF}" type="asst">
      <dgm:prSet custT="1"/>
      <dgm:spPr/>
      <dgm:t>
        <a:bodyPr/>
        <a:lstStyle/>
        <a:p>
          <a:r>
            <a:rPr lang="ru-RU" sz="2000" dirty="0" smtClean="0">
              <a:latin typeface="Candara" panose="020E0502030303020204" pitchFamily="34" charset="0"/>
            </a:rPr>
            <a:t>Долги и их обслуживание</a:t>
          </a:r>
          <a:endParaRPr lang="ru-RU" sz="2000" dirty="0">
            <a:latin typeface="Candara" panose="020E0502030303020204" pitchFamily="34" charset="0"/>
          </a:endParaRPr>
        </a:p>
      </dgm:t>
    </dgm:pt>
    <dgm:pt modelId="{A7FAFA3D-068C-4922-BC72-5E410DB9FA69}" type="parTrans" cxnId="{9B5942AC-222D-4FCA-8699-F0D3E8DB21B5}">
      <dgm:prSet/>
      <dgm:spPr/>
      <dgm:t>
        <a:bodyPr/>
        <a:lstStyle/>
        <a:p>
          <a:endParaRPr lang="ru-RU"/>
        </a:p>
      </dgm:t>
    </dgm:pt>
    <dgm:pt modelId="{52AEC63B-C259-488F-BA6F-F656964FC1FC}" type="sibTrans" cxnId="{9B5942AC-222D-4FCA-8699-F0D3E8DB21B5}">
      <dgm:prSet/>
      <dgm:spPr/>
      <dgm:t>
        <a:bodyPr/>
        <a:lstStyle/>
        <a:p>
          <a:endParaRPr lang="ru-RU"/>
        </a:p>
      </dgm:t>
    </dgm:pt>
    <dgm:pt modelId="{C1461388-82B7-41CF-BDFD-E2D64A8753D7}" type="asst">
      <dgm:prSet custT="1"/>
      <dgm:spPr/>
      <dgm:t>
        <a:bodyPr/>
        <a:lstStyle/>
        <a:p>
          <a:r>
            <a:rPr lang="ru-RU" sz="2000" dirty="0" smtClean="0">
              <a:latin typeface="Candara" panose="020E0502030303020204" pitchFamily="34" charset="0"/>
            </a:rPr>
            <a:t>Погашение долгов</a:t>
          </a:r>
          <a:endParaRPr lang="ru-RU" sz="2000" dirty="0">
            <a:latin typeface="Candara" panose="020E0502030303020204" pitchFamily="34" charset="0"/>
          </a:endParaRPr>
        </a:p>
      </dgm:t>
    </dgm:pt>
    <dgm:pt modelId="{843D59E6-5B73-4587-8DB1-D73800E381F2}" type="parTrans" cxnId="{8155F186-62B5-446F-A2CB-DFADDE9EDCD1}">
      <dgm:prSet/>
      <dgm:spPr/>
      <dgm:t>
        <a:bodyPr/>
        <a:lstStyle/>
        <a:p>
          <a:endParaRPr lang="ru-RU"/>
        </a:p>
      </dgm:t>
    </dgm:pt>
    <dgm:pt modelId="{BFB2C6A9-D6D1-4BA7-929C-295E6A2D2F59}" type="sibTrans" cxnId="{8155F186-62B5-446F-A2CB-DFADDE9EDCD1}">
      <dgm:prSet/>
      <dgm:spPr/>
      <dgm:t>
        <a:bodyPr/>
        <a:lstStyle/>
        <a:p>
          <a:endParaRPr lang="ru-RU"/>
        </a:p>
      </dgm:t>
    </dgm:pt>
    <dgm:pt modelId="{21B8FB49-CCDB-45BB-A9FB-863C1D9A5D56}">
      <dgm:prSet custT="1"/>
      <dgm:spPr/>
      <dgm:t>
        <a:bodyPr/>
        <a:lstStyle/>
        <a:p>
          <a:r>
            <a:rPr lang="ru-RU" sz="2000" dirty="0" smtClean="0">
              <a:latin typeface="Candara" panose="020E0502030303020204" pitchFamily="34" charset="0"/>
            </a:rPr>
            <a:t>Суммы ущерба и компенсаций </a:t>
          </a:r>
          <a:endParaRPr lang="ru-RU" sz="2000" dirty="0">
            <a:latin typeface="Candara" panose="020E0502030303020204" pitchFamily="34" charset="0"/>
          </a:endParaRPr>
        </a:p>
      </dgm:t>
    </dgm:pt>
    <dgm:pt modelId="{6DC708CF-614F-4E73-9C91-1A1948CD4C57}" type="parTrans" cxnId="{4B8B9672-3B39-4EC9-B6D6-E0B4C0F85080}">
      <dgm:prSet/>
      <dgm:spPr/>
      <dgm:t>
        <a:bodyPr/>
        <a:lstStyle/>
        <a:p>
          <a:endParaRPr lang="ru-RU"/>
        </a:p>
      </dgm:t>
    </dgm:pt>
    <dgm:pt modelId="{BEA56651-0A0C-4425-B3B5-D7D51CA4CB91}" type="sibTrans" cxnId="{4B8B9672-3B39-4EC9-B6D6-E0B4C0F85080}">
      <dgm:prSet/>
      <dgm:spPr/>
      <dgm:t>
        <a:bodyPr/>
        <a:lstStyle/>
        <a:p>
          <a:endParaRPr lang="ru-RU"/>
        </a:p>
      </dgm:t>
    </dgm:pt>
    <dgm:pt modelId="{57D4DCAA-3FCE-48BB-8E04-1451DC302EE3}" type="pres">
      <dgm:prSet presAssocID="{3C8073D9-BA6A-4BFC-8D94-4B752EF47875}" presName="hierChild1" presStyleCnt="0">
        <dgm:presLayoutVars>
          <dgm:orgChart val="1"/>
          <dgm:chPref val="1"/>
          <dgm:dir/>
          <dgm:animOne val="branch"/>
          <dgm:animLvl val="lvl"/>
          <dgm:resizeHandles/>
        </dgm:presLayoutVars>
      </dgm:prSet>
      <dgm:spPr/>
      <dgm:t>
        <a:bodyPr/>
        <a:lstStyle/>
        <a:p>
          <a:endParaRPr lang="ru-RU"/>
        </a:p>
      </dgm:t>
    </dgm:pt>
    <dgm:pt modelId="{0462D2A0-8427-412B-86E7-2A4C2466F6B9}" type="pres">
      <dgm:prSet presAssocID="{131CB050-E34D-433A-ABFE-4C15447BC01B}" presName="hierRoot1" presStyleCnt="0">
        <dgm:presLayoutVars>
          <dgm:hierBranch val="init"/>
        </dgm:presLayoutVars>
      </dgm:prSet>
      <dgm:spPr/>
    </dgm:pt>
    <dgm:pt modelId="{8ABE5E6F-5F87-4763-BE15-B49F8EFA33F2}" type="pres">
      <dgm:prSet presAssocID="{131CB050-E34D-433A-ABFE-4C15447BC01B}" presName="rootComposite1" presStyleCnt="0"/>
      <dgm:spPr/>
    </dgm:pt>
    <dgm:pt modelId="{311B4889-881B-4EE7-A944-C9A278F984B4}" type="pres">
      <dgm:prSet presAssocID="{131CB050-E34D-433A-ABFE-4C15447BC01B}" presName="rootText1" presStyleLbl="node0" presStyleIdx="0" presStyleCnt="1">
        <dgm:presLayoutVars>
          <dgm:chPref val="3"/>
        </dgm:presLayoutVars>
      </dgm:prSet>
      <dgm:spPr/>
      <dgm:t>
        <a:bodyPr/>
        <a:lstStyle/>
        <a:p>
          <a:endParaRPr lang="ru-RU"/>
        </a:p>
      </dgm:t>
    </dgm:pt>
    <dgm:pt modelId="{FA89FFA9-B360-44D8-8C5D-594C941B0660}" type="pres">
      <dgm:prSet presAssocID="{131CB050-E34D-433A-ABFE-4C15447BC01B}" presName="rootConnector1" presStyleLbl="node1" presStyleIdx="0" presStyleCnt="0"/>
      <dgm:spPr/>
      <dgm:t>
        <a:bodyPr/>
        <a:lstStyle/>
        <a:p>
          <a:endParaRPr lang="ru-RU"/>
        </a:p>
      </dgm:t>
    </dgm:pt>
    <dgm:pt modelId="{0A89664D-EE9D-4A61-9D6A-1CA36B08C413}" type="pres">
      <dgm:prSet presAssocID="{131CB050-E34D-433A-ABFE-4C15447BC01B}" presName="hierChild2" presStyleCnt="0"/>
      <dgm:spPr/>
    </dgm:pt>
    <dgm:pt modelId="{AB6A4E60-AB7A-4E0D-B02E-879E1B81ED8C}" type="pres">
      <dgm:prSet presAssocID="{6DC708CF-614F-4E73-9C91-1A1948CD4C57}" presName="Name37" presStyleLbl="parChTrans1D2" presStyleIdx="0" presStyleCnt="4"/>
      <dgm:spPr/>
      <dgm:t>
        <a:bodyPr/>
        <a:lstStyle/>
        <a:p>
          <a:endParaRPr lang="ru-RU"/>
        </a:p>
      </dgm:t>
    </dgm:pt>
    <dgm:pt modelId="{87918A50-B5AA-4540-A140-B11D375C17CC}" type="pres">
      <dgm:prSet presAssocID="{21B8FB49-CCDB-45BB-A9FB-863C1D9A5D56}" presName="hierRoot2" presStyleCnt="0">
        <dgm:presLayoutVars>
          <dgm:hierBranch val="init"/>
        </dgm:presLayoutVars>
      </dgm:prSet>
      <dgm:spPr/>
    </dgm:pt>
    <dgm:pt modelId="{8CE3F55C-96D1-4E54-82A3-3E63C4F1FE5E}" type="pres">
      <dgm:prSet presAssocID="{21B8FB49-CCDB-45BB-A9FB-863C1D9A5D56}" presName="rootComposite" presStyleCnt="0"/>
      <dgm:spPr/>
    </dgm:pt>
    <dgm:pt modelId="{3735AF51-D134-4FEF-AFFE-7612B9C3678D}" type="pres">
      <dgm:prSet presAssocID="{21B8FB49-CCDB-45BB-A9FB-863C1D9A5D56}" presName="rootText" presStyleLbl="node2" presStyleIdx="0" presStyleCnt="1">
        <dgm:presLayoutVars>
          <dgm:chPref val="3"/>
        </dgm:presLayoutVars>
      </dgm:prSet>
      <dgm:spPr/>
      <dgm:t>
        <a:bodyPr/>
        <a:lstStyle/>
        <a:p>
          <a:endParaRPr lang="ru-RU"/>
        </a:p>
      </dgm:t>
    </dgm:pt>
    <dgm:pt modelId="{0A75E78E-2CF0-4311-8142-9CA22A60CA48}" type="pres">
      <dgm:prSet presAssocID="{21B8FB49-CCDB-45BB-A9FB-863C1D9A5D56}" presName="rootConnector" presStyleLbl="node2" presStyleIdx="0" presStyleCnt="1"/>
      <dgm:spPr/>
      <dgm:t>
        <a:bodyPr/>
        <a:lstStyle/>
        <a:p>
          <a:endParaRPr lang="ru-RU"/>
        </a:p>
      </dgm:t>
    </dgm:pt>
    <dgm:pt modelId="{1F45DE8B-C329-4D08-9A3E-2BB63FF99643}" type="pres">
      <dgm:prSet presAssocID="{21B8FB49-CCDB-45BB-A9FB-863C1D9A5D56}" presName="hierChild4" presStyleCnt="0"/>
      <dgm:spPr/>
    </dgm:pt>
    <dgm:pt modelId="{D0F571D3-251D-4EE7-88EC-4BB3E89CD04A}" type="pres">
      <dgm:prSet presAssocID="{21B8FB49-CCDB-45BB-A9FB-863C1D9A5D56}" presName="hierChild5" presStyleCnt="0"/>
      <dgm:spPr/>
    </dgm:pt>
    <dgm:pt modelId="{EE1C8084-CE8A-4D65-820C-367AC21F92FF}" type="pres">
      <dgm:prSet presAssocID="{131CB050-E34D-433A-ABFE-4C15447BC01B}" presName="hierChild3" presStyleCnt="0"/>
      <dgm:spPr/>
    </dgm:pt>
    <dgm:pt modelId="{2035B9B6-3B2A-4F57-8976-D32310783668}" type="pres">
      <dgm:prSet presAssocID="{D2CC6A74-F24D-4E51-B44D-BA525E446676}" presName="Name111" presStyleLbl="parChTrans1D2" presStyleIdx="1" presStyleCnt="4"/>
      <dgm:spPr/>
      <dgm:t>
        <a:bodyPr/>
        <a:lstStyle/>
        <a:p>
          <a:endParaRPr lang="ru-RU"/>
        </a:p>
      </dgm:t>
    </dgm:pt>
    <dgm:pt modelId="{3DFB14D2-924D-4012-8F2A-D563D2C53452}" type="pres">
      <dgm:prSet presAssocID="{A65EE8C3-7043-4082-8E6D-72611AF662C2}" presName="hierRoot3" presStyleCnt="0">
        <dgm:presLayoutVars>
          <dgm:hierBranch val="init"/>
        </dgm:presLayoutVars>
      </dgm:prSet>
      <dgm:spPr/>
    </dgm:pt>
    <dgm:pt modelId="{7140684B-AA35-43CE-86DA-6ED560BC1805}" type="pres">
      <dgm:prSet presAssocID="{A65EE8C3-7043-4082-8E6D-72611AF662C2}" presName="rootComposite3" presStyleCnt="0"/>
      <dgm:spPr/>
    </dgm:pt>
    <dgm:pt modelId="{EF451244-C7C5-47E1-969E-E8163E69450B}" type="pres">
      <dgm:prSet presAssocID="{A65EE8C3-7043-4082-8E6D-72611AF662C2}" presName="rootText3" presStyleLbl="asst1" presStyleIdx="0" presStyleCnt="3">
        <dgm:presLayoutVars>
          <dgm:chPref val="3"/>
        </dgm:presLayoutVars>
      </dgm:prSet>
      <dgm:spPr/>
      <dgm:t>
        <a:bodyPr/>
        <a:lstStyle/>
        <a:p>
          <a:endParaRPr lang="ru-RU"/>
        </a:p>
      </dgm:t>
    </dgm:pt>
    <dgm:pt modelId="{26C46303-2215-41CC-A8FE-CDFE303BA1DF}" type="pres">
      <dgm:prSet presAssocID="{A65EE8C3-7043-4082-8E6D-72611AF662C2}" presName="rootConnector3" presStyleLbl="asst1" presStyleIdx="0" presStyleCnt="3"/>
      <dgm:spPr/>
      <dgm:t>
        <a:bodyPr/>
        <a:lstStyle/>
        <a:p>
          <a:endParaRPr lang="ru-RU"/>
        </a:p>
      </dgm:t>
    </dgm:pt>
    <dgm:pt modelId="{82DF514D-99B7-4C7B-85B7-CDDABAF60DD0}" type="pres">
      <dgm:prSet presAssocID="{A65EE8C3-7043-4082-8E6D-72611AF662C2}" presName="hierChild6" presStyleCnt="0"/>
      <dgm:spPr/>
    </dgm:pt>
    <dgm:pt modelId="{B1E9F53B-104F-48A1-AD59-ABE82B779741}" type="pres">
      <dgm:prSet presAssocID="{A65EE8C3-7043-4082-8E6D-72611AF662C2}" presName="hierChild7" presStyleCnt="0"/>
      <dgm:spPr/>
    </dgm:pt>
    <dgm:pt modelId="{E07CE2F5-74D6-4558-9ACF-E81266155E43}" type="pres">
      <dgm:prSet presAssocID="{A7FAFA3D-068C-4922-BC72-5E410DB9FA69}" presName="Name111" presStyleLbl="parChTrans1D2" presStyleIdx="2" presStyleCnt="4"/>
      <dgm:spPr/>
      <dgm:t>
        <a:bodyPr/>
        <a:lstStyle/>
        <a:p>
          <a:endParaRPr lang="ru-RU"/>
        </a:p>
      </dgm:t>
    </dgm:pt>
    <dgm:pt modelId="{E1B2D425-8AEC-4A0F-BF72-BC5DAF6421BF}" type="pres">
      <dgm:prSet presAssocID="{9704FCA1-9A0C-41D0-8571-FC7DFA93C7BF}" presName="hierRoot3" presStyleCnt="0">
        <dgm:presLayoutVars>
          <dgm:hierBranch val="init"/>
        </dgm:presLayoutVars>
      </dgm:prSet>
      <dgm:spPr/>
    </dgm:pt>
    <dgm:pt modelId="{7CC47075-62F3-4304-B20F-913A10E50889}" type="pres">
      <dgm:prSet presAssocID="{9704FCA1-9A0C-41D0-8571-FC7DFA93C7BF}" presName="rootComposite3" presStyleCnt="0"/>
      <dgm:spPr/>
    </dgm:pt>
    <dgm:pt modelId="{8C61189A-E9A4-4C1A-841B-D02F6929F802}" type="pres">
      <dgm:prSet presAssocID="{9704FCA1-9A0C-41D0-8571-FC7DFA93C7BF}" presName="rootText3" presStyleLbl="asst1" presStyleIdx="1" presStyleCnt="3">
        <dgm:presLayoutVars>
          <dgm:chPref val="3"/>
        </dgm:presLayoutVars>
      </dgm:prSet>
      <dgm:spPr/>
      <dgm:t>
        <a:bodyPr/>
        <a:lstStyle/>
        <a:p>
          <a:endParaRPr lang="ru-RU"/>
        </a:p>
      </dgm:t>
    </dgm:pt>
    <dgm:pt modelId="{8F5F9EC2-784D-49B1-BBA2-5AC3C472D9AD}" type="pres">
      <dgm:prSet presAssocID="{9704FCA1-9A0C-41D0-8571-FC7DFA93C7BF}" presName="rootConnector3" presStyleLbl="asst1" presStyleIdx="1" presStyleCnt="3"/>
      <dgm:spPr/>
      <dgm:t>
        <a:bodyPr/>
        <a:lstStyle/>
        <a:p>
          <a:endParaRPr lang="ru-RU"/>
        </a:p>
      </dgm:t>
    </dgm:pt>
    <dgm:pt modelId="{A833F74C-999A-435C-B4B8-8F8C10389D32}" type="pres">
      <dgm:prSet presAssocID="{9704FCA1-9A0C-41D0-8571-FC7DFA93C7BF}" presName="hierChild6" presStyleCnt="0"/>
      <dgm:spPr/>
    </dgm:pt>
    <dgm:pt modelId="{70421E5B-18C8-438D-B67A-DB54926F7400}" type="pres">
      <dgm:prSet presAssocID="{9704FCA1-9A0C-41D0-8571-FC7DFA93C7BF}" presName="hierChild7" presStyleCnt="0"/>
      <dgm:spPr/>
    </dgm:pt>
    <dgm:pt modelId="{9905FACF-DC9C-46C7-AE99-FD7B631E4D3C}" type="pres">
      <dgm:prSet presAssocID="{843D59E6-5B73-4587-8DB1-D73800E381F2}" presName="Name111" presStyleLbl="parChTrans1D2" presStyleIdx="3" presStyleCnt="4"/>
      <dgm:spPr/>
      <dgm:t>
        <a:bodyPr/>
        <a:lstStyle/>
        <a:p>
          <a:endParaRPr lang="ru-RU"/>
        </a:p>
      </dgm:t>
    </dgm:pt>
    <dgm:pt modelId="{42D834C2-EA4F-4E45-A006-A0D7EC75BA57}" type="pres">
      <dgm:prSet presAssocID="{C1461388-82B7-41CF-BDFD-E2D64A8753D7}" presName="hierRoot3" presStyleCnt="0">
        <dgm:presLayoutVars>
          <dgm:hierBranch val="init"/>
        </dgm:presLayoutVars>
      </dgm:prSet>
      <dgm:spPr/>
    </dgm:pt>
    <dgm:pt modelId="{FE69849B-2D8F-4F36-AC09-16E61FA88193}" type="pres">
      <dgm:prSet presAssocID="{C1461388-82B7-41CF-BDFD-E2D64A8753D7}" presName="rootComposite3" presStyleCnt="0"/>
      <dgm:spPr/>
    </dgm:pt>
    <dgm:pt modelId="{543326E3-F9A0-488C-8260-5A3E6089166C}" type="pres">
      <dgm:prSet presAssocID="{C1461388-82B7-41CF-BDFD-E2D64A8753D7}" presName="rootText3" presStyleLbl="asst1" presStyleIdx="2" presStyleCnt="3">
        <dgm:presLayoutVars>
          <dgm:chPref val="3"/>
        </dgm:presLayoutVars>
      </dgm:prSet>
      <dgm:spPr/>
      <dgm:t>
        <a:bodyPr/>
        <a:lstStyle/>
        <a:p>
          <a:endParaRPr lang="ru-RU"/>
        </a:p>
      </dgm:t>
    </dgm:pt>
    <dgm:pt modelId="{C1D39CB3-3B75-4338-B56B-3E761DD08852}" type="pres">
      <dgm:prSet presAssocID="{C1461388-82B7-41CF-BDFD-E2D64A8753D7}" presName="rootConnector3" presStyleLbl="asst1" presStyleIdx="2" presStyleCnt="3"/>
      <dgm:spPr/>
      <dgm:t>
        <a:bodyPr/>
        <a:lstStyle/>
        <a:p>
          <a:endParaRPr lang="ru-RU"/>
        </a:p>
      </dgm:t>
    </dgm:pt>
    <dgm:pt modelId="{220920F2-2671-414E-8955-007D08C2570B}" type="pres">
      <dgm:prSet presAssocID="{C1461388-82B7-41CF-BDFD-E2D64A8753D7}" presName="hierChild6" presStyleCnt="0"/>
      <dgm:spPr/>
    </dgm:pt>
    <dgm:pt modelId="{7BFB7ABC-AD0A-4B83-9C87-0D06B35E3A79}" type="pres">
      <dgm:prSet presAssocID="{C1461388-82B7-41CF-BDFD-E2D64A8753D7}" presName="hierChild7" presStyleCnt="0"/>
      <dgm:spPr/>
    </dgm:pt>
  </dgm:ptLst>
  <dgm:cxnLst>
    <dgm:cxn modelId="{1F39989E-F412-46F4-920C-0A6C19D07DAE}" type="presOf" srcId="{9704FCA1-9A0C-41D0-8571-FC7DFA93C7BF}" destId="{8F5F9EC2-784D-49B1-BBA2-5AC3C472D9AD}" srcOrd="1" destOrd="0" presId="urn:microsoft.com/office/officeart/2005/8/layout/orgChart1"/>
    <dgm:cxn modelId="{06CED877-8F6F-4691-A065-CC7280965771}" type="presOf" srcId="{843D59E6-5B73-4587-8DB1-D73800E381F2}" destId="{9905FACF-DC9C-46C7-AE99-FD7B631E4D3C}" srcOrd="0" destOrd="0" presId="urn:microsoft.com/office/officeart/2005/8/layout/orgChart1"/>
    <dgm:cxn modelId="{21A65F2C-ABE9-4747-ACC7-D354F8178B13}" type="presOf" srcId="{131CB050-E34D-433A-ABFE-4C15447BC01B}" destId="{FA89FFA9-B360-44D8-8C5D-594C941B0660}" srcOrd="1" destOrd="0" presId="urn:microsoft.com/office/officeart/2005/8/layout/orgChart1"/>
    <dgm:cxn modelId="{24C41199-927E-4617-9CB3-742D68E7E575}" type="presOf" srcId="{21B8FB49-CCDB-45BB-A9FB-863C1D9A5D56}" destId="{0A75E78E-2CF0-4311-8142-9CA22A60CA48}" srcOrd="1" destOrd="0" presId="urn:microsoft.com/office/officeart/2005/8/layout/orgChart1"/>
    <dgm:cxn modelId="{3154FBBB-D535-49A4-9B96-691F75963045}" type="presOf" srcId="{A65EE8C3-7043-4082-8E6D-72611AF662C2}" destId="{EF451244-C7C5-47E1-969E-E8163E69450B}" srcOrd="0" destOrd="0" presId="urn:microsoft.com/office/officeart/2005/8/layout/orgChart1"/>
    <dgm:cxn modelId="{38D66E41-1051-47DB-A0C3-4227F2B04E55}" srcId="{3C8073D9-BA6A-4BFC-8D94-4B752EF47875}" destId="{131CB050-E34D-433A-ABFE-4C15447BC01B}" srcOrd="0" destOrd="0" parTransId="{189E50AB-5426-4E5C-AF0D-0F18BE93BA83}" sibTransId="{99BD7567-6504-4A47-8FFF-71A095AAAD03}"/>
    <dgm:cxn modelId="{B84BE12B-E6F1-493A-B564-9D1C0A1BD7C3}" type="presOf" srcId="{9704FCA1-9A0C-41D0-8571-FC7DFA93C7BF}" destId="{8C61189A-E9A4-4C1A-841B-D02F6929F802}" srcOrd="0" destOrd="0" presId="urn:microsoft.com/office/officeart/2005/8/layout/orgChart1"/>
    <dgm:cxn modelId="{AEC820AD-78DD-4DFE-B17B-A6EB7BBE788C}" srcId="{131CB050-E34D-433A-ABFE-4C15447BC01B}" destId="{A65EE8C3-7043-4082-8E6D-72611AF662C2}" srcOrd="0" destOrd="0" parTransId="{D2CC6A74-F24D-4E51-B44D-BA525E446676}" sibTransId="{1340CF0F-CA8C-41EC-96D4-0E7FE83949B6}"/>
    <dgm:cxn modelId="{908EDCB6-EA6E-4113-8DD2-6076F2FB1200}" type="presOf" srcId="{3C8073D9-BA6A-4BFC-8D94-4B752EF47875}" destId="{57D4DCAA-3FCE-48BB-8E04-1451DC302EE3}" srcOrd="0" destOrd="0" presId="urn:microsoft.com/office/officeart/2005/8/layout/orgChart1"/>
    <dgm:cxn modelId="{BEB6A1DF-4DAC-4D8D-A727-6EBC7E9BCA4A}" type="presOf" srcId="{21B8FB49-CCDB-45BB-A9FB-863C1D9A5D56}" destId="{3735AF51-D134-4FEF-AFFE-7612B9C3678D}" srcOrd="0" destOrd="0" presId="urn:microsoft.com/office/officeart/2005/8/layout/orgChart1"/>
    <dgm:cxn modelId="{7290190F-7FE6-4A3C-9A14-D1E2F8F4E6A6}" type="presOf" srcId="{A65EE8C3-7043-4082-8E6D-72611AF662C2}" destId="{26C46303-2215-41CC-A8FE-CDFE303BA1DF}" srcOrd="1" destOrd="0" presId="urn:microsoft.com/office/officeart/2005/8/layout/orgChart1"/>
    <dgm:cxn modelId="{4B8B9672-3B39-4EC9-B6D6-E0B4C0F85080}" srcId="{131CB050-E34D-433A-ABFE-4C15447BC01B}" destId="{21B8FB49-CCDB-45BB-A9FB-863C1D9A5D56}" srcOrd="3" destOrd="0" parTransId="{6DC708CF-614F-4E73-9C91-1A1948CD4C57}" sibTransId="{BEA56651-0A0C-4425-B3B5-D7D51CA4CB91}"/>
    <dgm:cxn modelId="{10CD85EC-8E29-4141-82BF-AC0B37B24496}" type="presOf" srcId="{C1461388-82B7-41CF-BDFD-E2D64A8753D7}" destId="{C1D39CB3-3B75-4338-B56B-3E761DD08852}" srcOrd="1" destOrd="0" presId="urn:microsoft.com/office/officeart/2005/8/layout/orgChart1"/>
    <dgm:cxn modelId="{937D1907-B0A6-4E0F-B0F2-4CC2F32DADEC}" type="presOf" srcId="{6DC708CF-614F-4E73-9C91-1A1948CD4C57}" destId="{AB6A4E60-AB7A-4E0D-B02E-879E1B81ED8C}" srcOrd="0" destOrd="0" presId="urn:microsoft.com/office/officeart/2005/8/layout/orgChart1"/>
    <dgm:cxn modelId="{1B246F85-A9B3-48FB-A626-34591C0A4E65}" type="presOf" srcId="{131CB050-E34D-433A-ABFE-4C15447BC01B}" destId="{311B4889-881B-4EE7-A944-C9A278F984B4}" srcOrd="0" destOrd="0" presId="urn:microsoft.com/office/officeart/2005/8/layout/orgChart1"/>
    <dgm:cxn modelId="{8BE6ED89-CDFD-4779-A1EA-7182B2135C63}" type="presOf" srcId="{C1461388-82B7-41CF-BDFD-E2D64A8753D7}" destId="{543326E3-F9A0-488C-8260-5A3E6089166C}" srcOrd="0" destOrd="0" presId="urn:microsoft.com/office/officeart/2005/8/layout/orgChart1"/>
    <dgm:cxn modelId="{9B5942AC-222D-4FCA-8699-F0D3E8DB21B5}" srcId="{131CB050-E34D-433A-ABFE-4C15447BC01B}" destId="{9704FCA1-9A0C-41D0-8571-FC7DFA93C7BF}" srcOrd="1" destOrd="0" parTransId="{A7FAFA3D-068C-4922-BC72-5E410DB9FA69}" sibTransId="{52AEC63B-C259-488F-BA6F-F656964FC1FC}"/>
    <dgm:cxn modelId="{8155F186-62B5-446F-A2CB-DFADDE9EDCD1}" srcId="{131CB050-E34D-433A-ABFE-4C15447BC01B}" destId="{C1461388-82B7-41CF-BDFD-E2D64A8753D7}" srcOrd="2" destOrd="0" parTransId="{843D59E6-5B73-4587-8DB1-D73800E381F2}" sibTransId="{BFB2C6A9-D6D1-4BA7-929C-295E6A2D2F59}"/>
    <dgm:cxn modelId="{8BAEC7F4-4654-4914-AB00-E6C312D621AB}" type="presOf" srcId="{A7FAFA3D-068C-4922-BC72-5E410DB9FA69}" destId="{E07CE2F5-74D6-4558-9ACF-E81266155E43}" srcOrd="0" destOrd="0" presId="urn:microsoft.com/office/officeart/2005/8/layout/orgChart1"/>
    <dgm:cxn modelId="{5ADF1A13-B9CE-4623-B04A-1638DB4FE8F2}" type="presOf" srcId="{D2CC6A74-F24D-4E51-B44D-BA525E446676}" destId="{2035B9B6-3B2A-4F57-8976-D32310783668}" srcOrd="0" destOrd="0" presId="urn:microsoft.com/office/officeart/2005/8/layout/orgChart1"/>
    <dgm:cxn modelId="{1FA37431-4CB5-4568-9452-4930EF39056F}" type="presParOf" srcId="{57D4DCAA-3FCE-48BB-8E04-1451DC302EE3}" destId="{0462D2A0-8427-412B-86E7-2A4C2466F6B9}" srcOrd="0" destOrd="0" presId="urn:microsoft.com/office/officeart/2005/8/layout/orgChart1"/>
    <dgm:cxn modelId="{7EE100B1-114E-47A5-8CFF-185A4984ED4C}" type="presParOf" srcId="{0462D2A0-8427-412B-86E7-2A4C2466F6B9}" destId="{8ABE5E6F-5F87-4763-BE15-B49F8EFA33F2}" srcOrd="0" destOrd="0" presId="urn:microsoft.com/office/officeart/2005/8/layout/orgChart1"/>
    <dgm:cxn modelId="{B17E002B-4C9C-4A35-9FAF-0F0B36147078}" type="presParOf" srcId="{8ABE5E6F-5F87-4763-BE15-B49F8EFA33F2}" destId="{311B4889-881B-4EE7-A944-C9A278F984B4}" srcOrd="0" destOrd="0" presId="urn:microsoft.com/office/officeart/2005/8/layout/orgChart1"/>
    <dgm:cxn modelId="{929D78FA-E3C6-47D9-9767-1FA243F72490}" type="presParOf" srcId="{8ABE5E6F-5F87-4763-BE15-B49F8EFA33F2}" destId="{FA89FFA9-B360-44D8-8C5D-594C941B0660}" srcOrd="1" destOrd="0" presId="urn:microsoft.com/office/officeart/2005/8/layout/orgChart1"/>
    <dgm:cxn modelId="{6C69EC27-2E78-4ED3-B902-199AF511F4BD}" type="presParOf" srcId="{0462D2A0-8427-412B-86E7-2A4C2466F6B9}" destId="{0A89664D-EE9D-4A61-9D6A-1CA36B08C413}" srcOrd="1" destOrd="0" presId="urn:microsoft.com/office/officeart/2005/8/layout/orgChart1"/>
    <dgm:cxn modelId="{D8B05743-5496-46BC-868C-AFC8D15383AA}" type="presParOf" srcId="{0A89664D-EE9D-4A61-9D6A-1CA36B08C413}" destId="{AB6A4E60-AB7A-4E0D-B02E-879E1B81ED8C}" srcOrd="0" destOrd="0" presId="urn:microsoft.com/office/officeart/2005/8/layout/orgChart1"/>
    <dgm:cxn modelId="{B2B7AF0C-52B6-4208-A142-E93ED86E2FDA}" type="presParOf" srcId="{0A89664D-EE9D-4A61-9D6A-1CA36B08C413}" destId="{87918A50-B5AA-4540-A140-B11D375C17CC}" srcOrd="1" destOrd="0" presId="urn:microsoft.com/office/officeart/2005/8/layout/orgChart1"/>
    <dgm:cxn modelId="{6B5BCB9D-08D5-446A-8898-245ACA860BEC}" type="presParOf" srcId="{87918A50-B5AA-4540-A140-B11D375C17CC}" destId="{8CE3F55C-96D1-4E54-82A3-3E63C4F1FE5E}" srcOrd="0" destOrd="0" presId="urn:microsoft.com/office/officeart/2005/8/layout/orgChart1"/>
    <dgm:cxn modelId="{CF6089B0-F187-4392-8C62-2202D08A97FA}" type="presParOf" srcId="{8CE3F55C-96D1-4E54-82A3-3E63C4F1FE5E}" destId="{3735AF51-D134-4FEF-AFFE-7612B9C3678D}" srcOrd="0" destOrd="0" presId="urn:microsoft.com/office/officeart/2005/8/layout/orgChart1"/>
    <dgm:cxn modelId="{359C7EE1-C2BB-4509-8D0C-DCD24F647C7C}" type="presParOf" srcId="{8CE3F55C-96D1-4E54-82A3-3E63C4F1FE5E}" destId="{0A75E78E-2CF0-4311-8142-9CA22A60CA48}" srcOrd="1" destOrd="0" presId="urn:microsoft.com/office/officeart/2005/8/layout/orgChart1"/>
    <dgm:cxn modelId="{10385696-DF92-4D08-830D-096BE1A09447}" type="presParOf" srcId="{87918A50-B5AA-4540-A140-B11D375C17CC}" destId="{1F45DE8B-C329-4D08-9A3E-2BB63FF99643}" srcOrd="1" destOrd="0" presId="urn:microsoft.com/office/officeart/2005/8/layout/orgChart1"/>
    <dgm:cxn modelId="{62593A33-7021-4AFF-9D24-0C66177EAC91}" type="presParOf" srcId="{87918A50-B5AA-4540-A140-B11D375C17CC}" destId="{D0F571D3-251D-4EE7-88EC-4BB3E89CD04A}" srcOrd="2" destOrd="0" presId="urn:microsoft.com/office/officeart/2005/8/layout/orgChart1"/>
    <dgm:cxn modelId="{BE352C7F-49A8-401A-A23C-76E4671E3182}" type="presParOf" srcId="{0462D2A0-8427-412B-86E7-2A4C2466F6B9}" destId="{EE1C8084-CE8A-4D65-820C-367AC21F92FF}" srcOrd="2" destOrd="0" presId="urn:microsoft.com/office/officeart/2005/8/layout/orgChart1"/>
    <dgm:cxn modelId="{2B6A682C-927E-46E8-A571-E2E20647BA4A}" type="presParOf" srcId="{EE1C8084-CE8A-4D65-820C-367AC21F92FF}" destId="{2035B9B6-3B2A-4F57-8976-D32310783668}" srcOrd="0" destOrd="0" presId="urn:microsoft.com/office/officeart/2005/8/layout/orgChart1"/>
    <dgm:cxn modelId="{4660A739-A6E0-43E7-9288-9ABAD857D805}" type="presParOf" srcId="{EE1C8084-CE8A-4D65-820C-367AC21F92FF}" destId="{3DFB14D2-924D-4012-8F2A-D563D2C53452}" srcOrd="1" destOrd="0" presId="urn:microsoft.com/office/officeart/2005/8/layout/orgChart1"/>
    <dgm:cxn modelId="{F0F5FA46-D670-43A8-B968-C411304DF98E}" type="presParOf" srcId="{3DFB14D2-924D-4012-8F2A-D563D2C53452}" destId="{7140684B-AA35-43CE-86DA-6ED560BC1805}" srcOrd="0" destOrd="0" presId="urn:microsoft.com/office/officeart/2005/8/layout/orgChart1"/>
    <dgm:cxn modelId="{06BF55DE-9CB2-4DF3-AF02-7123E3C1EC82}" type="presParOf" srcId="{7140684B-AA35-43CE-86DA-6ED560BC1805}" destId="{EF451244-C7C5-47E1-969E-E8163E69450B}" srcOrd="0" destOrd="0" presId="urn:microsoft.com/office/officeart/2005/8/layout/orgChart1"/>
    <dgm:cxn modelId="{DEF63882-BABA-4F73-802C-CA5D0032E2F2}" type="presParOf" srcId="{7140684B-AA35-43CE-86DA-6ED560BC1805}" destId="{26C46303-2215-41CC-A8FE-CDFE303BA1DF}" srcOrd="1" destOrd="0" presId="urn:microsoft.com/office/officeart/2005/8/layout/orgChart1"/>
    <dgm:cxn modelId="{4BB5754B-190F-4ED3-B5B7-BF73742E4F89}" type="presParOf" srcId="{3DFB14D2-924D-4012-8F2A-D563D2C53452}" destId="{82DF514D-99B7-4C7B-85B7-CDDABAF60DD0}" srcOrd="1" destOrd="0" presId="urn:microsoft.com/office/officeart/2005/8/layout/orgChart1"/>
    <dgm:cxn modelId="{3C6D5E3E-3152-4434-8067-1BF0EE7F0461}" type="presParOf" srcId="{3DFB14D2-924D-4012-8F2A-D563D2C53452}" destId="{B1E9F53B-104F-48A1-AD59-ABE82B779741}" srcOrd="2" destOrd="0" presId="urn:microsoft.com/office/officeart/2005/8/layout/orgChart1"/>
    <dgm:cxn modelId="{2A61068D-0DFF-402C-9219-E5689D8D4F2C}" type="presParOf" srcId="{EE1C8084-CE8A-4D65-820C-367AC21F92FF}" destId="{E07CE2F5-74D6-4558-9ACF-E81266155E43}" srcOrd="2" destOrd="0" presId="urn:microsoft.com/office/officeart/2005/8/layout/orgChart1"/>
    <dgm:cxn modelId="{2735FFF5-30DC-43EE-902A-842B0DE85854}" type="presParOf" srcId="{EE1C8084-CE8A-4D65-820C-367AC21F92FF}" destId="{E1B2D425-8AEC-4A0F-BF72-BC5DAF6421BF}" srcOrd="3" destOrd="0" presId="urn:microsoft.com/office/officeart/2005/8/layout/orgChart1"/>
    <dgm:cxn modelId="{735565E4-CDFA-4589-84E5-04358E6F8D2A}" type="presParOf" srcId="{E1B2D425-8AEC-4A0F-BF72-BC5DAF6421BF}" destId="{7CC47075-62F3-4304-B20F-913A10E50889}" srcOrd="0" destOrd="0" presId="urn:microsoft.com/office/officeart/2005/8/layout/orgChart1"/>
    <dgm:cxn modelId="{6F5A9084-CD7B-42FB-AF7F-C27F5A1EAB31}" type="presParOf" srcId="{7CC47075-62F3-4304-B20F-913A10E50889}" destId="{8C61189A-E9A4-4C1A-841B-D02F6929F802}" srcOrd="0" destOrd="0" presId="urn:microsoft.com/office/officeart/2005/8/layout/orgChart1"/>
    <dgm:cxn modelId="{6ADA19F3-89DB-4DD5-90B5-BBF4586487F4}" type="presParOf" srcId="{7CC47075-62F3-4304-B20F-913A10E50889}" destId="{8F5F9EC2-784D-49B1-BBA2-5AC3C472D9AD}" srcOrd="1" destOrd="0" presId="urn:microsoft.com/office/officeart/2005/8/layout/orgChart1"/>
    <dgm:cxn modelId="{87AACDA7-AF73-4F68-8BA2-8B23215AFF4E}" type="presParOf" srcId="{E1B2D425-8AEC-4A0F-BF72-BC5DAF6421BF}" destId="{A833F74C-999A-435C-B4B8-8F8C10389D32}" srcOrd="1" destOrd="0" presId="urn:microsoft.com/office/officeart/2005/8/layout/orgChart1"/>
    <dgm:cxn modelId="{16CE5120-F734-4BCC-9860-64ECD6381E00}" type="presParOf" srcId="{E1B2D425-8AEC-4A0F-BF72-BC5DAF6421BF}" destId="{70421E5B-18C8-438D-B67A-DB54926F7400}" srcOrd="2" destOrd="0" presId="urn:microsoft.com/office/officeart/2005/8/layout/orgChart1"/>
    <dgm:cxn modelId="{DE76E590-9039-407C-BF48-A3C160101997}" type="presParOf" srcId="{EE1C8084-CE8A-4D65-820C-367AC21F92FF}" destId="{9905FACF-DC9C-46C7-AE99-FD7B631E4D3C}" srcOrd="4" destOrd="0" presId="urn:microsoft.com/office/officeart/2005/8/layout/orgChart1"/>
    <dgm:cxn modelId="{35E9F3DD-5DD1-446F-95A1-921500F38E39}" type="presParOf" srcId="{EE1C8084-CE8A-4D65-820C-367AC21F92FF}" destId="{42D834C2-EA4F-4E45-A006-A0D7EC75BA57}" srcOrd="5" destOrd="0" presId="urn:microsoft.com/office/officeart/2005/8/layout/orgChart1"/>
    <dgm:cxn modelId="{3512F6A2-B382-45D9-A5CD-13DB56145CF0}" type="presParOf" srcId="{42D834C2-EA4F-4E45-A006-A0D7EC75BA57}" destId="{FE69849B-2D8F-4F36-AC09-16E61FA88193}" srcOrd="0" destOrd="0" presId="urn:microsoft.com/office/officeart/2005/8/layout/orgChart1"/>
    <dgm:cxn modelId="{9354693F-CB65-4E10-B3AC-F04509E93441}" type="presParOf" srcId="{FE69849B-2D8F-4F36-AC09-16E61FA88193}" destId="{543326E3-F9A0-488C-8260-5A3E6089166C}" srcOrd="0" destOrd="0" presId="urn:microsoft.com/office/officeart/2005/8/layout/orgChart1"/>
    <dgm:cxn modelId="{3A07631D-7ED6-4CA4-A0C8-D9493876867A}" type="presParOf" srcId="{FE69849B-2D8F-4F36-AC09-16E61FA88193}" destId="{C1D39CB3-3B75-4338-B56B-3E761DD08852}" srcOrd="1" destOrd="0" presId="urn:microsoft.com/office/officeart/2005/8/layout/orgChart1"/>
    <dgm:cxn modelId="{EB584773-5966-44B1-8F21-A86E1ED4188C}" type="presParOf" srcId="{42D834C2-EA4F-4E45-A006-A0D7EC75BA57}" destId="{220920F2-2671-414E-8955-007D08C2570B}" srcOrd="1" destOrd="0" presId="urn:microsoft.com/office/officeart/2005/8/layout/orgChart1"/>
    <dgm:cxn modelId="{5DC6E2CD-5592-43FA-8154-EF1AC90CDD07}" type="presParOf" srcId="{42D834C2-EA4F-4E45-A006-A0D7EC75BA57}" destId="{7BFB7ABC-AD0A-4B83-9C87-0D06B35E3A79}"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75AAF1-B1C7-4BE2-BC9E-43693679ED02}"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ru-RU"/>
        </a:p>
      </dgm:t>
    </dgm:pt>
    <dgm:pt modelId="{A9F10BC4-FDEF-4A19-BA7D-CEC0A376BEE8}">
      <dgm:prSet phldrT="[Текст]" custT="1"/>
      <dgm:spPr/>
      <dgm:t>
        <a:bodyPr/>
        <a:lstStyle/>
        <a:p>
          <a:r>
            <a:rPr lang="ru-RU" sz="2200" b="1" i="1" dirty="0" smtClean="0">
              <a:solidFill>
                <a:schemeClr val="tx2"/>
              </a:solidFill>
              <a:effectLst>
                <a:outerShdw blurRad="38100" dist="38100" dir="2700000" algn="tl">
                  <a:srgbClr val="000000">
                    <a:alpha val="43137"/>
                  </a:srgbClr>
                </a:outerShdw>
              </a:effectLst>
              <a:latin typeface="Candara" panose="020E0502030303020204" pitchFamily="34" charset="0"/>
            </a:rPr>
            <a:t>Классификация международных споров</a:t>
          </a:r>
          <a:endParaRPr lang="ru-RU" sz="2200" b="1" i="1" dirty="0">
            <a:solidFill>
              <a:schemeClr val="tx2"/>
            </a:solidFill>
            <a:effectLst>
              <a:outerShdw blurRad="38100" dist="38100" dir="2700000" algn="tl">
                <a:srgbClr val="000000">
                  <a:alpha val="43137"/>
                </a:srgbClr>
              </a:outerShdw>
            </a:effectLst>
            <a:latin typeface="Candara" panose="020E0502030303020204" pitchFamily="34" charset="0"/>
          </a:endParaRPr>
        </a:p>
      </dgm:t>
    </dgm:pt>
    <dgm:pt modelId="{F712F757-6F91-4599-BBA8-412E2CC25B40}" type="parTrans" cxnId="{3BB32113-59B6-464E-99C8-D3D1E5BE5FE3}">
      <dgm:prSet/>
      <dgm:spPr/>
      <dgm:t>
        <a:bodyPr/>
        <a:lstStyle/>
        <a:p>
          <a:endParaRPr lang="ru-RU"/>
        </a:p>
      </dgm:t>
    </dgm:pt>
    <dgm:pt modelId="{62823FC6-0FFE-42E5-B123-8F703EAC0D8F}" type="sibTrans" cxnId="{3BB32113-59B6-464E-99C8-D3D1E5BE5FE3}">
      <dgm:prSet/>
      <dgm:spPr/>
      <dgm:t>
        <a:bodyPr/>
        <a:lstStyle/>
        <a:p>
          <a:endParaRPr lang="ru-RU"/>
        </a:p>
      </dgm:t>
    </dgm:pt>
    <dgm:pt modelId="{6E031586-C5B9-4023-98A4-21263596E9A2}">
      <dgm:prSet phldrT="[Текст]" custT="1"/>
      <dgm:spPr/>
      <dgm:t>
        <a:bodyPr/>
        <a:lstStyle/>
        <a:p>
          <a:r>
            <a:rPr lang="ru-RU" sz="1800" dirty="0" smtClean="0">
              <a:effectLst>
                <a:outerShdw blurRad="38100" dist="38100" dir="2700000" algn="tl">
                  <a:srgbClr val="000000">
                    <a:alpha val="43137"/>
                  </a:srgbClr>
                </a:outerShdw>
              </a:effectLst>
              <a:latin typeface="Candara" panose="020E0502030303020204" pitchFamily="34" charset="0"/>
            </a:rPr>
            <a:t>По объекту</a:t>
          </a:r>
          <a:endParaRPr lang="ru-RU" sz="1800" dirty="0">
            <a:effectLst>
              <a:outerShdw blurRad="38100" dist="38100" dir="2700000" algn="tl">
                <a:srgbClr val="000000">
                  <a:alpha val="43137"/>
                </a:srgbClr>
              </a:outerShdw>
            </a:effectLst>
            <a:latin typeface="Candara" panose="020E0502030303020204" pitchFamily="34" charset="0"/>
          </a:endParaRPr>
        </a:p>
      </dgm:t>
    </dgm:pt>
    <dgm:pt modelId="{CA7F6762-D55A-4AAA-96E8-B0B7546375FA}" type="parTrans" cxnId="{9A0B9FE6-7FA6-44B7-8740-B09DDBCEB315}">
      <dgm:prSet/>
      <dgm:spPr/>
      <dgm:t>
        <a:bodyPr/>
        <a:lstStyle/>
        <a:p>
          <a:endParaRPr lang="ru-RU"/>
        </a:p>
      </dgm:t>
    </dgm:pt>
    <dgm:pt modelId="{C639D610-F1C6-431D-A48D-55C51BCF024A}" type="sibTrans" cxnId="{9A0B9FE6-7FA6-44B7-8740-B09DDBCEB315}">
      <dgm:prSet/>
      <dgm:spPr/>
      <dgm:t>
        <a:bodyPr/>
        <a:lstStyle/>
        <a:p>
          <a:endParaRPr lang="ru-RU"/>
        </a:p>
      </dgm:t>
    </dgm:pt>
    <dgm:pt modelId="{F139B54C-9FB4-4225-910D-ADACF9C09F1A}">
      <dgm:prSet phldrT="[Текст]" custT="1"/>
      <dgm:spPr/>
      <dgm:t>
        <a:bodyPr/>
        <a:lstStyle/>
        <a:p>
          <a:r>
            <a:rPr lang="ru-RU" sz="1800" dirty="0" smtClean="0">
              <a:effectLst>
                <a:outerShdw blurRad="38100" dist="38100" dir="2700000" algn="tl">
                  <a:srgbClr val="000000">
                    <a:alpha val="43137"/>
                  </a:srgbClr>
                </a:outerShdw>
              </a:effectLst>
              <a:latin typeface="Candara" panose="020E0502030303020204" pitchFamily="34" charset="0"/>
            </a:rPr>
            <a:t>По степени опасности</a:t>
          </a:r>
          <a:endParaRPr lang="ru-RU" sz="1800" dirty="0">
            <a:effectLst>
              <a:outerShdw blurRad="38100" dist="38100" dir="2700000" algn="tl">
                <a:srgbClr val="000000">
                  <a:alpha val="43137"/>
                </a:srgbClr>
              </a:outerShdw>
            </a:effectLst>
            <a:latin typeface="Candara" panose="020E0502030303020204" pitchFamily="34" charset="0"/>
          </a:endParaRPr>
        </a:p>
      </dgm:t>
    </dgm:pt>
    <dgm:pt modelId="{A9A8D333-9424-4A5E-8D27-1B59066C59D9}" type="parTrans" cxnId="{B0CCA6B2-8A19-48B0-B908-7BD8912F8A23}">
      <dgm:prSet/>
      <dgm:spPr/>
      <dgm:t>
        <a:bodyPr/>
        <a:lstStyle/>
        <a:p>
          <a:endParaRPr lang="ru-RU"/>
        </a:p>
      </dgm:t>
    </dgm:pt>
    <dgm:pt modelId="{AA623542-F7A3-4F2A-B93E-25EAF9B034E9}" type="sibTrans" cxnId="{B0CCA6B2-8A19-48B0-B908-7BD8912F8A23}">
      <dgm:prSet/>
      <dgm:spPr/>
      <dgm:t>
        <a:bodyPr/>
        <a:lstStyle/>
        <a:p>
          <a:endParaRPr lang="ru-RU"/>
        </a:p>
      </dgm:t>
    </dgm:pt>
    <dgm:pt modelId="{1F84DD2A-3AA7-4E18-9684-D4523328A0B4}">
      <dgm:prSet phldrT="[Текст]" custT="1"/>
      <dgm:spPr/>
      <dgm:t>
        <a:bodyPr/>
        <a:lstStyle/>
        <a:p>
          <a:r>
            <a:rPr lang="ru-RU" sz="1800" dirty="0" smtClean="0">
              <a:effectLst>
                <a:outerShdw blurRad="38100" dist="38100" dir="2700000" algn="tl">
                  <a:srgbClr val="000000">
                    <a:alpha val="43137"/>
                  </a:srgbClr>
                </a:outerShdw>
              </a:effectLst>
              <a:latin typeface="Candara" panose="020E0502030303020204" pitchFamily="34" charset="0"/>
            </a:rPr>
            <a:t>По географии распространения</a:t>
          </a:r>
          <a:endParaRPr lang="ru-RU" sz="1800" dirty="0">
            <a:effectLst>
              <a:outerShdw blurRad="38100" dist="38100" dir="2700000" algn="tl">
                <a:srgbClr val="000000">
                  <a:alpha val="43137"/>
                </a:srgbClr>
              </a:outerShdw>
            </a:effectLst>
            <a:latin typeface="Candara" panose="020E0502030303020204" pitchFamily="34" charset="0"/>
          </a:endParaRPr>
        </a:p>
      </dgm:t>
    </dgm:pt>
    <dgm:pt modelId="{CEEC71EE-F27F-4307-8E92-D865AB948FC7}" type="parTrans" cxnId="{92CDCC1D-9D7E-4DFE-8D6A-A98BECF1DDA3}">
      <dgm:prSet/>
      <dgm:spPr/>
      <dgm:t>
        <a:bodyPr/>
        <a:lstStyle/>
        <a:p>
          <a:endParaRPr lang="ru-RU"/>
        </a:p>
      </dgm:t>
    </dgm:pt>
    <dgm:pt modelId="{0F6197C2-1E30-4F83-B9BE-3D7F60606BA5}" type="sibTrans" cxnId="{92CDCC1D-9D7E-4DFE-8D6A-A98BECF1DDA3}">
      <dgm:prSet/>
      <dgm:spPr/>
      <dgm:t>
        <a:bodyPr/>
        <a:lstStyle/>
        <a:p>
          <a:endParaRPr lang="ru-RU"/>
        </a:p>
      </dgm:t>
    </dgm:pt>
    <dgm:pt modelId="{05AF4E2C-582C-4B2F-81B7-5CB6DD038BE9}">
      <dgm:prSet custT="1"/>
      <dgm:spPr/>
      <dgm:t>
        <a:bodyPr/>
        <a:lstStyle/>
        <a:p>
          <a:r>
            <a:rPr lang="ru-RU" sz="1800" dirty="0" smtClean="0">
              <a:effectLst>
                <a:outerShdw blurRad="38100" dist="38100" dir="2700000" algn="tl">
                  <a:srgbClr val="000000">
                    <a:alpha val="43137"/>
                  </a:srgbClr>
                </a:outerShdw>
              </a:effectLst>
              <a:latin typeface="Candara" panose="020E0502030303020204" pitchFamily="34" charset="0"/>
            </a:rPr>
            <a:t>Территория</a:t>
          </a:r>
          <a:endParaRPr lang="ru-RU" sz="1800" dirty="0">
            <a:effectLst>
              <a:outerShdw blurRad="38100" dist="38100" dir="2700000" algn="tl">
                <a:srgbClr val="000000">
                  <a:alpha val="43137"/>
                </a:srgbClr>
              </a:outerShdw>
            </a:effectLst>
            <a:latin typeface="Candara" panose="020E0502030303020204" pitchFamily="34" charset="0"/>
          </a:endParaRPr>
        </a:p>
      </dgm:t>
    </dgm:pt>
    <dgm:pt modelId="{3D2F0168-AA52-4EA9-B481-D3100DD2B1A4}" type="parTrans" cxnId="{60FE8F57-5F71-4720-A06D-F1A2348BEDE6}">
      <dgm:prSet/>
      <dgm:spPr/>
      <dgm:t>
        <a:bodyPr/>
        <a:lstStyle/>
        <a:p>
          <a:endParaRPr lang="ru-RU"/>
        </a:p>
      </dgm:t>
    </dgm:pt>
    <dgm:pt modelId="{6E66ED4E-F9A4-4FF4-A4E6-52CC76C11F1E}" type="sibTrans" cxnId="{60FE8F57-5F71-4720-A06D-F1A2348BEDE6}">
      <dgm:prSet/>
      <dgm:spPr/>
      <dgm:t>
        <a:bodyPr/>
        <a:lstStyle/>
        <a:p>
          <a:endParaRPr lang="ru-RU"/>
        </a:p>
      </dgm:t>
    </dgm:pt>
    <dgm:pt modelId="{66DD8B2F-77AF-4BD9-A751-4E3BDF28079D}">
      <dgm:prSet custT="1"/>
      <dgm:spPr/>
      <dgm:t>
        <a:bodyPr/>
        <a:lstStyle/>
        <a:p>
          <a:r>
            <a:rPr lang="ru-RU" sz="1800" dirty="0" smtClean="0">
              <a:effectLst>
                <a:outerShdw blurRad="38100" dist="38100" dir="2700000" algn="tl">
                  <a:srgbClr val="000000">
                    <a:alpha val="43137"/>
                  </a:srgbClr>
                </a:outerShdw>
              </a:effectLst>
              <a:latin typeface="Candara" panose="020E0502030303020204" pitchFamily="34" charset="0"/>
            </a:rPr>
            <a:t>Долги</a:t>
          </a:r>
          <a:endParaRPr lang="ru-RU" sz="1800" dirty="0">
            <a:effectLst>
              <a:outerShdw blurRad="38100" dist="38100" dir="2700000" algn="tl">
                <a:srgbClr val="000000">
                  <a:alpha val="43137"/>
                </a:srgbClr>
              </a:outerShdw>
            </a:effectLst>
            <a:latin typeface="Candara" panose="020E0502030303020204" pitchFamily="34" charset="0"/>
          </a:endParaRPr>
        </a:p>
      </dgm:t>
    </dgm:pt>
    <dgm:pt modelId="{FEE65123-56C9-4253-9DFD-CD25E1BD6B87}" type="parTrans" cxnId="{6348C656-2F37-4C00-AEE8-20F9D6A81E2D}">
      <dgm:prSet/>
      <dgm:spPr/>
      <dgm:t>
        <a:bodyPr/>
        <a:lstStyle/>
        <a:p>
          <a:endParaRPr lang="ru-RU"/>
        </a:p>
      </dgm:t>
    </dgm:pt>
    <dgm:pt modelId="{3829F7A8-036D-4FD4-9922-498C990E2793}" type="sibTrans" cxnId="{6348C656-2F37-4C00-AEE8-20F9D6A81E2D}">
      <dgm:prSet/>
      <dgm:spPr/>
      <dgm:t>
        <a:bodyPr/>
        <a:lstStyle/>
        <a:p>
          <a:endParaRPr lang="ru-RU"/>
        </a:p>
      </dgm:t>
    </dgm:pt>
    <dgm:pt modelId="{0BDABA09-8962-44F6-B3EC-D9003C7510E9}">
      <dgm:prSet custT="1"/>
      <dgm:spPr/>
      <dgm:t>
        <a:bodyPr/>
        <a:lstStyle/>
        <a:p>
          <a:r>
            <a:rPr lang="ru-RU" sz="1800" dirty="0" smtClean="0">
              <a:effectLst>
                <a:outerShdw blurRad="38100" dist="38100" dir="2700000" algn="tl">
                  <a:srgbClr val="000000">
                    <a:alpha val="43137"/>
                  </a:srgbClr>
                </a:outerShdw>
              </a:effectLst>
              <a:latin typeface="Candara" panose="020E0502030303020204" pitchFamily="34" charset="0"/>
            </a:rPr>
            <a:t>Суммы ущерба и компенсаций</a:t>
          </a:r>
          <a:endParaRPr lang="ru-RU" sz="1800" dirty="0">
            <a:effectLst>
              <a:outerShdw blurRad="38100" dist="38100" dir="2700000" algn="tl">
                <a:srgbClr val="000000">
                  <a:alpha val="43137"/>
                </a:srgbClr>
              </a:outerShdw>
            </a:effectLst>
            <a:latin typeface="Candara" panose="020E0502030303020204" pitchFamily="34" charset="0"/>
          </a:endParaRPr>
        </a:p>
      </dgm:t>
    </dgm:pt>
    <dgm:pt modelId="{91A7750C-2D84-43B9-AC4C-3A6A992FFF04}" type="parTrans" cxnId="{EF1AA3A7-7D3B-4417-BA06-0CDF63CDFBE7}">
      <dgm:prSet/>
      <dgm:spPr/>
      <dgm:t>
        <a:bodyPr/>
        <a:lstStyle/>
        <a:p>
          <a:endParaRPr lang="ru-RU"/>
        </a:p>
      </dgm:t>
    </dgm:pt>
    <dgm:pt modelId="{3090B76B-CE46-4249-AE81-A1EDED872A78}" type="sibTrans" cxnId="{EF1AA3A7-7D3B-4417-BA06-0CDF63CDFBE7}">
      <dgm:prSet/>
      <dgm:spPr/>
      <dgm:t>
        <a:bodyPr/>
        <a:lstStyle/>
        <a:p>
          <a:endParaRPr lang="ru-RU"/>
        </a:p>
      </dgm:t>
    </dgm:pt>
    <dgm:pt modelId="{438362B2-747C-4CCB-9AB4-020ABF655FAE}">
      <dgm:prSet custT="1"/>
      <dgm:spPr/>
      <dgm:t>
        <a:bodyPr/>
        <a:lstStyle/>
        <a:p>
          <a:r>
            <a:rPr lang="ru-RU" sz="1800" dirty="0" smtClean="0">
              <a:effectLst>
                <a:outerShdw blurRad="38100" dist="38100" dir="2700000" algn="tl">
                  <a:srgbClr val="000000">
                    <a:alpha val="43137"/>
                  </a:srgbClr>
                </a:outerShdw>
              </a:effectLst>
              <a:latin typeface="Candara" panose="020E0502030303020204" pitchFamily="34" charset="0"/>
            </a:rPr>
            <a:t>Угрожающие миру и безопасности</a:t>
          </a:r>
          <a:endParaRPr lang="ru-RU" sz="1800" dirty="0">
            <a:effectLst>
              <a:outerShdw blurRad="38100" dist="38100" dir="2700000" algn="tl">
                <a:srgbClr val="000000">
                  <a:alpha val="43137"/>
                </a:srgbClr>
              </a:outerShdw>
            </a:effectLst>
            <a:latin typeface="Candara" panose="020E0502030303020204" pitchFamily="34" charset="0"/>
          </a:endParaRPr>
        </a:p>
      </dgm:t>
    </dgm:pt>
    <dgm:pt modelId="{E3153F02-DDAE-433F-974F-FB99F934F0DE}" type="parTrans" cxnId="{A538EB2D-E78E-4813-A4EA-721B29E4BFAB}">
      <dgm:prSet/>
      <dgm:spPr/>
      <dgm:t>
        <a:bodyPr/>
        <a:lstStyle/>
        <a:p>
          <a:endParaRPr lang="ru-RU"/>
        </a:p>
      </dgm:t>
    </dgm:pt>
    <dgm:pt modelId="{5F5FD615-0873-4A3D-9B5F-CFDEDDA87CFD}" type="sibTrans" cxnId="{A538EB2D-E78E-4813-A4EA-721B29E4BFAB}">
      <dgm:prSet/>
      <dgm:spPr/>
      <dgm:t>
        <a:bodyPr/>
        <a:lstStyle/>
        <a:p>
          <a:endParaRPr lang="ru-RU"/>
        </a:p>
      </dgm:t>
    </dgm:pt>
    <dgm:pt modelId="{2911EABE-9269-47CD-A112-EFCF13D95AA0}">
      <dgm:prSet custT="1"/>
      <dgm:spPr/>
      <dgm:t>
        <a:bodyPr/>
        <a:lstStyle/>
        <a:p>
          <a:r>
            <a:rPr lang="ru-RU" sz="1800" dirty="0" smtClean="0">
              <a:effectLst>
                <a:outerShdw blurRad="38100" dist="38100" dir="2700000" algn="tl">
                  <a:srgbClr val="000000">
                    <a:alpha val="43137"/>
                  </a:srgbClr>
                </a:outerShdw>
              </a:effectLst>
              <a:latin typeface="Candara" panose="020E0502030303020204" pitchFamily="34" charset="0"/>
            </a:rPr>
            <a:t>Не угрожающие миру и безопасности;</a:t>
          </a:r>
          <a:endParaRPr lang="ru-RU" sz="1800" dirty="0">
            <a:effectLst>
              <a:outerShdw blurRad="38100" dist="38100" dir="2700000" algn="tl">
                <a:srgbClr val="000000">
                  <a:alpha val="43137"/>
                </a:srgbClr>
              </a:outerShdw>
            </a:effectLst>
            <a:latin typeface="Candara" panose="020E0502030303020204" pitchFamily="34" charset="0"/>
          </a:endParaRPr>
        </a:p>
      </dgm:t>
    </dgm:pt>
    <dgm:pt modelId="{B708BEF0-DC24-46C8-B808-FB21C93089E3}" type="parTrans" cxnId="{2C867919-37C7-415C-9550-AAD36634D0F1}">
      <dgm:prSet/>
      <dgm:spPr/>
      <dgm:t>
        <a:bodyPr/>
        <a:lstStyle/>
        <a:p>
          <a:endParaRPr lang="ru-RU"/>
        </a:p>
      </dgm:t>
    </dgm:pt>
    <dgm:pt modelId="{8D43BA48-ABDC-4BE0-937D-AA3192F72C40}" type="sibTrans" cxnId="{2C867919-37C7-415C-9550-AAD36634D0F1}">
      <dgm:prSet/>
      <dgm:spPr/>
      <dgm:t>
        <a:bodyPr/>
        <a:lstStyle/>
        <a:p>
          <a:endParaRPr lang="ru-RU"/>
        </a:p>
      </dgm:t>
    </dgm:pt>
    <dgm:pt modelId="{BDB94392-4BF9-4591-AF09-FD7972D80B82}">
      <dgm:prSet custT="1"/>
      <dgm:spPr/>
      <dgm:t>
        <a:bodyPr/>
        <a:lstStyle/>
        <a:p>
          <a:r>
            <a:rPr lang="ru-RU" sz="1800" dirty="0" smtClean="0">
              <a:effectLst>
                <a:outerShdw blurRad="38100" dist="38100" dir="2700000" algn="tl">
                  <a:srgbClr val="000000">
                    <a:alpha val="43137"/>
                  </a:srgbClr>
                </a:outerShdw>
              </a:effectLst>
              <a:latin typeface="Candara" panose="020E0502030303020204" pitchFamily="34" charset="0"/>
            </a:rPr>
            <a:t>Локальные </a:t>
          </a:r>
          <a:endParaRPr lang="ru-RU" sz="1800" dirty="0">
            <a:effectLst>
              <a:outerShdw blurRad="38100" dist="38100" dir="2700000" algn="tl">
                <a:srgbClr val="000000">
                  <a:alpha val="43137"/>
                </a:srgbClr>
              </a:outerShdw>
            </a:effectLst>
            <a:latin typeface="Candara" panose="020E0502030303020204" pitchFamily="34" charset="0"/>
          </a:endParaRPr>
        </a:p>
      </dgm:t>
    </dgm:pt>
    <dgm:pt modelId="{6C577D91-FED9-46FB-B8C7-DF9007A15F96}" type="parTrans" cxnId="{8F381AD6-B2D4-4A8F-B9DC-52452105BD6A}">
      <dgm:prSet/>
      <dgm:spPr/>
      <dgm:t>
        <a:bodyPr/>
        <a:lstStyle/>
        <a:p>
          <a:endParaRPr lang="ru-RU"/>
        </a:p>
      </dgm:t>
    </dgm:pt>
    <dgm:pt modelId="{B7932F6C-B600-4BC9-AD88-7415860F327D}" type="sibTrans" cxnId="{8F381AD6-B2D4-4A8F-B9DC-52452105BD6A}">
      <dgm:prSet/>
      <dgm:spPr/>
      <dgm:t>
        <a:bodyPr/>
        <a:lstStyle/>
        <a:p>
          <a:endParaRPr lang="ru-RU"/>
        </a:p>
      </dgm:t>
    </dgm:pt>
    <dgm:pt modelId="{857BAB55-92D4-4891-8B0C-72BDBBC5EBDA}">
      <dgm:prSet custT="1"/>
      <dgm:spPr/>
      <dgm:t>
        <a:bodyPr/>
        <a:lstStyle/>
        <a:p>
          <a:r>
            <a:rPr lang="ru-RU" sz="1800" dirty="0" smtClean="0">
              <a:effectLst>
                <a:outerShdw blurRad="38100" dist="38100" dir="2700000" algn="tl">
                  <a:srgbClr val="000000">
                    <a:alpha val="43137"/>
                  </a:srgbClr>
                </a:outerShdw>
              </a:effectLst>
              <a:latin typeface="Candara" panose="020E0502030303020204" pitchFamily="34" charset="0"/>
            </a:rPr>
            <a:t>Региональные </a:t>
          </a:r>
          <a:endParaRPr lang="ru-RU" sz="1800" dirty="0">
            <a:effectLst>
              <a:outerShdw blurRad="38100" dist="38100" dir="2700000" algn="tl">
                <a:srgbClr val="000000">
                  <a:alpha val="43137"/>
                </a:srgbClr>
              </a:outerShdw>
            </a:effectLst>
            <a:latin typeface="Candara" panose="020E0502030303020204" pitchFamily="34" charset="0"/>
          </a:endParaRPr>
        </a:p>
      </dgm:t>
    </dgm:pt>
    <dgm:pt modelId="{59FBC12C-C97B-4496-B343-FAC1CB10B508}" type="parTrans" cxnId="{40F3E551-C8F3-4395-A401-544E028AE9E9}">
      <dgm:prSet/>
      <dgm:spPr/>
      <dgm:t>
        <a:bodyPr/>
        <a:lstStyle/>
        <a:p>
          <a:endParaRPr lang="ru-RU"/>
        </a:p>
      </dgm:t>
    </dgm:pt>
    <dgm:pt modelId="{CE1A8D20-8BB1-42E1-9636-610FFC4EFEF7}" type="sibTrans" cxnId="{40F3E551-C8F3-4395-A401-544E028AE9E9}">
      <dgm:prSet/>
      <dgm:spPr/>
      <dgm:t>
        <a:bodyPr/>
        <a:lstStyle/>
        <a:p>
          <a:endParaRPr lang="ru-RU"/>
        </a:p>
      </dgm:t>
    </dgm:pt>
    <dgm:pt modelId="{D95E74C1-0DC9-4BE3-A01F-8D8D27DA610C}">
      <dgm:prSet custT="1"/>
      <dgm:spPr/>
      <dgm:t>
        <a:bodyPr/>
        <a:lstStyle/>
        <a:p>
          <a:r>
            <a:rPr lang="ru-RU" sz="1800" dirty="0" smtClean="0">
              <a:effectLst>
                <a:outerShdw blurRad="38100" dist="38100" dir="2700000" algn="tl">
                  <a:srgbClr val="000000">
                    <a:alpha val="43137"/>
                  </a:srgbClr>
                </a:outerShdw>
              </a:effectLst>
              <a:latin typeface="Candara" panose="020E0502030303020204" pitchFamily="34" charset="0"/>
            </a:rPr>
            <a:t>Глобальные </a:t>
          </a:r>
          <a:endParaRPr lang="ru-RU" sz="1500" dirty="0">
            <a:effectLst>
              <a:outerShdw blurRad="38100" dist="38100" dir="2700000" algn="tl">
                <a:srgbClr val="000000">
                  <a:alpha val="43137"/>
                </a:srgbClr>
              </a:outerShdw>
            </a:effectLst>
            <a:latin typeface="Candara" panose="020E0502030303020204" pitchFamily="34" charset="0"/>
          </a:endParaRPr>
        </a:p>
      </dgm:t>
    </dgm:pt>
    <dgm:pt modelId="{542A14A3-A98E-45A6-86F0-2F4829B6FABA}" type="parTrans" cxnId="{3E81C1A7-BCA5-48E3-BC84-24D4B9F3E303}">
      <dgm:prSet/>
      <dgm:spPr/>
      <dgm:t>
        <a:bodyPr/>
        <a:lstStyle/>
        <a:p>
          <a:endParaRPr lang="ru-RU"/>
        </a:p>
      </dgm:t>
    </dgm:pt>
    <dgm:pt modelId="{352B52F9-E31E-4C7C-AA1C-2749C1B7F8E2}" type="sibTrans" cxnId="{3E81C1A7-BCA5-48E3-BC84-24D4B9F3E303}">
      <dgm:prSet/>
      <dgm:spPr/>
      <dgm:t>
        <a:bodyPr/>
        <a:lstStyle/>
        <a:p>
          <a:endParaRPr lang="ru-RU"/>
        </a:p>
      </dgm:t>
    </dgm:pt>
    <dgm:pt modelId="{5C0D77C6-11C4-4294-9F75-74CC78054CA4}">
      <dgm:prSet custT="1"/>
      <dgm:spPr/>
      <dgm:t>
        <a:bodyPr/>
        <a:lstStyle/>
        <a:p>
          <a:r>
            <a:rPr lang="ru-RU" sz="1800" dirty="0" smtClean="0">
              <a:effectLst>
                <a:outerShdw blurRad="38100" dist="38100" dir="2700000" algn="tl">
                  <a:srgbClr val="000000">
                    <a:alpha val="43137"/>
                  </a:srgbClr>
                </a:outerShdw>
              </a:effectLst>
              <a:latin typeface="Candara" panose="020E0502030303020204" pitchFamily="34" charset="0"/>
            </a:rPr>
            <a:t>По числу субъектов</a:t>
          </a:r>
          <a:endParaRPr lang="ru-RU" sz="1800" dirty="0">
            <a:effectLst>
              <a:outerShdw blurRad="38100" dist="38100" dir="2700000" algn="tl">
                <a:srgbClr val="000000">
                  <a:alpha val="43137"/>
                </a:srgbClr>
              </a:outerShdw>
            </a:effectLst>
            <a:latin typeface="Candara" panose="020E0502030303020204" pitchFamily="34" charset="0"/>
          </a:endParaRPr>
        </a:p>
      </dgm:t>
    </dgm:pt>
    <dgm:pt modelId="{B03F7E86-9022-4837-960C-8F3315ED8625}" type="parTrans" cxnId="{98FF984C-A7DC-447B-A03F-E4918522C5CA}">
      <dgm:prSet/>
      <dgm:spPr/>
      <dgm:t>
        <a:bodyPr/>
        <a:lstStyle/>
        <a:p>
          <a:endParaRPr lang="ru-RU"/>
        </a:p>
      </dgm:t>
    </dgm:pt>
    <dgm:pt modelId="{5BD3D5D8-9EF8-4B34-A603-FE874E644443}" type="sibTrans" cxnId="{98FF984C-A7DC-447B-A03F-E4918522C5CA}">
      <dgm:prSet/>
      <dgm:spPr/>
      <dgm:t>
        <a:bodyPr/>
        <a:lstStyle/>
        <a:p>
          <a:endParaRPr lang="ru-RU"/>
        </a:p>
      </dgm:t>
    </dgm:pt>
    <dgm:pt modelId="{3BC9E789-199C-495E-9F0C-F5C02D230446}">
      <dgm:prSet custT="1"/>
      <dgm:spPr/>
      <dgm:t>
        <a:bodyPr/>
        <a:lstStyle/>
        <a:p>
          <a:r>
            <a:rPr lang="ru-RU" sz="1800" dirty="0" smtClean="0">
              <a:effectLst>
                <a:outerShdw blurRad="38100" dist="38100" dir="2700000" algn="tl">
                  <a:srgbClr val="000000">
                    <a:alpha val="43137"/>
                  </a:srgbClr>
                </a:outerShdw>
              </a:effectLst>
              <a:latin typeface="Candara" panose="020E0502030303020204" pitchFamily="34" charset="0"/>
            </a:rPr>
            <a:t>Двусторонние</a:t>
          </a:r>
          <a:endParaRPr lang="ru-RU" sz="1800" dirty="0">
            <a:effectLst>
              <a:outerShdw blurRad="38100" dist="38100" dir="2700000" algn="tl">
                <a:srgbClr val="000000">
                  <a:alpha val="43137"/>
                </a:srgbClr>
              </a:outerShdw>
            </a:effectLst>
            <a:latin typeface="Candara" panose="020E0502030303020204" pitchFamily="34" charset="0"/>
          </a:endParaRPr>
        </a:p>
      </dgm:t>
    </dgm:pt>
    <dgm:pt modelId="{8B7FAB94-3D7F-488B-BF69-91D92D1B5045}" type="parTrans" cxnId="{CA8EE462-AA4A-4F65-9D3A-129CA0544998}">
      <dgm:prSet/>
      <dgm:spPr/>
      <dgm:t>
        <a:bodyPr/>
        <a:lstStyle/>
        <a:p>
          <a:endParaRPr lang="ru-RU"/>
        </a:p>
      </dgm:t>
    </dgm:pt>
    <dgm:pt modelId="{8DE96DB7-23A7-4ADD-BFD2-8739B1BEBDD8}" type="sibTrans" cxnId="{CA8EE462-AA4A-4F65-9D3A-129CA0544998}">
      <dgm:prSet/>
      <dgm:spPr/>
      <dgm:t>
        <a:bodyPr/>
        <a:lstStyle/>
        <a:p>
          <a:endParaRPr lang="ru-RU"/>
        </a:p>
      </dgm:t>
    </dgm:pt>
    <dgm:pt modelId="{142FF48B-AD61-4A2D-ACC1-420983CD0F2A}">
      <dgm:prSet custT="1"/>
      <dgm:spPr/>
      <dgm:t>
        <a:bodyPr/>
        <a:lstStyle/>
        <a:p>
          <a:r>
            <a:rPr lang="ru-RU" sz="1800" dirty="0" smtClean="0">
              <a:effectLst>
                <a:outerShdw blurRad="38100" dist="38100" dir="2700000" algn="tl">
                  <a:srgbClr val="000000">
                    <a:alpha val="43137"/>
                  </a:srgbClr>
                </a:outerShdw>
              </a:effectLst>
              <a:latin typeface="Candara" panose="020E0502030303020204" pitchFamily="34" charset="0"/>
            </a:rPr>
            <a:t>Многосторонние</a:t>
          </a:r>
          <a:endParaRPr lang="ru-RU" sz="1800" dirty="0">
            <a:effectLst>
              <a:outerShdw blurRad="38100" dist="38100" dir="2700000" algn="tl">
                <a:srgbClr val="000000">
                  <a:alpha val="43137"/>
                </a:srgbClr>
              </a:outerShdw>
            </a:effectLst>
            <a:latin typeface="Candara" panose="020E0502030303020204" pitchFamily="34" charset="0"/>
          </a:endParaRPr>
        </a:p>
      </dgm:t>
    </dgm:pt>
    <dgm:pt modelId="{97238A2E-EE57-4357-AE47-1B8523EB6F20}" type="parTrans" cxnId="{E8403C41-70B1-446C-8C7B-763D65865CC5}">
      <dgm:prSet/>
      <dgm:spPr/>
      <dgm:t>
        <a:bodyPr/>
        <a:lstStyle/>
        <a:p>
          <a:endParaRPr lang="ru-RU"/>
        </a:p>
      </dgm:t>
    </dgm:pt>
    <dgm:pt modelId="{10999C7B-678D-439E-8895-65A4EBADCE4F}" type="sibTrans" cxnId="{E8403C41-70B1-446C-8C7B-763D65865CC5}">
      <dgm:prSet/>
      <dgm:spPr/>
      <dgm:t>
        <a:bodyPr/>
        <a:lstStyle/>
        <a:p>
          <a:endParaRPr lang="ru-RU"/>
        </a:p>
      </dgm:t>
    </dgm:pt>
    <dgm:pt modelId="{B9B50EA6-1B36-4E8B-9CDD-7C1356DAD082}" type="pres">
      <dgm:prSet presAssocID="{9B75AAF1-B1C7-4BE2-BC9E-43693679ED02}" presName="hierChild1" presStyleCnt="0">
        <dgm:presLayoutVars>
          <dgm:orgChart val="1"/>
          <dgm:chPref val="1"/>
          <dgm:dir/>
          <dgm:animOne val="branch"/>
          <dgm:animLvl val="lvl"/>
          <dgm:resizeHandles/>
        </dgm:presLayoutVars>
      </dgm:prSet>
      <dgm:spPr/>
      <dgm:t>
        <a:bodyPr/>
        <a:lstStyle/>
        <a:p>
          <a:endParaRPr lang="ru-RU"/>
        </a:p>
      </dgm:t>
    </dgm:pt>
    <dgm:pt modelId="{F0A12F65-C0A9-472F-B1EC-DAD54FA1F923}" type="pres">
      <dgm:prSet presAssocID="{A9F10BC4-FDEF-4A19-BA7D-CEC0A376BEE8}" presName="hierRoot1" presStyleCnt="0">
        <dgm:presLayoutVars>
          <dgm:hierBranch val="init"/>
        </dgm:presLayoutVars>
      </dgm:prSet>
      <dgm:spPr/>
    </dgm:pt>
    <dgm:pt modelId="{25CE6F74-4238-423E-BF6E-71BFB15D31F8}" type="pres">
      <dgm:prSet presAssocID="{A9F10BC4-FDEF-4A19-BA7D-CEC0A376BEE8}" presName="rootComposite1" presStyleCnt="0"/>
      <dgm:spPr/>
    </dgm:pt>
    <dgm:pt modelId="{1CC1CEB5-163F-4E4C-B2B8-FF2212C2FC29}" type="pres">
      <dgm:prSet presAssocID="{A9F10BC4-FDEF-4A19-BA7D-CEC0A376BEE8}" presName="rootText1" presStyleLbl="node0" presStyleIdx="0" presStyleCnt="1" custScaleX="120713">
        <dgm:presLayoutVars>
          <dgm:chPref val="3"/>
        </dgm:presLayoutVars>
      </dgm:prSet>
      <dgm:spPr/>
      <dgm:t>
        <a:bodyPr/>
        <a:lstStyle/>
        <a:p>
          <a:endParaRPr lang="ru-RU"/>
        </a:p>
      </dgm:t>
    </dgm:pt>
    <dgm:pt modelId="{F69CA845-495A-4143-8FB2-426FDDAE229B}" type="pres">
      <dgm:prSet presAssocID="{A9F10BC4-FDEF-4A19-BA7D-CEC0A376BEE8}" presName="rootConnector1" presStyleLbl="node1" presStyleIdx="0" presStyleCnt="0"/>
      <dgm:spPr/>
      <dgm:t>
        <a:bodyPr/>
        <a:lstStyle/>
        <a:p>
          <a:endParaRPr lang="ru-RU"/>
        </a:p>
      </dgm:t>
    </dgm:pt>
    <dgm:pt modelId="{F6ECDD1C-C1F2-4FD2-BF3C-3DF420328830}" type="pres">
      <dgm:prSet presAssocID="{A9F10BC4-FDEF-4A19-BA7D-CEC0A376BEE8}" presName="hierChild2" presStyleCnt="0"/>
      <dgm:spPr/>
    </dgm:pt>
    <dgm:pt modelId="{2059C370-C1F5-42DA-A986-4FA57ABFA7AD}" type="pres">
      <dgm:prSet presAssocID="{CA7F6762-D55A-4AAA-96E8-B0B7546375FA}" presName="Name37" presStyleLbl="parChTrans1D2" presStyleIdx="0" presStyleCnt="4"/>
      <dgm:spPr/>
      <dgm:t>
        <a:bodyPr/>
        <a:lstStyle/>
        <a:p>
          <a:endParaRPr lang="ru-RU"/>
        </a:p>
      </dgm:t>
    </dgm:pt>
    <dgm:pt modelId="{BF8F9770-F6AA-43D4-98AC-139A5FC41041}" type="pres">
      <dgm:prSet presAssocID="{6E031586-C5B9-4023-98A4-21263596E9A2}" presName="hierRoot2" presStyleCnt="0">
        <dgm:presLayoutVars>
          <dgm:hierBranch val="init"/>
        </dgm:presLayoutVars>
      </dgm:prSet>
      <dgm:spPr/>
    </dgm:pt>
    <dgm:pt modelId="{6598F2B0-6B3D-4DD5-835D-01ACA35AE190}" type="pres">
      <dgm:prSet presAssocID="{6E031586-C5B9-4023-98A4-21263596E9A2}" presName="rootComposite" presStyleCnt="0"/>
      <dgm:spPr/>
    </dgm:pt>
    <dgm:pt modelId="{5D6D4F34-681D-437E-A89D-1671A7DE40B3}" type="pres">
      <dgm:prSet presAssocID="{6E031586-C5B9-4023-98A4-21263596E9A2}" presName="rootText" presStyleLbl="node2" presStyleIdx="0" presStyleCnt="4">
        <dgm:presLayoutVars>
          <dgm:chPref val="3"/>
        </dgm:presLayoutVars>
      </dgm:prSet>
      <dgm:spPr/>
      <dgm:t>
        <a:bodyPr/>
        <a:lstStyle/>
        <a:p>
          <a:endParaRPr lang="ru-RU"/>
        </a:p>
      </dgm:t>
    </dgm:pt>
    <dgm:pt modelId="{979BB7CE-1AAB-48BE-9B37-CEE6B0EA59EE}" type="pres">
      <dgm:prSet presAssocID="{6E031586-C5B9-4023-98A4-21263596E9A2}" presName="rootConnector" presStyleLbl="node2" presStyleIdx="0" presStyleCnt="4"/>
      <dgm:spPr/>
      <dgm:t>
        <a:bodyPr/>
        <a:lstStyle/>
        <a:p>
          <a:endParaRPr lang="ru-RU"/>
        </a:p>
      </dgm:t>
    </dgm:pt>
    <dgm:pt modelId="{59E76690-422C-46CA-98C0-7D36F55EE490}" type="pres">
      <dgm:prSet presAssocID="{6E031586-C5B9-4023-98A4-21263596E9A2}" presName="hierChild4" presStyleCnt="0"/>
      <dgm:spPr/>
    </dgm:pt>
    <dgm:pt modelId="{CAA2E105-8000-4EF2-B7DA-4ACA08312691}" type="pres">
      <dgm:prSet presAssocID="{3D2F0168-AA52-4EA9-B481-D3100DD2B1A4}" presName="Name37" presStyleLbl="parChTrans1D3" presStyleIdx="0" presStyleCnt="10"/>
      <dgm:spPr/>
      <dgm:t>
        <a:bodyPr/>
        <a:lstStyle/>
        <a:p>
          <a:endParaRPr lang="ru-RU"/>
        </a:p>
      </dgm:t>
    </dgm:pt>
    <dgm:pt modelId="{507A5686-62DB-452C-A8C7-AE899E2B1410}" type="pres">
      <dgm:prSet presAssocID="{05AF4E2C-582C-4B2F-81B7-5CB6DD038BE9}" presName="hierRoot2" presStyleCnt="0">
        <dgm:presLayoutVars>
          <dgm:hierBranch val="init"/>
        </dgm:presLayoutVars>
      </dgm:prSet>
      <dgm:spPr/>
    </dgm:pt>
    <dgm:pt modelId="{15F7A9FA-F6F6-4DE1-8933-CD34D4AE2F2D}" type="pres">
      <dgm:prSet presAssocID="{05AF4E2C-582C-4B2F-81B7-5CB6DD038BE9}" presName="rootComposite" presStyleCnt="0"/>
      <dgm:spPr/>
    </dgm:pt>
    <dgm:pt modelId="{57D35204-C1EB-4D24-87CF-DD5AAFAB326A}" type="pres">
      <dgm:prSet presAssocID="{05AF4E2C-582C-4B2F-81B7-5CB6DD038BE9}" presName="rootText" presStyleLbl="node3" presStyleIdx="0" presStyleCnt="10">
        <dgm:presLayoutVars>
          <dgm:chPref val="3"/>
        </dgm:presLayoutVars>
      </dgm:prSet>
      <dgm:spPr/>
      <dgm:t>
        <a:bodyPr/>
        <a:lstStyle/>
        <a:p>
          <a:endParaRPr lang="ru-RU"/>
        </a:p>
      </dgm:t>
    </dgm:pt>
    <dgm:pt modelId="{274BA767-EDBB-4B9A-945E-8495F8EE3F30}" type="pres">
      <dgm:prSet presAssocID="{05AF4E2C-582C-4B2F-81B7-5CB6DD038BE9}" presName="rootConnector" presStyleLbl="node3" presStyleIdx="0" presStyleCnt="10"/>
      <dgm:spPr/>
      <dgm:t>
        <a:bodyPr/>
        <a:lstStyle/>
        <a:p>
          <a:endParaRPr lang="ru-RU"/>
        </a:p>
      </dgm:t>
    </dgm:pt>
    <dgm:pt modelId="{E89C0046-2DAD-4D2C-A7E8-B9F17989CE00}" type="pres">
      <dgm:prSet presAssocID="{05AF4E2C-582C-4B2F-81B7-5CB6DD038BE9}" presName="hierChild4" presStyleCnt="0"/>
      <dgm:spPr/>
    </dgm:pt>
    <dgm:pt modelId="{A65BE0C3-AA2F-49D1-B03E-097DF7ED87B6}" type="pres">
      <dgm:prSet presAssocID="{05AF4E2C-582C-4B2F-81B7-5CB6DD038BE9}" presName="hierChild5" presStyleCnt="0"/>
      <dgm:spPr/>
    </dgm:pt>
    <dgm:pt modelId="{A864BA07-0DD8-48C1-91E3-25FF092DC5F2}" type="pres">
      <dgm:prSet presAssocID="{FEE65123-56C9-4253-9DFD-CD25E1BD6B87}" presName="Name37" presStyleLbl="parChTrans1D3" presStyleIdx="1" presStyleCnt="10"/>
      <dgm:spPr/>
      <dgm:t>
        <a:bodyPr/>
        <a:lstStyle/>
        <a:p>
          <a:endParaRPr lang="ru-RU"/>
        </a:p>
      </dgm:t>
    </dgm:pt>
    <dgm:pt modelId="{0DF6E392-C3E3-4453-B19F-A82DB8332C2D}" type="pres">
      <dgm:prSet presAssocID="{66DD8B2F-77AF-4BD9-A751-4E3BDF28079D}" presName="hierRoot2" presStyleCnt="0">
        <dgm:presLayoutVars>
          <dgm:hierBranch val="init"/>
        </dgm:presLayoutVars>
      </dgm:prSet>
      <dgm:spPr/>
    </dgm:pt>
    <dgm:pt modelId="{2CA03BCC-C222-4DF4-A505-3FC80CFC0E7A}" type="pres">
      <dgm:prSet presAssocID="{66DD8B2F-77AF-4BD9-A751-4E3BDF28079D}" presName="rootComposite" presStyleCnt="0"/>
      <dgm:spPr/>
    </dgm:pt>
    <dgm:pt modelId="{C2815770-9198-44F5-ABD7-D0289798F68B}" type="pres">
      <dgm:prSet presAssocID="{66DD8B2F-77AF-4BD9-A751-4E3BDF28079D}" presName="rootText" presStyleLbl="node3" presStyleIdx="1" presStyleCnt="10">
        <dgm:presLayoutVars>
          <dgm:chPref val="3"/>
        </dgm:presLayoutVars>
      </dgm:prSet>
      <dgm:spPr/>
      <dgm:t>
        <a:bodyPr/>
        <a:lstStyle/>
        <a:p>
          <a:endParaRPr lang="ru-RU"/>
        </a:p>
      </dgm:t>
    </dgm:pt>
    <dgm:pt modelId="{4DA94AA6-D6C2-4AF7-9D77-4F1553AD26C4}" type="pres">
      <dgm:prSet presAssocID="{66DD8B2F-77AF-4BD9-A751-4E3BDF28079D}" presName="rootConnector" presStyleLbl="node3" presStyleIdx="1" presStyleCnt="10"/>
      <dgm:spPr/>
      <dgm:t>
        <a:bodyPr/>
        <a:lstStyle/>
        <a:p>
          <a:endParaRPr lang="ru-RU"/>
        </a:p>
      </dgm:t>
    </dgm:pt>
    <dgm:pt modelId="{7F1B8920-FDC6-420C-A994-CC34F64309B6}" type="pres">
      <dgm:prSet presAssocID="{66DD8B2F-77AF-4BD9-A751-4E3BDF28079D}" presName="hierChild4" presStyleCnt="0"/>
      <dgm:spPr/>
    </dgm:pt>
    <dgm:pt modelId="{331CFC2A-09E2-47FC-AAAE-7A9673E297CD}" type="pres">
      <dgm:prSet presAssocID="{66DD8B2F-77AF-4BD9-A751-4E3BDF28079D}" presName="hierChild5" presStyleCnt="0"/>
      <dgm:spPr/>
    </dgm:pt>
    <dgm:pt modelId="{069B027A-5178-4AEF-B6E9-EED80C1AD4DE}" type="pres">
      <dgm:prSet presAssocID="{91A7750C-2D84-43B9-AC4C-3A6A992FFF04}" presName="Name37" presStyleLbl="parChTrans1D3" presStyleIdx="2" presStyleCnt="10"/>
      <dgm:spPr/>
      <dgm:t>
        <a:bodyPr/>
        <a:lstStyle/>
        <a:p>
          <a:endParaRPr lang="ru-RU"/>
        </a:p>
      </dgm:t>
    </dgm:pt>
    <dgm:pt modelId="{C005430A-9220-4760-94FD-A0865EDF5E1F}" type="pres">
      <dgm:prSet presAssocID="{0BDABA09-8962-44F6-B3EC-D9003C7510E9}" presName="hierRoot2" presStyleCnt="0">
        <dgm:presLayoutVars>
          <dgm:hierBranch val="init"/>
        </dgm:presLayoutVars>
      </dgm:prSet>
      <dgm:spPr/>
    </dgm:pt>
    <dgm:pt modelId="{81B5AA51-232F-473B-92EE-A5414816D261}" type="pres">
      <dgm:prSet presAssocID="{0BDABA09-8962-44F6-B3EC-D9003C7510E9}" presName="rootComposite" presStyleCnt="0"/>
      <dgm:spPr/>
    </dgm:pt>
    <dgm:pt modelId="{BBDDCF77-8D49-45FE-BE5B-2A917E968FDF}" type="pres">
      <dgm:prSet presAssocID="{0BDABA09-8962-44F6-B3EC-D9003C7510E9}" presName="rootText" presStyleLbl="node3" presStyleIdx="2" presStyleCnt="10">
        <dgm:presLayoutVars>
          <dgm:chPref val="3"/>
        </dgm:presLayoutVars>
      </dgm:prSet>
      <dgm:spPr/>
      <dgm:t>
        <a:bodyPr/>
        <a:lstStyle/>
        <a:p>
          <a:endParaRPr lang="ru-RU"/>
        </a:p>
      </dgm:t>
    </dgm:pt>
    <dgm:pt modelId="{59A1D199-27F5-418C-AE57-8A63704585D6}" type="pres">
      <dgm:prSet presAssocID="{0BDABA09-8962-44F6-B3EC-D9003C7510E9}" presName="rootConnector" presStyleLbl="node3" presStyleIdx="2" presStyleCnt="10"/>
      <dgm:spPr/>
      <dgm:t>
        <a:bodyPr/>
        <a:lstStyle/>
        <a:p>
          <a:endParaRPr lang="ru-RU"/>
        </a:p>
      </dgm:t>
    </dgm:pt>
    <dgm:pt modelId="{780E46D3-4414-4CF7-9908-744270E93580}" type="pres">
      <dgm:prSet presAssocID="{0BDABA09-8962-44F6-B3EC-D9003C7510E9}" presName="hierChild4" presStyleCnt="0"/>
      <dgm:spPr/>
    </dgm:pt>
    <dgm:pt modelId="{BFE9B602-9717-400C-A350-B14DB936E689}" type="pres">
      <dgm:prSet presAssocID="{0BDABA09-8962-44F6-B3EC-D9003C7510E9}" presName="hierChild5" presStyleCnt="0"/>
      <dgm:spPr/>
    </dgm:pt>
    <dgm:pt modelId="{2AA78BFF-6A70-4CB8-A9FA-2B0A8B8BB6C2}" type="pres">
      <dgm:prSet presAssocID="{6E031586-C5B9-4023-98A4-21263596E9A2}" presName="hierChild5" presStyleCnt="0"/>
      <dgm:spPr/>
    </dgm:pt>
    <dgm:pt modelId="{AA47428E-548B-4271-A87A-888C34AC66F5}" type="pres">
      <dgm:prSet presAssocID="{A9A8D333-9424-4A5E-8D27-1B59066C59D9}" presName="Name37" presStyleLbl="parChTrans1D2" presStyleIdx="1" presStyleCnt="4"/>
      <dgm:spPr/>
      <dgm:t>
        <a:bodyPr/>
        <a:lstStyle/>
        <a:p>
          <a:endParaRPr lang="ru-RU"/>
        </a:p>
      </dgm:t>
    </dgm:pt>
    <dgm:pt modelId="{8F9974ED-FEB4-4E1C-BF76-A35E323889C7}" type="pres">
      <dgm:prSet presAssocID="{F139B54C-9FB4-4225-910D-ADACF9C09F1A}" presName="hierRoot2" presStyleCnt="0">
        <dgm:presLayoutVars>
          <dgm:hierBranch val="init"/>
        </dgm:presLayoutVars>
      </dgm:prSet>
      <dgm:spPr/>
    </dgm:pt>
    <dgm:pt modelId="{319579CF-CD2A-4790-B385-64623D65C4D0}" type="pres">
      <dgm:prSet presAssocID="{F139B54C-9FB4-4225-910D-ADACF9C09F1A}" presName="rootComposite" presStyleCnt="0"/>
      <dgm:spPr/>
    </dgm:pt>
    <dgm:pt modelId="{EEE4E81E-03C1-4C1D-B02E-5DDCFE20C1D8}" type="pres">
      <dgm:prSet presAssocID="{F139B54C-9FB4-4225-910D-ADACF9C09F1A}" presName="rootText" presStyleLbl="node2" presStyleIdx="1" presStyleCnt="4" custScaleX="127644">
        <dgm:presLayoutVars>
          <dgm:chPref val="3"/>
        </dgm:presLayoutVars>
      </dgm:prSet>
      <dgm:spPr/>
      <dgm:t>
        <a:bodyPr/>
        <a:lstStyle/>
        <a:p>
          <a:endParaRPr lang="ru-RU"/>
        </a:p>
      </dgm:t>
    </dgm:pt>
    <dgm:pt modelId="{68E21901-6D4A-4578-A4F9-881E2966C259}" type="pres">
      <dgm:prSet presAssocID="{F139B54C-9FB4-4225-910D-ADACF9C09F1A}" presName="rootConnector" presStyleLbl="node2" presStyleIdx="1" presStyleCnt="4"/>
      <dgm:spPr/>
      <dgm:t>
        <a:bodyPr/>
        <a:lstStyle/>
        <a:p>
          <a:endParaRPr lang="ru-RU"/>
        </a:p>
      </dgm:t>
    </dgm:pt>
    <dgm:pt modelId="{F076DC7D-650C-4440-AF11-E1F69996D0D9}" type="pres">
      <dgm:prSet presAssocID="{F139B54C-9FB4-4225-910D-ADACF9C09F1A}" presName="hierChild4" presStyleCnt="0"/>
      <dgm:spPr/>
    </dgm:pt>
    <dgm:pt modelId="{64068FEB-6710-4105-95B9-3AC5C3150959}" type="pres">
      <dgm:prSet presAssocID="{E3153F02-DDAE-433F-974F-FB99F934F0DE}" presName="Name37" presStyleLbl="parChTrans1D3" presStyleIdx="3" presStyleCnt="10"/>
      <dgm:spPr/>
      <dgm:t>
        <a:bodyPr/>
        <a:lstStyle/>
        <a:p>
          <a:endParaRPr lang="ru-RU"/>
        </a:p>
      </dgm:t>
    </dgm:pt>
    <dgm:pt modelId="{5BA61EBD-00C6-4612-B3BA-B6EDDAD872C4}" type="pres">
      <dgm:prSet presAssocID="{438362B2-747C-4CCB-9AB4-020ABF655FAE}" presName="hierRoot2" presStyleCnt="0">
        <dgm:presLayoutVars>
          <dgm:hierBranch val="init"/>
        </dgm:presLayoutVars>
      </dgm:prSet>
      <dgm:spPr/>
    </dgm:pt>
    <dgm:pt modelId="{79C1E3F4-4C88-48D2-8019-2563DE5D5B53}" type="pres">
      <dgm:prSet presAssocID="{438362B2-747C-4CCB-9AB4-020ABF655FAE}" presName="rootComposite" presStyleCnt="0"/>
      <dgm:spPr/>
    </dgm:pt>
    <dgm:pt modelId="{35F8B055-36D0-40F3-BEDB-8D659780950A}" type="pres">
      <dgm:prSet presAssocID="{438362B2-747C-4CCB-9AB4-020ABF655FAE}" presName="rootText" presStyleLbl="node3" presStyleIdx="3" presStyleCnt="10">
        <dgm:presLayoutVars>
          <dgm:chPref val="3"/>
        </dgm:presLayoutVars>
      </dgm:prSet>
      <dgm:spPr/>
      <dgm:t>
        <a:bodyPr/>
        <a:lstStyle/>
        <a:p>
          <a:endParaRPr lang="ru-RU"/>
        </a:p>
      </dgm:t>
    </dgm:pt>
    <dgm:pt modelId="{5F9C7134-5A50-4C9F-98ED-B0F166D35F6A}" type="pres">
      <dgm:prSet presAssocID="{438362B2-747C-4CCB-9AB4-020ABF655FAE}" presName="rootConnector" presStyleLbl="node3" presStyleIdx="3" presStyleCnt="10"/>
      <dgm:spPr/>
      <dgm:t>
        <a:bodyPr/>
        <a:lstStyle/>
        <a:p>
          <a:endParaRPr lang="ru-RU"/>
        </a:p>
      </dgm:t>
    </dgm:pt>
    <dgm:pt modelId="{5F90BF5A-510D-486E-B625-C845329F2E49}" type="pres">
      <dgm:prSet presAssocID="{438362B2-747C-4CCB-9AB4-020ABF655FAE}" presName="hierChild4" presStyleCnt="0"/>
      <dgm:spPr/>
    </dgm:pt>
    <dgm:pt modelId="{EF38CBCF-8660-43EB-9A0F-52DDDE210F0F}" type="pres">
      <dgm:prSet presAssocID="{438362B2-747C-4CCB-9AB4-020ABF655FAE}" presName="hierChild5" presStyleCnt="0"/>
      <dgm:spPr/>
    </dgm:pt>
    <dgm:pt modelId="{90C0B087-21C3-45C3-AD3D-6EFA5475C375}" type="pres">
      <dgm:prSet presAssocID="{B708BEF0-DC24-46C8-B808-FB21C93089E3}" presName="Name37" presStyleLbl="parChTrans1D3" presStyleIdx="4" presStyleCnt="10"/>
      <dgm:spPr/>
      <dgm:t>
        <a:bodyPr/>
        <a:lstStyle/>
        <a:p>
          <a:endParaRPr lang="ru-RU"/>
        </a:p>
      </dgm:t>
    </dgm:pt>
    <dgm:pt modelId="{53B73693-FBDC-4336-97D6-26FE9E6A4988}" type="pres">
      <dgm:prSet presAssocID="{2911EABE-9269-47CD-A112-EFCF13D95AA0}" presName="hierRoot2" presStyleCnt="0">
        <dgm:presLayoutVars>
          <dgm:hierBranch val="init"/>
        </dgm:presLayoutVars>
      </dgm:prSet>
      <dgm:spPr/>
    </dgm:pt>
    <dgm:pt modelId="{2A3BB888-AB42-4F79-9899-CA22AD3C7C94}" type="pres">
      <dgm:prSet presAssocID="{2911EABE-9269-47CD-A112-EFCF13D95AA0}" presName="rootComposite" presStyleCnt="0"/>
      <dgm:spPr/>
    </dgm:pt>
    <dgm:pt modelId="{103C5D27-A34E-4600-8EC9-1C8E366A3D80}" type="pres">
      <dgm:prSet presAssocID="{2911EABE-9269-47CD-A112-EFCF13D95AA0}" presName="rootText" presStyleLbl="node3" presStyleIdx="4" presStyleCnt="10">
        <dgm:presLayoutVars>
          <dgm:chPref val="3"/>
        </dgm:presLayoutVars>
      </dgm:prSet>
      <dgm:spPr/>
      <dgm:t>
        <a:bodyPr/>
        <a:lstStyle/>
        <a:p>
          <a:endParaRPr lang="ru-RU"/>
        </a:p>
      </dgm:t>
    </dgm:pt>
    <dgm:pt modelId="{8F87671F-C5F3-4A28-AAE1-58B0B43DC31B}" type="pres">
      <dgm:prSet presAssocID="{2911EABE-9269-47CD-A112-EFCF13D95AA0}" presName="rootConnector" presStyleLbl="node3" presStyleIdx="4" presStyleCnt="10"/>
      <dgm:spPr/>
      <dgm:t>
        <a:bodyPr/>
        <a:lstStyle/>
        <a:p>
          <a:endParaRPr lang="ru-RU"/>
        </a:p>
      </dgm:t>
    </dgm:pt>
    <dgm:pt modelId="{81F4B374-381C-43ED-AE09-614626E6EAAA}" type="pres">
      <dgm:prSet presAssocID="{2911EABE-9269-47CD-A112-EFCF13D95AA0}" presName="hierChild4" presStyleCnt="0"/>
      <dgm:spPr/>
    </dgm:pt>
    <dgm:pt modelId="{9E7DBA77-6245-44EA-99A7-464FF9014BF1}" type="pres">
      <dgm:prSet presAssocID="{2911EABE-9269-47CD-A112-EFCF13D95AA0}" presName="hierChild5" presStyleCnt="0"/>
      <dgm:spPr/>
    </dgm:pt>
    <dgm:pt modelId="{6FF95958-3475-4A8B-B553-38A573C00D1E}" type="pres">
      <dgm:prSet presAssocID="{F139B54C-9FB4-4225-910D-ADACF9C09F1A}" presName="hierChild5" presStyleCnt="0"/>
      <dgm:spPr/>
    </dgm:pt>
    <dgm:pt modelId="{D4E97C7E-A777-45CE-B853-2257C719440B}" type="pres">
      <dgm:prSet presAssocID="{B03F7E86-9022-4837-960C-8F3315ED8625}" presName="Name37" presStyleLbl="parChTrans1D2" presStyleIdx="2" presStyleCnt="4"/>
      <dgm:spPr/>
      <dgm:t>
        <a:bodyPr/>
        <a:lstStyle/>
        <a:p>
          <a:endParaRPr lang="ru-RU"/>
        </a:p>
      </dgm:t>
    </dgm:pt>
    <dgm:pt modelId="{8230A25A-AB06-46FF-A465-59257221E4B3}" type="pres">
      <dgm:prSet presAssocID="{5C0D77C6-11C4-4294-9F75-74CC78054CA4}" presName="hierRoot2" presStyleCnt="0">
        <dgm:presLayoutVars>
          <dgm:hierBranch val="init"/>
        </dgm:presLayoutVars>
      </dgm:prSet>
      <dgm:spPr/>
    </dgm:pt>
    <dgm:pt modelId="{723CD779-0564-44E8-9A81-A481603CE7D5}" type="pres">
      <dgm:prSet presAssocID="{5C0D77C6-11C4-4294-9F75-74CC78054CA4}" presName="rootComposite" presStyleCnt="0"/>
      <dgm:spPr/>
    </dgm:pt>
    <dgm:pt modelId="{763F46FE-768A-492D-BD31-F4A09F0B6F99}" type="pres">
      <dgm:prSet presAssocID="{5C0D77C6-11C4-4294-9F75-74CC78054CA4}" presName="rootText" presStyleLbl="node2" presStyleIdx="2" presStyleCnt="4">
        <dgm:presLayoutVars>
          <dgm:chPref val="3"/>
        </dgm:presLayoutVars>
      </dgm:prSet>
      <dgm:spPr/>
      <dgm:t>
        <a:bodyPr/>
        <a:lstStyle/>
        <a:p>
          <a:endParaRPr lang="ru-RU"/>
        </a:p>
      </dgm:t>
    </dgm:pt>
    <dgm:pt modelId="{95352FC9-1B08-451C-BDA8-03B53432E566}" type="pres">
      <dgm:prSet presAssocID="{5C0D77C6-11C4-4294-9F75-74CC78054CA4}" presName="rootConnector" presStyleLbl="node2" presStyleIdx="2" presStyleCnt="4"/>
      <dgm:spPr/>
      <dgm:t>
        <a:bodyPr/>
        <a:lstStyle/>
        <a:p>
          <a:endParaRPr lang="ru-RU"/>
        </a:p>
      </dgm:t>
    </dgm:pt>
    <dgm:pt modelId="{DA7765B6-BDFA-4B1A-A03E-BD98647C7BC9}" type="pres">
      <dgm:prSet presAssocID="{5C0D77C6-11C4-4294-9F75-74CC78054CA4}" presName="hierChild4" presStyleCnt="0"/>
      <dgm:spPr/>
    </dgm:pt>
    <dgm:pt modelId="{95164542-22CE-4FFC-8C5F-CA6BAA826D14}" type="pres">
      <dgm:prSet presAssocID="{8B7FAB94-3D7F-488B-BF69-91D92D1B5045}" presName="Name37" presStyleLbl="parChTrans1D3" presStyleIdx="5" presStyleCnt="10"/>
      <dgm:spPr/>
      <dgm:t>
        <a:bodyPr/>
        <a:lstStyle/>
        <a:p>
          <a:endParaRPr lang="ru-RU"/>
        </a:p>
      </dgm:t>
    </dgm:pt>
    <dgm:pt modelId="{DD5BFC5C-15A8-4D51-8D62-3F6706CBE9A7}" type="pres">
      <dgm:prSet presAssocID="{3BC9E789-199C-495E-9F0C-F5C02D230446}" presName="hierRoot2" presStyleCnt="0">
        <dgm:presLayoutVars>
          <dgm:hierBranch val="init"/>
        </dgm:presLayoutVars>
      </dgm:prSet>
      <dgm:spPr/>
    </dgm:pt>
    <dgm:pt modelId="{1BB563D3-3508-45A6-AB6D-B8252ADBF686}" type="pres">
      <dgm:prSet presAssocID="{3BC9E789-199C-495E-9F0C-F5C02D230446}" presName="rootComposite" presStyleCnt="0"/>
      <dgm:spPr/>
    </dgm:pt>
    <dgm:pt modelId="{4C151A26-94EB-4002-A3E7-2A632851F123}" type="pres">
      <dgm:prSet presAssocID="{3BC9E789-199C-495E-9F0C-F5C02D230446}" presName="rootText" presStyleLbl="node3" presStyleIdx="5" presStyleCnt="10">
        <dgm:presLayoutVars>
          <dgm:chPref val="3"/>
        </dgm:presLayoutVars>
      </dgm:prSet>
      <dgm:spPr/>
      <dgm:t>
        <a:bodyPr/>
        <a:lstStyle/>
        <a:p>
          <a:endParaRPr lang="ru-RU"/>
        </a:p>
      </dgm:t>
    </dgm:pt>
    <dgm:pt modelId="{F01C7DFD-D135-419A-A095-A583C473ED9A}" type="pres">
      <dgm:prSet presAssocID="{3BC9E789-199C-495E-9F0C-F5C02D230446}" presName="rootConnector" presStyleLbl="node3" presStyleIdx="5" presStyleCnt="10"/>
      <dgm:spPr/>
      <dgm:t>
        <a:bodyPr/>
        <a:lstStyle/>
        <a:p>
          <a:endParaRPr lang="ru-RU"/>
        </a:p>
      </dgm:t>
    </dgm:pt>
    <dgm:pt modelId="{9D4BB73E-AB73-4FBB-A58F-C2343BCCF96F}" type="pres">
      <dgm:prSet presAssocID="{3BC9E789-199C-495E-9F0C-F5C02D230446}" presName="hierChild4" presStyleCnt="0"/>
      <dgm:spPr/>
    </dgm:pt>
    <dgm:pt modelId="{2D11F672-3AF3-44CC-81D5-2B713527F901}" type="pres">
      <dgm:prSet presAssocID="{3BC9E789-199C-495E-9F0C-F5C02D230446}" presName="hierChild5" presStyleCnt="0"/>
      <dgm:spPr/>
    </dgm:pt>
    <dgm:pt modelId="{18D5B4C4-E5D2-4814-B14F-07A47F5DA07B}" type="pres">
      <dgm:prSet presAssocID="{97238A2E-EE57-4357-AE47-1B8523EB6F20}" presName="Name37" presStyleLbl="parChTrans1D3" presStyleIdx="6" presStyleCnt="10"/>
      <dgm:spPr/>
      <dgm:t>
        <a:bodyPr/>
        <a:lstStyle/>
        <a:p>
          <a:endParaRPr lang="ru-RU"/>
        </a:p>
      </dgm:t>
    </dgm:pt>
    <dgm:pt modelId="{D81C7B64-7E24-41FA-8F42-A704021B1261}" type="pres">
      <dgm:prSet presAssocID="{142FF48B-AD61-4A2D-ACC1-420983CD0F2A}" presName="hierRoot2" presStyleCnt="0">
        <dgm:presLayoutVars>
          <dgm:hierBranch val="init"/>
        </dgm:presLayoutVars>
      </dgm:prSet>
      <dgm:spPr/>
    </dgm:pt>
    <dgm:pt modelId="{5C70E1D9-F385-4DBE-BFE8-34C808A23717}" type="pres">
      <dgm:prSet presAssocID="{142FF48B-AD61-4A2D-ACC1-420983CD0F2A}" presName="rootComposite" presStyleCnt="0"/>
      <dgm:spPr/>
    </dgm:pt>
    <dgm:pt modelId="{426A79E9-1B25-4932-B485-B6CA0ECE5CA0}" type="pres">
      <dgm:prSet presAssocID="{142FF48B-AD61-4A2D-ACC1-420983CD0F2A}" presName="rootText" presStyleLbl="node3" presStyleIdx="6" presStyleCnt="10">
        <dgm:presLayoutVars>
          <dgm:chPref val="3"/>
        </dgm:presLayoutVars>
      </dgm:prSet>
      <dgm:spPr/>
      <dgm:t>
        <a:bodyPr/>
        <a:lstStyle/>
        <a:p>
          <a:endParaRPr lang="ru-RU"/>
        </a:p>
      </dgm:t>
    </dgm:pt>
    <dgm:pt modelId="{B6112728-EC65-41DE-BA4A-56D05E15E615}" type="pres">
      <dgm:prSet presAssocID="{142FF48B-AD61-4A2D-ACC1-420983CD0F2A}" presName="rootConnector" presStyleLbl="node3" presStyleIdx="6" presStyleCnt="10"/>
      <dgm:spPr/>
      <dgm:t>
        <a:bodyPr/>
        <a:lstStyle/>
        <a:p>
          <a:endParaRPr lang="ru-RU"/>
        </a:p>
      </dgm:t>
    </dgm:pt>
    <dgm:pt modelId="{030C6A38-80BD-43AB-9F62-9B081C0913C0}" type="pres">
      <dgm:prSet presAssocID="{142FF48B-AD61-4A2D-ACC1-420983CD0F2A}" presName="hierChild4" presStyleCnt="0"/>
      <dgm:spPr/>
    </dgm:pt>
    <dgm:pt modelId="{B32BFC21-A453-4863-ACD7-7B0EC9E2EA0E}" type="pres">
      <dgm:prSet presAssocID="{142FF48B-AD61-4A2D-ACC1-420983CD0F2A}" presName="hierChild5" presStyleCnt="0"/>
      <dgm:spPr/>
    </dgm:pt>
    <dgm:pt modelId="{36DA65BE-0428-4374-A274-23F90902DE75}" type="pres">
      <dgm:prSet presAssocID="{5C0D77C6-11C4-4294-9F75-74CC78054CA4}" presName="hierChild5" presStyleCnt="0"/>
      <dgm:spPr/>
    </dgm:pt>
    <dgm:pt modelId="{8740595D-62F8-42E9-B449-E303DC01BE75}" type="pres">
      <dgm:prSet presAssocID="{CEEC71EE-F27F-4307-8E92-D865AB948FC7}" presName="Name37" presStyleLbl="parChTrans1D2" presStyleIdx="3" presStyleCnt="4"/>
      <dgm:spPr/>
      <dgm:t>
        <a:bodyPr/>
        <a:lstStyle/>
        <a:p>
          <a:endParaRPr lang="ru-RU"/>
        </a:p>
      </dgm:t>
    </dgm:pt>
    <dgm:pt modelId="{B6F17739-CAFB-49F1-AA3B-43356D4F933D}" type="pres">
      <dgm:prSet presAssocID="{1F84DD2A-3AA7-4E18-9684-D4523328A0B4}" presName="hierRoot2" presStyleCnt="0">
        <dgm:presLayoutVars>
          <dgm:hierBranch val="init"/>
        </dgm:presLayoutVars>
      </dgm:prSet>
      <dgm:spPr/>
    </dgm:pt>
    <dgm:pt modelId="{8F366DB0-79D1-4F1A-8880-56F8C2CCAC4D}" type="pres">
      <dgm:prSet presAssocID="{1F84DD2A-3AA7-4E18-9684-D4523328A0B4}" presName="rootComposite" presStyleCnt="0"/>
      <dgm:spPr/>
    </dgm:pt>
    <dgm:pt modelId="{88A14E83-4BBC-44CE-90F7-5B7B9DB6B0AC}" type="pres">
      <dgm:prSet presAssocID="{1F84DD2A-3AA7-4E18-9684-D4523328A0B4}" presName="rootText" presStyleLbl="node2" presStyleIdx="3" presStyleCnt="4">
        <dgm:presLayoutVars>
          <dgm:chPref val="3"/>
        </dgm:presLayoutVars>
      </dgm:prSet>
      <dgm:spPr/>
      <dgm:t>
        <a:bodyPr/>
        <a:lstStyle/>
        <a:p>
          <a:endParaRPr lang="ru-RU"/>
        </a:p>
      </dgm:t>
    </dgm:pt>
    <dgm:pt modelId="{4C3EC713-2E0D-41C0-BD15-38203528B27B}" type="pres">
      <dgm:prSet presAssocID="{1F84DD2A-3AA7-4E18-9684-D4523328A0B4}" presName="rootConnector" presStyleLbl="node2" presStyleIdx="3" presStyleCnt="4"/>
      <dgm:spPr/>
      <dgm:t>
        <a:bodyPr/>
        <a:lstStyle/>
        <a:p>
          <a:endParaRPr lang="ru-RU"/>
        </a:p>
      </dgm:t>
    </dgm:pt>
    <dgm:pt modelId="{649515CD-E039-4C5C-BB6B-7A152B175281}" type="pres">
      <dgm:prSet presAssocID="{1F84DD2A-3AA7-4E18-9684-D4523328A0B4}" presName="hierChild4" presStyleCnt="0"/>
      <dgm:spPr/>
    </dgm:pt>
    <dgm:pt modelId="{61C8888F-7329-4A07-B709-927A6FF9366F}" type="pres">
      <dgm:prSet presAssocID="{6C577D91-FED9-46FB-B8C7-DF9007A15F96}" presName="Name37" presStyleLbl="parChTrans1D3" presStyleIdx="7" presStyleCnt="10"/>
      <dgm:spPr/>
      <dgm:t>
        <a:bodyPr/>
        <a:lstStyle/>
        <a:p>
          <a:endParaRPr lang="ru-RU"/>
        </a:p>
      </dgm:t>
    </dgm:pt>
    <dgm:pt modelId="{86DD5F0A-30A8-43E3-B2F0-1CC7E8E7E1F7}" type="pres">
      <dgm:prSet presAssocID="{BDB94392-4BF9-4591-AF09-FD7972D80B82}" presName="hierRoot2" presStyleCnt="0">
        <dgm:presLayoutVars>
          <dgm:hierBranch val="init"/>
        </dgm:presLayoutVars>
      </dgm:prSet>
      <dgm:spPr/>
    </dgm:pt>
    <dgm:pt modelId="{57F977FA-FF0B-4AB2-9FE1-7BC26B4A92F5}" type="pres">
      <dgm:prSet presAssocID="{BDB94392-4BF9-4591-AF09-FD7972D80B82}" presName="rootComposite" presStyleCnt="0"/>
      <dgm:spPr/>
    </dgm:pt>
    <dgm:pt modelId="{E781C2A4-2964-4797-83CC-EF147B50BDA4}" type="pres">
      <dgm:prSet presAssocID="{BDB94392-4BF9-4591-AF09-FD7972D80B82}" presName="rootText" presStyleLbl="node3" presStyleIdx="7" presStyleCnt="10">
        <dgm:presLayoutVars>
          <dgm:chPref val="3"/>
        </dgm:presLayoutVars>
      </dgm:prSet>
      <dgm:spPr/>
      <dgm:t>
        <a:bodyPr/>
        <a:lstStyle/>
        <a:p>
          <a:endParaRPr lang="ru-RU"/>
        </a:p>
      </dgm:t>
    </dgm:pt>
    <dgm:pt modelId="{D60DC235-6D0F-4124-9EBB-5E966B88B792}" type="pres">
      <dgm:prSet presAssocID="{BDB94392-4BF9-4591-AF09-FD7972D80B82}" presName="rootConnector" presStyleLbl="node3" presStyleIdx="7" presStyleCnt="10"/>
      <dgm:spPr/>
      <dgm:t>
        <a:bodyPr/>
        <a:lstStyle/>
        <a:p>
          <a:endParaRPr lang="ru-RU"/>
        </a:p>
      </dgm:t>
    </dgm:pt>
    <dgm:pt modelId="{3056596E-C7E9-4C19-8FA2-52FD889EA15E}" type="pres">
      <dgm:prSet presAssocID="{BDB94392-4BF9-4591-AF09-FD7972D80B82}" presName="hierChild4" presStyleCnt="0"/>
      <dgm:spPr/>
    </dgm:pt>
    <dgm:pt modelId="{859C568B-90F5-4CA1-B991-3A323F03F6C7}" type="pres">
      <dgm:prSet presAssocID="{BDB94392-4BF9-4591-AF09-FD7972D80B82}" presName="hierChild5" presStyleCnt="0"/>
      <dgm:spPr/>
    </dgm:pt>
    <dgm:pt modelId="{0E29DD62-CE31-462C-B32F-A4D9E8D8291E}" type="pres">
      <dgm:prSet presAssocID="{59FBC12C-C97B-4496-B343-FAC1CB10B508}" presName="Name37" presStyleLbl="parChTrans1D3" presStyleIdx="8" presStyleCnt="10"/>
      <dgm:spPr/>
      <dgm:t>
        <a:bodyPr/>
        <a:lstStyle/>
        <a:p>
          <a:endParaRPr lang="ru-RU"/>
        </a:p>
      </dgm:t>
    </dgm:pt>
    <dgm:pt modelId="{CFD19882-D117-42FF-AC44-E9F270413D8B}" type="pres">
      <dgm:prSet presAssocID="{857BAB55-92D4-4891-8B0C-72BDBBC5EBDA}" presName="hierRoot2" presStyleCnt="0">
        <dgm:presLayoutVars>
          <dgm:hierBranch val="init"/>
        </dgm:presLayoutVars>
      </dgm:prSet>
      <dgm:spPr/>
    </dgm:pt>
    <dgm:pt modelId="{9F2D2F3C-D203-4C55-9ED0-2C04A96DA198}" type="pres">
      <dgm:prSet presAssocID="{857BAB55-92D4-4891-8B0C-72BDBBC5EBDA}" presName="rootComposite" presStyleCnt="0"/>
      <dgm:spPr/>
    </dgm:pt>
    <dgm:pt modelId="{06A3E556-0B4F-4CC8-919A-73A81917BDF2}" type="pres">
      <dgm:prSet presAssocID="{857BAB55-92D4-4891-8B0C-72BDBBC5EBDA}" presName="rootText" presStyleLbl="node3" presStyleIdx="8" presStyleCnt="10">
        <dgm:presLayoutVars>
          <dgm:chPref val="3"/>
        </dgm:presLayoutVars>
      </dgm:prSet>
      <dgm:spPr/>
      <dgm:t>
        <a:bodyPr/>
        <a:lstStyle/>
        <a:p>
          <a:endParaRPr lang="ru-RU"/>
        </a:p>
      </dgm:t>
    </dgm:pt>
    <dgm:pt modelId="{353F0CF9-DD60-47EB-89DB-152B19F1EF46}" type="pres">
      <dgm:prSet presAssocID="{857BAB55-92D4-4891-8B0C-72BDBBC5EBDA}" presName="rootConnector" presStyleLbl="node3" presStyleIdx="8" presStyleCnt="10"/>
      <dgm:spPr/>
      <dgm:t>
        <a:bodyPr/>
        <a:lstStyle/>
        <a:p>
          <a:endParaRPr lang="ru-RU"/>
        </a:p>
      </dgm:t>
    </dgm:pt>
    <dgm:pt modelId="{DCED249E-AA99-4067-AF71-B6F677D90E03}" type="pres">
      <dgm:prSet presAssocID="{857BAB55-92D4-4891-8B0C-72BDBBC5EBDA}" presName="hierChild4" presStyleCnt="0"/>
      <dgm:spPr/>
    </dgm:pt>
    <dgm:pt modelId="{D4995E4A-5618-4DDC-B0E8-79D966FE7E80}" type="pres">
      <dgm:prSet presAssocID="{857BAB55-92D4-4891-8B0C-72BDBBC5EBDA}" presName="hierChild5" presStyleCnt="0"/>
      <dgm:spPr/>
    </dgm:pt>
    <dgm:pt modelId="{B81929A3-4309-48AE-B497-137376CCA4AF}" type="pres">
      <dgm:prSet presAssocID="{542A14A3-A98E-45A6-86F0-2F4829B6FABA}" presName="Name37" presStyleLbl="parChTrans1D3" presStyleIdx="9" presStyleCnt="10"/>
      <dgm:spPr/>
      <dgm:t>
        <a:bodyPr/>
        <a:lstStyle/>
        <a:p>
          <a:endParaRPr lang="ru-RU"/>
        </a:p>
      </dgm:t>
    </dgm:pt>
    <dgm:pt modelId="{FFB23635-58B3-4443-B8AB-514D648DC5DB}" type="pres">
      <dgm:prSet presAssocID="{D95E74C1-0DC9-4BE3-A01F-8D8D27DA610C}" presName="hierRoot2" presStyleCnt="0">
        <dgm:presLayoutVars>
          <dgm:hierBranch val="init"/>
        </dgm:presLayoutVars>
      </dgm:prSet>
      <dgm:spPr/>
    </dgm:pt>
    <dgm:pt modelId="{BF4152D6-3317-4E6B-A5E9-E7C19C2CA648}" type="pres">
      <dgm:prSet presAssocID="{D95E74C1-0DC9-4BE3-A01F-8D8D27DA610C}" presName="rootComposite" presStyleCnt="0"/>
      <dgm:spPr/>
    </dgm:pt>
    <dgm:pt modelId="{2A3FD114-BCC0-4F4D-A9C9-A9C68A5BB1E3}" type="pres">
      <dgm:prSet presAssocID="{D95E74C1-0DC9-4BE3-A01F-8D8D27DA610C}" presName="rootText" presStyleLbl="node3" presStyleIdx="9" presStyleCnt="10">
        <dgm:presLayoutVars>
          <dgm:chPref val="3"/>
        </dgm:presLayoutVars>
      </dgm:prSet>
      <dgm:spPr/>
      <dgm:t>
        <a:bodyPr/>
        <a:lstStyle/>
        <a:p>
          <a:endParaRPr lang="ru-RU"/>
        </a:p>
      </dgm:t>
    </dgm:pt>
    <dgm:pt modelId="{6FFA4697-54A8-4B52-AAC8-F7E1461E8ECC}" type="pres">
      <dgm:prSet presAssocID="{D95E74C1-0DC9-4BE3-A01F-8D8D27DA610C}" presName="rootConnector" presStyleLbl="node3" presStyleIdx="9" presStyleCnt="10"/>
      <dgm:spPr/>
      <dgm:t>
        <a:bodyPr/>
        <a:lstStyle/>
        <a:p>
          <a:endParaRPr lang="ru-RU"/>
        </a:p>
      </dgm:t>
    </dgm:pt>
    <dgm:pt modelId="{821824FC-EF35-4100-99A5-99D9527861D8}" type="pres">
      <dgm:prSet presAssocID="{D95E74C1-0DC9-4BE3-A01F-8D8D27DA610C}" presName="hierChild4" presStyleCnt="0"/>
      <dgm:spPr/>
    </dgm:pt>
    <dgm:pt modelId="{5A916662-ABE1-4C41-9E8E-8BB55DFC116F}" type="pres">
      <dgm:prSet presAssocID="{D95E74C1-0DC9-4BE3-A01F-8D8D27DA610C}" presName="hierChild5" presStyleCnt="0"/>
      <dgm:spPr/>
    </dgm:pt>
    <dgm:pt modelId="{7F1FEA6B-8D0E-489D-9D3C-A2C6D0CD3F0B}" type="pres">
      <dgm:prSet presAssocID="{1F84DD2A-3AA7-4E18-9684-D4523328A0B4}" presName="hierChild5" presStyleCnt="0"/>
      <dgm:spPr/>
    </dgm:pt>
    <dgm:pt modelId="{33A9F282-A662-4BFB-974E-B26C13DAA44E}" type="pres">
      <dgm:prSet presAssocID="{A9F10BC4-FDEF-4A19-BA7D-CEC0A376BEE8}" presName="hierChild3" presStyleCnt="0"/>
      <dgm:spPr/>
    </dgm:pt>
  </dgm:ptLst>
  <dgm:cxnLst>
    <dgm:cxn modelId="{42418F4F-D046-4157-85FD-F7789007A7AC}" type="presOf" srcId="{A9F10BC4-FDEF-4A19-BA7D-CEC0A376BEE8}" destId="{F69CA845-495A-4143-8FB2-426FDDAE229B}" srcOrd="1" destOrd="0" presId="urn:microsoft.com/office/officeart/2005/8/layout/orgChart1"/>
    <dgm:cxn modelId="{D29B5F05-C553-45C8-88AE-0BD463F7BC0B}" type="presOf" srcId="{3D2F0168-AA52-4EA9-B481-D3100DD2B1A4}" destId="{CAA2E105-8000-4EF2-B7DA-4ACA08312691}" srcOrd="0" destOrd="0" presId="urn:microsoft.com/office/officeart/2005/8/layout/orgChart1"/>
    <dgm:cxn modelId="{D3F01227-C0C7-4A72-B00C-DB0BA88E0C11}" type="presOf" srcId="{5C0D77C6-11C4-4294-9F75-74CC78054CA4}" destId="{763F46FE-768A-492D-BD31-F4A09F0B6F99}" srcOrd="0" destOrd="0" presId="urn:microsoft.com/office/officeart/2005/8/layout/orgChart1"/>
    <dgm:cxn modelId="{6807CAF9-4237-40DF-A902-3F0495C64874}" type="presOf" srcId="{B708BEF0-DC24-46C8-B808-FB21C93089E3}" destId="{90C0B087-21C3-45C3-AD3D-6EFA5475C375}" srcOrd="0" destOrd="0" presId="urn:microsoft.com/office/officeart/2005/8/layout/orgChart1"/>
    <dgm:cxn modelId="{E19FC360-72F9-4603-BD38-DB51BB1C2A13}" type="presOf" srcId="{E3153F02-DDAE-433F-974F-FB99F934F0DE}" destId="{64068FEB-6710-4105-95B9-3AC5C3150959}" srcOrd="0" destOrd="0" presId="urn:microsoft.com/office/officeart/2005/8/layout/orgChart1"/>
    <dgm:cxn modelId="{D1D38A52-6170-4086-9956-26CCA7CFEDFB}" type="presOf" srcId="{BDB94392-4BF9-4591-AF09-FD7972D80B82}" destId="{E781C2A4-2964-4797-83CC-EF147B50BDA4}" srcOrd="0" destOrd="0" presId="urn:microsoft.com/office/officeart/2005/8/layout/orgChart1"/>
    <dgm:cxn modelId="{8F381AD6-B2D4-4A8F-B9DC-52452105BD6A}" srcId="{1F84DD2A-3AA7-4E18-9684-D4523328A0B4}" destId="{BDB94392-4BF9-4591-AF09-FD7972D80B82}" srcOrd="0" destOrd="0" parTransId="{6C577D91-FED9-46FB-B8C7-DF9007A15F96}" sibTransId="{B7932F6C-B600-4BC9-AD88-7415860F327D}"/>
    <dgm:cxn modelId="{E8403C41-70B1-446C-8C7B-763D65865CC5}" srcId="{5C0D77C6-11C4-4294-9F75-74CC78054CA4}" destId="{142FF48B-AD61-4A2D-ACC1-420983CD0F2A}" srcOrd="1" destOrd="0" parTransId="{97238A2E-EE57-4357-AE47-1B8523EB6F20}" sibTransId="{10999C7B-678D-439E-8895-65A4EBADCE4F}"/>
    <dgm:cxn modelId="{3BB32113-59B6-464E-99C8-D3D1E5BE5FE3}" srcId="{9B75AAF1-B1C7-4BE2-BC9E-43693679ED02}" destId="{A9F10BC4-FDEF-4A19-BA7D-CEC0A376BEE8}" srcOrd="0" destOrd="0" parTransId="{F712F757-6F91-4599-BBA8-412E2CC25B40}" sibTransId="{62823FC6-0FFE-42E5-B123-8F703EAC0D8F}"/>
    <dgm:cxn modelId="{2C867919-37C7-415C-9550-AAD36634D0F1}" srcId="{F139B54C-9FB4-4225-910D-ADACF9C09F1A}" destId="{2911EABE-9269-47CD-A112-EFCF13D95AA0}" srcOrd="1" destOrd="0" parTransId="{B708BEF0-DC24-46C8-B808-FB21C93089E3}" sibTransId="{8D43BA48-ABDC-4BE0-937D-AA3192F72C40}"/>
    <dgm:cxn modelId="{CF6A30B4-65B1-43B3-BD44-F3DB7AA7E136}" type="presOf" srcId="{97238A2E-EE57-4357-AE47-1B8523EB6F20}" destId="{18D5B4C4-E5D2-4814-B14F-07A47F5DA07B}" srcOrd="0" destOrd="0" presId="urn:microsoft.com/office/officeart/2005/8/layout/orgChart1"/>
    <dgm:cxn modelId="{9BB97153-805F-4A48-8E2A-5DE140E623B2}" type="presOf" srcId="{A9F10BC4-FDEF-4A19-BA7D-CEC0A376BEE8}" destId="{1CC1CEB5-163F-4E4C-B2B8-FF2212C2FC29}" srcOrd="0" destOrd="0" presId="urn:microsoft.com/office/officeart/2005/8/layout/orgChart1"/>
    <dgm:cxn modelId="{C908D4F6-DE6B-4A0C-9549-D1386599329E}" type="presOf" srcId="{FEE65123-56C9-4253-9DFD-CD25E1BD6B87}" destId="{A864BA07-0DD8-48C1-91E3-25FF092DC5F2}" srcOrd="0" destOrd="0" presId="urn:microsoft.com/office/officeart/2005/8/layout/orgChart1"/>
    <dgm:cxn modelId="{393C5E85-5460-4B34-BF14-920D69A69E75}" type="presOf" srcId="{66DD8B2F-77AF-4BD9-A751-4E3BDF28079D}" destId="{C2815770-9198-44F5-ABD7-D0289798F68B}" srcOrd="0" destOrd="0" presId="urn:microsoft.com/office/officeart/2005/8/layout/orgChart1"/>
    <dgm:cxn modelId="{EF1AA3A7-7D3B-4417-BA06-0CDF63CDFBE7}" srcId="{6E031586-C5B9-4023-98A4-21263596E9A2}" destId="{0BDABA09-8962-44F6-B3EC-D9003C7510E9}" srcOrd="2" destOrd="0" parTransId="{91A7750C-2D84-43B9-AC4C-3A6A992FFF04}" sibTransId="{3090B76B-CE46-4249-AE81-A1EDED872A78}"/>
    <dgm:cxn modelId="{98FF984C-A7DC-447B-A03F-E4918522C5CA}" srcId="{A9F10BC4-FDEF-4A19-BA7D-CEC0A376BEE8}" destId="{5C0D77C6-11C4-4294-9F75-74CC78054CA4}" srcOrd="2" destOrd="0" parTransId="{B03F7E86-9022-4837-960C-8F3315ED8625}" sibTransId="{5BD3D5D8-9EF8-4B34-A603-FE874E644443}"/>
    <dgm:cxn modelId="{CA59A804-BF91-4C6C-9F1D-22705F316B61}" type="presOf" srcId="{91A7750C-2D84-43B9-AC4C-3A6A992FFF04}" destId="{069B027A-5178-4AEF-B6E9-EED80C1AD4DE}" srcOrd="0" destOrd="0" presId="urn:microsoft.com/office/officeart/2005/8/layout/orgChart1"/>
    <dgm:cxn modelId="{27A7D0EA-8B2E-485B-ACE4-1F7E2F3BE092}" type="presOf" srcId="{438362B2-747C-4CCB-9AB4-020ABF655FAE}" destId="{5F9C7134-5A50-4C9F-98ED-B0F166D35F6A}" srcOrd="1" destOrd="0" presId="urn:microsoft.com/office/officeart/2005/8/layout/orgChart1"/>
    <dgm:cxn modelId="{1AD72F66-275C-47AB-97A4-99A6B441C843}" type="presOf" srcId="{8B7FAB94-3D7F-488B-BF69-91D92D1B5045}" destId="{95164542-22CE-4FFC-8C5F-CA6BAA826D14}" srcOrd="0" destOrd="0" presId="urn:microsoft.com/office/officeart/2005/8/layout/orgChart1"/>
    <dgm:cxn modelId="{04937D4C-C6E5-40FF-9DBA-DCA415782970}" type="presOf" srcId="{1F84DD2A-3AA7-4E18-9684-D4523328A0B4}" destId="{4C3EC713-2E0D-41C0-BD15-38203528B27B}" srcOrd="1" destOrd="0" presId="urn:microsoft.com/office/officeart/2005/8/layout/orgChart1"/>
    <dgm:cxn modelId="{DA59AE9C-0BF3-45D2-B576-E05A6CE8DD37}" type="presOf" srcId="{9B75AAF1-B1C7-4BE2-BC9E-43693679ED02}" destId="{B9B50EA6-1B36-4E8B-9CDD-7C1356DAD082}" srcOrd="0" destOrd="0" presId="urn:microsoft.com/office/officeart/2005/8/layout/orgChart1"/>
    <dgm:cxn modelId="{72D0653E-5566-4009-A5F8-41D67A38290C}" type="presOf" srcId="{B03F7E86-9022-4837-960C-8F3315ED8625}" destId="{D4E97C7E-A777-45CE-B853-2257C719440B}" srcOrd="0" destOrd="0" presId="urn:microsoft.com/office/officeart/2005/8/layout/orgChart1"/>
    <dgm:cxn modelId="{F8C7411E-ADF0-4D72-9D0F-A1AB0426DE09}" type="presOf" srcId="{3BC9E789-199C-495E-9F0C-F5C02D230446}" destId="{F01C7DFD-D135-419A-A095-A583C473ED9A}" srcOrd="1" destOrd="0" presId="urn:microsoft.com/office/officeart/2005/8/layout/orgChart1"/>
    <dgm:cxn modelId="{68A2B3CB-A35A-49E1-A108-F91585659DDE}" type="presOf" srcId="{542A14A3-A98E-45A6-86F0-2F4829B6FABA}" destId="{B81929A3-4309-48AE-B497-137376CCA4AF}" srcOrd="0" destOrd="0" presId="urn:microsoft.com/office/officeart/2005/8/layout/orgChart1"/>
    <dgm:cxn modelId="{B2795D80-A19A-4F88-8A3C-EA8FDEB9ECDF}" type="presOf" srcId="{66DD8B2F-77AF-4BD9-A751-4E3BDF28079D}" destId="{4DA94AA6-D6C2-4AF7-9D77-4F1553AD26C4}" srcOrd="1" destOrd="0" presId="urn:microsoft.com/office/officeart/2005/8/layout/orgChart1"/>
    <dgm:cxn modelId="{6348C656-2F37-4C00-AEE8-20F9D6A81E2D}" srcId="{6E031586-C5B9-4023-98A4-21263596E9A2}" destId="{66DD8B2F-77AF-4BD9-A751-4E3BDF28079D}" srcOrd="1" destOrd="0" parTransId="{FEE65123-56C9-4253-9DFD-CD25E1BD6B87}" sibTransId="{3829F7A8-036D-4FD4-9922-498C990E2793}"/>
    <dgm:cxn modelId="{F73CFD43-F19E-44EC-BA56-6DF9B8C57BA5}" type="presOf" srcId="{59FBC12C-C97B-4496-B343-FAC1CB10B508}" destId="{0E29DD62-CE31-462C-B32F-A4D9E8D8291E}" srcOrd="0" destOrd="0" presId="urn:microsoft.com/office/officeart/2005/8/layout/orgChart1"/>
    <dgm:cxn modelId="{B0CCA6B2-8A19-48B0-B908-7BD8912F8A23}" srcId="{A9F10BC4-FDEF-4A19-BA7D-CEC0A376BEE8}" destId="{F139B54C-9FB4-4225-910D-ADACF9C09F1A}" srcOrd="1" destOrd="0" parTransId="{A9A8D333-9424-4A5E-8D27-1B59066C59D9}" sibTransId="{AA623542-F7A3-4F2A-B93E-25EAF9B034E9}"/>
    <dgm:cxn modelId="{ED3122D7-EAE4-427A-B796-E7FF17E3399F}" type="presOf" srcId="{3BC9E789-199C-495E-9F0C-F5C02D230446}" destId="{4C151A26-94EB-4002-A3E7-2A632851F123}" srcOrd="0" destOrd="0" presId="urn:microsoft.com/office/officeart/2005/8/layout/orgChart1"/>
    <dgm:cxn modelId="{CA8EE462-AA4A-4F65-9D3A-129CA0544998}" srcId="{5C0D77C6-11C4-4294-9F75-74CC78054CA4}" destId="{3BC9E789-199C-495E-9F0C-F5C02D230446}" srcOrd="0" destOrd="0" parTransId="{8B7FAB94-3D7F-488B-BF69-91D92D1B5045}" sibTransId="{8DE96DB7-23A7-4ADD-BFD2-8739B1BEBDD8}"/>
    <dgm:cxn modelId="{63335759-9C64-4EB9-ABB2-02B6CFEB2292}" type="presOf" srcId="{857BAB55-92D4-4891-8B0C-72BDBBC5EBDA}" destId="{06A3E556-0B4F-4CC8-919A-73A81917BDF2}" srcOrd="0" destOrd="0" presId="urn:microsoft.com/office/officeart/2005/8/layout/orgChart1"/>
    <dgm:cxn modelId="{F7D0548C-10A3-4C72-839C-1F803F61528D}" type="presOf" srcId="{CEEC71EE-F27F-4307-8E92-D865AB948FC7}" destId="{8740595D-62F8-42E9-B449-E303DC01BE75}" srcOrd="0" destOrd="0" presId="urn:microsoft.com/office/officeart/2005/8/layout/orgChart1"/>
    <dgm:cxn modelId="{0F0AEC5E-5D53-49F0-8627-681BE603E613}" type="presOf" srcId="{6E031586-C5B9-4023-98A4-21263596E9A2}" destId="{979BB7CE-1AAB-48BE-9B37-CEE6B0EA59EE}" srcOrd="1" destOrd="0" presId="urn:microsoft.com/office/officeart/2005/8/layout/orgChart1"/>
    <dgm:cxn modelId="{ADD0A78D-9AB0-4383-A638-2E69DC921B9A}" type="presOf" srcId="{1F84DD2A-3AA7-4E18-9684-D4523328A0B4}" destId="{88A14E83-4BBC-44CE-90F7-5B7B9DB6B0AC}" srcOrd="0" destOrd="0" presId="urn:microsoft.com/office/officeart/2005/8/layout/orgChart1"/>
    <dgm:cxn modelId="{9EAE165D-38BD-4038-91DA-F4862BAB50E4}" type="presOf" srcId="{142FF48B-AD61-4A2D-ACC1-420983CD0F2A}" destId="{B6112728-EC65-41DE-BA4A-56D05E15E615}" srcOrd="1" destOrd="0" presId="urn:microsoft.com/office/officeart/2005/8/layout/orgChart1"/>
    <dgm:cxn modelId="{55209FB2-6CD1-4E8A-89CB-F34B3AA5F450}" type="presOf" srcId="{438362B2-747C-4CCB-9AB4-020ABF655FAE}" destId="{35F8B055-36D0-40F3-BEDB-8D659780950A}" srcOrd="0" destOrd="0" presId="urn:microsoft.com/office/officeart/2005/8/layout/orgChart1"/>
    <dgm:cxn modelId="{5F277C3E-C8FD-4BF2-ABBE-55990C9DF9FE}" type="presOf" srcId="{05AF4E2C-582C-4B2F-81B7-5CB6DD038BE9}" destId="{274BA767-EDBB-4B9A-945E-8495F8EE3F30}" srcOrd="1" destOrd="0" presId="urn:microsoft.com/office/officeart/2005/8/layout/orgChart1"/>
    <dgm:cxn modelId="{60FE8F57-5F71-4720-A06D-F1A2348BEDE6}" srcId="{6E031586-C5B9-4023-98A4-21263596E9A2}" destId="{05AF4E2C-582C-4B2F-81B7-5CB6DD038BE9}" srcOrd="0" destOrd="0" parTransId="{3D2F0168-AA52-4EA9-B481-D3100DD2B1A4}" sibTransId="{6E66ED4E-F9A4-4FF4-A4E6-52CC76C11F1E}"/>
    <dgm:cxn modelId="{52889865-6C9B-4B1F-BA63-78C8C7C7F6C0}" type="presOf" srcId="{0BDABA09-8962-44F6-B3EC-D9003C7510E9}" destId="{BBDDCF77-8D49-45FE-BE5B-2A917E968FDF}" srcOrd="0" destOrd="0" presId="urn:microsoft.com/office/officeart/2005/8/layout/orgChart1"/>
    <dgm:cxn modelId="{72CA6BD2-122C-4892-A51F-B400BA651028}" type="presOf" srcId="{6E031586-C5B9-4023-98A4-21263596E9A2}" destId="{5D6D4F34-681D-437E-A89D-1671A7DE40B3}" srcOrd="0" destOrd="0" presId="urn:microsoft.com/office/officeart/2005/8/layout/orgChart1"/>
    <dgm:cxn modelId="{A538EB2D-E78E-4813-A4EA-721B29E4BFAB}" srcId="{F139B54C-9FB4-4225-910D-ADACF9C09F1A}" destId="{438362B2-747C-4CCB-9AB4-020ABF655FAE}" srcOrd="0" destOrd="0" parTransId="{E3153F02-DDAE-433F-974F-FB99F934F0DE}" sibTransId="{5F5FD615-0873-4A3D-9B5F-CFDEDDA87CFD}"/>
    <dgm:cxn modelId="{C0F155C9-B248-460C-B67A-FEBC6592A3AC}" type="presOf" srcId="{2911EABE-9269-47CD-A112-EFCF13D95AA0}" destId="{103C5D27-A34E-4600-8EC9-1C8E366A3D80}" srcOrd="0" destOrd="0" presId="urn:microsoft.com/office/officeart/2005/8/layout/orgChart1"/>
    <dgm:cxn modelId="{DE1D558C-D0B6-4737-9D6F-8A17D387632B}" type="presOf" srcId="{05AF4E2C-582C-4B2F-81B7-5CB6DD038BE9}" destId="{57D35204-C1EB-4D24-87CF-DD5AAFAB326A}" srcOrd="0" destOrd="0" presId="urn:microsoft.com/office/officeart/2005/8/layout/orgChart1"/>
    <dgm:cxn modelId="{40F3E551-C8F3-4395-A401-544E028AE9E9}" srcId="{1F84DD2A-3AA7-4E18-9684-D4523328A0B4}" destId="{857BAB55-92D4-4891-8B0C-72BDBBC5EBDA}" srcOrd="1" destOrd="0" parTransId="{59FBC12C-C97B-4496-B343-FAC1CB10B508}" sibTransId="{CE1A8D20-8BB1-42E1-9636-610FFC4EFEF7}"/>
    <dgm:cxn modelId="{92CDCC1D-9D7E-4DFE-8D6A-A98BECF1DDA3}" srcId="{A9F10BC4-FDEF-4A19-BA7D-CEC0A376BEE8}" destId="{1F84DD2A-3AA7-4E18-9684-D4523328A0B4}" srcOrd="3" destOrd="0" parTransId="{CEEC71EE-F27F-4307-8E92-D865AB948FC7}" sibTransId="{0F6197C2-1E30-4F83-B9BE-3D7F60606BA5}"/>
    <dgm:cxn modelId="{3221C5AA-4EF6-46A8-83DF-C90EA5EAABEA}" type="presOf" srcId="{2911EABE-9269-47CD-A112-EFCF13D95AA0}" destId="{8F87671F-C5F3-4A28-AAE1-58B0B43DC31B}" srcOrd="1" destOrd="0" presId="urn:microsoft.com/office/officeart/2005/8/layout/orgChart1"/>
    <dgm:cxn modelId="{3E81C1A7-BCA5-48E3-BC84-24D4B9F3E303}" srcId="{1F84DD2A-3AA7-4E18-9684-D4523328A0B4}" destId="{D95E74C1-0DC9-4BE3-A01F-8D8D27DA610C}" srcOrd="2" destOrd="0" parTransId="{542A14A3-A98E-45A6-86F0-2F4829B6FABA}" sibTransId="{352B52F9-E31E-4C7C-AA1C-2749C1B7F8E2}"/>
    <dgm:cxn modelId="{9A0B9FE6-7FA6-44B7-8740-B09DDBCEB315}" srcId="{A9F10BC4-FDEF-4A19-BA7D-CEC0A376BEE8}" destId="{6E031586-C5B9-4023-98A4-21263596E9A2}" srcOrd="0" destOrd="0" parTransId="{CA7F6762-D55A-4AAA-96E8-B0B7546375FA}" sibTransId="{C639D610-F1C6-431D-A48D-55C51BCF024A}"/>
    <dgm:cxn modelId="{D0E03B66-0739-44BB-BF4D-E77748C3D25C}" type="presOf" srcId="{F139B54C-9FB4-4225-910D-ADACF9C09F1A}" destId="{68E21901-6D4A-4578-A4F9-881E2966C259}" srcOrd="1" destOrd="0" presId="urn:microsoft.com/office/officeart/2005/8/layout/orgChart1"/>
    <dgm:cxn modelId="{CA941A5A-8E67-4064-81A6-6ABBE4197FB4}" type="presOf" srcId="{A9A8D333-9424-4A5E-8D27-1B59066C59D9}" destId="{AA47428E-548B-4271-A87A-888C34AC66F5}" srcOrd="0" destOrd="0" presId="urn:microsoft.com/office/officeart/2005/8/layout/orgChart1"/>
    <dgm:cxn modelId="{36DDCC29-75A9-43E1-B9E9-58BB3E378979}" type="presOf" srcId="{5C0D77C6-11C4-4294-9F75-74CC78054CA4}" destId="{95352FC9-1B08-451C-BDA8-03B53432E566}" srcOrd="1" destOrd="0" presId="urn:microsoft.com/office/officeart/2005/8/layout/orgChart1"/>
    <dgm:cxn modelId="{4365E3B8-5A0C-41FB-9C9A-7B7DC926ECD8}" type="presOf" srcId="{0BDABA09-8962-44F6-B3EC-D9003C7510E9}" destId="{59A1D199-27F5-418C-AE57-8A63704585D6}" srcOrd="1" destOrd="0" presId="urn:microsoft.com/office/officeart/2005/8/layout/orgChart1"/>
    <dgm:cxn modelId="{603A3EB6-F40B-4BCE-B219-D50F280D64A2}" type="presOf" srcId="{CA7F6762-D55A-4AAA-96E8-B0B7546375FA}" destId="{2059C370-C1F5-42DA-A986-4FA57ABFA7AD}" srcOrd="0" destOrd="0" presId="urn:microsoft.com/office/officeart/2005/8/layout/orgChart1"/>
    <dgm:cxn modelId="{1635EF49-1F8F-4FDC-8462-43AD70A7CC98}" type="presOf" srcId="{F139B54C-9FB4-4225-910D-ADACF9C09F1A}" destId="{EEE4E81E-03C1-4C1D-B02E-5DDCFE20C1D8}" srcOrd="0" destOrd="0" presId="urn:microsoft.com/office/officeart/2005/8/layout/orgChart1"/>
    <dgm:cxn modelId="{F5679E25-84C1-43D1-B1BF-D62E04347981}" type="presOf" srcId="{142FF48B-AD61-4A2D-ACC1-420983CD0F2A}" destId="{426A79E9-1B25-4932-B485-B6CA0ECE5CA0}" srcOrd="0" destOrd="0" presId="urn:microsoft.com/office/officeart/2005/8/layout/orgChart1"/>
    <dgm:cxn modelId="{7BE7D73B-1478-4B0D-B6A1-1E2480D2558E}" type="presOf" srcId="{D95E74C1-0DC9-4BE3-A01F-8D8D27DA610C}" destId="{6FFA4697-54A8-4B52-AAC8-F7E1461E8ECC}" srcOrd="1" destOrd="0" presId="urn:microsoft.com/office/officeart/2005/8/layout/orgChart1"/>
    <dgm:cxn modelId="{FE47AB25-D57E-4E8A-BE09-87D6450EDCC5}" type="presOf" srcId="{BDB94392-4BF9-4591-AF09-FD7972D80B82}" destId="{D60DC235-6D0F-4124-9EBB-5E966B88B792}" srcOrd="1" destOrd="0" presId="urn:microsoft.com/office/officeart/2005/8/layout/orgChart1"/>
    <dgm:cxn modelId="{1084E79C-25C8-4574-A2AE-ABE8CC4028B5}" type="presOf" srcId="{6C577D91-FED9-46FB-B8C7-DF9007A15F96}" destId="{61C8888F-7329-4A07-B709-927A6FF9366F}" srcOrd="0" destOrd="0" presId="urn:microsoft.com/office/officeart/2005/8/layout/orgChart1"/>
    <dgm:cxn modelId="{6B91A35B-CA05-4D47-A5BE-D142EB7629DC}" type="presOf" srcId="{D95E74C1-0DC9-4BE3-A01F-8D8D27DA610C}" destId="{2A3FD114-BCC0-4F4D-A9C9-A9C68A5BB1E3}" srcOrd="0" destOrd="0" presId="urn:microsoft.com/office/officeart/2005/8/layout/orgChart1"/>
    <dgm:cxn modelId="{E0B5AC63-10D4-4CBC-8FB0-100B49AA6166}" type="presOf" srcId="{857BAB55-92D4-4891-8B0C-72BDBBC5EBDA}" destId="{353F0CF9-DD60-47EB-89DB-152B19F1EF46}" srcOrd="1" destOrd="0" presId="urn:microsoft.com/office/officeart/2005/8/layout/orgChart1"/>
    <dgm:cxn modelId="{5A31E746-6106-4AAF-9049-5949602A0E68}" type="presParOf" srcId="{B9B50EA6-1B36-4E8B-9CDD-7C1356DAD082}" destId="{F0A12F65-C0A9-472F-B1EC-DAD54FA1F923}" srcOrd="0" destOrd="0" presId="urn:microsoft.com/office/officeart/2005/8/layout/orgChart1"/>
    <dgm:cxn modelId="{EFFD0B39-6994-4289-B2F2-6E01118AED8C}" type="presParOf" srcId="{F0A12F65-C0A9-472F-B1EC-DAD54FA1F923}" destId="{25CE6F74-4238-423E-BF6E-71BFB15D31F8}" srcOrd="0" destOrd="0" presId="urn:microsoft.com/office/officeart/2005/8/layout/orgChart1"/>
    <dgm:cxn modelId="{A7FFDD1F-DE49-4D01-9184-0BA6FF495407}" type="presParOf" srcId="{25CE6F74-4238-423E-BF6E-71BFB15D31F8}" destId="{1CC1CEB5-163F-4E4C-B2B8-FF2212C2FC29}" srcOrd="0" destOrd="0" presId="urn:microsoft.com/office/officeart/2005/8/layout/orgChart1"/>
    <dgm:cxn modelId="{FCBB9CFB-7B31-46BD-90C6-7921F4D9A98C}" type="presParOf" srcId="{25CE6F74-4238-423E-BF6E-71BFB15D31F8}" destId="{F69CA845-495A-4143-8FB2-426FDDAE229B}" srcOrd="1" destOrd="0" presId="urn:microsoft.com/office/officeart/2005/8/layout/orgChart1"/>
    <dgm:cxn modelId="{C1323AE4-3C80-484B-BF8D-6C57942FC602}" type="presParOf" srcId="{F0A12F65-C0A9-472F-B1EC-DAD54FA1F923}" destId="{F6ECDD1C-C1F2-4FD2-BF3C-3DF420328830}" srcOrd="1" destOrd="0" presId="urn:microsoft.com/office/officeart/2005/8/layout/orgChart1"/>
    <dgm:cxn modelId="{7D72F093-B74B-4508-8BE6-C3F24E1E3D76}" type="presParOf" srcId="{F6ECDD1C-C1F2-4FD2-BF3C-3DF420328830}" destId="{2059C370-C1F5-42DA-A986-4FA57ABFA7AD}" srcOrd="0" destOrd="0" presId="urn:microsoft.com/office/officeart/2005/8/layout/orgChart1"/>
    <dgm:cxn modelId="{FEC4CDD9-30F0-4208-9923-EA4DB68133E5}" type="presParOf" srcId="{F6ECDD1C-C1F2-4FD2-BF3C-3DF420328830}" destId="{BF8F9770-F6AA-43D4-98AC-139A5FC41041}" srcOrd="1" destOrd="0" presId="urn:microsoft.com/office/officeart/2005/8/layout/orgChart1"/>
    <dgm:cxn modelId="{D03035F8-FA46-4225-BF55-8788FD438734}" type="presParOf" srcId="{BF8F9770-F6AA-43D4-98AC-139A5FC41041}" destId="{6598F2B0-6B3D-4DD5-835D-01ACA35AE190}" srcOrd="0" destOrd="0" presId="urn:microsoft.com/office/officeart/2005/8/layout/orgChart1"/>
    <dgm:cxn modelId="{D80B0D11-3440-4E69-B8C2-DFBFEED8912B}" type="presParOf" srcId="{6598F2B0-6B3D-4DD5-835D-01ACA35AE190}" destId="{5D6D4F34-681D-437E-A89D-1671A7DE40B3}" srcOrd="0" destOrd="0" presId="urn:microsoft.com/office/officeart/2005/8/layout/orgChart1"/>
    <dgm:cxn modelId="{C67DA9DA-660E-4483-98D8-82D140098E03}" type="presParOf" srcId="{6598F2B0-6B3D-4DD5-835D-01ACA35AE190}" destId="{979BB7CE-1AAB-48BE-9B37-CEE6B0EA59EE}" srcOrd="1" destOrd="0" presId="urn:microsoft.com/office/officeart/2005/8/layout/orgChart1"/>
    <dgm:cxn modelId="{7894D14C-DFEE-4E88-AE4A-2BD4522D2E17}" type="presParOf" srcId="{BF8F9770-F6AA-43D4-98AC-139A5FC41041}" destId="{59E76690-422C-46CA-98C0-7D36F55EE490}" srcOrd="1" destOrd="0" presId="urn:microsoft.com/office/officeart/2005/8/layout/orgChart1"/>
    <dgm:cxn modelId="{8FC74629-8FFB-448D-BE6A-89794540C589}" type="presParOf" srcId="{59E76690-422C-46CA-98C0-7D36F55EE490}" destId="{CAA2E105-8000-4EF2-B7DA-4ACA08312691}" srcOrd="0" destOrd="0" presId="urn:microsoft.com/office/officeart/2005/8/layout/orgChart1"/>
    <dgm:cxn modelId="{078BEE14-8602-436F-86AF-700E5887095A}" type="presParOf" srcId="{59E76690-422C-46CA-98C0-7D36F55EE490}" destId="{507A5686-62DB-452C-A8C7-AE899E2B1410}" srcOrd="1" destOrd="0" presId="urn:microsoft.com/office/officeart/2005/8/layout/orgChart1"/>
    <dgm:cxn modelId="{E08BF649-0040-4838-9EA2-E21A1A17CD77}" type="presParOf" srcId="{507A5686-62DB-452C-A8C7-AE899E2B1410}" destId="{15F7A9FA-F6F6-4DE1-8933-CD34D4AE2F2D}" srcOrd="0" destOrd="0" presId="urn:microsoft.com/office/officeart/2005/8/layout/orgChart1"/>
    <dgm:cxn modelId="{4378D9D7-0D2B-4A11-94C8-0EB02953DC9D}" type="presParOf" srcId="{15F7A9FA-F6F6-4DE1-8933-CD34D4AE2F2D}" destId="{57D35204-C1EB-4D24-87CF-DD5AAFAB326A}" srcOrd="0" destOrd="0" presId="urn:microsoft.com/office/officeart/2005/8/layout/orgChart1"/>
    <dgm:cxn modelId="{5CDD091B-FA31-4D79-BB40-06F8BB604468}" type="presParOf" srcId="{15F7A9FA-F6F6-4DE1-8933-CD34D4AE2F2D}" destId="{274BA767-EDBB-4B9A-945E-8495F8EE3F30}" srcOrd="1" destOrd="0" presId="urn:microsoft.com/office/officeart/2005/8/layout/orgChart1"/>
    <dgm:cxn modelId="{D13C0D5B-CFF8-4627-9F4D-1D8082D0940A}" type="presParOf" srcId="{507A5686-62DB-452C-A8C7-AE899E2B1410}" destId="{E89C0046-2DAD-4D2C-A7E8-B9F17989CE00}" srcOrd="1" destOrd="0" presId="urn:microsoft.com/office/officeart/2005/8/layout/orgChart1"/>
    <dgm:cxn modelId="{D1F45DC2-A0E4-4368-97B2-EF4B10761DB8}" type="presParOf" srcId="{507A5686-62DB-452C-A8C7-AE899E2B1410}" destId="{A65BE0C3-AA2F-49D1-B03E-097DF7ED87B6}" srcOrd="2" destOrd="0" presId="urn:microsoft.com/office/officeart/2005/8/layout/orgChart1"/>
    <dgm:cxn modelId="{F4D714CA-1CF3-484E-852A-E2725DAAA3E6}" type="presParOf" srcId="{59E76690-422C-46CA-98C0-7D36F55EE490}" destId="{A864BA07-0DD8-48C1-91E3-25FF092DC5F2}" srcOrd="2" destOrd="0" presId="urn:microsoft.com/office/officeart/2005/8/layout/orgChart1"/>
    <dgm:cxn modelId="{FB6CC5DC-BFFC-42FF-87DD-8D8EC63CAC7E}" type="presParOf" srcId="{59E76690-422C-46CA-98C0-7D36F55EE490}" destId="{0DF6E392-C3E3-4453-B19F-A82DB8332C2D}" srcOrd="3" destOrd="0" presId="urn:microsoft.com/office/officeart/2005/8/layout/orgChart1"/>
    <dgm:cxn modelId="{2BEADF8D-9334-49AE-ADC3-786E4505B959}" type="presParOf" srcId="{0DF6E392-C3E3-4453-B19F-A82DB8332C2D}" destId="{2CA03BCC-C222-4DF4-A505-3FC80CFC0E7A}" srcOrd="0" destOrd="0" presId="urn:microsoft.com/office/officeart/2005/8/layout/orgChart1"/>
    <dgm:cxn modelId="{8477E13A-BFCB-4518-B10B-6924C3E1FCCE}" type="presParOf" srcId="{2CA03BCC-C222-4DF4-A505-3FC80CFC0E7A}" destId="{C2815770-9198-44F5-ABD7-D0289798F68B}" srcOrd="0" destOrd="0" presId="urn:microsoft.com/office/officeart/2005/8/layout/orgChart1"/>
    <dgm:cxn modelId="{3DA86150-7807-472E-9EAA-95616C573289}" type="presParOf" srcId="{2CA03BCC-C222-4DF4-A505-3FC80CFC0E7A}" destId="{4DA94AA6-D6C2-4AF7-9D77-4F1553AD26C4}" srcOrd="1" destOrd="0" presId="urn:microsoft.com/office/officeart/2005/8/layout/orgChart1"/>
    <dgm:cxn modelId="{D6D1E0AF-118A-42A9-B283-D751A8D3C3EE}" type="presParOf" srcId="{0DF6E392-C3E3-4453-B19F-A82DB8332C2D}" destId="{7F1B8920-FDC6-420C-A994-CC34F64309B6}" srcOrd="1" destOrd="0" presId="urn:microsoft.com/office/officeart/2005/8/layout/orgChart1"/>
    <dgm:cxn modelId="{7CE9840C-F870-449B-81E1-FD7AA967D921}" type="presParOf" srcId="{0DF6E392-C3E3-4453-B19F-A82DB8332C2D}" destId="{331CFC2A-09E2-47FC-AAAE-7A9673E297CD}" srcOrd="2" destOrd="0" presId="urn:microsoft.com/office/officeart/2005/8/layout/orgChart1"/>
    <dgm:cxn modelId="{EB22DDC0-B4CC-4725-B4DF-334469B63AAA}" type="presParOf" srcId="{59E76690-422C-46CA-98C0-7D36F55EE490}" destId="{069B027A-5178-4AEF-B6E9-EED80C1AD4DE}" srcOrd="4" destOrd="0" presId="urn:microsoft.com/office/officeart/2005/8/layout/orgChart1"/>
    <dgm:cxn modelId="{95C5F2D4-623D-4595-B017-95B403B3321A}" type="presParOf" srcId="{59E76690-422C-46CA-98C0-7D36F55EE490}" destId="{C005430A-9220-4760-94FD-A0865EDF5E1F}" srcOrd="5" destOrd="0" presId="urn:microsoft.com/office/officeart/2005/8/layout/orgChart1"/>
    <dgm:cxn modelId="{F8D3232B-6DB0-4AE5-86A5-C288146754E0}" type="presParOf" srcId="{C005430A-9220-4760-94FD-A0865EDF5E1F}" destId="{81B5AA51-232F-473B-92EE-A5414816D261}" srcOrd="0" destOrd="0" presId="urn:microsoft.com/office/officeart/2005/8/layout/orgChart1"/>
    <dgm:cxn modelId="{338B582D-BDE7-49D1-8A91-A4971251D866}" type="presParOf" srcId="{81B5AA51-232F-473B-92EE-A5414816D261}" destId="{BBDDCF77-8D49-45FE-BE5B-2A917E968FDF}" srcOrd="0" destOrd="0" presId="urn:microsoft.com/office/officeart/2005/8/layout/orgChart1"/>
    <dgm:cxn modelId="{88D55BB4-A56F-464A-9DC1-F0505068EC97}" type="presParOf" srcId="{81B5AA51-232F-473B-92EE-A5414816D261}" destId="{59A1D199-27F5-418C-AE57-8A63704585D6}" srcOrd="1" destOrd="0" presId="urn:microsoft.com/office/officeart/2005/8/layout/orgChart1"/>
    <dgm:cxn modelId="{C5C3D788-4AD2-43EE-B91F-49F8D43337B3}" type="presParOf" srcId="{C005430A-9220-4760-94FD-A0865EDF5E1F}" destId="{780E46D3-4414-4CF7-9908-744270E93580}" srcOrd="1" destOrd="0" presId="urn:microsoft.com/office/officeart/2005/8/layout/orgChart1"/>
    <dgm:cxn modelId="{7E183D17-E3D5-48A7-8EF4-44EDDBDAF023}" type="presParOf" srcId="{C005430A-9220-4760-94FD-A0865EDF5E1F}" destId="{BFE9B602-9717-400C-A350-B14DB936E689}" srcOrd="2" destOrd="0" presId="urn:microsoft.com/office/officeart/2005/8/layout/orgChart1"/>
    <dgm:cxn modelId="{A42B4B7C-DFE0-4E5A-AC4A-992F5912D83C}" type="presParOf" srcId="{BF8F9770-F6AA-43D4-98AC-139A5FC41041}" destId="{2AA78BFF-6A70-4CB8-A9FA-2B0A8B8BB6C2}" srcOrd="2" destOrd="0" presId="urn:microsoft.com/office/officeart/2005/8/layout/orgChart1"/>
    <dgm:cxn modelId="{3D37BAF3-0941-4EC4-B289-83A0931DADFB}" type="presParOf" srcId="{F6ECDD1C-C1F2-4FD2-BF3C-3DF420328830}" destId="{AA47428E-548B-4271-A87A-888C34AC66F5}" srcOrd="2" destOrd="0" presId="urn:microsoft.com/office/officeart/2005/8/layout/orgChart1"/>
    <dgm:cxn modelId="{6B42E163-9E7D-40EC-9C38-88F0B3A4CF5B}" type="presParOf" srcId="{F6ECDD1C-C1F2-4FD2-BF3C-3DF420328830}" destId="{8F9974ED-FEB4-4E1C-BF76-A35E323889C7}" srcOrd="3" destOrd="0" presId="urn:microsoft.com/office/officeart/2005/8/layout/orgChart1"/>
    <dgm:cxn modelId="{7CE34562-D179-4EA8-8402-F12E3F0A44C0}" type="presParOf" srcId="{8F9974ED-FEB4-4E1C-BF76-A35E323889C7}" destId="{319579CF-CD2A-4790-B385-64623D65C4D0}" srcOrd="0" destOrd="0" presId="urn:microsoft.com/office/officeart/2005/8/layout/orgChart1"/>
    <dgm:cxn modelId="{E6ABADBD-BD91-4436-B30F-B39C2434F439}" type="presParOf" srcId="{319579CF-CD2A-4790-B385-64623D65C4D0}" destId="{EEE4E81E-03C1-4C1D-B02E-5DDCFE20C1D8}" srcOrd="0" destOrd="0" presId="urn:microsoft.com/office/officeart/2005/8/layout/orgChart1"/>
    <dgm:cxn modelId="{108C1454-0F83-4184-82CE-13D5EC100A79}" type="presParOf" srcId="{319579CF-CD2A-4790-B385-64623D65C4D0}" destId="{68E21901-6D4A-4578-A4F9-881E2966C259}" srcOrd="1" destOrd="0" presId="urn:microsoft.com/office/officeart/2005/8/layout/orgChart1"/>
    <dgm:cxn modelId="{47C601B1-A3D0-423E-ADFE-C42AB2616424}" type="presParOf" srcId="{8F9974ED-FEB4-4E1C-BF76-A35E323889C7}" destId="{F076DC7D-650C-4440-AF11-E1F69996D0D9}" srcOrd="1" destOrd="0" presId="urn:microsoft.com/office/officeart/2005/8/layout/orgChart1"/>
    <dgm:cxn modelId="{006F14DE-C374-4C02-939A-C86896D0BF73}" type="presParOf" srcId="{F076DC7D-650C-4440-AF11-E1F69996D0D9}" destId="{64068FEB-6710-4105-95B9-3AC5C3150959}" srcOrd="0" destOrd="0" presId="urn:microsoft.com/office/officeart/2005/8/layout/orgChart1"/>
    <dgm:cxn modelId="{EA46A2A2-3798-487E-88D1-236614F307C7}" type="presParOf" srcId="{F076DC7D-650C-4440-AF11-E1F69996D0D9}" destId="{5BA61EBD-00C6-4612-B3BA-B6EDDAD872C4}" srcOrd="1" destOrd="0" presId="urn:microsoft.com/office/officeart/2005/8/layout/orgChart1"/>
    <dgm:cxn modelId="{8E234EB0-61A4-40D1-A9C2-72AD7634CFED}" type="presParOf" srcId="{5BA61EBD-00C6-4612-B3BA-B6EDDAD872C4}" destId="{79C1E3F4-4C88-48D2-8019-2563DE5D5B53}" srcOrd="0" destOrd="0" presId="urn:microsoft.com/office/officeart/2005/8/layout/orgChart1"/>
    <dgm:cxn modelId="{441B8425-4BF6-43EC-BE0A-23F3AACC048F}" type="presParOf" srcId="{79C1E3F4-4C88-48D2-8019-2563DE5D5B53}" destId="{35F8B055-36D0-40F3-BEDB-8D659780950A}" srcOrd="0" destOrd="0" presId="urn:microsoft.com/office/officeart/2005/8/layout/orgChart1"/>
    <dgm:cxn modelId="{E9973126-22D1-4005-ACFC-0A40CF4EECA2}" type="presParOf" srcId="{79C1E3F4-4C88-48D2-8019-2563DE5D5B53}" destId="{5F9C7134-5A50-4C9F-98ED-B0F166D35F6A}" srcOrd="1" destOrd="0" presId="urn:microsoft.com/office/officeart/2005/8/layout/orgChart1"/>
    <dgm:cxn modelId="{4B15AF41-8A79-46C6-AAE6-C28940D59E1A}" type="presParOf" srcId="{5BA61EBD-00C6-4612-B3BA-B6EDDAD872C4}" destId="{5F90BF5A-510D-486E-B625-C845329F2E49}" srcOrd="1" destOrd="0" presId="urn:microsoft.com/office/officeart/2005/8/layout/orgChart1"/>
    <dgm:cxn modelId="{B5203B25-6E5D-4761-98BC-2864298B78BB}" type="presParOf" srcId="{5BA61EBD-00C6-4612-B3BA-B6EDDAD872C4}" destId="{EF38CBCF-8660-43EB-9A0F-52DDDE210F0F}" srcOrd="2" destOrd="0" presId="urn:microsoft.com/office/officeart/2005/8/layout/orgChart1"/>
    <dgm:cxn modelId="{EB9C01AD-474F-4F7A-9413-C01171464E0A}" type="presParOf" srcId="{F076DC7D-650C-4440-AF11-E1F69996D0D9}" destId="{90C0B087-21C3-45C3-AD3D-6EFA5475C375}" srcOrd="2" destOrd="0" presId="urn:microsoft.com/office/officeart/2005/8/layout/orgChart1"/>
    <dgm:cxn modelId="{665927BE-5B4A-42A7-93DA-678ED6F014FD}" type="presParOf" srcId="{F076DC7D-650C-4440-AF11-E1F69996D0D9}" destId="{53B73693-FBDC-4336-97D6-26FE9E6A4988}" srcOrd="3" destOrd="0" presId="urn:microsoft.com/office/officeart/2005/8/layout/orgChart1"/>
    <dgm:cxn modelId="{8DA9BC0A-C2AD-41BB-8E08-57660E639C92}" type="presParOf" srcId="{53B73693-FBDC-4336-97D6-26FE9E6A4988}" destId="{2A3BB888-AB42-4F79-9899-CA22AD3C7C94}" srcOrd="0" destOrd="0" presId="urn:microsoft.com/office/officeart/2005/8/layout/orgChart1"/>
    <dgm:cxn modelId="{3373341C-D39C-47DD-BFC8-2AB31B2840EC}" type="presParOf" srcId="{2A3BB888-AB42-4F79-9899-CA22AD3C7C94}" destId="{103C5D27-A34E-4600-8EC9-1C8E366A3D80}" srcOrd="0" destOrd="0" presId="urn:microsoft.com/office/officeart/2005/8/layout/orgChart1"/>
    <dgm:cxn modelId="{891A5A7C-0592-4D36-A7CF-83222246A381}" type="presParOf" srcId="{2A3BB888-AB42-4F79-9899-CA22AD3C7C94}" destId="{8F87671F-C5F3-4A28-AAE1-58B0B43DC31B}" srcOrd="1" destOrd="0" presId="urn:microsoft.com/office/officeart/2005/8/layout/orgChart1"/>
    <dgm:cxn modelId="{0177845E-C123-45F9-A54B-0503EF6A8C3E}" type="presParOf" srcId="{53B73693-FBDC-4336-97D6-26FE9E6A4988}" destId="{81F4B374-381C-43ED-AE09-614626E6EAAA}" srcOrd="1" destOrd="0" presId="urn:microsoft.com/office/officeart/2005/8/layout/orgChart1"/>
    <dgm:cxn modelId="{F0793053-594D-4BB0-A506-47224B4F0176}" type="presParOf" srcId="{53B73693-FBDC-4336-97D6-26FE9E6A4988}" destId="{9E7DBA77-6245-44EA-99A7-464FF9014BF1}" srcOrd="2" destOrd="0" presId="urn:microsoft.com/office/officeart/2005/8/layout/orgChart1"/>
    <dgm:cxn modelId="{AB05C88A-F121-472F-8203-FF6C57EC4FC1}" type="presParOf" srcId="{8F9974ED-FEB4-4E1C-BF76-A35E323889C7}" destId="{6FF95958-3475-4A8B-B553-38A573C00D1E}" srcOrd="2" destOrd="0" presId="urn:microsoft.com/office/officeart/2005/8/layout/orgChart1"/>
    <dgm:cxn modelId="{3D2842C2-76DC-4F4D-9FD4-CF4B7B18D1B9}" type="presParOf" srcId="{F6ECDD1C-C1F2-4FD2-BF3C-3DF420328830}" destId="{D4E97C7E-A777-45CE-B853-2257C719440B}" srcOrd="4" destOrd="0" presId="urn:microsoft.com/office/officeart/2005/8/layout/orgChart1"/>
    <dgm:cxn modelId="{EBF0CD5A-E682-414C-9DB4-82295B7909A8}" type="presParOf" srcId="{F6ECDD1C-C1F2-4FD2-BF3C-3DF420328830}" destId="{8230A25A-AB06-46FF-A465-59257221E4B3}" srcOrd="5" destOrd="0" presId="urn:microsoft.com/office/officeart/2005/8/layout/orgChart1"/>
    <dgm:cxn modelId="{E0BA2D63-70CA-43E4-947E-74C3CA83F481}" type="presParOf" srcId="{8230A25A-AB06-46FF-A465-59257221E4B3}" destId="{723CD779-0564-44E8-9A81-A481603CE7D5}" srcOrd="0" destOrd="0" presId="urn:microsoft.com/office/officeart/2005/8/layout/orgChart1"/>
    <dgm:cxn modelId="{4B870234-3B9E-4FA5-88D8-0CE98215FA2D}" type="presParOf" srcId="{723CD779-0564-44E8-9A81-A481603CE7D5}" destId="{763F46FE-768A-492D-BD31-F4A09F0B6F99}" srcOrd="0" destOrd="0" presId="urn:microsoft.com/office/officeart/2005/8/layout/orgChart1"/>
    <dgm:cxn modelId="{089865CA-E433-4C3A-A1FE-6C4B154B294E}" type="presParOf" srcId="{723CD779-0564-44E8-9A81-A481603CE7D5}" destId="{95352FC9-1B08-451C-BDA8-03B53432E566}" srcOrd="1" destOrd="0" presId="urn:microsoft.com/office/officeart/2005/8/layout/orgChart1"/>
    <dgm:cxn modelId="{AE0B61F7-1E18-4E5A-B4C0-E2A726A6A4A4}" type="presParOf" srcId="{8230A25A-AB06-46FF-A465-59257221E4B3}" destId="{DA7765B6-BDFA-4B1A-A03E-BD98647C7BC9}" srcOrd="1" destOrd="0" presId="urn:microsoft.com/office/officeart/2005/8/layout/orgChart1"/>
    <dgm:cxn modelId="{B3006A67-884B-436A-9416-E3B1EE580EB0}" type="presParOf" srcId="{DA7765B6-BDFA-4B1A-A03E-BD98647C7BC9}" destId="{95164542-22CE-4FFC-8C5F-CA6BAA826D14}" srcOrd="0" destOrd="0" presId="urn:microsoft.com/office/officeart/2005/8/layout/orgChart1"/>
    <dgm:cxn modelId="{E50DD5B9-DA2E-422B-9E95-1DF5A05283B3}" type="presParOf" srcId="{DA7765B6-BDFA-4B1A-A03E-BD98647C7BC9}" destId="{DD5BFC5C-15A8-4D51-8D62-3F6706CBE9A7}" srcOrd="1" destOrd="0" presId="urn:microsoft.com/office/officeart/2005/8/layout/orgChart1"/>
    <dgm:cxn modelId="{A8B8B7E4-5D0B-4A3A-B37A-A64A76A9BA8B}" type="presParOf" srcId="{DD5BFC5C-15A8-4D51-8D62-3F6706CBE9A7}" destId="{1BB563D3-3508-45A6-AB6D-B8252ADBF686}" srcOrd="0" destOrd="0" presId="urn:microsoft.com/office/officeart/2005/8/layout/orgChart1"/>
    <dgm:cxn modelId="{D5766429-830D-45CA-A897-D1DCABC0A7EF}" type="presParOf" srcId="{1BB563D3-3508-45A6-AB6D-B8252ADBF686}" destId="{4C151A26-94EB-4002-A3E7-2A632851F123}" srcOrd="0" destOrd="0" presId="urn:microsoft.com/office/officeart/2005/8/layout/orgChart1"/>
    <dgm:cxn modelId="{DAD08752-BEB0-469D-8DDD-1C944D5EF4CD}" type="presParOf" srcId="{1BB563D3-3508-45A6-AB6D-B8252ADBF686}" destId="{F01C7DFD-D135-419A-A095-A583C473ED9A}" srcOrd="1" destOrd="0" presId="urn:microsoft.com/office/officeart/2005/8/layout/orgChart1"/>
    <dgm:cxn modelId="{5EF1EE67-749B-4DB1-B59C-6BAB74B8608A}" type="presParOf" srcId="{DD5BFC5C-15A8-4D51-8D62-3F6706CBE9A7}" destId="{9D4BB73E-AB73-4FBB-A58F-C2343BCCF96F}" srcOrd="1" destOrd="0" presId="urn:microsoft.com/office/officeart/2005/8/layout/orgChart1"/>
    <dgm:cxn modelId="{8D0E135D-9AC0-48DE-9EAB-66B9341AE787}" type="presParOf" srcId="{DD5BFC5C-15A8-4D51-8D62-3F6706CBE9A7}" destId="{2D11F672-3AF3-44CC-81D5-2B713527F901}" srcOrd="2" destOrd="0" presId="urn:microsoft.com/office/officeart/2005/8/layout/orgChart1"/>
    <dgm:cxn modelId="{18802C58-5C5D-42E4-9F22-91271E2D1375}" type="presParOf" srcId="{DA7765B6-BDFA-4B1A-A03E-BD98647C7BC9}" destId="{18D5B4C4-E5D2-4814-B14F-07A47F5DA07B}" srcOrd="2" destOrd="0" presId="urn:microsoft.com/office/officeart/2005/8/layout/orgChart1"/>
    <dgm:cxn modelId="{F9130059-5A89-490E-9222-1F7D705086B2}" type="presParOf" srcId="{DA7765B6-BDFA-4B1A-A03E-BD98647C7BC9}" destId="{D81C7B64-7E24-41FA-8F42-A704021B1261}" srcOrd="3" destOrd="0" presId="urn:microsoft.com/office/officeart/2005/8/layout/orgChart1"/>
    <dgm:cxn modelId="{0536EE30-0FA5-480A-86EE-110BC66A9C43}" type="presParOf" srcId="{D81C7B64-7E24-41FA-8F42-A704021B1261}" destId="{5C70E1D9-F385-4DBE-BFE8-34C808A23717}" srcOrd="0" destOrd="0" presId="urn:microsoft.com/office/officeart/2005/8/layout/orgChart1"/>
    <dgm:cxn modelId="{F0532A77-2FC3-4D81-8EBA-EB6450F845EF}" type="presParOf" srcId="{5C70E1D9-F385-4DBE-BFE8-34C808A23717}" destId="{426A79E9-1B25-4932-B485-B6CA0ECE5CA0}" srcOrd="0" destOrd="0" presId="urn:microsoft.com/office/officeart/2005/8/layout/orgChart1"/>
    <dgm:cxn modelId="{83DBDD4A-2BE9-4015-9A63-BF91E8647E83}" type="presParOf" srcId="{5C70E1D9-F385-4DBE-BFE8-34C808A23717}" destId="{B6112728-EC65-41DE-BA4A-56D05E15E615}" srcOrd="1" destOrd="0" presId="urn:microsoft.com/office/officeart/2005/8/layout/orgChart1"/>
    <dgm:cxn modelId="{5CE50232-13B1-4244-B519-A8F2EA5FC120}" type="presParOf" srcId="{D81C7B64-7E24-41FA-8F42-A704021B1261}" destId="{030C6A38-80BD-43AB-9F62-9B081C0913C0}" srcOrd="1" destOrd="0" presId="urn:microsoft.com/office/officeart/2005/8/layout/orgChart1"/>
    <dgm:cxn modelId="{CB37B11C-2AE3-419F-9439-C07E06F83203}" type="presParOf" srcId="{D81C7B64-7E24-41FA-8F42-A704021B1261}" destId="{B32BFC21-A453-4863-ACD7-7B0EC9E2EA0E}" srcOrd="2" destOrd="0" presId="urn:microsoft.com/office/officeart/2005/8/layout/orgChart1"/>
    <dgm:cxn modelId="{AFFBF482-7213-425C-8689-3D6084B43E78}" type="presParOf" srcId="{8230A25A-AB06-46FF-A465-59257221E4B3}" destId="{36DA65BE-0428-4374-A274-23F90902DE75}" srcOrd="2" destOrd="0" presId="urn:microsoft.com/office/officeart/2005/8/layout/orgChart1"/>
    <dgm:cxn modelId="{3D40F325-C123-4C64-9A0A-4A7ACFE5676E}" type="presParOf" srcId="{F6ECDD1C-C1F2-4FD2-BF3C-3DF420328830}" destId="{8740595D-62F8-42E9-B449-E303DC01BE75}" srcOrd="6" destOrd="0" presId="urn:microsoft.com/office/officeart/2005/8/layout/orgChart1"/>
    <dgm:cxn modelId="{5CF9B257-819A-4BD8-BE26-5073212B09DE}" type="presParOf" srcId="{F6ECDD1C-C1F2-4FD2-BF3C-3DF420328830}" destId="{B6F17739-CAFB-49F1-AA3B-43356D4F933D}" srcOrd="7" destOrd="0" presId="urn:microsoft.com/office/officeart/2005/8/layout/orgChart1"/>
    <dgm:cxn modelId="{3CED22C3-9401-40D1-BED6-6000756DA7E7}" type="presParOf" srcId="{B6F17739-CAFB-49F1-AA3B-43356D4F933D}" destId="{8F366DB0-79D1-4F1A-8880-56F8C2CCAC4D}" srcOrd="0" destOrd="0" presId="urn:microsoft.com/office/officeart/2005/8/layout/orgChart1"/>
    <dgm:cxn modelId="{8691AA4F-D0EC-4B05-9E84-E6C30F45075F}" type="presParOf" srcId="{8F366DB0-79D1-4F1A-8880-56F8C2CCAC4D}" destId="{88A14E83-4BBC-44CE-90F7-5B7B9DB6B0AC}" srcOrd="0" destOrd="0" presId="urn:microsoft.com/office/officeart/2005/8/layout/orgChart1"/>
    <dgm:cxn modelId="{34F05C3E-BCFC-4465-9C8C-FD8C8F149927}" type="presParOf" srcId="{8F366DB0-79D1-4F1A-8880-56F8C2CCAC4D}" destId="{4C3EC713-2E0D-41C0-BD15-38203528B27B}" srcOrd="1" destOrd="0" presId="urn:microsoft.com/office/officeart/2005/8/layout/orgChart1"/>
    <dgm:cxn modelId="{BF5C540C-0042-4951-A1F5-CA03E1BCD16C}" type="presParOf" srcId="{B6F17739-CAFB-49F1-AA3B-43356D4F933D}" destId="{649515CD-E039-4C5C-BB6B-7A152B175281}" srcOrd="1" destOrd="0" presId="urn:microsoft.com/office/officeart/2005/8/layout/orgChart1"/>
    <dgm:cxn modelId="{DC5925DA-342F-4375-B6BC-7CF22B6E3E07}" type="presParOf" srcId="{649515CD-E039-4C5C-BB6B-7A152B175281}" destId="{61C8888F-7329-4A07-B709-927A6FF9366F}" srcOrd="0" destOrd="0" presId="urn:microsoft.com/office/officeart/2005/8/layout/orgChart1"/>
    <dgm:cxn modelId="{588A10BA-5738-4A1F-B642-EA47A5FB2549}" type="presParOf" srcId="{649515CD-E039-4C5C-BB6B-7A152B175281}" destId="{86DD5F0A-30A8-43E3-B2F0-1CC7E8E7E1F7}" srcOrd="1" destOrd="0" presId="urn:microsoft.com/office/officeart/2005/8/layout/orgChart1"/>
    <dgm:cxn modelId="{5849DCE5-679E-4D99-A39A-A30593544213}" type="presParOf" srcId="{86DD5F0A-30A8-43E3-B2F0-1CC7E8E7E1F7}" destId="{57F977FA-FF0B-4AB2-9FE1-7BC26B4A92F5}" srcOrd="0" destOrd="0" presId="urn:microsoft.com/office/officeart/2005/8/layout/orgChart1"/>
    <dgm:cxn modelId="{7BE79867-262D-4C85-A1CD-6DDAC8235FF5}" type="presParOf" srcId="{57F977FA-FF0B-4AB2-9FE1-7BC26B4A92F5}" destId="{E781C2A4-2964-4797-83CC-EF147B50BDA4}" srcOrd="0" destOrd="0" presId="urn:microsoft.com/office/officeart/2005/8/layout/orgChart1"/>
    <dgm:cxn modelId="{CF306C74-6C8D-4816-B9F2-21715898B58E}" type="presParOf" srcId="{57F977FA-FF0B-4AB2-9FE1-7BC26B4A92F5}" destId="{D60DC235-6D0F-4124-9EBB-5E966B88B792}" srcOrd="1" destOrd="0" presId="urn:microsoft.com/office/officeart/2005/8/layout/orgChart1"/>
    <dgm:cxn modelId="{BB9B92A6-B932-4B5A-BE35-D9D2220A0CA7}" type="presParOf" srcId="{86DD5F0A-30A8-43E3-B2F0-1CC7E8E7E1F7}" destId="{3056596E-C7E9-4C19-8FA2-52FD889EA15E}" srcOrd="1" destOrd="0" presId="urn:microsoft.com/office/officeart/2005/8/layout/orgChart1"/>
    <dgm:cxn modelId="{54D177E8-77DD-4C68-9708-02F6E877BD6B}" type="presParOf" srcId="{86DD5F0A-30A8-43E3-B2F0-1CC7E8E7E1F7}" destId="{859C568B-90F5-4CA1-B991-3A323F03F6C7}" srcOrd="2" destOrd="0" presId="urn:microsoft.com/office/officeart/2005/8/layout/orgChart1"/>
    <dgm:cxn modelId="{BB6C9A74-98CD-408C-9202-636524F1632F}" type="presParOf" srcId="{649515CD-E039-4C5C-BB6B-7A152B175281}" destId="{0E29DD62-CE31-462C-B32F-A4D9E8D8291E}" srcOrd="2" destOrd="0" presId="urn:microsoft.com/office/officeart/2005/8/layout/orgChart1"/>
    <dgm:cxn modelId="{74042BB4-7569-4C26-913F-1941FD16DC6A}" type="presParOf" srcId="{649515CD-E039-4C5C-BB6B-7A152B175281}" destId="{CFD19882-D117-42FF-AC44-E9F270413D8B}" srcOrd="3" destOrd="0" presId="urn:microsoft.com/office/officeart/2005/8/layout/orgChart1"/>
    <dgm:cxn modelId="{88596782-4FD3-43CA-A23B-651A843C8D57}" type="presParOf" srcId="{CFD19882-D117-42FF-AC44-E9F270413D8B}" destId="{9F2D2F3C-D203-4C55-9ED0-2C04A96DA198}" srcOrd="0" destOrd="0" presId="urn:microsoft.com/office/officeart/2005/8/layout/orgChart1"/>
    <dgm:cxn modelId="{D6EB0AF3-49D0-41EA-8B02-089D94465BAC}" type="presParOf" srcId="{9F2D2F3C-D203-4C55-9ED0-2C04A96DA198}" destId="{06A3E556-0B4F-4CC8-919A-73A81917BDF2}" srcOrd="0" destOrd="0" presId="urn:microsoft.com/office/officeart/2005/8/layout/orgChart1"/>
    <dgm:cxn modelId="{404F6C17-4605-41B9-B701-F259A6FF1503}" type="presParOf" srcId="{9F2D2F3C-D203-4C55-9ED0-2C04A96DA198}" destId="{353F0CF9-DD60-47EB-89DB-152B19F1EF46}" srcOrd="1" destOrd="0" presId="urn:microsoft.com/office/officeart/2005/8/layout/orgChart1"/>
    <dgm:cxn modelId="{35D4F65E-0165-4CEF-82E7-BA06CC288E93}" type="presParOf" srcId="{CFD19882-D117-42FF-AC44-E9F270413D8B}" destId="{DCED249E-AA99-4067-AF71-B6F677D90E03}" srcOrd="1" destOrd="0" presId="urn:microsoft.com/office/officeart/2005/8/layout/orgChart1"/>
    <dgm:cxn modelId="{805B207D-84E6-4821-BB4E-5A99403F3079}" type="presParOf" srcId="{CFD19882-D117-42FF-AC44-E9F270413D8B}" destId="{D4995E4A-5618-4DDC-B0E8-79D966FE7E80}" srcOrd="2" destOrd="0" presId="urn:microsoft.com/office/officeart/2005/8/layout/orgChart1"/>
    <dgm:cxn modelId="{3A89E7F1-E8B7-4128-9744-AA45AD511BEA}" type="presParOf" srcId="{649515CD-E039-4C5C-BB6B-7A152B175281}" destId="{B81929A3-4309-48AE-B497-137376CCA4AF}" srcOrd="4" destOrd="0" presId="urn:microsoft.com/office/officeart/2005/8/layout/orgChart1"/>
    <dgm:cxn modelId="{FC5C48B2-5541-429A-AFB5-2C6EFB299158}" type="presParOf" srcId="{649515CD-E039-4C5C-BB6B-7A152B175281}" destId="{FFB23635-58B3-4443-B8AB-514D648DC5DB}" srcOrd="5" destOrd="0" presId="urn:microsoft.com/office/officeart/2005/8/layout/orgChart1"/>
    <dgm:cxn modelId="{79CA120C-A576-4EA9-9C7A-E3C131A5E551}" type="presParOf" srcId="{FFB23635-58B3-4443-B8AB-514D648DC5DB}" destId="{BF4152D6-3317-4E6B-A5E9-E7C19C2CA648}" srcOrd="0" destOrd="0" presId="urn:microsoft.com/office/officeart/2005/8/layout/orgChart1"/>
    <dgm:cxn modelId="{AC860C2F-A817-42E6-8E07-236324771EF5}" type="presParOf" srcId="{BF4152D6-3317-4E6B-A5E9-E7C19C2CA648}" destId="{2A3FD114-BCC0-4F4D-A9C9-A9C68A5BB1E3}" srcOrd="0" destOrd="0" presId="urn:microsoft.com/office/officeart/2005/8/layout/orgChart1"/>
    <dgm:cxn modelId="{A1F0F8AD-C8AE-4850-9E56-9AEA51650BF6}" type="presParOf" srcId="{BF4152D6-3317-4E6B-A5E9-E7C19C2CA648}" destId="{6FFA4697-54A8-4B52-AAC8-F7E1461E8ECC}" srcOrd="1" destOrd="0" presId="urn:microsoft.com/office/officeart/2005/8/layout/orgChart1"/>
    <dgm:cxn modelId="{C38E93E2-23C5-4B8D-9F5D-F7F6939132B1}" type="presParOf" srcId="{FFB23635-58B3-4443-B8AB-514D648DC5DB}" destId="{821824FC-EF35-4100-99A5-99D9527861D8}" srcOrd="1" destOrd="0" presId="urn:microsoft.com/office/officeart/2005/8/layout/orgChart1"/>
    <dgm:cxn modelId="{B0006F5F-DF05-40BA-9263-2E107A952984}" type="presParOf" srcId="{FFB23635-58B3-4443-B8AB-514D648DC5DB}" destId="{5A916662-ABE1-4C41-9E8E-8BB55DFC116F}" srcOrd="2" destOrd="0" presId="urn:microsoft.com/office/officeart/2005/8/layout/orgChart1"/>
    <dgm:cxn modelId="{D48915B1-AAFD-4406-9207-A533C9787B50}" type="presParOf" srcId="{B6F17739-CAFB-49F1-AA3B-43356D4F933D}" destId="{7F1FEA6B-8D0E-489D-9D3C-A2C6D0CD3F0B}" srcOrd="2" destOrd="0" presId="urn:microsoft.com/office/officeart/2005/8/layout/orgChart1"/>
    <dgm:cxn modelId="{CC20E45C-A615-40AA-8035-4D4813B3C3EA}" type="presParOf" srcId="{F0A12F65-C0A9-472F-B1EC-DAD54FA1F923}" destId="{33A9F282-A662-4BFB-974E-B26C13DAA44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D1A54CE-B44D-4D4D-9372-2BD2382A0DD9}"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ru-RU"/>
        </a:p>
      </dgm:t>
    </dgm:pt>
    <dgm:pt modelId="{1E1DCF2E-9BF7-4CC3-B0AC-755B5CDA3C08}">
      <dgm:prSet phldrT="[Текст]" custT="1"/>
      <dgm:spPr/>
      <dgm:t>
        <a:bodyPr/>
        <a:lstStyle/>
        <a:p>
          <a:r>
            <a:rPr lang="ru-RU" sz="3200" b="1" i="1" u="sng" dirty="0" smtClean="0">
              <a:solidFill>
                <a:schemeClr val="tx2"/>
              </a:solidFill>
            </a:rPr>
            <a:t>Влияние споров</a:t>
          </a:r>
          <a:endParaRPr lang="ru-RU" sz="3200" b="1" i="1" u="sng" dirty="0">
            <a:solidFill>
              <a:schemeClr val="tx2"/>
            </a:solidFill>
          </a:endParaRPr>
        </a:p>
      </dgm:t>
    </dgm:pt>
    <dgm:pt modelId="{9838C1B7-9F41-4D8A-85AC-C0A408891955}" type="parTrans" cxnId="{B809F56A-5C39-40E2-9AB0-A2119E5F018B}">
      <dgm:prSet/>
      <dgm:spPr/>
      <dgm:t>
        <a:bodyPr/>
        <a:lstStyle/>
        <a:p>
          <a:endParaRPr lang="ru-RU"/>
        </a:p>
      </dgm:t>
    </dgm:pt>
    <dgm:pt modelId="{E7707676-44B7-4F3F-8FB5-AA26C2A21A4E}" type="sibTrans" cxnId="{B809F56A-5C39-40E2-9AB0-A2119E5F018B}">
      <dgm:prSet/>
      <dgm:spPr/>
      <dgm:t>
        <a:bodyPr/>
        <a:lstStyle/>
        <a:p>
          <a:endParaRPr lang="ru-RU"/>
        </a:p>
      </dgm:t>
    </dgm:pt>
    <dgm:pt modelId="{F4C06622-AB6E-468F-8BA8-B3A83A139DC7}">
      <dgm:prSet phldrT="[Текст]" custT="1"/>
      <dgm:spPr/>
      <dgm:t>
        <a:bodyPr/>
        <a:lstStyle/>
        <a:p>
          <a:pPr algn="ctr"/>
          <a:r>
            <a:rPr lang="ru-RU" sz="3600" dirty="0" smtClean="0">
              <a:latin typeface="Candara" panose="020E0502030303020204" pitchFamily="34" charset="0"/>
            </a:rPr>
            <a:t>+</a:t>
          </a:r>
          <a:r>
            <a:rPr lang="ru-RU" sz="4000" dirty="0" smtClean="0">
              <a:latin typeface="Candara" panose="020E0502030303020204" pitchFamily="34" charset="0"/>
            </a:rPr>
            <a:t/>
          </a:r>
          <a:br>
            <a:rPr lang="ru-RU" sz="4000" dirty="0" smtClean="0">
              <a:latin typeface="Candara" panose="020E0502030303020204" pitchFamily="34" charset="0"/>
            </a:rPr>
          </a:br>
          <a:r>
            <a:rPr lang="ru-RU" sz="2000" dirty="0" smtClean="0">
              <a:latin typeface="Candara" panose="020E0502030303020204" pitchFamily="34" charset="0"/>
            </a:rPr>
            <a:t>Споры позволяют вырабатывать единую, общеприемлемую норму, в которой будет заложен баланс интересов спорящих сторон.</a:t>
          </a:r>
          <a:endParaRPr lang="ru-RU" sz="6000" dirty="0">
            <a:latin typeface="Candara" panose="020E0502030303020204" pitchFamily="34" charset="0"/>
          </a:endParaRPr>
        </a:p>
      </dgm:t>
    </dgm:pt>
    <dgm:pt modelId="{85EF61B4-D92E-40E8-976F-DF68BCA25066}" type="parTrans" cxnId="{E99CE2C6-C4E8-43A2-A04B-5435B7C91C29}">
      <dgm:prSet/>
      <dgm:spPr/>
      <dgm:t>
        <a:bodyPr/>
        <a:lstStyle/>
        <a:p>
          <a:endParaRPr lang="ru-RU"/>
        </a:p>
      </dgm:t>
    </dgm:pt>
    <dgm:pt modelId="{37F4331A-5CD4-4B35-BE15-0D28C4582259}" type="sibTrans" cxnId="{E99CE2C6-C4E8-43A2-A04B-5435B7C91C29}">
      <dgm:prSet/>
      <dgm:spPr/>
      <dgm:t>
        <a:bodyPr/>
        <a:lstStyle/>
        <a:p>
          <a:endParaRPr lang="ru-RU"/>
        </a:p>
      </dgm:t>
    </dgm:pt>
    <dgm:pt modelId="{306F7256-DC5F-43AA-8A09-996B10BE034B}">
      <dgm:prSet phldrT="[Текст]"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ru-RU" sz="2200" dirty="0" smtClean="0"/>
            <a:t>Необходимость в интернационализации проблемы споров на многостороннем уровне, т. е. Речь идет о развитии </a:t>
          </a:r>
          <a:r>
            <a:rPr lang="ru-RU" sz="2200" b="1" i="1" dirty="0" smtClean="0">
              <a:solidFill>
                <a:schemeClr val="accent1">
                  <a:lumMod val="75000"/>
                </a:schemeClr>
              </a:solidFill>
              <a:effectLst>
                <a:outerShdw blurRad="38100" dist="38100" dir="2700000" algn="tl">
                  <a:srgbClr val="000000">
                    <a:alpha val="43137"/>
                  </a:srgbClr>
                </a:outerShdw>
              </a:effectLst>
            </a:rPr>
            <a:t>международного процессуального права.</a:t>
          </a:r>
          <a:r>
            <a:rPr lang="ru-RU" sz="2200" dirty="0" smtClean="0"/>
            <a:t> </a:t>
          </a:r>
        </a:p>
        <a:p>
          <a:pPr defTabSz="977900">
            <a:lnSpc>
              <a:spcPct val="90000"/>
            </a:lnSpc>
            <a:spcBef>
              <a:spcPct val="0"/>
            </a:spcBef>
            <a:spcAft>
              <a:spcPct val="35000"/>
            </a:spcAft>
          </a:pPr>
          <a:endParaRPr lang="ru-RU" sz="2200" dirty="0"/>
        </a:p>
      </dgm:t>
    </dgm:pt>
    <dgm:pt modelId="{24D5D66B-DC27-4FD6-ACD8-6C1C3BAE23DB}" type="parTrans" cxnId="{87341908-3F36-4C08-ADEE-5995EF1ACEB6}">
      <dgm:prSet/>
      <dgm:spPr/>
      <dgm:t>
        <a:bodyPr/>
        <a:lstStyle/>
        <a:p>
          <a:endParaRPr lang="ru-RU"/>
        </a:p>
      </dgm:t>
    </dgm:pt>
    <dgm:pt modelId="{75DB505D-4436-4643-8DF3-57375E348CD9}" type="sibTrans" cxnId="{87341908-3F36-4C08-ADEE-5995EF1ACEB6}">
      <dgm:prSet/>
      <dgm:spPr/>
      <dgm:t>
        <a:bodyPr/>
        <a:lstStyle/>
        <a:p>
          <a:endParaRPr lang="ru-RU"/>
        </a:p>
      </dgm:t>
    </dgm:pt>
    <dgm:pt modelId="{37803C62-F8B0-41E2-AB4B-7A10F1F3298E}">
      <dgm:prSet phldrT="[Текст]" custT="1"/>
      <dgm:spPr/>
      <dgm:t>
        <a:bodyPr/>
        <a:lstStyle/>
        <a:p>
          <a:pPr algn="ctr"/>
          <a:r>
            <a:rPr lang="ru-RU" sz="4000" dirty="0" smtClean="0"/>
            <a:t>-</a:t>
          </a:r>
          <a:br>
            <a:rPr lang="ru-RU" sz="4000" dirty="0" smtClean="0"/>
          </a:br>
          <a:r>
            <a:rPr lang="ru-RU" sz="2000" dirty="0" smtClean="0">
              <a:latin typeface="Candara" panose="020E0502030303020204" pitchFamily="34" charset="0"/>
            </a:rPr>
            <a:t>Споры подтачивают международный правопорядок, дезорганизуют межгосударственные отношения и отношения международного характера. </a:t>
          </a:r>
          <a:endParaRPr lang="ru-RU" sz="6000" dirty="0">
            <a:latin typeface="Candara" panose="020E0502030303020204" pitchFamily="34" charset="0"/>
          </a:endParaRPr>
        </a:p>
      </dgm:t>
    </dgm:pt>
    <dgm:pt modelId="{6AB6AECF-8A55-402D-9B65-17CDD021F1FE}" type="sibTrans" cxnId="{DD1B96B4-614C-449C-93D0-1F8B9D2EF181}">
      <dgm:prSet/>
      <dgm:spPr/>
      <dgm:t>
        <a:bodyPr/>
        <a:lstStyle/>
        <a:p>
          <a:endParaRPr lang="ru-RU"/>
        </a:p>
      </dgm:t>
    </dgm:pt>
    <dgm:pt modelId="{8628D24B-3F8D-4726-8C74-CEC4659373A0}" type="parTrans" cxnId="{DD1B96B4-614C-449C-93D0-1F8B9D2EF181}">
      <dgm:prSet/>
      <dgm:spPr/>
      <dgm:t>
        <a:bodyPr/>
        <a:lstStyle/>
        <a:p>
          <a:endParaRPr lang="ru-RU"/>
        </a:p>
      </dgm:t>
    </dgm:pt>
    <dgm:pt modelId="{6A5743C8-3871-4589-9B35-EB7410800B7B}" type="pres">
      <dgm:prSet presAssocID="{ED1A54CE-B44D-4D4D-9372-2BD2382A0DD9}" presName="Name0" presStyleCnt="0">
        <dgm:presLayoutVars>
          <dgm:dir/>
          <dgm:animLvl val="lvl"/>
          <dgm:resizeHandles val="exact"/>
        </dgm:presLayoutVars>
      </dgm:prSet>
      <dgm:spPr/>
      <dgm:t>
        <a:bodyPr/>
        <a:lstStyle/>
        <a:p>
          <a:endParaRPr lang="ru-RU"/>
        </a:p>
      </dgm:t>
    </dgm:pt>
    <dgm:pt modelId="{09D9B6F1-B902-456E-A441-5171E9B23665}" type="pres">
      <dgm:prSet presAssocID="{306F7256-DC5F-43AA-8A09-996B10BE034B}" presName="boxAndChildren" presStyleCnt="0"/>
      <dgm:spPr/>
    </dgm:pt>
    <dgm:pt modelId="{D819C725-60D5-448C-8C66-9F3FA51D0C66}" type="pres">
      <dgm:prSet presAssocID="{306F7256-DC5F-43AA-8A09-996B10BE034B}" presName="parentTextBox" presStyleLbl="node1" presStyleIdx="0" presStyleCnt="2" custAng="0" custScaleY="41611" custLinFactNeighborX="186" custLinFactNeighborY="3926"/>
      <dgm:spPr/>
      <dgm:t>
        <a:bodyPr/>
        <a:lstStyle/>
        <a:p>
          <a:endParaRPr lang="ru-RU"/>
        </a:p>
      </dgm:t>
    </dgm:pt>
    <dgm:pt modelId="{A82A7A52-E6ED-4BC0-AD74-C5472F9FAA4D}" type="pres">
      <dgm:prSet presAssocID="{E7707676-44B7-4F3F-8FB5-AA26C2A21A4E}" presName="sp" presStyleCnt="0"/>
      <dgm:spPr/>
    </dgm:pt>
    <dgm:pt modelId="{EEEB041E-55E0-4D3C-B4DC-5982A3D77A31}" type="pres">
      <dgm:prSet presAssocID="{1E1DCF2E-9BF7-4CC3-B0AC-755B5CDA3C08}" presName="arrowAndChildren" presStyleCnt="0"/>
      <dgm:spPr/>
    </dgm:pt>
    <dgm:pt modelId="{F22C47EC-3CDF-410A-942E-F982BF14A966}" type="pres">
      <dgm:prSet presAssocID="{1E1DCF2E-9BF7-4CC3-B0AC-755B5CDA3C08}" presName="parentTextArrow" presStyleLbl="node1" presStyleIdx="0" presStyleCnt="2"/>
      <dgm:spPr/>
      <dgm:t>
        <a:bodyPr/>
        <a:lstStyle/>
        <a:p>
          <a:endParaRPr lang="ru-RU"/>
        </a:p>
      </dgm:t>
    </dgm:pt>
    <dgm:pt modelId="{98FE22D9-5FEC-4E63-96A6-C7AF3B01C80C}" type="pres">
      <dgm:prSet presAssocID="{1E1DCF2E-9BF7-4CC3-B0AC-755B5CDA3C08}" presName="arrow" presStyleLbl="node1" presStyleIdx="1" presStyleCnt="2" custAng="0"/>
      <dgm:spPr/>
      <dgm:t>
        <a:bodyPr/>
        <a:lstStyle/>
        <a:p>
          <a:endParaRPr lang="ru-RU"/>
        </a:p>
      </dgm:t>
    </dgm:pt>
    <dgm:pt modelId="{0C6298A5-C460-4C96-A5D2-B1FC3D066207}" type="pres">
      <dgm:prSet presAssocID="{1E1DCF2E-9BF7-4CC3-B0AC-755B5CDA3C08}" presName="descendantArrow" presStyleCnt="0"/>
      <dgm:spPr/>
    </dgm:pt>
    <dgm:pt modelId="{4585A888-E220-48E6-A186-D3CE85F4A2C3}" type="pres">
      <dgm:prSet presAssocID="{F4C06622-AB6E-468F-8BA8-B3A83A139DC7}" presName="childTextArrow" presStyleLbl="fgAccFollowNode1" presStyleIdx="0" presStyleCnt="2" custScaleX="2000000" custScaleY="124709" custLinFactNeighborX="948" custLinFactNeighborY="-16333">
        <dgm:presLayoutVars>
          <dgm:bulletEnabled val="1"/>
        </dgm:presLayoutVars>
      </dgm:prSet>
      <dgm:spPr/>
      <dgm:t>
        <a:bodyPr/>
        <a:lstStyle/>
        <a:p>
          <a:endParaRPr lang="ru-RU"/>
        </a:p>
      </dgm:t>
    </dgm:pt>
    <dgm:pt modelId="{4C8A8043-89A7-4D45-AB7E-B123B7363658}" type="pres">
      <dgm:prSet presAssocID="{37803C62-F8B0-41E2-AB4B-7A10F1F3298E}" presName="childTextArrow" presStyleLbl="fgAccFollowNode1" presStyleIdx="1" presStyleCnt="2" custScaleX="2000000" custScaleY="124547" custLinFactNeighborX="711" custLinFactNeighborY="-16333">
        <dgm:presLayoutVars>
          <dgm:bulletEnabled val="1"/>
        </dgm:presLayoutVars>
      </dgm:prSet>
      <dgm:spPr/>
      <dgm:t>
        <a:bodyPr/>
        <a:lstStyle/>
        <a:p>
          <a:endParaRPr lang="ru-RU"/>
        </a:p>
      </dgm:t>
    </dgm:pt>
  </dgm:ptLst>
  <dgm:cxnLst>
    <dgm:cxn modelId="{0E5EA1E8-A9BA-4C35-A001-915332907902}" type="presOf" srcId="{37803C62-F8B0-41E2-AB4B-7A10F1F3298E}" destId="{4C8A8043-89A7-4D45-AB7E-B123B7363658}" srcOrd="0" destOrd="0" presId="urn:microsoft.com/office/officeart/2005/8/layout/process4"/>
    <dgm:cxn modelId="{FFA366DC-FFDE-4AE5-9ED1-052C357364E1}" type="presOf" srcId="{1E1DCF2E-9BF7-4CC3-B0AC-755B5CDA3C08}" destId="{F22C47EC-3CDF-410A-942E-F982BF14A966}" srcOrd="0" destOrd="0" presId="urn:microsoft.com/office/officeart/2005/8/layout/process4"/>
    <dgm:cxn modelId="{2C4C316E-37AF-4D5B-86ED-5EDC699494D2}" type="presOf" srcId="{306F7256-DC5F-43AA-8A09-996B10BE034B}" destId="{D819C725-60D5-448C-8C66-9F3FA51D0C66}" srcOrd="0" destOrd="0" presId="urn:microsoft.com/office/officeart/2005/8/layout/process4"/>
    <dgm:cxn modelId="{E99CE2C6-C4E8-43A2-A04B-5435B7C91C29}" srcId="{1E1DCF2E-9BF7-4CC3-B0AC-755B5CDA3C08}" destId="{F4C06622-AB6E-468F-8BA8-B3A83A139DC7}" srcOrd="0" destOrd="0" parTransId="{85EF61B4-D92E-40E8-976F-DF68BCA25066}" sibTransId="{37F4331A-5CD4-4B35-BE15-0D28C4582259}"/>
    <dgm:cxn modelId="{10A23D81-351E-4C2D-9C60-7CE636A0D733}" type="presOf" srcId="{ED1A54CE-B44D-4D4D-9372-2BD2382A0DD9}" destId="{6A5743C8-3871-4589-9B35-EB7410800B7B}" srcOrd="0" destOrd="0" presId="urn:microsoft.com/office/officeart/2005/8/layout/process4"/>
    <dgm:cxn modelId="{DD1B96B4-614C-449C-93D0-1F8B9D2EF181}" srcId="{1E1DCF2E-9BF7-4CC3-B0AC-755B5CDA3C08}" destId="{37803C62-F8B0-41E2-AB4B-7A10F1F3298E}" srcOrd="1" destOrd="0" parTransId="{8628D24B-3F8D-4726-8C74-CEC4659373A0}" sibTransId="{6AB6AECF-8A55-402D-9B65-17CDD021F1FE}"/>
    <dgm:cxn modelId="{B809F56A-5C39-40E2-9AB0-A2119E5F018B}" srcId="{ED1A54CE-B44D-4D4D-9372-2BD2382A0DD9}" destId="{1E1DCF2E-9BF7-4CC3-B0AC-755B5CDA3C08}" srcOrd="0" destOrd="0" parTransId="{9838C1B7-9F41-4D8A-85AC-C0A408891955}" sibTransId="{E7707676-44B7-4F3F-8FB5-AA26C2A21A4E}"/>
    <dgm:cxn modelId="{FD983506-3E4B-4D1F-99AE-FB60D1808F50}" type="presOf" srcId="{F4C06622-AB6E-468F-8BA8-B3A83A139DC7}" destId="{4585A888-E220-48E6-A186-D3CE85F4A2C3}" srcOrd="0" destOrd="0" presId="urn:microsoft.com/office/officeart/2005/8/layout/process4"/>
    <dgm:cxn modelId="{87341908-3F36-4C08-ADEE-5995EF1ACEB6}" srcId="{ED1A54CE-B44D-4D4D-9372-2BD2382A0DD9}" destId="{306F7256-DC5F-43AA-8A09-996B10BE034B}" srcOrd="1" destOrd="0" parTransId="{24D5D66B-DC27-4FD6-ACD8-6C1C3BAE23DB}" sibTransId="{75DB505D-4436-4643-8DF3-57375E348CD9}"/>
    <dgm:cxn modelId="{A44D1105-44DF-4617-B75A-6092EBCE8FE4}" type="presOf" srcId="{1E1DCF2E-9BF7-4CC3-B0AC-755B5CDA3C08}" destId="{98FE22D9-5FEC-4E63-96A6-C7AF3B01C80C}" srcOrd="1" destOrd="0" presId="urn:microsoft.com/office/officeart/2005/8/layout/process4"/>
    <dgm:cxn modelId="{CC645B42-BC4B-42ED-80AF-18F69018BA54}" type="presParOf" srcId="{6A5743C8-3871-4589-9B35-EB7410800B7B}" destId="{09D9B6F1-B902-456E-A441-5171E9B23665}" srcOrd="0" destOrd="0" presId="urn:microsoft.com/office/officeart/2005/8/layout/process4"/>
    <dgm:cxn modelId="{F98CC54B-99F0-4FF6-BAA6-9131D4AD0463}" type="presParOf" srcId="{09D9B6F1-B902-456E-A441-5171E9B23665}" destId="{D819C725-60D5-448C-8C66-9F3FA51D0C66}" srcOrd="0" destOrd="0" presId="urn:microsoft.com/office/officeart/2005/8/layout/process4"/>
    <dgm:cxn modelId="{F4BC671D-6F40-40A2-95A7-B17101D33E07}" type="presParOf" srcId="{6A5743C8-3871-4589-9B35-EB7410800B7B}" destId="{A82A7A52-E6ED-4BC0-AD74-C5472F9FAA4D}" srcOrd="1" destOrd="0" presId="urn:microsoft.com/office/officeart/2005/8/layout/process4"/>
    <dgm:cxn modelId="{5D144457-F9AC-411C-9F38-09836F3BCF69}" type="presParOf" srcId="{6A5743C8-3871-4589-9B35-EB7410800B7B}" destId="{EEEB041E-55E0-4D3C-B4DC-5982A3D77A31}" srcOrd="2" destOrd="0" presId="urn:microsoft.com/office/officeart/2005/8/layout/process4"/>
    <dgm:cxn modelId="{3D7ED85A-014D-4E9C-9972-3378972F43CA}" type="presParOf" srcId="{EEEB041E-55E0-4D3C-B4DC-5982A3D77A31}" destId="{F22C47EC-3CDF-410A-942E-F982BF14A966}" srcOrd="0" destOrd="0" presId="urn:microsoft.com/office/officeart/2005/8/layout/process4"/>
    <dgm:cxn modelId="{6F2D4983-747A-48DD-B002-35E18C93AC89}" type="presParOf" srcId="{EEEB041E-55E0-4D3C-B4DC-5982A3D77A31}" destId="{98FE22D9-5FEC-4E63-96A6-C7AF3B01C80C}" srcOrd="1" destOrd="0" presId="urn:microsoft.com/office/officeart/2005/8/layout/process4"/>
    <dgm:cxn modelId="{1342C0DF-CD09-43DB-8976-AB0F7ACD194B}" type="presParOf" srcId="{EEEB041E-55E0-4D3C-B4DC-5982A3D77A31}" destId="{0C6298A5-C460-4C96-A5D2-B1FC3D066207}" srcOrd="2" destOrd="0" presId="urn:microsoft.com/office/officeart/2005/8/layout/process4"/>
    <dgm:cxn modelId="{12CEF41F-E44C-4FE5-83E1-B11574F9EE04}" type="presParOf" srcId="{0C6298A5-C460-4C96-A5D2-B1FC3D066207}" destId="{4585A888-E220-48E6-A186-D3CE85F4A2C3}" srcOrd="0" destOrd="0" presId="urn:microsoft.com/office/officeart/2005/8/layout/process4"/>
    <dgm:cxn modelId="{A56E086F-169A-46C4-8B3B-3BA161B64A5E}" type="presParOf" srcId="{0C6298A5-C460-4C96-A5D2-B1FC3D066207}" destId="{4C8A8043-89A7-4D45-AB7E-B123B7363658}"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2A1B5EE-ACB7-44D5-8BF1-EF7C8DD2257E}"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ru-RU"/>
        </a:p>
      </dgm:t>
    </dgm:pt>
    <dgm:pt modelId="{9B6A1384-6D16-4901-8AEE-088C0C864D65}">
      <dgm:prSet phldrT="[Текст]" custT="1"/>
      <dgm:spPr/>
      <dgm:t>
        <a:bodyPr/>
        <a:lstStyle/>
        <a:p>
          <a:r>
            <a:rPr lang="ru-RU" sz="2200" b="1" i="1" dirty="0" smtClean="0">
              <a:effectLst>
                <a:outerShdw blurRad="38100" dist="38100" dir="2700000" algn="tl">
                  <a:srgbClr val="000000">
                    <a:alpha val="43137"/>
                  </a:srgbClr>
                </a:outerShdw>
              </a:effectLst>
              <a:latin typeface="Candara" panose="020E0502030303020204" pitchFamily="34" charset="0"/>
            </a:rPr>
            <a:t>Традиционные средства разрешения споров</a:t>
          </a:r>
          <a:endParaRPr lang="ru-RU" sz="2200" b="1" i="1" dirty="0">
            <a:effectLst>
              <a:outerShdw blurRad="38100" dist="38100" dir="2700000" algn="tl">
                <a:srgbClr val="000000">
                  <a:alpha val="43137"/>
                </a:srgbClr>
              </a:outerShdw>
            </a:effectLst>
            <a:latin typeface="Candara" panose="020E0502030303020204" pitchFamily="34" charset="0"/>
          </a:endParaRPr>
        </a:p>
      </dgm:t>
    </dgm:pt>
    <dgm:pt modelId="{DA032A18-CA71-4B74-A93B-FED823D26749}" type="parTrans" cxnId="{D7076B98-4179-49DA-AEEC-CA9EB218B362}">
      <dgm:prSet/>
      <dgm:spPr/>
      <dgm:t>
        <a:bodyPr/>
        <a:lstStyle/>
        <a:p>
          <a:endParaRPr lang="ru-RU"/>
        </a:p>
      </dgm:t>
    </dgm:pt>
    <dgm:pt modelId="{51322F60-07CE-4906-8535-3A530A43F1BF}" type="sibTrans" cxnId="{D7076B98-4179-49DA-AEEC-CA9EB218B362}">
      <dgm:prSet/>
      <dgm:spPr/>
      <dgm:t>
        <a:bodyPr/>
        <a:lstStyle/>
        <a:p>
          <a:endParaRPr lang="ru-RU"/>
        </a:p>
      </dgm:t>
    </dgm:pt>
    <dgm:pt modelId="{BE35DE5C-F6B9-41A1-90FE-E27917122C83}" type="asst">
      <dgm:prSet phldrT="[Текст]" custT="1"/>
      <dgm:spPr/>
      <dgm:t>
        <a:bodyPr/>
        <a:lstStyle/>
        <a:p>
          <a:r>
            <a:rPr lang="ru-RU" sz="2000" dirty="0" smtClean="0">
              <a:effectLst>
                <a:outerShdw blurRad="38100" dist="38100" dir="2700000" algn="tl">
                  <a:srgbClr val="000000">
                    <a:alpha val="43137"/>
                  </a:srgbClr>
                </a:outerShdw>
              </a:effectLst>
              <a:latin typeface="Candara" panose="020E0502030303020204" pitchFamily="34" charset="0"/>
            </a:rPr>
            <a:t>Переговоры </a:t>
          </a:r>
          <a:endParaRPr lang="ru-RU" sz="2000" dirty="0">
            <a:effectLst>
              <a:outerShdw blurRad="38100" dist="38100" dir="2700000" algn="tl">
                <a:srgbClr val="000000">
                  <a:alpha val="43137"/>
                </a:srgbClr>
              </a:outerShdw>
            </a:effectLst>
            <a:latin typeface="Candara" panose="020E0502030303020204" pitchFamily="34" charset="0"/>
          </a:endParaRPr>
        </a:p>
      </dgm:t>
    </dgm:pt>
    <dgm:pt modelId="{9981F7BD-BC4C-43E0-9DB0-5ADAB2033BED}" type="parTrans" cxnId="{510D6641-587F-4F93-8906-2C32BBBEADDE}">
      <dgm:prSet/>
      <dgm:spPr/>
      <dgm:t>
        <a:bodyPr/>
        <a:lstStyle/>
        <a:p>
          <a:endParaRPr lang="ru-RU"/>
        </a:p>
      </dgm:t>
    </dgm:pt>
    <dgm:pt modelId="{6A80463C-B616-47E4-9051-B1D769D901F6}" type="sibTrans" cxnId="{510D6641-587F-4F93-8906-2C32BBBEADDE}">
      <dgm:prSet/>
      <dgm:spPr/>
      <dgm:t>
        <a:bodyPr/>
        <a:lstStyle/>
        <a:p>
          <a:endParaRPr lang="ru-RU"/>
        </a:p>
      </dgm:t>
    </dgm:pt>
    <dgm:pt modelId="{34E87379-870A-4C05-9333-993B54FA9FFD}">
      <dgm:prSet phldrT="[Текст]" custT="1"/>
      <dgm:spPr/>
      <dgm:t>
        <a:bodyPr/>
        <a:lstStyle/>
        <a:p>
          <a:r>
            <a:rPr lang="ru-RU" sz="2000" dirty="0" smtClean="0">
              <a:effectLst>
                <a:outerShdw blurRad="38100" dist="38100" dir="2700000" algn="tl">
                  <a:srgbClr val="000000">
                    <a:alpha val="43137"/>
                  </a:srgbClr>
                </a:outerShdw>
              </a:effectLst>
              <a:latin typeface="Candara" panose="020E0502030303020204" pitchFamily="34" charset="0"/>
            </a:rPr>
            <a:t>Консультации</a:t>
          </a:r>
          <a:endParaRPr lang="ru-RU" sz="2000" dirty="0">
            <a:effectLst>
              <a:outerShdw blurRad="38100" dist="38100" dir="2700000" algn="tl">
                <a:srgbClr val="000000">
                  <a:alpha val="43137"/>
                </a:srgbClr>
              </a:outerShdw>
            </a:effectLst>
            <a:latin typeface="Candara" panose="020E0502030303020204" pitchFamily="34" charset="0"/>
          </a:endParaRPr>
        </a:p>
      </dgm:t>
    </dgm:pt>
    <dgm:pt modelId="{6A77E32B-AC75-4B59-8F7A-92F3AAC0AA95}" type="parTrans" cxnId="{F3669D2D-0327-42F1-9778-9890FCCF80C8}">
      <dgm:prSet/>
      <dgm:spPr/>
      <dgm:t>
        <a:bodyPr/>
        <a:lstStyle/>
        <a:p>
          <a:endParaRPr lang="ru-RU"/>
        </a:p>
      </dgm:t>
    </dgm:pt>
    <dgm:pt modelId="{EA54AB9B-85D3-4464-BD20-5B912A870068}" type="sibTrans" cxnId="{F3669D2D-0327-42F1-9778-9890FCCF80C8}">
      <dgm:prSet/>
      <dgm:spPr/>
      <dgm:t>
        <a:bodyPr/>
        <a:lstStyle/>
        <a:p>
          <a:endParaRPr lang="ru-RU"/>
        </a:p>
      </dgm:t>
    </dgm:pt>
    <dgm:pt modelId="{859A6556-D11E-45AC-B4E9-CCAD6FAB50F5}">
      <dgm:prSet phldrT="[Текст]" custT="1"/>
      <dgm:spPr/>
      <dgm:t>
        <a:bodyPr/>
        <a:lstStyle/>
        <a:p>
          <a:r>
            <a:rPr lang="ru-RU" sz="2000" dirty="0" smtClean="0">
              <a:effectLst>
                <a:outerShdw blurRad="38100" dist="38100" dir="2700000" algn="tl">
                  <a:srgbClr val="000000">
                    <a:alpha val="43137"/>
                  </a:srgbClr>
                </a:outerShdw>
              </a:effectLst>
              <a:latin typeface="Candara" panose="020E0502030303020204" pitchFamily="34" charset="0"/>
            </a:rPr>
            <a:t>Посредничество</a:t>
          </a:r>
          <a:endParaRPr lang="ru-RU" sz="2000" dirty="0">
            <a:effectLst>
              <a:outerShdw blurRad="38100" dist="38100" dir="2700000" algn="tl">
                <a:srgbClr val="000000">
                  <a:alpha val="43137"/>
                </a:srgbClr>
              </a:outerShdw>
            </a:effectLst>
            <a:latin typeface="Candara" panose="020E0502030303020204" pitchFamily="34" charset="0"/>
          </a:endParaRPr>
        </a:p>
      </dgm:t>
    </dgm:pt>
    <dgm:pt modelId="{8D36D9C0-FBD0-4561-9F43-E265A81C2F6A}" type="parTrans" cxnId="{5298274C-7FF1-4BC4-AEFE-AF4E4434635A}">
      <dgm:prSet/>
      <dgm:spPr/>
      <dgm:t>
        <a:bodyPr/>
        <a:lstStyle/>
        <a:p>
          <a:endParaRPr lang="ru-RU"/>
        </a:p>
      </dgm:t>
    </dgm:pt>
    <dgm:pt modelId="{31ACAD99-0089-41AA-9327-8F462E7B40E6}" type="sibTrans" cxnId="{5298274C-7FF1-4BC4-AEFE-AF4E4434635A}">
      <dgm:prSet/>
      <dgm:spPr/>
      <dgm:t>
        <a:bodyPr/>
        <a:lstStyle/>
        <a:p>
          <a:endParaRPr lang="ru-RU"/>
        </a:p>
      </dgm:t>
    </dgm:pt>
    <dgm:pt modelId="{4254586E-F619-4C0A-8865-0354FF2FE530}">
      <dgm:prSet phldrT="[Текст]" custT="1"/>
      <dgm:spPr/>
      <dgm:t>
        <a:bodyPr/>
        <a:lstStyle/>
        <a:p>
          <a:r>
            <a:rPr lang="ru-RU" sz="2000" dirty="0" smtClean="0">
              <a:effectLst>
                <a:outerShdw blurRad="38100" dist="38100" dir="2700000" algn="tl">
                  <a:srgbClr val="000000">
                    <a:alpha val="43137"/>
                  </a:srgbClr>
                </a:outerShdw>
              </a:effectLst>
              <a:latin typeface="Candara" panose="020E0502030303020204" pitchFamily="34" charset="0"/>
            </a:rPr>
            <a:t>Согласительные комиссии</a:t>
          </a:r>
          <a:endParaRPr lang="ru-RU" sz="2000" dirty="0">
            <a:effectLst>
              <a:outerShdw blurRad="38100" dist="38100" dir="2700000" algn="tl">
                <a:srgbClr val="000000">
                  <a:alpha val="43137"/>
                </a:srgbClr>
              </a:outerShdw>
            </a:effectLst>
            <a:latin typeface="Candara" panose="020E0502030303020204" pitchFamily="34" charset="0"/>
          </a:endParaRPr>
        </a:p>
      </dgm:t>
    </dgm:pt>
    <dgm:pt modelId="{F7C10E00-83A6-43DE-92AD-A67CCF5013C5}" type="parTrans" cxnId="{944C5B12-C8E5-4E68-ABE2-1733C8BF4BD4}">
      <dgm:prSet/>
      <dgm:spPr/>
      <dgm:t>
        <a:bodyPr/>
        <a:lstStyle/>
        <a:p>
          <a:endParaRPr lang="ru-RU"/>
        </a:p>
      </dgm:t>
    </dgm:pt>
    <dgm:pt modelId="{17A4A7B8-90D3-438F-BD07-B49DF34F5587}" type="sibTrans" cxnId="{944C5B12-C8E5-4E68-ABE2-1733C8BF4BD4}">
      <dgm:prSet/>
      <dgm:spPr/>
      <dgm:t>
        <a:bodyPr/>
        <a:lstStyle/>
        <a:p>
          <a:endParaRPr lang="ru-RU"/>
        </a:p>
      </dgm:t>
    </dgm:pt>
    <dgm:pt modelId="{DDDB6975-82F0-4474-874E-417065EFBC7A}">
      <dgm:prSet custT="1"/>
      <dgm:spPr/>
      <dgm:t>
        <a:bodyPr/>
        <a:lstStyle/>
        <a:p>
          <a:r>
            <a:rPr lang="ru-RU" sz="2000" dirty="0" smtClean="0">
              <a:effectLst>
                <a:outerShdw blurRad="38100" dist="38100" dir="2700000" algn="tl">
                  <a:srgbClr val="000000">
                    <a:alpha val="43137"/>
                  </a:srgbClr>
                </a:outerShdw>
              </a:effectLst>
              <a:latin typeface="Candara" panose="020E0502030303020204" pitchFamily="34" charset="0"/>
            </a:rPr>
            <a:t>Добрые услуги</a:t>
          </a:r>
          <a:endParaRPr lang="ru-RU" sz="2000" dirty="0">
            <a:effectLst>
              <a:outerShdw blurRad="38100" dist="38100" dir="2700000" algn="tl">
                <a:srgbClr val="000000">
                  <a:alpha val="43137"/>
                </a:srgbClr>
              </a:outerShdw>
            </a:effectLst>
            <a:latin typeface="Candara" panose="020E0502030303020204" pitchFamily="34" charset="0"/>
          </a:endParaRPr>
        </a:p>
      </dgm:t>
    </dgm:pt>
    <dgm:pt modelId="{3ADB5917-FF51-4307-BDA6-8D04A00BBD23}" type="parTrans" cxnId="{B94E8420-996C-4D21-81E0-B1D88AAF20A5}">
      <dgm:prSet/>
      <dgm:spPr/>
      <dgm:t>
        <a:bodyPr/>
        <a:lstStyle/>
        <a:p>
          <a:endParaRPr lang="ru-RU"/>
        </a:p>
      </dgm:t>
    </dgm:pt>
    <dgm:pt modelId="{21955D87-7379-43BF-B484-5576A0E8D9CE}" type="sibTrans" cxnId="{B94E8420-996C-4D21-81E0-B1D88AAF20A5}">
      <dgm:prSet/>
      <dgm:spPr/>
      <dgm:t>
        <a:bodyPr/>
        <a:lstStyle/>
        <a:p>
          <a:endParaRPr lang="ru-RU"/>
        </a:p>
      </dgm:t>
    </dgm:pt>
    <dgm:pt modelId="{71809408-BF60-4EAE-9397-3DA0124CA296}" type="pres">
      <dgm:prSet presAssocID="{32A1B5EE-ACB7-44D5-8BF1-EF7C8DD2257E}" presName="hierChild1" presStyleCnt="0">
        <dgm:presLayoutVars>
          <dgm:orgChart val="1"/>
          <dgm:chPref val="1"/>
          <dgm:dir/>
          <dgm:animOne val="branch"/>
          <dgm:animLvl val="lvl"/>
          <dgm:resizeHandles/>
        </dgm:presLayoutVars>
      </dgm:prSet>
      <dgm:spPr/>
      <dgm:t>
        <a:bodyPr/>
        <a:lstStyle/>
        <a:p>
          <a:endParaRPr lang="ru-RU"/>
        </a:p>
      </dgm:t>
    </dgm:pt>
    <dgm:pt modelId="{4AFA722C-B403-4968-B755-3741C96576F3}" type="pres">
      <dgm:prSet presAssocID="{9B6A1384-6D16-4901-8AEE-088C0C864D65}" presName="hierRoot1" presStyleCnt="0">
        <dgm:presLayoutVars>
          <dgm:hierBranch val="init"/>
        </dgm:presLayoutVars>
      </dgm:prSet>
      <dgm:spPr/>
    </dgm:pt>
    <dgm:pt modelId="{A0D0AE27-656A-43AA-B7FD-63D809780805}" type="pres">
      <dgm:prSet presAssocID="{9B6A1384-6D16-4901-8AEE-088C0C864D65}" presName="rootComposite1" presStyleCnt="0"/>
      <dgm:spPr/>
    </dgm:pt>
    <dgm:pt modelId="{78D39066-5CFB-4555-9BE7-1A889E6C44C6}" type="pres">
      <dgm:prSet presAssocID="{9B6A1384-6D16-4901-8AEE-088C0C864D65}" presName="rootText1" presStyleLbl="node0" presStyleIdx="0" presStyleCnt="1">
        <dgm:presLayoutVars>
          <dgm:chPref val="3"/>
        </dgm:presLayoutVars>
      </dgm:prSet>
      <dgm:spPr/>
      <dgm:t>
        <a:bodyPr/>
        <a:lstStyle/>
        <a:p>
          <a:endParaRPr lang="ru-RU"/>
        </a:p>
      </dgm:t>
    </dgm:pt>
    <dgm:pt modelId="{9BB1890B-AB2E-4AD8-A557-387F9066BFC6}" type="pres">
      <dgm:prSet presAssocID="{9B6A1384-6D16-4901-8AEE-088C0C864D65}" presName="rootConnector1" presStyleLbl="node1" presStyleIdx="0" presStyleCnt="0"/>
      <dgm:spPr/>
      <dgm:t>
        <a:bodyPr/>
        <a:lstStyle/>
        <a:p>
          <a:endParaRPr lang="ru-RU"/>
        </a:p>
      </dgm:t>
    </dgm:pt>
    <dgm:pt modelId="{8FDA833F-67A5-4914-B655-A6FBF54032F5}" type="pres">
      <dgm:prSet presAssocID="{9B6A1384-6D16-4901-8AEE-088C0C864D65}" presName="hierChild2" presStyleCnt="0"/>
      <dgm:spPr/>
    </dgm:pt>
    <dgm:pt modelId="{413E70F6-3A8F-4CD4-81EF-72ADCE05C645}" type="pres">
      <dgm:prSet presAssocID="{6A77E32B-AC75-4B59-8F7A-92F3AAC0AA95}" presName="Name37" presStyleLbl="parChTrans1D2" presStyleIdx="0" presStyleCnt="5"/>
      <dgm:spPr/>
      <dgm:t>
        <a:bodyPr/>
        <a:lstStyle/>
        <a:p>
          <a:endParaRPr lang="ru-RU"/>
        </a:p>
      </dgm:t>
    </dgm:pt>
    <dgm:pt modelId="{5954CAD3-1119-434B-88CE-C37DD3B21010}" type="pres">
      <dgm:prSet presAssocID="{34E87379-870A-4C05-9333-993B54FA9FFD}" presName="hierRoot2" presStyleCnt="0">
        <dgm:presLayoutVars>
          <dgm:hierBranch val="init"/>
        </dgm:presLayoutVars>
      </dgm:prSet>
      <dgm:spPr/>
    </dgm:pt>
    <dgm:pt modelId="{033688D8-9727-4196-96C1-72C331EE5045}" type="pres">
      <dgm:prSet presAssocID="{34E87379-870A-4C05-9333-993B54FA9FFD}" presName="rootComposite" presStyleCnt="0"/>
      <dgm:spPr/>
    </dgm:pt>
    <dgm:pt modelId="{D2E14259-A3E8-4DAE-9F11-2216022328CF}" type="pres">
      <dgm:prSet presAssocID="{34E87379-870A-4C05-9333-993B54FA9FFD}" presName="rootText" presStyleLbl="node2" presStyleIdx="0" presStyleCnt="4">
        <dgm:presLayoutVars>
          <dgm:chPref val="3"/>
        </dgm:presLayoutVars>
      </dgm:prSet>
      <dgm:spPr/>
      <dgm:t>
        <a:bodyPr/>
        <a:lstStyle/>
        <a:p>
          <a:endParaRPr lang="ru-RU"/>
        </a:p>
      </dgm:t>
    </dgm:pt>
    <dgm:pt modelId="{5F81C7A5-5B5C-4EBB-BF7D-3424B2B389F8}" type="pres">
      <dgm:prSet presAssocID="{34E87379-870A-4C05-9333-993B54FA9FFD}" presName="rootConnector" presStyleLbl="node2" presStyleIdx="0" presStyleCnt="4"/>
      <dgm:spPr/>
      <dgm:t>
        <a:bodyPr/>
        <a:lstStyle/>
        <a:p>
          <a:endParaRPr lang="ru-RU"/>
        </a:p>
      </dgm:t>
    </dgm:pt>
    <dgm:pt modelId="{088F4411-606D-453B-A3DD-2E46D4825282}" type="pres">
      <dgm:prSet presAssocID="{34E87379-870A-4C05-9333-993B54FA9FFD}" presName="hierChild4" presStyleCnt="0"/>
      <dgm:spPr/>
    </dgm:pt>
    <dgm:pt modelId="{75558B93-4C29-447A-A728-D2FBA79513DE}" type="pres">
      <dgm:prSet presAssocID="{34E87379-870A-4C05-9333-993B54FA9FFD}" presName="hierChild5" presStyleCnt="0"/>
      <dgm:spPr/>
    </dgm:pt>
    <dgm:pt modelId="{A885C6C4-8935-4CBF-B579-F8CCA585C74A}" type="pres">
      <dgm:prSet presAssocID="{3ADB5917-FF51-4307-BDA6-8D04A00BBD23}" presName="Name37" presStyleLbl="parChTrans1D2" presStyleIdx="1" presStyleCnt="5"/>
      <dgm:spPr/>
      <dgm:t>
        <a:bodyPr/>
        <a:lstStyle/>
        <a:p>
          <a:endParaRPr lang="ru-RU"/>
        </a:p>
      </dgm:t>
    </dgm:pt>
    <dgm:pt modelId="{809702A4-CDDF-43A4-A472-C629E8D7BBF8}" type="pres">
      <dgm:prSet presAssocID="{DDDB6975-82F0-4474-874E-417065EFBC7A}" presName="hierRoot2" presStyleCnt="0">
        <dgm:presLayoutVars>
          <dgm:hierBranch val="init"/>
        </dgm:presLayoutVars>
      </dgm:prSet>
      <dgm:spPr/>
    </dgm:pt>
    <dgm:pt modelId="{E8B5B378-A606-461F-8DC0-6CE28BDF6DE6}" type="pres">
      <dgm:prSet presAssocID="{DDDB6975-82F0-4474-874E-417065EFBC7A}" presName="rootComposite" presStyleCnt="0"/>
      <dgm:spPr/>
    </dgm:pt>
    <dgm:pt modelId="{BA720C27-B176-42CA-A465-EE0BDE12BDCC}" type="pres">
      <dgm:prSet presAssocID="{DDDB6975-82F0-4474-874E-417065EFBC7A}" presName="rootText" presStyleLbl="node2" presStyleIdx="1" presStyleCnt="4">
        <dgm:presLayoutVars>
          <dgm:chPref val="3"/>
        </dgm:presLayoutVars>
      </dgm:prSet>
      <dgm:spPr/>
      <dgm:t>
        <a:bodyPr/>
        <a:lstStyle/>
        <a:p>
          <a:endParaRPr lang="ru-RU"/>
        </a:p>
      </dgm:t>
    </dgm:pt>
    <dgm:pt modelId="{2D530722-A7F1-4F76-B139-3BAE7CAF4D6B}" type="pres">
      <dgm:prSet presAssocID="{DDDB6975-82F0-4474-874E-417065EFBC7A}" presName="rootConnector" presStyleLbl="node2" presStyleIdx="1" presStyleCnt="4"/>
      <dgm:spPr/>
      <dgm:t>
        <a:bodyPr/>
        <a:lstStyle/>
        <a:p>
          <a:endParaRPr lang="ru-RU"/>
        </a:p>
      </dgm:t>
    </dgm:pt>
    <dgm:pt modelId="{055C7E0C-A2CE-42C0-A184-E418004DD36C}" type="pres">
      <dgm:prSet presAssocID="{DDDB6975-82F0-4474-874E-417065EFBC7A}" presName="hierChild4" presStyleCnt="0"/>
      <dgm:spPr/>
    </dgm:pt>
    <dgm:pt modelId="{C221669E-8C0A-4198-9365-B9E431E3CD04}" type="pres">
      <dgm:prSet presAssocID="{DDDB6975-82F0-4474-874E-417065EFBC7A}" presName="hierChild5" presStyleCnt="0"/>
      <dgm:spPr/>
    </dgm:pt>
    <dgm:pt modelId="{5473A2D1-EBE5-43CE-8597-4EF7362A8541}" type="pres">
      <dgm:prSet presAssocID="{8D36D9C0-FBD0-4561-9F43-E265A81C2F6A}" presName="Name37" presStyleLbl="parChTrans1D2" presStyleIdx="2" presStyleCnt="5"/>
      <dgm:spPr/>
      <dgm:t>
        <a:bodyPr/>
        <a:lstStyle/>
        <a:p>
          <a:endParaRPr lang="ru-RU"/>
        </a:p>
      </dgm:t>
    </dgm:pt>
    <dgm:pt modelId="{2C954614-A254-4FF3-8639-A0F96B59DBD6}" type="pres">
      <dgm:prSet presAssocID="{859A6556-D11E-45AC-B4E9-CCAD6FAB50F5}" presName="hierRoot2" presStyleCnt="0">
        <dgm:presLayoutVars>
          <dgm:hierBranch val="init"/>
        </dgm:presLayoutVars>
      </dgm:prSet>
      <dgm:spPr/>
    </dgm:pt>
    <dgm:pt modelId="{96ECA485-C415-4053-A939-FE3929CD874E}" type="pres">
      <dgm:prSet presAssocID="{859A6556-D11E-45AC-B4E9-CCAD6FAB50F5}" presName="rootComposite" presStyleCnt="0"/>
      <dgm:spPr/>
    </dgm:pt>
    <dgm:pt modelId="{183DD39F-5EDC-40FA-99DF-2BC32C8A6F30}" type="pres">
      <dgm:prSet presAssocID="{859A6556-D11E-45AC-B4E9-CCAD6FAB50F5}" presName="rootText" presStyleLbl="node2" presStyleIdx="2" presStyleCnt="4">
        <dgm:presLayoutVars>
          <dgm:chPref val="3"/>
        </dgm:presLayoutVars>
      </dgm:prSet>
      <dgm:spPr/>
      <dgm:t>
        <a:bodyPr/>
        <a:lstStyle/>
        <a:p>
          <a:endParaRPr lang="ru-RU"/>
        </a:p>
      </dgm:t>
    </dgm:pt>
    <dgm:pt modelId="{ED0ECA26-64F1-4038-8D3A-613C10CC8FF1}" type="pres">
      <dgm:prSet presAssocID="{859A6556-D11E-45AC-B4E9-CCAD6FAB50F5}" presName="rootConnector" presStyleLbl="node2" presStyleIdx="2" presStyleCnt="4"/>
      <dgm:spPr/>
      <dgm:t>
        <a:bodyPr/>
        <a:lstStyle/>
        <a:p>
          <a:endParaRPr lang="ru-RU"/>
        </a:p>
      </dgm:t>
    </dgm:pt>
    <dgm:pt modelId="{109E88A6-E819-4149-BEB9-6093F1032B6C}" type="pres">
      <dgm:prSet presAssocID="{859A6556-D11E-45AC-B4E9-CCAD6FAB50F5}" presName="hierChild4" presStyleCnt="0"/>
      <dgm:spPr/>
    </dgm:pt>
    <dgm:pt modelId="{E57BF038-F991-4D48-BAD5-F37F6C215DD0}" type="pres">
      <dgm:prSet presAssocID="{859A6556-D11E-45AC-B4E9-CCAD6FAB50F5}" presName="hierChild5" presStyleCnt="0"/>
      <dgm:spPr/>
    </dgm:pt>
    <dgm:pt modelId="{22521305-3D54-4E17-A82B-4393CDD7B002}" type="pres">
      <dgm:prSet presAssocID="{F7C10E00-83A6-43DE-92AD-A67CCF5013C5}" presName="Name37" presStyleLbl="parChTrans1D2" presStyleIdx="3" presStyleCnt="5"/>
      <dgm:spPr/>
      <dgm:t>
        <a:bodyPr/>
        <a:lstStyle/>
        <a:p>
          <a:endParaRPr lang="ru-RU"/>
        </a:p>
      </dgm:t>
    </dgm:pt>
    <dgm:pt modelId="{D2FC859D-5C56-4B87-B6A7-FE961C668244}" type="pres">
      <dgm:prSet presAssocID="{4254586E-F619-4C0A-8865-0354FF2FE530}" presName="hierRoot2" presStyleCnt="0">
        <dgm:presLayoutVars>
          <dgm:hierBranch val="init"/>
        </dgm:presLayoutVars>
      </dgm:prSet>
      <dgm:spPr/>
    </dgm:pt>
    <dgm:pt modelId="{BCC9C709-7620-4131-950E-8D28E8362219}" type="pres">
      <dgm:prSet presAssocID="{4254586E-F619-4C0A-8865-0354FF2FE530}" presName="rootComposite" presStyleCnt="0"/>
      <dgm:spPr/>
    </dgm:pt>
    <dgm:pt modelId="{C7A0404B-643F-41EF-8F26-B883DC00B271}" type="pres">
      <dgm:prSet presAssocID="{4254586E-F619-4C0A-8865-0354FF2FE530}" presName="rootText" presStyleLbl="node2" presStyleIdx="3" presStyleCnt="4">
        <dgm:presLayoutVars>
          <dgm:chPref val="3"/>
        </dgm:presLayoutVars>
      </dgm:prSet>
      <dgm:spPr/>
      <dgm:t>
        <a:bodyPr/>
        <a:lstStyle/>
        <a:p>
          <a:endParaRPr lang="ru-RU"/>
        </a:p>
      </dgm:t>
    </dgm:pt>
    <dgm:pt modelId="{E7B0356F-BE75-40E5-BA53-BC9B077D8A00}" type="pres">
      <dgm:prSet presAssocID="{4254586E-F619-4C0A-8865-0354FF2FE530}" presName="rootConnector" presStyleLbl="node2" presStyleIdx="3" presStyleCnt="4"/>
      <dgm:spPr/>
      <dgm:t>
        <a:bodyPr/>
        <a:lstStyle/>
        <a:p>
          <a:endParaRPr lang="ru-RU"/>
        </a:p>
      </dgm:t>
    </dgm:pt>
    <dgm:pt modelId="{6157DABD-161E-4548-86B2-D78F28A63ED2}" type="pres">
      <dgm:prSet presAssocID="{4254586E-F619-4C0A-8865-0354FF2FE530}" presName="hierChild4" presStyleCnt="0"/>
      <dgm:spPr/>
    </dgm:pt>
    <dgm:pt modelId="{2153DE5B-24E5-40CE-B414-C1B381A7B686}" type="pres">
      <dgm:prSet presAssocID="{4254586E-F619-4C0A-8865-0354FF2FE530}" presName="hierChild5" presStyleCnt="0"/>
      <dgm:spPr/>
    </dgm:pt>
    <dgm:pt modelId="{24837601-C7A6-43D4-ABEA-E4EF8320E181}" type="pres">
      <dgm:prSet presAssocID="{9B6A1384-6D16-4901-8AEE-088C0C864D65}" presName="hierChild3" presStyleCnt="0"/>
      <dgm:spPr/>
    </dgm:pt>
    <dgm:pt modelId="{7A8D01ED-AE7A-4B50-BB21-04FE2409D482}" type="pres">
      <dgm:prSet presAssocID="{9981F7BD-BC4C-43E0-9DB0-5ADAB2033BED}" presName="Name111" presStyleLbl="parChTrans1D2" presStyleIdx="4" presStyleCnt="5"/>
      <dgm:spPr/>
      <dgm:t>
        <a:bodyPr/>
        <a:lstStyle/>
        <a:p>
          <a:endParaRPr lang="ru-RU"/>
        </a:p>
      </dgm:t>
    </dgm:pt>
    <dgm:pt modelId="{B777F125-F053-46C3-9229-57E3B5D9DC96}" type="pres">
      <dgm:prSet presAssocID="{BE35DE5C-F6B9-41A1-90FE-E27917122C83}" presName="hierRoot3" presStyleCnt="0">
        <dgm:presLayoutVars>
          <dgm:hierBranch val="init"/>
        </dgm:presLayoutVars>
      </dgm:prSet>
      <dgm:spPr/>
    </dgm:pt>
    <dgm:pt modelId="{186B2B99-C7E1-4B0A-A8F3-72082971D0DC}" type="pres">
      <dgm:prSet presAssocID="{BE35DE5C-F6B9-41A1-90FE-E27917122C83}" presName="rootComposite3" presStyleCnt="0"/>
      <dgm:spPr/>
    </dgm:pt>
    <dgm:pt modelId="{4135CDB8-575B-4D32-BA65-602A37C7FCEF}" type="pres">
      <dgm:prSet presAssocID="{BE35DE5C-F6B9-41A1-90FE-E27917122C83}" presName="rootText3" presStyleLbl="asst1" presStyleIdx="0" presStyleCnt="1">
        <dgm:presLayoutVars>
          <dgm:chPref val="3"/>
        </dgm:presLayoutVars>
      </dgm:prSet>
      <dgm:spPr/>
      <dgm:t>
        <a:bodyPr/>
        <a:lstStyle/>
        <a:p>
          <a:endParaRPr lang="ru-RU"/>
        </a:p>
      </dgm:t>
    </dgm:pt>
    <dgm:pt modelId="{A1A965B3-FEBD-4A71-B1A8-1D773864088E}" type="pres">
      <dgm:prSet presAssocID="{BE35DE5C-F6B9-41A1-90FE-E27917122C83}" presName="rootConnector3" presStyleLbl="asst1" presStyleIdx="0" presStyleCnt="1"/>
      <dgm:spPr/>
      <dgm:t>
        <a:bodyPr/>
        <a:lstStyle/>
        <a:p>
          <a:endParaRPr lang="ru-RU"/>
        </a:p>
      </dgm:t>
    </dgm:pt>
    <dgm:pt modelId="{7AA72AE8-08D6-451F-8E4B-C6107B0DEC45}" type="pres">
      <dgm:prSet presAssocID="{BE35DE5C-F6B9-41A1-90FE-E27917122C83}" presName="hierChild6" presStyleCnt="0"/>
      <dgm:spPr/>
    </dgm:pt>
    <dgm:pt modelId="{451A3CFE-4AE7-4E9B-931C-B7BE77CFB8D4}" type="pres">
      <dgm:prSet presAssocID="{BE35DE5C-F6B9-41A1-90FE-E27917122C83}" presName="hierChild7" presStyleCnt="0"/>
      <dgm:spPr/>
    </dgm:pt>
  </dgm:ptLst>
  <dgm:cxnLst>
    <dgm:cxn modelId="{042F2941-905B-42FC-A405-FC43D89A0C4B}" type="presOf" srcId="{3ADB5917-FF51-4307-BDA6-8D04A00BBD23}" destId="{A885C6C4-8935-4CBF-B579-F8CCA585C74A}" srcOrd="0" destOrd="0" presId="urn:microsoft.com/office/officeart/2005/8/layout/orgChart1"/>
    <dgm:cxn modelId="{6B215A34-DF96-41A4-9917-1C75746423C5}" type="presOf" srcId="{9981F7BD-BC4C-43E0-9DB0-5ADAB2033BED}" destId="{7A8D01ED-AE7A-4B50-BB21-04FE2409D482}" srcOrd="0" destOrd="0" presId="urn:microsoft.com/office/officeart/2005/8/layout/orgChart1"/>
    <dgm:cxn modelId="{5298274C-7FF1-4BC4-AEFE-AF4E4434635A}" srcId="{9B6A1384-6D16-4901-8AEE-088C0C864D65}" destId="{859A6556-D11E-45AC-B4E9-CCAD6FAB50F5}" srcOrd="3" destOrd="0" parTransId="{8D36D9C0-FBD0-4561-9F43-E265A81C2F6A}" sibTransId="{31ACAD99-0089-41AA-9327-8F462E7B40E6}"/>
    <dgm:cxn modelId="{EBC998B8-EDAC-49B4-B720-B56B884D6599}" type="presOf" srcId="{9B6A1384-6D16-4901-8AEE-088C0C864D65}" destId="{78D39066-5CFB-4555-9BE7-1A889E6C44C6}" srcOrd="0" destOrd="0" presId="urn:microsoft.com/office/officeart/2005/8/layout/orgChart1"/>
    <dgm:cxn modelId="{B7C02A4F-99B1-4569-8309-072B49008B8C}" type="presOf" srcId="{4254586E-F619-4C0A-8865-0354FF2FE530}" destId="{C7A0404B-643F-41EF-8F26-B883DC00B271}" srcOrd="0" destOrd="0" presId="urn:microsoft.com/office/officeart/2005/8/layout/orgChart1"/>
    <dgm:cxn modelId="{526239B6-0195-4A78-92C8-5C27EDD82E0B}" type="presOf" srcId="{4254586E-F619-4C0A-8865-0354FF2FE530}" destId="{E7B0356F-BE75-40E5-BA53-BC9B077D8A00}" srcOrd="1" destOrd="0" presId="urn:microsoft.com/office/officeart/2005/8/layout/orgChart1"/>
    <dgm:cxn modelId="{06929A42-22D1-43FF-8289-D60BBB064645}" type="presOf" srcId="{34E87379-870A-4C05-9333-993B54FA9FFD}" destId="{5F81C7A5-5B5C-4EBB-BF7D-3424B2B389F8}" srcOrd="1" destOrd="0" presId="urn:microsoft.com/office/officeart/2005/8/layout/orgChart1"/>
    <dgm:cxn modelId="{2D517177-A8A4-4197-8094-0BDE028F5300}" type="presOf" srcId="{6A77E32B-AC75-4B59-8F7A-92F3AAC0AA95}" destId="{413E70F6-3A8F-4CD4-81EF-72ADCE05C645}" srcOrd="0" destOrd="0" presId="urn:microsoft.com/office/officeart/2005/8/layout/orgChart1"/>
    <dgm:cxn modelId="{510D6641-587F-4F93-8906-2C32BBBEADDE}" srcId="{9B6A1384-6D16-4901-8AEE-088C0C864D65}" destId="{BE35DE5C-F6B9-41A1-90FE-E27917122C83}" srcOrd="0" destOrd="0" parTransId="{9981F7BD-BC4C-43E0-9DB0-5ADAB2033BED}" sibTransId="{6A80463C-B616-47E4-9051-B1D769D901F6}"/>
    <dgm:cxn modelId="{944C5B12-C8E5-4E68-ABE2-1733C8BF4BD4}" srcId="{9B6A1384-6D16-4901-8AEE-088C0C864D65}" destId="{4254586E-F619-4C0A-8865-0354FF2FE530}" srcOrd="4" destOrd="0" parTransId="{F7C10E00-83A6-43DE-92AD-A67CCF5013C5}" sibTransId="{17A4A7B8-90D3-438F-BD07-B49DF34F5587}"/>
    <dgm:cxn modelId="{C953E6F9-A7BC-4213-8C93-7ECAF3267FC6}" type="presOf" srcId="{DDDB6975-82F0-4474-874E-417065EFBC7A}" destId="{2D530722-A7F1-4F76-B139-3BAE7CAF4D6B}" srcOrd="1" destOrd="0" presId="urn:microsoft.com/office/officeart/2005/8/layout/orgChart1"/>
    <dgm:cxn modelId="{F3669D2D-0327-42F1-9778-9890FCCF80C8}" srcId="{9B6A1384-6D16-4901-8AEE-088C0C864D65}" destId="{34E87379-870A-4C05-9333-993B54FA9FFD}" srcOrd="1" destOrd="0" parTransId="{6A77E32B-AC75-4B59-8F7A-92F3AAC0AA95}" sibTransId="{EA54AB9B-85D3-4464-BD20-5B912A870068}"/>
    <dgm:cxn modelId="{8AB03942-5EE5-4ACB-9174-488DC8BA6981}" type="presOf" srcId="{BE35DE5C-F6B9-41A1-90FE-E27917122C83}" destId="{4135CDB8-575B-4D32-BA65-602A37C7FCEF}" srcOrd="0" destOrd="0" presId="urn:microsoft.com/office/officeart/2005/8/layout/orgChart1"/>
    <dgm:cxn modelId="{6506BC03-3951-42C3-AB73-6A4ED7AD8F52}" type="presOf" srcId="{859A6556-D11E-45AC-B4E9-CCAD6FAB50F5}" destId="{ED0ECA26-64F1-4038-8D3A-613C10CC8FF1}" srcOrd="1" destOrd="0" presId="urn:microsoft.com/office/officeart/2005/8/layout/orgChart1"/>
    <dgm:cxn modelId="{51471A36-DA37-41DB-8A8E-E2B63787A912}" type="presOf" srcId="{859A6556-D11E-45AC-B4E9-CCAD6FAB50F5}" destId="{183DD39F-5EDC-40FA-99DF-2BC32C8A6F30}" srcOrd="0" destOrd="0" presId="urn:microsoft.com/office/officeart/2005/8/layout/orgChart1"/>
    <dgm:cxn modelId="{ABD50353-650E-41B0-BD88-C44D1823F187}" type="presOf" srcId="{F7C10E00-83A6-43DE-92AD-A67CCF5013C5}" destId="{22521305-3D54-4E17-A82B-4393CDD7B002}" srcOrd="0" destOrd="0" presId="urn:microsoft.com/office/officeart/2005/8/layout/orgChart1"/>
    <dgm:cxn modelId="{BCD4BD7C-2D15-43E5-9AFD-C0E3CC9C961E}" type="presOf" srcId="{9B6A1384-6D16-4901-8AEE-088C0C864D65}" destId="{9BB1890B-AB2E-4AD8-A557-387F9066BFC6}" srcOrd="1" destOrd="0" presId="urn:microsoft.com/office/officeart/2005/8/layout/orgChart1"/>
    <dgm:cxn modelId="{6008C533-570A-4A52-8779-97EBE449F1A4}" type="presOf" srcId="{BE35DE5C-F6B9-41A1-90FE-E27917122C83}" destId="{A1A965B3-FEBD-4A71-B1A8-1D773864088E}" srcOrd="1" destOrd="0" presId="urn:microsoft.com/office/officeart/2005/8/layout/orgChart1"/>
    <dgm:cxn modelId="{B94E8420-996C-4D21-81E0-B1D88AAF20A5}" srcId="{9B6A1384-6D16-4901-8AEE-088C0C864D65}" destId="{DDDB6975-82F0-4474-874E-417065EFBC7A}" srcOrd="2" destOrd="0" parTransId="{3ADB5917-FF51-4307-BDA6-8D04A00BBD23}" sibTransId="{21955D87-7379-43BF-B484-5576A0E8D9CE}"/>
    <dgm:cxn modelId="{0180CFA0-FD3D-4996-8540-E7067A61E2C3}" type="presOf" srcId="{34E87379-870A-4C05-9333-993B54FA9FFD}" destId="{D2E14259-A3E8-4DAE-9F11-2216022328CF}" srcOrd="0" destOrd="0" presId="urn:microsoft.com/office/officeart/2005/8/layout/orgChart1"/>
    <dgm:cxn modelId="{68E089F7-50B1-4A54-A748-0F4F229D27CA}" type="presOf" srcId="{DDDB6975-82F0-4474-874E-417065EFBC7A}" destId="{BA720C27-B176-42CA-A465-EE0BDE12BDCC}" srcOrd="0" destOrd="0" presId="urn:microsoft.com/office/officeart/2005/8/layout/orgChart1"/>
    <dgm:cxn modelId="{D7076B98-4179-49DA-AEEC-CA9EB218B362}" srcId="{32A1B5EE-ACB7-44D5-8BF1-EF7C8DD2257E}" destId="{9B6A1384-6D16-4901-8AEE-088C0C864D65}" srcOrd="0" destOrd="0" parTransId="{DA032A18-CA71-4B74-A93B-FED823D26749}" sibTransId="{51322F60-07CE-4906-8535-3A530A43F1BF}"/>
    <dgm:cxn modelId="{492D90DE-1432-4C29-8C30-C82420C3E64D}" type="presOf" srcId="{8D36D9C0-FBD0-4561-9F43-E265A81C2F6A}" destId="{5473A2D1-EBE5-43CE-8597-4EF7362A8541}" srcOrd="0" destOrd="0" presId="urn:microsoft.com/office/officeart/2005/8/layout/orgChart1"/>
    <dgm:cxn modelId="{FCC11205-06B2-40B0-ABC1-C6A61E7A6891}" type="presOf" srcId="{32A1B5EE-ACB7-44D5-8BF1-EF7C8DD2257E}" destId="{71809408-BF60-4EAE-9397-3DA0124CA296}" srcOrd="0" destOrd="0" presId="urn:microsoft.com/office/officeart/2005/8/layout/orgChart1"/>
    <dgm:cxn modelId="{6387B677-9EF6-4AC6-A85C-5D772D34F301}" type="presParOf" srcId="{71809408-BF60-4EAE-9397-3DA0124CA296}" destId="{4AFA722C-B403-4968-B755-3741C96576F3}" srcOrd="0" destOrd="0" presId="urn:microsoft.com/office/officeart/2005/8/layout/orgChart1"/>
    <dgm:cxn modelId="{42FAEB26-368F-47EC-9F5C-25C444DC4DCF}" type="presParOf" srcId="{4AFA722C-B403-4968-B755-3741C96576F3}" destId="{A0D0AE27-656A-43AA-B7FD-63D809780805}" srcOrd="0" destOrd="0" presId="urn:microsoft.com/office/officeart/2005/8/layout/orgChart1"/>
    <dgm:cxn modelId="{22BD10FF-34E1-4AB9-811D-B8D00C8A5CB4}" type="presParOf" srcId="{A0D0AE27-656A-43AA-B7FD-63D809780805}" destId="{78D39066-5CFB-4555-9BE7-1A889E6C44C6}" srcOrd="0" destOrd="0" presId="urn:microsoft.com/office/officeart/2005/8/layout/orgChart1"/>
    <dgm:cxn modelId="{F5E9FC2A-DB02-417A-A540-3D6214172C12}" type="presParOf" srcId="{A0D0AE27-656A-43AA-B7FD-63D809780805}" destId="{9BB1890B-AB2E-4AD8-A557-387F9066BFC6}" srcOrd="1" destOrd="0" presId="urn:microsoft.com/office/officeart/2005/8/layout/orgChart1"/>
    <dgm:cxn modelId="{C63997AF-53D4-4710-BC24-D30474CEE093}" type="presParOf" srcId="{4AFA722C-B403-4968-B755-3741C96576F3}" destId="{8FDA833F-67A5-4914-B655-A6FBF54032F5}" srcOrd="1" destOrd="0" presId="urn:microsoft.com/office/officeart/2005/8/layout/orgChart1"/>
    <dgm:cxn modelId="{9E640547-63BD-4718-8309-894C5FDFD5C4}" type="presParOf" srcId="{8FDA833F-67A5-4914-B655-A6FBF54032F5}" destId="{413E70F6-3A8F-4CD4-81EF-72ADCE05C645}" srcOrd="0" destOrd="0" presId="urn:microsoft.com/office/officeart/2005/8/layout/orgChart1"/>
    <dgm:cxn modelId="{DB3EC174-7E5D-4851-9AC4-8F8128DEFD31}" type="presParOf" srcId="{8FDA833F-67A5-4914-B655-A6FBF54032F5}" destId="{5954CAD3-1119-434B-88CE-C37DD3B21010}" srcOrd="1" destOrd="0" presId="urn:microsoft.com/office/officeart/2005/8/layout/orgChart1"/>
    <dgm:cxn modelId="{A0185ADF-A3B5-45D4-986F-48212C6228EF}" type="presParOf" srcId="{5954CAD3-1119-434B-88CE-C37DD3B21010}" destId="{033688D8-9727-4196-96C1-72C331EE5045}" srcOrd="0" destOrd="0" presId="urn:microsoft.com/office/officeart/2005/8/layout/orgChart1"/>
    <dgm:cxn modelId="{D1B6DAC0-75E6-4D44-9E60-D94C599DEA5F}" type="presParOf" srcId="{033688D8-9727-4196-96C1-72C331EE5045}" destId="{D2E14259-A3E8-4DAE-9F11-2216022328CF}" srcOrd="0" destOrd="0" presId="urn:microsoft.com/office/officeart/2005/8/layout/orgChart1"/>
    <dgm:cxn modelId="{B0BB6D66-6327-44E2-9FC4-5557EDBB5FC4}" type="presParOf" srcId="{033688D8-9727-4196-96C1-72C331EE5045}" destId="{5F81C7A5-5B5C-4EBB-BF7D-3424B2B389F8}" srcOrd="1" destOrd="0" presId="urn:microsoft.com/office/officeart/2005/8/layout/orgChart1"/>
    <dgm:cxn modelId="{937634A4-9F1F-4D82-989E-3BE1F9B774EB}" type="presParOf" srcId="{5954CAD3-1119-434B-88CE-C37DD3B21010}" destId="{088F4411-606D-453B-A3DD-2E46D4825282}" srcOrd="1" destOrd="0" presId="urn:microsoft.com/office/officeart/2005/8/layout/orgChart1"/>
    <dgm:cxn modelId="{2F4F0B6B-66ED-44D8-956E-640A3AF24E25}" type="presParOf" srcId="{5954CAD3-1119-434B-88CE-C37DD3B21010}" destId="{75558B93-4C29-447A-A728-D2FBA79513DE}" srcOrd="2" destOrd="0" presId="urn:microsoft.com/office/officeart/2005/8/layout/orgChart1"/>
    <dgm:cxn modelId="{84714370-8948-40B4-ADF8-B13AF0B9A717}" type="presParOf" srcId="{8FDA833F-67A5-4914-B655-A6FBF54032F5}" destId="{A885C6C4-8935-4CBF-B579-F8CCA585C74A}" srcOrd="2" destOrd="0" presId="urn:microsoft.com/office/officeart/2005/8/layout/orgChart1"/>
    <dgm:cxn modelId="{DCEB3740-8C25-4642-A83D-598A97372FAD}" type="presParOf" srcId="{8FDA833F-67A5-4914-B655-A6FBF54032F5}" destId="{809702A4-CDDF-43A4-A472-C629E8D7BBF8}" srcOrd="3" destOrd="0" presId="urn:microsoft.com/office/officeart/2005/8/layout/orgChart1"/>
    <dgm:cxn modelId="{34E57D07-3512-43ED-9FCF-C80A2161580B}" type="presParOf" srcId="{809702A4-CDDF-43A4-A472-C629E8D7BBF8}" destId="{E8B5B378-A606-461F-8DC0-6CE28BDF6DE6}" srcOrd="0" destOrd="0" presId="urn:microsoft.com/office/officeart/2005/8/layout/orgChart1"/>
    <dgm:cxn modelId="{F23D273B-FDE4-4B8B-A02E-463C66FFBE59}" type="presParOf" srcId="{E8B5B378-A606-461F-8DC0-6CE28BDF6DE6}" destId="{BA720C27-B176-42CA-A465-EE0BDE12BDCC}" srcOrd="0" destOrd="0" presId="urn:microsoft.com/office/officeart/2005/8/layout/orgChart1"/>
    <dgm:cxn modelId="{025D5F93-C548-4BC6-A553-5323865731DD}" type="presParOf" srcId="{E8B5B378-A606-461F-8DC0-6CE28BDF6DE6}" destId="{2D530722-A7F1-4F76-B139-3BAE7CAF4D6B}" srcOrd="1" destOrd="0" presId="urn:microsoft.com/office/officeart/2005/8/layout/orgChart1"/>
    <dgm:cxn modelId="{50835A3C-0C4A-4BB3-9D40-368EC6494F7B}" type="presParOf" srcId="{809702A4-CDDF-43A4-A472-C629E8D7BBF8}" destId="{055C7E0C-A2CE-42C0-A184-E418004DD36C}" srcOrd="1" destOrd="0" presId="urn:microsoft.com/office/officeart/2005/8/layout/orgChart1"/>
    <dgm:cxn modelId="{A19B8E99-AE9F-4BDA-94CC-D612BF847627}" type="presParOf" srcId="{809702A4-CDDF-43A4-A472-C629E8D7BBF8}" destId="{C221669E-8C0A-4198-9365-B9E431E3CD04}" srcOrd="2" destOrd="0" presId="urn:microsoft.com/office/officeart/2005/8/layout/orgChart1"/>
    <dgm:cxn modelId="{68DFB47B-665E-47F8-980E-945D932EA6F6}" type="presParOf" srcId="{8FDA833F-67A5-4914-B655-A6FBF54032F5}" destId="{5473A2D1-EBE5-43CE-8597-4EF7362A8541}" srcOrd="4" destOrd="0" presId="urn:microsoft.com/office/officeart/2005/8/layout/orgChart1"/>
    <dgm:cxn modelId="{5D921B96-B078-4BF1-B1D2-C8931BB676D3}" type="presParOf" srcId="{8FDA833F-67A5-4914-B655-A6FBF54032F5}" destId="{2C954614-A254-4FF3-8639-A0F96B59DBD6}" srcOrd="5" destOrd="0" presId="urn:microsoft.com/office/officeart/2005/8/layout/orgChart1"/>
    <dgm:cxn modelId="{3E1A07CD-BAAC-4519-938C-61650689959F}" type="presParOf" srcId="{2C954614-A254-4FF3-8639-A0F96B59DBD6}" destId="{96ECA485-C415-4053-A939-FE3929CD874E}" srcOrd="0" destOrd="0" presId="urn:microsoft.com/office/officeart/2005/8/layout/orgChart1"/>
    <dgm:cxn modelId="{42AF792F-428F-431B-B2B7-512CB8B24039}" type="presParOf" srcId="{96ECA485-C415-4053-A939-FE3929CD874E}" destId="{183DD39F-5EDC-40FA-99DF-2BC32C8A6F30}" srcOrd="0" destOrd="0" presId="urn:microsoft.com/office/officeart/2005/8/layout/orgChart1"/>
    <dgm:cxn modelId="{AEFB6AD0-EABB-4BD6-AF7E-27DDCAE632D1}" type="presParOf" srcId="{96ECA485-C415-4053-A939-FE3929CD874E}" destId="{ED0ECA26-64F1-4038-8D3A-613C10CC8FF1}" srcOrd="1" destOrd="0" presId="urn:microsoft.com/office/officeart/2005/8/layout/orgChart1"/>
    <dgm:cxn modelId="{CD4CF8A9-48A8-4996-A81B-777EB2D958A0}" type="presParOf" srcId="{2C954614-A254-4FF3-8639-A0F96B59DBD6}" destId="{109E88A6-E819-4149-BEB9-6093F1032B6C}" srcOrd="1" destOrd="0" presId="urn:microsoft.com/office/officeart/2005/8/layout/orgChart1"/>
    <dgm:cxn modelId="{15CDB1D3-86A8-485F-AC50-C897315B9377}" type="presParOf" srcId="{2C954614-A254-4FF3-8639-A0F96B59DBD6}" destId="{E57BF038-F991-4D48-BAD5-F37F6C215DD0}" srcOrd="2" destOrd="0" presId="urn:microsoft.com/office/officeart/2005/8/layout/orgChart1"/>
    <dgm:cxn modelId="{8CEC38DC-0D85-4DDB-853F-ECBD3D5CADDD}" type="presParOf" srcId="{8FDA833F-67A5-4914-B655-A6FBF54032F5}" destId="{22521305-3D54-4E17-A82B-4393CDD7B002}" srcOrd="6" destOrd="0" presId="urn:microsoft.com/office/officeart/2005/8/layout/orgChart1"/>
    <dgm:cxn modelId="{E9F62AD1-B0BD-48B9-917B-9F5FD7E221B0}" type="presParOf" srcId="{8FDA833F-67A5-4914-B655-A6FBF54032F5}" destId="{D2FC859D-5C56-4B87-B6A7-FE961C668244}" srcOrd="7" destOrd="0" presId="urn:microsoft.com/office/officeart/2005/8/layout/orgChart1"/>
    <dgm:cxn modelId="{F2984404-7DC8-44C8-889E-5830EEEE24B6}" type="presParOf" srcId="{D2FC859D-5C56-4B87-B6A7-FE961C668244}" destId="{BCC9C709-7620-4131-950E-8D28E8362219}" srcOrd="0" destOrd="0" presId="urn:microsoft.com/office/officeart/2005/8/layout/orgChart1"/>
    <dgm:cxn modelId="{0CA85DA8-8421-46F9-BD93-2A7794575F42}" type="presParOf" srcId="{BCC9C709-7620-4131-950E-8D28E8362219}" destId="{C7A0404B-643F-41EF-8F26-B883DC00B271}" srcOrd="0" destOrd="0" presId="urn:microsoft.com/office/officeart/2005/8/layout/orgChart1"/>
    <dgm:cxn modelId="{EAD431BD-A26E-4000-8167-D93CDB66B36D}" type="presParOf" srcId="{BCC9C709-7620-4131-950E-8D28E8362219}" destId="{E7B0356F-BE75-40E5-BA53-BC9B077D8A00}" srcOrd="1" destOrd="0" presId="urn:microsoft.com/office/officeart/2005/8/layout/orgChart1"/>
    <dgm:cxn modelId="{D03C2DA5-620A-48CF-AF37-E016FA6158D1}" type="presParOf" srcId="{D2FC859D-5C56-4B87-B6A7-FE961C668244}" destId="{6157DABD-161E-4548-86B2-D78F28A63ED2}" srcOrd="1" destOrd="0" presId="urn:microsoft.com/office/officeart/2005/8/layout/orgChart1"/>
    <dgm:cxn modelId="{18E2F523-20D6-4083-B5C7-0914EA824515}" type="presParOf" srcId="{D2FC859D-5C56-4B87-B6A7-FE961C668244}" destId="{2153DE5B-24E5-40CE-B414-C1B381A7B686}" srcOrd="2" destOrd="0" presId="urn:microsoft.com/office/officeart/2005/8/layout/orgChart1"/>
    <dgm:cxn modelId="{C6120688-EE26-4DB3-BFAB-BA81A198E6B0}" type="presParOf" srcId="{4AFA722C-B403-4968-B755-3741C96576F3}" destId="{24837601-C7A6-43D4-ABEA-E4EF8320E181}" srcOrd="2" destOrd="0" presId="urn:microsoft.com/office/officeart/2005/8/layout/orgChart1"/>
    <dgm:cxn modelId="{03D3B0B1-E6F9-479A-83FC-467F45981C47}" type="presParOf" srcId="{24837601-C7A6-43D4-ABEA-E4EF8320E181}" destId="{7A8D01ED-AE7A-4B50-BB21-04FE2409D482}" srcOrd="0" destOrd="0" presId="urn:microsoft.com/office/officeart/2005/8/layout/orgChart1"/>
    <dgm:cxn modelId="{74E9D6AD-1774-428E-AAFC-570B5BCAA6E4}" type="presParOf" srcId="{24837601-C7A6-43D4-ABEA-E4EF8320E181}" destId="{B777F125-F053-46C3-9229-57E3B5D9DC96}" srcOrd="1" destOrd="0" presId="urn:microsoft.com/office/officeart/2005/8/layout/orgChart1"/>
    <dgm:cxn modelId="{3ACD67DE-15DE-411C-BD04-2E6590599513}" type="presParOf" srcId="{B777F125-F053-46C3-9229-57E3B5D9DC96}" destId="{186B2B99-C7E1-4B0A-A8F3-72082971D0DC}" srcOrd="0" destOrd="0" presId="urn:microsoft.com/office/officeart/2005/8/layout/orgChart1"/>
    <dgm:cxn modelId="{DA36FDF7-8C0B-4F4F-9A68-4DF1A66047F4}" type="presParOf" srcId="{186B2B99-C7E1-4B0A-A8F3-72082971D0DC}" destId="{4135CDB8-575B-4D32-BA65-602A37C7FCEF}" srcOrd="0" destOrd="0" presId="urn:microsoft.com/office/officeart/2005/8/layout/orgChart1"/>
    <dgm:cxn modelId="{44647FD8-3F59-4B43-B264-505B91BABF24}" type="presParOf" srcId="{186B2B99-C7E1-4B0A-A8F3-72082971D0DC}" destId="{A1A965B3-FEBD-4A71-B1A8-1D773864088E}" srcOrd="1" destOrd="0" presId="urn:microsoft.com/office/officeart/2005/8/layout/orgChart1"/>
    <dgm:cxn modelId="{AF5742A4-3466-4368-8F40-6D2324658692}" type="presParOf" srcId="{B777F125-F053-46C3-9229-57E3B5D9DC96}" destId="{7AA72AE8-08D6-451F-8E4B-C6107B0DEC45}" srcOrd="1" destOrd="0" presId="urn:microsoft.com/office/officeart/2005/8/layout/orgChart1"/>
    <dgm:cxn modelId="{670902D3-22DA-4D88-946E-AA39CA641A27}" type="presParOf" srcId="{B777F125-F053-46C3-9229-57E3B5D9DC96}" destId="{451A3CFE-4AE7-4E9B-931C-B7BE77CFB8D4}"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C2266A1-CCE7-43F8-BAE5-3A17524B07D6}"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ru-RU"/>
        </a:p>
      </dgm:t>
    </dgm:pt>
    <dgm:pt modelId="{5A8D6712-6327-4F59-8D6F-C61DE3F35F83}">
      <dgm:prSet phldrT="[Текст]" custT="1"/>
      <dgm:spPr/>
      <dgm:t>
        <a:bodyPr/>
        <a:lstStyle/>
        <a:p>
          <a:pPr algn="ctr"/>
          <a:r>
            <a:rPr lang="ru-RU" sz="2800" dirty="0" smtClean="0">
              <a:effectLst>
                <a:outerShdw blurRad="38100" dist="38100" dir="2700000" algn="tl">
                  <a:srgbClr val="000000">
                    <a:alpha val="43137"/>
                  </a:srgbClr>
                </a:outerShdw>
              </a:effectLst>
              <a:latin typeface="Candara" panose="020E0502030303020204" pitchFamily="34" charset="0"/>
            </a:rPr>
            <a:t>2 стороны спора </a:t>
          </a:r>
          <a:endParaRPr lang="ru-RU" sz="2800" dirty="0">
            <a:effectLst>
              <a:outerShdw blurRad="38100" dist="38100" dir="2700000" algn="tl">
                <a:srgbClr val="000000">
                  <a:alpha val="43137"/>
                </a:srgbClr>
              </a:outerShdw>
            </a:effectLst>
            <a:latin typeface="Candara" panose="020E0502030303020204" pitchFamily="34" charset="0"/>
          </a:endParaRPr>
        </a:p>
      </dgm:t>
    </dgm:pt>
    <dgm:pt modelId="{516035DB-607A-4262-ACBE-96A54AFD3657}" type="parTrans" cxnId="{E575E0CD-9B26-423E-9312-C4A14C1092CA}">
      <dgm:prSet/>
      <dgm:spPr/>
      <dgm:t>
        <a:bodyPr/>
        <a:lstStyle/>
        <a:p>
          <a:endParaRPr lang="ru-RU"/>
        </a:p>
      </dgm:t>
    </dgm:pt>
    <dgm:pt modelId="{FC03912F-6E07-4E13-80BB-FB7A313F8181}" type="sibTrans" cxnId="{E575E0CD-9B26-423E-9312-C4A14C1092CA}">
      <dgm:prSet custT="1"/>
      <dgm:spPr/>
      <dgm:t>
        <a:bodyPr/>
        <a:lstStyle/>
        <a:p>
          <a:r>
            <a:rPr lang="ru-RU" sz="1400" dirty="0" smtClean="0"/>
            <a:t>2 мес.</a:t>
          </a:r>
          <a:endParaRPr lang="ru-RU" sz="1400" dirty="0"/>
        </a:p>
      </dgm:t>
    </dgm:pt>
    <dgm:pt modelId="{D2327115-6A57-4121-82CF-B2069FEADE92}">
      <dgm:prSet phldrT="[Текст]" custT="1"/>
      <dgm:spPr/>
      <dgm:t>
        <a:bodyPr/>
        <a:lstStyle/>
        <a:p>
          <a:pPr algn="ctr"/>
          <a:r>
            <a:rPr lang="ru-RU" sz="2800" dirty="0" smtClean="0">
              <a:effectLst>
                <a:outerShdw blurRad="38100" dist="38100" dir="2700000" algn="tl">
                  <a:srgbClr val="000000">
                    <a:alpha val="43137"/>
                  </a:srgbClr>
                </a:outerShdw>
              </a:effectLst>
              <a:latin typeface="Candara" panose="020E0502030303020204" pitchFamily="34" charset="0"/>
            </a:rPr>
            <a:t>2 арбитра</a:t>
          </a:r>
          <a:endParaRPr lang="ru-RU" sz="2800" dirty="0">
            <a:effectLst>
              <a:outerShdw blurRad="38100" dist="38100" dir="2700000" algn="tl">
                <a:srgbClr val="000000">
                  <a:alpha val="43137"/>
                </a:srgbClr>
              </a:outerShdw>
            </a:effectLst>
            <a:latin typeface="Candara" panose="020E0502030303020204" pitchFamily="34" charset="0"/>
          </a:endParaRPr>
        </a:p>
      </dgm:t>
    </dgm:pt>
    <dgm:pt modelId="{C470B45F-3F63-42BB-A3CD-23E6B7D1A642}" type="parTrans" cxnId="{A4F7B8D1-C13D-48C9-BE86-29A5664914EB}">
      <dgm:prSet/>
      <dgm:spPr/>
      <dgm:t>
        <a:bodyPr/>
        <a:lstStyle/>
        <a:p>
          <a:endParaRPr lang="ru-RU"/>
        </a:p>
      </dgm:t>
    </dgm:pt>
    <dgm:pt modelId="{66E1DD36-9597-4EB9-9B07-D5890C40C713}" type="sibTrans" cxnId="{A4F7B8D1-C13D-48C9-BE86-29A5664914EB}">
      <dgm:prSet/>
      <dgm:spPr/>
      <dgm:t>
        <a:bodyPr/>
        <a:lstStyle/>
        <a:p>
          <a:endParaRPr lang="ru-RU"/>
        </a:p>
      </dgm:t>
    </dgm:pt>
    <dgm:pt modelId="{6E3AB28B-BF3E-43D2-8E3C-087DE36BE57A}">
      <dgm:prSet phldrT="[Текст]" custT="1"/>
      <dgm:spPr/>
      <dgm:t>
        <a:bodyPr/>
        <a:lstStyle/>
        <a:p>
          <a:pPr algn="ctr"/>
          <a:r>
            <a:rPr lang="ru-RU" sz="2400" dirty="0" smtClean="0">
              <a:effectLst>
                <a:outerShdw blurRad="38100" dist="38100" dir="2700000" algn="tl">
                  <a:srgbClr val="000000">
                    <a:alpha val="43137"/>
                  </a:srgbClr>
                </a:outerShdw>
              </a:effectLst>
              <a:latin typeface="Candara" panose="020E0502030303020204" pitchFamily="34" charset="0"/>
            </a:rPr>
            <a:t>3-й арбитр </a:t>
          </a:r>
          <a:br>
            <a:rPr lang="ru-RU" sz="2400" dirty="0" smtClean="0">
              <a:effectLst>
                <a:outerShdw blurRad="38100" dist="38100" dir="2700000" algn="tl">
                  <a:srgbClr val="000000">
                    <a:alpha val="43137"/>
                  </a:srgbClr>
                </a:outerShdw>
              </a:effectLst>
              <a:latin typeface="Candara" panose="020E0502030303020204" pitchFamily="34" charset="0"/>
            </a:rPr>
          </a:br>
          <a:r>
            <a:rPr lang="ru-RU" sz="2400" dirty="0" smtClean="0">
              <a:effectLst>
                <a:outerShdw blurRad="38100" dist="38100" dir="2700000" algn="tl">
                  <a:srgbClr val="000000">
                    <a:alpha val="43137"/>
                  </a:srgbClr>
                </a:outerShdw>
              </a:effectLst>
              <a:latin typeface="Candara" panose="020E0502030303020204" pitchFamily="34" charset="0"/>
            </a:rPr>
            <a:t>(гражданин 3-его гос.) – </a:t>
          </a:r>
          <a:br>
            <a:rPr lang="ru-RU" sz="2400" dirty="0" smtClean="0">
              <a:effectLst>
                <a:outerShdw blurRad="38100" dist="38100" dir="2700000" algn="tl">
                  <a:srgbClr val="000000">
                    <a:alpha val="43137"/>
                  </a:srgbClr>
                </a:outerShdw>
              </a:effectLst>
              <a:latin typeface="Candara" panose="020E0502030303020204" pitchFamily="34" charset="0"/>
            </a:rPr>
          </a:br>
          <a:r>
            <a:rPr lang="ru-RU" sz="2400" b="1" i="1" dirty="0" smtClean="0">
              <a:effectLst>
                <a:outerShdw blurRad="38100" dist="38100" dir="2700000" algn="tl">
                  <a:srgbClr val="000000">
                    <a:alpha val="43137"/>
                  </a:srgbClr>
                </a:outerShdw>
              </a:effectLst>
              <a:latin typeface="Candara" panose="020E0502030303020204" pitchFamily="34" charset="0"/>
            </a:rPr>
            <a:t>председатель суда</a:t>
          </a:r>
          <a:endParaRPr lang="ru-RU" sz="2400" b="1" i="1" dirty="0">
            <a:effectLst>
              <a:outerShdw blurRad="38100" dist="38100" dir="2700000" algn="tl">
                <a:srgbClr val="000000">
                  <a:alpha val="43137"/>
                </a:srgbClr>
              </a:outerShdw>
            </a:effectLst>
            <a:latin typeface="Candara" panose="020E0502030303020204" pitchFamily="34" charset="0"/>
          </a:endParaRPr>
        </a:p>
      </dgm:t>
    </dgm:pt>
    <dgm:pt modelId="{7E4936B2-E5A8-49D7-A77E-5473FE679784}" type="parTrans" cxnId="{2E5AB2D4-CE9D-4A75-BF8E-884C3D93BCAD}">
      <dgm:prSet/>
      <dgm:spPr/>
      <dgm:t>
        <a:bodyPr/>
        <a:lstStyle/>
        <a:p>
          <a:endParaRPr lang="ru-RU"/>
        </a:p>
      </dgm:t>
    </dgm:pt>
    <dgm:pt modelId="{07D5BFC1-A272-4B1E-A67D-2ADDDFC073A8}" type="sibTrans" cxnId="{2E5AB2D4-CE9D-4A75-BF8E-884C3D93BCAD}">
      <dgm:prSet/>
      <dgm:spPr/>
      <dgm:t>
        <a:bodyPr/>
        <a:lstStyle/>
        <a:p>
          <a:endParaRPr lang="ru-RU"/>
        </a:p>
      </dgm:t>
    </dgm:pt>
    <dgm:pt modelId="{B0A1FA81-3DF7-4EF6-B056-F199479F76CA}" type="pres">
      <dgm:prSet presAssocID="{EC2266A1-CCE7-43F8-BAE5-3A17524B07D6}" presName="outerComposite" presStyleCnt="0">
        <dgm:presLayoutVars>
          <dgm:chMax val="5"/>
          <dgm:dir/>
          <dgm:resizeHandles val="exact"/>
        </dgm:presLayoutVars>
      </dgm:prSet>
      <dgm:spPr/>
      <dgm:t>
        <a:bodyPr/>
        <a:lstStyle/>
        <a:p>
          <a:endParaRPr lang="ru-RU"/>
        </a:p>
      </dgm:t>
    </dgm:pt>
    <dgm:pt modelId="{CD08C5D4-5186-421F-ACCF-0321B64E2413}" type="pres">
      <dgm:prSet presAssocID="{EC2266A1-CCE7-43F8-BAE5-3A17524B07D6}" presName="dummyMaxCanvas" presStyleCnt="0">
        <dgm:presLayoutVars/>
      </dgm:prSet>
      <dgm:spPr/>
    </dgm:pt>
    <dgm:pt modelId="{552437D5-FD19-4697-95E4-9FFF1F5B1341}" type="pres">
      <dgm:prSet presAssocID="{EC2266A1-CCE7-43F8-BAE5-3A17524B07D6}" presName="ThreeNodes_1" presStyleLbl="node1" presStyleIdx="0" presStyleCnt="3" custLinFactNeighborX="-1304" custLinFactNeighborY="1067">
        <dgm:presLayoutVars>
          <dgm:bulletEnabled val="1"/>
        </dgm:presLayoutVars>
      </dgm:prSet>
      <dgm:spPr/>
      <dgm:t>
        <a:bodyPr/>
        <a:lstStyle/>
        <a:p>
          <a:endParaRPr lang="ru-RU"/>
        </a:p>
      </dgm:t>
    </dgm:pt>
    <dgm:pt modelId="{6E27BA0D-E723-4842-A4EA-810CC0D88129}" type="pres">
      <dgm:prSet presAssocID="{EC2266A1-CCE7-43F8-BAE5-3A17524B07D6}" presName="ThreeNodes_2" presStyleLbl="node1" presStyleIdx="1" presStyleCnt="3">
        <dgm:presLayoutVars>
          <dgm:bulletEnabled val="1"/>
        </dgm:presLayoutVars>
      </dgm:prSet>
      <dgm:spPr/>
      <dgm:t>
        <a:bodyPr/>
        <a:lstStyle/>
        <a:p>
          <a:endParaRPr lang="ru-RU"/>
        </a:p>
      </dgm:t>
    </dgm:pt>
    <dgm:pt modelId="{4E8ED041-9298-4EFA-963C-C82089B50AEC}" type="pres">
      <dgm:prSet presAssocID="{EC2266A1-CCE7-43F8-BAE5-3A17524B07D6}" presName="ThreeNodes_3" presStyleLbl="node1" presStyleIdx="2" presStyleCnt="3" custScaleX="97776" custLinFactNeighborX="7377">
        <dgm:presLayoutVars>
          <dgm:bulletEnabled val="1"/>
        </dgm:presLayoutVars>
      </dgm:prSet>
      <dgm:spPr/>
      <dgm:t>
        <a:bodyPr/>
        <a:lstStyle/>
        <a:p>
          <a:endParaRPr lang="ru-RU"/>
        </a:p>
      </dgm:t>
    </dgm:pt>
    <dgm:pt modelId="{28215A6E-B844-49ED-938B-00ED3E11A558}" type="pres">
      <dgm:prSet presAssocID="{EC2266A1-CCE7-43F8-BAE5-3A17524B07D6}" presName="ThreeConn_1-2" presStyleLbl="fgAccFollowNode1" presStyleIdx="0" presStyleCnt="2" custScaleX="155747" custScaleY="146550">
        <dgm:presLayoutVars>
          <dgm:bulletEnabled val="1"/>
        </dgm:presLayoutVars>
      </dgm:prSet>
      <dgm:spPr/>
      <dgm:t>
        <a:bodyPr/>
        <a:lstStyle/>
        <a:p>
          <a:endParaRPr lang="ru-RU"/>
        </a:p>
      </dgm:t>
    </dgm:pt>
    <dgm:pt modelId="{996BDC95-5A66-4B62-BED9-363CB99042F7}" type="pres">
      <dgm:prSet presAssocID="{EC2266A1-CCE7-43F8-BAE5-3A17524B07D6}" presName="ThreeConn_2-3" presStyleLbl="fgAccFollowNode1" presStyleIdx="1" presStyleCnt="2" custScaleX="155747" custScaleY="146550">
        <dgm:presLayoutVars>
          <dgm:bulletEnabled val="1"/>
        </dgm:presLayoutVars>
      </dgm:prSet>
      <dgm:spPr/>
      <dgm:t>
        <a:bodyPr/>
        <a:lstStyle/>
        <a:p>
          <a:endParaRPr lang="ru-RU"/>
        </a:p>
      </dgm:t>
    </dgm:pt>
    <dgm:pt modelId="{68577BC3-F252-45AC-B97B-80D54A99DE2E}" type="pres">
      <dgm:prSet presAssocID="{EC2266A1-CCE7-43F8-BAE5-3A17524B07D6}" presName="ThreeNodes_1_text" presStyleLbl="node1" presStyleIdx="2" presStyleCnt="3">
        <dgm:presLayoutVars>
          <dgm:bulletEnabled val="1"/>
        </dgm:presLayoutVars>
      </dgm:prSet>
      <dgm:spPr/>
      <dgm:t>
        <a:bodyPr/>
        <a:lstStyle/>
        <a:p>
          <a:endParaRPr lang="ru-RU"/>
        </a:p>
      </dgm:t>
    </dgm:pt>
    <dgm:pt modelId="{A3CD427D-96FC-4BA2-82BC-EAF5AB77E673}" type="pres">
      <dgm:prSet presAssocID="{EC2266A1-CCE7-43F8-BAE5-3A17524B07D6}" presName="ThreeNodes_2_text" presStyleLbl="node1" presStyleIdx="2" presStyleCnt="3">
        <dgm:presLayoutVars>
          <dgm:bulletEnabled val="1"/>
        </dgm:presLayoutVars>
      </dgm:prSet>
      <dgm:spPr/>
      <dgm:t>
        <a:bodyPr/>
        <a:lstStyle/>
        <a:p>
          <a:endParaRPr lang="ru-RU"/>
        </a:p>
      </dgm:t>
    </dgm:pt>
    <dgm:pt modelId="{1750E15D-7DA3-4D16-AAE4-3DCF7BC1DD42}" type="pres">
      <dgm:prSet presAssocID="{EC2266A1-CCE7-43F8-BAE5-3A17524B07D6}" presName="ThreeNodes_3_text" presStyleLbl="node1" presStyleIdx="2" presStyleCnt="3">
        <dgm:presLayoutVars>
          <dgm:bulletEnabled val="1"/>
        </dgm:presLayoutVars>
      </dgm:prSet>
      <dgm:spPr/>
      <dgm:t>
        <a:bodyPr/>
        <a:lstStyle/>
        <a:p>
          <a:endParaRPr lang="ru-RU"/>
        </a:p>
      </dgm:t>
    </dgm:pt>
  </dgm:ptLst>
  <dgm:cxnLst>
    <dgm:cxn modelId="{57088296-0E26-4CDA-9ECD-74B02D1CECB5}" type="presOf" srcId="{D2327115-6A57-4121-82CF-B2069FEADE92}" destId="{6E27BA0D-E723-4842-A4EA-810CC0D88129}" srcOrd="0" destOrd="0" presId="urn:microsoft.com/office/officeart/2005/8/layout/vProcess5"/>
    <dgm:cxn modelId="{A0602EDA-2E21-4F10-8F0C-5AE8AD24F7CD}" type="presOf" srcId="{5A8D6712-6327-4F59-8D6F-C61DE3F35F83}" destId="{552437D5-FD19-4697-95E4-9FFF1F5B1341}" srcOrd="0" destOrd="0" presId="urn:microsoft.com/office/officeart/2005/8/layout/vProcess5"/>
    <dgm:cxn modelId="{5F2CE05C-2C21-44C4-B67F-3AEA4B731A8C}" type="presOf" srcId="{66E1DD36-9597-4EB9-9B07-D5890C40C713}" destId="{996BDC95-5A66-4B62-BED9-363CB99042F7}" srcOrd="0" destOrd="0" presId="urn:microsoft.com/office/officeart/2005/8/layout/vProcess5"/>
    <dgm:cxn modelId="{60368AE8-76FF-4699-898A-0C4DCEBD8BFA}" type="presOf" srcId="{EC2266A1-CCE7-43F8-BAE5-3A17524B07D6}" destId="{B0A1FA81-3DF7-4EF6-B056-F199479F76CA}" srcOrd="0" destOrd="0" presId="urn:microsoft.com/office/officeart/2005/8/layout/vProcess5"/>
    <dgm:cxn modelId="{B910CFF5-D529-40B0-B1C8-86465D237065}" type="presOf" srcId="{D2327115-6A57-4121-82CF-B2069FEADE92}" destId="{A3CD427D-96FC-4BA2-82BC-EAF5AB77E673}" srcOrd="1" destOrd="0" presId="urn:microsoft.com/office/officeart/2005/8/layout/vProcess5"/>
    <dgm:cxn modelId="{81F07A6F-20F5-41B7-A3AB-94BE9DB9F47A}" type="presOf" srcId="{6E3AB28B-BF3E-43D2-8E3C-087DE36BE57A}" destId="{4E8ED041-9298-4EFA-963C-C82089B50AEC}" srcOrd="0" destOrd="0" presId="urn:microsoft.com/office/officeart/2005/8/layout/vProcess5"/>
    <dgm:cxn modelId="{2E5AB2D4-CE9D-4A75-BF8E-884C3D93BCAD}" srcId="{EC2266A1-CCE7-43F8-BAE5-3A17524B07D6}" destId="{6E3AB28B-BF3E-43D2-8E3C-087DE36BE57A}" srcOrd="2" destOrd="0" parTransId="{7E4936B2-E5A8-49D7-A77E-5473FE679784}" sibTransId="{07D5BFC1-A272-4B1E-A67D-2ADDDFC073A8}"/>
    <dgm:cxn modelId="{AAF00DC2-B7F3-4F1D-81CB-B176CFDBF486}" type="presOf" srcId="{FC03912F-6E07-4E13-80BB-FB7A313F8181}" destId="{28215A6E-B844-49ED-938B-00ED3E11A558}" srcOrd="0" destOrd="0" presId="urn:microsoft.com/office/officeart/2005/8/layout/vProcess5"/>
    <dgm:cxn modelId="{E575E0CD-9B26-423E-9312-C4A14C1092CA}" srcId="{EC2266A1-CCE7-43F8-BAE5-3A17524B07D6}" destId="{5A8D6712-6327-4F59-8D6F-C61DE3F35F83}" srcOrd="0" destOrd="0" parTransId="{516035DB-607A-4262-ACBE-96A54AFD3657}" sibTransId="{FC03912F-6E07-4E13-80BB-FB7A313F8181}"/>
    <dgm:cxn modelId="{074F45D0-5484-416F-A458-AD5FBCD3DE94}" type="presOf" srcId="{6E3AB28B-BF3E-43D2-8E3C-087DE36BE57A}" destId="{1750E15D-7DA3-4D16-AAE4-3DCF7BC1DD42}" srcOrd="1" destOrd="0" presId="urn:microsoft.com/office/officeart/2005/8/layout/vProcess5"/>
    <dgm:cxn modelId="{A4F7B8D1-C13D-48C9-BE86-29A5664914EB}" srcId="{EC2266A1-CCE7-43F8-BAE5-3A17524B07D6}" destId="{D2327115-6A57-4121-82CF-B2069FEADE92}" srcOrd="1" destOrd="0" parTransId="{C470B45F-3F63-42BB-A3CD-23E6B7D1A642}" sibTransId="{66E1DD36-9597-4EB9-9B07-D5890C40C713}"/>
    <dgm:cxn modelId="{747EE4BA-A1F6-4BDD-B288-605E1B995849}" type="presOf" srcId="{5A8D6712-6327-4F59-8D6F-C61DE3F35F83}" destId="{68577BC3-F252-45AC-B97B-80D54A99DE2E}" srcOrd="1" destOrd="0" presId="urn:microsoft.com/office/officeart/2005/8/layout/vProcess5"/>
    <dgm:cxn modelId="{36D308BA-22D3-456E-8D73-981D6A69AF5B}" type="presParOf" srcId="{B0A1FA81-3DF7-4EF6-B056-F199479F76CA}" destId="{CD08C5D4-5186-421F-ACCF-0321B64E2413}" srcOrd="0" destOrd="0" presId="urn:microsoft.com/office/officeart/2005/8/layout/vProcess5"/>
    <dgm:cxn modelId="{96C55EA8-C0B1-4903-9806-3DAB793E170F}" type="presParOf" srcId="{B0A1FA81-3DF7-4EF6-B056-F199479F76CA}" destId="{552437D5-FD19-4697-95E4-9FFF1F5B1341}" srcOrd="1" destOrd="0" presId="urn:microsoft.com/office/officeart/2005/8/layout/vProcess5"/>
    <dgm:cxn modelId="{89A0722D-C1C8-4D8C-82C5-199C4C7A33B1}" type="presParOf" srcId="{B0A1FA81-3DF7-4EF6-B056-F199479F76CA}" destId="{6E27BA0D-E723-4842-A4EA-810CC0D88129}" srcOrd="2" destOrd="0" presId="urn:microsoft.com/office/officeart/2005/8/layout/vProcess5"/>
    <dgm:cxn modelId="{E24B9ABC-20DB-48ED-A7FF-57C549043E7B}" type="presParOf" srcId="{B0A1FA81-3DF7-4EF6-B056-F199479F76CA}" destId="{4E8ED041-9298-4EFA-963C-C82089B50AEC}" srcOrd="3" destOrd="0" presId="urn:microsoft.com/office/officeart/2005/8/layout/vProcess5"/>
    <dgm:cxn modelId="{88B7387A-BED0-47ED-BCF0-4D424A295C62}" type="presParOf" srcId="{B0A1FA81-3DF7-4EF6-B056-F199479F76CA}" destId="{28215A6E-B844-49ED-938B-00ED3E11A558}" srcOrd="4" destOrd="0" presId="urn:microsoft.com/office/officeart/2005/8/layout/vProcess5"/>
    <dgm:cxn modelId="{9A1DBA71-C14F-466E-AA95-7C36AF76F38A}" type="presParOf" srcId="{B0A1FA81-3DF7-4EF6-B056-F199479F76CA}" destId="{996BDC95-5A66-4B62-BED9-363CB99042F7}" srcOrd="5" destOrd="0" presId="urn:microsoft.com/office/officeart/2005/8/layout/vProcess5"/>
    <dgm:cxn modelId="{3C273648-0BD9-4E2F-BC73-E0F79AB7234C}" type="presParOf" srcId="{B0A1FA81-3DF7-4EF6-B056-F199479F76CA}" destId="{68577BC3-F252-45AC-B97B-80D54A99DE2E}" srcOrd="6" destOrd="0" presId="urn:microsoft.com/office/officeart/2005/8/layout/vProcess5"/>
    <dgm:cxn modelId="{ADEB87BA-4544-49F4-A9DC-A6BB47E34E00}" type="presParOf" srcId="{B0A1FA81-3DF7-4EF6-B056-F199479F76CA}" destId="{A3CD427D-96FC-4BA2-82BC-EAF5AB77E673}" srcOrd="7" destOrd="0" presId="urn:microsoft.com/office/officeart/2005/8/layout/vProcess5"/>
    <dgm:cxn modelId="{06B98B53-F81D-47B7-8E24-338C8625EC89}" type="presParOf" srcId="{B0A1FA81-3DF7-4EF6-B056-F199479F76CA}" destId="{1750E15D-7DA3-4D16-AAE4-3DCF7BC1DD42}"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1B8951-5688-44FD-9F98-04A60A0128D2}" type="datetimeFigureOut">
              <a:rPr lang="ru-RU" smtClean="0"/>
              <a:t>17.10.2019</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3CF8D4-FACA-4805-A7B8-140638A0EE2B}" type="slidenum">
              <a:rPr lang="ru-RU" smtClean="0"/>
              <a:t>‹#›</a:t>
            </a:fld>
            <a:endParaRPr lang="ru-RU"/>
          </a:p>
        </p:txBody>
      </p:sp>
    </p:spTree>
    <p:extLst>
      <p:ext uri="{BB962C8B-B14F-4D97-AF65-F5344CB8AC3E}">
        <p14:creationId xmlns:p14="http://schemas.microsoft.com/office/powerpoint/2010/main" val="4010013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E293B33-5812-4C97-978B-042517BA12A6}" type="slidenum">
              <a:rPr lang="ru-RU" smtClean="0">
                <a:solidFill>
                  <a:prstClr val="black"/>
                </a:solidFill>
              </a:rPr>
              <a:pPr/>
              <a:t>12</a:t>
            </a:fld>
            <a:endParaRPr lang="ru-RU">
              <a:solidFill>
                <a:prstClr val="black"/>
              </a:solidFill>
            </a:endParaRPr>
          </a:p>
        </p:txBody>
      </p:sp>
    </p:spTree>
    <p:extLst>
      <p:ext uri="{BB962C8B-B14F-4D97-AF65-F5344CB8AC3E}">
        <p14:creationId xmlns:p14="http://schemas.microsoft.com/office/powerpoint/2010/main" val="4256025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83CF8D4-FACA-4805-A7B8-140638A0EE2B}" type="slidenum">
              <a:rPr lang="ru-RU" smtClean="0"/>
              <a:t>13</a:t>
            </a:fld>
            <a:endParaRPr lang="ru-RU"/>
          </a:p>
        </p:txBody>
      </p:sp>
    </p:spTree>
    <p:extLst>
      <p:ext uri="{BB962C8B-B14F-4D97-AF65-F5344CB8AC3E}">
        <p14:creationId xmlns:p14="http://schemas.microsoft.com/office/powerpoint/2010/main" val="2360731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Resize="1"/>
          </p:cNvSpPr>
          <p:nvPr>
            <p:ph type="sldImg"/>
          </p:nvPr>
        </p:nvSpPr>
        <p:spPr>
          <a:xfrm>
            <a:off x="490538" y="1027113"/>
            <a:ext cx="6578600" cy="3700462"/>
          </a:xfrm>
          <a:solidFill>
            <a:schemeClr val="accent1"/>
          </a:solidFill>
          <a:ln w="25400">
            <a:solidFill>
              <a:schemeClr val="accent1">
                <a:shade val="50000"/>
              </a:schemeClr>
            </a:solidFill>
            <a:prstDash val="solid"/>
          </a:ln>
        </p:spPr>
      </p:sp>
      <p:sp>
        <p:nvSpPr>
          <p:cNvPr id="3" name="Заметки 2"/>
          <p:cNvSpPr txBox="1">
            <a:spLocks noGrp="1"/>
          </p:cNvSpPr>
          <p:nvPr>
            <p:ph type="body" sz="quarter" idx="1"/>
          </p:nvPr>
        </p:nvSpPr>
        <p:spPr>
          <a:xfrm>
            <a:off x="1169640" y="5086800"/>
            <a:ext cx="5226120" cy="4107240"/>
          </a:xfrm>
        </p:spPr>
        <p:txBody>
          <a:bodyPr>
            <a:spAutoFit/>
          </a:bodyPr>
          <a:lstStyle/>
          <a:p>
            <a:endParaRPr lang="ru-RU" sz="2400">
              <a:solidFill>
                <a:srgbClr val="000000"/>
              </a:solidFill>
              <a:latin typeface="Thorndale" pitchFamily="18"/>
              <a:ea typeface="Arial Unicode MS" pitchFamily="2"/>
              <a:cs typeface="Tahoma" pitchFamily="2"/>
            </a:endParaRPr>
          </a:p>
        </p:txBody>
      </p:sp>
    </p:spTree>
    <p:extLst>
      <p:ext uri="{BB962C8B-B14F-4D97-AF65-F5344CB8AC3E}">
        <p14:creationId xmlns:p14="http://schemas.microsoft.com/office/powerpoint/2010/main" val="3171440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Resize="1"/>
          </p:cNvSpPr>
          <p:nvPr>
            <p:ph type="sldImg"/>
          </p:nvPr>
        </p:nvSpPr>
        <p:spPr>
          <a:xfrm>
            <a:off x="490538" y="1027113"/>
            <a:ext cx="6578600" cy="3700462"/>
          </a:xfrm>
          <a:solidFill>
            <a:schemeClr val="accent1"/>
          </a:solidFill>
          <a:ln w="25400">
            <a:solidFill>
              <a:schemeClr val="accent1">
                <a:shade val="50000"/>
              </a:schemeClr>
            </a:solidFill>
            <a:prstDash val="solid"/>
          </a:ln>
        </p:spPr>
      </p:sp>
      <p:sp>
        <p:nvSpPr>
          <p:cNvPr id="3" name="Заметки 2"/>
          <p:cNvSpPr txBox="1">
            <a:spLocks noGrp="1"/>
          </p:cNvSpPr>
          <p:nvPr>
            <p:ph type="body" sz="quarter" idx="1"/>
          </p:nvPr>
        </p:nvSpPr>
        <p:spPr>
          <a:xfrm>
            <a:off x="1169640" y="5086800"/>
            <a:ext cx="5226120" cy="4107240"/>
          </a:xfrm>
        </p:spPr>
        <p:txBody>
          <a:bodyPr/>
          <a:lstStyle/>
          <a:p>
            <a:endParaRPr lang="ru-RU" sz="2400">
              <a:solidFill>
                <a:srgbClr val="000000"/>
              </a:solidFill>
              <a:latin typeface="Thorndale" pitchFamily="18"/>
              <a:ea typeface="Arial Unicode MS" pitchFamily="2"/>
              <a:cs typeface="Tahoma" pitchFamily="2"/>
            </a:endParaRPr>
          </a:p>
        </p:txBody>
      </p:sp>
    </p:spTree>
    <p:extLst>
      <p:ext uri="{BB962C8B-B14F-4D97-AF65-F5344CB8AC3E}">
        <p14:creationId xmlns:p14="http://schemas.microsoft.com/office/powerpoint/2010/main" val="3832003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Resize="1"/>
          </p:cNvSpPr>
          <p:nvPr>
            <p:ph type="sldImg"/>
          </p:nvPr>
        </p:nvSpPr>
        <p:spPr>
          <a:xfrm>
            <a:off x="490538" y="1027113"/>
            <a:ext cx="6578600" cy="3700462"/>
          </a:xfrm>
          <a:solidFill>
            <a:schemeClr val="accent1"/>
          </a:solidFill>
          <a:ln w="25400">
            <a:solidFill>
              <a:schemeClr val="accent1">
                <a:shade val="50000"/>
              </a:schemeClr>
            </a:solidFill>
            <a:prstDash val="solid"/>
          </a:ln>
        </p:spPr>
      </p:sp>
      <p:sp>
        <p:nvSpPr>
          <p:cNvPr id="3" name="Заметки 2"/>
          <p:cNvSpPr txBox="1">
            <a:spLocks noGrp="1"/>
          </p:cNvSpPr>
          <p:nvPr>
            <p:ph type="body" sz="quarter" idx="1"/>
          </p:nvPr>
        </p:nvSpPr>
        <p:spPr>
          <a:xfrm>
            <a:off x="1169640" y="5086800"/>
            <a:ext cx="5226120" cy="4107240"/>
          </a:xfrm>
        </p:spPr>
        <p:txBody>
          <a:bodyPr/>
          <a:lstStyle/>
          <a:p>
            <a:endParaRPr lang="ru-RU" sz="2400">
              <a:solidFill>
                <a:srgbClr val="000000"/>
              </a:solidFill>
              <a:latin typeface="Thorndale" pitchFamily="18"/>
              <a:ea typeface="Arial Unicode MS" pitchFamily="2"/>
              <a:cs typeface="Tahoma" pitchFamily="2"/>
            </a:endParaRPr>
          </a:p>
        </p:txBody>
      </p:sp>
    </p:spTree>
    <p:extLst>
      <p:ext uri="{BB962C8B-B14F-4D97-AF65-F5344CB8AC3E}">
        <p14:creationId xmlns:p14="http://schemas.microsoft.com/office/powerpoint/2010/main" val="2231951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96AA2F37-9D07-4734-842D-3CC9A8281B2D}" type="datetimeFigureOut">
              <a:rPr lang="ru-RU" smtClean="0"/>
              <a:t>17.10.2019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CFDAD4D-5CF9-4F81-B0A5-470ECF1302D1}" type="slidenum">
              <a:rPr lang="ru-RU" smtClean="0"/>
              <a:t>‹#›</a:t>
            </a:fld>
            <a:endParaRPr lang="ru-RU"/>
          </a:p>
        </p:txBody>
      </p:sp>
    </p:spTree>
    <p:extLst>
      <p:ext uri="{BB962C8B-B14F-4D97-AF65-F5344CB8AC3E}">
        <p14:creationId xmlns:p14="http://schemas.microsoft.com/office/powerpoint/2010/main" val="4083730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6AA2F37-9D07-4734-842D-3CC9A8281B2D}" type="datetimeFigureOut">
              <a:rPr lang="ru-RU" smtClean="0"/>
              <a:t>17.10.2019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CFDAD4D-5CF9-4F81-B0A5-470ECF1302D1}" type="slidenum">
              <a:rPr lang="ru-RU" smtClean="0"/>
              <a:t>‹#›</a:t>
            </a:fld>
            <a:endParaRPr lang="ru-RU"/>
          </a:p>
        </p:txBody>
      </p:sp>
    </p:spTree>
    <p:extLst>
      <p:ext uri="{BB962C8B-B14F-4D97-AF65-F5344CB8AC3E}">
        <p14:creationId xmlns:p14="http://schemas.microsoft.com/office/powerpoint/2010/main" val="379920102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ru-RU" smtClean="0"/>
              <a:t>Образец заголовка</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4" name="Date Placeholder 3"/>
          <p:cNvSpPr>
            <a:spLocks noGrp="1"/>
          </p:cNvSpPr>
          <p:nvPr>
            <p:ph type="dt" sz="half" idx="10"/>
          </p:nvPr>
        </p:nvSpPr>
        <p:spPr/>
        <p:txBody>
          <a:bodyPr/>
          <a:lstStyle/>
          <a:p>
            <a:fld id="{A80FA052-7224-4A35-BE8A-385B6B7CDE62}" type="datetimeFigureOut">
              <a:rPr lang="ru-RU" smtClean="0">
                <a:solidFill>
                  <a:prstClr val="white">
                    <a:tint val="75000"/>
                    <a:alpha val="60000"/>
                  </a:prstClr>
                </a:solidFill>
              </a:rPr>
              <a:pPr/>
              <a:t>17.10.2019</a:t>
            </a:fld>
            <a:endParaRPr lang="ru-RU">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ru-RU">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5F35CC41-A85E-4B24-BF96-E63FFB1BC9CA}"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03514128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ru-RU" smtClean="0"/>
              <a:t>Образец заголовка</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ru-RU" smtClean="0"/>
              <a:t>Образец текста</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4" name="Date Placeholder 3"/>
          <p:cNvSpPr>
            <a:spLocks noGrp="1"/>
          </p:cNvSpPr>
          <p:nvPr>
            <p:ph type="dt" sz="half" idx="10"/>
          </p:nvPr>
        </p:nvSpPr>
        <p:spPr/>
        <p:txBody>
          <a:bodyPr/>
          <a:lstStyle/>
          <a:p>
            <a:fld id="{A80FA052-7224-4A35-BE8A-385B6B7CDE62}" type="datetimeFigureOut">
              <a:rPr lang="ru-RU" smtClean="0">
                <a:solidFill>
                  <a:prstClr val="white">
                    <a:tint val="75000"/>
                    <a:alpha val="60000"/>
                  </a:prstClr>
                </a:solidFill>
              </a:rPr>
              <a:pPr/>
              <a:t>17.10.2019</a:t>
            </a:fld>
            <a:endParaRPr lang="ru-RU">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ru-RU">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5F35CC41-A85E-4B24-BF96-E63FFB1BC9CA}" type="slidenum">
              <a:rPr lang="ru-RU" smtClean="0">
                <a:solidFill>
                  <a:prstClr val="white">
                    <a:tint val="75000"/>
                  </a:prstClr>
                </a:solidFill>
              </a:rPr>
              <a:pPr/>
              <a:t>‹#›</a:t>
            </a:fld>
            <a:endParaRPr lang="ru-RU">
              <a:solidFill>
                <a:prstClr val="white">
                  <a:tint val="75000"/>
                </a:prstClr>
              </a:solidFill>
            </a:endParaRP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defTabSz="457200"/>
            <a:r>
              <a:rPr lang="en-US" dirty="0">
                <a:solidFill>
                  <a:srgbClr val="1E5155">
                    <a:lumMod val="40000"/>
                    <a:lumOff val="60000"/>
                  </a:srgbClr>
                </a:solidFill>
              </a:rPr>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defTabSz="457200"/>
            <a:r>
              <a:rPr lang="en-US" dirty="0">
                <a:solidFill>
                  <a:srgbClr val="1E5155">
                    <a:lumMod val="40000"/>
                    <a:lumOff val="60000"/>
                  </a:srgbClr>
                </a:solidFill>
              </a:rPr>
              <a:t>”</a:t>
            </a:r>
          </a:p>
        </p:txBody>
      </p:sp>
    </p:spTree>
    <p:extLst>
      <p:ext uri="{BB962C8B-B14F-4D97-AF65-F5344CB8AC3E}">
        <p14:creationId xmlns:p14="http://schemas.microsoft.com/office/powerpoint/2010/main" val="370010958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80FA052-7224-4A35-BE8A-385B6B7CDE62}" type="datetimeFigureOut">
              <a:rPr lang="ru-RU" smtClean="0">
                <a:solidFill>
                  <a:prstClr val="white">
                    <a:tint val="75000"/>
                    <a:alpha val="60000"/>
                  </a:prstClr>
                </a:solidFill>
              </a:rPr>
              <a:pPr/>
              <a:t>17.10.2019</a:t>
            </a:fld>
            <a:endParaRPr lang="ru-RU">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ru-RU">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5F35CC41-A85E-4B24-BF96-E63FFB1BC9CA}"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409076797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smtClean="0"/>
              <a:t>Образец заголовка</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80FA052-7224-4A35-BE8A-385B6B7CDE62}" type="datetimeFigureOut">
              <a:rPr lang="ru-RU" smtClean="0">
                <a:solidFill>
                  <a:prstClr val="white">
                    <a:tint val="75000"/>
                    <a:alpha val="60000"/>
                  </a:prstClr>
                </a:solidFill>
              </a:rPr>
              <a:pPr/>
              <a:t>17.10.2019</a:t>
            </a:fld>
            <a:endParaRPr lang="ru-RU">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ru-RU">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5F35CC41-A85E-4B24-BF96-E63FFB1BC9CA}"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4772651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smtClean="0"/>
              <a:t>Образец заголовка</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80FA052-7224-4A35-BE8A-385B6B7CDE62}" type="datetimeFigureOut">
              <a:rPr lang="ru-RU" smtClean="0">
                <a:solidFill>
                  <a:prstClr val="white">
                    <a:tint val="75000"/>
                    <a:alpha val="60000"/>
                  </a:prstClr>
                </a:solidFill>
              </a:rPr>
              <a:pPr/>
              <a:t>17.10.2019</a:t>
            </a:fld>
            <a:endParaRPr lang="ru-RU">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ru-RU">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5F35CC41-A85E-4B24-BF96-E63FFB1BC9CA}"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30931183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nchorCtr="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80FA052-7224-4A35-BE8A-385B6B7CDE62}" type="datetimeFigureOut">
              <a:rPr lang="ru-RU" smtClean="0">
                <a:solidFill>
                  <a:prstClr val="white">
                    <a:tint val="75000"/>
                    <a:alpha val="60000"/>
                  </a:prstClr>
                </a:solidFill>
              </a:rPr>
              <a:pPr/>
              <a:t>17.10.2019</a:t>
            </a:fld>
            <a:endParaRPr lang="ru-RU">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ru-RU">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5F35CC41-A85E-4B24-BF96-E63FFB1BC9CA}"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67711206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80FA052-7224-4A35-BE8A-385B6B7CDE62}" type="datetimeFigureOut">
              <a:rPr lang="ru-RU" smtClean="0">
                <a:solidFill>
                  <a:prstClr val="white">
                    <a:tint val="75000"/>
                    <a:alpha val="60000"/>
                  </a:prstClr>
                </a:solidFill>
              </a:rPr>
              <a:pPr/>
              <a:t>17.10.2019</a:t>
            </a:fld>
            <a:endParaRPr lang="ru-RU">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ru-RU">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5F35CC41-A85E-4B24-BF96-E63FFB1BC9CA}"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63758036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A5A126B2-B0F5-4880-9E10-DDB21272618C}" type="datetimeFigureOut">
              <a:rPr lang="ru-RU" smtClean="0">
                <a:solidFill>
                  <a:prstClr val="white">
                    <a:tint val="75000"/>
                  </a:prstClr>
                </a:solidFill>
              </a:rPr>
              <a:pPr/>
              <a:t>17.10.2019</a:t>
            </a:fld>
            <a:endParaRPr lang="ru-RU">
              <a:solidFill>
                <a:prstClr val="white">
                  <a:tint val="75000"/>
                </a:prstClr>
              </a:solidFill>
            </a:endParaRPr>
          </a:p>
        </p:txBody>
      </p:sp>
      <p:sp>
        <p:nvSpPr>
          <p:cNvPr id="5" name="Footer Placeholder 4"/>
          <p:cNvSpPr>
            <a:spLocks noGrp="1"/>
          </p:cNvSpPr>
          <p:nvPr>
            <p:ph type="ftr" sz="quarter" idx="11"/>
          </p:nvPr>
        </p:nvSpPr>
        <p:spPr/>
        <p:txBody>
          <a:bodyPr/>
          <a:lstStyle/>
          <a:p>
            <a:endParaRPr lang="ru-RU">
              <a:solidFill>
                <a:prstClr val="white">
                  <a:tint val="75000"/>
                </a:prstClr>
              </a:solidFill>
            </a:endParaRPr>
          </a:p>
        </p:txBody>
      </p:sp>
      <p:sp>
        <p:nvSpPr>
          <p:cNvPr id="6" name="Slide Number Placeholder 5"/>
          <p:cNvSpPr>
            <a:spLocks noGrp="1"/>
          </p:cNvSpPr>
          <p:nvPr>
            <p:ph type="sldNum" sz="quarter" idx="12"/>
          </p:nvPr>
        </p:nvSpPr>
        <p:spPr/>
        <p:txBody>
          <a:bodyPr/>
          <a:lstStyle/>
          <a:p>
            <a:fld id="{71F67097-F768-42B1-B351-E8CFA22A941A}" type="slidenum">
              <a:rPr lang="ru-RU" smtClean="0">
                <a:solidFill>
                  <a:srgbClr val="90C226"/>
                </a:solidFill>
              </a:rPr>
              <a:pPr/>
              <a:t>‹#›</a:t>
            </a:fld>
            <a:endParaRPr lang="ru-RU">
              <a:solidFill>
                <a:srgbClr val="90C226"/>
              </a:solidFill>
            </a:endParaRPr>
          </a:p>
        </p:txBody>
      </p:sp>
    </p:spTree>
    <p:extLst>
      <p:ext uri="{BB962C8B-B14F-4D97-AF65-F5344CB8AC3E}">
        <p14:creationId xmlns:p14="http://schemas.microsoft.com/office/powerpoint/2010/main" val="230879254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5A126B2-B0F5-4880-9E10-DDB21272618C}" type="datetimeFigureOut">
              <a:rPr lang="ru-RU" smtClean="0">
                <a:solidFill>
                  <a:prstClr val="white">
                    <a:tint val="75000"/>
                  </a:prstClr>
                </a:solidFill>
              </a:rPr>
              <a:pPr/>
              <a:t>17.10.2019</a:t>
            </a:fld>
            <a:endParaRPr lang="ru-RU">
              <a:solidFill>
                <a:prstClr val="white">
                  <a:tint val="75000"/>
                </a:prstClr>
              </a:solidFill>
            </a:endParaRPr>
          </a:p>
        </p:txBody>
      </p:sp>
      <p:sp>
        <p:nvSpPr>
          <p:cNvPr id="5" name="Footer Placeholder 4"/>
          <p:cNvSpPr>
            <a:spLocks noGrp="1"/>
          </p:cNvSpPr>
          <p:nvPr>
            <p:ph type="ftr" sz="quarter" idx="11"/>
          </p:nvPr>
        </p:nvSpPr>
        <p:spPr/>
        <p:txBody>
          <a:bodyPr/>
          <a:lstStyle/>
          <a:p>
            <a:endParaRPr lang="ru-RU">
              <a:solidFill>
                <a:prstClr val="white">
                  <a:tint val="75000"/>
                </a:prstClr>
              </a:solidFill>
            </a:endParaRPr>
          </a:p>
        </p:txBody>
      </p:sp>
      <p:sp>
        <p:nvSpPr>
          <p:cNvPr id="6" name="Slide Number Placeholder 5"/>
          <p:cNvSpPr>
            <a:spLocks noGrp="1"/>
          </p:cNvSpPr>
          <p:nvPr>
            <p:ph type="sldNum" sz="quarter" idx="12"/>
          </p:nvPr>
        </p:nvSpPr>
        <p:spPr/>
        <p:txBody>
          <a:bodyPr/>
          <a:lstStyle/>
          <a:p>
            <a:fld id="{71F67097-F768-42B1-B351-E8CFA22A941A}" type="slidenum">
              <a:rPr lang="ru-RU" smtClean="0">
                <a:solidFill>
                  <a:srgbClr val="90C226"/>
                </a:solidFill>
              </a:rPr>
              <a:pPr/>
              <a:t>‹#›</a:t>
            </a:fld>
            <a:endParaRPr lang="ru-RU">
              <a:solidFill>
                <a:srgbClr val="90C226"/>
              </a:solidFill>
            </a:endParaRPr>
          </a:p>
        </p:txBody>
      </p:sp>
    </p:spTree>
    <p:extLst>
      <p:ext uri="{BB962C8B-B14F-4D97-AF65-F5344CB8AC3E}">
        <p14:creationId xmlns:p14="http://schemas.microsoft.com/office/powerpoint/2010/main" val="338444686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5A126B2-B0F5-4880-9E10-DDB21272618C}" type="datetimeFigureOut">
              <a:rPr lang="ru-RU" smtClean="0">
                <a:solidFill>
                  <a:prstClr val="white">
                    <a:tint val="75000"/>
                  </a:prstClr>
                </a:solidFill>
              </a:rPr>
              <a:pPr/>
              <a:t>17.10.2019</a:t>
            </a:fld>
            <a:endParaRPr lang="ru-RU">
              <a:solidFill>
                <a:prstClr val="white">
                  <a:tint val="75000"/>
                </a:prstClr>
              </a:solidFill>
            </a:endParaRPr>
          </a:p>
        </p:txBody>
      </p:sp>
      <p:sp>
        <p:nvSpPr>
          <p:cNvPr id="5" name="Footer Placeholder 4"/>
          <p:cNvSpPr>
            <a:spLocks noGrp="1"/>
          </p:cNvSpPr>
          <p:nvPr>
            <p:ph type="ftr" sz="quarter" idx="11"/>
          </p:nvPr>
        </p:nvSpPr>
        <p:spPr/>
        <p:txBody>
          <a:bodyPr/>
          <a:lstStyle/>
          <a:p>
            <a:endParaRPr lang="ru-RU">
              <a:solidFill>
                <a:prstClr val="white">
                  <a:tint val="75000"/>
                </a:prstClr>
              </a:solidFill>
            </a:endParaRPr>
          </a:p>
        </p:txBody>
      </p:sp>
      <p:sp>
        <p:nvSpPr>
          <p:cNvPr id="6" name="Slide Number Placeholder 5"/>
          <p:cNvSpPr>
            <a:spLocks noGrp="1"/>
          </p:cNvSpPr>
          <p:nvPr>
            <p:ph type="sldNum" sz="quarter" idx="12"/>
          </p:nvPr>
        </p:nvSpPr>
        <p:spPr/>
        <p:txBody>
          <a:bodyPr/>
          <a:lstStyle/>
          <a:p>
            <a:fld id="{71F67097-F768-42B1-B351-E8CFA22A941A}" type="slidenum">
              <a:rPr lang="ru-RU" smtClean="0">
                <a:solidFill>
                  <a:srgbClr val="90C226"/>
                </a:solidFill>
              </a:rPr>
              <a:pPr/>
              <a:t>‹#›</a:t>
            </a:fld>
            <a:endParaRPr lang="ru-RU">
              <a:solidFill>
                <a:srgbClr val="90C226"/>
              </a:solidFill>
            </a:endParaRPr>
          </a:p>
        </p:txBody>
      </p:sp>
    </p:spTree>
    <p:extLst>
      <p:ext uri="{BB962C8B-B14F-4D97-AF65-F5344CB8AC3E}">
        <p14:creationId xmlns:p14="http://schemas.microsoft.com/office/powerpoint/2010/main" val="1704909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6AA2F37-9D07-4734-842D-3CC9A8281B2D}" type="datetimeFigureOut">
              <a:rPr lang="ru-RU" smtClean="0"/>
              <a:t>17.10.2019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CFDAD4D-5CF9-4F81-B0A5-470ECF1302D1}" type="slidenum">
              <a:rPr lang="ru-RU" smtClean="0"/>
              <a:t>‹#›</a:t>
            </a:fld>
            <a:endParaRPr lang="ru-RU"/>
          </a:p>
        </p:txBody>
      </p:sp>
    </p:spTree>
    <p:extLst>
      <p:ext uri="{BB962C8B-B14F-4D97-AF65-F5344CB8AC3E}">
        <p14:creationId xmlns:p14="http://schemas.microsoft.com/office/powerpoint/2010/main" val="87813688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A5A126B2-B0F5-4880-9E10-DDB21272618C}" type="datetimeFigureOut">
              <a:rPr lang="ru-RU" smtClean="0">
                <a:solidFill>
                  <a:prstClr val="white">
                    <a:tint val="75000"/>
                  </a:prstClr>
                </a:solidFill>
              </a:rPr>
              <a:pPr/>
              <a:t>17.10.2019</a:t>
            </a:fld>
            <a:endParaRPr lang="ru-RU">
              <a:solidFill>
                <a:prstClr val="white">
                  <a:tint val="75000"/>
                </a:prstClr>
              </a:solidFill>
            </a:endParaRPr>
          </a:p>
        </p:txBody>
      </p:sp>
      <p:sp>
        <p:nvSpPr>
          <p:cNvPr id="6" name="Footer Placeholder 5"/>
          <p:cNvSpPr>
            <a:spLocks noGrp="1"/>
          </p:cNvSpPr>
          <p:nvPr>
            <p:ph type="ftr" sz="quarter" idx="11"/>
          </p:nvPr>
        </p:nvSpPr>
        <p:spPr/>
        <p:txBody>
          <a:bodyPr/>
          <a:lstStyle/>
          <a:p>
            <a:endParaRPr lang="ru-RU">
              <a:solidFill>
                <a:prstClr val="white">
                  <a:tint val="75000"/>
                </a:prstClr>
              </a:solidFill>
            </a:endParaRPr>
          </a:p>
        </p:txBody>
      </p:sp>
      <p:sp>
        <p:nvSpPr>
          <p:cNvPr id="7" name="Slide Number Placeholder 6"/>
          <p:cNvSpPr>
            <a:spLocks noGrp="1"/>
          </p:cNvSpPr>
          <p:nvPr>
            <p:ph type="sldNum" sz="quarter" idx="12"/>
          </p:nvPr>
        </p:nvSpPr>
        <p:spPr/>
        <p:txBody>
          <a:bodyPr/>
          <a:lstStyle/>
          <a:p>
            <a:fld id="{71F67097-F768-42B1-B351-E8CFA22A941A}" type="slidenum">
              <a:rPr lang="ru-RU" smtClean="0">
                <a:solidFill>
                  <a:srgbClr val="90C226"/>
                </a:solidFill>
              </a:rPr>
              <a:pPr/>
              <a:t>‹#›</a:t>
            </a:fld>
            <a:endParaRPr lang="ru-RU">
              <a:solidFill>
                <a:srgbClr val="90C226"/>
              </a:solidFill>
            </a:endParaRPr>
          </a:p>
        </p:txBody>
      </p:sp>
    </p:spTree>
    <p:extLst>
      <p:ext uri="{BB962C8B-B14F-4D97-AF65-F5344CB8AC3E}">
        <p14:creationId xmlns:p14="http://schemas.microsoft.com/office/powerpoint/2010/main" val="41155696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A5A126B2-B0F5-4880-9E10-DDB21272618C}" type="datetimeFigureOut">
              <a:rPr lang="ru-RU" smtClean="0">
                <a:solidFill>
                  <a:prstClr val="white">
                    <a:tint val="75000"/>
                  </a:prstClr>
                </a:solidFill>
              </a:rPr>
              <a:pPr/>
              <a:t>17.10.2019</a:t>
            </a:fld>
            <a:endParaRPr lang="ru-RU">
              <a:solidFill>
                <a:prstClr val="white">
                  <a:tint val="75000"/>
                </a:prstClr>
              </a:solidFill>
            </a:endParaRPr>
          </a:p>
        </p:txBody>
      </p:sp>
      <p:sp>
        <p:nvSpPr>
          <p:cNvPr id="8" name="Footer Placeholder 7"/>
          <p:cNvSpPr>
            <a:spLocks noGrp="1"/>
          </p:cNvSpPr>
          <p:nvPr>
            <p:ph type="ftr" sz="quarter" idx="11"/>
          </p:nvPr>
        </p:nvSpPr>
        <p:spPr/>
        <p:txBody>
          <a:bodyPr/>
          <a:lstStyle/>
          <a:p>
            <a:endParaRPr lang="ru-RU">
              <a:solidFill>
                <a:prstClr val="white">
                  <a:tint val="75000"/>
                </a:prstClr>
              </a:solidFill>
            </a:endParaRPr>
          </a:p>
        </p:txBody>
      </p:sp>
      <p:sp>
        <p:nvSpPr>
          <p:cNvPr id="9" name="Slide Number Placeholder 8"/>
          <p:cNvSpPr>
            <a:spLocks noGrp="1"/>
          </p:cNvSpPr>
          <p:nvPr>
            <p:ph type="sldNum" sz="quarter" idx="12"/>
          </p:nvPr>
        </p:nvSpPr>
        <p:spPr/>
        <p:txBody>
          <a:bodyPr/>
          <a:lstStyle/>
          <a:p>
            <a:fld id="{71F67097-F768-42B1-B351-E8CFA22A941A}" type="slidenum">
              <a:rPr lang="ru-RU" smtClean="0">
                <a:solidFill>
                  <a:srgbClr val="90C226"/>
                </a:solidFill>
              </a:rPr>
              <a:pPr/>
              <a:t>‹#›</a:t>
            </a:fld>
            <a:endParaRPr lang="ru-RU">
              <a:solidFill>
                <a:srgbClr val="90C226"/>
              </a:solidFill>
            </a:endParaRPr>
          </a:p>
        </p:txBody>
      </p:sp>
    </p:spTree>
    <p:extLst>
      <p:ext uri="{BB962C8B-B14F-4D97-AF65-F5344CB8AC3E}">
        <p14:creationId xmlns:p14="http://schemas.microsoft.com/office/powerpoint/2010/main" val="337698758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A5A126B2-B0F5-4880-9E10-DDB21272618C}" type="datetimeFigureOut">
              <a:rPr lang="ru-RU" smtClean="0">
                <a:solidFill>
                  <a:prstClr val="white">
                    <a:tint val="75000"/>
                  </a:prstClr>
                </a:solidFill>
              </a:rPr>
              <a:pPr/>
              <a:t>17.10.2019</a:t>
            </a:fld>
            <a:endParaRPr lang="ru-RU">
              <a:solidFill>
                <a:prstClr val="white">
                  <a:tint val="75000"/>
                </a:prstClr>
              </a:solidFill>
            </a:endParaRPr>
          </a:p>
        </p:txBody>
      </p:sp>
      <p:sp>
        <p:nvSpPr>
          <p:cNvPr id="4" name="Footer Placeholder 3"/>
          <p:cNvSpPr>
            <a:spLocks noGrp="1"/>
          </p:cNvSpPr>
          <p:nvPr>
            <p:ph type="ftr" sz="quarter" idx="11"/>
          </p:nvPr>
        </p:nvSpPr>
        <p:spPr/>
        <p:txBody>
          <a:bodyPr/>
          <a:lstStyle/>
          <a:p>
            <a:endParaRPr lang="ru-RU">
              <a:solidFill>
                <a:prstClr val="white">
                  <a:tint val="75000"/>
                </a:prstClr>
              </a:solidFill>
            </a:endParaRPr>
          </a:p>
        </p:txBody>
      </p:sp>
      <p:sp>
        <p:nvSpPr>
          <p:cNvPr id="5" name="Slide Number Placeholder 4"/>
          <p:cNvSpPr>
            <a:spLocks noGrp="1"/>
          </p:cNvSpPr>
          <p:nvPr>
            <p:ph type="sldNum" sz="quarter" idx="12"/>
          </p:nvPr>
        </p:nvSpPr>
        <p:spPr/>
        <p:txBody>
          <a:bodyPr/>
          <a:lstStyle/>
          <a:p>
            <a:fld id="{71F67097-F768-42B1-B351-E8CFA22A941A}" type="slidenum">
              <a:rPr lang="ru-RU" smtClean="0">
                <a:solidFill>
                  <a:srgbClr val="90C226"/>
                </a:solidFill>
              </a:rPr>
              <a:pPr/>
              <a:t>‹#›</a:t>
            </a:fld>
            <a:endParaRPr lang="ru-RU">
              <a:solidFill>
                <a:srgbClr val="90C226"/>
              </a:solidFill>
            </a:endParaRPr>
          </a:p>
        </p:txBody>
      </p:sp>
    </p:spTree>
    <p:extLst>
      <p:ext uri="{BB962C8B-B14F-4D97-AF65-F5344CB8AC3E}">
        <p14:creationId xmlns:p14="http://schemas.microsoft.com/office/powerpoint/2010/main" val="176691875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A126B2-B0F5-4880-9E10-DDB21272618C}" type="datetimeFigureOut">
              <a:rPr lang="ru-RU" smtClean="0">
                <a:solidFill>
                  <a:prstClr val="white">
                    <a:tint val="75000"/>
                  </a:prstClr>
                </a:solidFill>
              </a:rPr>
              <a:pPr/>
              <a:t>17.10.2019</a:t>
            </a:fld>
            <a:endParaRPr lang="ru-RU">
              <a:solidFill>
                <a:prstClr val="white">
                  <a:tint val="75000"/>
                </a:prstClr>
              </a:solidFill>
            </a:endParaRPr>
          </a:p>
        </p:txBody>
      </p:sp>
      <p:sp>
        <p:nvSpPr>
          <p:cNvPr id="3" name="Footer Placeholder 2"/>
          <p:cNvSpPr>
            <a:spLocks noGrp="1"/>
          </p:cNvSpPr>
          <p:nvPr>
            <p:ph type="ftr" sz="quarter" idx="11"/>
          </p:nvPr>
        </p:nvSpPr>
        <p:spPr/>
        <p:txBody>
          <a:bodyPr/>
          <a:lstStyle/>
          <a:p>
            <a:endParaRPr lang="ru-RU">
              <a:solidFill>
                <a:prstClr val="white">
                  <a:tint val="75000"/>
                </a:prstClr>
              </a:solidFill>
            </a:endParaRPr>
          </a:p>
        </p:txBody>
      </p:sp>
      <p:sp>
        <p:nvSpPr>
          <p:cNvPr id="4" name="Slide Number Placeholder 3"/>
          <p:cNvSpPr>
            <a:spLocks noGrp="1"/>
          </p:cNvSpPr>
          <p:nvPr>
            <p:ph type="sldNum" sz="quarter" idx="12"/>
          </p:nvPr>
        </p:nvSpPr>
        <p:spPr/>
        <p:txBody>
          <a:bodyPr/>
          <a:lstStyle/>
          <a:p>
            <a:fld id="{71F67097-F768-42B1-B351-E8CFA22A941A}" type="slidenum">
              <a:rPr lang="ru-RU" smtClean="0">
                <a:solidFill>
                  <a:srgbClr val="90C226"/>
                </a:solidFill>
              </a:rPr>
              <a:pPr/>
              <a:t>‹#›</a:t>
            </a:fld>
            <a:endParaRPr lang="ru-RU">
              <a:solidFill>
                <a:srgbClr val="90C226"/>
              </a:solidFill>
            </a:endParaRPr>
          </a:p>
        </p:txBody>
      </p:sp>
    </p:spTree>
    <p:extLst>
      <p:ext uri="{BB962C8B-B14F-4D97-AF65-F5344CB8AC3E}">
        <p14:creationId xmlns:p14="http://schemas.microsoft.com/office/powerpoint/2010/main" val="96684658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A5A126B2-B0F5-4880-9E10-DDB21272618C}" type="datetimeFigureOut">
              <a:rPr lang="ru-RU" smtClean="0">
                <a:solidFill>
                  <a:prstClr val="white">
                    <a:tint val="75000"/>
                  </a:prstClr>
                </a:solidFill>
              </a:rPr>
              <a:pPr/>
              <a:t>17.10.2019</a:t>
            </a:fld>
            <a:endParaRPr lang="ru-RU">
              <a:solidFill>
                <a:prstClr val="white">
                  <a:tint val="75000"/>
                </a:prstClr>
              </a:solidFill>
            </a:endParaRPr>
          </a:p>
        </p:txBody>
      </p:sp>
      <p:sp>
        <p:nvSpPr>
          <p:cNvPr id="6" name="Footer Placeholder 5"/>
          <p:cNvSpPr>
            <a:spLocks noGrp="1"/>
          </p:cNvSpPr>
          <p:nvPr>
            <p:ph type="ftr" sz="quarter" idx="11"/>
          </p:nvPr>
        </p:nvSpPr>
        <p:spPr/>
        <p:txBody>
          <a:bodyPr/>
          <a:lstStyle/>
          <a:p>
            <a:endParaRPr lang="ru-RU">
              <a:solidFill>
                <a:prstClr val="white">
                  <a:tint val="75000"/>
                </a:prstClr>
              </a:solidFill>
            </a:endParaRPr>
          </a:p>
        </p:txBody>
      </p:sp>
      <p:sp>
        <p:nvSpPr>
          <p:cNvPr id="7" name="Slide Number Placeholder 6"/>
          <p:cNvSpPr>
            <a:spLocks noGrp="1"/>
          </p:cNvSpPr>
          <p:nvPr>
            <p:ph type="sldNum" sz="quarter" idx="12"/>
          </p:nvPr>
        </p:nvSpPr>
        <p:spPr/>
        <p:txBody>
          <a:bodyPr/>
          <a:lstStyle/>
          <a:p>
            <a:fld id="{71F67097-F768-42B1-B351-E8CFA22A941A}" type="slidenum">
              <a:rPr lang="ru-RU" smtClean="0">
                <a:solidFill>
                  <a:srgbClr val="90C226"/>
                </a:solidFill>
              </a:rPr>
              <a:pPr/>
              <a:t>‹#›</a:t>
            </a:fld>
            <a:endParaRPr lang="ru-RU">
              <a:solidFill>
                <a:srgbClr val="90C226"/>
              </a:solidFill>
            </a:endParaRPr>
          </a:p>
        </p:txBody>
      </p:sp>
    </p:spTree>
    <p:extLst>
      <p:ext uri="{BB962C8B-B14F-4D97-AF65-F5344CB8AC3E}">
        <p14:creationId xmlns:p14="http://schemas.microsoft.com/office/powerpoint/2010/main" val="5681725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A5A126B2-B0F5-4880-9E10-DDB21272618C}" type="datetimeFigureOut">
              <a:rPr lang="ru-RU" smtClean="0">
                <a:solidFill>
                  <a:prstClr val="white">
                    <a:tint val="75000"/>
                  </a:prstClr>
                </a:solidFill>
              </a:rPr>
              <a:pPr/>
              <a:t>17.10.2019</a:t>
            </a:fld>
            <a:endParaRPr lang="ru-RU">
              <a:solidFill>
                <a:prstClr val="white">
                  <a:tint val="75000"/>
                </a:prstClr>
              </a:solidFill>
            </a:endParaRPr>
          </a:p>
        </p:txBody>
      </p:sp>
      <p:sp>
        <p:nvSpPr>
          <p:cNvPr id="6" name="Footer Placeholder 5"/>
          <p:cNvSpPr>
            <a:spLocks noGrp="1"/>
          </p:cNvSpPr>
          <p:nvPr>
            <p:ph type="ftr" sz="quarter" idx="11"/>
          </p:nvPr>
        </p:nvSpPr>
        <p:spPr/>
        <p:txBody>
          <a:bodyPr/>
          <a:lstStyle/>
          <a:p>
            <a:endParaRPr lang="ru-RU">
              <a:solidFill>
                <a:prstClr val="white">
                  <a:tint val="75000"/>
                </a:prstClr>
              </a:solidFill>
            </a:endParaRPr>
          </a:p>
        </p:txBody>
      </p:sp>
      <p:sp>
        <p:nvSpPr>
          <p:cNvPr id="7" name="Slide Number Placeholder 6"/>
          <p:cNvSpPr>
            <a:spLocks noGrp="1"/>
          </p:cNvSpPr>
          <p:nvPr>
            <p:ph type="sldNum" sz="quarter" idx="12"/>
          </p:nvPr>
        </p:nvSpPr>
        <p:spPr/>
        <p:txBody>
          <a:bodyPr/>
          <a:lstStyle/>
          <a:p>
            <a:fld id="{71F67097-F768-42B1-B351-E8CFA22A941A}" type="slidenum">
              <a:rPr lang="ru-RU" smtClean="0">
                <a:solidFill>
                  <a:srgbClr val="90C226"/>
                </a:solidFill>
              </a:rPr>
              <a:pPr/>
              <a:t>‹#›</a:t>
            </a:fld>
            <a:endParaRPr lang="ru-RU">
              <a:solidFill>
                <a:srgbClr val="90C226"/>
              </a:solidFill>
            </a:endParaRPr>
          </a:p>
        </p:txBody>
      </p:sp>
    </p:spTree>
    <p:extLst>
      <p:ext uri="{BB962C8B-B14F-4D97-AF65-F5344CB8AC3E}">
        <p14:creationId xmlns:p14="http://schemas.microsoft.com/office/powerpoint/2010/main" val="398312584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5A126B2-B0F5-4880-9E10-DDB21272618C}" type="datetimeFigureOut">
              <a:rPr lang="ru-RU" smtClean="0">
                <a:solidFill>
                  <a:prstClr val="white">
                    <a:tint val="75000"/>
                  </a:prstClr>
                </a:solidFill>
              </a:rPr>
              <a:pPr/>
              <a:t>17.10.2019</a:t>
            </a:fld>
            <a:endParaRPr lang="ru-RU">
              <a:solidFill>
                <a:prstClr val="white">
                  <a:tint val="75000"/>
                </a:prstClr>
              </a:solidFill>
            </a:endParaRPr>
          </a:p>
        </p:txBody>
      </p:sp>
      <p:sp>
        <p:nvSpPr>
          <p:cNvPr id="5" name="Footer Placeholder 4"/>
          <p:cNvSpPr>
            <a:spLocks noGrp="1"/>
          </p:cNvSpPr>
          <p:nvPr>
            <p:ph type="ftr" sz="quarter" idx="11"/>
          </p:nvPr>
        </p:nvSpPr>
        <p:spPr/>
        <p:txBody>
          <a:bodyPr/>
          <a:lstStyle/>
          <a:p>
            <a:endParaRPr lang="ru-RU">
              <a:solidFill>
                <a:prstClr val="white">
                  <a:tint val="75000"/>
                </a:prstClr>
              </a:solidFill>
            </a:endParaRPr>
          </a:p>
        </p:txBody>
      </p:sp>
      <p:sp>
        <p:nvSpPr>
          <p:cNvPr id="6" name="Slide Number Placeholder 5"/>
          <p:cNvSpPr>
            <a:spLocks noGrp="1"/>
          </p:cNvSpPr>
          <p:nvPr>
            <p:ph type="sldNum" sz="quarter" idx="12"/>
          </p:nvPr>
        </p:nvSpPr>
        <p:spPr/>
        <p:txBody>
          <a:bodyPr/>
          <a:lstStyle/>
          <a:p>
            <a:fld id="{71F67097-F768-42B1-B351-E8CFA22A941A}" type="slidenum">
              <a:rPr lang="ru-RU" smtClean="0">
                <a:solidFill>
                  <a:srgbClr val="90C226"/>
                </a:solidFill>
              </a:rPr>
              <a:pPr/>
              <a:t>‹#›</a:t>
            </a:fld>
            <a:endParaRPr lang="ru-RU">
              <a:solidFill>
                <a:srgbClr val="90C226"/>
              </a:solidFill>
            </a:endParaRPr>
          </a:p>
        </p:txBody>
      </p:sp>
    </p:spTree>
    <p:extLst>
      <p:ext uri="{BB962C8B-B14F-4D97-AF65-F5344CB8AC3E}">
        <p14:creationId xmlns:p14="http://schemas.microsoft.com/office/powerpoint/2010/main" val="123986573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5A126B2-B0F5-4880-9E10-DDB21272618C}" type="datetimeFigureOut">
              <a:rPr lang="ru-RU" smtClean="0">
                <a:solidFill>
                  <a:prstClr val="white">
                    <a:tint val="75000"/>
                  </a:prstClr>
                </a:solidFill>
              </a:rPr>
              <a:pPr/>
              <a:t>17.10.2019</a:t>
            </a:fld>
            <a:endParaRPr lang="ru-RU">
              <a:solidFill>
                <a:prstClr val="white">
                  <a:tint val="75000"/>
                </a:prstClr>
              </a:solidFill>
            </a:endParaRPr>
          </a:p>
        </p:txBody>
      </p:sp>
      <p:sp>
        <p:nvSpPr>
          <p:cNvPr id="5" name="Footer Placeholder 4"/>
          <p:cNvSpPr>
            <a:spLocks noGrp="1"/>
          </p:cNvSpPr>
          <p:nvPr>
            <p:ph type="ftr" sz="quarter" idx="11"/>
          </p:nvPr>
        </p:nvSpPr>
        <p:spPr/>
        <p:txBody>
          <a:bodyPr/>
          <a:lstStyle/>
          <a:p>
            <a:endParaRPr lang="ru-RU">
              <a:solidFill>
                <a:prstClr val="white">
                  <a:tint val="75000"/>
                </a:prstClr>
              </a:solidFill>
            </a:endParaRPr>
          </a:p>
        </p:txBody>
      </p:sp>
      <p:sp>
        <p:nvSpPr>
          <p:cNvPr id="6" name="Slide Number Placeholder 5"/>
          <p:cNvSpPr>
            <a:spLocks noGrp="1"/>
          </p:cNvSpPr>
          <p:nvPr>
            <p:ph type="sldNum" sz="quarter" idx="12"/>
          </p:nvPr>
        </p:nvSpPr>
        <p:spPr/>
        <p:txBody>
          <a:bodyPr/>
          <a:lstStyle/>
          <a:p>
            <a:fld id="{71F67097-F768-42B1-B351-E8CFA22A941A}" type="slidenum">
              <a:rPr lang="ru-RU" smtClean="0">
                <a:solidFill>
                  <a:srgbClr val="90C226"/>
                </a:solidFill>
              </a:rPr>
              <a:pPr/>
              <a:t>‹#›</a:t>
            </a:fld>
            <a:endParaRPr lang="ru-RU">
              <a:solidFill>
                <a:srgbClr val="90C226"/>
              </a:solidFill>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solidFill>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solidFill>
                <a:latin typeface="Arial"/>
              </a:rPr>
              <a:t>”</a:t>
            </a:r>
          </a:p>
        </p:txBody>
      </p:sp>
    </p:spTree>
    <p:extLst>
      <p:ext uri="{BB962C8B-B14F-4D97-AF65-F5344CB8AC3E}">
        <p14:creationId xmlns:p14="http://schemas.microsoft.com/office/powerpoint/2010/main" val="38747567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5A126B2-B0F5-4880-9E10-DDB21272618C}" type="datetimeFigureOut">
              <a:rPr lang="ru-RU" smtClean="0">
                <a:solidFill>
                  <a:prstClr val="white">
                    <a:tint val="75000"/>
                  </a:prstClr>
                </a:solidFill>
              </a:rPr>
              <a:pPr/>
              <a:t>17.10.2019</a:t>
            </a:fld>
            <a:endParaRPr lang="ru-RU">
              <a:solidFill>
                <a:prstClr val="white">
                  <a:tint val="75000"/>
                </a:prstClr>
              </a:solidFill>
            </a:endParaRPr>
          </a:p>
        </p:txBody>
      </p:sp>
      <p:sp>
        <p:nvSpPr>
          <p:cNvPr id="5" name="Footer Placeholder 4"/>
          <p:cNvSpPr>
            <a:spLocks noGrp="1"/>
          </p:cNvSpPr>
          <p:nvPr>
            <p:ph type="ftr" sz="quarter" idx="11"/>
          </p:nvPr>
        </p:nvSpPr>
        <p:spPr/>
        <p:txBody>
          <a:bodyPr/>
          <a:lstStyle/>
          <a:p>
            <a:endParaRPr lang="ru-RU">
              <a:solidFill>
                <a:prstClr val="white">
                  <a:tint val="75000"/>
                </a:prstClr>
              </a:solidFill>
            </a:endParaRPr>
          </a:p>
        </p:txBody>
      </p:sp>
      <p:sp>
        <p:nvSpPr>
          <p:cNvPr id="6" name="Slide Number Placeholder 5"/>
          <p:cNvSpPr>
            <a:spLocks noGrp="1"/>
          </p:cNvSpPr>
          <p:nvPr>
            <p:ph type="sldNum" sz="quarter" idx="12"/>
          </p:nvPr>
        </p:nvSpPr>
        <p:spPr/>
        <p:txBody>
          <a:bodyPr/>
          <a:lstStyle/>
          <a:p>
            <a:fld id="{71F67097-F768-42B1-B351-E8CFA22A941A}" type="slidenum">
              <a:rPr lang="ru-RU" smtClean="0">
                <a:solidFill>
                  <a:srgbClr val="90C226"/>
                </a:solidFill>
              </a:rPr>
              <a:pPr/>
              <a:t>‹#›</a:t>
            </a:fld>
            <a:endParaRPr lang="ru-RU">
              <a:solidFill>
                <a:srgbClr val="90C226"/>
              </a:solidFill>
            </a:endParaRPr>
          </a:p>
        </p:txBody>
      </p:sp>
    </p:spTree>
    <p:extLst>
      <p:ext uri="{BB962C8B-B14F-4D97-AF65-F5344CB8AC3E}">
        <p14:creationId xmlns:p14="http://schemas.microsoft.com/office/powerpoint/2010/main" val="14465417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5A126B2-B0F5-4880-9E10-DDB21272618C}" type="datetimeFigureOut">
              <a:rPr lang="ru-RU" smtClean="0">
                <a:solidFill>
                  <a:prstClr val="white">
                    <a:tint val="75000"/>
                  </a:prstClr>
                </a:solidFill>
              </a:rPr>
              <a:pPr/>
              <a:t>17.10.2019</a:t>
            </a:fld>
            <a:endParaRPr lang="ru-RU">
              <a:solidFill>
                <a:prstClr val="white">
                  <a:tint val="75000"/>
                </a:prstClr>
              </a:solidFill>
            </a:endParaRPr>
          </a:p>
        </p:txBody>
      </p:sp>
      <p:sp>
        <p:nvSpPr>
          <p:cNvPr id="5" name="Footer Placeholder 4"/>
          <p:cNvSpPr>
            <a:spLocks noGrp="1"/>
          </p:cNvSpPr>
          <p:nvPr>
            <p:ph type="ftr" sz="quarter" idx="11"/>
          </p:nvPr>
        </p:nvSpPr>
        <p:spPr/>
        <p:txBody>
          <a:bodyPr/>
          <a:lstStyle/>
          <a:p>
            <a:endParaRPr lang="ru-RU">
              <a:solidFill>
                <a:prstClr val="white">
                  <a:tint val="75000"/>
                </a:prstClr>
              </a:solidFill>
            </a:endParaRPr>
          </a:p>
        </p:txBody>
      </p:sp>
      <p:sp>
        <p:nvSpPr>
          <p:cNvPr id="6" name="Slide Number Placeholder 5"/>
          <p:cNvSpPr>
            <a:spLocks noGrp="1"/>
          </p:cNvSpPr>
          <p:nvPr>
            <p:ph type="sldNum" sz="quarter" idx="12"/>
          </p:nvPr>
        </p:nvSpPr>
        <p:spPr/>
        <p:txBody>
          <a:bodyPr/>
          <a:lstStyle/>
          <a:p>
            <a:fld id="{71F67097-F768-42B1-B351-E8CFA22A941A}" type="slidenum">
              <a:rPr lang="ru-RU" smtClean="0">
                <a:solidFill>
                  <a:srgbClr val="90C226"/>
                </a:solidFill>
              </a:rPr>
              <a:pPr/>
              <a:t>‹#›</a:t>
            </a:fld>
            <a:endParaRPr lang="ru-RU">
              <a:solidFill>
                <a:srgbClr val="90C226"/>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solidFill>
                <a:latin typeface="Arial"/>
              </a:rPr>
              <a:t>”</a:t>
            </a:r>
          </a:p>
        </p:txBody>
      </p:sp>
    </p:spTree>
    <p:extLst>
      <p:ext uri="{BB962C8B-B14F-4D97-AF65-F5344CB8AC3E}">
        <p14:creationId xmlns:p14="http://schemas.microsoft.com/office/powerpoint/2010/main" val="1019774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562707" y="1371600"/>
            <a:ext cx="10972801" cy="1828800"/>
          </a:xfrm>
        </p:spPr>
        <p:txBody>
          <a:bodyPr vert="horz" lIns="50397" tIns="0" rIns="50397" bIns="0" anchor="b">
            <a:normAutofit/>
            <a:scene3d>
              <a:camera prst="orthographicFront"/>
              <a:lightRig rig="soft" dir="t">
                <a:rot lat="0" lon="0" rev="17220000"/>
              </a:lightRig>
            </a:scene3d>
            <a:sp3d prstMaterial="softEdge">
              <a:bevelT w="38100" h="38100"/>
            </a:sp3d>
          </a:bodyPr>
          <a:lstStyle>
            <a:lvl1pPr>
              <a:defRPr sz="4808"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ru-RU" smtClean="0"/>
              <a:t>Образец заголовка</a:t>
            </a:r>
            <a:endParaRPr kumimoji="0" lang="en-US"/>
          </a:p>
        </p:txBody>
      </p:sp>
      <p:sp>
        <p:nvSpPr>
          <p:cNvPr id="28" name="Дата 27"/>
          <p:cNvSpPr>
            <a:spLocks noGrp="1"/>
          </p:cNvSpPr>
          <p:nvPr>
            <p:ph type="dt" sz="half" idx="10"/>
          </p:nvPr>
        </p:nvSpPr>
        <p:spPr/>
        <p:txBody>
          <a:bodyPr/>
          <a:lstStyle/>
          <a:p>
            <a:fld id="{B41ABA4E-CD72-497B-97AA-7213B3980F60}" type="datetimeFigureOut">
              <a:rPr lang="en-US" smtClean="0">
                <a:solidFill>
                  <a:prstClr val="white">
                    <a:shade val="50000"/>
                  </a:prstClr>
                </a:solidFill>
              </a:rPr>
              <a:pPr/>
              <a:t>10/17/2019</a:t>
            </a:fld>
            <a:endParaRPr lang="en-US">
              <a:solidFill>
                <a:prstClr val="white">
                  <a:shade val="50000"/>
                </a:prstClr>
              </a:solidFill>
            </a:endParaRPr>
          </a:p>
        </p:txBody>
      </p:sp>
      <p:sp>
        <p:nvSpPr>
          <p:cNvPr id="17" name="Нижний колонтитул 16"/>
          <p:cNvSpPr>
            <a:spLocks noGrp="1"/>
          </p:cNvSpPr>
          <p:nvPr>
            <p:ph type="ftr" sz="quarter" idx="11"/>
          </p:nvPr>
        </p:nvSpPr>
        <p:spPr/>
        <p:txBody>
          <a:bodyPr/>
          <a:lstStyle/>
          <a:p>
            <a:endParaRPr lang="en-US">
              <a:solidFill>
                <a:prstClr val="white">
                  <a:shade val="50000"/>
                </a:prstClr>
              </a:solidFill>
            </a:endParaRPr>
          </a:p>
        </p:txBody>
      </p:sp>
      <p:sp>
        <p:nvSpPr>
          <p:cNvPr id="29" name="Номер слайда 28"/>
          <p:cNvSpPr>
            <a:spLocks noGrp="1"/>
          </p:cNvSpPr>
          <p:nvPr>
            <p:ph type="sldNum" sz="quarter" idx="12"/>
          </p:nvPr>
        </p:nvSpPr>
        <p:spPr/>
        <p:txBody>
          <a:bodyPr/>
          <a:lstStyle/>
          <a:p>
            <a:fld id="{D2E57653-3E58-4892-A7ED-712530ACC680}" type="slidenum">
              <a:rPr lang="en-US" smtClean="0">
                <a:solidFill>
                  <a:prstClr val="white">
                    <a:shade val="50000"/>
                  </a:prstClr>
                </a:solidFill>
              </a:rPr>
              <a:pPr/>
              <a:t>‹#›</a:t>
            </a:fld>
            <a:endParaRPr lang="en-US">
              <a:solidFill>
                <a:prstClr val="white">
                  <a:shade val="50000"/>
                </a:prstClr>
              </a:solidFill>
            </a:endParaRPr>
          </a:p>
        </p:txBody>
      </p:sp>
      <p:sp>
        <p:nvSpPr>
          <p:cNvPr id="9" name="Подзаголовок 8"/>
          <p:cNvSpPr>
            <a:spLocks noGrp="1"/>
          </p:cNvSpPr>
          <p:nvPr>
            <p:ph type="subTitle" idx="1"/>
          </p:nvPr>
        </p:nvSpPr>
        <p:spPr>
          <a:xfrm>
            <a:off x="1828800" y="3331698"/>
            <a:ext cx="8534401" cy="1752600"/>
          </a:xfrm>
        </p:spPr>
        <p:txBody>
          <a:bodyPr/>
          <a:lstStyle>
            <a:lvl1pPr marL="0" indent="0" algn="ctr">
              <a:buNone/>
              <a:defRPr>
                <a:solidFill>
                  <a:schemeClr val="tx1"/>
                </a:solidFill>
              </a:defRPr>
            </a:lvl1pPr>
            <a:lvl2pPr marL="457203" indent="0" algn="ctr">
              <a:buNone/>
            </a:lvl2pPr>
            <a:lvl3pPr marL="914406" indent="0" algn="ctr">
              <a:buNone/>
            </a:lvl3pPr>
            <a:lvl4pPr marL="1371609" indent="0" algn="ctr">
              <a:buNone/>
            </a:lvl4pPr>
            <a:lvl5pPr marL="1828812" indent="0" algn="ctr">
              <a:buNone/>
            </a:lvl5pPr>
            <a:lvl6pPr marL="2286015" indent="0" algn="ctr">
              <a:buNone/>
            </a:lvl6pPr>
            <a:lvl7pPr marL="2743218" indent="0" algn="ctr">
              <a:buNone/>
            </a:lvl7pPr>
            <a:lvl8pPr marL="3200421" indent="0" algn="ctr">
              <a:buNone/>
            </a:lvl8pPr>
            <a:lvl9pPr marL="3657624" indent="0" algn="ctr">
              <a:buNone/>
            </a:lvl9pPr>
          </a:lstStyle>
          <a:p>
            <a:r>
              <a:rPr kumimoji="0" lang="ru-RU" smtClean="0"/>
              <a:t>Образец подзаголовка</a:t>
            </a:r>
            <a:endParaRPr kumimoji="0" lang="en-US"/>
          </a:p>
        </p:txBody>
      </p:sp>
    </p:spTree>
    <p:extLst>
      <p:ext uri="{BB962C8B-B14F-4D97-AF65-F5344CB8AC3E}">
        <p14:creationId xmlns:p14="http://schemas.microsoft.com/office/powerpoint/2010/main" val="256385482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5A126B2-B0F5-4880-9E10-DDB21272618C}" type="datetimeFigureOut">
              <a:rPr lang="ru-RU" smtClean="0">
                <a:solidFill>
                  <a:prstClr val="white">
                    <a:tint val="75000"/>
                  </a:prstClr>
                </a:solidFill>
              </a:rPr>
              <a:pPr/>
              <a:t>17.10.2019</a:t>
            </a:fld>
            <a:endParaRPr lang="ru-RU">
              <a:solidFill>
                <a:prstClr val="white">
                  <a:tint val="75000"/>
                </a:prstClr>
              </a:solidFill>
            </a:endParaRPr>
          </a:p>
        </p:txBody>
      </p:sp>
      <p:sp>
        <p:nvSpPr>
          <p:cNvPr id="5" name="Footer Placeholder 4"/>
          <p:cNvSpPr>
            <a:spLocks noGrp="1"/>
          </p:cNvSpPr>
          <p:nvPr>
            <p:ph type="ftr" sz="quarter" idx="11"/>
          </p:nvPr>
        </p:nvSpPr>
        <p:spPr/>
        <p:txBody>
          <a:bodyPr/>
          <a:lstStyle/>
          <a:p>
            <a:endParaRPr lang="ru-RU">
              <a:solidFill>
                <a:prstClr val="white">
                  <a:tint val="75000"/>
                </a:prstClr>
              </a:solidFill>
            </a:endParaRPr>
          </a:p>
        </p:txBody>
      </p:sp>
      <p:sp>
        <p:nvSpPr>
          <p:cNvPr id="6" name="Slide Number Placeholder 5"/>
          <p:cNvSpPr>
            <a:spLocks noGrp="1"/>
          </p:cNvSpPr>
          <p:nvPr>
            <p:ph type="sldNum" sz="quarter" idx="12"/>
          </p:nvPr>
        </p:nvSpPr>
        <p:spPr/>
        <p:txBody>
          <a:bodyPr/>
          <a:lstStyle/>
          <a:p>
            <a:fld id="{71F67097-F768-42B1-B351-E8CFA22A941A}" type="slidenum">
              <a:rPr lang="ru-RU" smtClean="0">
                <a:solidFill>
                  <a:srgbClr val="90C226"/>
                </a:solidFill>
              </a:rPr>
              <a:pPr/>
              <a:t>‹#›</a:t>
            </a:fld>
            <a:endParaRPr lang="ru-RU">
              <a:solidFill>
                <a:srgbClr val="90C226"/>
              </a:solidFill>
            </a:endParaRPr>
          </a:p>
        </p:txBody>
      </p:sp>
    </p:spTree>
    <p:extLst>
      <p:ext uri="{BB962C8B-B14F-4D97-AF65-F5344CB8AC3E}">
        <p14:creationId xmlns:p14="http://schemas.microsoft.com/office/powerpoint/2010/main" val="317190374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5A126B2-B0F5-4880-9E10-DDB21272618C}" type="datetimeFigureOut">
              <a:rPr lang="ru-RU" smtClean="0">
                <a:solidFill>
                  <a:prstClr val="white">
                    <a:tint val="75000"/>
                  </a:prstClr>
                </a:solidFill>
              </a:rPr>
              <a:pPr/>
              <a:t>17.10.2019</a:t>
            </a:fld>
            <a:endParaRPr lang="ru-RU">
              <a:solidFill>
                <a:prstClr val="white">
                  <a:tint val="75000"/>
                </a:prstClr>
              </a:solidFill>
            </a:endParaRPr>
          </a:p>
        </p:txBody>
      </p:sp>
      <p:sp>
        <p:nvSpPr>
          <p:cNvPr id="5" name="Footer Placeholder 4"/>
          <p:cNvSpPr>
            <a:spLocks noGrp="1"/>
          </p:cNvSpPr>
          <p:nvPr>
            <p:ph type="ftr" sz="quarter" idx="11"/>
          </p:nvPr>
        </p:nvSpPr>
        <p:spPr/>
        <p:txBody>
          <a:bodyPr/>
          <a:lstStyle/>
          <a:p>
            <a:endParaRPr lang="ru-RU">
              <a:solidFill>
                <a:prstClr val="white">
                  <a:tint val="75000"/>
                </a:prstClr>
              </a:solidFill>
            </a:endParaRPr>
          </a:p>
        </p:txBody>
      </p:sp>
      <p:sp>
        <p:nvSpPr>
          <p:cNvPr id="6" name="Slide Number Placeholder 5"/>
          <p:cNvSpPr>
            <a:spLocks noGrp="1"/>
          </p:cNvSpPr>
          <p:nvPr>
            <p:ph type="sldNum" sz="quarter" idx="12"/>
          </p:nvPr>
        </p:nvSpPr>
        <p:spPr/>
        <p:txBody>
          <a:bodyPr/>
          <a:lstStyle/>
          <a:p>
            <a:fld id="{71F67097-F768-42B1-B351-E8CFA22A941A}" type="slidenum">
              <a:rPr lang="ru-RU" smtClean="0">
                <a:solidFill>
                  <a:srgbClr val="90C226"/>
                </a:solidFill>
              </a:rPr>
              <a:pPr/>
              <a:t>‹#›</a:t>
            </a:fld>
            <a:endParaRPr lang="ru-RU">
              <a:solidFill>
                <a:srgbClr val="90C226"/>
              </a:solidFill>
            </a:endParaRPr>
          </a:p>
        </p:txBody>
      </p:sp>
    </p:spTree>
    <p:extLst>
      <p:ext uri="{BB962C8B-B14F-4D97-AF65-F5344CB8AC3E}">
        <p14:creationId xmlns:p14="http://schemas.microsoft.com/office/powerpoint/2010/main" val="36675418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5A126B2-B0F5-4880-9E10-DDB21272618C}" type="datetimeFigureOut">
              <a:rPr lang="ru-RU" smtClean="0">
                <a:solidFill>
                  <a:prstClr val="white">
                    <a:tint val="75000"/>
                  </a:prstClr>
                </a:solidFill>
              </a:rPr>
              <a:pPr/>
              <a:t>17.10.2019</a:t>
            </a:fld>
            <a:endParaRPr lang="ru-RU">
              <a:solidFill>
                <a:prstClr val="white">
                  <a:tint val="75000"/>
                </a:prstClr>
              </a:solidFill>
            </a:endParaRPr>
          </a:p>
        </p:txBody>
      </p:sp>
      <p:sp>
        <p:nvSpPr>
          <p:cNvPr id="5" name="Footer Placeholder 4"/>
          <p:cNvSpPr>
            <a:spLocks noGrp="1"/>
          </p:cNvSpPr>
          <p:nvPr>
            <p:ph type="ftr" sz="quarter" idx="11"/>
          </p:nvPr>
        </p:nvSpPr>
        <p:spPr/>
        <p:txBody>
          <a:bodyPr/>
          <a:lstStyle/>
          <a:p>
            <a:endParaRPr lang="ru-RU">
              <a:solidFill>
                <a:prstClr val="white">
                  <a:tint val="75000"/>
                </a:prstClr>
              </a:solidFill>
            </a:endParaRPr>
          </a:p>
        </p:txBody>
      </p:sp>
      <p:sp>
        <p:nvSpPr>
          <p:cNvPr id="6" name="Slide Number Placeholder 5"/>
          <p:cNvSpPr>
            <a:spLocks noGrp="1"/>
          </p:cNvSpPr>
          <p:nvPr>
            <p:ph type="sldNum" sz="quarter" idx="12"/>
          </p:nvPr>
        </p:nvSpPr>
        <p:spPr/>
        <p:txBody>
          <a:bodyPr/>
          <a:lstStyle/>
          <a:p>
            <a:fld id="{71F67097-F768-42B1-B351-E8CFA22A941A}" type="slidenum">
              <a:rPr lang="ru-RU" smtClean="0">
                <a:solidFill>
                  <a:srgbClr val="90C226"/>
                </a:solidFill>
              </a:rPr>
              <a:pPr/>
              <a:t>‹#›</a:t>
            </a:fld>
            <a:endParaRPr lang="ru-RU">
              <a:solidFill>
                <a:srgbClr val="90C226"/>
              </a:solidFill>
            </a:endParaRPr>
          </a:p>
        </p:txBody>
      </p:sp>
    </p:spTree>
    <p:extLst>
      <p:ext uri="{BB962C8B-B14F-4D97-AF65-F5344CB8AC3E}">
        <p14:creationId xmlns:p14="http://schemas.microsoft.com/office/powerpoint/2010/main" val="2240014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Объект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1ABA4E-CD72-497B-97AA-7213B3980F60}" type="datetimeFigureOut">
              <a:rPr lang="en-US" smtClean="0">
                <a:solidFill>
                  <a:prstClr val="white">
                    <a:shade val="50000"/>
                  </a:prstClr>
                </a:solidFill>
              </a:rPr>
              <a:pPr/>
              <a:t>10/17/2019</a:t>
            </a:fld>
            <a:endParaRPr lang="en-US">
              <a:solidFill>
                <a:prstClr val="white">
                  <a:shade val="50000"/>
                </a:prstClr>
              </a:solidFill>
            </a:endParaRPr>
          </a:p>
        </p:txBody>
      </p:sp>
      <p:sp>
        <p:nvSpPr>
          <p:cNvPr id="5" name="Нижний колонтитул 4"/>
          <p:cNvSpPr>
            <a:spLocks noGrp="1"/>
          </p:cNvSpPr>
          <p:nvPr>
            <p:ph type="ftr" sz="quarter" idx="11"/>
          </p:nvPr>
        </p:nvSpPr>
        <p:spPr/>
        <p:txBody>
          <a:bodyPr/>
          <a:lstStyle/>
          <a:p>
            <a:endParaRPr lang="en-US">
              <a:solidFill>
                <a:prstClr val="white">
                  <a:shade val="50000"/>
                </a:prstClr>
              </a:solidFill>
            </a:endParaRPr>
          </a:p>
        </p:txBody>
      </p:sp>
      <p:sp>
        <p:nvSpPr>
          <p:cNvPr id="6" name="Номер слайда 5"/>
          <p:cNvSpPr>
            <a:spLocks noGrp="1"/>
          </p:cNvSpPr>
          <p:nvPr>
            <p:ph type="sldNum" sz="quarter" idx="12"/>
          </p:nvPr>
        </p:nvSpPr>
        <p:spPr/>
        <p:txBody>
          <a:bodyPr/>
          <a:lstStyle/>
          <a:p>
            <a:fld id="{D2E57653-3E58-4892-A7ED-712530ACC680}"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37056647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33601" y="609600"/>
            <a:ext cx="94488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8"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2133601" y="2507786"/>
            <a:ext cx="9448800" cy="1509712"/>
          </a:xfrm>
        </p:spPr>
        <p:txBody>
          <a:bodyPr anchor="t"/>
          <a:lstStyle>
            <a:lvl1pPr marL="73152" indent="0" algn="l">
              <a:buNone/>
              <a:defRPr sz="1996">
                <a:solidFill>
                  <a:schemeClr val="tx1"/>
                </a:solidFill>
              </a:defRPr>
            </a:lvl1pPr>
            <a:lvl2pPr>
              <a:buNone/>
              <a:defRPr sz="1814">
                <a:solidFill>
                  <a:schemeClr val="tx1">
                    <a:tint val="75000"/>
                  </a:schemeClr>
                </a:solidFill>
              </a:defRPr>
            </a:lvl2pPr>
            <a:lvl3pPr>
              <a:buNone/>
              <a:defRPr sz="1633">
                <a:solidFill>
                  <a:schemeClr val="tx1">
                    <a:tint val="75000"/>
                  </a:schemeClr>
                </a:solidFill>
              </a:defRPr>
            </a:lvl3pPr>
            <a:lvl4pPr>
              <a:buNone/>
              <a:defRPr sz="1361">
                <a:solidFill>
                  <a:schemeClr val="tx1">
                    <a:tint val="75000"/>
                  </a:schemeClr>
                </a:solidFill>
              </a:defRPr>
            </a:lvl4pPr>
            <a:lvl5pPr>
              <a:buNone/>
              <a:defRPr sz="1361">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B41ABA4E-CD72-497B-97AA-7213B3980F60}" type="datetimeFigureOut">
              <a:rPr lang="en-US" smtClean="0">
                <a:solidFill>
                  <a:prstClr val="white">
                    <a:shade val="50000"/>
                  </a:prstClr>
                </a:solidFill>
              </a:rPr>
              <a:pPr/>
              <a:t>10/17/2019</a:t>
            </a:fld>
            <a:endParaRPr lang="en-US">
              <a:solidFill>
                <a:prstClr val="white">
                  <a:shade val="50000"/>
                </a:prstClr>
              </a:solidFill>
            </a:endParaRPr>
          </a:p>
        </p:txBody>
      </p:sp>
      <p:sp>
        <p:nvSpPr>
          <p:cNvPr id="5" name="Нижний колонтитул 4"/>
          <p:cNvSpPr>
            <a:spLocks noGrp="1"/>
          </p:cNvSpPr>
          <p:nvPr>
            <p:ph type="ftr" sz="quarter" idx="11"/>
          </p:nvPr>
        </p:nvSpPr>
        <p:spPr/>
        <p:txBody>
          <a:bodyPr/>
          <a:lstStyle/>
          <a:p>
            <a:endParaRPr lang="en-US">
              <a:solidFill>
                <a:prstClr val="white">
                  <a:shade val="50000"/>
                </a:prstClr>
              </a:solidFill>
            </a:endParaRPr>
          </a:p>
        </p:txBody>
      </p:sp>
      <p:sp>
        <p:nvSpPr>
          <p:cNvPr id="6" name="Номер слайда 5"/>
          <p:cNvSpPr>
            <a:spLocks noGrp="1"/>
          </p:cNvSpPr>
          <p:nvPr>
            <p:ph type="sldNum" sz="quarter" idx="12"/>
          </p:nvPr>
        </p:nvSpPr>
        <p:spPr>
          <a:xfrm>
            <a:off x="10566400" y="6416676"/>
            <a:ext cx="1016000" cy="365125"/>
          </a:xfrm>
        </p:spPr>
        <p:txBody>
          <a:bodyPr/>
          <a:lstStyle/>
          <a:p>
            <a:fld id="{D2E57653-3E58-4892-A7ED-712530ACC680}"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134731698"/>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Объект 2"/>
          <p:cNvSpPr>
            <a:spLocks noGrp="1"/>
          </p:cNvSpPr>
          <p:nvPr>
            <p:ph sz="half" idx="1"/>
          </p:nvPr>
        </p:nvSpPr>
        <p:spPr>
          <a:xfrm>
            <a:off x="609600" y="1600201"/>
            <a:ext cx="5384800" cy="4525963"/>
          </a:xfrm>
        </p:spPr>
        <p:txBody>
          <a:bodyPr/>
          <a:lstStyle>
            <a:lvl1pPr>
              <a:defRPr sz="2631"/>
            </a:lvl1pPr>
            <a:lvl2pPr>
              <a:defRPr sz="2359"/>
            </a:lvl2pPr>
            <a:lvl3pPr>
              <a:defRPr sz="1996"/>
            </a:lvl3pPr>
            <a:lvl4pPr>
              <a:defRPr sz="1814"/>
            </a:lvl4pPr>
            <a:lvl5pPr>
              <a:defRPr sz="1814"/>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6197600" y="1600201"/>
            <a:ext cx="5384800" cy="4525963"/>
          </a:xfrm>
        </p:spPr>
        <p:txBody>
          <a:bodyPr/>
          <a:lstStyle>
            <a:lvl1pPr>
              <a:defRPr sz="2631"/>
            </a:lvl1pPr>
            <a:lvl2pPr>
              <a:defRPr sz="2359"/>
            </a:lvl2pPr>
            <a:lvl3pPr>
              <a:defRPr sz="1996"/>
            </a:lvl3pPr>
            <a:lvl4pPr>
              <a:defRPr sz="1814"/>
            </a:lvl4pPr>
            <a:lvl5pPr>
              <a:defRPr sz="1814"/>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B41ABA4E-CD72-497B-97AA-7213B3980F60}" type="datetimeFigureOut">
              <a:rPr lang="en-US" smtClean="0">
                <a:solidFill>
                  <a:prstClr val="white">
                    <a:shade val="50000"/>
                  </a:prstClr>
                </a:solidFill>
              </a:rPr>
              <a:pPr/>
              <a:t>10/17/2019</a:t>
            </a:fld>
            <a:endParaRPr lang="en-US">
              <a:solidFill>
                <a:prstClr val="white">
                  <a:shade val="50000"/>
                </a:prstClr>
              </a:solidFill>
            </a:endParaRPr>
          </a:p>
        </p:txBody>
      </p:sp>
      <p:sp>
        <p:nvSpPr>
          <p:cNvPr id="6" name="Нижний колонтитул 5"/>
          <p:cNvSpPr>
            <a:spLocks noGrp="1"/>
          </p:cNvSpPr>
          <p:nvPr>
            <p:ph type="ftr" sz="quarter" idx="11"/>
          </p:nvPr>
        </p:nvSpPr>
        <p:spPr/>
        <p:txBody>
          <a:bodyPr/>
          <a:lstStyle/>
          <a:p>
            <a:endParaRPr lang="en-US">
              <a:solidFill>
                <a:prstClr val="white">
                  <a:shade val="50000"/>
                </a:prstClr>
              </a:solidFill>
            </a:endParaRPr>
          </a:p>
        </p:txBody>
      </p:sp>
      <p:sp>
        <p:nvSpPr>
          <p:cNvPr id="7" name="Номер слайда 6"/>
          <p:cNvSpPr>
            <a:spLocks noGrp="1"/>
          </p:cNvSpPr>
          <p:nvPr>
            <p:ph type="sldNum" sz="quarter" idx="12"/>
          </p:nvPr>
        </p:nvSpPr>
        <p:spPr/>
        <p:txBody>
          <a:bodyPr/>
          <a:lstStyle/>
          <a:p>
            <a:fld id="{D2E57653-3E58-4892-A7ED-712530ACC680}"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21636685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3050"/>
            <a:ext cx="10972801" cy="1143000"/>
          </a:xfrm>
        </p:spPr>
        <p:txBody>
          <a:bodyPr anchor="ctr"/>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609600" y="1535112"/>
            <a:ext cx="5386918" cy="750887"/>
          </a:xfrm>
        </p:spPr>
        <p:txBody>
          <a:bodyPr anchor="ctr"/>
          <a:lstStyle>
            <a:lvl1pPr marL="0" indent="0">
              <a:buNone/>
              <a:defRPr sz="2359" b="0" cap="all" baseline="0">
                <a:solidFill>
                  <a:schemeClr val="tx1"/>
                </a:solidFill>
              </a:defRPr>
            </a:lvl1pPr>
            <a:lvl2pPr>
              <a:buNone/>
              <a:defRPr sz="1996" b="1"/>
            </a:lvl2pPr>
            <a:lvl3pPr>
              <a:buNone/>
              <a:defRPr sz="1814" b="1"/>
            </a:lvl3pPr>
            <a:lvl4pPr>
              <a:buNone/>
              <a:defRPr sz="1633" b="1"/>
            </a:lvl4pPr>
            <a:lvl5pPr>
              <a:buNone/>
              <a:defRPr sz="1633"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6193367" y="1535112"/>
            <a:ext cx="5389033" cy="750887"/>
          </a:xfrm>
        </p:spPr>
        <p:txBody>
          <a:bodyPr anchor="ctr"/>
          <a:lstStyle>
            <a:lvl1pPr marL="0" indent="0">
              <a:buNone/>
              <a:defRPr sz="2359" b="0" cap="all" baseline="0">
                <a:solidFill>
                  <a:schemeClr val="tx1"/>
                </a:solidFill>
              </a:defRPr>
            </a:lvl1pPr>
            <a:lvl2pPr>
              <a:buNone/>
              <a:defRPr sz="1996" b="1"/>
            </a:lvl2pPr>
            <a:lvl3pPr>
              <a:buNone/>
              <a:defRPr sz="1814" b="1"/>
            </a:lvl3pPr>
            <a:lvl4pPr>
              <a:buNone/>
              <a:defRPr sz="1633" b="1"/>
            </a:lvl4pPr>
            <a:lvl5pPr>
              <a:buNone/>
              <a:defRPr sz="1633" b="1"/>
            </a:lvl5pPr>
          </a:lstStyle>
          <a:p>
            <a:pPr lvl="0" eaLnBrk="1" latinLnBrk="0" hangingPunct="1"/>
            <a:r>
              <a:rPr kumimoji="0" lang="ru-RU" smtClean="0"/>
              <a:t>Образец текста</a:t>
            </a:r>
          </a:p>
        </p:txBody>
      </p:sp>
      <p:sp>
        <p:nvSpPr>
          <p:cNvPr id="5" name="Объект 4"/>
          <p:cNvSpPr>
            <a:spLocks noGrp="1"/>
          </p:cNvSpPr>
          <p:nvPr>
            <p:ph sz="quarter" idx="2"/>
          </p:nvPr>
        </p:nvSpPr>
        <p:spPr>
          <a:xfrm>
            <a:off x="609600" y="2362201"/>
            <a:ext cx="5386918" cy="3763963"/>
          </a:xfrm>
        </p:spPr>
        <p:txBody>
          <a:bodyPr/>
          <a:lstStyle>
            <a:lvl1pPr>
              <a:defRPr sz="2359"/>
            </a:lvl1pPr>
            <a:lvl2pPr>
              <a:defRPr sz="1996"/>
            </a:lvl2pPr>
            <a:lvl3pPr>
              <a:defRPr sz="1814"/>
            </a:lvl3pPr>
            <a:lvl4pPr>
              <a:defRPr sz="1633"/>
            </a:lvl4pPr>
            <a:lvl5pPr>
              <a:defRPr sz="1633"/>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6193367" y="2362201"/>
            <a:ext cx="5389033" cy="3763963"/>
          </a:xfrm>
        </p:spPr>
        <p:txBody>
          <a:bodyPr/>
          <a:lstStyle>
            <a:lvl1pPr>
              <a:defRPr sz="2359"/>
            </a:lvl1pPr>
            <a:lvl2pPr>
              <a:defRPr sz="1996"/>
            </a:lvl2pPr>
            <a:lvl3pPr>
              <a:defRPr sz="1814"/>
            </a:lvl3pPr>
            <a:lvl4pPr>
              <a:defRPr sz="1633"/>
            </a:lvl4pPr>
            <a:lvl5pPr>
              <a:defRPr sz="1633"/>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B41ABA4E-CD72-497B-97AA-7213B3980F60}" type="datetimeFigureOut">
              <a:rPr lang="en-US" smtClean="0">
                <a:solidFill>
                  <a:prstClr val="white">
                    <a:shade val="50000"/>
                  </a:prstClr>
                </a:solidFill>
              </a:rPr>
              <a:pPr/>
              <a:t>10/17/2019</a:t>
            </a:fld>
            <a:endParaRPr lang="en-US">
              <a:solidFill>
                <a:prstClr val="white">
                  <a:shade val="50000"/>
                </a:prstClr>
              </a:solidFill>
            </a:endParaRPr>
          </a:p>
        </p:txBody>
      </p:sp>
      <p:sp>
        <p:nvSpPr>
          <p:cNvPr id="8" name="Нижний колонтитул 7"/>
          <p:cNvSpPr>
            <a:spLocks noGrp="1"/>
          </p:cNvSpPr>
          <p:nvPr>
            <p:ph type="ftr" sz="quarter" idx="11"/>
          </p:nvPr>
        </p:nvSpPr>
        <p:spPr/>
        <p:txBody>
          <a:bodyPr/>
          <a:lstStyle/>
          <a:p>
            <a:endParaRPr lang="en-US">
              <a:solidFill>
                <a:prstClr val="white">
                  <a:shade val="50000"/>
                </a:prstClr>
              </a:solidFill>
            </a:endParaRPr>
          </a:p>
        </p:txBody>
      </p:sp>
      <p:sp>
        <p:nvSpPr>
          <p:cNvPr id="9" name="Номер слайда 8"/>
          <p:cNvSpPr>
            <a:spLocks noGrp="1"/>
          </p:cNvSpPr>
          <p:nvPr>
            <p:ph type="sldNum" sz="quarter" idx="12"/>
          </p:nvPr>
        </p:nvSpPr>
        <p:spPr/>
        <p:txBody>
          <a:bodyPr/>
          <a:lstStyle/>
          <a:p>
            <a:fld id="{D2E57653-3E58-4892-A7ED-712530ACC680}"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7546041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B41ABA4E-CD72-497B-97AA-7213B3980F60}" type="datetimeFigureOut">
              <a:rPr lang="en-US" smtClean="0">
                <a:solidFill>
                  <a:prstClr val="white">
                    <a:shade val="50000"/>
                  </a:prstClr>
                </a:solidFill>
              </a:rPr>
              <a:pPr/>
              <a:t>10/17/2019</a:t>
            </a:fld>
            <a:endParaRPr lang="en-US">
              <a:solidFill>
                <a:prstClr val="white">
                  <a:shade val="50000"/>
                </a:prstClr>
              </a:solidFill>
            </a:endParaRPr>
          </a:p>
        </p:txBody>
      </p:sp>
      <p:sp>
        <p:nvSpPr>
          <p:cNvPr id="4" name="Нижний колонтитул 3"/>
          <p:cNvSpPr>
            <a:spLocks noGrp="1"/>
          </p:cNvSpPr>
          <p:nvPr>
            <p:ph type="ftr" sz="quarter" idx="11"/>
          </p:nvPr>
        </p:nvSpPr>
        <p:spPr/>
        <p:txBody>
          <a:bodyPr/>
          <a:lstStyle/>
          <a:p>
            <a:endParaRPr lang="en-US">
              <a:solidFill>
                <a:prstClr val="white">
                  <a:shade val="50000"/>
                </a:prstClr>
              </a:solidFill>
            </a:endParaRPr>
          </a:p>
        </p:txBody>
      </p:sp>
      <p:sp>
        <p:nvSpPr>
          <p:cNvPr id="5" name="Номер слайда 4"/>
          <p:cNvSpPr>
            <a:spLocks noGrp="1"/>
          </p:cNvSpPr>
          <p:nvPr>
            <p:ph type="sldNum" sz="quarter" idx="12"/>
          </p:nvPr>
        </p:nvSpPr>
        <p:spPr/>
        <p:txBody>
          <a:bodyPr/>
          <a:lstStyle/>
          <a:p>
            <a:fld id="{D2E57653-3E58-4892-A7ED-712530ACC680}"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39151100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1ABA4E-CD72-497B-97AA-7213B3980F60}" type="datetimeFigureOut">
              <a:rPr lang="en-US" smtClean="0">
                <a:solidFill>
                  <a:prstClr val="white">
                    <a:shade val="50000"/>
                  </a:prstClr>
                </a:solidFill>
              </a:rPr>
              <a:pPr/>
              <a:t>10/17/2019</a:t>
            </a:fld>
            <a:endParaRPr lang="en-US">
              <a:solidFill>
                <a:prstClr val="white">
                  <a:shade val="50000"/>
                </a:prstClr>
              </a:solidFill>
            </a:endParaRPr>
          </a:p>
        </p:txBody>
      </p:sp>
      <p:sp>
        <p:nvSpPr>
          <p:cNvPr id="3" name="Нижний колонтитул 2"/>
          <p:cNvSpPr>
            <a:spLocks noGrp="1"/>
          </p:cNvSpPr>
          <p:nvPr>
            <p:ph type="ftr" sz="quarter" idx="11"/>
          </p:nvPr>
        </p:nvSpPr>
        <p:spPr/>
        <p:txBody>
          <a:bodyPr/>
          <a:lstStyle/>
          <a:p>
            <a:endParaRPr lang="en-US">
              <a:solidFill>
                <a:prstClr val="white">
                  <a:shade val="50000"/>
                </a:prstClr>
              </a:solidFill>
            </a:endParaRPr>
          </a:p>
        </p:txBody>
      </p:sp>
      <p:sp>
        <p:nvSpPr>
          <p:cNvPr id="4" name="Номер слайда 3"/>
          <p:cNvSpPr>
            <a:spLocks noGrp="1"/>
          </p:cNvSpPr>
          <p:nvPr>
            <p:ph type="sldNum" sz="quarter" idx="12"/>
          </p:nvPr>
        </p:nvSpPr>
        <p:spPr/>
        <p:txBody>
          <a:bodyPr/>
          <a:lstStyle/>
          <a:p>
            <a:fld id="{D2E57653-3E58-4892-A7ED-712530ACC680}"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3036473201"/>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vert="horz" anchor="b">
            <a:normAutofit/>
            <a:sp3d prstMaterial="softEdge"/>
          </a:bodyPr>
          <a:lstStyle>
            <a:lvl1pPr algn="l">
              <a:buNone/>
              <a:defRPr sz="2177" b="0">
                <a:ln w="6350">
                  <a:noFill/>
                </a:ln>
                <a:solidFill>
                  <a:schemeClr val="accent1">
                    <a:tint val="73000"/>
                    <a:satMod val="180000"/>
                  </a:schemeClr>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609601" y="1524001"/>
            <a:ext cx="4011084" cy="4602163"/>
          </a:xfrm>
        </p:spPr>
        <p:txBody>
          <a:bodyPr/>
          <a:lstStyle>
            <a:lvl1pPr marL="0" indent="0">
              <a:buNone/>
              <a:defRPr sz="1361"/>
            </a:lvl1pPr>
            <a:lvl2pPr>
              <a:buNone/>
              <a:defRPr sz="1179"/>
            </a:lvl2pPr>
            <a:lvl3pPr>
              <a:buNone/>
              <a:defRPr sz="998"/>
            </a:lvl3pPr>
            <a:lvl4pPr>
              <a:buNone/>
              <a:defRPr sz="907"/>
            </a:lvl4pPr>
            <a:lvl5pPr>
              <a:buNone/>
              <a:defRPr sz="907"/>
            </a:lvl5pPr>
          </a:lstStyle>
          <a:p>
            <a:pPr lvl="0" eaLnBrk="1" latinLnBrk="0" hangingPunct="1"/>
            <a:r>
              <a:rPr kumimoji="0" lang="ru-RU" smtClean="0"/>
              <a:t>Образец текста</a:t>
            </a:r>
          </a:p>
        </p:txBody>
      </p:sp>
      <p:sp>
        <p:nvSpPr>
          <p:cNvPr id="4" name="Объект 3"/>
          <p:cNvSpPr>
            <a:spLocks noGrp="1"/>
          </p:cNvSpPr>
          <p:nvPr>
            <p:ph sz="half" idx="1"/>
          </p:nvPr>
        </p:nvSpPr>
        <p:spPr>
          <a:xfrm>
            <a:off x="4766735" y="273051"/>
            <a:ext cx="6815666" cy="5853113"/>
          </a:xfrm>
        </p:spPr>
        <p:txBody>
          <a:bodyPr/>
          <a:lstStyle>
            <a:lvl1pPr>
              <a:defRPr sz="2631"/>
            </a:lvl1pPr>
            <a:lvl2pPr>
              <a:defRPr sz="2359"/>
            </a:lvl2pPr>
            <a:lvl3pPr>
              <a:defRPr sz="2177"/>
            </a:lvl3pPr>
            <a:lvl4pPr>
              <a:defRPr sz="1996"/>
            </a:lvl4pPr>
            <a:lvl5pPr>
              <a:defRPr sz="1814"/>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B41ABA4E-CD72-497B-97AA-7213B3980F60}" type="datetimeFigureOut">
              <a:rPr lang="en-US" smtClean="0">
                <a:solidFill>
                  <a:prstClr val="white">
                    <a:shade val="50000"/>
                  </a:prstClr>
                </a:solidFill>
              </a:rPr>
              <a:pPr/>
              <a:t>10/17/2019</a:t>
            </a:fld>
            <a:endParaRPr lang="en-US">
              <a:solidFill>
                <a:prstClr val="white">
                  <a:shade val="50000"/>
                </a:prstClr>
              </a:solidFill>
            </a:endParaRPr>
          </a:p>
        </p:txBody>
      </p:sp>
      <p:sp>
        <p:nvSpPr>
          <p:cNvPr id="6" name="Нижний колонтитул 5"/>
          <p:cNvSpPr>
            <a:spLocks noGrp="1"/>
          </p:cNvSpPr>
          <p:nvPr>
            <p:ph type="ftr" sz="quarter" idx="11"/>
          </p:nvPr>
        </p:nvSpPr>
        <p:spPr/>
        <p:txBody>
          <a:bodyPr/>
          <a:lstStyle/>
          <a:p>
            <a:endParaRPr lang="en-US">
              <a:solidFill>
                <a:prstClr val="white">
                  <a:shade val="50000"/>
                </a:prstClr>
              </a:solidFill>
            </a:endParaRPr>
          </a:p>
        </p:txBody>
      </p:sp>
      <p:sp>
        <p:nvSpPr>
          <p:cNvPr id="7" name="Номер слайда 6"/>
          <p:cNvSpPr>
            <a:spLocks noGrp="1"/>
          </p:cNvSpPr>
          <p:nvPr>
            <p:ph type="sldNum" sz="quarter" idx="12"/>
          </p:nvPr>
        </p:nvSpPr>
        <p:spPr/>
        <p:txBody>
          <a:bodyPr/>
          <a:lstStyle/>
          <a:p>
            <a:fld id="{D2E57653-3E58-4892-A7ED-712530ACC680}"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4183844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6AA2F37-9D07-4734-842D-3CC9A8281B2D}" type="datetimeFigureOut">
              <a:rPr lang="ru-RU" smtClean="0"/>
              <a:t>17.10.2019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CFDAD4D-5CF9-4F81-B0A5-470ECF1302D1}" type="slidenum">
              <a:rPr lang="ru-RU" smtClean="0"/>
              <a:t>‹#›</a:t>
            </a:fld>
            <a:endParaRPr lang="ru-RU"/>
          </a:p>
        </p:txBody>
      </p:sp>
    </p:spTree>
    <p:extLst>
      <p:ext uri="{BB962C8B-B14F-4D97-AF65-F5344CB8AC3E}">
        <p14:creationId xmlns:p14="http://schemas.microsoft.com/office/powerpoint/2010/main" val="6679116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38401" y="609600"/>
            <a:ext cx="7315200" cy="522288"/>
          </a:xfrm>
        </p:spPr>
        <p:txBody>
          <a:bodyPr lIns="50397" rIns="50397" bIns="0" anchor="b">
            <a:sp3d prstMaterial="softEdge"/>
          </a:bodyPr>
          <a:lstStyle>
            <a:lvl1pPr algn="ctr">
              <a:buNone/>
              <a:defRPr sz="1996"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2438401" y="1831975"/>
            <a:ext cx="73152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marL="0" indent="0" algn="l" rtl="0" eaLnBrk="1" latinLnBrk="0" hangingPunct="1">
              <a:buNone/>
              <a:defRPr sz="3175"/>
            </a:lvl1pPr>
          </a:lstStyle>
          <a:p>
            <a:pPr marL="0" algn="l" rtl="0" eaLnBrk="1" latinLnBrk="0" hangingPunct="1"/>
            <a:r>
              <a:rPr kumimoji="0" lang="ru-RU" smtClean="0">
                <a:solidFill>
                  <a:schemeClr val="lt1"/>
                </a:solidFill>
                <a:latin typeface="+mn-lt"/>
                <a:ea typeface="+mn-ea"/>
                <a:cs typeface="+mn-cs"/>
              </a:rPr>
              <a:t>Вставка рисунка</a:t>
            </a:r>
            <a:endParaRPr kumimoji="0" lang="en-US" dirty="0">
              <a:solidFill>
                <a:schemeClr val="lt1"/>
              </a:solidFill>
              <a:latin typeface="+mn-lt"/>
              <a:ea typeface="+mn-ea"/>
              <a:cs typeface="+mn-cs"/>
            </a:endParaRPr>
          </a:p>
        </p:txBody>
      </p:sp>
      <p:sp>
        <p:nvSpPr>
          <p:cNvPr id="4" name="Текст 3"/>
          <p:cNvSpPr>
            <a:spLocks noGrp="1"/>
          </p:cNvSpPr>
          <p:nvPr>
            <p:ph type="body" sz="half" idx="2"/>
          </p:nvPr>
        </p:nvSpPr>
        <p:spPr>
          <a:xfrm>
            <a:off x="2438401" y="1166788"/>
            <a:ext cx="7315200" cy="530352"/>
          </a:xfrm>
        </p:spPr>
        <p:txBody>
          <a:bodyPr lIns="50397" tIns="50397" rIns="50397" anchor="t"/>
          <a:lstStyle>
            <a:lvl1pPr marL="0" indent="0" algn="ctr">
              <a:buNone/>
              <a:defRPr sz="1361"/>
            </a:lvl1pPr>
            <a:lvl2pPr>
              <a:defRPr sz="1179"/>
            </a:lvl2pPr>
            <a:lvl3pPr>
              <a:defRPr sz="998"/>
            </a:lvl3pPr>
            <a:lvl4pPr>
              <a:defRPr sz="907"/>
            </a:lvl4pPr>
            <a:lvl5pPr>
              <a:defRPr sz="907"/>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B41ABA4E-CD72-497B-97AA-7213B3980F60}" type="datetimeFigureOut">
              <a:rPr lang="en-US" smtClean="0">
                <a:solidFill>
                  <a:prstClr val="white">
                    <a:shade val="50000"/>
                  </a:prstClr>
                </a:solidFill>
              </a:rPr>
              <a:pPr/>
              <a:t>10/17/2019</a:t>
            </a:fld>
            <a:endParaRPr lang="en-US">
              <a:solidFill>
                <a:prstClr val="white">
                  <a:shade val="50000"/>
                </a:prstClr>
              </a:solidFill>
            </a:endParaRPr>
          </a:p>
        </p:txBody>
      </p:sp>
      <p:sp>
        <p:nvSpPr>
          <p:cNvPr id="6" name="Нижний колонтитул 5"/>
          <p:cNvSpPr>
            <a:spLocks noGrp="1"/>
          </p:cNvSpPr>
          <p:nvPr>
            <p:ph type="ftr" sz="quarter" idx="11"/>
          </p:nvPr>
        </p:nvSpPr>
        <p:spPr/>
        <p:txBody>
          <a:bodyPr/>
          <a:lstStyle/>
          <a:p>
            <a:endParaRPr lang="en-US">
              <a:solidFill>
                <a:prstClr val="white">
                  <a:shade val="50000"/>
                </a:prstClr>
              </a:solidFill>
            </a:endParaRPr>
          </a:p>
        </p:txBody>
      </p:sp>
      <p:sp>
        <p:nvSpPr>
          <p:cNvPr id="7" name="Номер слайда 6"/>
          <p:cNvSpPr>
            <a:spLocks noGrp="1"/>
          </p:cNvSpPr>
          <p:nvPr>
            <p:ph type="sldNum" sz="quarter" idx="12"/>
          </p:nvPr>
        </p:nvSpPr>
        <p:spPr/>
        <p:txBody>
          <a:bodyPr/>
          <a:lstStyle/>
          <a:p>
            <a:fld id="{D2E57653-3E58-4892-A7ED-712530ACC680}"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39264730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1ABA4E-CD72-497B-97AA-7213B3980F60}" type="datetimeFigureOut">
              <a:rPr lang="en-US" smtClean="0">
                <a:solidFill>
                  <a:prstClr val="white">
                    <a:shade val="50000"/>
                  </a:prstClr>
                </a:solidFill>
              </a:rPr>
              <a:pPr/>
              <a:t>10/17/2019</a:t>
            </a:fld>
            <a:endParaRPr lang="en-US">
              <a:solidFill>
                <a:prstClr val="white">
                  <a:shade val="50000"/>
                </a:prstClr>
              </a:solidFill>
            </a:endParaRPr>
          </a:p>
        </p:txBody>
      </p:sp>
      <p:sp>
        <p:nvSpPr>
          <p:cNvPr id="5" name="Нижний колонтитул 4"/>
          <p:cNvSpPr>
            <a:spLocks noGrp="1"/>
          </p:cNvSpPr>
          <p:nvPr>
            <p:ph type="ftr" sz="quarter" idx="11"/>
          </p:nvPr>
        </p:nvSpPr>
        <p:spPr/>
        <p:txBody>
          <a:bodyPr/>
          <a:lstStyle/>
          <a:p>
            <a:endParaRPr lang="en-US">
              <a:solidFill>
                <a:prstClr val="white">
                  <a:shade val="50000"/>
                </a:prstClr>
              </a:solidFill>
            </a:endParaRPr>
          </a:p>
        </p:txBody>
      </p:sp>
      <p:sp>
        <p:nvSpPr>
          <p:cNvPr id="6" name="Номер слайда 5"/>
          <p:cNvSpPr>
            <a:spLocks noGrp="1"/>
          </p:cNvSpPr>
          <p:nvPr>
            <p:ph type="sldNum" sz="quarter" idx="12"/>
          </p:nvPr>
        </p:nvSpPr>
        <p:spPr/>
        <p:txBody>
          <a:bodyPr/>
          <a:lstStyle/>
          <a:p>
            <a:fld id="{D2E57653-3E58-4892-A7ED-712530ACC680}"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19612725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1" y="274639"/>
            <a:ext cx="27432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609601" y="274639"/>
            <a:ext cx="8026399"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1ABA4E-CD72-497B-97AA-7213B3980F60}" type="datetimeFigureOut">
              <a:rPr lang="en-US" smtClean="0">
                <a:solidFill>
                  <a:prstClr val="white">
                    <a:shade val="50000"/>
                  </a:prstClr>
                </a:solidFill>
              </a:rPr>
              <a:pPr/>
              <a:t>10/17/2019</a:t>
            </a:fld>
            <a:endParaRPr lang="en-US">
              <a:solidFill>
                <a:prstClr val="white">
                  <a:shade val="50000"/>
                </a:prstClr>
              </a:solidFill>
            </a:endParaRPr>
          </a:p>
        </p:txBody>
      </p:sp>
      <p:sp>
        <p:nvSpPr>
          <p:cNvPr id="5" name="Нижний колонтитул 4"/>
          <p:cNvSpPr>
            <a:spLocks noGrp="1"/>
          </p:cNvSpPr>
          <p:nvPr>
            <p:ph type="ftr" sz="quarter" idx="11"/>
          </p:nvPr>
        </p:nvSpPr>
        <p:spPr/>
        <p:txBody>
          <a:bodyPr/>
          <a:lstStyle/>
          <a:p>
            <a:endParaRPr lang="en-US">
              <a:solidFill>
                <a:prstClr val="white">
                  <a:shade val="50000"/>
                </a:prstClr>
              </a:solidFill>
            </a:endParaRPr>
          </a:p>
        </p:txBody>
      </p:sp>
      <p:sp>
        <p:nvSpPr>
          <p:cNvPr id="6" name="Номер слайда 5"/>
          <p:cNvSpPr>
            <a:spLocks noGrp="1"/>
          </p:cNvSpPr>
          <p:nvPr>
            <p:ph type="sldNum" sz="quarter" idx="12"/>
          </p:nvPr>
        </p:nvSpPr>
        <p:spPr/>
        <p:txBody>
          <a:bodyPr/>
          <a:lstStyle/>
          <a:p>
            <a:fld id="{D2E57653-3E58-4892-A7ED-712530ACC680}"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39113157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913796" y="1122363"/>
            <a:ext cx="10364411" cy="2387600"/>
          </a:xfrm>
        </p:spPr>
        <p:txBody>
          <a:bodyPr anchor="b">
            <a:normAutofit/>
          </a:bodyPr>
          <a:lstStyle>
            <a:lvl1pPr algn="ctr">
              <a:defRPr sz="4800"/>
            </a:lvl1pPr>
          </a:lstStyle>
          <a:p>
            <a:r>
              <a:rPr lang="ru-RU" smtClean="0"/>
              <a:t>Образец заголовка</a:t>
            </a:r>
            <a:endParaRPr lang="en-US" dirty="0"/>
          </a:p>
        </p:txBody>
      </p:sp>
      <p:sp>
        <p:nvSpPr>
          <p:cNvPr id="3" name="Subtitle 2"/>
          <p:cNvSpPr>
            <a:spLocks noGrp="1"/>
          </p:cNvSpPr>
          <p:nvPr>
            <p:ph type="subTitle" idx="1"/>
          </p:nvPr>
        </p:nvSpPr>
        <p:spPr>
          <a:xfrm>
            <a:off x="913796" y="3602038"/>
            <a:ext cx="1036441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pPr marL="216000" indent="-216000">
              <a:buClr>
                <a:srgbClr val="000000"/>
              </a:buClr>
              <a:buSzPct val="45000"/>
              <a:buFont typeface="Wingdings" charset="2"/>
              <a:buChar char=""/>
            </a:pPr>
            <a:r>
              <a:rPr lang="en-US" spc="-1" smtClean="0">
                <a:solidFill>
                  <a:srgbClr val="292929"/>
                </a:solidFill>
                <a:latin typeface="Times New Roman"/>
              </a:rPr>
              <a:t>&lt;date/time&gt;</a:t>
            </a:r>
            <a:endParaRPr lang="en-US" spc="-1">
              <a:solidFill>
                <a:prstClr val="white">
                  <a:tint val="75000"/>
                </a:prstClr>
              </a:solidFill>
              <a:latin typeface="Times New Roman"/>
            </a:endParaRPr>
          </a:p>
        </p:txBody>
      </p:sp>
      <p:sp>
        <p:nvSpPr>
          <p:cNvPr id="5" name="Footer Placeholder 4"/>
          <p:cNvSpPr>
            <a:spLocks noGrp="1"/>
          </p:cNvSpPr>
          <p:nvPr>
            <p:ph type="ftr" sz="quarter" idx="11"/>
          </p:nvPr>
        </p:nvSpPr>
        <p:spPr/>
        <p:txBody>
          <a:bodyPr/>
          <a:lstStyle/>
          <a:p>
            <a:pPr marL="216000" indent="-216000" algn="ctr">
              <a:buClr>
                <a:srgbClr val="000000"/>
              </a:buClr>
              <a:buSzPct val="45000"/>
              <a:buFont typeface="Wingdings" charset="2"/>
              <a:buChar char=""/>
            </a:pPr>
            <a:r>
              <a:rPr lang="en-US" spc="-1" smtClean="0">
                <a:solidFill>
                  <a:srgbClr val="292929"/>
                </a:solidFill>
                <a:latin typeface="Times New Roman"/>
              </a:rPr>
              <a:t>&lt;footer&gt;</a:t>
            </a:r>
            <a:endParaRPr lang="en-US" spc="-1">
              <a:solidFill>
                <a:prstClr val="white">
                  <a:tint val="75000"/>
                </a:prstClr>
              </a:solidFill>
              <a:latin typeface="Times New Roman"/>
            </a:endParaRPr>
          </a:p>
        </p:txBody>
      </p:sp>
      <p:sp>
        <p:nvSpPr>
          <p:cNvPr id="6" name="Slide Number Placeholder 5"/>
          <p:cNvSpPr>
            <a:spLocks noGrp="1"/>
          </p:cNvSpPr>
          <p:nvPr>
            <p:ph type="sldNum" sz="quarter" idx="12"/>
          </p:nvPr>
        </p:nvSpPr>
        <p:spPr/>
        <p:txBody>
          <a:bodyPr/>
          <a:lstStyle/>
          <a:p>
            <a:pPr marL="216000" indent="-216000">
              <a:buClr>
                <a:srgbClr val="000000"/>
              </a:buClr>
              <a:buSzPct val="45000"/>
              <a:buFont typeface="Wingdings" charset="2"/>
              <a:buChar char=""/>
            </a:pPr>
            <a:fld id="{46918C8E-16C3-43F4-AB13-E7BC6AA90576}" type="slidenum">
              <a:rPr lang="en-US" spc="-1" smtClean="0">
                <a:solidFill>
                  <a:srgbClr val="292929"/>
                </a:solidFill>
                <a:latin typeface="Times New Roman"/>
              </a:rPr>
              <a:pPr marL="216000" indent="-216000">
                <a:buClr>
                  <a:srgbClr val="000000"/>
                </a:buClr>
                <a:buSzPct val="45000"/>
                <a:buFont typeface="Wingdings" charset="2"/>
                <a:buChar char=""/>
              </a:pPr>
              <a:t>‹#›</a:t>
            </a:fld>
            <a:endParaRPr lang="en-US" spc="-1">
              <a:solidFill>
                <a:prstClr val="white">
                  <a:tint val="75000"/>
                </a:prstClr>
              </a:solidFill>
              <a:latin typeface="Times New Roman"/>
            </a:endParaRPr>
          </a:p>
        </p:txBody>
      </p:sp>
    </p:spTree>
    <p:extLst>
      <p:ext uri="{BB962C8B-B14F-4D97-AF65-F5344CB8AC3E}">
        <p14:creationId xmlns:p14="http://schemas.microsoft.com/office/powerpoint/2010/main" val="29341998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marL="216000" indent="-216000">
              <a:buClr>
                <a:srgbClr val="000000"/>
              </a:buClr>
              <a:buSzPct val="45000"/>
              <a:buFont typeface="Wingdings" charset="2"/>
              <a:buChar char=""/>
            </a:pPr>
            <a:r>
              <a:rPr lang="en-US" spc="-1" smtClean="0">
                <a:solidFill>
                  <a:srgbClr val="292929"/>
                </a:solidFill>
                <a:latin typeface="Times New Roman"/>
              </a:rPr>
              <a:t>&lt;date/time&gt;</a:t>
            </a:r>
            <a:endParaRPr lang="en-US" spc="-1">
              <a:solidFill>
                <a:prstClr val="white">
                  <a:tint val="75000"/>
                </a:prstClr>
              </a:solidFill>
              <a:latin typeface="Times New Roman"/>
            </a:endParaRPr>
          </a:p>
        </p:txBody>
      </p:sp>
      <p:sp>
        <p:nvSpPr>
          <p:cNvPr id="5" name="Footer Placeholder 4"/>
          <p:cNvSpPr>
            <a:spLocks noGrp="1"/>
          </p:cNvSpPr>
          <p:nvPr>
            <p:ph type="ftr" sz="quarter" idx="11"/>
          </p:nvPr>
        </p:nvSpPr>
        <p:spPr/>
        <p:txBody>
          <a:bodyPr/>
          <a:lstStyle/>
          <a:p>
            <a:pPr marL="216000" indent="-216000" algn="ctr">
              <a:buClr>
                <a:srgbClr val="000000"/>
              </a:buClr>
              <a:buSzPct val="45000"/>
              <a:buFont typeface="Wingdings" charset="2"/>
              <a:buChar char=""/>
            </a:pPr>
            <a:r>
              <a:rPr lang="en-US" spc="-1" smtClean="0">
                <a:solidFill>
                  <a:srgbClr val="292929"/>
                </a:solidFill>
                <a:latin typeface="Times New Roman"/>
              </a:rPr>
              <a:t>&lt;footer&gt;</a:t>
            </a:r>
            <a:endParaRPr lang="en-US" spc="-1">
              <a:solidFill>
                <a:prstClr val="white">
                  <a:tint val="75000"/>
                </a:prstClr>
              </a:solidFill>
              <a:latin typeface="Times New Roman"/>
            </a:endParaRPr>
          </a:p>
        </p:txBody>
      </p:sp>
      <p:sp>
        <p:nvSpPr>
          <p:cNvPr id="6" name="Slide Number Placeholder 5"/>
          <p:cNvSpPr>
            <a:spLocks noGrp="1"/>
          </p:cNvSpPr>
          <p:nvPr>
            <p:ph type="sldNum" sz="quarter" idx="12"/>
          </p:nvPr>
        </p:nvSpPr>
        <p:spPr/>
        <p:txBody>
          <a:bodyPr/>
          <a:lstStyle/>
          <a:p>
            <a:pPr marL="216000" indent="-216000">
              <a:buClr>
                <a:srgbClr val="000000"/>
              </a:buClr>
              <a:buSzPct val="45000"/>
              <a:buFont typeface="Wingdings" charset="2"/>
              <a:buChar char=""/>
            </a:pPr>
            <a:fld id="{46918C8E-16C3-43F4-AB13-E7BC6AA90576}" type="slidenum">
              <a:rPr lang="en-US" spc="-1" smtClean="0">
                <a:solidFill>
                  <a:srgbClr val="292929"/>
                </a:solidFill>
                <a:latin typeface="Times New Roman"/>
              </a:rPr>
              <a:pPr marL="216000" indent="-216000">
                <a:buClr>
                  <a:srgbClr val="000000"/>
                </a:buClr>
                <a:buSzPct val="45000"/>
                <a:buFont typeface="Wingdings" charset="2"/>
                <a:buChar char=""/>
              </a:pPr>
              <a:t>‹#›</a:t>
            </a:fld>
            <a:endParaRPr lang="en-US" spc="-1">
              <a:solidFill>
                <a:prstClr val="white">
                  <a:tint val="75000"/>
                </a:prstClr>
              </a:solidFill>
              <a:latin typeface="Times New Roman"/>
            </a:endParaRPr>
          </a:p>
        </p:txBody>
      </p:sp>
    </p:spTree>
    <p:extLst>
      <p:ext uri="{BB962C8B-B14F-4D97-AF65-F5344CB8AC3E}">
        <p14:creationId xmlns:p14="http://schemas.microsoft.com/office/powerpoint/2010/main" val="21994791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8"/>
            <a:ext cx="9733512" cy="2852737"/>
          </a:xfrm>
        </p:spPr>
        <p:txBody>
          <a:bodyPr anchor="b">
            <a:normAutofit/>
          </a:bodyPr>
          <a:lstStyle>
            <a:lvl1pPr>
              <a:defRPr sz="3400"/>
            </a:lvl1pPr>
          </a:lstStyle>
          <a:p>
            <a:r>
              <a:rPr lang="ru-RU" smtClean="0"/>
              <a:t>Образец заголовка</a:t>
            </a:r>
            <a:endParaRPr lang="en-US" dirty="0"/>
          </a:p>
        </p:txBody>
      </p:sp>
      <p:sp>
        <p:nvSpPr>
          <p:cNvPr id="3" name="Text Placeholder 2"/>
          <p:cNvSpPr>
            <a:spLocks noGrp="1"/>
          </p:cNvSpPr>
          <p:nvPr>
            <p:ph type="body" idx="1"/>
          </p:nvPr>
        </p:nvSpPr>
        <p:spPr>
          <a:xfrm>
            <a:off x="1229244" y="3602040"/>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marL="216000" indent="-216000">
              <a:buClr>
                <a:srgbClr val="000000"/>
              </a:buClr>
              <a:buSzPct val="45000"/>
              <a:buFont typeface="Wingdings" charset="2"/>
              <a:buChar char=""/>
            </a:pPr>
            <a:r>
              <a:rPr lang="en-US" spc="-1" smtClean="0">
                <a:solidFill>
                  <a:srgbClr val="292929"/>
                </a:solidFill>
                <a:latin typeface="Times New Roman"/>
              </a:rPr>
              <a:t>&lt;date/time&gt;</a:t>
            </a:r>
            <a:endParaRPr lang="en-US" spc="-1">
              <a:solidFill>
                <a:prstClr val="white">
                  <a:tint val="75000"/>
                </a:prstClr>
              </a:solidFill>
              <a:latin typeface="Times New Roman"/>
            </a:endParaRPr>
          </a:p>
        </p:txBody>
      </p:sp>
      <p:sp>
        <p:nvSpPr>
          <p:cNvPr id="5" name="Footer Placeholder 4"/>
          <p:cNvSpPr>
            <a:spLocks noGrp="1"/>
          </p:cNvSpPr>
          <p:nvPr>
            <p:ph type="ftr" sz="quarter" idx="11"/>
          </p:nvPr>
        </p:nvSpPr>
        <p:spPr/>
        <p:txBody>
          <a:bodyPr/>
          <a:lstStyle/>
          <a:p>
            <a:pPr marL="216000" indent="-216000" algn="ctr">
              <a:buClr>
                <a:srgbClr val="000000"/>
              </a:buClr>
              <a:buSzPct val="45000"/>
              <a:buFont typeface="Wingdings" charset="2"/>
              <a:buChar char=""/>
            </a:pPr>
            <a:r>
              <a:rPr lang="en-US" spc="-1" smtClean="0">
                <a:solidFill>
                  <a:srgbClr val="292929"/>
                </a:solidFill>
                <a:latin typeface="Times New Roman"/>
              </a:rPr>
              <a:t>&lt;footer&gt;</a:t>
            </a:r>
            <a:endParaRPr lang="en-US" spc="-1">
              <a:solidFill>
                <a:prstClr val="white">
                  <a:tint val="75000"/>
                </a:prstClr>
              </a:solidFill>
              <a:latin typeface="Times New Roman"/>
            </a:endParaRPr>
          </a:p>
        </p:txBody>
      </p:sp>
      <p:sp>
        <p:nvSpPr>
          <p:cNvPr id="6" name="Slide Number Placeholder 5"/>
          <p:cNvSpPr>
            <a:spLocks noGrp="1"/>
          </p:cNvSpPr>
          <p:nvPr>
            <p:ph type="sldNum" sz="quarter" idx="12"/>
          </p:nvPr>
        </p:nvSpPr>
        <p:spPr/>
        <p:txBody>
          <a:bodyPr/>
          <a:lstStyle/>
          <a:p>
            <a:pPr marL="216000" indent="-216000">
              <a:buClr>
                <a:srgbClr val="000000"/>
              </a:buClr>
              <a:buSzPct val="45000"/>
              <a:buFont typeface="Wingdings" charset="2"/>
              <a:buChar char=""/>
            </a:pPr>
            <a:fld id="{46918C8E-16C3-43F4-AB13-E7BC6AA90576}" type="slidenum">
              <a:rPr lang="en-US" spc="-1" smtClean="0">
                <a:solidFill>
                  <a:srgbClr val="292929"/>
                </a:solidFill>
                <a:latin typeface="Times New Roman"/>
              </a:rPr>
              <a:pPr marL="216000" indent="-216000">
                <a:buClr>
                  <a:srgbClr val="000000"/>
                </a:buClr>
                <a:buSzPct val="45000"/>
                <a:buFont typeface="Wingdings" charset="2"/>
                <a:buChar char=""/>
              </a:pPr>
              <a:t>‹#›</a:t>
            </a:fld>
            <a:endParaRPr lang="en-US" spc="-1">
              <a:solidFill>
                <a:prstClr val="white">
                  <a:tint val="75000"/>
                </a:prstClr>
              </a:solidFill>
              <a:latin typeface="Times New Roman"/>
            </a:endParaRPr>
          </a:p>
        </p:txBody>
      </p:sp>
    </p:spTree>
    <p:extLst>
      <p:ext uri="{BB962C8B-B14F-4D97-AF65-F5344CB8AC3E}">
        <p14:creationId xmlns:p14="http://schemas.microsoft.com/office/powerpoint/2010/main" val="4061541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913797" y="609602"/>
            <a:ext cx="10353761" cy="1326321"/>
          </a:xfrm>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913795" y="2088321"/>
            <a:ext cx="5106004" cy="370288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3403" y="2088321"/>
            <a:ext cx="5094155" cy="370288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pPr marL="216000" indent="-216000">
              <a:buClr>
                <a:srgbClr val="000000"/>
              </a:buClr>
              <a:buSzPct val="45000"/>
              <a:buFont typeface="Wingdings" charset="2"/>
              <a:buChar char=""/>
            </a:pPr>
            <a:r>
              <a:rPr lang="en-US" spc="-1" smtClean="0">
                <a:solidFill>
                  <a:srgbClr val="292929"/>
                </a:solidFill>
                <a:latin typeface="Times New Roman"/>
              </a:rPr>
              <a:t>&lt;date/time&gt;</a:t>
            </a:r>
            <a:endParaRPr lang="en-US" spc="-1">
              <a:solidFill>
                <a:prstClr val="white">
                  <a:tint val="75000"/>
                </a:prstClr>
              </a:solidFill>
              <a:latin typeface="Times New Roman"/>
            </a:endParaRPr>
          </a:p>
        </p:txBody>
      </p:sp>
      <p:sp>
        <p:nvSpPr>
          <p:cNvPr id="6" name="Footer Placeholder 5"/>
          <p:cNvSpPr>
            <a:spLocks noGrp="1"/>
          </p:cNvSpPr>
          <p:nvPr>
            <p:ph type="ftr" sz="quarter" idx="11"/>
          </p:nvPr>
        </p:nvSpPr>
        <p:spPr/>
        <p:txBody>
          <a:bodyPr/>
          <a:lstStyle/>
          <a:p>
            <a:pPr marL="216000" indent="-216000" algn="ctr">
              <a:buClr>
                <a:srgbClr val="000000"/>
              </a:buClr>
              <a:buSzPct val="45000"/>
              <a:buFont typeface="Wingdings" charset="2"/>
              <a:buChar char=""/>
            </a:pPr>
            <a:r>
              <a:rPr lang="en-US" spc="-1" smtClean="0">
                <a:solidFill>
                  <a:srgbClr val="292929"/>
                </a:solidFill>
                <a:latin typeface="Times New Roman"/>
              </a:rPr>
              <a:t>&lt;footer&gt;</a:t>
            </a:r>
            <a:endParaRPr lang="en-US" spc="-1">
              <a:solidFill>
                <a:prstClr val="white">
                  <a:tint val="75000"/>
                </a:prstClr>
              </a:solidFill>
              <a:latin typeface="Times New Roman"/>
            </a:endParaRPr>
          </a:p>
        </p:txBody>
      </p:sp>
      <p:sp>
        <p:nvSpPr>
          <p:cNvPr id="7" name="Slide Number Placeholder 6"/>
          <p:cNvSpPr>
            <a:spLocks noGrp="1"/>
          </p:cNvSpPr>
          <p:nvPr>
            <p:ph type="sldNum" sz="quarter" idx="12"/>
          </p:nvPr>
        </p:nvSpPr>
        <p:spPr/>
        <p:txBody>
          <a:bodyPr/>
          <a:lstStyle/>
          <a:p>
            <a:pPr marL="216000" indent="-216000">
              <a:buClr>
                <a:srgbClr val="000000"/>
              </a:buClr>
              <a:buSzPct val="45000"/>
              <a:buFont typeface="Wingdings" charset="2"/>
              <a:buChar char=""/>
            </a:pPr>
            <a:fld id="{46918C8E-16C3-43F4-AB13-E7BC6AA90576}" type="slidenum">
              <a:rPr lang="en-US" spc="-1" smtClean="0">
                <a:solidFill>
                  <a:srgbClr val="292929"/>
                </a:solidFill>
                <a:latin typeface="Times New Roman"/>
              </a:rPr>
              <a:pPr marL="216000" indent="-216000">
                <a:buClr>
                  <a:srgbClr val="000000"/>
                </a:buClr>
                <a:buSzPct val="45000"/>
                <a:buFont typeface="Wingdings" charset="2"/>
                <a:buChar char=""/>
              </a:pPr>
              <a:t>‹#›</a:t>
            </a:fld>
            <a:endParaRPr lang="en-US" spc="-1">
              <a:solidFill>
                <a:prstClr val="white">
                  <a:tint val="75000"/>
                </a:prstClr>
              </a:solidFill>
              <a:latin typeface="Times New Roman"/>
            </a:endParaRPr>
          </a:p>
        </p:txBody>
      </p:sp>
    </p:spTree>
    <p:extLst>
      <p:ext uri="{BB962C8B-B14F-4D97-AF65-F5344CB8AC3E}">
        <p14:creationId xmlns:p14="http://schemas.microsoft.com/office/powerpoint/2010/main" val="1656088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913797" y="609602"/>
            <a:ext cx="10353761"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220569" y="2088320"/>
            <a:ext cx="4800435"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913795" y="2912232"/>
            <a:ext cx="5107208" cy="287896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478974" y="2088320"/>
            <a:ext cx="4788583"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2912232"/>
            <a:ext cx="5095357" cy="287896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pPr marL="216000" indent="-216000">
              <a:buClr>
                <a:srgbClr val="000000"/>
              </a:buClr>
              <a:buSzPct val="45000"/>
              <a:buFont typeface="Wingdings" charset="2"/>
              <a:buChar char=""/>
            </a:pPr>
            <a:r>
              <a:rPr lang="en-US" spc="-1" smtClean="0">
                <a:solidFill>
                  <a:srgbClr val="292929"/>
                </a:solidFill>
                <a:latin typeface="Times New Roman"/>
              </a:rPr>
              <a:t>&lt;date/time&gt;</a:t>
            </a:r>
            <a:endParaRPr lang="en-US" spc="-1">
              <a:solidFill>
                <a:prstClr val="white">
                  <a:tint val="75000"/>
                </a:prstClr>
              </a:solidFill>
              <a:latin typeface="Times New Roman"/>
            </a:endParaRPr>
          </a:p>
        </p:txBody>
      </p:sp>
      <p:sp>
        <p:nvSpPr>
          <p:cNvPr id="8" name="Footer Placeholder 7"/>
          <p:cNvSpPr>
            <a:spLocks noGrp="1"/>
          </p:cNvSpPr>
          <p:nvPr>
            <p:ph type="ftr" sz="quarter" idx="11"/>
          </p:nvPr>
        </p:nvSpPr>
        <p:spPr/>
        <p:txBody>
          <a:bodyPr/>
          <a:lstStyle/>
          <a:p>
            <a:pPr marL="216000" indent="-216000" algn="ctr">
              <a:buClr>
                <a:srgbClr val="000000"/>
              </a:buClr>
              <a:buSzPct val="45000"/>
              <a:buFont typeface="Wingdings" charset="2"/>
              <a:buChar char=""/>
            </a:pPr>
            <a:r>
              <a:rPr lang="en-US" spc="-1" smtClean="0">
                <a:solidFill>
                  <a:srgbClr val="292929"/>
                </a:solidFill>
                <a:latin typeface="Times New Roman"/>
              </a:rPr>
              <a:t>&lt;footer&gt;</a:t>
            </a:r>
            <a:endParaRPr lang="en-US" spc="-1">
              <a:solidFill>
                <a:prstClr val="white">
                  <a:tint val="75000"/>
                </a:prstClr>
              </a:solidFill>
              <a:latin typeface="Times New Roman"/>
            </a:endParaRPr>
          </a:p>
        </p:txBody>
      </p:sp>
      <p:sp>
        <p:nvSpPr>
          <p:cNvPr id="9" name="Slide Number Placeholder 8"/>
          <p:cNvSpPr>
            <a:spLocks noGrp="1"/>
          </p:cNvSpPr>
          <p:nvPr>
            <p:ph type="sldNum" sz="quarter" idx="12"/>
          </p:nvPr>
        </p:nvSpPr>
        <p:spPr/>
        <p:txBody>
          <a:bodyPr/>
          <a:lstStyle/>
          <a:p>
            <a:pPr marL="216000" indent="-216000">
              <a:buClr>
                <a:srgbClr val="000000"/>
              </a:buClr>
              <a:buSzPct val="45000"/>
              <a:buFont typeface="Wingdings" charset="2"/>
              <a:buChar char=""/>
            </a:pPr>
            <a:fld id="{46918C8E-16C3-43F4-AB13-E7BC6AA90576}" type="slidenum">
              <a:rPr lang="en-US" spc="-1" smtClean="0">
                <a:solidFill>
                  <a:srgbClr val="292929"/>
                </a:solidFill>
                <a:latin typeface="Times New Roman"/>
              </a:rPr>
              <a:pPr marL="216000" indent="-216000">
                <a:buClr>
                  <a:srgbClr val="000000"/>
                </a:buClr>
                <a:buSzPct val="45000"/>
                <a:buFont typeface="Wingdings" charset="2"/>
                <a:buChar char=""/>
              </a:pPr>
              <a:t>‹#›</a:t>
            </a:fld>
            <a:endParaRPr lang="en-US" spc="-1">
              <a:solidFill>
                <a:prstClr val="white">
                  <a:tint val="75000"/>
                </a:prstClr>
              </a:solidFill>
              <a:latin typeface="Times New Roman"/>
            </a:endParaRPr>
          </a:p>
        </p:txBody>
      </p:sp>
    </p:spTree>
    <p:extLst>
      <p:ext uri="{BB962C8B-B14F-4D97-AF65-F5344CB8AC3E}">
        <p14:creationId xmlns:p14="http://schemas.microsoft.com/office/powerpoint/2010/main" val="36553837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pPr marL="216000" indent="-216000">
              <a:buClr>
                <a:srgbClr val="000000"/>
              </a:buClr>
              <a:buSzPct val="45000"/>
              <a:buFont typeface="Wingdings" charset="2"/>
              <a:buChar char=""/>
            </a:pPr>
            <a:r>
              <a:rPr lang="en-US" spc="-1" smtClean="0">
                <a:solidFill>
                  <a:srgbClr val="292929"/>
                </a:solidFill>
                <a:latin typeface="Times New Roman"/>
              </a:rPr>
              <a:t>&lt;date/time&gt;</a:t>
            </a:r>
            <a:endParaRPr lang="en-US" spc="-1">
              <a:solidFill>
                <a:prstClr val="white">
                  <a:tint val="75000"/>
                </a:prstClr>
              </a:solidFill>
              <a:latin typeface="Times New Roman"/>
            </a:endParaRPr>
          </a:p>
        </p:txBody>
      </p:sp>
      <p:sp>
        <p:nvSpPr>
          <p:cNvPr id="4" name="Footer Placeholder 3"/>
          <p:cNvSpPr>
            <a:spLocks noGrp="1"/>
          </p:cNvSpPr>
          <p:nvPr>
            <p:ph type="ftr" sz="quarter" idx="11"/>
          </p:nvPr>
        </p:nvSpPr>
        <p:spPr/>
        <p:txBody>
          <a:bodyPr/>
          <a:lstStyle/>
          <a:p>
            <a:pPr marL="216000" indent="-216000" algn="ctr">
              <a:buClr>
                <a:srgbClr val="000000"/>
              </a:buClr>
              <a:buSzPct val="45000"/>
              <a:buFont typeface="Wingdings" charset="2"/>
              <a:buChar char=""/>
            </a:pPr>
            <a:r>
              <a:rPr lang="en-US" spc="-1" smtClean="0">
                <a:solidFill>
                  <a:srgbClr val="292929"/>
                </a:solidFill>
                <a:latin typeface="Times New Roman"/>
              </a:rPr>
              <a:t>&lt;footer&gt;</a:t>
            </a:r>
            <a:endParaRPr lang="en-US" spc="-1">
              <a:solidFill>
                <a:prstClr val="white">
                  <a:tint val="75000"/>
                </a:prstClr>
              </a:solidFill>
              <a:latin typeface="Times New Roman"/>
            </a:endParaRPr>
          </a:p>
        </p:txBody>
      </p:sp>
      <p:sp>
        <p:nvSpPr>
          <p:cNvPr id="5" name="Slide Number Placeholder 4"/>
          <p:cNvSpPr>
            <a:spLocks noGrp="1"/>
          </p:cNvSpPr>
          <p:nvPr>
            <p:ph type="sldNum" sz="quarter" idx="12"/>
          </p:nvPr>
        </p:nvSpPr>
        <p:spPr/>
        <p:txBody>
          <a:bodyPr/>
          <a:lstStyle/>
          <a:p>
            <a:pPr marL="216000" indent="-216000">
              <a:buClr>
                <a:srgbClr val="000000"/>
              </a:buClr>
              <a:buSzPct val="45000"/>
              <a:buFont typeface="Wingdings" charset="2"/>
              <a:buChar char=""/>
            </a:pPr>
            <a:fld id="{46918C8E-16C3-43F4-AB13-E7BC6AA90576}" type="slidenum">
              <a:rPr lang="en-US" spc="-1" smtClean="0">
                <a:solidFill>
                  <a:srgbClr val="292929"/>
                </a:solidFill>
                <a:latin typeface="Times New Roman"/>
              </a:rPr>
              <a:pPr marL="216000" indent="-216000">
                <a:buClr>
                  <a:srgbClr val="000000"/>
                </a:buClr>
                <a:buSzPct val="45000"/>
                <a:buFont typeface="Wingdings" charset="2"/>
                <a:buChar char=""/>
              </a:pPr>
              <a:t>‹#›</a:t>
            </a:fld>
            <a:endParaRPr lang="en-US" spc="-1">
              <a:solidFill>
                <a:prstClr val="white">
                  <a:tint val="75000"/>
                </a:prstClr>
              </a:solidFill>
              <a:latin typeface="Times New Roman"/>
            </a:endParaRPr>
          </a:p>
        </p:txBody>
      </p:sp>
    </p:spTree>
    <p:extLst>
      <p:ext uri="{BB962C8B-B14F-4D97-AF65-F5344CB8AC3E}">
        <p14:creationId xmlns:p14="http://schemas.microsoft.com/office/powerpoint/2010/main" val="28079584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216000" indent="-216000">
              <a:buClr>
                <a:srgbClr val="000000"/>
              </a:buClr>
              <a:buSzPct val="45000"/>
              <a:buFont typeface="Wingdings" charset="2"/>
              <a:buChar char=""/>
            </a:pPr>
            <a:r>
              <a:rPr lang="en-US" spc="-1" smtClean="0">
                <a:solidFill>
                  <a:srgbClr val="292929"/>
                </a:solidFill>
                <a:latin typeface="Times New Roman"/>
              </a:rPr>
              <a:t>&lt;date/time&gt;</a:t>
            </a:r>
            <a:endParaRPr lang="en-US" spc="-1">
              <a:solidFill>
                <a:prstClr val="white">
                  <a:tint val="75000"/>
                </a:prstClr>
              </a:solidFill>
              <a:latin typeface="Times New Roman"/>
            </a:endParaRPr>
          </a:p>
        </p:txBody>
      </p:sp>
      <p:sp>
        <p:nvSpPr>
          <p:cNvPr id="3" name="Footer Placeholder 2"/>
          <p:cNvSpPr>
            <a:spLocks noGrp="1"/>
          </p:cNvSpPr>
          <p:nvPr>
            <p:ph type="ftr" sz="quarter" idx="11"/>
          </p:nvPr>
        </p:nvSpPr>
        <p:spPr/>
        <p:txBody>
          <a:bodyPr/>
          <a:lstStyle/>
          <a:p>
            <a:pPr marL="216000" indent="-216000" algn="ctr">
              <a:buClr>
                <a:srgbClr val="000000"/>
              </a:buClr>
              <a:buSzPct val="45000"/>
              <a:buFont typeface="Wingdings" charset="2"/>
              <a:buChar char=""/>
            </a:pPr>
            <a:r>
              <a:rPr lang="en-US" spc="-1" smtClean="0">
                <a:solidFill>
                  <a:srgbClr val="292929"/>
                </a:solidFill>
                <a:latin typeface="Times New Roman"/>
              </a:rPr>
              <a:t>&lt;footer&gt;</a:t>
            </a:r>
            <a:endParaRPr lang="en-US" spc="-1">
              <a:solidFill>
                <a:prstClr val="white">
                  <a:tint val="75000"/>
                </a:prstClr>
              </a:solidFill>
              <a:latin typeface="Times New Roman"/>
            </a:endParaRPr>
          </a:p>
        </p:txBody>
      </p:sp>
      <p:sp>
        <p:nvSpPr>
          <p:cNvPr id="4" name="Slide Number Placeholder 3"/>
          <p:cNvSpPr>
            <a:spLocks noGrp="1"/>
          </p:cNvSpPr>
          <p:nvPr>
            <p:ph type="sldNum" sz="quarter" idx="12"/>
          </p:nvPr>
        </p:nvSpPr>
        <p:spPr/>
        <p:txBody>
          <a:bodyPr/>
          <a:lstStyle/>
          <a:p>
            <a:pPr marL="216000" indent="-216000">
              <a:buClr>
                <a:srgbClr val="000000"/>
              </a:buClr>
              <a:buSzPct val="45000"/>
              <a:buFont typeface="Wingdings" charset="2"/>
              <a:buChar char=""/>
            </a:pPr>
            <a:fld id="{46918C8E-16C3-43F4-AB13-E7BC6AA90576}" type="slidenum">
              <a:rPr lang="en-US" spc="-1" smtClean="0">
                <a:solidFill>
                  <a:srgbClr val="292929"/>
                </a:solidFill>
                <a:latin typeface="Times New Roman"/>
              </a:rPr>
              <a:pPr marL="216000" indent="-216000">
                <a:buClr>
                  <a:srgbClr val="000000"/>
                </a:buClr>
                <a:buSzPct val="45000"/>
                <a:buFont typeface="Wingdings" charset="2"/>
                <a:buChar char=""/>
              </a:pPr>
              <a:t>‹#›</a:t>
            </a:fld>
            <a:endParaRPr lang="en-US" spc="-1">
              <a:solidFill>
                <a:prstClr val="white">
                  <a:tint val="75000"/>
                </a:prstClr>
              </a:solidFill>
              <a:latin typeface="Times New Roman"/>
            </a:endParaRPr>
          </a:p>
        </p:txBody>
      </p:sp>
    </p:spTree>
    <p:extLst>
      <p:ext uri="{BB962C8B-B14F-4D97-AF65-F5344CB8AC3E}">
        <p14:creationId xmlns:p14="http://schemas.microsoft.com/office/powerpoint/2010/main" val="4290680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96AA2F37-9D07-4734-842D-3CC9A8281B2D}" type="datetimeFigureOut">
              <a:rPr lang="ru-RU" smtClean="0"/>
              <a:t>17.10.2019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CFDAD4D-5CF9-4F81-B0A5-470ECF1302D1}" type="slidenum">
              <a:rPr lang="ru-RU" smtClean="0"/>
              <a:t>‹#›</a:t>
            </a:fld>
            <a:endParaRPr lang="ru-RU"/>
          </a:p>
        </p:txBody>
      </p:sp>
    </p:spTree>
    <p:extLst>
      <p:ext uri="{BB962C8B-B14F-4D97-AF65-F5344CB8AC3E}">
        <p14:creationId xmlns:p14="http://schemas.microsoft.com/office/powerpoint/2010/main" val="27606599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ru-RU" smtClean="0"/>
              <a:t>Образец заголовка</a:t>
            </a:r>
            <a:endParaRPr lang="en-US" dirty="0"/>
          </a:p>
        </p:txBody>
      </p:sp>
      <p:sp>
        <p:nvSpPr>
          <p:cNvPr id="3" name="Content Placeholder 2"/>
          <p:cNvSpPr>
            <a:spLocks noGrp="1"/>
          </p:cNvSpPr>
          <p:nvPr>
            <p:ph idx="1"/>
          </p:nvPr>
        </p:nvSpPr>
        <p:spPr>
          <a:xfrm>
            <a:off x="5078065" y="609600"/>
            <a:ext cx="6189492" cy="5181600"/>
          </a:xfrm>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917228" y="2971802"/>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pPr marL="216000" indent="-216000">
              <a:buClr>
                <a:srgbClr val="000000"/>
              </a:buClr>
              <a:buSzPct val="45000"/>
              <a:buFont typeface="Wingdings" charset="2"/>
              <a:buChar char=""/>
            </a:pPr>
            <a:r>
              <a:rPr lang="en-US" spc="-1" smtClean="0">
                <a:solidFill>
                  <a:srgbClr val="292929"/>
                </a:solidFill>
                <a:latin typeface="Times New Roman"/>
              </a:rPr>
              <a:t>&lt;date/time&gt;</a:t>
            </a:r>
            <a:endParaRPr lang="en-US" spc="-1">
              <a:solidFill>
                <a:prstClr val="white">
                  <a:tint val="75000"/>
                </a:prstClr>
              </a:solidFill>
              <a:latin typeface="Times New Roman"/>
            </a:endParaRPr>
          </a:p>
        </p:txBody>
      </p:sp>
      <p:sp>
        <p:nvSpPr>
          <p:cNvPr id="6" name="Footer Placeholder 5"/>
          <p:cNvSpPr>
            <a:spLocks noGrp="1"/>
          </p:cNvSpPr>
          <p:nvPr>
            <p:ph type="ftr" sz="quarter" idx="11"/>
          </p:nvPr>
        </p:nvSpPr>
        <p:spPr/>
        <p:txBody>
          <a:bodyPr/>
          <a:lstStyle/>
          <a:p>
            <a:pPr marL="216000" indent="-216000" algn="ctr">
              <a:buClr>
                <a:srgbClr val="000000"/>
              </a:buClr>
              <a:buSzPct val="45000"/>
              <a:buFont typeface="Wingdings" charset="2"/>
              <a:buChar char=""/>
            </a:pPr>
            <a:r>
              <a:rPr lang="en-US" spc="-1" smtClean="0">
                <a:solidFill>
                  <a:srgbClr val="292929"/>
                </a:solidFill>
                <a:latin typeface="Times New Roman"/>
              </a:rPr>
              <a:t>&lt;footer&gt;</a:t>
            </a:r>
            <a:endParaRPr lang="en-US" spc="-1">
              <a:solidFill>
                <a:prstClr val="white">
                  <a:tint val="75000"/>
                </a:prstClr>
              </a:solidFill>
              <a:latin typeface="Times New Roman"/>
            </a:endParaRPr>
          </a:p>
        </p:txBody>
      </p:sp>
      <p:sp>
        <p:nvSpPr>
          <p:cNvPr id="7" name="Slide Number Placeholder 6"/>
          <p:cNvSpPr>
            <a:spLocks noGrp="1"/>
          </p:cNvSpPr>
          <p:nvPr>
            <p:ph type="sldNum" sz="quarter" idx="12"/>
          </p:nvPr>
        </p:nvSpPr>
        <p:spPr/>
        <p:txBody>
          <a:bodyPr/>
          <a:lstStyle/>
          <a:p>
            <a:pPr marL="216000" indent="-216000">
              <a:buClr>
                <a:srgbClr val="000000"/>
              </a:buClr>
              <a:buSzPct val="45000"/>
              <a:buFont typeface="Wingdings" charset="2"/>
              <a:buChar char=""/>
            </a:pPr>
            <a:fld id="{46918C8E-16C3-43F4-AB13-E7BC6AA90576}" type="slidenum">
              <a:rPr lang="en-US" spc="-1" smtClean="0">
                <a:solidFill>
                  <a:srgbClr val="292929"/>
                </a:solidFill>
                <a:latin typeface="Times New Roman"/>
              </a:rPr>
              <a:pPr marL="216000" indent="-216000">
                <a:buClr>
                  <a:srgbClr val="000000"/>
                </a:buClr>
                <a:buSzPct val="45000"/>
                <a:buFont typeface="Wingdings" charset="2"/>
                <a:buChar char=""/>
              </a:pPr>
              <a:t>‹#›</a:t>
            </a:fld>
            <a:endParaRPr lang="en-US" spc="-1">
              <a:solidFill>
                <a:prstClr val="white">
                  <a:tint val="75000"/>
                </a:prstClr>
              </a:solidFill>
              <a:latin typeface="Times New Roman"/>
            </a:endParaRPr>
          </a:p>
        </p:txBody>
      </p:sp>
    </p:spTree>
    <p:extLst>
      <p:ext uri="{BB962C8B-B14F-4D97-AF65-F5344CB8AC3E}">
        <p14:creationId xmlns:p14="http://schemas.microsoft.com/office/powerpoint/2010/main" val="8307833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17229" y="609600"/>
            <a:ext cx="5556804" cy="2362200"/>
          </a:xfrm>
        </p:spPr>
        <p:txBody>
          <a:bodyPr anchor="b">
            <a:normAutofit/>
          </a:bodyPr>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999910" y="758881"/>
            <a:ext cx="3955917"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913795" y="2971800"/>
            <a:ext cx="5561656"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pPr marL="216000" indent="-216000">
              <a:buClr>
                <a:srgbClr val="000000"/>
              </a:buClr>
              <a:buSzPct val="45000"/>
              <a:buFont typeface="Wingdings" charset="2"/>
              <a:buChar char=""/>
            </a:pPr>
            <a:r>
              <a:rPr lang="en-US" spc="-1" smtClean="0">
                <a:solidFill>
                  <a:srgbClr val="292929"/>
                </a:solidFill>
                <a:latin typeface="Times New Roman"/>
              </a:rPr>
              <a:t>&lt;date/time&gt;</a:t>
            </a:r>
            <a:endParaRPr lang="en-US" spc="-1">
              <a:solidFill>
                <a:prstClr val="white">
                  <a:tint val="75000"/>
                </a:prstClr>
              </a:solidFill>
              <a:latin typeface="Times New Roman"/>
            </a:endParaRPr>
          </a:p>
        </p:txBody>
      </p:sp>
      <p:sp>
        <p:nvSpPr>
          <p:cNvPr id="6" name="Footer Placeholder 5"/>
          <p:cNvSpPr>
            <a:spLocks noGrp="1"/>
          </p:cNvSpPr>
          <p:nvPr>
            <p:ph type="ftr" sz="quarter" idx="11"/>
          </p:nvPr>
        </p:nvSpPr>
        <p:spPr/>
        <p:txBody>
          <a:bodyPr/>
          <a:lstStyle/>
          <a:p>
            <a:pPr marL="216000" indent="-216000" algn="ctr">
              <a:buClr>
                <a:srgbClr val="000000"/>
              </a:buClr>
              <a:buSzPct val="45000"/>
              <a:buFont typeface="Wingdings" charset="2"/>
              <a:buChar char=""/>
            </a:pPr>
            <a:r>
              <a:rPr lang="en-US" spc="-1" smtClean="0">
                <a:solidFill>
                  <a:srgbClr val="292929"/>
                </a:solidFill>
                <a:latin typeface="Times New Roman"/>
              </a:rPr>
              <a:t>&lt;footer&gt;</a:t>
            </a:r>
            <a:endParaRPr lang="en-US" spc="-1">
              <a:solidFill>
                <a:prstClr val="white">
                  <a:tint val="75000"/>
                </a:prstClr>
              </a:solidFill>
              <a:latin typeface="Times New Roman"/>
            </a:endParaRPr>
          </a:p>
        </p:txBody>
      </p:sp>
      <p:sp>
        <p:nvSpPr>
          <p:cNvPr id="7" name="Slide Number Placeholder 6"/>
          <p:cNvSpPr>
            <a:spLocks noGrp="1"/>
          </p:cNvSpPr>
          <p:nvPr>
            <p:ph type="sldNum" sz="quarter" idx="12"/>
          </p:nvPr>
        </p:nvSpPr>
        <p:spPr/>
        <p:txBody>
          <a:bodyPr/>
          <a:lstStyle/>
          <a:p>
            <a:pPr marL="216000" indent="-216000">
              <a:buClr>
                <a:srgbClr val="000000"/>
              </a:buClr>
              <a:buSzPct val="45000"/>
              <a:buFont typeface="Wingdings" charset="2"/>
              <a:buChar char=""/>
            </a:pPr>
            <a:fld id="{46918C8E-16C3-43F4-AB13-E7BC6AA90576}" type="slidenum">
              <a:rPr lang="en-US" spc="-1" smtClean="0">
                <a:solidFill>
                  <a:srgbClr val="292929"/>
                </a:solidFill>
                <a:latin typeface="Times New Roman"/>
              </a:rPr>
              <a:pPr marL="216000" indent="-216000">
                <a:buClr>
                  <a:srgbClr val="000000"/>
                </a:buClr>
                <a:buSzPct val="45000"/>
                <a:buFont typeface="Wingdings" charset="2"/>
                <a:buChar char=""/>
              </a:pPr>
              <a:t>‹#›</a:t>
            </a:fld>
            <a:endParaRPr lang="en-US" spc="-1">
              <a:solidFill>
                <a:prstClr val="white">
                  <a:tint val="75000"/>
                </a:prstClr>
              </a:solidFill>
              <a:latin typeface="Times New Roman"/>
            </a:endParaRPr>
          </a:p>
        </p:txBody>
      </p:sp>
    </p:spTree>
    <p:extLst>
      <p:ext uri="{BB962C8B-B14F-4D97-AF65-F5344CB8AC3E}">
        <p14:creationId xmlns:p14="http://schemas.microsoft.com/office/powerpoint/2010/main" val="22644023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13807" y="4289374"/>
            <a:ext cx="10367564" cy="819355"/>
          </a:xfrm>
        </p:spPr>
        <p:txBody>
          <a:bodyPr anchor="b">
            <a:normAutofit/>
          </a:bodyPr>
          <a:lstStyle>
            <a:lvl1pPr>
              <a:defRPr sz="28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913807" y="621323"/>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913795" y="5108728"/>
            <a:ext cx="10365999"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pPr marL="216000" indent="-216000">
              <a:buClr>
                <a:srgbClr val="000000"/>
              </a:buClr>
              <a:buSzPct val="45000"/>
              <a:buFont typeface="Wingdings" charset="2"/>
              <a:buChar char=""/>
            </a:pPr>
            <a:r>
              <a:rPr lang="en-US" spc="-1" smtClean="0">
                <a:solidFill>
                  <a:srgbClr val="292929"/>
                </a:solidFill>
                <a:latin typeface="Times New Roman"/>
              </a:rPr>
              <a:t>&lt;date/time&gt;</a:t>
            </a:r>
            <a:endParaRPr lang="en-US" spc="-1">
              <a:solidFill>
                <a:prstClr val="white">
                  <a:tint val="75000"/>
                </a:prstClr>
              </a:solidFill>
              <a:latin typeface="Times New Roman"/>
            </a:endParaRPr>
          </a:p>
        </p:txBody>
      </p:sp>
      <p:sp>
        <p:nvSpPr>
          <p:cNvPr id="6" name="Footer Placeholder 5"/>
          <p:cNvSpPr>
            <a:spLocks noGrp="1"/>
          </p:cNvSpPr>
          <p:nvPr>
            <p:ph type="ftr" sz="quarter" idx="11"/>
          </p:nvPr>
        </p:nvSpPr>
        <p:spPr/>
        <p:txBody>
          <a:bodyPr/>
          <a:lstStyle/>
          <a:p>
            <a:pPr marL="216000" indent="-216000" algn="ctr">
              <a:buClr>
                <a:srgbClr val="000000"/>
              </a:buClr>
              <a:buSzPct val="45000"/>
              <a:buFont typeface="Wingdings" charset="2"/>
              <a:buChar char=""/>
            </a:pPr>
            <a:r>
              <a:rPr lang="en-US" spc="-1" smtClean="0">
                <a:solidFill>
                  <a:srgbClr val="292929"/>
                </a:solidFill>
                <a:latin typeface="Times New Roman"/>
              </a:rPr>
              <a:t>&lt;footer&gt;</a:t>
            </a:r>
            <a:endParaRPr lang="en-US" spc="-1">
              <a:solidFill>
                <a:prstClr val="white">
                  <a:tint val="75000"/>
                </a:prstClr>
              </a:solidFill>
              <a:latin typeface="Times New Roman"/>
            </a:endParaRPr>
          </a:p>
        </p:txBody>
      </p:sp>
      <p:sp>
        <p:nvSpPr>
          <p:cNvPr id="7" name="Slide Number Placeholder 6"/>
          <p:cNvSpPr>
            <a:spLocks noGrp="1"/>
          </p:cNvSpPr>
          <p:nvPr>
            <p:ph type="sldNum" sz="quarter" idx="12"/>
          </p:nvPr>
        </p:nvSpPr>
        <p:spPr/>
        <p:txBody>
          <a:bodyPr/>
          <a:lstStyle/>
          <a:p>
            <a:pPr marL="216000" indent="-216000">
              <a:buClr>
                <a:srgbClr val="000000"/>
              </a:buClr>
              <a:buSzPct val="45000"/>
              <a:buFont typeface="Wingdings" charset="2"/>
              <a:buChar char=""/>
            </a:pPr>
            <a:fld id="{46918C8E-16C3-43F4-AB13-E7BC6AA90576}" type="slidenum">
              <a:rPr lang="en-US" spc="-1" smtClean="0">
                <a:solidFill>
                  <a:srgbClr val="292929"/>
                </a:solidFill>
                <a:latin typeface="Times New Roman"/>
              </a:rPr>
              <a:pPr marL="216000" indent="-216000">
                <a:buClr>
                  <a:srgbClr val="000000"/>
                </a:buClr>
                <a:buSzPct val="45000"/>
                <a:buFont typeface="Wingdings" charset="2"/>
                <a:buChar char=""/>
              </a:pPr>
              <a:t>‹#›</a:t>
            </a:fld>
            <a:endParaRPr lang="en-US" spc="-1">
              <a:solidFill>
                <a:prstClr val="white">
                  <a:tint val="75000"/>
                </a:prstClr>
              </a:solidFill>
              <a:latin typeface="Times New Roman"/>
            </a:endParaRPr>
          </a:p>
        </p:txBody>
      </p:sp>
    </p:spTree>
    <p:extLst>
      <p:ext uri="{BB962C8B-B14F-4D97-AF65-F5344CB8AC3E}">
        <p14:creationId xmlns:p14="http://schemas.microsoft.com/office/powerpoint/2010/main" val="16973870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2"/>
            <a:ext cx="10353763" cy="3424859"/>
          </a:xfrm>
        </p:spPr>
        <p:txBody>
          <a:bodyPr anchor="ctr"/>
          <a:lstStyle>
            <a:lvl1pP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913797"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pPr marL="216000" indent="-216000">
              <a:buClr>
                <a:srgbClr val="000000"/>
              </a:buClr>
              <a:buSzPct val="45000"/>
              <a:buFont typeface="Wingdings" charset="2"/>
              <a:buChar char=""/>
            </a:pPr>
            <a:r>
              <a:rPr lang="en-US" spc="-1" smtClean="0">
                <a:solidFill>
                  <a:srgbClr val="292929"/>
                </a:solidFill>
                <a:latin typeface="Times New Roman"/>
              </a:rPr>
              <a:t>&lt;date/time&gt;</a:t>
            </a:r>
            <a:endParaRPr lang="en-US" spc="-1">
              <a:solidFill>
                <a:prstClr val="white">
                  <a:tint val="75000"/>
                </a:prstClr>
              </a:solidFill>
              <a:latin typeface="Times New Roman"/>
            </a:endParaRPr>
          </a:p>
        </p:txBody>
      </p:sp>
      <p:sp>
        <p:nvSpPr>
          <p:cNvPr id="6" name="Footer Placeholder 5"/>
          <p:cNvSpPr>
            <a:spLocks noGrp="1"/>
          </p:cNvSpPr>
          <p:nvPr>
            <p:ph type="ftr" sz="quarter" idx="11"/>
          </p:nvPr>
        </p:nvSpPr>
        <p:spPr/>
        <p:txBody>
          <a:bodyPr/>
          <a:lstStyle/>
          <a:p>
            <a:pPr marL="216000" indent="-216000" algn="ctr">
              <a:buClr>
                <a:srgbClr val="000000"/>
              </a:buClr>
              <a:buSzPct val="45000"/>
              <a:buFont typeface="Wingdings" charset="2"/>
              <a:buChar char=""/>
            </a:pPr>
            <a:r>
              <a:rPr lang="en-US" spc="-1" smtClean="0">
                <a:solidFill>
                  <a:srgbClr val="292929"/>
                </a:solidFill>
                <a:latin typeface="Times New Roman"/>
              </a:rPr>
              <a:t>&lt;footer&gt;</a:t>
            </a:r>
            <a:endParaRPr lang="en-US" spc="-1">
              <a:solidFill>
                <a:prstClr val="white">
                  <a:tint val="75000"/>
                </a:prstClr>
              </a:solidFill>
              <a:latin typeface="Times New Roman"/>
            </a:endParaRPr>
          </a:p>
        </p:txBody>
      </p:sp>
      <p:sp>
        <p:nvSpPr>
          <p:cNvPr id="7" name="Slide Number Placeholder 6"/>
          <p:cNvSpPr>
            <a:spLocks noGrp="1"/>
          </p:cNvSpPr>
          <p:nvPr>
            <p:ph type="sldNum" sz="quarter" idx="12"/>
          </p:nvPr>
        </p:nvSpPr>
        <p:spPr/>
        <p:txBody>
          <a:bodyPr/>
          <a:lstStyle/>
          <a:p>
            <a:pPr marL="216000" indent="-216000">
              <a:buClr>
                <a:srgbClr val="000000"/>
              </a:buClr>
              <a:buSzPct val="45000"/>
              <a:buFont typeface="Wingdings" charset="2"/>
              <a:buChar char=""/>
            </a:pPr>
            <a:fld id="{46918C8E-16C3-43F4-AB13-E7BC6AA90576}" type="slidenum">
              <a:rPr lang="en-US" spc="-1" smtClean="0">
                <a:solidFill>
                  <a:srgbClr val="292929"/>
                </a:solidFill>
                <a:latin typeface="Times New Roman"/>
              </a:rPr>
              <a:pPr marL="216000" indent="-216000">
                <a:buClr>
                  <a:srgbClr val="000000"/>
                </a:buClr>
                <a:buSzPct val="45000"/>
                <a:buFont typeface="Wingdings" charset="2"/>
                <a:buChar char=""/>
              </a:pPr>
              <a:t>‹#›</a:t>
            </a:fld>
            <a:endParaRPr lang="en-US" spc="-1">
              <a:solidFill>
                <a:prstClr val="white">
                  <a:tint val="75000"/>
                </a:prstClr>
              </a:solidFill>
              <a:latin typeface="Times New Roman"/>
            </a:endParaRPr>
          </a:p>
        </p:txBody>
      </p:sp>
    </p:spTree>
    <p:extLst>
      <p:ext uri="{BB962C8B-B14F-4D97-AF65-F5344CB8AC3E}">
        <p14:creationId xmlns:p14="http://schemas.microsoft.com/office/powerpoint/2010/main" val="31872924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720645"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913793" y="4204821"/>
            <a:ext cx="10353763"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pPr marL="216000" indent="-216000">
              <a:buClr>
                <a:srgbClr val="000000"/>
              </a:buClr>
              <a:buSzPct val="45000"/>
              <a:buFont typeface="Wingdings" charset="2"/>
              <a:buChar char=""/>
            </a:pPr>
            <a:r>
              <a:rPr lang="en-US" spc="-1" smtClean="0">
                <a:solidFill>
                  <a:srgbClr val="292929"/>
                </a:solidFill>
                <a:latin typeface="Times New Roman"/>
              </a:rPr>
              <a:t>&lt;date/time&gt;</a:t>
            </a:r>
            <a:endParaRPr lang="en-US" spc="-1">
              <a:solidFill>
                <a:prstClr val="white">
                  <a:tint val="75000"/>
                </a:prstClr>
              </a:solidFill>
              <a:latin typeface="Times New Roman"/>
            </a:endParaRPr>
          </a:p>
        </p:txBody>
      </p:sp>
      <p:sp>
        <p:nvSpPr>
          <p:cNvPr id="6" name="Footer Placeholder 5"/>
          <p:cNvSpPr>
            <a:spLocks noGrp="1"/>
          </p:cNvSpPr>
          <p:nvPr>
            <p:ph type="ftr" sz="quarter" idx="11"/>
          </p:nvPr>
        </p:nvSpPr>
        <p:spPr/>
        <p:txBody>
          <a:bodyPr/>
          <a:lstStyle/>
          <a:p>
            <a:pPr marL="216000" indent="-216000" algn="ctr">
              <a:buClr>
                <a:srgbClr val="000000"/>
              </a:buClr>
              <a:buSzPct val="45000"/>
              <a:buFont typeface="Wingdings" charset="2"/>
              <a:buChar char=""/>
            </a:pPr>
            <a:r>
              <a:rPr lang="en-US" spc="-1" smtClean="0">
                <a:solidFill>
                  <a:srgbClr val="292929"/>
                </a:solidFill>
                <a:latin typeface="Times New Roman"/>
              </a:rPr>
              <a:t>&lt;footer&gt;</a:t>
            </a:r>
            <a:endParaRPr lang="en-US" spc="-1">
              <a:solidFill>
                <a:prstClr val="white">
                  <a:tint val="75000"/>
                </a:prstClr>
              </a:solidFill>
              <a:latin typeface="Times New Roman"/>
            </a:endParaRPr>
          </a:p>
        </p:txBody>
      </p:sp>
      <p:sp>
        <p:nvSpPr>
          <p:cNvPr id="7" name="Slide Number Placeholder 6"/>
          <p:cNvSpPr>
            <a:spLocks noGrp="1"/>
          </p:cNvSpPr>
          <p:nvPr>
            <p:ph type="sldNum" sz="quarter" idx="12"/>
          </p:nvPr>
        </p:nvSpPr>
        <p:spPr/>
        <p:txBody>
          <a:bodyPr/>
          <a:lstStyle/>
          <a:p>
            <a:pPr marL="216000" indent="-216000">
              <a:buClr>
                <a:srgbClr val="000000"/>
              </a:buClr>
              <a:buSzPct val="45000"/>
              <a:buFont typeface="Wingdings" charset="2"/>
              <a:buChar char=""/>
            </a:pPr>
            <a:fld id="{46918C8E-16C3-43F4-AB13-E7BC6AA90576}" type="slidenum">
              <a:rPr lang="en-US" spc="-1" smtClean="0">
                <a:solidFill>
                  <a:srgbClr val="292929"/>
                </a:solidFill>
                <a:latin typeface="Times New Roman"/>
              </a:rPr>
              <a:pPr marL="216000" indent="-216000">
                <a:buClr>
                  <a:srgbClr val="000000"/>
                </a:buClr>
                <a:buSzPct val="45000"/>
                <a:buFont typeface="Wingdings" charset="2"/>
                <a:buChar char=""/>
              </a:pPr>
              <a:t>‹#›</a:t>
            </a:fld>
            <a:endParaRPr lang="en-US" spc="-1">
              <a:solidFill>
                <a:prstClr val="white">
                  <a:tint val="75000"/>
                </a:prstClr>
              </a:solidFill>
              <a:latin typeface="Times New Roman"/>
            </a:endParaRPr>
          </a:p>
        </p:txBody>
      </p:sp>
      <p:sp>
        <p:nvSpPr>
          <p:cNvPr id="10" name="TextBox 9"/>
          <p:cNvSpPr txBox="1"/>
          <p:nvPr/>
        </p:nvSpPr>
        <p:spPr>
          <a:xfrm>
            <a:off x="673660" y="64174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8000" dirty="0">
                <a:solidFill>
                  <a:prstClr val="white"/>
                </a:solidFill>
                <a:effectLst/>
              </a:rPr>
              <a:t>“</a:t>
            </a:r>
          </a:p>
        </p:txBody>
      </p:sp>
      <p:sp>
        <p:nvSpPr>
          <p:cNvPr id="14" name="TextBox 13"/>
          <p:cNvSpPr txBox="1"/>
          <p:nvPr/>
        </p:nvSpPr>
        <p:spPr>
          <a:xfrm>
            <a:off x="10595628" y="307337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white"/>
                </a:solidFill>
                <a:effectLst/>
              </a:rPr>
              <a:t>”</a:t>
            </a:r>
          </a:p>
        </p:txBody>
      </p:sp>
    </p:spTree>
    <p:extLst>
      <p:ext uri="{BB962C8B-B14F-4D97-AF65-F5344CB8AC3E}">
        <p14:creationId xmlns:p14="http://schemas.microsoft.com/office/powerpoint/2010/main" val="795908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13807" y="2126944"/>
            <a:ext cx="10355327" cy="2511835"/>
          </a:xfrm>
        </p:spPr>
        <p:txBody>
          <a:bodyPr anchor="b"/>
          <a:lstStyle>
            <a:lvl1pP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913795"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pPr marL="216000" indent="-216000">
              <a:buClr>
                <a:srgbClr val="000000"/>
              </a:buClr>
              <a:buSzPct val="45000"/>
              <a:buFont typeface="Wingdings" charset="2"/>
              <a:buChar char=""/>
            </a:pPr>
            <a:r>
              <a:rPr lang="en-US" spc="-1" smtClean="0">
                <a:solidFill>
                  <a:srgbClr val="292929"/>
                </a:solidFill>
                <a:latin typeface="Times New Roman"/>
              </a:rPr>
              <a:t>&lt;date/time&gt;</a:t>
            </a:r>
            <a:endParaRPr lang="en-US" spc="-1">
              <a:solidFill>
                <a:prstClr val="white">
                  <a:tint val="75000"/>
                </a:prstClr>
              </a:solidFill>
              <a:latin typeface="Times New Roman"/>
            </a:endParaRPr>
          </a:p>
        </p:txBody>
      </p:sp>
      <p:sp>
        <p:nvSpPr>
          <p:cNvPr id="6" name="Footer Placeholder 5"/>
          <p:cNvSpPr>
            <a:spLocks noGrp="1"/>
          </p:cNvSpPr>
          <p:nvPr>
            <p:ph type="ftr" sz="quarter" idx="11"/>
          </p:nvPr>
        </p:nvSpPr>
        <p:spPr/>
        <p:txBody>
          <a:bodyPr/>
          <a:lstStyle/>
          <a:p>
            <a:pPr marL="216000" indent="-216000" algn="ctr">
              <a:buClr>
                <a:srgbClr val="000000"/>
              </a:buClr>
              <a:buSzPct val="45000"/>
              <a:buFont typeface="Wingdings" charset="2"/>
              <a:buChar char=""/>
            </a:pPr>
            <a:r>
              <a:rPr lang="en-US" spc="-1" smtClean="0">
                <a:solidFill>
                  <a:srgbClr val="292929"/>
                </a:solidFill>
                <a:latin typeface="Times New Roman"/>
              </a:rPr>
              <a:t>&lt;footer&gt;</a:t>
            </a:r>
            <a:endParaRPr lang="en-US" spc="-1">
              <a:solidFill>
                <a:prstClr val="white">
                  <a:tint val="75000"/>
                </a:prstClr>
              </a:solidFill>
              <a:latin typeface="Times New Roman"/>
            </a:endParaRPr>
          </a:p>
        </p:txBody>
      </p:sp>
      <p:sp>
        <p:nvSpPr>
          <p:cNvPr id="7" name="Slide Number Placeholder 6"/>
          <p:cNvSpPr>
            <a:spLocks noGrp="1"/>
          </p:cNvSpPr>
          <p:nvPr>
            <p:ph type="sldNum" sz="quarter" idx="12"/>
          </p:nvPr>
        </p:nvSpPr>
        <p:spPr/>
        <p:txBody>
          <a:bodyPr/>
          <a:lstStyle/>
          <a:p>
            <a:pPr marL="216000" indent="-216000">
              <a:buClr>
                <a:srgbClr val="000000"/>
              </a:buClr>
              <a:buSzPct val="45000"/>
              <a:buFont typeface="Wingdings" charset="2"/>
              <a:buChar char=""/>
            </a:pPr>
            <a:fld id="{46918C8E-16C3-43F4-AB13-E7BC6AA90576}" type="slidenum">
              <a:rPr lang="en-US" spc="-1" smtClean="0">
                <a:solidFill>
                  <a:srgbClr val="292929"/>
                </a:solidFill>
                <a:latin typeface="Times New Roman"/>
              </a:rPr>
              <a:pPr marL="216000" indent="-216000">
                <a:buClr>
                  <a:srgbClr val="000000"/>
                </a:buClr>
                <a:buSzPct val="45000"/>
                <a:buFont typeface="Wingdings" charset="2"/>
                <a:buChar char=""/>
              </a:pPr>
              <a:t>‹#›</a:t>
            </a:fld>
            <a:endParaRPr lang="en-US" spc="-1">
              <a:solidFill>
                <a:prstClr val="white">
                  <a:tint val="75000"/>
                </a:prstClr>
              </a:solidFill>
              <a:latin typeface="Times New Roman"/>
            </a:endParaRPr>
          </a:p>
        </p:txBody>
      </p:sp>
    </p:spTree>
    <p:extLst>
      <p:ext uri="{BB962C8B-B14F-4D97-AF65-F5344CB8AC3E}">
        <p14:creationId xmlns:p14="http://schemas.microsoft.com/office/powerpoint/2010/main" val="29996361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913793" y="609602"/>
            <a:ext cx="10353763" cy="1325563"/>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913795" y="2088321"/>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913795"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4444878" y="2088320"/>
            <a:ext cx="3298559"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0" name="Text Placeholder 3"/>
          <p:cNvSpPr>
            <a:spLocks noGrp="1"/>
          </p:cNvSpPr>
          <p:nvPr>
            <p:ph type="body" sz="half" idx="16"/>
          </p:nvPr>
        </p:nvSpPr>
        <p:spPr>
          <a:xfrm>
            <a:off x="4444879"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7973299"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Text Placeholder 3"/>
          <p:cNvSpPr>
            <a:spLocks noGrp="1"/>
          </p:cNvSpPr>
          <p:nvPr>
            <p:ph type="body" sz="half" idx="17"/>
          </p:nvPr>
        </p:nvSpPr>
        <p:spPr>
          <a:xfrm>
            <a:off x="7976347"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pPr marL="216000" indent="-216000">
              <a:buClr>
                <a:srgbClr val="000000"/>
              </a:buClr>
              <a:buSzPct val="45000"/>
              <a:buFont typeface="Wingdings" charset="2"/>
              <a:buChar char=""/>
            </a:pPr>
            <a:r>
              <a:rPr lang="en-US" spc="-1" smtClean="0">
                <a:solidFill>
                  <a:srgbClr val="292929"/>
                </a:solidFill>
                <a:latin typeface="Times New Roman"/>
              </a:rPr>
              <a:t>&lt;date/time&gt;</a:t>
            </a:r>
            <a:endParaRPr lang="en-US" spc="-1">
              <a:solidFill>
                <a:prstClr val="white">
                  <a:tint val="75000"/>
                </a:prstClr>
              </a:solidFill>
              <a:latin typeface="Times New Roman"/>
            </a:endParaRPr>
          </a:p>
        </p:txBody>
      </p:sp>
      <p:sp>
        <p:nvSpPr>
          <p:cNvPr id="4" name="Footer Placeholder 3"/>
          <p:cNvSpPr>
            <a:spLocks noGrp="1"/>
          </p:cNvSpPr>
          <p:nvPr>
            <p:ph type="ftr" sz="quarter" idx="11"/>
          </p:nvPr>
        </p:nvSpPr>
        <p:spPr/>
        <p:txBody>
          <a:bodyPr/>
          <a:lstStyle/>
          <a:p>
            <a:pPr marL="216000" indent="-216000" algn="ctr">
              <a:buClr>
                <a:srgbClr val="000000"/>
              </a:buClr>
              <a:buSzPct val="45000"/>
              <a:buFont typeface="Wingdings" charset="2"/>
              <a:buChar char=""/>
            </a:pPr>
            <a:r>
              <a:rPr lang="en-US" spc="-1" smtClean="0">
                <a:solidFill>
                  <a:srgbClr val="292929"/>
                </a:solidFill>
                <a:latin typeface="Times New Roman"/>
              </a:rPr>
              <a:t>&lt;footer&gt;</a:t>
            </a:r>
            <a:endParaRPr lang="en-US" spc="-1">
              <a:solidFill>
                <a:prstClr val="white">
                  <a:tint val="75000"/>
                </a:prstClr>
              </a:solidFill>
              <a:latin typeface="Times New Roman"/>
            </a:endParaRPr>
          </a:p>
        </p:txBody>
      </p:sp>
      <p:sp>
        <p:nvSpPr>
          <p:cNvPr id="5" name="Slide Number Placeholder 4"/>
          <p:cNvSpPr>
            <a:spLocks noGrp="1"/>
          </p:cNvSpPr>
          <p:nvPr>
            <p:ph type="sldNum" sz="quarter" idx="12"/>
          </p:nvPr>
        </p:nvSpPr>
        <p:spPr/>
        <p:txBody>
          <a:bodyPr/>
          <a:lstStyle/>
          <a:p>
            <a:pPr marL="216000" indent="-216000">
              <a:buClr>
                <a:srgbClr val="000000"/>
              </a:buClr>
              <a:buSzPct val="45000"/>
              <a:buFont typeface="Wingdings" charset="2"/>
              <a:buChar char=""/>
            </a:pPr>
            <a:fld id="{46918C8E-16C3-43F4-AB13-E7BC6AA90576}" type="slidenum">
              <a:rPr lang="en-US" spc="-1" smtClean="0">
                <a:solidFill>
                  <a:srgbClr val="292929"/>
                </a:solidFill>
                <a:latin typeface="Times New Roman"/>
              </a:rPr>
              <a:pPr marL="216000" indent="-216000">
                <a:buClr>
                  <a:srgbClr val="000000"/>
                </a:buClr>
                <a:buSzPct val="45000"/>
                <a:buFont typeface="Wingdings" charset="2"/>
                <a:buChar char=""/>
              </a:pPr>
              <a:t>‹#›</a:t>
            </a:fld>
            <a:endParaRPr lang="en-US" spc="-1">
              <a:solidFill>
                <a:prstClr val="white">
                  <a:tint val="75000"/>
                </a:prstClr>
              </a:solidFill>
              <a:latin typeface="Times New Roman"/>
            </a:endParaRPr>
          </a:p>
        </p:txBody>
      </p:sp>
    </p:spTree>
    <p:extLst>
      <p:ext uri="{BB962C8B-B14F-4D97-AF65-F5344CB8AC3E}">
        <p14:creationId xmlns:p14="http://schemas.microsoft.com/office/powerpoint/2010/main" val="18207425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2"/>
            <a:ext cx="10353763" cy="1325563"/>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913796" y="3989147"/>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1092020" y="2092235"/>
            <a:ext cx="2940051"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1" name="Text Placeholder 3"/>
          <p:cNvSpPr>
            <a:spLocks noGrp="1"/>
          </p:cNvSpPr>
          <p:nvPr>
            <p:ph type="body" sz="half" idx="18"/>
          </p:nvPr>
        </p:nvSpPr>
        <p:spPr>
          <a:xfrm>
            <a:off x="913796" y="4565409"/>
            <a:ext cx="3298955" cy="122579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4442702" y="3989147"/>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4568996" y="2092235"/>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19"/>
          </p:nvPr>
        </p:nvSpPr>
        <p:spPr>
          <a:xfrm>
            <a:off x="4441348" y="4565408"/>
            <a:ext cx="3300336" cy="122579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7973423" y="3989147"/>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8152805" y="2092235"/>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7" name="Text Placeholder 3"/>
          <p:cNvSpPr>
            <a:spLocks noGrp="1"/>
          </p:cNvSpPr>
          <p:nvPr>
            <p:ph type="body" sz="half" idx="20"/>
          </p:nvPr>
        </p:nvSpPr>
        <p:spPr>
          <a:xfrm>
            <a:off x="7973297" y="4565410"/>
            <a:ext cx="3294259" cy="122579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pPr marL="216000" indent="-216000">
              <a:buClr>
                <a:srgbClr val="000000"/>
              </a:buClr>
              <a:buSzPct val="45000"/>
              <a:buFont typeface="Wingdings" charset="2"/>
              <a:buChar char=""/>
            </a:pPr>
            <a:r>
              <a:rPr lang="en-US" spc="-1" smtClean="0">
                <a:solidFill>
                  <a:srgbClr val="292929"/>
                </a:solidFill>
                <a:latin typeface="Times New Roman"/>
              </a:rPr>
              <a:t>&lt;date/time&gt;</a:t>
            </a:r>
            <a:endParaRPr lang="en-US" spc="-1">
              <a:solidFill>
                <a:prstClr val="white">
                  <a:tint val="75000"/>
                </a:prstClr>
              </a:solidFill>
              <a:latin typeface="Times New Roman"/>
            </a:endParaRPr>
          </a:p>
        </p:txBody>
      </p:sp>
      <p:sp>
        <p:nvSpPr>
          <p:cNvPr id="4" name="Footer Placeholder 3"/>
          <p:cNvSpPr>
            <a:spLocks noGrp="1"/>
          </p:cNvSpPr>
          <p:nvPr>
            <p:ph type="ftr" sz="quarter" idx="11"/>
          </p:nvPr>
        </p:nvSpPr>
        <p:spPr/>
        <p:txBody>
          <a:bodyPr/>
          <a:lstStyle/>
          <a:p>
            <a:pPr marL="216000" indent="-216000" algn="ctr">
              <a:buClr>
                <a:srgbClr val="000000"/>
              </a:buClr>
              <a:buSzPct val="45000"/>
              <a:buFont typeface="Wingdings" charset="2"/>
              <a:buChar char=""/>
            </a:pPr>
            <a:r>
              <a:rPr lang="en-US" spc="-1" smtClean="0">
                <a:solidFill>
                  <a:srgbClr val="292929"/>
                </a:solidFill>
                <a:latin typeface="Times New Roman"/>
              </a:rPr>
              <a:t>&lt;footer&gt;</a:t>
            </a:r>
            <a:endParaRPr lang="en-US" spc="-1">
              <a:solidFill>
                <a:prstClr val="white">
                  <a:tint val="75000"/>
                </a:prstClr>
              </a:solidFill>
              <a:latin typeface="Times New Roman"/>
            </a:endParaRPr>
          </a:p>
        </p:txBody>
      </p:sp>
      <p:sp>
        <p:nvSpPr>
          <p:cNvPr id="5" name="Slide Number Placeholder 4"/>
          <p:cNvSpPr>
            <a:spLocks noGrp="1"/>
          </p:cNvSpPr>
          <p:nvPr>
            <p:ph type="sldNum" sz="quarter" idx="12"/>
          </p:nvPr>
        </p:nvSpPr>
        <p:spPr/>
        <p:txBody>
          <a:bodyPr/>
          <a:lstStyle/>
          <a:p>
            <a:pPr marL="216000" indent="-216000">
              <a:buClr>
                <a:srgbClr val="000000"/>
              </a:buClr>
              <a:buSzPct val="45000"/>
              <a:buFont typeface="Wingdings" charset="2"/>
              <a:buChar char=""/>
            </a:pPr>
            <a:fld id="{46918C8E-16C3-43F4-AB13-E7BC6AA90576}" type="slidenum">
              <a:rPr lang="en-US" spc="-1" smtClean="0">
                <a:solidFill>
                  <a:srgbClr val="292929"/>
                </a:solidFill>
                <a:latin typeface="Times New Roman"/>
              </a:rPr>
              <a:pPr marL="216000" indent="-216000">
                <a:buClr>
                  <a:srgbClr val="000000"/>
                </a:buClr>
                <a:buSzPct val="45000"/>
                <a:buFont typeface="Wingdings" charset="2"/>
                <a:buChar char=""/>
              </a:pPr>
              <a:t>‹#›</a:t>
            </a:fld>
            <a:endParaRPr lang="en-US" spc="-1">
              <a:solidFill>
                <a:prstClr val="white">
                  <a:tint val="75000"/>
                </a:prstClr>
              </a:solidFill>
              <a:latin typeface="Times New Roman"/>
            </a:endParaRPr>
          </a:p>
        </p:txBody>
      </p:sp>
    </p:spTree>
    <p:extLst>
      <p:ext uri="{BB962C8B-B14F-4D97-AF65-F5344CB8AC3E}">
        <p14:creationId xmlns:p14="http://schemas.microsoft.com/office/powerpoint/2010/main" val="29796347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marL="216000" indent="-216000">
              <a:buClr>
                <a:srgbClr val="000000"/>
              </a:buClr>
              <a:buSzPct val="45000"/>
              <a:buFont typeface="Wingdings" charset="2"/>
              <a:buChar char=""/>
            </a:pPr>
            <a:r>
              <a:rPr lang="en-US" spc="-1" smtClean="0">
                <a:solidFill>
                  <a:srgbClr val="292929"/>
                </a:solidFill>
                <a:latin typeface="Times New Roman"/>
              </a:rPr>
              <a:t>&lt;date/time&gt;</a:t>
            </a:r>
            <a:endParaRPr lang="en-US" spc="-1">
              <a:solidFill>
                <a:prstClr val="white">
                  <a:tint val="75000"/>
                </a:prstClr>
              </a:solidFill>
              <a:latin typeface="Times New Roman"/>
            </a:endParaRPr>
          </a:p>
        </p:txBody>
      </p:sp>
      <p:sp>
        <p:nvSpPr>
          <p:cNvPr id="5" name="Footer Placeholder 4"/>
          <p:cNvSpPr>
            <a:spLocks noGrp="1"/>
          </p:cNvSpPr>
          <p:nvPr>
            <p:ph type="ftr" sz="quarter" idx="11"/>
          </p:nvPr>
        </p:nvSpPr>
        <p:spPr/>
        <p:txBody>
          <a:bodyPr/>
          <a:lstStyle/>
          <a:p>
            <a:pPr marL="216000" indent="-216000" algn="ctr">
              <a:buClr>
                <a:srgbClr val="000000"/>
              </a:buClr>
              <a:buSzPct val="45000"/>
              <a:buFont typeface="Wingdings" charset="2"/>
              <a:buChar char=""/>
            </a:pPr>
            <a:r>
              <a:rPr lang="en-US" spc="-1" smtClean="0">
                <a:solidFill>
                  <a:srgbClr val="292929"/>
                </a:solidFill>
                <a:latin typeface="Times New Roman"/>
              </a:rPr>
              <a:t>&lt;footer&gt;</a:t>
            </a:r>
            <a:endParaRPr lang="en-US" spc="-1">
              <a:solidFill>
                <a:prstClr val="white">
                  <a:tint val="75000"/>
                </a:prstClr>
              </a:solidFill>
              <a:latin typeface="Times New Roman"/>
            </a:endParaRPr>
          </a:p>
        </p:txBody>
      </p:sp>
      <p:sp>
        <p:nvSpPr>
          <p:cNvPr id="6" name="Slide Number Placeholder 5"/>
          <p:cNvSpPr>
            <a:spLocks noGrp="1"/>
          </p:cNvSpPr>
          <p:nvPr>
            <p:ph type="sldNum" sz="quarter" idx="12"/>
          </p:nvPr>
        </p:nvSpPr>
        <p:spPr/>
        <p:txBody>
          <a:bodyPr/>
          <a:lstStyle/>
          <a:p>
            <a:pPr marL="216000" indent="-216000">
              <a:buClr>
                <a:srgbClr val="000000"/>
              </a:buClr>
              <a:buSzPct val="45000"/>
              <a:buFont typeface="Wingdings" charset="2"/>
              <a:buChar char=""/>
            </a:pPr>
            <a:fld id="{46918C8E-16C3-43F4-AB13-E7BC6AA90576}" type="slidenum">
              <a:rPr lang="en-US" spc="-1" smtClean="0">
                <a:solidFill>
                  <a:srgbClr val="292929"/>
                </a:solidFill>
                <a:latin typeface="Times New Roman"/>
              </a:rPr>
              <a:pPr marL="216000" indent="-216000">
                <a:buClr>
                  <a:srgbClr val="000000"/>
                </a:buClr>
                <a:buSzPct val="45000"/>
                <a:buFont typeface="Wingdings" charset="2"/>
                <a:buChar char=""/>
              </a:pPr>
              <a:t>‹#›</a:t>
            </a:fld>
            <a:endParaRPr lang="en-US" spc="-1">
              <a:solidFill>
                <a:prstClr val="white">
                  <a:tint val="75000"/>
                </a:prstClr>
              </a:solidFill>
              <a:latin typeface="Times New Roman"/>
            </a:endParaRPr>
          </a:p>
        </p:txBody>
      </p:sp>
    </p:spTree>
    <p:extLst>
      <p:ext uri="{BB962C8B-B14F-4D97-AF65-F5344CB8AC3E}">
        <p14:creationId xmlns:p14="http://schemas.microsoft.com/office/powerpoint/2010/main" val="30090374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609601"/>
            <a:ext cx="2542657" cy="5181601"/>
          </a:xfrm>
        </p:spPr>
        <p:txBody>
          <a:bodyPr vert="eaVert"/>
          <a:lstStyle>
            <a:lvl1pPr algn="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913796" y="609601"/>
            <a:ext cx="7658705" cy="518160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marL="216000" indent="-216000">
              <a:buClr>
                <a:srgbClr val="000000"/>
              </a:buClr>
              <a:buSzPct val="45000"/>
              <a:buFont typeface="Wingdings" charset="2"/>
              <a:buChar char=""/>
            </a:pPr>
            <a:r>
              <a:rPr lang="en-US" spc="-1" smtClean="0">
                <a:solidFill>
                  <a:srgbClr val="292929"/>
                </a:solidFill>
                <a:latin typeface="Times New Roman"/>
              </a:rPr>
              <a:t>&lt;date/time&gt;</a:t>
            </a:r>
            <a:endParaRPr lang="en-US" spc="-1">
              <a:solidFill>
                <a:prstClr val="white">
                  <a:tint val="75000"/>
                </a:prstClr>
              </a:solidFill>
              <a:latin typeface="Times New Roman"/>
            </a:endParaRPr>
          </a:p>
        </p:txBody>
      </p:sp>
      <p:sp>
        <p:nvSpPr>
          <p:cNvPr id="5" name="Footer Placeholder 4"/>
          <p:cNvSpPr>
            <a:spLocks noGrp="1"/>
          </p:cNvSpPr>
          <p:nvPr>
            <p:ph type="ftr" sz="quarter" idx="11"/>
          </p:nvPr>
        </p:nvSpPr>
        <p:spPr/>
        <p:txBody>
          <a:bodyPr/>
          <a:lstStyle/>
          <a:p>
            <a:pPr marL="216000" indent="-216000" algn="ctr">
              <a:buClr>
                <a:srgbClr val="000000"/>
              </a:buClr>
              <a:buSzPct val="45000"/>
              <a:buFont typeface="Wingdings" charset="2"/>
              <a:buChar char=""/>
            </a:pPr>
            <a:r>
              <a:rPr lang="en-US" spc="-1" smtClean="0">
                <a:solidFill>
                  <a:srgbClr val="292929"/>
                </a:solidFill>
                <a:latin typeface="Times New Roman"/>
              </a:rPr>
              <a:t>&lt;footer&gt;</a:t>
            </a:r>
            <a:endParaRPr lang="en-US" spc="-1">
              <a:solidFill>
                <a:prstClr val="white">
                  <a:tint val="75000"/>
                </a:prstClr>
              </a:solidFill>
              <a:latin typeface="Times New Roman"/>
            </a:endParaRPr>
          </a:p>
        </p:txBody>
      </p:sp>
      <p:sp>
        <p:nvSpPr>
          <p:cNvPr id="6" name="Slide Number Placeholder 5"/>
          <p:cNvSpPr>
            <a:spLocks noGrp="1"/>
          </p:cNvSpPr>
          <p:nvPr>
            <p:ph type="sldNum" sz="quarter" idx="12"/>
          </p:nvPr>
        </p:nvSpPr>
        <p:spPr/>
        <p:txBody>
          <a:bodyPr/>
          <a:lstStyle/>
          <a:p>
            <a:pPr marL="216000" indent="-216000">
              <a:buClr>
                <a:srgbClr val="000000"/>
              </a:buClr>
              <a:buSzPct val="45000"/>
              <a:buFont typeface="Wingdings" charset="2"/>
              <a:buChar char=""/>
            </a:pPr>
            <a:fld id="{46918C8E-16C3-43F4-AB13-E7BC6AA90576}" type="slidenum">
              <a:rPr lang="en-US" spc="-1" smtClean="0">
                <a:solidFill>
                  <a:srgbClr val="292929"/>
                </a:solidFill>
                <a:latin typeface="Times New Roman"/>
              </a:rPr>
              <a:pPr marL="216000" indent="-216000">
                <a:buClr>
                  <a:srgbClr val="000000"/>
                </a:buClr>
                <a:buSzPct val="45000"/>
                <a:buFont typeface="Wingdings" charset="2"/>
                <a:buChar char=""/>
              </a:pPr>
              <a:t>‹#›</a:t>
            </a:fld>
            <a:endParaRPr lang="en-US" spc="-1">
              <a:solidFill>
                <a:prstClr val="white">
                  <a:tint val="75000"/>
                </a:prstClr>
              </a:solidFill>
              <a:latin typeface="Times New Roman"/>
            </a:endParaRPr>
          </a:p>
        </p:txBody>
      </p:sp>
    </p:spTree>
    <p:extLst>
      <p:ext uri="{BB962C8B-B14F-4D97-AF65-F5344CB8AC3E}">
        <p14:creationId xmlns:p14="http://schemas.microsoft.com/office/powerpoint/2010/main" val="715964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96AA2F37-9D07-4734-842D-3CC9A8281B2D}" type="datetimeFigureOut">
              <a:rPr lang="ru-RU" smtClean="0"/>
              <a:t>17.10.2019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CFDAD4D-5CF9-4F81-B0A5-470ECF1302D1}" type="slidenum">
              <a:rPr lang="ru-RU" smtClean="0"/>
              <a:t>‹#›</a:t>
            </a:fld>
            <a:endParaRPr lang="ru-RU"/>
          </a:p>
        </p:txBody>
      </p:sp>
    </p:spTree>
    <p:extLst>
      <p:ext uri="{BB962C8B-B14F-4D97-AF65-F5344CB8AC3E}">
        <p14:creationId xmlns:p14="http://schemas.microsoft.com/office/powerpoint/2010/main" val="34223642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endParaRPr 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F049BC4A-5D27-46C3-9380-301B8004A362}"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6954304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23EB04B8-2DE4-4345-BA15-71ED14E27DDB}"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2556910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39"/>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C00E2EB8-0DDD-4F19-A942-E8B10CE1CF7A}"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1485066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09600" y="1600201"/>
            <a:ext cx="53848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97600" y="1600201"/>
            <a:ext cx="53848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37CD7360-6305-443A-BF19-F08DDF506275}"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42797686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7" y="365126"/>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40318" y="2505075"/>
            <a:ext cx="5158316"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71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solidFill>
                <a:srgbClr val="000000"/>
              </a:solidFill>
            </a:endParaRPr>
          </a:p>
        </p:txBody>
      </p:sp>
      <p:sp>
        <p:nvSpPr>
          <p:cNvPr id="8" name="Нижний колонтитул 7"/>
          <p:cNvSpPr>
            <a:spLocks noGrp="1"/>
          </p:cNvSpPr>
          <p:nvPr>
            <p:ph type="ftr" sz="quarter" idx="11"/>
          </p:nvPr>
        </p:nvSpPr>
        <p:spPr/>
        <p:txBody>
          <a:bodyPr/>
          <a:lstStyle>
            <a:lvl1pPr>
              <a:defRPr/>
            </a:lvl1pPr>
          </a:lstStyle>
          <a:p>
            <a:endParaRPr lang="ru-RU">
              <a:solidFill>
                <a:srgbClr val="000000"/>
              </a:solidFill>
            </a:endParaRPr>
          </a:p>
        </p:txBody>
      </p:sp>
      <p:sp>
        <p:nvSpPr>
          <p:cNvPr id="9" name="Номер слайда 8"/>
          <p:cNvSpPr>
            <a:spLocks noGrp="1"/>
          </p:cNvSpPr>
          <p:nvPr>
            <p:ph type="sldNum" sz="quarter" idx="12"/>
          </p:nvPr>
        </p:nvSpPr>
        <p:spPr/>
        <p:txBody>
          <a:bodyPr/>
          <a:lstStyle>
            <a:lvl1pPr>
              <a:defRPr/>
            </a:lvl1pPr>
          </a:lstStyle>
          <a:p>
            <a:fld id="{DB24F075-9410-4572-8303-C02C3546DF69}"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9227933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solidFill>
                <a:srgbClr val="000000"/>
              </a:solidFill>
            </a:endParaRPr>
          </a:p>
        </p:txBody>
      </p:sp>
      <p:sp>
        <p:nvSpPr>
          <p:cNvPr id="4" name="Нижний колонтитул 3"/>
          <p:cNvSpPr>
            <a:spLocks noGrp="1"/>
          </p:cNvSpPr>
          <p:nvPr>
            <p:ph type="ftr" sz="quarter" idx="11"/>
          </p:nvPr>
        </p:nvSpPr>
        <p:spPr/>
        <p:txBody>
          <a:bodyPr/>
          <a:lstStyle>
            <a:lvl1pPr>
              <a:defRPr/>
            </a:lvl1pPr>
          </a:lstStyle>
          <a:p>
            <a:endParaRPr lang="ru-RU">
              <a:solidFill>
                <a:srgbClr val="000000"/>
              </a:solidFill>
            </a:endParaRPr>
          </a:p>
        </p:txBody>
      </p:sp>
      <p:sp>
        <p:nvSpPr>
          <p:cNvPr id="5" name="Номер слайда 4"/>
          <p:cNvSpPr>
            <a:spLocks noGrp="1"/>
          </p:cNvSpPr>
          <p:nvPr>
            <p:ph type="sldNum" sz="quarter" idx="12"/>
          </p:nvPr>
        </p:nvSpPr>
        <p:spPr/>
        <p:txBody>
          <a:bodyPr/>
          <a:lstStyle>
            <a:lvl1pPr>
              <a:defRPr/>
            </a:lvl1pPr>
          </a:lstStyle>
          <a:p>
            <a:fld id="{1E5E8102-8186-4143-AC1F-66E16AB524D6}"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24644589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solidFill>
                <a:srgbClr val="000000"/>
              </a:solidFill>
            </a:endParaRPr>
          </a:p>
        </p:txBody>
      </p:sp>
      <p:sp>
        <p:nvSpPr>
          <p:cNvPr id="3" name="Нижний колонтитул 2"/>
          <p:cNvSpPr>
            <a:spLocks noGrp="1"/>
          </p:cNvSpPr>
          <p:nvPr>
            <p:ph type="ftr" sz="quarter" idx="11"/>
          </p:nvPr>
        </p:nvSpPr>
        <p:spPr/>
        <p:txBody>
          <a:bodyPr/>
          <a:lstStyle>
            <a:lvl1pPr>
              <a:defRPr/>
            </a:lvl1pPr>
          </a:lstStyle>
          <a:p>
            <a:endParaRPr lang="ru-RU">
              <a:solidFill>
                <a:srgbClr val="000000"/>
              </a:solidFill>
            </a:endParaRPr>
          </a:p>
        </p:txBody>
      </p:sp>
      <p:sp>
        <p:nvSpPr>
          <p:cNvPr id="4" name="Номер слайда 3"/>
          <p:cNvSpPr>
            <a:spLocks noGrp="1"/>
          </p:cNvSpPr>
          <p:nvPr>
            <p:ph type="sldNum" sz="quarter" idx="12"/>
          </p:nvPr>
        </p:nvSpPr>
        <p:spPr/>
        <p:txBody>
          <a:bodyPr/>
          <a:lstStyle>
            <a:lvl1pPr>
              <a:defRPr/>
            </a:lvl1pPr>
          </a:lstStyle>
          <a:p>
            <a:fld id="{1FCFD76D-AF65-4C93-A085-15F1C224D629}"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41803795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730D2CC3-7349-4A77-A7C7-88B780ED54A0}"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8098373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2480946E-E7DB-4769-8E82-FD4D49781661}"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38036162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40556AA4-591E-4C66-BC83-18CF350D33EF}"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3190418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96AA2F37-9D07-4734-842D-3CC9A8281B2D}" type="datetimeFigureOut">
              <a:rPr lang="ru-RU" smtClean="0"/>
              <a:t>17.10.2019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ACFDAD4D-5CF9-4F81-B0A5-470ECF1302D1}" type="slidenum">
              <a:rPr lang="ru-RU" smtClean="0"/>
              <a:t>‹#›</a:t>
            </a:fld>
            <a:endParaRPr lang="ru-RU"/>
          </a:p>
        </p:txBody>
      </p:sp>
    </p:spTree>
    <p:extLst>
      <p:ext uri="{BB962C8B-B14F-4D97-AF65-F5344CB8AC3E}">
        <p14:creationId xmlns:p14="http://schemas.microsoft.com/office/powerpoint/2010/main" val="33020063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2EF3D61E-35C6-4D44-A448-D713D3E91A26}"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20609132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2">
        <a:schemeClr val="bg2"/>
      </p:bgRef>
    </p:bg>
    <p:spTree>
      <p:nvGrpSpPr>
        <p:cNvPr id="1" name=""/>
        <p:cNvGrpSpPr/>
        <p:nvPr/>
      </p:nvGrpSpPr>
      <p:grpSpPr>
        <a:xfrm>
          <a:off x="0" y="0"/>
          <a:ext cx="0" cy="0"/>
          <a:chOff x="0" y="0"/>
          <a:chExt cx="0" cy="0"/>
        </a:xfrm>
      </p:grpSpPr>
      <p:sp>
        <p:nvSpPr>
          <p:cNvPr id="7" name="Полилиния 6"/>
          <p:cNvSpPr>
            <a:spLocks/>
          </p:cNvSpPr>
          <p:nvPr/>
        </p:nvSpPr>
        <p:spPr bwMode="auto">
          <a:xfrm>
            <a:off x="0" y="4752126"/>
            <a:ext cx="12192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lang="en-US" sz="1800">
              <a:solidFill>
                <a:prstClr val="white"/>
              </a:solidFill>
            </a:endParaRPr>
          </a:p>
        </p:txBody>
      </p:sp>
      <p:sp>
        <p:nvSpPr>
          <p:cNvPr id="8" name="Полилиния 7"/>
          <p:cNvSpPr>
            <a:spLocks/>
          </p:cNvSpPr>
          <p:nvPr/>
        </p:nvSpPr>
        <p:spPr bwMode="auto">
          <a:xfrm>
            <a:off x="8140701" y="0"/>
            <a:ext cx="40513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lang="en-US" sz="1800">
              <a:solidFill>
                <a:prstClr val="white"/>
              </a:solidFill>
            </a:endParaRPr>
          </a:p>
        </p:txBody>
      </p:sp>
      <p:sp>
        <p:nvSpPr>
          <p:cNvPr id="9" name="Заголовок 8"/>
          <p:cNvSpPr>
            <a:spLocks noGrp="1"/>
          </p:cNvSpPr>
          <p:nvPr>
            <p:ph type="ctrTitle"/>
          </p:nvPr>
        </p:nvSpPr>
        <p:spPr>
          <a:xfrm>
            <a:off x="572085" y="3337560"/>
            <a:ext cx="8640064"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577400" y="1544812"/>
            <a:ext cx="8640064"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fld id="{5B106E36-FD25-4E2D-B0AA-010F637433A0}" type="datetimeFigureOut">
              <a:rPr lang="ru-RU" smtClean="0">
                <a:solidFill>
                  <a:srgbClr val="D4D2D0">
                    <a:shade val="50000"/>
                  </a:srgbClr>
                </a:solidFill>
              </a:rPr>
              <a:pPr/>
              <a:t>17.10.2019</a:t>
            </a:fld>
            <a:endParaRPr lang="ru-RU">
              <a:solidFill>
                <a:srgbClr val="D4D2D0">
                  <a:shade val="50000"/>
                </a:srgbClr>
              </a:solidFill>
            </a:endParaRPr>
          </a:p>
        </p:txBody>
      </p:sp>
      <p:sp>
        <p:nvSpPr>
          <p:cNvPr id="19" name="Нижний колонтитул 18"/>
          <p:cNvSpPr>
            <a:spLocks noGrp="1"/>
          </p:cNvSpPr>
          <p:nvPr>
            <p:ph type="ftr" sz="quarter" idx="11"/>
          </p:nvPr>
        </p:nvSpPr>
        <p:spPr/>
        <p:txBody>
          <a:bodyPr/>
          <a:lstStyle/>
          <a:p>
            <a:endParaRPr lang="ru-RU">
              <a:solidFill>
                <a:srgbClr val="D4D2D0">
                  <a:shade val="50000"/>
                </a:srgbClr>
              </a:solidFill>
            </a:endParaRPr>
          </a:p>
        </p:txBody>
      </p:sp>
      <p:sp>
        <p:nvSpPr>
          <p:cNvPr id="27" name="Номер слайда 26"/>
          <p:cNvSpPr>
            <a:spLocks noGrp="1"/>
          </p:cNvSpPr>
          <p:nvPr>
            <p:ph type="sldNum" sz="quarter" idx="12"/>
          </p:nvPr>
        </p:nvSpPr>
        <p:spPr/>
        <p:txBody>
          <a:bodyPr/>
          <a:lstStyle/>
          <a:p>
            <a:fld id="{725C68B6-61C2-468F-89AB-4B9F7531AA68}" type="slidenum">
              <a:rPr lang="ru-RU" smtClean="0">
                <a:solidFill>
                  <a:srgbClr val="D4D2D0">
                    <a:shade val="50000"/>
                  </a:srgbClr>
                </a:solidFill>
              </a:rPr>
              <a:pPr/>
              <a:t>‹#›</a:t>
            </a:fld>
            <a:endParaRPr lang="ru-RU">
              <a:solidFill>
                <a:srgbClr val="D4D2D0">
                  <a:shade val="50000"/>
                </a:srgbClr>
              </a:solidFill>
            </a:endParaRPr>
          </a:p>
        </p:txBody>
      </p:sp>
    </p:spTree>
    <p:extLst>
      <p:ext uri="{BB962C8B-B14F-4D97-AF65-F5344CB8AC3E}">
        <p14:creationId xmlns:p14="http://schemas.microsoft.com/office/powerpoint/2010/main" val="724556878"/>
      </p:ext>
    </p:extLst>
  </p:cSld>
  <p:clrMapOvr>
    <a:overrideClrMapping bg1="dk1" tx1="lt1" bg2="dk2" tx2="lt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lgn="l">
              <a:defRPr/>
            </a:lvl1p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solidFill>
                  <a:srgbClr val="D4D2D0">
                    <a:shade val="50000"/>
                  </a:srgbClr>
                </a:solidFill>
              </a:rPr>
              <a:pPr/>
              <a:t>17.10.2019</a:t>
            </a:fld>
            <a:endParaRPr lang="ru-RU">
              <a:solidFill>
                <a:srgbClr val="D4D2D0">
                  <a:shade val="50000"/>
                </a:srgbClr>
              </a:solidFill>
            </a:endParaRPr>
          </a:p>
        </p:txBody>
      </p:sp>
      <p:sp>
        <p:nvSpPr>
          <p:cNvPr id="5" name="Нижний колонтитул 4"/>
          <p:cNvSpPr>
            <a:spLocks noGrp="1"/>
          </p:cNvSpPr>
          <p:nvPr>
            <p:ph type="ftr" sz="quarter" idx="11"/>
          </p:nvPr>
        </p:nvSpPr>
        <p:spPr/>
        <p:txBody>
          <a:bodyPr/>
          <a:lstStyle/>
          <a:p>
            <a:endParaRPr lang="ru-RU">
              <a:solidFill>
                <a:srgbClr val="D4D2D0">
                  <a:shade val="50000"/>
                </a:srgbClr>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solidFill>
                  <a:srgbClr val="D4D2D0">
                    <a:shade val="50000"/>
                  </a:srgbClr>
                </a:solidFill>
              </a:rPr>
              <a:pPr/>
              <a:t>‹#›</a:t>
            </a:fld>
            <a:endParaRPr lang="ru-RU">
              <a:solidFill>
                <a:srgbClr val="D4D2D0">
                  <a:shade val="50000"/>
                </a:srgbClr>
              </a:solidFill>
            </a:endParaRPr>
          </a:p>
        </p:txBody>
      </p:sp>
    </p:spTree>
    <p:extLst>
      <p:ext uri="{BB962C8B-B14F-4D97-AF65-F5344CB8AC3E}">
        <p14:creationId xmlns:p14="http://schemas.microsoft.com/office/powerpoint/2010/main" val="14053232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7" name="Полилиния 6"/>
          <p:cNvSpPr>
            <a:spLocks/>
          </p:cNvSpPr>
          <p:nvPr/>
        </p:nvSpPr>
        <p:spPr bwMode="auto">
          <a:xfrm>
            <a:off x="0" y="4752126"/>
            <a:ext cx="12192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lang="en-US" sz="1800">
              <a:solidFill>
                <a:prstClr val="white"/>
              </a:solidFill>
            </a:endParaRPr>
          </a:p>
        </p:txBody>
      </p:sp>
      <p:sp>
        <p:nvSpPr>
          <p:cNvPr id="9" name="Полилиния 8"/>
          <p:cNvSpPr>
            <a:spLocks/>
          </p:cNvSpPr>
          <p:nvPr/>
        </p:nvSpPr>
        <p:spPr bwMode="auto">
          <a:xfrm>
            <a:off x="8140701" y="0"/>
            <a:ext cx="40513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lang="en-US" sz="1800">
              <a:solidFill>
                <a:prstClr val="white"/>
              </a:solidFill>
            </a:endParaRPr>
          </a:p>
        </p:txBody>
      </p:sp>
      <p:sp>
        <p:nvSpPr>
          <p:cNvPr id="2" name="Заголовок 1"/>
          <p:cNvSpPr>
            <a:spLocks noGrp="1"/>
          </p:cNvSpPr>
          <p:nvPr>
            <p:ph type="title"/>
          </p:nvPr>
        </p:nvSpPr>
        <p:spPr>
          <a:xfrm>
            <a:off x="914400" y="3583838"/>
            <a:ext cx="88392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914400" y="2485800"/>
            <a:ext cx="88392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solidFill>
                  <a:srgbClr val="D4D2D0">
                    <a:shade val="50000"/>
                  </a:srgbClr>
                </a:solidFill>
              </a:rPr>
              <a:pPr/>
              <a:t>17.10.2019</a:t>
            </a:fld>
            <a:endParaRPr lang="ru-RU">
              <a:solidFill>
                <a:srgbClr val="D4D2D0">
                  <a:shade val="50000"/>
                </a:srgbClr>
              </a:solidFill>
            </a:endParaRPr>
          </a:p>
        </p:txBody>
      </p:sp>
      <p:sp>
        <p:nvSpPr>
          <p:cNvPr id="5" name="Нижний колонтитул 4"/>
          <p:cNvSpPr>
            <a:spLocks noGrp="1"/>
          </p:cNvSpPr>
          <p:nvPr>
            <p:ph type="ftr" sz="quarter" idx="11"/>
          </p:nvPr>
        </p:nvSpPr>
        <p:spPr/>
        <p:txBody>
          <a:bodyPr/>
          <a:lstStyle/>
          <a:p>
            <a:endParaRPr lang="ru-RU">
              <a:solidFill>
                <a:srgbClr val="D4D2D0">
                  <a:shade val="50000"/>
                </a:srgbClr>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solidFill>
                  <a:srgbClr val="D4D2D0">
                    <a:shade val="50000"/>
                  </a:srgbClr>
                </a:solidFill>
              </a:rPr>
              <a:pPr/>
              <a:t>‹#›</a:t>
            </a:fld>
            <a:endParaRPr lang="ru-RU">
              <a:solidFill>
                <a:srgbClr val="D4D2D0">
                  <a:shade val="50000"/>
                </a:srgbClr>
              </a:solidFill>
            </a:endParaRPr>
          </a:p>
        </p:txBody>
      </p:sp>
    </p:spTree>
    <p:extLst>
      <p:ext uri="{BB962C8B-B14F-4D97-AF65-F5344CB8AC3E}">
        <p14:creationId xmlns:p14="http://schemas.microsoft.com/office/powerpoint/2010/main" val="1914708290"/>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9956800"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609600" y="1600201"/>
            <a:ext cx="48768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5689600" y="1600201"/>
            <a:ext cx="48768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solidFill>
                  <a:srgbClr val="D4D2D0">
                    <a:shade val="50000"/>
                  </a:srgbClr>
                </a:solidFill>
              </a:rPr>
              <a:pPr/>
              <a:t>17.10.2019</a:t>
            </a:fld>
            <a:endParaRPr lang="ru-RU">
              <a:solidFill>
                <a:srgbClr val="D4D2D0">
                  <a:shade val="50000"/>
                </a:srgbClr>
              </a:solidFill>
            </a:endParaRPr>
          </a:p>
        </p:txBody>
      </p:sp>
      <p:sp>
        <p:nvSpPr>
          <p:cNvPr id="6" name="Нижний колонтитул 5"/>
          <p:cNvSpPr>
            <a:spLocks noGrp="1"/>
          </p:cNvSpPr>
          <p:nvPr>
            <p:ph type="ftr" sz="quarter" idx="11"/>
          </p:nvPr>
        </p:nvSpPr>
        <p:spPr/>
        <p:txBody>
          <a:bodyPr/>
          <a:lstStyle/>
          <a:p>
            <a:endParaRPr lang="ru-RU">
              <a:solidFill>
                <a:srgbClr val="D4D2D0">
                  <a:shade val="50000"/>
                </a:srgbClr>
              </a:solidFill>
            </a:endParaRPr>
          </a:p>
        </p:txBody>
      </p:sp>
      <p:sp>
        <p:nvSpPr>
          <p:cNvPr id="7" name="Номер слайда 6"/>
          <p:cNvSpPr>
            <a:spLocks noGrp="1"/>
          </p:cNvSpPr>
          <p:nvPr>
            <p:ph type="sldNum" sz="quarter" idx="12"/>
          </p:nvPr>
        </p:nvSpPr>
        <p:spPr/>
        <p:txBody>
          <a:bodyPr/>
          <a:lstStyle/>
          <a:p>
            <a:fld id="{725C68B6-61C2-468F-89AB-4B9F7531AA68}" type="slidenum">
              <a:rPr lang="ru-RU" smtClean="0">
                <a:solidFill>
                  <a:srgbClr val="D4D2D0">
                    <a:shade val="50000"/>
                  </a:srgbClr>
                </a:solidFill>
              </a:rPr>
              <a:pPr/>
              <a:t>‹#›</a:t>
            </a:fld>
            <a:endParaRPr lang="ru-RU">
              <a:solidFill>
                <a:srgbClr val="D4D2D0">
                  <a:shade val="50000"/>
                </a:srgbClr>
              </a:solidFill>
            </a:endParaRPr>
          </a:p>
        </p:txBody>
      </p:sp>
    </p:spTree>
    <p:extLst>
      <p:ext uri="{BB962C8B-B14F-4D97-AF65-F5344CB8AC3E}">
        <p14:creationId xmlns:p14="http://schemas.microsoft.com/office/powerpoint/2010/main" val="41188929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3050"/>
            <a:ext cx="10972800" cy="1143000"/>
          </a:xfrm>
        </p:spPr>
        <p:txBody>
          <a:bodyPr anchor="ctr"/>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609600" y="5486400"/>
            <a:ext cx="5386917"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6193368" y="5486400"/>
            <a:ext cx="5389033"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609600" y="1516912"/>
            <a:ext cx="5386917"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6193368" y="1516912"/>
            <a:ext cx="5389033"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5B106E36-FD25-4E2D-B0AA-010F637433A0}" type="datetimeFigureOut">
              <a:rPr lang="ru-RU" smtClean="0">
                <a:solidFill>
                  <a:srgbClr val="D4D2D0">
                    <a:shade val="50000"/>
                  </a:srgbClr>
                </a:solidFill>
              </a:rPr>
              <a:pPr/>
              <a:t>17.10.2019</a:t>
            </a:fld>
            <a:endParaRPr lang="ru-RU">
              <a:solidFill>
                <a:srgbClr val="D4D2D0">
                  <a:shade val="50000"/>
                </a:srgbClr>
              </a:solidFill>
            </a:endParaRPr>
          </a:p>
        </p:txBody>
      </p:sp>
      <p:sp>
        <p:nvSpPr>
          <p:cNvPr id="8" name="Нижний колонтитул 7"/>
          <p:cNvSpPr>
            <a:spLocks noGrp="1"/>
          </p:cNvSpPr>
          <p:nvPr>
            <p:ph type="ftr" sz="quarter" idx="11"/>
          </p:nvPr>
        </p:nvSpPr>
        <p:spPr/>
        <p:txBody>
          <a:bodyPr/>
          <a:lstStyle/>
          <a:p>
            <a:endParaRPr lang="ru-RU">
              <a:solidFill>
                <a:srgbClr val="D4D2D0">
                  <a:shade val="50000"/>
                </a:srgbClr>
              </a:solidFill>
            </a:endParaRPr>
          </a:p>
        </p:txBody>
      </p:sp>
      <p:sp>
        <p:nvSpPr>
          <p:cNvPr id="9" name="Номер слайда 8"/>
          <p:cNvSpPr>
            <a:spLocks noGrp="1"/>
          </p:cNvSpPr>
          <p:nvPr>
            <p:ph type="sldNum" sz="quarter" idx="12"/>
          </p:nvPr>
        </p:nvSpPr>
        <p:spPr/>
        <p:txBody>
          <a:bodyPr/>
          <a:lstStyle/>
          <a:p>
            <a:fld id="{725C68B6-61C2-468F-89AB-4B9F7531AA68}" type="slidenum">
              <a:rPr lang="ru-RU" smtClean="0">
                <a:solidFill>
                  <a:srgbClr val="D4D2D0">
                    <a:shade val="50000"/>
                  </a:srgbClr>
                </a:solidFill>
              </a:rPr>
              <a:pPr/>
              <a:t>‹#›</a:t>
            </a:fld>
            <a:endParaRPr lang="ru-RU">
              <a:solidFill>
                <a:srgbClr val="D4D2D0">
                  <a:shade val="50000"/>
                </a:srgbClr>
              </a:solidFill>
            </a:endParaRPr>
          </a:p>
        </p:txBody>
      </p:sp>
    </p:spTree>
    <p:extLst>
      <p:ext uri="{BB962C8B-B14F-4D97-AF65-F5344CB8AC3E}">
        <p14:creationId xmlns:p14="http://schemas.microsoft.com/office/powerpoint/2010/main" val="8122235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320"/>
            <a:ext cx="9960864" cy="1143000"/>
          </a:xfrm>
        </p:spPr>
        <p:txBody>
          <a:bodyPr anchor="ctr"/>
          <a:lstStyle>
            <a:lvl1pPr algn="l">
              <a:defRPr sz="4600"/>
            </a:lvl1pPr>
          </a:lstStyle>
          <a:p>
            <a:r>
              <a:rPr kumimoji="0" lang="ru-RU" smtClean="0"/>
              <a:t>Образец заголовка</a:t>
            </a:r>
            <a:endParaRPr kumimoji="0" lang="en-US"/>
          </a:p>
        </p:txBody>
      </p:sp>
      <p:sp>
        <p:nvSpPr>
          <p:cNvPr id="7" name="Дата 6"/>
          <p:cNvSpPr>
            <a:spLocks noGrp="1"/>
          </p:cNvSpPr>
          <p:nvPr>
            <p:ph type="dt" sz="half" idx="10"/>
          </p:nvPr>
        </p:nvSpPr>
        <p:spPr/>
        <p:txBody>
          <a:bodyPr/>
          <a:lstStyle/>
          <a:p>
            <a:fld id="{5B106E36-FD25-4E2D-B0AA-010F637433A0}" type="datetimeFigureOut">
              <a:rPr lang="ru-RU" smtClean="0">
                <a:solidFill>
                  <a:srgbClr val="D4D2D0">
                    <a:shade val="50000"/>
                  </a:srgbClr>
                </a:solidFill>
              </a:rPr>
              <a:pPr/>
              <a:t>17.10.2019</a:t>
            </a:fld>
            <a:endParaRPr lang="ru-RU">
              <a:solidFill>
                <a:srgbClr val="D4D2D0">
                  <a:shade val="50000"/>
                </a:srgbClr>
              </a:solidFill>
            </a:endParaRPr>
          </a:p>
        </p:txBody>
      </p:sp>
      <p:sp>
        <p:nvSpPr>
          <p:cNvPr id="8" name="Номер слайда 7"/>
          <p:cNvSpPr>
            <a:spLocks noGrp="1"/>
          </p:cNvSpPr>
          <p:nvPr>
            <p:ph type="sldNum" sz="quarter" idx="11"/>
          </p:nvPr>
        </p:nvSpPr>
        <p:spPr/>
        <p:txBody>
          <a:bodyPr/>
          <a:lstStyle/>
          <a:p>
            <a:fld id="{725C68B6-61C2-468F-89AB-4B9F7531AA68}" type="slidenum">
              <a:rPr lang="ru-RU" smtClean="0">
                <a:solidFill>
                  <a:srgbClr val="D4D2D0">
                    <a:shade val="50000"/>
                  </a:srgbClr>
                </a:solidFill>
              </a:rPr>
              <a:pPr/>
              <a:t>‹#›</a:t>
            </a:fld>
            <a:endParaRPr lang="ru-RU">
              <a:solidFill>
                <a:srgbClr val="D4D2D0">
                  <a:shade val="50000"/>
                </a:srgbClr>
              </a:solidFill>
            </a:endParaRPr>
          </a:p>
        </p:txBody>
      </p:sp>
      <p:sp>
        <p:nvSpPr>
          <p:cNvPr id="9" name="Нижний колонтитул 8"/>
          <p:cNvSpPr>
            <a:spLocks noGrp="1"/>
          </p:cNvSpPr>
          <p:nvPr>
            <p:ph type="ftr" sz="quarter" idx="12"/>
          </p:nvPr>
        </p:nvSpPr>
        <p:spPr/>
        <p:txBody>
          <a:bodyPr/>
          <a:lstStyle/>
          <a:p>
            <a:endParaRPr lang="ru-RU">
              <a:solidFill>
                <a:srgbClr val="D4D2D0">
                  <a:shade val="50000"/>
                </a:srgbClr>
              </a:solidFill>
            </a:endParaRPr>
          </a:p>
        </p:txBody>
      </p:sp>
    </p:spTree>
    <p:extLst>
      <p:ext uri="{BB962C8B-B14F-4D97-AF65-F5344CB8AC3E}">
        <p14:creationId xmlns:p14="http://schemas.microsoft.com/office/powerpoint/2010/main" val="27232352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solidFill>
                  <a:srgbClr val="D4D2D0">
                    <a:shade val="50000"/>
                  </a:srgbClr>
                </a:solidFill>
              </a:rPr>
              <a:pPr/>
              <a:t>17.10.2019</a:t>
            </a:fld>
            <a:endParaRPr lang="ru-RU">
              <a:solidFill>
                <a:srgbClr val="D4D2D0">
                  <a:shade val="50000"/>
                </a:srgbClr>
              </a:solidFill>
            </a:endParaRPr>
          </a:p>
        </p:txBody>
      </p:sp>
      <p:sp>
        <p:nvSpPr>
          <p:cNvPr id="3" name="Нижний колонтитул 2"/>
          <p:cNvSpPr>
            <a:spLocks noGrp="1"/>
          </p:cNvSpPr>
          <p:nvPr>
            <p:ph type="ftr" sz="quarter" idx="11"/>
          </p:nvPr>
        </p:nvSpPr>
        <p:spPr/>
        <p:txBody>
          <a:bodyPr/>
          <a:lstStyle/>
          <a:p>
            <a:endParaRPr lang="ru-RU">
              <a:solidFill>
                <a:srgbClr val="D4D2D0">
                  <a:shade val="50000"/>
                </a:srgbClr>
              </a:solidFill>
            </a:endParaRPr>
          </a:p>
        </p:txBody>
      </p:sp>
      <p:sp>
        <p:nvSpPr>
          <p:cNvPr id="4" name="Номер слайда 3"/>
          <p:cNvSpPr>
            <a:spLocks noGrp="1"/>
          </p:cNvSpPr>
          <p:nvPr>
            <p:ph type="sldNum" sz="quarter" idx="12"/>
          </p:nvPr>
        </p:nvSpPr>
        <p:spPr/>
        <p:txBody>
          <a:bodyPr/>
          <a:lstStyle/>
          <a:p>
            <a:fld id="{725C68B6-61C2-468F-89AB-4B9F7531AA68}" type="slidenum">
              <a:rPr lang="ru-RU" smtClean="0">
                <a:solidFill>
                  <a:srgbClr val="D4D2D0">
                    <a:shade val="50000"/>
                  </a:srgbClr>
                </a:solidFill>
              </a:rPr>
              <a:pPr/>
              <a:t>‹#›</a:t>
            </a:fld>
            <a:endParaRPr lang="ru-RU">
              <a:solidFill>
                <a:srgbClr val="D4D2D0">
                  <a:shade val="50000"/>
                </a:srgbClr>
              </a:solidFill>
            </a:endParaRPr>
          </a:p>
        </p:txBody>
      </p:sp>
    </p:spTree>
    <p:extLst>
      <p:ext uri="{BB962C8B-B14F-4D97-AF65-F5344CB8AC3E}">
        <p14:creationId xmlns:p14="http://schemas.microsoft.com/office/powerpoint/2010/main" val="36058025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1185528"/>
            <a:ext cx="4267200" cy="730250"/>
          </a:xfrm>
        </p:spPr>
        <p:txBody>
          <a:bodyPr tIns="0" bIns="0" anchor="t"/>
          <a:lstStyle>
            <a:lvl1pPr algn="l">
              <a:buNone/>
              <a:defRPr sz="1800" b="1">
                <a:solidFill>
                  <a:schemeClr val="accent1"/>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609600" y="214424"/>
            <a:ext cx="36576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609600" y="1981200"/>
            <a:ext cx="94488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solidFill>
                  <a:srgbClr val="D4D2D0">
                    <a:shade val="50000"/>
                  </a:srgbClr>
                </a:solidFill>
              </a:rPr>
              <a:pPr/>
              <a:t>17.10.2019</a:t>
            </a:fld>
            <a:endParaRPr lang="ru-RU">
              <a:solidFill>
                <a:srgbClr val="D4D2D0">
                  <a:shade val="50000"/>
                </a:srgbClr>
              </a:solidFill>
            </a:endParaRPr>
          </a:p>
        </p:txBody>
      </p:sp>
      <p:sp>
        <p:nvSpPr>
          <p:cNvPr id="6" name="Нижний колонтитул 5"/>
          <p:cNvSpPr>
            <a:spLocks noGrp="1"/>
          </p:cNvSpPr>
          <p:nvPr>
            <p:ph type="ftr" sz="quarter" idx="11"/>
          </p:nvPr>
        </p:nvSpPr>
        <p:spPr/>
        <p:txBody>
          <a:bodyPr/>
          <a:lstStyle/>
          <a:p>
            <a:endParaRPr lang="ru-RU">
              <a:solidFill>
                <a:srgbClr val="D4D2D0">
                  <a:shade val="50000"/>
                </a:srgbClr>
              </a:solidFill>
            </a:endParaRPr>
          </a:p>
        </p:txBody>
      </p:sp>
      <p:sp>
        <p:nvSpPr>
          <p:cNvPr id="7" name="Номер слайда 6"/>
          <p:cNvSpPr>
            <a:spLocks noGrp="1"/>
          </p:cNvSpPr>
          <p:nvPr>
            <p:ph type="sldNum" sz="quarter" idx="12"/>
          </p:nvPr>
        </p:nvSpPr>
        <p:spPr>
          <a:xfrm>
            <a:off x="10875264" y="6422065"/>
            <a:ext cx="1016000" cy="365125"/>
          </a:xfrm>
        </p:spPr>
        <p:txBody>
          <a:bodyPr/>
          <a:lstStyle/>
          <a:p>
            <a:fld id="{725C68B6-61C2-468F-89AB-4B9F7531AA68}" type="slidenum">
              <a:rPr lang="ru-RU" smtClean="0">
                <a:solidFill>
                  <a:srgbClr val="D4D2D0">
                    <a:shade val="50000"/>
                  </a:srgbClr>
                </a:solidFill>
              </a:rPr>
              <a:pPr/>
              <a:t>‹#›</a:t>
            </a:fld>
            <a:endParaRPr lang="ru-RU">
              <a:solidFill>
                <a:srgbClr val="D4D2D0">
                  <a:shade val="50000"/>
                </a:srgbClr>
              </a:solidFill>
            </a:endParaRPr>
          </a:p>
        </p:txBody>
      </p:sp>
    </p:spTree>
    <p:extLst>
      <p:ext uri="{BB962C8B-B14F-4D97-AF65-F5344CB8AC3E}">
        <p14:creationId xmlns:p14="http://schemas.microsoft.com/office/powerpoint/2010/main" val="24791695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408976" y="1705709"/>
            <a:ext cx="4071824" cy="1253808"/>
          </a:xfrm>
        </p:spPr>
        <p:txBody>
          <a:bodyPr anchor="b"/>
          <a:lstStyle>
            <a:lvl1pPr algn="l">
              <a:buNone/>
              <a:defRPr sz="2200" b="1">
                <a:solidFill>
                  <a:schemeClr val="accent1"/>
                </a:solidFill>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420837" y="1019907"/>
            <a:ext cx="54864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ru-RU" smtClean="0"/>
              <a:t>Вставка рисунка</a:t>
            </a:r>
            <a:endParaRPr kumimoji="0" lang="en-US" dirty="0"/>
          </a:p>
        </p:txBody>
      </p:sp>
      <p:sp>
        <p:nvSpPr>
          <p:cNvPr id="4" name="Текст 3"/>
          <p:cNvSpPr>
            <a:spLocks noGrp="1"/>
          </p:cNvSpPr>
          <p:nvPr>
            <p:ph type="body" sz="half" idx="2"/>
          </p:nvPr>
        </p:nvSpPr>
        <p:spPr>
          <a:xfrm>
            <a:off x="7408979" y="2998765"/>
            <a:ext cx="4071821"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a:xfrm>
            <a:off x="609600" y="6422065"/>
            <a:ext cx="2844800" cy="365125"/>
          </a:xfrm>
        </p:spPr>
        <p:txBody>
          <a:bodyPr/>
          <a:lstStyle/>
          <a:p>
            <a:fld id="{5B106E36-FD25-4E2D-B0AA-010F637433A0}" type="datetimeFigureOut">
              <a:rPr lang="ru-RU" smtClean="0">
                <a:solidFill>
                  <a:srgbClr val="D4D2D0">
                    <a:shade val="50000"/>
                  </a:srgbClr>
                </a:solidFill>
              </a:rPr>
              <a:pPr/>
              <a:t>17.10.2019</a:t>
            </a:fld>
            <a:endParaRPr lang="ru-RU">
              <a:solidFill>
                <a:srgbClr val="D4D2D0">
                  <a:shade val="50000"/>
                </a:srgbClr>
              </a:solidFill>
            </a:endParaRPr>
          </a:p>
        </p:txBody>
      </p:sp>
      <p:sp>
        <p:nvSpPr>
          <p:cNvPr id="6" name="Нижний колонтитул 5"/>
          <p:cNvSpPr>
            <a:spLocks noGrp="1"/>
          </p:cNvSpPr>
          <p:nvPr>
            <p:ph type="ftr" sz="quarter" idx="11"/>
          </p:nvPr>
        </p:nvSpPr>
        <p:spPr/>
        <p:txBody>
          <a:bodyPr/>
          <a:lstStyle/>
          <a:p>
            <a:endParaRPr lang="ru-RU">
              <a:solidFill>
                <a:srgbClr val="D4D2D0">
                  <a:shade val="50000"/>
                </a:srgbClr>
              </a:solidFill>
            </a:endParaRPr>
          </a:p>
        </p:txBody>
      </p:sp>
      <p:sp>
        <p:nvSpPr>
          <p:cNvPr id="7" name="Номер слайда 6"/>
          <p:cNvSpPr>
            <a:spLocks noGrp="1"/>
          </p:cNvSpPr>
          <p:nvPr>
            <p:ph type="sldNum" sz="quarter" idx="12"/>
          </p:nvPr>
        </p:nvSpPr>
        <p:spPr/>
        <p:txBody>
          <a:bodyPr/>
          <a:lstStyle/>
          <a:p>
            <a:fld id="{725C68B6-61C2-468F-89AB-4B9F7531AA68}" type="slidenum">
              <a:rPr lang="ru-RU" smtClean="0">
                <a:solidFill>
                  <a:srgbClr val="D4D2D0">
                    <a:shade val="50000"/>
                  </a:srgbClr>
                </a:solidFill>
              </a:rPr>
              <a:pPr/>
              <a:t>‹#›</a:t>
            </a:fld>
            <a:endParaRPr lang="ru-RU">
              <a:solidFill>
                <a:srgbClr val="D4D2D0">
                  <a:shade val="50000"/>
                </a:srgbClr>
              </a:solidFill>
            </a:endParaRPr>
          </a:p>
        </p:txBody>
      </p:sp>
    </p:spTree>
    <p:extLst>
      <p:ext uri="{BB962C8B-B14F-4D97-AF65-F5344CB8AC3E}">
        <p14:creationId xmlns:p14="http://schemas.microsoft.com/office/powerpoint/2010/main" val="2073013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96AA2F37-9D07-4734-842D-3CC9A8281B2D}" type="datetimeFigureOut">
              <a:rPr lang="ru-RU" smtClean="0"/>
              <a:t>17.10.2019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ACFDAD4D-5CF9-4F81-B0A5-470ECF1302D1}" type="slidenum">
              <a:rPr lang="ru-RU" smtClean="0"/>
              <a:t>‹#›</a:t>
            </a:fld>
            <a:endParaRPr lang="ru-RU"/>
          </a:p>
        </p:txBody>
      </p:sp>
    </p:spTree>
    <p:extLst>
      <p:ext uri="{BB962C8B-B14F-4D97-AF65-F5344CB8AC3E}">
        <p14:creationId xmlns:p14="http://schemas.microsoft.com/office/powerpoint/2010/main" val="4678979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solidFill>
                  <a:srgbClr val="D4D2D0">
                    <a:shade val="50000"/>
                  </a:srgbClr>
                </a:solidFill>
              </a:rPr>
              <a:pPr/>
              <a:t>17.10.2019</a:t>
            </a:fld>
            <a:endParaRPr lang="ru-RU">
              <a:solidFill>
                <a:srgbClr val="D4D2D0">
                  <a:shade val="50000"/>
                </a:srgbClr>
              </a:solidFill>
            </a:endParaRPr>
          </a:p>
        </p:txBody>
      </p:sp>
      <p:sp>
        <p:nvSpPr>
          <p:cNvPr id="5" name="Нижний колонтитул 4"/>
          <p:cNvSpPr>
            <a:spLocks noGrp="1"/>
          </p:cNvSpPr>
          <p:nvPr>
            <p:ph type="ftr" sz="quarter" idx="11"/>
          </p:nvPr>
        </p:nvSpPr>
        <p:spPr/>
        <p:txBody>
          <a:bodyPr/>
          <a:lstStyle/>
          <a:p>
            <a:endParaRPr lang="ru-RU">
              <a:solidFill>
                <a:srgbClr val="D4D2D0">
                  <a:shade val="50000"/>
                </a:srgbClr>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solidFill>
                  <a:srgbClr val="D4D2D0">
                    <a:shade val="50000"/>
                  </a:srgbClr>
                </a:solidFill>
              </a:rPr>
              <a:pPr/>
              <a:t>‹#›</a:t>
            </a:fld>
            <a:endParaRPr lang="ru-RU">
              <a:solidFill>
                <a:srgbClr val="D4D2D0">
                  <a:shade val="50000"/>
                </a:srgbClr>
              </a:solidFill>
            </a:endParaRPr>
          </a:p>
        </p:txBody>
      </p:sp>
    </p:spTree>
    <p:extLst>
      <p:ext uri="{BB962C8B-B14F-4D97-AF65-F5344CB8AC3E}">
        <p14:creationId xmlns:p14="http://schemas.microsoft.com/office/powerpoint/2010/main" val="20456107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solidFill>
                  <a:srgbClr val="D4D2D0">
                    <a:shade val="50000"/>
                  </a:srgbClr>
                </a:solidFill>
              </a:rPr>
              <a:pPr/>
              <a:t>17.10.2019</a:t>
            </a:fld>
            <a:endParaRPr lang="ru-RU">
              <a:solidFill>
                <a:srgbClr val="D4D2D0">
                  <a:shade val="50000"/>
                </a:srgbClr>
              </a:solidFill>
            </a:endParaRPr>
          </a:p>
        </p:txBody>
      </p:sp>
      <p:sp>
        <p:nvSpPr>
          <p:cNvPr id="5" name="Нижний колонтитул 4"/>
          <p:cNvSpPr>
            <a:spLocks noGrp="1"/>
          </p:cNvSpPr>
          <p:nvPr>
            <p:ph type="ftr" sz="quarter" idx="11"/>
          </p:nvPr>
        </p:nvSpPr>
        <p:spPr/>
        <p:txBody>
          <a:bodyPr/>
          <a:lstStyle/>
          <a:p>
            <a:endParaRPr lang="ru-RU">
              <a:solidFill>
                <a:srgbClr val="D4D2D0">
                  <a:shade val="50000"/>
                </a:srgbClr>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solidFill>
                  <a:srgbClr val="D4D2D0">
                    <a:shade val="50000"/>
                  </a:srgbClr>
                </a:solidFill>
              </a:rPr>
              <a:pPr/>
              <a:t>‹#›</a:t>
            </a:fld>
            <a:endParaRPr lang="ru-RU">
              <a:solidFill>
                <a:srgbClr val="D4D2D0">
                  <a:shade val="50000"/>
                </a:srgbClr>
              </a:solidFill>
            </a:endParaRPr>
          </a:p>
        </p:txBody>
      </p:sp>
    </p:spTree>
    <p:extLst>
      <p:ext uri="{BB962C8B-B14F-4D97-AF65-F5344CB8AC3E}">
        <p14:creationId xmlns:p14="http://schemas.microsoft.com/office/powerpoint/2010/main" val="12877760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ru-RU" smtClean="0"/>
              <a:t>Образец заголовка</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CED74F55-9D12-4071-AE7A-E41FA6695A63}" type="datetimeFigureOut">
              <a:rPr lang="ru-RU" smtClean="0">
                <a:solidFill>
                  <a:srgbClr val="B80E0F">
                    <a:lumMod val="50000"/>
                  </a:srgbClr>
                </a:solidFill>
              </a:rPr>
              <a:pPr/>
              <a:t>17.10.2019</a:t>
            </a:fld>
            <a:endParaRPr lang="ru-RU">
              <a:solidFill>
                <a:srgbClr val="B80E0F">
                  <a:lumMod val="50000"/>
                </a:srgbClr>
              </a:solidFill>
            </a:endParaRPr>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ru-RU">
              <a:solidFill>
                <a:srgbClr val="B80E0F">
                  <a:lumMod val="50000"/>
                </a:srgbClr>
              </a:solidFill>
            </a:endParaRPr>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43EB5C7D-24E0-4676-9D1F-7461B2AB49DD}" type="slidenum">
              <a:rPr lang="ru-RU" smtClean="0">
                <a:solidFill>
                  <a:prstClr val="black">
                    <a:lumMod val="75000"/>
                    <a:lumOff val="25000"/>
                  </a:prstClr>
                </a:solidFill>
              </a:rPr>
              <a:pPr/>
              <a:t>‹#›</a:t>
            </a:fld>
            <a:endParaRPr lang="ru-RU">
              <a:solidFill>
                <a:prstClr val="black">
                  <a:lumMod val="75000"/>
                  <a:lumOff val="25000"/>
                </a:prstClr>
              </a:solidFill>
            </a:endParaRPr>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8292863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ED74F55-9D12-4071-AE7A-E41FA6695A63}" type="datetimeFigureOut">
              <a:rPr lang="ru-RU" smtClean="0">
                <a:solidFill>
                  <a:srgbClr val="B80E0F">
                    <a:lumMod val="50000"/>
                  </a:srgbClr>
                </a:solidFill>
              </a:rPr>
              <a:pPr/>
              <a:t>17.10.2019</a:t>
            </a:fld>
            <a:endParaRPr lang="ru-RU">
              <a:solidFill>
                <a:srgbClr val="B80E0F">
                  <a:lumMod val="50000"/>
                </a:srgbClr>
              </a:solidFill>
            </a:endParaRPr>
          </a:p>
        </p:txBody>
      </p:sp>
      <p:sp>
        <p:nvSpPr>
          <p:cNvPr id="5" name="Footer Placeholder 4"/>
          <p:cNvSpPr>
            <a:spLocks noGrp="1"/>
          </p:cNvSpPr>
          <p:nvPr>
            <p:ph type="ftr" sz="quarter" idx="11"/>
          </p:nvPr>
        </p:nvSpPr>
        <p:spPr/>
        <p:txBody>
          <a:bodyPr/>
          <a:lstStyle/>
          <a:p>
            <a:endParaRPr lang="ru-RU">
              <a:solidFill>
                <a:srgbClr val="B80E0F">
                  <a:lumMod val="50000"/>
                </a:srgbClr>
              </a:solidFill>
            </a:endParaRPr>
          </a:p>
        </p:txBody>
      </p:sp>
      <p:sp>
        <p:nvSpPr>
          <p:cNvPr id="6" name="Slide Number Placeholder 5"/>
          <p:cNvSpPr>
            <a:spLocks noGrp="1"/>
          </p:cNvSpPr>
          <p:nvPr>
            <p:ph type="sldNum" sz="quarter" idx="12"/>
          </p:nvPr>
        </p:nvSpPr>
        <p:spPr/>
        <p:txBody>
          <a:bodyPr/>
          <a:lstStyle/>
          <a:p>
            <a:fld id="{43EB5C7D-24E0-4676-9D1F-7461B2AB49DD}" type="slidenum">
              <a:rPr lang="ru-RU" smtClean="0">
                <a:solidFill>
                  <a:srgbClr val="B80E0F">
                    <a:lumMod val="50000"/>
                  </a:srgbClr>
                </a:solidFill>
              </a:rPr>
              <a:pPr/>
              <a:t>‹#›</a:t>
            </a:fld>
            <a:endParaRPr lang="ru-RU">
              <a:solidFill>
                <a:srgbClr val="B80E0F">
                  <a:lumMod val="50000"/>
                </a:srgbClr>
              </a:solidFill>
            </a:endParaRPr>
          </a:p>
        </p:txBody>
      </p:sp>
    </p:spTree>
    <p:extLst>
      <p:ext uri="{BB962C8B-B14F-4D97-AF65-F5344CB8AC3E}">
        <p14:creationId xmlns:p14="http://schemas.microsoft.com/office/powerpoint/2010/main" val="3833030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ru-RU" smtClean="0"/>
              <a:t>Образец заголовка</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ED74F55-9D12-4071-AE7A-E41FA6695A63}" type="datetimeFigureOut">
              <a:rPr lang="ru-RU" smtClean="0">
                <a:solidFill>
                  <a:srgbClr val="B80E0F">
                    <a:lumMod val="50000"/>
                  </a:srgbClr>
                </a:solidFill>
              </a:rPr>
              <a:pPr/>
              <a:t>17.10.2019</a:t>
            </a:fld>
            <a:endParaRPr lang="ru-RU">
              <a:solidFill>
                <a:srgbClr val="B80E0F">
                  <a:lumMod val="50000"/>
                </a:srgbClr>
              </a:solidFill>
            </a:endParaRPr>
          </a:p>
        </p:txBody>
      </p:sp>
      <p:sp>
        <p:nvSpPr>
          <p:cNvPr id="5" name="Footer Placeholder 4"/>
          <p:cNvSpPr>
            <a:spLocks noGrp="1"/>
          </p:cNvSpPr>
          <p:nvPr>
            <p:ph type="ftr" sz="quarter" idx="11"/>
          </p:nvPr>
        </p:nvSpPr>
        <p:spPr/>
        <p:txBody>
          <a:bodyPr/>
          <a:lstStyle/>
          <a:p>
            <a:endParaRPr lang="ru-RU">
              <a:solidFill>
                <a:srgbClr val="B80E0F">
                  <a:lumMod val="50000"/>
                </a:srgbClr>
              </a:solidFill>
            </a:endParaRPr>
          </a:p>
        </p:txBody>
      </p:sp>
      <p:sp>
        <p:nvSpPr>
          <p:cNvPr id="6" name="Slide Number Placeholder 5"/>
          <p:cNvSpPr>
            <a:spLocks noGrp="1"/>
          </p:cNvSpPr>
          <p:nvPr>
            <p:ph type="sldNum" sz="quarter" idx="12"/>
          </p:nvPr>
        </p:nvSpPr>
        <p:spPr/>
        <p:txBody>
          <a:bodyPr/>
          <a:lstStyle/>
          <a:p>
            <a:fld id="{43EB5C7D-24E0-4676-9D1F-7461B2AB49DD}" type="slidenum">
              <a:rPr lang="ru-RU" smtClean="0">
                <a:solidFill>
                  <a:srgbClr val="B80E0F">
                    <a:lumMod val="50000"/>
                  </a:srgbClr>
                </a:solidFill>
              </a:rPr>
              <a:pPr/>
              <a:t>‹#›</a:t>
            </a:fld>
            <a:endParaRPr lang="ru-RU">
              <a:solidFill>
                <a:srgbClr val="B80E0F">
                  <a:lumMod val="50000"/>
                </a:srgbClr>
              </a:solidFill>
            </a:endParaRPr>
          </a:p>
        </p:txBody>
      </p:sp>
    </p:spTree>
    <p:extLst>
      <p:ext uri="{BB962C8B-B14F-4D97-AF65-F5344CB8AC3E}">
        <p14:creationId xmlns:p14="http://schemas.microsoft.com/office/powerpoint/2010/main" val="12844903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ru-RU" smtClean="0"/>
              <a:t>Образец заголовка</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CED74F55-9D12-4071-AE7A-E41FA6695A63}" type="datetimeFigureOut">
              <a:rPr lang="ru-RU" smtClean="0">
                <a:solidFill>
                  <a:srgbClr val="B80E0F">
                    <a:lumMod val="50000"/>
                  </a:srgbClr>
                </a:solidFill>
              </a:rPr>
              <a:pPr/>
              <a:t>17.10.2019</a:t>
            </a:fld>
            <a:endParaRPr lang="ru-RU">
              <a:solidFill>
                <a:srgbClr val="B80E0F">
                  <a:lumMod val="50000"/>
                </a:srgbClr>
              </a:solidFill>
            </a:endParaRPr>
          </a:p>
        </p:txBody>
      </p:sp>
      <p:sp>
        <p:nvSpPr>
          <p:cNvPr id="6" name="Footer Placeholder 5"/>
          <p:cNvSpPr>
            <a:spLocks noGrp="1"/>
          </p:cNvSpPr>
          <p:nvPr>
            <p:ph type="ftr" sz="quarter" idx="11"/>
          </p:nvPr>
        </p:nvSpPr>
        <p:spPr/>
        <p:txBody>
          <a:bodyPr/>
          <a:lstStyle/>
          <a:p>
            <a:endParaRPr lang="ru-RU">
              <a:solidFill>
                <a:srgbClr val="B80E0F">
                  <a:lumMod val="50000"/>
                </a:srgbClr>
              </a:solidFill>
            </a:endParaRPr>
          </a:p>
        </p:txBody>
      </p:sp>
      <p:sp>
        <p:nvSpPr>
          <p:cNvPr id="7" name="Slide Number Placeholder 6"/>
          <p:cNvSpPr>
            <a:spLocks noGrp="1"/>
          </p:cNvSpPr>
          <p:nvPr>
            <p:ph type="sldNum" sz="quarter" idx="12"/>
          </p:nvPr>
        </p:nvSpPr>
        <p:spPr/>
        <p:txBody>
          <a:bodyPr/>
          <a:lstStyle/>
          <a:p>
            <a:fld id="{43EB5C7D-24E0-4676-9D1F-7461B2AB49DD}" type="slidenum">
              <a:rPr lang="ru-RU" smtClean="0">
                <a:solidFill>
                  <a:srgbClr val="B80E0F">
                    <a:lumMod val="50000"/>
                  </a:srgbClr>
                </a:solidFill>
              </a:rPr>
              <a:pPr/>
              <a:t>‹#›</a:t>
            </a:fld>
            <a:endParaRPr lang="ru-RU">
              <a:solidFill>
                <a:srgbClr val="B80E0F">
                  <a:lumMod val="50000"/>
                </a:srgbClr>
              </a:solidFill>
            </a:endParaRPr>
          </a:p>
        </p:txBody>
      </p:sp>
    </p:spTree>
    <p:extLst>
      <p:ext uri="{BB962C8B-B14F-4D97-AF65-F5344CB8AC3E}">
        <p14:creationId xmlns:p14="http://schemas.microsoft.com/office/powerpoint/2010/main" val="31358438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Content Placeholder 3"/>
          <p:cNvSpPr>
            <a:spLocks noGrp="1"/>
          </p:cNvSpPr>
          <p:nvPr>
            <p:ph sz="quarter" idx="13"/>
          </p:nvPr>
        </p:nvSpPr>
        <p:spPr>
          <a:xfrm>
            <a:off x="685802" y="2861733"/>
            <a:ext cx="5088712" cy="2512852"/>
          </a:xfrm>
        </p:spPr>
        <p:txBody>
          <a:bodyPr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3" name="Content Placeholder 5"/>
          <p:cNvSpPr>
            <a:spLocks noGrp="1"/>
          </p:cNvSpPr>
          <p:nvPr>
            <p:ph sz="quarter" idx="14"/>
          </p:nvPr>
        </p:nvSpPr>
        <p:spPr>
          <a:xfrm>
            <a:off x="5993969" y="2861733"/>
            <a:ext cx="5088713" cy="2512852"/>
          </a:xfrm>
        </p:spPr>
        <p:txBody>
          <a:bodyPr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CED74F55-9D12-4071-AE7A-E41FA6695A63}" type="datetimeFigureOut">
              <a:rPr lang="ru-RU" smtClean="0">
                <a:solidFill>
                  <a:srgbClr val="B80E0F">
                    <a:lumMod val="50000"/>
                  </a:srgbClr>
                </a:solidFill>
              </a:rPr>
              <a:pPr/>
              <a:t>17.10.2019</a:t>
            </a:fld>
            <a:endParaRPr lang="ru-RU">
              <a:solidFill>
                <a:srgbClr val="B80E0F">
                  <a:lumMod val="50000"/>
                </a:srgbClr>
              </a:solidFill>
            </a:endParaRPr>
          </a:p>
        </p:txBody>
      </p:sp>
      <p:sp>
        <p:nvSpPr>
          <p:cNvPr id="8" name="Footer Placeholder 7"/>
          <p:cNvSpPr>
            <a:spLocks noGrp="1"/>
          </p:cNvSpPr>
          <p:nvPr>
            <p:ph type="ftr" sz="quarter" idx="11"/>
          </p:nvPr>
        </p:nvSpPr>
        <p:spPr/>
        <p:txBody>
          <a:bodyPr/>
          <a:lstStyle/>
          <a:p>
            <a:endParaRPr lang="ru-RU">
              <a:solidFill>
                <a:srgbClr val="B80E0F">
                  <a:lumMod val="50000"/>
                </a:srgbClr>
              </a:solidFill>
            </a:endParaRPr>
          </a:p>
        </p:txBody>
      </p:sp>
      <p:sp>
        <p:nvSpPr>
          <p:cNvPr id="9" name="Slide Number Placeholder 8"/>
          <p:cNvSpPr>
            <a:spLocks noGrp="1"/>
          </p:cNvSpPr>
          <p:nvPr>
            <p:ph type="sldNum" sz="quarter" idx="12"/>
          </p:nvPr>
        </p:nvSpPr>
        <p:spPr/>
        <p:txBody>
          <a:bodyPr/>
          <a:lstStyle/>
          <a:p>
            <a:fld id="{43EB5C7D-24E0-4676-9D1F-7461B2AB49DD}" type="slidenum">
              <a:rPr lang="ru-RU" smtClean="0">
                <a:solidFill>
                  <a:srgbClr val="B80E0F">
                    <a:lumMod val="50000"/>
                  </a:srgbClr>
                </a:solidFill>
              </a:rPr>
              <a:pPr/>
              <a:t>‹#›</a:t>
            </a:fld>
            <a:endParaRPr lang="ru-RU">
              <a:solidFill>
                <a:srgbClr val="B80E0F">
                  <a:lumMod val="50000"/>
                </a:srgbClr>
              </a:solidFill>
            </a:endParaRPr>
          </a:p>
        </p:txBody>
      </p:sp>
    </p:spTree>
    <p:extLst>
      <p:ext uri="{BB962C8B-B14F-4D97-AF65-F5344CB8AC3E}">
        <p14:creationId xmlns:p14="http://schemas.microsoft.com/office/powerpoint/2010/main" val="12716190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CED74F55-9D12-4071-AE7A-E41FA6695A63}" type="datetimeFigureOut">
              <a:rPr lang="ru-RU" smtClean="0">
                <a:solidFill>
                  <a:srgbClr val="B80E0F">
                    <a:lumMod val="50000"/>
                  </a:srgbClr>
                </a:solidFill>
              </a:rPr>
              <a:pPr/>
              <a:t>17.10.2019</a:t>
            </a:fld>
            <a:endParaRPr lang="ru-RU">
              <a:solidFill>
                <a:srgbClr val="B80E0F">
                  <a:lumMod val="50000"/>
                </a:srgbClr>
              </a:solidFill>
            </a:endParaRPr>
          </a:p>
        </p:txBody>
      </p:sp>
      <p:sp>
        <p:nvSpPr>
          <p:cNvPr id="4" name="Footer Placeholder 3"/>
          <p:cNvSpPr>
            <a:spLocks noGrp="1"/>
          </p:cNvSpPr>
          <p:nvPr>
            <p:ph type="ftr" sz="quarter" idx="11"/>
          </p:nvPr>
        </p:nvSpPr>
        <p:spPr/>
        <p:txBody>
          <a:bodyPr/>
          <a:lstStyle/>
          <a:p>
            <a:endParaRPr lang="ru-RU">
              <a:solidFill>
                <a:srgbClr val="B80E0F">
                  <a:lumMod val="50000"/>
                </a:srgbClr>
              </a:solidFill>
            </a:endParaRPr>
          </a:p>
        </p:txBody>
      </p:sp>
      <p:sp>
        <p:nvSpPr>
          <p:cNvPr id="5" name="Slide Number Placeholder 4"/>
          <p:cNvSpPr>
            <a:spLocks noGrp="1"/>
          </p:cNvSpPr>
          <p:nvPr>
            <p:ph type="sldNum" sz="quarter" idx="12"/>
          </p:nvPr>
        </p:nvSpPr>
        <p:spPr/>
        <p:txBody>
          <a:bodyPr/>
          <a:lstStyle/>
          <a:p>
            <a:fld id="{43EB5C7D-24E0-4676-9D1F-7461B2AB49DD}" type="slidenum">
              <a:rPr lang="ru-RU" smtClean="0">
                <a:solidFill>
                  <a:srgbClr val="B80E0F">
                    <a:lumMod val="50000"/>
                  </a:srgbClr>
                </a:solidFill>
              </a:rPr>
              <a:pPr/>
              <a:t>‹#›</a:t>
            </a:fld>
            <a:endParaRPr lang="ru-RU">
              <a:solidFill>
                <a:srgbClr val="B80E0F">
                  <a:lumMod val="50000"/>
                </a:srgbClr>
              </a:solidFill>
            </a:endParaRPr>
          </a:p>
        </p:txBody>
      </p:sp>
    </p:spTree>
    <p:extLst>
      <p:ext uri="{BB962C8B-B14F-4D97-AF65-F5344CB8AC3E}">
        <p14:creationId xmlns:p14="http://schemas.microsoft.com/office/powerpoint/2010/main" val="13828056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D74F55-9D12-4071-AE7A-E41FA6695A63}" type="datetimeFigureOut">
              <a:rPr lang="ru-RU" smtClean="0">
                <a:solidFill>
                  <a:srgbClr val="B80E0F">
                    <a:lumMod val="50000"/>
                  </a:srgbClr>
                </a:solidFill>
              </a:rPr>
              <a:pPr/>
              <a:t>17.10.2019</a:t>
            </a:fld>
            <a:endParaRPr lang="ru-RU">
              <a:solidFill>
                <a:srgbClr val="B80E0F">
                  <a:lumMod val="50000"/>
                </a:srgbClr>
              </a:solidFill>
            </a:endParaRPr>
          </a:p>
        </p:txBody>
      </p:sp>
      <p:sp>
        <p:nvSpPr>
          <p:cNvPr id="3" name="Footer Placeholder 2"/>
          <p:cNvSpPr>
            <a:spLocks noGrp="1"/>
          </p:cNvSpPr>
          <p:nvPr>
            <p:ph type="ftr" sz="quarter" idx="11"/>
          </p:nvPr>
        </p:nvSpPr>
        <p:spPr/>
        <p:txBody>
          <a:bodyPr/>
          <a:lstStyle/>
          <a:p>
            <a:endParaRPr lang="ru-RU">
              <a:solidFill>
                <a:srgbClr val="B80E0F">
                  <a:lumMod val="50000"/>
                </a:srgbClr>
              </a:solidFill>
            </a:endParaRPr>
          </a:p>
        </p:txBody>
      </p:sp>
      <p:sp>
        <p:nvSpPr>
          <p:cNvPr id="4" name="Slide Number Placeholder 3"/>
          <p:cNvSpPr>
            <a:spLocks noGrp="1"/>
          </p:cNvSpPr>
          <p:nvPr>
            <p:ph type="sldNum" sz="quarter" idx="12"/>
          </p:nvPr>
        </p:nvSpPr>
        <p:spPr/>
        <p:txBody>
          <a:bodyPr/>
          <a:lstStyle/>
          <a:p>
            <a:fld id="{43EB5C7D-24E0-4676-9D1F-7461B2AB49DD}" type="slidenum">
              <a:rPr lang="ru-RU" smtClean="0">
                <a:solidFill>
                  <a:srgbClr val="B80E0F">
                    <a:lumMod val="50000"/>
                  </a:srgbClr>
                </a:solidFill>
              </a:rPr>
              <a:pPr/>
              <a:t>‹#›</a:t>
            </a:fld>
            <a:endParaRPr lang="ru-RU">
              <a:solidFill>
                <a:srgbClr val="B80E0F">
                  <a:lumMod val="50000"/>
                </a:srgbClr>
              </a:solidFill>
            </a:endParaRPr>
          </a:p>
        </p:txBody>
      </p:sp>
    </p:spTree>
    <p:extLst>
      <p:ext uri="{BB962C8B-B14F-4D97-AF65-F5344CB8AC3E}">
        <p14:creationId xmlns:p14="http://schemas.microsoft.com/office/powerpoint/2010/main" val="40099413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ru-RU" smtClean="0"/>
              <a:t>Образец заголовка</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CED74F55-9D12-4071-AE7A-E41FA6695A63}" type="datetimeFigureOut">
              <a:rPr lang="ru-RU" smtClean="0">
                <a:solidFill>
                  <a:srgbClr val="B80E0F">
                    <a:lumMod val="50000"/>
                  </a:srgbClr>
                </a:solidFill>
              </a:rPr>
              <a:pPr/>
              <a:t>17.10.2019</a:t>
            </a:fld>
            <a:endParaRPr lang="ru-RU">
              <a:solidFill>
                <a:srgbClr val="B80E0F">
                  <a:lumMod val="50000"/>
                </a:srgbClr>
              </a:solidFill>
            </a:endParaRPr>
          </a:p>
        </p:txBody>
      </p:sp>
      <p:sp>
        <p:nvSpPr>
          <p:cNvPr id="6" name="Footer Placeholder 5"/>
          <p:cNvSpPr>
            <a:spLocks noGrp="1"/>
          </p:cNvSpPr>
          <p:nvPr>
            <p:ph type="ftr" sz="quarter" idx="11"/>
          </p:nvPr>
        </p:nvSpPr>
        <p:spPr/>
        <p:txBody>
          <a:bodyPr/>
          <a:lstStyle/>
          <a:p>
            <a:endParaRPr lang="ru-RU">
              <a:solidFill>
                <a:srgbClr val="B80E0F">
                  <a:lumMod val="50000"/>
                </a:srgbClr>
              </a:solidFill>
            </a:endParaRPr>
          </a:p>
        </p:txBody>
      </p:sp>
      <p:sp>
        <p:nvSpPr>
          <p:cNvPr id="7" name="Slide Number Placeholder 6"/>
          <p:cNvSpPr>
            <a:spLocks noGrp="1"/>
          </p:cNvSpPr>
          <p:nvPr>
            <p:ph type="sldNum" sz="quarter" idx="12"/>
          </p:nvPr>
        </p:nvSpPr>
        <p:spPr/>
        <p:txBody>
          <a:bodyPr/>
          <a:lstStyle/>
          <a:p>
            <a:fld id="{43EB5C7D-24E0-4676-9D1F-7461B2AB49DD}" type="slidenum">
              <a:rPr lang="ru-RU" smtClean="0">
                <a:solidFill>
                  <a:srgbClr val="B80E0F">
                    <a:lumMod val="50000"/>
                  </a:srgbClr>
                </a:solidFill>
              </a:rPr>
              <a:pPr/>
              <a:t>‹#›</a:t>
            </a:fld>
            <a:endParaRPr lang="ru-RU">
              <a:solidFill>
                <a:srgbClr val="B80E0F">
                  <a:lumMod val="50000"/>
                </a:srgbClr>
              </a:solidFill>
            </a:endParaRPr>
          </a:p>
        </p:txBody>
      </p:sp>
    </p:spTree>
    <p:extLst>
      <p:ext uri="{BB962C8B-B14F-4D97-AF65-F5344CB8AC3E}">
        <p14:creationId xmlns:p14="http://schemas.microsoft.com/office/powerpoint/2010/main" val="3927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6AA2F37-9D07-4734-842D-3CC9A8281B2D}" type="datetimeFigureOut">
              <a:rPr lang="ru-RU" smtClean="0"/>
              <a:t>17.10.2019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ACFDAD4D-5CF9-4F81-B0A5-470ECF1302D1}" type="slidenum">
              <a:rPr lang="ru-RU" smtClean="0"/>
              <a:t>‹#›</a:t>
            </a:fld>
            <a:endParaRPr lang="ru-RU"/>
          </a:p>
        </p:txBody>
      </p:sp>
    </p:spTree>
    <p:extLst>
      <p:ext uri="{BB962C8B-B14F-4D97-AF65-F5344CB8AC3E}">
        <p14:creationId xmlns:p14="http://schemas.microsoft.com/office/powerpoint/2010/main" val="11851617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CED74F55-9D12-4071-AE7A-E41FA6695A63}" type="datetimeFigureOut">
              <a:rPr lang="ru-RU" smtClean="0">
                <a:solidFill>
                  <a:srgbClr val="B80E0F">
                    <a:lumMod val="50000"/>
                  </a:srgbClr>
                </a:solidFill>
              </a:rPr>
              <a:pPr/>
              <a:t>17.10.2019</a:t>
            </a:fld>
            <a:endParaRPr lang="ru-RU">
              <a:solidFill>
                <a:srgbClr val="B80E0F">
                  <a:lumMod val="50000"/>
                </a:srgbClr>
              </a:solidFill>
            </a:endParaRPr>
          </a:p>
        </p:txBody>
      </p:sp>
      <p:sp>
        <p:nvSpPr>
          <p:cNvPr id="6" name="Footer Placeholder 5"/>
          <p:cNvSpPr>
            <a:spLocks noGrp="1"/>
          </p:cNvSpPr>
          <p:nvPr>
            <p:ph type="ftr" sz="quarter" idx="11"/>
          </p:nvPr>
        </p:nvSpPr>
        <p:spPr/>
        <p:txBody>
          <a:bodyPr/>
          <a:lstStyle/>
          <a:p>
            <a:endParaRPr lang="ru-RU">
              <a:solidFill>
                <a:srgbClr val="B80E0F">
                  <a:lumMod val="50000"/>
                </a:srgbClr>
              </a:solidFill>
            </a:endParaRPr>
          </a:p>
        </p:txBody>
      </p:sp>
      <p:sp>
        <p:nvSpPr>
          <p:cNvPr id="7" name="Slide Number Placeholder 6"/>
          <p:cNvSpPr>
            <a:spLocks noGrp="1"/>
          </p:cNvSpPr>
          <p:nvPr>
            <p:ph type="sldNum" sz="quarter" idx="12"/>
          </p:nvPr>
        </p:nvSpPr>
        <p:spPr/>
        <p:txBody>
          <a:bodyPr/>
          <a:lstStyle/>
          <a:p>
            <a:fld id="{43EB5C7D-24E0-4676-9D1F-7461B2AB49DD}" type="slidenum">
              <a:rPr lang="ru-RU" smtClean="0">
                <a:solidFill>
                  <a:srgbClr val="B80E0F">
                    <a:lumMod val="50000"/>
                  </a:srgbClr>
                </a:solidFill>
              </a:rPr>
              <a:pPr/>
              <a:t>‹#›</a:t>
            </a:fld>
            <a:endParaRPr lang="ru-RU">
              <a:solidFill>
                <a:srgbClr val="B80E0F">
                  <a:lumMod val="50000"/>
                </a:srgbClr>
              </a:solidFill>
            </a:endParaRPr>
          </a:p>
        </p:txBody>
      </p:sp>
    </p:spTree>
    <p:extLst>
      <p:ext uri="{BB962C8B-B14F-4D97-AF65-F5344CB8AC3E}">
        <p14:creationId xmlns:p14="http://schemas.microsoft.com/office/powerpoint/2010/main" val="200356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CED74F55-9D12-4071-AE7A-E41FA6695A63}" type="datetimeFigureOut">
              <a:rPr lang="ru-RU" smtClean="0">
                <a:solidFill>
                  <a:srgbClr val="B80E0F">
                    <a:lumMod val="50000"/>
                  </a:srgbClr>
                </a:solidFill>
              </a:rPr>
              <a:pPr/>
              <a:t>17.10.2019</a:t>
            </a:fld>
            <a:endParaRPr lang="ru-RU">
              <a:solidFill>
                <a:srgbClr val="B80E0F">
                  <a:lumMod val="50000"/>
                </a:srgbClr>
              </a:solidFill>
            </a:endParaRPr>
          </a:p>
        </p:txBody>
      </p:sp>
      <p:sp>
        <p:nvSpPr>
          <p:cNvPr id="6" name="Footer Placeholder 5"/>
          <p:cNvSpPr>
            <a:spLocks noGrp="1"/>
          </p:cNvSpPr>
          <p:nvPr>
            <p:ph type="ftr" sz="quarter" idx="11"/>
          </p:nvPr>
        </p:nvSpPr>
        <p:spPr/>
        <p:txBody>
          <a:bodyPr/>
          <a:lstStyle/>
          <a:p>
            <a:endParaRPr lang="ru-RU">
              <a:solidFill>
                <a:srgbClr val="B80E0F">
                  <a:lumMod val="50000"/>
                </a:srgbClr>
              </a:solidFill>
            </a:endParaRPr>
          </a:p>
        </p:txBody>
      </p:sp>
      <p:sp>
        <p:nvSpPr>
          <p:cNvPr id="7" name="Slide Number Placeholder 6"/>
          <p:cNvSpPr>
            <a:spLocks noGrp="1"/>
          </p:cNvSpPr>
          <p:nvPr>
            <p:ph type="sldNum" sz="quarter" idx="12"/>
          </p:nvPr>
        </p:nvSpPr>
        <p:spPr/>
        <p:txBody>
          <a:bodyPr/>
          <a:lstStyle/>
          <a:p>
            <a:fld id="{43EB5C7D-24E0-4676-9D1F-7461B2AB49DD}" type="slidenum">
              <a:rPr lang="ru-RU" smtClean="0">
                <a:solidFill>
                  <a:srgbClr val="B80E0F">
                    <a:lumMod val="50000"/>
                  </a:srgbClr>
                </a:solidFill>
              </a:rPr>
              <a:pPr/>
              <a:t>‹#›</a:t>
            </a:fld>
            <a:endParaRPr lang="ru-RU">
              <a:solidFill>
                <a:srgbClr val="B80E0F">
                  <a:lumMod val="50000"/>
                </a:srgbClr>
              </a:solidFill>
            </a:endParaRPr>
          </a:p>
        </p:txBody>
      </p:sp>
    </p:spTree>
    <p:extLst>
      <p:ext uri="{BB962C8B-B14F-4D97-AF65-F5344CB8AC3E}">
        <p14:creationId xmlns:p14="http://schemas.microsoft.com/office/powerpoint/2010/main" val="35497105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ru-RU" smtClean="0"/>
              <a:t>Образец заголовка</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CED74F55-9D12-4071-AE7A-E41FA6695A63}" type="datetimeFigureOut">
              <a:rPr lang="ru-RU" smtClean="0">
                <a:solidFill>
                  <a:srgbClr val="B80E0F">
                    <a:lumMod val="50000"/>
                  </a:srgbClr>
                </a:solidFill>
              </a:rPr>
              <a:pPr/>
              <a:t>17.10.2019</a:t>
            </a:fld>
            <a:endParaRPr lang="ru-RU">
              <a:solidFill>
                <a:srgbClr val="B80E0F">
                  <a:lumMod val="50000"/>
                </a:srgbClr>
              </a:solidFill>
            </a:endParaRPr>
          </a:p>
        </p:txBody>
      </p:sp>
      <p:sp>
        <p:nvSpPr>
          <p:cNvPr id="6" name="Footer Placeholder 5"/>
          <p:cNvSpPr>
            <a:spLocks noGrp="1"/>
          </p:cNvSpPr>
          <p:nvPr>
            <p:ph type="ftr" sz="quarter" idx="11"/>
          </p:nvPr>
        </p:nvSpPr>
        <p:spPr/>
        <p:txBody>
          <a:bodyPr/>
          <a:lstStyle/>
          <a:p>
            <a:endParaRPr lang="ru-RU">
              <a:solidFill>
                <a:srgbClr val="B80E0F">
                  <a:lumMod val="50000"/>
                </a:srgbClr>
              </a:solidFill>
            </a:endParaRPr>
          </a:p>
        </p:txBody>
      </p:sp>
      <p:sp>
        <p:nvSpPr>
          <p:cNvPr id="7" name="Slide Number Placeholder 6"/>
          <p:cNvSpPr>
            <a:spLocks noGrp="1"/>
          </p:cNvSpPr>
          <p:nvPr>
            <p:ph type="sldNum" sz="quarter" idx="12"/>
          </p:nvPr>
        </p:nvSpPr>
        <p:spPr/>
        <p:txBody>
          <a:bodyPr/>
          <a:lstStyle/>
          <a:p>
            <a:fld id="{43EB5C7D-24E0-4676-9D1F-7461B2AB49DD}" type="slidenum">
              <a:rPr lang="ru-RU" smtClean="0">
                <a:solidFill>
                  <a:srgbClr val="B80E0F">
                    <a:lumMod val="50000"/>
                  </a:srgbClr>
                </a:solidFill>
              </a:rPr>
              <a:pPr/>
              <a:t>‹#›</a:t>
            </a:fld>
            <a:endParaRPr lang="ru-RU">
              <a:solidFill>
                <a:srgbClr val="B80E0F">
                  <a:lumMod val="50000"/>
                </a:srgbClr>
              </a:solidFill>
            </a:endParaRPr>
          </a:p>
        </p:txBody>
      </p:sp>
    </p:spTree>
    <p:extLst>
      <p:ext uri="{BB962C8B-B14F-4D97-AF65-F5344CB8AC3E}">
        <p14:creationId xmlns:p14="http://schemas.microsoft.com/office/powerpoint/2010/main" val="41859727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CED74F55-9D12-4071-AE7A-E41FA6695A63}" type="datetimeFigureOut">
              <a:rPr lang="ru-RU" smtClean="0">
                <a:solidFill>
                  <a:srgbClr val="B80E0F">
                    <a:lumMod val="50000"/>
                  </a:srgbClr>
                </a:solidFill>
              </a:rPr>
              <a:pPr/>
              <a:t>17.10.2019</a:t>
            </a:fld>
            <a:endParaRPr lang="ru-RU">
              <a:solidFill>
                <a:srgbClr val="B80E0F">
                  <a:lumMod val="50000"/>
                </a:srgbClr>
              </a:solidFill>
            </a:endParaRPr>
          </a:p>
        </p:txBody>
      </p:sp>
      <p:sp>
        <p:nvSpPr>
          <p:cNvPr id="6" name="Footer Placeholder 5"/>
          <p:cNvSpPr>
            <a:spLocks noGrp="1"/>
          </p:cNvSpPr>
          <p:nvPr>
            <p:ph type="ftr" sz="quarter" idx="11"/>
          </p:nvPr>
        </p:nvSpPr>
        <p:spPr/>
        <p:txBody>
          <a:bodyPr/>
          <a:lstStyle/>
          <a:p>
            <a:endParaRPr lang="ru-RU">
              <a:solidFill>
                <a:srgbClr val="B80E0F">
                  <a:lumMod val="50000"/>
                </a:srgbClr>
              </a:solidFill>
            </a:endParaRPr>
          </a:p>
        </p:txBody>
      </p:sp>
      <p:sp>
        <p:nvSpPr>
          <p:cNvPr id="7" name="Slide Number Placeholder 6"/>
          <p:cNvSpPr>
            <a:spLocks noGrp="1"/>
          </p:cNvSpPr>
          <p:nvPr>
            <p:ph type="sldNum" sz="quarter" idx="12"/>
          </p:nvPr>
        </p:nvSpPr>
        <p:spPr/>
        <p:txBody>
          <a:bodyPr/>
          <a:lstStyle/>
          <a:p>
            <a:fld id="{43EB5C7D-24E0-4676-9D1F-7461B2AB49DD}" type="slidenum">
              <a:rPr lang="ru-RU" smtClean="0">
                <a:solidFill>
                  <a:srgbClr val="B80E0F">
                    <a:lumMod val="50000"/>
                  </a:srgbClr>
                </a:solidFill>
              </a:rPr>
              <a:pPr/>
              <a:t>‹#›</a:t>
            </a:fld>
            <a:endParaRPr lang="ru-RU">
              <a:solidFill>
                <a:srgbClr val="B80E0F">
                  <a:lumMod val="50000"/>
                </a:srgbClr>
              </a:solidFill>
            </a:endParaRPr>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8000" dirty="0">
                <a:solidFill>
                  <a:prstClr val="black"/>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black"/>
                </a:solidFill>
                <a:effectLst/>
              </a:rPr>
              <a:t>”</a:t>
            </a:r>
          </a:p>
        </p:txBody>
      </p:sp>
    </p:spTree>
    <p:extLst>
      <p:ext uri="{BB962C8B-B14F-4D97-AF65-F5344CB8AC3E}">
        <p14:creationId xmlns:p14="http://schemas.microsoft.com/office/powerpoint/2010/main" val="39491378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ru-RU" smtClean="0"/>
              <a:t>Образец заголовка</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CED74F55-9D12-4071-AE7A-E41FA6695A63}" type="datetimeFigureOut">
              <a:rPr lang="ru-RU" smtClean="0">
                <a:solidFill>
                  <a:srgbClr val="B80E0F">
                    <a:lumMod val="50000"/>
                  </a:srgbClr>
                </a:solidFill>
              </a:rPr>
              <a:pPr/>
              <a:t>17.10.2019</a:t>
            </a:fld>
            <a:endParaRPr lang="ru-RU">
              <a:solidFill>
                <a:srgbClr val="B80E0F">
                  <a:lumMod val="50000"/>
                </a:srgbClr>
              </a:solidFill>
            </a:endParaRPr>
          </a:p>
        </p:txBody>
      </p:sp>
      <p:sp>
        <p:nvSpPr>
          <p:cNvPr id="6" name="Footer Placeholder 5"/>
          <p:cNvSpPr>
            <a:spLocks noGrp="1"/>
          </p:cNvSpPr>
          <p:nvPr>
            <p:ph type="ftr" sz="quarter" idx="11"/>
          </p:nvPr>
        </p:nvSpPr>
        <p:spPr/>
        <p:txBody>
          <a:bodyPr/>
          <a:lstStyle/>
          <a:p>
            <a:endParaRPr lang="ru-RU">
              <a:solidFill>
                <a:srgbClr val="B80E0F">
                  <a:lumMod val="50000"/>
                </a:srgbClr>
              </a:solidFill>
            </a:endParaRPr>
          </a:p>
        </p:txBody>
      </p:sp>
      <p:sp>
        <p:nvSpPr>
          <p:cNvPr id="7" name="Slide Number Placeholder 6"/>
          <p:cNvSpPr>
            <a:spLocks noGrp="1"/>
          </p:cNvSpPr>
          <p:nvPr>
            <p:ph type="sldNum" sz="quarter" idx="12"/>
          </p:nvPr>
        </p:nvSpPr>
        <p:spPr/>
        <p:txBody>
          <a:bodyPr/>
          <a:lstStyle/>
          <a:p>
            <a:fld id="{43EB5C7D-24E0-4676-9D1F-7461B2AB49DD}" type="slidenum">
              <a:rPr lang="ru-RU" smtClean="0">
                <a:solidFill>
                  <a:srgbClr val="B80E0F">
                    <a:lumMod val="50000"/>
                  </a:srgbClr>
                </a:solidFill>
              </a:rPr>
              <a:pPr/>
              <a:t>‹#›</a:t>
            </a:fld>
            <a:endParaRPr lang="ru-RU">
              <a:solidFill>
                <a:srgbClr val="B80E0F">
                  <a:lumMod val="50000"/>
                </a:srgbClr>
              </a:solidFill>
            </a:endParaRPr>
          </a:p>
        </p:txBody>
      </p:sp>
    </p:spTree>
    <p:extLst>
      <p:ext uri="{BB962C8B-B14F-4D97-AF65-F5344CB8AC3E}">
        <p14:creationId xmlns:p14="http://schemas.microsoft.com/office/powerpoint/2010/main" val="24713131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ru-RU" smtClean="0"/>
              <a:t>Образец заголовка</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CED74F55-9D12-4071-AE7A-E41FA6695A63}" type="datetimeFigureOut">
              <a:rPr lang="ru-RU" smtClean="0">
                <a:solidFill>
                  <a:srgbClr val="B80E0F">
                    <a:lumMod val="50000"/>
                  </a:srgbClr>
                </a:solidFill>
              </a:rPr>
              <a:pPr/>
              <a:t>17.10.2019</a:t>
            </a:fld>
            <a:endParaRPr lang="ru-RU">
              <a:solidFill>
                <a:srgbClr val="B80E0F">
                  <a:lumMod val="50000"/>
                </a:srgbClr>
              </a:solidFill>
            </a:endParaRPr>
          </a:p>
        </p:txBody>
      </p:sp>
      <p:sp>
        <p:nvSpPr>
          <p:cNvPr id="4" name="Footer Placeholder 3"/>
          <p:cNvSpPr>
            <a:spLocks noGrp="1"/>
          </p:cNvSpPr>
          <p:nvPr>
            <p:ph type="ftr" sz="quarter" idx="11"/>
          </p:nvPr>
        </p:nvSpPr>
        <p:spPr/>
        <p:txBody>
          <a:bodyPr/>
          <a:lstStyle/>
          <a:p>
            <a:endParaRPr lang="ru-RU">
              <a:solidFill>
                <a:srgbClr val="B80E0F">
                  <a:lumMod val="50000"/>
                </a:srgbClr>
              </a:solidFill>
            </a:endParaRPr>
          </a:p>
        </p:txBody>
      </p:sp>
      <p:sp>
        <p:nvSpPr>
          <p:cNvPr id="5" name="Slide Number Placeholder 4"/>
          <p:cNvSpPr>
            <a:spLocks noGrp="1"/>
          </p:cNvSpPr>
          <p:nvPr>
            <p:ph type="sldNum" sz="quarter" idx="12"/>
          </p:nvPr>
        </p:nvSpPr>
        <p:spPr/>
        <p:txBody>
          <a:bodyPr/>
          <a:lstStyle/>
          <a:p>
            <a:fld id="{43EB5C7D-24E0-4676-9D1F-7461B2AB49DD}" type="slidenum">
              <a:rPr lang="ru-RU" smtClean="0">
                <a:solidFill>
                  <a:srgbClr val="B80E0F">
                    <a:lumMod val="50000"/>
                  </a:srgbClr>
                </a:solidFill>
              </a:rPr>
              <a:pPr/>
              <a:t>‹#›</a:t>
            </a:fld>
            <a:endParaRPr lang="ru-RU">
              <a:solidFill>
                <a:srgbClr val="B80E0F">
                  <a:lumMod val="50000"/>
                </a:srgbClr>
              </a:solidFill>
            </a:endParaRPr>
          </a:p>
        </p:txBody>
      </p:sp>
    </p:spTree>
    <p:extLst>
      <p:ext uri="{BB962C8B-B14F-4D97-AF65-F5344CB8AC3E}">
        <p14:creationId xmlns:p14="http://schemas.microsoft.com/office/powerpoint/2010/main" val="39823902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ru-RU" smtClean="0"/>
              <a:t>Образец заголовка</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CED74F55-9D12-4071-AE7A-E41FA6695A63}" type="datetimeFigureOut">
              <a:rPr lang="ru-RU" smtClean="0">
                <a:solidFill>
                  <a:srgbClr val="B80E0F">
                    <a:lumMod val="50000"/>
                  </a:srgbClr>
                </a:solidFill>
              </a:rPr>
              <a:pPr/>
              <a:t>17.10.2019</a:t>
            </a:fld>
            <a:endParaRPr lang="ru-RU">
              <a:solidFill>
                <a:srgbClr val="B80E0F">
                  <a:lumMod val="50000"/>
                </a:srgbClr>
              </a:solidFill>
            </a:endParaRPr>
          </a:p>
        </p:txBody>
      </p:sp>
      <p:sp>
        <p:nvSpPr>
          <p:cNvPr id="4" name="Footer Placeholder 3"/>
          <p:cNvSpPr>
            <a:spLocks noGrp="1"/>
          </p:cNvSpPr>
          <p:nvPr>
            <p:ph type="ftr" sz="quarter" idx="11"/>
          </p:nvPr>
        </p:nvSpPr>
        <p:spPr/>
        <p:txBody>
          <a:bodyPr/>
          <a:lstStyle/>
          <a:p>
            <a:endParaRPr lang="ru-RU">
              <a:solidFill>
                <a:srgbClr val="B80E0F">
                  <a:lumMod val="50000"/>
                </a:srgbClr>
              </a:solidFill>
            </a:endParaRPr>
          </a:p>
        </p:txBody>
      </p:sp>
      <p:sp>
        <p:nvSpPr>
          <p:cNvPr id="5" name="Slide Number Placeholder 4"/>
          <p:cNvSpPr>
            <a:spLocks noGrp="1"/>
          </p:cNvSpPr>
          <p:nvPr>
            <p:ph type="sldNum" sz="quarter" idx="12"/>
          </p:nvPr>
        </p:nvSpPr>
        <p:spPr/>
        <p:txBody>
          <a:bodyPr/>
          <a:lstStyle/>
          <a:p>
            <a:fld id="{43EB5C7D-24E0-4676-9D1F-7461B2AB49DD}" type="slidenum">
              <a:rPr lang="ru-RU" smtClean="0">
                <a:solidFill>
                  <a:srgbClr val="B80E0F">
                    <a:lumMod val="50000"/>
                  </a:srgbClr>
                </a:solidFill>
              </a:rPr>
              <a:pPr/>
              <a:t>‹#›</a:t>
            </a:fld>
            <a:endParaRPr lang="ru-RU">
              <a:solidFill>
                <a:srgbClr val="B80E0F">
                  <a:lumMod val="50000"/>
                </a:srgbClr>
              </a:solidFill>
            </a:endParaRPr>
          </a:p>
        </p:txBody>
      </p:sp>
    </p:spTree>
    <p:extLst>
      <p:ext uri="{BB962C8B-B14F-4D97-AF65-F5344CB8AC3E}">
        <p14:creationId xmlns:p14="http://schemas.microsoft.com/office/powerpoint/2010/main" val="19044905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ru-RU" smtClean="0"/>
              <a:t>Образец заголовка</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ED74F55-9D12-4071-AE7A-E41FA6695A63}" type="datetimeFigureOut">
              <a:rPr lang="ru-RU" smtClean="0">
                <a:solidFill>
                  <a:srgbClr val="B80E0F">
                    <a:lumMod val="50000"/>
                  </a:srgbClr>
                </a:solidFill>
              </a:rPr>
              <a:pPr/>
              <a:t>17.10.2019</a:t>
            </a:fld>
            <a:endParaRPr lang="ru-RU">
              <a:solidFill>
                <a:srgbClr val="B80E0F">
                  <a:lumMod val="50000"/>
                </a:srgbClr>
              </a:solidFill>
            </a:endParaRPr>
          </a:p>
        </p:txBody>
      </p:sp>
      <p:sp>
        <p:nvSpPr>
          <p:cNvPr id="5" name="Footer Placeholder 4"/>
          <p:cNvSpPr>
            <a:spLocks noGrp="1"/>
          </p:cNvSpPr>
          <p:nvPr>
            <p:ph type="ftr" sz="quarter" idx="11"/>
          </p:nvPr>
        </p:nvSpPr>
        <p:spPr/>
        <p:txBody>
          <a:bodyPr/>
          <a:lstStyle/>
          <a:p>
            <a:endParaRPr lang="ru-RU">
              <a:solidFill>
                <a:srgbClr val="B80E0F">
                  <a:lumMod val="50000"/>
                </a:srgbClr>
              </a:solidFill>
            </a:endParaRPr>
          </a:p>
        </p:txBody>
      </p:sp>
      <p:sp>
        <p:nvSpPr>
          <p:cNvPr id="6" name="Slide Number Placeholder 5"/>
          <p:cNvSpPr>
            <a:spLocks noGrp="1"/>
          </p:cNvSpPr>
          <p:nvPr>
            <p:ph type="sldNum" sz="quarter" idx="12"/>
          </p:nvPr>
        </p:nvSpPr>
        <p:spPr/>
        <p:txBody>
          <a:bodyPr/>
          <a:lstStyle/>
          <a:p>
            <a:fld id="{43EB5C7D-24E0-4676-9D1F-7461B2AB49DD}" type="slidenum">
              <a:rPr lang="ru-RU" smtClean="0">
                <a:solidFill>
                  <a:srgbClr val="B80E0F">
                    <a:lumMod val="50000"/>
                  </a:srgbClr>
                </a:solidFill>
              </a:rPr>
              <a:pPr/>
              <a:t>‹#›</a:t>
            </a:fld>
            <a:endParaRPr lang="ru-RU">
              <a:solidFill>
                <a:srgbClr val="B80E0F">
                  <a:lumMod val="50000"/>
                </a:srgbClr>
              </a:solidFill>
            </a:endParaRPr>
          </a:p>
        </p:txBody>
      </p:sp>
    </p:spTree>
    <p:extLst>
      <p:ext uri="{BB962C8B-B14F-4D97-AF65-F5344CB8AC3E}">
        <p14:creationId xmlns:p14="http://schemas.microsoft.com/office/powerpoint/2010/main" val="27504172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ru-RU" smtClean="0"/>
              <a:t>Образец заголовка</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ED74F55-9D12-4071-AE7A-E41FA6695A63}" type="datetimeFigureOut">
              <a:rPr lang="ru-RU" smtClean="0">
                <a:solidFill>
                  <a:srgbClr val="B80E0F">
                    <a:lumMod val="50000"/>
                  </a:srgbClr>
                </a:solidFill>
              </a:rPr>
              <a:pPr/>
              <a:t>17.10.2019</a:t>
            </a:fld>
            <a:endParaRPr lang="ru-RU">
              <a:solidFill>
                <a:srgbClr val="B80E0F">
                  <a:lumMod val="50000"/>
                </a:srgbClr>
              </a:solidFill>
            </a:endParaRPr>
          </a:p>
        </p:txBody>
      </p:sp>
      <p:sp>
        <p:nvSpPr>
          <p:cNvPr id="5" name="Footer Placeholder 4"/>
          <p:cNvSpPr>
            <a:spLocks noGrp="1"/>
          </p:cNvSpPr>
          <p:nvPr>
            <p:ph type="ftr" sz="quarter" idx="11"/>
          </p:nvPr>
        </p:nvSpPr>
        <p:spPr/>
        <p:txBody>
          <a:bodyPr/>
          <a:lstStyle/>
          <a:p>
            <a:endParaRPr lang="ru-RU">
              <a:solidFill>
                <a:srgbClr val="B80E0F">
                  <a:lumMod val="50000"/>
                </a:srgbClr>
              </a:solidFill>
            </a:endParaRPr>
          </a:p>
        </p:txBody>
      </p:sp>
      <p:sp>
        <p:nvSpPr>
          <p:cNvPr id="6" name="Slide Number Placeholder 5"/>
          <p:cNvSpPr>
            <a:spLocks noGrp="1"/>
          </p:cNvSpPr>
          <p:nvPr>
            <p:ph type="sldNum" sz="quarter" idx="12"/>
          </p:nvPr>
        </p:nvSpPr>
        <p:spPr/>
        <p:txBody>
          <a:bodyPr/>
          <a:lstStyle/>
          <a:p>
            <a:fld id="{43EB5C7D-24E0-4676-9D1F-7461B2AB49DD}" type="slidenum">
              <a:rPr lang="ru-RU" smtClean="0">
                <a:solidFill>
                  <a:srgbClr val="B80E0F">
                    <a:lumMod val="50000"/>
                  </a:srgbClr>
                </a:solidFill>
              </a:rPr>
              <a:pPr/>
              <a:t>‹#›</a:t>
            </a:fld>
            <a:endParaRPr lang="ru-RU">
              <a:solidFill>
                <a:srgbClr val="B80E0F">
                  <a:lumMod val="50000"/>
                </a:srgbClr>
              </a:solidFill>
            </a:endParaRPr>
          </a:p>
        </p:txBody>
      </p:sp>
    </p:spTree>
    <p:extLst>
      <p:ext uri="{BB962C8B-B14F-4D97-AF65-F5344CB8AC3E}">
        <p14:creationId xmlns:p14="http://schemas.microsoft.com/office/powerpoint/2010/main" val="14085860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3" name="Прямоугольник 22"/>
          <p:cNvSpPr/>
          <p:nvPr/>
        </p:nvSpPr>
        <p:spPr>
          <a:xfrm flipV="1">
            <a:off x="7213577" y="3810001"/>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4" name="Прямоугольник 23"/>
          <p:cNvSpPr/>
          <p:nvPr/>
        </p:nvSpPr>
        <p:spPr>
          <a:xfrm flipV="1">
            <a:off x="7213601" y="3897010"/>
            <a:ext cx="49784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5" name="Прямоугольник 24"/>
          <p:cNvSpPr/>
          <p:nvPr/>
        </p:nvSpPr>
        <p:spPr>
          <a:xfrm flipV="1">
            <a:off x="7213601" y="4115167"/>
            <a:ext cx="49784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6" name="Прямоугольник 25"/>
          <p:cNvSpPr/>
          <p:nvPr/>
        </p:nvSpPr>
        <p:spPr>
          <a:xfrm flipV="1">
            <a:off x="7213600" y="4164403"/>
            <a:ext cx="262128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7" name="Прямоугольник 26"/>
          <p:cNvSpPr/>
          <p:nvPr/>
        </p:nvSpPr>
        <p:spPr>
          <a:xfrm flipV="1">
            <a:off x="7213600" y="4199572"/>
            <a:ext cx="262128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useBgFill="1">
        <p:nvSpPr>
          <p:cNvPr id="30" name="Скругленный прямоугольник 29"/>
          <p:cNvSpPr/>
          <p:nvPr/>
        </p:nvSpPr>
        <p:spPr bwMode="white">
          <a:xfrm>
            <a:off x="7213600" y="3962400"/>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useBgFill="1">
        <p:nvSpPr>
          <p:cNvPr id="31" name="Скругленный прямоугольник 30"/>
          <p:cNvSpPr/>
          <p:nvPr/>
        </p:nvSpPr>
        <p:spPr bwMode="white">
          <a:xfrm>
            <a:off x="9835343" y="406098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7" name="Прямоугольник 6"/>
          <p:cNvSpPr/>
          <p:nvPr/>
        </p:nvSpPr>
        <p:spPr>
          <a:xfrm>
            <a:off x="1" y="3649662"/>
            <a:ext cx="12192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0" name="Прямоугольник 9"/>
          <p:cNvSpPr/>
          <p:nvPr/>
        </p:nvSpPr>
        <p:spPr>
          <a:xfrm>
            <a:off x="1" y="3675528"/>
            <a:ext cx="12192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1" name="Прямоугольник 10"/>
          <p:cNvSpPr/>
          <p:nvPr/>
        </p:nvSpPr>
        <p:spPr>
          <a:xfrm flipV="1">
            <a:off x="8552068" y="3643090"/>
            <a:ext cx="3639933"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9" name="Прямоугольник 18"/>
          <p:cNvSpPr/>
          <p:nvPr/>
        </p:nvSpPr>
        <p:spPr>
          <a:xfrm>
            <a:off x="0" y="0"/>
            <a:ext cx="12192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Заголовок 7"/>
          <p:cNvSpPr>
            <a:spLocks noGrp="1"/>
          </p:cNvSpPr>
          <p:nvPr>
            <p:ph type="ctrTitle"/>
          </p:nvPr>
        </p:nvSpPr>
        <p:spPr>
          <a:xfrm>
            <a:off x="609600" y="2401888"/>
            <a:ext cx="11277600" cy="1470025"/>
          </a:xfrm>
        </p:spPr>
        <p:txBody>
          <a:bodyPr anchor="b"/>
          <a:lstStyle>
            <a:lvl1pPr>
              <a:defRPr sz="4400">
                <a:solidFill>
                  <a:schemeClr val="bg1"/>
                </a:solidFill>
              </a:defRPr>
            </a:lvl1pPr>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609600" y="3899938"/>
            <a:ext cx="6604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a:xfrm>
            <a:off x="8940800" y="4206240"/>
            <a:ext cx="1280160" cy="457200"/>
          </a:xfrm>
        </p:spPr>
        <p:txBody>
          <a:bodyPr/>
          <a:lstStyle/>
          <a:p>
            <a:fld id="{B4C71EC6-210F-42DE-9C53-41977AD35B3D}" type="datetimeFigureOut">
              <a:rPr lang="ru-RU" smtClean="0">
                <a:solidFill>
                  <a:srgbClr val="438086"/>
                </a:solidFill>
              </a:rPr>
              <a:pPr/>
              <a:t>17.10.2019</a:t>
            </a:fld>
            <a:endParaRPr lang="ru-RU">
              <a:solidFill>
                <a:srgbClr val="438086"/>
              </a:solidFill>
            </a:endParaRPr>
          </a:p>
        </p:txBody>
      </p:sp>
      <p:sp>
        <p:nvSpPr>
          <p:cNvPr id="17" name="Нижний колонтитул 16"/>
          <p:cNvSpPr>
            <a:spLocks noGrp="1"/>
          </p:cNvSpPr>
          <p:nvPr>
            <p:ph type="ftr" sz="quarter" idx="11"/>
          </p:nvPr>
        </p:nvSpPr>
        <p:spPr>
          <a:xfrm>
            <a:off x="7213600" y="4205288"/>
            <a:ext cx="1727200" cy="457200"/>
          </a:xfrm>
        </p:spPr>
        <p:txBody>
          <a:bodyPr/>
          <a:lstStyle/>
          <a:p>
            <a:endParaRPr lang="ru-RU">
              <a:solidFill>
                <a:srgbClr val="438086"/>
              </a:solidFill>
            </a:endParaRPr>
          </a:p>
        </p:txBody>
      </p:sp>
      <p:sp>
        <p:nvSpPr>
          <p:cNvPr id="29" name="Номер слайда 28"/>
          <p:cNvSpPr>
            <a:spLocks noGrp="1"/>
          </p:cNvSpPr>
          <p:nvPr>
            <p:ph type="sldNum" sz="quarter" idx="12"/>
          </p:nvPr>
        </p:nvSpPr>
        <p:spPr>
          <a:xfrm>
            <a:off x="11093451" y="1136"/>
            <a:ext cx="996949" cy="365760"/>
          </a:xfrm>
        </p:spPr>
        <p:txBody>
          <a:bodyPr/>
          <a:lstStyle>
            <a:lvl1pPr algn="r">
              <a:defRPr sz="1800">
                <a:solidFill>
                  <a:schemeClr val="bg1"/>
                </a:solidFill>
              </a:defRPr>
            </a:lvl1pPr>
          </a:lstStyle>
          <a:p>
            <a:fld id="{B19B0651-EE4F-4900-A07F-96A6BFA9D0F0}" type="slidenum">
              <a:rPr lang="ru-RU" smtClean="0">
                <a:solidFill>
                  <a:prstClr val="white"/>
                </a:solidFill>
              </a:rPr>
              <a:pPr/>
              <a:t>‹#›</a:t>
            </a:fld>
            <a:endParaRPr lang="ru-RU">
              <a:solidFill>
                <a:prstClr val="white"/>
              </a:solidFill>
            </a:endParaRPr>
          </a:p>
        </p:txBody>
      </p:sp>
    </p:spTree>
    <p:extLst>
      <p:ext uri="{BB962C8B-B14F-4D97-AF65-F5344CB8AC3E}">
        <p14:creationId xmlns:p14="http://schemas.microsoft.com/office/powerpoint/2010/main" val="3607622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96AA2F37-9D07-4734-842D-3CC9A8281B2D}" type="datetimeFigureOut">
              <a:rPr lang="ru-RU" smtClean="0"/>
              <a:t>17.10.2019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CFDAD4D-5CF9-4F81-B0A5-470ECF1302D1}" type="slidenum">
              <a:rPr lang="ru-RU" smtClean="0"/>
              <a:t>‹#›</a:t>
            </a:fld>
            <a:endParaRPr lang="ru-RU"/>
          </a:p>
        </p:txBody>
      </p:sp>
    </p:spTree>
    <p:extLst>
      <p:ext uri="{BB962C8B-B14F-4D97-AF65-F5344CB8AC3E}">
        <p14:creationId xmlns:p14="http://schemas.microsoft.com/office/powerpoint/2010/main" val="2478254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Объект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solidFill>
                  <a:srgbClr val="438086"/>
                </a:solidFill>
              </a:rPr>
              <a:pPr/>
              <a:t>17.10.2019</a:t>
            </a:fld>
            <a:endParaRPr lang="ru-RU">
              <a:solidFill>
                <a:srgbClr val="438086"/>
              </a:solidFill>
            </a:endParaRPr>
          </a:p>
        </p:txBody>
      </p:sp>
      <p:sp>
        <p:nvSpPr>
          <p:cNvPr id="5" name="Нижний колонтитул 4"/>
          <p:cNvSpPr>
            <a:spLocks noGrp="1"/>
          </p:cNvSpPr>
          <p:nvPr>
            <p:ph type="ftr" sz="quarter" idx="11"/>
          </p:nvPr>
        </p:nvSpPr>
        <p:spPr/>
        <p:txBody>
          <a:bodyPr/>
          <a:lstStyle/>
          <a:p>
            <a:endParaRPr lang="ru-RU">
              <a:solidFill>
                <a:srgbClr val="438086"/>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384141316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1981201"/>
            <a:ext cx="103632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963084" y="3367088"/>
            <a:ext cx="103632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srgbClr val="438086"/>
                </a:solidFill>
              </a:rPr>
              <a:pPr/>
              <a:t>17.10.2019</a:t>
            </a:fld>
            <a:endParaRPr lang="ru-RU">
              <a:solidFill>
                <a:srgbClr val="438086"/>
              </a:solidFill>
            </a:endParaRPr>
          </a:p>
        </p:txBody>
      </p:sp>
      <p:sp>
        <p:nvSpPr>
          <p:cNvPr id="5" name="Нижний колонтитул 4"/>
          <p:cNvSpPr>
            <a:spLocks noGrp="1"/>
          </p:cNvSpPr>
          <p:nvPr>
            <p:ph type="ftr" sz="quarter" idx="11"/>
          </p:nvPr>
        </p:nvSpPr>
        <p:spPr/>
        <p:txBody>
          <a:bodyPr/>
          <a:lstStyle/>
          <a:p>
            <a:endParaRPr lang="ru-RU">
              <a:solidFill>
                <a:srgbClr val="438086"/>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27889590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Объект 2"/>
          <p:cNvSpPr>
            <a:spLocks noGrp="1"/>
          </p:cNvSpPr>
          <p:nvPr>
            <p:ph sz="half" idx="1"/>
          </p:nvPr>
        </p:nvSpPr>
        <p:spPr>
          <a:xfrm>
            <a:off x="609600" y="2249425"/>
            <a:ext cx="53848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6197600" y="2249425"/>
            <a:ext cx="53848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B4C71EC6-210F-42DE-9C53-41977AD35B3D}" type="datetimeFigureOut">
              <a:rPr lang="ru-RU" smtClean="0">
                <a:solidFill>
                  <a:srgbClr val="438086"/>
                </a:solidFill>
              </a:rPr>
              <a:pPr/>
              <a:t>17.10.2019</a:t>
            </a:fld>
            <a:endParaRPr lang="ru-RU">
              <a:solidFill>
                <a:srgbClr val="438086"/>
              </a:solidFill>
            </a:endParaRPr>
          </a:p>
        </p:txBody>
      </p:sp>
      <p:sp>
        <p:nvSpPr>
          <p:cNvPr id="6" name="Нижний колонтитул 5"/>
          <p:cNvSpPr>
            <a:spLocks noGrp="1"/>
          </p:cNvSpPr>
          <p:nvPr>
            <p:ph type="ftr" sz="quarter" idx="11"/>
          </p:nvPr>
        </p:nvSpPr>
        <p:spPr/>
        <p:txBody>
          <a:bodyPr/>
          <a:lstStyle/>
          <a:p>
            <a:endParaRPr lang="ru-RU">
              <a:solidFill>
                <a:srgbClr val="438086"/>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15859031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8000" y="1143000"/>
            <a:ext cx="11176000" cy="1069848"/>
          </a:xfrm>
        </p:spPr>
        <p:txBody>
          <a:bodyPr anchor="ctr"/>
          <a:lstStyle>
            <a:lvl1pPr>
              <a:defRPr sz="4000" b="0" i="0" cap="none" baseline="0"/>
            </a:lvl1pPr>
          </a:lstStyle>
          <a:p>
            <a:r>
              <a:rPr kumimoji="0" lang="ru-RU" smtClean="0"/>
              <a:t>Образец заголовка</a:t>
            </a:r>
            <a:endParaRPr kumimoji="0" lang="en-US"/>
          </a:p>
        </p:txBody>
      </p:sp>
      <p:sp>
        <p:nvSpPr>
          <p:cNvPr id="3" name="Текст 2"/>
          <p:cNvSpPr>
            <a:spLocks noGrp="1"/>
          </p:cNvSpPr>
          <p:nvPr>
            <p:ph type="body" idx="1"/>
          </p:nvPr>
        </p:nvSpPr>
        <p:spPr>
          <a:xfrm>
            <a:off x="508000" y="2244970"/>
            <a:ext cx="5388864"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6294968" y="2244970"/>
            <a:ext cx="5389033"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Объект 4"/>
          <p:cNvSpPr>
            <a:spLocks noGrp="1"/>
          </p:cNvSpPr>
          <p:nvPr>
            <p:ph sz="quarter" idx="2"/>
          </p:nvPr>
        </p:nvSpPr>
        <p:spPr>
          <a:xfrm>
            <a:off x="508000" y="2708519"/>
            <a:ext cx="5388864"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6291073" y="2708519"/>
            <a:ext cx="5389033"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6" name="Дата 25"/>
          <p:cNvSpPr>
            <a:spLocks noGrp="1"/>
          </p:cNvSpPr>
          <p:nvPr>
            <p:ph type="dt" sz="half" idx="10"/>
          </p:nvPr>
        </p:nvSpPr>
        <p:spPr/>
        <p:txBody>
          <a:bodyPr rtlCol="0"/>
          <a:lstStyle/>
          <a:p>
            <a:fld id="{B4C71EC6-210F-42DE-9C53-41977AD35B3D}" type="datetimeFigureOut">
              <a:rPr lang="ru-RU" smtClean="0">
                <a:solidFill>
                  <a:srgbClr val="438086"/>
                </a:solidFill>
              </a:rPr>
              <a:pPr/>
              <a:t>17.10.2019</a:t>
            </a:fld>
            <a:endParaRPr lang="ru-RU">
              <a:solidFill>
                <a:srgbClr val="438086"/>
              </a:solidFill>
            </a:endParaRPr>
          </a:p>
        </p:txBody>
      </p:sp>
      <p:sp>
        <p:nvSpPr>
          <p:cNvPr id="27" name="Номер слайда 26"/>
          <p:cNvSpPr>
            <a:spLocks noGrp="1"/>
          </p:cNvSpPr>
          <p:nvPr>
            <p:ph type="sldNum" sz="quarter" idx="11"/>
          </p:nvPr>
        </p:nvSpPr>
        <p:spPr/>
        <p:txBody>
          <a:bodyPr rtlCol="0"/>
          <a:lstStyle/>
          <a:p>
            <a:fld id="{B19B0651-EE4F-4900-A07F-96A6BFA9D0F0}" type="slidenum">
              <a:rPr lang="ru-RU" smtClean="0"/>
              <a:pPr/>
              <a:t>‹#›</a:t>
            </a:fld>
            <a:endParaRPr lang="ru-RU"/>
          </a:p>
        </p:txBody>
      </p:sp>
      <p:sp>
        <p:nvSpPr>
          <p:cNvPr id="28" name="Нижний колонтитул 27"/>
          <p:cNvSpPr>
            <a:spLocks noGrp="1"/>
          </p:cNvSpPr>
          <p:nvPr>
            <p:ph type="ftr" sz="quarter" idx="12"/>
          </p:nvPr>
        </p:nvSpPr>
        <p:spPr/>
        <p:txBody>
          <a:bodyPr rtlCol="0"/>
          <a:lstStyle/>
          <a:p>
            <a:endParaRPr lang="ru-RU">
              <a:solidFill>
                <a:srgbClr val="438086"/>
              </a:solidFill>
            </a:endParaRPr>
          </a:p>
        </p:txBody>
      </p:sp>
    </p:spTree>
    <p:extLst>
      <p:ext uri="{BB962C8B-B14F-4D97-AF65-F5344CB8AC3E}">
        <p14:creationId xmlns:p14="http://schemas.microsoft.com/office/powerpoint/2010/main" val="2422802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1143000"/>
            <a:ext cx="10972800" cy="1069848"/>
          </a:xfrm>
        </p:spPr>
        <p:txBody>
          <a:bodyPr anchor="ctr"/>
          <a:lstStyle>
            <a:lvl1pPr>
              <a:defRPr sz="4000">
                <a:solidFill>
                  <a:schemeClr val="tx2"/>
                </a:solidFill>
              </a:defRPr>
            </a:lvl1pPr>
          </a:lstStyle>
          <a:p>
            <a:r>
              <a:rPr kumimoji="0" lang="ru-RU" smtClean="0"/>
              <a:t>Образец заголовка</a:t>
            </a:r>
            <a:endParaRPr kumimoji="0" lang="en-US"/>
          </a:p>
        </p:txBody>
      </p:sp>
      <p:sp>
        <p:nvSpPr>
          <p:cNvPr id="3" name="Дата 2"/>
          <p:cNvSpPr>
            <a:spLocks noGrp="1"/>
          </p:cNvSpPr>
          <p:nvPr>
            <p:ph type="dt" sz="half" idx="10"/>
          </p:nvPr>
        </p:nvSpPr>
        <p:spPr>
          <a:xfrm>
            <a:off x="8778240" y="612648"/>
            <a:ext cx="1276352" cy="457200"/>
          </a:xfrm>
        </p:spPr>
        <p:txBody>
          <a:bodyPr/>
          <a:lstStyle/>
          <a:p>
            <a:fld id="{B4C71EC6-210F-42DE-9C53-41977AD35B3D}" type="datetimeFigureOut">
              <a:rPr lang="ru-RU" smtClean="0">
                <a:solidFill>
                  <a:srgbClr val="438086"/>
                </a:solidFill>
              </a:rPr>
              <a:pPr/>
              <a:t>17.10.2019</a:t>
            </a:fld>
            <a:endParaRPr lang="ru-RU">
              <a:solidFill>
                <a:srgbClr val="438086"/>
              </a:solidFill>
            </a:endParaRPr>
          </a:p>
        </p:txBody>
      </p:sp>
      <p:sp>
        <p:nvSpPr>
          <p:cNvPr id="4" name="Нижний колонтитул 3"/>
          <p:cNvSpPr>
            <a:spLocks noGrp="1"/>
          </p:cNvSpPr>
          <p:nvPr>
            <p:ph type="ftr" sz="quarter" idx="11"/>
          </p:nvPr>
        </p:nvSpPr>
        <p:spPr>
          <a:xfrm>
            <a:off x="7010400" y="612648"/>
            <a:ext cx="1767840" cy="457200"/>
          </a:xfrm>
        </p:spPr>
        <p:txBody>
          <a:bodyPr/>
          <a:lstStyle/>
          <a:p>
            <a:endParaRPr lang="ru-RU">
              <a:solidFill>
                <a:srgbClr val="438086"/>
              </a:solidFill>
            </a:endParaRPr>
          </a:p>
        </p:txBody>
      </p:sp>
      <p:sp>
        <p:nvSpPr>
          <p:cNvPr id="5" name="Номер слайда 4"/>
          <p:cNvSpPr>
            <a:spLocks noGrp="1"/>
          </p:cNvSpPr>
          <p:nvPr>
            <p:ph type="sldNum" sz="quarter" idx="12"/>
          </p:nvPr>
        </p:nvSpPr>
        <p:spPr>
          <a:xfrm>
            <a:off x="10899648" y="2272"/>
            <a:ext cx="1016000" cy="365760"/>
          </a:xfrm>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2448528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srgbClr val="438086"/>
                </a:solidFill>
              </a:rPr>
              <a:pPr/>
              <a:t>17.10.2019</a:t>
            </a:fld>
            <a:endParaRPr lang="ru-RU">
              <a:solidFill>
                <a:srgbClr val="438086"/>
              </a:solidFill>
            </a:endParaRPr>
          </a:p>
        </p:txBody>
      </p:sp>
      <p:sp>
        <p:nvSpPr>
          <p:cNvPr id="3" name="Нижний колонтитул 2"/>
          <p:cNvSpPr>
            <a:spLocks noGrp="1"/>
          </p:cNvSpPr>
          <p:nvPr>
            <p:ph type="ftr" sz="quarter" idx="11"/>
          </p:nvPr>
        </p:nvSpPr>
        <p:spPr/>
        <p:txBody>
          <a:bodyPr/>
          <a:lstStyle/>
          <a:p>
            <a:endParaRPr lang="ru-RU">
              <a:solidFill>
                <a:srgbClr val="438086"/>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16316793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37995" y="1101970"/>
            <a:ext cx="4511040" cy="877824"/>
          </a:xfrm>
        </p:spPr>
        <p:txBody>
          <a:bodyPr anchor="b"/>
          <a:lstStyle>
            <a:lvl1pPr algn="l">
              <a:buNone/>
              <a:defRPr sz="1800" b="1"/>
            </a:lvl1pPr>
          </a:lstStyle>
          <a:p>
            <a:r>
              <a:rPr kumimoji="0" lang="ru-RU" smtClean="0"/>
              <a:t>Образец заголовка</a:t>
            </a:r>
            <a:endParaRPr kumimoji="0" lang="en-US"/>
          </a:p>
        </p:txBody>
      </p:sp>
      <p:sp>
        <p:nvSpPr>
          <p:cNvPr id="3" name="Текст 2"/>
          <p:cNvSpPr>
            <a:spLocks noGrp="1"/>
          </p:cNvSpPr>
          <p:nvPr>
            <p:ph type="body" idx="2"/>
          </p:nvPr>
        </p:nvSpPr>
        <p:spPr>
          <a:xfrm>
            <a:off x="7137995" y="2010727"/>
            <a:ext cx="451104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Объект 3"/>
          <p:cNvSpPr>
            <a:spLocks noGrp="1"/>
          </p:cNvSpPr>
          <p:nvPr>
            <p:ph sz="half" idx="1"/>
          </p:nvPr>
        </p:nvSpPr>
        <p:spPr>
          <a:xfrm>
            <a:off x="203200" y="776287"/>
            <a:ext cx="6803136"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B4C71EC6-210F-42DE-9C53-41977AD35B3D}" type="datetimeFigureOut">
              <a:rPr lang="ru-RU" smtClean="0">
                <a:solidFill>
                  <a:srgbClr val="438086"/>
                </a:solidFill>
              </a:rPr>
              <a:pPr/>
              <a:t>17.10.2019</a:t>
            </a:fld>
            <a:endParaRPr lang="ru-RU">
              <a:solidFill>
                <a:srgbClr val="438086"/>
              </a:solidFill>
            </a:endParaRPr>
          </a:p>
        </p:txBody>
      </p:sp>
      <p:sp>
        <p:nvSpPr>
          <p:cNvPr id="6" name="Нижний колонтитул 5"/>
          <p:cNvSpPr>
            <a:spLocks noGrp="1"/>
          </p:cNvSpPr>
          <p:nvPr>
            <p:ph type="ftr" sz="quarter" idx="11"/>
          </p:nvPr>
        </p:nvSpPr>
        <p:spPr/>
        <p:txBody>
          <a:bodyPr/>
          <a:lstStyle/>
          <a:p>
            <a:endParaRPr lang="ru-RU">
              <a:solidFill>
                <a:srgbClr val="438086"/>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9403914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53913" y="1109161"/>
            <a:ext cx="782404" cy="4681637"/>
          </a:xfrm>
        </p:spPr>
        <p:txBody>
          <a:bodyPr vert="vert270" lIns="45720" tIns="0" rIns="45720" anchor="t"/>
          <a:lstStyle>
            <a:lvl1pPr algn="ctr">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538228" y="1143000"/>
            <a:ext cx="6096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ru-RU" smtClean="0"/>
              <a:t>Вставка рисунка</a:t>
            </a:r>
            <a:endParaRPr kumimoji="0" lang="en-US" dirty="0"/>
          </a:p>
        </p:txBody>
      </p:sp>
      <p:sp>
        <p:nvSpPr>
          <p:cNvPr id="4" name="Текст 3"/>
          <p:cNvSpPr>
            <a:spLocks noGrp="1"/>
          </p:cNvSpPr>
          <p:nvPr>
            <p:ph type="body" sz="half" idx="2"/>
          </p:nvPr>
        </p:nvSpPr>
        <p:spPr>
          <a:xfrm>
            <a:off x="8117924" y="3274309"/>
            <a:ext cx="34544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srgbClr val="438086"/>
                </a:solidFill>
              </a:rPr>
              <a:pPr/>
              <a:t>17.10.2019</a:t>
            </a:fld>
            <a:endParaRPr lang="ru-RU">
              <a:solidFill>
                <a:srgbClr val="438086"/>
              </a:solidFill>
            </a:endParaRPr>
          </a:p>
        </p:txBody>
      </p:sp>
      <p:sp>
        <p:nvSpPr>
          <p:cNvPr id="6" name="Нижний колонтитул 5"/>
          <p:cNvSpPr>
            <a:spLocks noGrp="1"/>
          </p:cNvSpPr>
          <p:nvPr>
            <p:ph type="ftr" sz="quarter" idx="11"/>
          </p:nvPr>
        </p:nvSpPr>
        <p:spPr/>
        <p:txBody>
          <a:bodyPr/>
          <a:lstStyle/>
          <a:p>
            <a:endParaRPr lang="ru-RU">
              <a:solidFill>
                <a:srgbClr val="438086"/>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11092750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solidFill>
                  <a:srgbClr val="438086"/>
                </a:solidFill>
              </a:rPr>
              <a:pPr/>
              <a:t>17.10.2019</a:t>
            </a:fld>
            <a:endParaRPr lang="ru-RU">
              <a:solidFill>
                <a:srgbClr val="438086"/>
              </a:solidFill>
            </a:endParaRPr>
          </a:p>
        </p:txBody>
      </p:sp>
      <p:sp>
        <p:nvSpPr>
          <p:cNvPr id="5" name="Нижний колонтитул 4"/>
          <p:cNvSpPr>
            <a:spLocks noGrp="1"/>
          </p:cNvSpPr>
          <p:nvPr>
            <p:ph type="ftr" sz="quarter" idx="11"/>
          </p:nvPr>
        </p:nvSpPr>
        <p:spPr/>
        <p:txBody>
          <a:bodyPr/>
          <a:lstStyle/>
          <a:p>
            <a:endParaRPr lang="ru-RU">
              <a:solidFill>
                <a:srgbClr val="438086"/>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198452564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042400" y="1143000"/>
            <a:ext cx="2540000" cy="5486400"/>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609600" y="1143000"/>
            <a:ext cx="8331200" cy="5486400"/>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solidFill>
                  <a:srgbClr val="438086"/>
                </a:solidFill>
              </a:rPr>
              <a:pPr/>
              <a:t>17.10.2019</a:t>
            </a:fld>
            <a:endParaRPr lang="ru-RU">
              <a:solidFill>
                <a:srgbClr val="438086"/>
              </a:solidFill>
            </a:endParaRPr>
          </a:p>
        </p:txBody>
      </p:sp>
      <p:sp>
        <p:nvSpPr>
          <p:cNvPr id="5" name="Нижний колонтитул 4"/>
          <p:cNvSpPr>
            <a:spLocks noGrp="1"/>
          </p:cNvSpPr>
          <p:nvPr>
            <p:ph type="ftr" sz="quarter" idx="11"/>
          </p:nvPr>
        </p:nvSpPr>
        <p:spPr/>
        <p:txBody>
          <a:bodyPr/>
          <a:lstStyle/>
          <a:p>
            <a:endParaRPr lang="ru-RU">
              <a:solidFill>
                <a:srgbClr val="438086"/>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extLst>
      <p:ext uri="{BB962C8B-B14F-4D97-AF65-F5344CB8AC3E}">
        <p14:creationId xmlns:p14="http://schemas.microsoft.com/office/powerpoint/2010/main" val="2463965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96AA2F37-9D07-4734-842D-3CC9A8281B2D}" type="datetimeFigureOut">
              <a:rPr lang="ru-RU" smtClean="0"/>
              <a:t>17.10.2019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CFDAD4D-5CF9-4F81-B0A5-470ECF1302D1}" type="slidenum">
              <a:rPr lang="ru-RU" smtClean="0"/>
              <a:t>‹#›</a:t>
            </a:fld>
            <a:endParaRPr lang="ru-RU"/>
          </a:p>
        </p:txBody>
      </p:sp>
    </p:spTree>
    <p:extLst>
      <p:ext uri="{BB962C8B-B14F-4D97-AF65-F5344CB8AC3E}">
        <p14:creationId xmlns:p14="http://schemas.microsoft.com/office/powerpoint/2010/main" val="101264497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ru-RU" smtClean="0"/>
              <a:t>Образец заголовка</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A80FA052-7224-4A35-BE8A-385B6B7CDE62}" type="datetimeFigureOut">
              <a:rPr lang="ru-RU" smtClean="0">
                <a:solidFill>
                  <a:prstClr val="white">
                    <a:tint val="75000"/>
                    <a:alpha val="60000"/>
                  </a:prstClr>
                </a:solidFill>
              </a:rPr>
              <a:pPr/>
              <a:t>17.10.2019</a:t>
            </a:fld>
            <a:endParaRPr lang="ru-RU">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ru-RU">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5F35CC41-A85E-4B24-BF96-E63FFB1BC9CA}"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18635144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3"/>
          <p:cNvSpPr>
            <a:spLocks noGrp="1"/>
          </p:cNvSpPr>
          <p:nvPr>
            <p:ph type="dt" sz="half" idx="10"/>
          </p:nvPr>
        </p:nvSpPr>
        <p:spPr/>
        <p:txBody>
          <a:bodyPr/>
          <a:lstStyle/>
          <a:p>
            <a:fld id="{A80FA052-7224-4A35-BE8A-385B6B7CDE62}" type="datetimeFigureOut">
              <a:rPr lang="ru-RU" smtClean="0">
                <a:solidFill>
                  <a:prstClr val="white">
                    <a:tint val="75000"/>
                    <a:alpha val="60000"/>
                  </a:prstClr>
                </a:solidFill>
              </a:rPr>
              <a:pPr/>
              <a:t>17.10.2019</a:t>
            </a:fld>
            <a:endParaRPr lang="ru-RU">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ru-RU">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5F35CC41-A85E-4B24-BF96-E63FFB1BC9CA}"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0443508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80FA052-7224-4A35-BE8A-385B6B7CDE62}" type="datetimeFigureOut">
              <a:rPr lang="ru-RU" smtClean="0">
                <a:solidFill>
                  <a:prstClr val="white">
                    <a:tint val="75000"/>
                    <a:alpha val="60000"/>
                  </a:prstClr>
                </a:solidFill>
              </a:rPr>
              <a:pPr/>
              <a:t>17.10.2019</a:t>
            </a:fld>
            <a:endParaRPr lang="ru-RU">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ru-RU">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5F35CC41-A85E-4B24-BF96-E63FFB1BC9CA}"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05781155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A80FA052-7224-4A35-BE8A-385B6B7CDE62}" type="datetimeFigureOut">
              <a:rPr lang="ru-RU" smtClean="0">
                <a:solidFill>
                  <a:prstClr val="white">
                    <a:tint val="75000"/>
                    <a:alpha val="60000"/>
                  </a:prstClr>
                </a:solidFill>
              </a:rPr>
              <a:pPr/>
              <a:t>17.10.2019</a:t>
            </a:fld>
            <a:endParaRPr lang="ru-RU">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ru-RU">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5F35CC41-A85E-4B24-BF96-E63FFB1BC9CA}"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8338142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A80FA052-7224-4A35-BE8A-385B6B7CDE62}" type="datetimeFigureOut">
              <a:rPr lang="ru-RU" smtClean="0">
                <a:solidFill>
                  <a:prstClr val="white">
                    <a:tint val="75000"/>
                    <a:alpha val="60000"/>
                  </a:prstClr>
                </a:solidFill>
              </a:rPr>
              <a:pPr/>
              <a:t>17.10.2019</a:t>
            </a:fld>
            <a:endParaRPr lang="ru-RU">
              <a:solidFill>
                <a:prstClr val="white">
                  <a:tint val="75000"/>
                  <a:alpha val="60000"/>
                </a:prstClr>
              </a:solidFill>
            </a:endParaRPr>
          </a:p>
        </p:txBody>
      </p:sp>
      <p:sp>
        <p:nvSpPr>
          <p:cNvPr id="8" name="Footer Placeholder 7"/>
          <p:cNvSpPr>
            <a:spLocks noGrp="1"/>
          </p:cNvSpPr>
          <p:nvPr>
            <p:ph type="ftr" sz="quarter" idx="11"/>
          </p:nvPr>
        </p:nvSpPr>
        <p:spPr/>
        <p:txBody>
          <a:bodyPr/>
          <a:lstStyle/>
          <a:p>
            <a:endParaRPr lang="ru-RU">
              <a:solidFill>
                <a:prstClr val="white">
                  <a:tint val="75000"/>
                  <a:alpha val="60000"/>
                </a:prstClr>
              </a:solidFill>
            </a:endParaRPr>
          </a:p>
        </p:txBody>
      </p:sp>
      <p:sp>
        <p:nvSpPr>
          <p:cNvPr id="9" name="Slide Number Placeholder 8"/>
          <p:cNvSpPr>
            <a:spLocks noGrp="1"/>
          </p:cNvSpPr>
          <p:nvPr>
            <p:ph type="sldNum" sz="quarter" idx="12"/>
          </p:nvPr>
        </p:nvSpPr>
        <p:spPr/>
        <p:txBody>
          <a:bodyPr/>
          <a:lstStyle/>
          <a:p>
            <a:fld id="{5F35CC41-A85E-4B24-BF96-E63FFB1BC9CA}"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5968545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7" name="Date Placeholder 2"/>
          <p:cNvSpPr>
            <a:spLocks noGrp="1"/>
          </p:cNvSpPr>
          <p:nvPr>
            <p:ph type="dt" sz="half" idx="10"/>
          </p:nvPr>
        </p:nvSpPr>
        <p:spPr/>
        <p:txBody>
          <a:bodyPr/>
          <a:lstStyle/>
          <a:p>
            <a:fld id="{A80FA052-7224-4A35-BE8A-385B6B7CDE62}" type="datetimeFigureOut">
              <a:rPr lang="ru-RU" smtClean="0">
                <a:solidFill>
                  <a:prstClr val="white">
                    <a:tint val="75000"/>
                    <a:alpha val="60000"/>
                  </a:prstClr>
                </a:solidFill>
              </a:rPr>
              <a:pPr/>
              <a:t>17.10.2019</a:t>
            </a:fld>
            <a:endParaRPr lang="ru-RU">
              <a:solidFill>
                <a:prstClr val="white">
                  <a:tint val="75000"/>
                  <a:alpha val="60000"/>
                </a:prstClr>
              </a:solidFill>
            </a:endParaRPr>
          </a:p>
        </p:txBody>
      </p:sp>
      <p:sp>
        <p:nvSpPr>
          <p:cNvPr id="5" name="Footer Placeholder 3"/>
          <p:cNvSpPr>
            <a:spLocks noGrp="1"/>
          </p:cNvSpPr>
          <p:nvPr>
            <p:ph type="ftr" sz="quarter" idx="11"/>
          </p:nvPr>
        </p:nvSpPr>
        <p:spPr/>
        <p:txBody>
          <a:bodyPr/>
          <a:lstStyle/>
          <a:p>
            <a:endParaRPr lang="ru-RU">
              <a:solidFill>
                <a:prstClr val="white">
                  <a:tint val="75000"/>
                  <a:alpha val="60000"/>
                </a:prstClr>
              </a:solidFill>
            </a:endParaRPr>
          </a:p>
        </p:txBody>
      </p:sp>
      <p:sp>
        <p:nvSpPr>
          <p:cNvPr id="6" name="Slide Number Placeholder 4"/>
          <p:cNvSpPr>
            <a:spLocks noGrp="1"/>
          </p:cNvSpPr>
          <p:nvPr>
            <p:ph type="sldNum" sz="quarter" idx="12"/>
          </p:nvPr>
        </p:nvSpPr>
        <p:spPr/>
        <p:txBody>
          <a:bodyPr/>
          <a:lstStyle/>
          <a:p>
            <a:fld id="{5F35CC41-A85E-4B24-BF96-E63FFB1BC9CA}"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22918533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A80FA052-7224-4A35-BE8A-385B6B7CDE62}" type="datetimeFigureOut">
              <a:rPr lang="ru-RU" smtClean="0">
                <a:solidFill>
                  <a:prstClr val="white">
                    <a:tint val="75000"/>
                    <a:alpha val="60000"/>
                  </a:prstClr>
                </a:solidFill>
              </a:rPr>
              <a:pPr/>
              <a:t>17.10.2019</a:t>
            </a:fld>
            <a:endParaRPr lang="ru-RU">
              <a:solidFill>
                <a:prstClr val="white">
                  <a:tint val="75000"/>
                  <a:alpha val="60000"/>
                </a:prstClr>
              </a:solidFill>
            </a:endParaRPr>
          </a:p>
        </p:txBody>
      </p:sp>
      <p:sp>
        <p:nvSpPr>
          <p:cNvPr id="5" name="Footer Placeholder 2"/>
          <p:cNvSpPr>
            <a:spLocks noGrp="1"/>
          </p:cNvSpPr>
          <p:nvPr>
            <p:ph type="ftr" sz="quarter" idx="11"/>
          </p:nvPr>
        </p:nvSpPr>
        <p:spPr/>
        <p:txBody>
          <a:bodyPr/>
          <a:lstStyle/>
          <a:p>
            <a:endParaRPr lang="ru-RU">
              <a:solidFill>
                <a:prstClr val="white">
                  <a:tint val="75000"/>
                  <a:alpha val="60000"/>
                </a:prstClr>
              </a:solidFill>
            </a:endParaRPr>
          </a:p>
        </p:txBody>
      </p:sp>
      <p:sp>
        <p:nvSpPr>
          <p:cNvPr id="6" name="Slide Number Placeholder 3"/>
          <p:cNvSpPr>
            <a:spLocks noGrp="1"/>
          </p:cNvSpPr>
          <p:nvPr>
            <p:ph type="sldNum" sz="quarter" idx="12"/>
          </p:nvPr>
        </p:nvSpPr>
        <p:spPr/>
        <p:txBody>
          <a:bodyPr/>
          <a:lstStyle/>
          <a:p>
            <a:fld id="{5F35CC41-A85E-4B24-BF96-E63FFB1BC9CA}"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53892290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7" name="Date Placeholder 4"/>
          <p:cNvSpPr>
            <a:spLocks noGrp="1"/>
          </p:cNvSpPr>
          <p:nvPr>
            <p:ph type="dt" sz="half" idx="10"/>
          </p:nvPr>
        </p:nvSpPr>
        <p:spPr/>
        <p:txBody>
          <a:bodyPr/>
          <a:lstStyle/>
          <a:p>
            <a:fld id="{A80FA052-7224-4A35-BE8A-385B6B7CDE62}" type="datetimeFigureOut">
              <a:rPr lang="ru-RU" smtClean="0">
                <a:solidFill>
                  <a:prstClr val="white">
                    <a:tint val="75000"/>
                    <a:alpha val="60000"/>
                  </a:prstClr>
                </a:solidFill>
              </a:rPr>
              <a:pPr/>
              <a:t>17.10.2019</a:t>
            </a:fld>
            <a:endParaRPr lang="ru-RU">
              <a:solidFill>
                <a:prstClr val="white">
                  <a:tint val="75000"/>
                  <a:alpha val="60000"/>
                </a:prstClr>
              </a:solidFill>
            </a:endParaRPr>
          </a:p>
        </p:txBody>
      </p:sp>
      <p:sp>
        <p:nvSpPr>
          <p:cNvPr id="5" name="Footer Placeholder 5"/>
          <p:cNvSpPr>
            <a:spLocks noGrp="1"/>
          </p:cNvSpPr>
          <p:nvPr>
            <p:ph type="ftr" sz="quarter" idx="11"/>
          </p:nvPr>
        </p:nvSpPr>
        <p:spPr/>
        <p:txBody>
          <a:bodyPr/>
          <a:lstStyle/>
          <a:p>
            <a:endParaRPr lang="ru-RU">
              <a:solidFill>
                <a:prstClr val="white">
                  <a:tint val="75000"/>
                  <a:alpha val="60000"/>
                </a:prstClr>
              </a:solidFill>
            </a:endParaRPr>
          </a:p>
        </p:txBody>
      </p:sp>
      <p:sp>
        <p:nvSpPr>
          <p:cNvPr id="6" name="Slide Number Placeholder 6"/>
          <p:cNvSpPr>
            <a:spLocks noGrp="1"/>
          </p:cNvSpPr>
          <p:nvPr>
            <p:ph type="sldNum" sz="quarter" idx="12"/>
          </p:nvPr>
        </p:nvSpPr>
        <p:spPr/>
        <p:txBody>
          <a:bodyPr/>
          <a:lstStyle/>
          <a:p>
            <a:fld id="{5F35CC41-A85E-4B24-BF96-E63FFB1BC9CA}"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75633117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A80FA052-7224-4A35-BE8A-385B6B7CDE62}" type="datetimeFigureOut">
              <a:rPr lang="ru-RU" smtClean="0">
                <a:solidFill>
                  <a:prstClr val="white">
                    <a:tint val="75000"/>
                    <a:alpha val="60000"/>
                  </a:prstClr>
                </a:solidFill>
              </a:rPr>
              <a:pPr/>
              <a:t>17.10.2019</a:t>
            </a:fld>
            <a:endParaRPr lang="ru-RU">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ru-RU">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5F35CC41-A85E-4B24-BF96-E63FFB1BC9CA}"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1924556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A80FA052-7224-4A35-BE8A-385B6B7CDE62}" type="datetimeFigureOut">
              <a:rPr lang="ru-RU" smtClean="0">
                <a:solidFill>
                  <a:prstClr val="white">
                    <a:tint val="75000"/>
                    <a:alpha val="60000"/>
                  </a:prstClr>
                </a:solidFill>
              </a:rPr>
              <a:pPr/>
              <a:t>17.10.2019</a:t>
            </a:fld>
            <a:endParaRPr lang="ru-RU">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ru-RU">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5F35CC41-A85E-4B24-BF96-E63FFB1BC9CA}"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663584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image" Target="../media/image5.jpg"/><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7.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theme" Target="../theme/theme8.xml"/><Relationship Id="rId3" Type="http://schemas.openxmlformats.org/officeDocument/2006/relationships/slideLayout" Target="../slideLayouts/slideLayout92.xml"/><Relationship Id="rId21" Type="http://schemas.openxmlformats.org/officeDocument/2006/relationships/image" Target="../media/image10.png"/><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image" Target="../media/image9.png"/><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10" Type="http://schemas.openxmlformats.org/officeDocument/2006/relationships/slideLayout" Target="../slideLayouts/slideLayout99.xml"/><Relationship Id="rId19" Type="http://schemas.openxmlformats.org/officeDocument/2006/relationships/image" Target="../media/image8.png"/><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 Id="rId22" Type="http://schemas.openxmlformats.org/officeDocument/2006/relationships/image" Target="../media/image1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theme" Target="../theme/theme9.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AA2F37-9D07-4734-842D-3CC9A8281B2D}" type="datetimeFigureOut">
              <a:rPr lang="ru-RU" smtClean="0"/>
              <a:t>17.10.2019</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FDAD4D-5CF9-4F81-B0A5-470ECF1302D1}" type="slidenum">
              <a:rPr lang="ru-RU" smtClean="0"/>
              <a:t>‹#›</a:t>
            </a:fld>
            <a:endParaRPr lang="ru-RU"/>
          </a:p>
        </p:txBody>
      </p:sp>
    </p:spTree>
    <p:extLst>
      <p:ext uri="{BB962C8B-B14F-4D97-AF65-F5344CB8AC3E}">
        <p14:creationId xmlns:p14="http://schemas.microsoft.com/office/powerpoint/2010/main" val="18399534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609600" y="274638"/>
            <a:ext cx="10972801" cy="1143000"/>
          </a:xfrm>
          <a:prstGeom prst="rect">
            <a:avLst/>
          </a:prstGeom>
        </p:spPr>
        <p:txBody>
          <a:bodyPr vert="horz" lIns="100794" tIns="50397" rIns="100794" bIns="50397" anchor="ctr">
            <a:normAutofit/>
            <a:scene3d>
              <a:camera prst="orthographicFront"/>
              <a:lightRig rig="soft" dir="t">
                <a:rot lat="0" lon="0" rev="16800000"/>
              </a:lightRig>
            </a:scene3d>
            <a:sp3d prstMaterial="softEdge">
              <a:bevelT w="38100" h="38100"/>
            </a:sp3d>
          </a:bodyPr>
          <a:lstStyle/>
          <a:p>
            <a:r>
              <a:rPr kumimoji="0" lang="ru-RU" smtClean="0"/>
              <a:t>Образец заголовка</a:t>
            </a:r>
            <a:endParaRPr kumimoji="0" lang="en-US"/>
          </a:p>
        </p:txBody>
      </p:sp>
      <p:sp>
        <p:nvSpPr>
          <p:cNvPr id="13" name="Текст 12"/>
          <p:cNvSpPr>
            <a:spLocks noGrp="1"/>
          </p:cNvSpPr>
          <p:nvPr>
            <p:ph type="body" idx="1"/>
          </p:nvPr>
        </p:nvSpPr>
        <p:spPr>
          <a:xfrm>
            <a:off x="609600" y="1600200"/>
            <a:ext cx="10972801" cy="4709160"/>
          </a:xfrm>
          <a:prstGeom prst="rect">
            <a:avLst/>
          </a:prstGeom>
        </p:spPr>
        <p:txBody>
          <a:bodyPr vert="horz" lIns="100794" tIns="50397" rIns="100794" bIns="50397">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609600" y="6416676"/>
            <a:ext cx="2844800" cy="365125"/>
          </a:xfrm>
          <a:prstGeom prst="rect">
            <a:avLst/>
          </a:prstGeom>
        </p:spPr>
        <p:txBody>
          <a:bodyPr vert="horz" lIns="100794" tIns="50397" rIns="100794" bIns="50397" anchor="b"/>
          <a:lstStyle>
            <a:lvl1pPr algn="l" eaLnBrk="1" latinLnBrk="0" hangingPunct="1">
              <a:defRPr kumimoji="0" sz="1179">
                <a:solidFill>
                  <a:schemeClr val="tx1">
                    <a:shade val="50000"/>
                  </a:schemeClr>
                </a:solidFill>
              </a:defRPr>
            </a:lvl1pPr>
          </a:lstStyle>
          <a:p>
            <a:endParaRPr lang="ru-RU">
              <a:solidFill>
                <a:prstClr val="white">
                  <a:shade val="50000"/>
                </a:prstClr>
              </a:solidFill>
            </a:endParaRPr>
          </a:p>
        </p:txBody>
      </p:sp>
      <p:sp>
        <p:nvSpPr>
          <p:cNvPr id="3" name="Нижний колонтитул 2"/>
          <p:cNvSpPr>
            <a:spLocks noGrp="1"/>
          </p:cNvSpPr>
          <p:nvPr>
            <p:ph type="ftr" sz="quarter" idx="3"/>
          </p:nvPr>
        </p:nvSpPr>
        <p:spPr>
          <a:xfrm>
            <a:off x="4165601" y="6416676"/>
            <a:ext cx="3860800" cy="365125"/>
          </a:xfrm>
          <a:prstGeom prst="rect">
            <a:avLst/>
          </a:prstGeom>
        </p:spPr>
        <p:txBody>
          <a:bodyPr vert="horz" lIns="100794" tIns="50397" rIns="100794" bIns="50397" anchor="b"/>
          <a:lstStyle>
            <a:lvl1pPr algn="ctr" eaLnBrk="1" latinLnBrk="0" hangingPunct="1">
              <a:defRPr kumimoji="0" sz="1179">
                <a:solidFill>
                  <a:schemeClr val="tx1">
                    <a:shade val="50000"/>
                  </a:schemeClr>
                </a:solidFill>
              </a:defRPr>
            </a:lvl1pPr>
          </a:lstStyle>
          <a:p>
            <a:endParaRPr lang="ru-RU">
              <a:solidFill>
                <a:prstClr val="white">
                  <a:shade val="50000"/>
                </a:prstClr>
              </a:solidFill>
            </a:endParaRPr>
          </a:p>
        </p:txBody>
      </p:sp>
      <p:sp>
        <p:nvSpPr>
          <p:cNvPr id="23" name="Номер слайда 22"/>
          <p:cNvSpPr>
            <a:spLocks noGrp="1"/>
          </p:cNvSpPr>
          <p:nvPr>
            <p:ph type="sldNum" sz="quarter" idx="4"/>
          </p:nvPr>
        </p:nvSpPr>
        <p:spPr>
          <a:xfrm>
            <a:off x="10566400" y="6416676"/>
            <a:ext cx="1016000" cy="365125"/>
          </a:xfrm>
          <a:prstGeom prst="rect">
            <a:avLst/>
          </a:prstGeom>
        </p:spPr>
        <p:txBody>
          <a:bodyPr vert="horz" lIns="0" tIns="50397" rIns="0" bIns="50397" anchor="b"/>
          <a:lstStyle>
            <a:lvl1pPr algn="r" eaLnBrk="1" latinLnBrk="0" hangingPunct="1">
              <a:defRPr kumimoji="0" sz="1179">
                <a:solidFill>
                  <a:schemeClr val="tx1">
                    <a:shade val="50000"/>
                  </a:schemeClr>
                </a:solidFill>
              </a:defRPr>
            </a:lvl1pPr>
          </a:lstStyle>
          <a:p>
            <a:fld id="{0725DEE0-F804-4F51-964C-45B0FC312626}" type="slidenum">
              <a:rPr lang="ru-RU" smtClean="0">
                <a:solidFill>
                  <a:prstClr val="white">
                    <a:shade val="50000"/>
                  </a:prstClr>
                </a:solidFill>
              </a:rPr>
              <a:pPr/>
              <a:t>‹#›</a:t>
            </a:fld>
            <a:endParaRPr lang="ru-RU">
              <a:solidFill>
                <a:prstClr val="white">
                  <a:shade val="50000"/>
                </a:prstClr>
              </a:solidFill>
            </a:endParaRPr>
          </a:p>
        </p:txBody>
      </p:sp>
    </p:spTree>
    <p:extLst>
      <p:ext uri="{BB962C8B-B14F-4D97-AF65-F5344CB8AC3E}">
        <p14:creationId xmlns:p14="http://schemas.microsoft.com/office/powerpoint/2010/main" val="91494420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082"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4" indent="-411482" algn="l" rtl="0" eaLnBrk="1" latinLnBrk="0" hangingPunct="1">
        <a:spcBef>
          <a:spcPct val="20000"/>
        </a:spcBef>
        <a:buClr>
          <a:schemeClr val="tx1">
            <a:shade val="95000"/>
          </a:schemeClr>
        </a:buClr>
        <a:buSzPct val="65000"/>
        <a:buFont typeface="Wingdings 2"/>
        <a:buChar char=""/>
        <a:defRPr kumimoji="0" sz="2812" kern="1200">
          <a:solidFill>
            <a:schemeClr val="tx1"/>
          </a:solidFill>
          <a:latin typeface="+mn-lt"/>
          <a:ea typeface="+mn-ea"/>
          <a:cs typeface="+mn-cs"/>
        </a:defRPr>
      </a:lvl1pPr>
      <a:lvl2pPr marL="868686" indent="-283466" algn="l" rtl="0" eaLnBrk="1" latinLnBrk="0" hangingPunct="1">
        <a:spcBef>
          <a:spcPct val="20000"/>
        </a:spcBef>
        <a:buClr>
          <a:schemeClr val="tx1"/>
        </a:buClr>
        <a:buSzPct val="80000"/>
        <a:buFont typeface="Wingdings 2"/>
        <a:buChar char=""/>
        <a:defRPr kumimoji="0" sz="2359" kern="1200">
          <a:solidFill>
            <a:schemeClr val="tx1"/>
          </a:solidFill>
          <a:latin typeface="+mn-lt"/>
          <a:ea typeface="+mn-ea"/>
          <a:cs typeface="+mn-cs"/>
        </a:defRPr>
      </a:lvl2pPr>
      <a:lvl3pPr marL="1133863" indent="-228602" algn="l" rtl="0" eaLnBrk="1" latinLnBrk="0" hangingPunct="1">
        <a:spcBef>
          <a:spcPct val="20000"/>
        </a:spcBef>
        <a:buClr>
          <a:schemeClr val="tx1"/>
        </a:buClr>
        <a:buSzPct val="95000"/>
        <a:buFont typeface="Wingdings"/>
        <a:buChar char=""/>
        <a:defRPr kumimoji="0" sz="2177" kern="1200">
          <a:solidFill>
            <a:schemeClr val="tx1"/>
          </a:solidFill>
          <a:latin typeface="+mn-lt"/>
          <a:ea typeface="+mn-ea"/>
          <a:cs typeface="+mn-cs"/>
        </a:defRPr>
      </a:lvl3pPr>
      <a:lvl4pPr marL="1353321" indent="-182882" algn="l" rtl="0" eaLnBrk="1" latinLnBrk="0" hangingPunct="1">
        <a:spcBef>
          <a:spcPct val="20000"/>
        </a:spcBef>
        <a:buClr>
          <a:schemeClr val="tx1"/>
        </a:buClr>
        <a:buSzPct val="100000"/>
        <a:buFont typeface="Wingdings 3"/>
        <a:buChar char=""/>
        <a:defRPr kumimoji="0" sz="1996" kern="1200">
          <a:solidFill>
            <a:schemeClr val="tx1"/>
          </a:solidFill>
          <a:latin typeface="+mn-lt"/>
          <a:ea typeface="+mn-ea"/>
          <a:cs typeface="+mn-cs"/>
        </a:defRPr>
      </a:lvl4pPr>
      <a:lvl5pPr marL="1545346" indent="-182882" algn="l" rtl="0" eaLnBrk="1" latinLnBrk="0" hangingPunct="1">
        <a:spcBef>
          <a:spcPct val="20000"/>
        </a:spcBef>
        <a:buClr>
          <a:schemeClr val="tx1"/>
        </a:buClr>
        <a:buFont typeface="Wingdings 2"/>
        <a:buChar char=""/>
        <a:defRPr kumimoji="0" sz="1996" kern="1200">
          <a:solidFill>
            <a:schemeClr val="tx1"/>
          </a:solidFill>
          <a:latin typeface="+mn-lt"/>
          <a:ea typeface="+mn-ea"/>
          <a:cs typeface="+mn-cs"/>
        </a:defRPr>
      </a:lvl5pPr>
      <a:lvl6pPr marL="1764803" indent="-182882" algn="l" rtl="0" eaLnBrk="1" latinLnBrk="0" hangingPunct="1">
        <a:spcBef>
          <a:spcPct val="20000"/>
        </a:spcBef>
        <a:buClr>
          <a:schemeClr val="tx1"/>
        </a:buClr>
        <a:buFont typeface="Wingdings 3"/>
        <a:buChar char=""/>
        <a:defRPr kumimoji="0" sz="1814" kern="1200">
          <a:solidFill>
            <a:schemeClr val="tx1"/>
          </a:solidFill>
          <a:latin typeface="+mn-lt"/>
          <a:ea typeface="+mn-ea"/>
          <a:cs typeface="+mn-cs"/>
        </a:defRPr>
      </a:lvl6pPr>
      <a:lvl7pPr marL="1965973" indent="-182882" algn="l" rtl="0" eaLnBrk="1" latinLnBrk="0" hangingPunct="1">
        <a:spcBef>
          <a:spcPct val="20000"/>
        </a:spcBef>
        <a:buClr>
          <a:schemeClr val="tx1"/>
        </a:buClr>
        <a:buFont typeface="Wingdings 2"/>
        <a:buChar char=""/>
        <a:defRPr kumimoji="0" sz="1633" kern="1200">
          <a:solidFill>
            <a:schemeClr val="tx1"/>
          </a:solidFill>
          <a:latin typeface="+mn-lt"/>
          <a:ea typeface="+mn-ea"/>
          <a:cs typeface="+mn-cs"/>
        </a:defRPr>
      </a:lvl7pPr>
      <a:lvl8pPr marL="2167142" indent="-182882" algn="l" rtl="0" eaLnBrk="1" latinLnBrk="0" hangingPunct="1">
        <a:spcBef>
          <a:spcPct val="20000"/>
        </a:spcBef>
        <a:buClr>
          <a:schemeClr val="tx1"/>
        </a:buClr>
        <a:buFont typeface="Wingdings 2"/>
        <a:buChar char=""/>
        <a:defRPr kumimoji="0" sz="1361" kern="1200">
          <a:solidFill>
            <a:schemeClr val="tx1"/>
          </a:solidFill>
          <a:latin typeface="+mn-lt"/>
          <a:ea typeface="+mn-ea"/>
          <a:cs typeface="+mn-cs"/>
        </a:defRPr>
      </a:lvl8pPr>
      <a:lvl9pPr marL="2368312" indent="-182882" algn="l" rtl="0" eaLnBrk="1" latinLnBrk="0" hangingPunct="1">
        <a:spcBef>
          <a:spcPct val="20000"/>
        </a:spcBef>
        <a:buClr>
          <a:schemeClr val="tx1"/>
        </a:buClr>
        <a:buFont typeface="Wingdings 2"/>
        <a:buChar char=""/>
        <a:defRPr kumimoji="0" sz="1361"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3" algn="l" rtl="0" eaLnBrk="1" latinLnBrk="0" hangingPunct="1">
        <a:defRPr kumimoji="0" kern="1200">
          <a:solidFill>
            <a:schemeClr val="tx1"/>
          </a:solidFill>
          <a:latin typeface="+mn-lt"/>
          <a:ea typeface="+mn-ea"/>
          <a:cs typeface="+mn-cs"/>
        </a:defRPr>
      </a:lvl2pPr>
      <a:lvl3pPr marL="914406" algn="l" rtl="0" eaLnBrk="1" latinLnBrk="0" hangingPunct="1">
        <a:defRPr kumimoji="0" kern="1200">
          <a:solidFill>
            <a:schemeClr val="tx1"/>
          </a:solidFill>
          <a:latin typeface="+mn-lt"/>
          <a:ea typeface="+mn-ea"/>
          <a:cs typeface="+mn-cs"/>
        </a:defRPr>
      </a:lvl3pPr>
      <a:lvl4pPr marL="1371609" algn="l" rtl="0" eaLnBrk="1" latinLnBrk="0" hangingPunct="1">
        <a:defRPr kumimoji="0" kern="1200">
          <a:solidFill>
            <a:schemeClr val="tx1"/>
          </a:solidFill>
          <a:latin typeface="+mn-lt"/>
          <a:ea typeface="+mn-ea"/>
          <a:cs typeface="+mn-cs"/>
        </a:defRPr>
      </a:lvl4pPr>
      <a:lvl5pPr marL="1828812" algn="l" rtl="0" eaLnBrk="1" latinLnBrk="0" hangingPunct="1">
        <a:defRPr kumimoji="0" kern="1200">
          <a:solidFill>
            <a:schemeClr val="tx1"/>
          </a:solidFill>
          <a:latin typeface="+mn-lt"/>
          <a:ea typeface="+mn-ea"/>
          <a:cs typeface="+mn-cs"/>
        </a:defRPr>
      </a:lvl5pPr>
      <a:lvl6pPr marL="2286015" algn="l" rtl="0" eaLnBrk="1" latinLnBrk="0" hangingPunct="1">
        <a:defRPr kumimoji="0" kern="1200">
          <a:solidFill>
            <a:schemeClr val="tx1"/>
          </a:solidFill>
          <a:latin typeface="+mn-lt"/>
          <a:ea typeface="+mn-ea"/>
          <a:cs typeface="+mn-cs"/>
        </a:defRPr>
      </a:lvl6pPr>
      <a:lvl7pPr marL="2743218" algn="l" rtl="0" eaLnBrk="1" latinLnBrk="0" hangingPunct="1">
        <a:defRPr kumimoji="0" kern="1200">
          <a:solidFill>
            <a:schemeClr val="tx1"/>
          </a:solidFill>
          <a:latin typeface="+mn-lt"/>
          <a:ea typeface="+mn-ea"/>
          <a:cs typeface="+mn-cs"/>
        </a:defRPr>
      </a:lvl7pPr>
      <a:lvl8pPr marL="3200421" algn="l" rtl="0" eaLnBrk="1" latinLnBrk="0" hangingPunct="1">
        <a:defRPr kumimoji="0" kern="1200">
          <a:solidFill>
            <a:schemeClr val="tx1"/>
          </a:solidFill>
          <a:latin typeface="+mn-lt"/>
          <a:ea typeface="+mn-ea"/>
          <a:cs typeface="+mn-cs"/>
        </a:defRPr>
      </a:lvl8pPr>
      <a:lvl9pPr marL="3657624"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7" y="609602"/>
            <a:ext cx="10353761" cy="1326321"/>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913795" y="2096064"/>
            <a:ext cx="10353763" cy="3695136"/>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678736" y="5883277"/>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marL="216000" indent="-216000" defTabSz="457200">
              <a:buClr>
                <a:srgbClr val="000000"/>
              </a:buClr>
              <a:buSzPct val="45000"/>
              <a:buFont typeface="Wingdings" charset="2"/>
              <a:buChar char=""/>
            </a:pPr>
            <a:r>
              <a:rPr lang="en-US" spc="-1" smtClean="0">
                <a:solidFill>
                  <a:srgbClr val="292929"/>
                </a:solidFill>
                <a:latin typeface="Times New Roman"/>
              </a:rPr>
              <a:t>&lt;date/time&gt;</a:t>
            </a:r>
            <a:endParaRPr lang="en-US" spc="-1">
              <a:solidFill>
                <a:prstClr val="white">
                  <a:tint val="75000"/>
                </a:prstClr>
              </a:solidFill>
              <a:latin typeface="Times New Roman"/>
            </a:endParaRPr>
          </a:p>
        </p:txBody>
      </p:sp>
      <p:sp>
        <p:nvSpPr>
          <p:cNvPr id="5" name="Footer Placeholder 4"/>
          <p:cNvSpPr>
            <a:spLocks noGrp="1"/>
          </p:cNvSpPr>
          <p:nvPr>
            <p:ph type="ftr" sz="quarter" idx="3"/>
          </p:nvPr>
        </p:nvSpPr>
        <p:spPr>
          <a:xfrm>
            <a:off x="913796" y="5883277"/>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marL="216000" indent="-216000" algn="ctr" defTabSz="457200">
              <a:buClr>
                <a:srgbClr val="000000"/>
              </a:buClr>
              <a:buSzPct val="45000"/>
              <a:buFont typeface="Wingdings" charset="2"/>
              <a:buChar char=""/>
            </a:pPr>
            <a:r>
              <a:rPr lang="en-US" spc="-1" smtClean="0">
                <a:solidFill>
                  <a:srgbClr val="292929"/>
                </a:solidFill>
                <a:latin typeface="Times New Roman"/>
              </a:rPr>
              <a:t>&lt;footer&gt;</a:t>
            </a:r>
            <a:endParaRPr lang="en-US" spc="-1">
              <a:solidFill>
                <a:prstClr val="white">
                  <a:tint val="75000"/>
                </a:prstClr>
              </a:solidFill>
              <a:latin typeface="Times New Roman"/>
            </a:endParaRPr>
          </a:p>
        </p:txBody>
      </p:sp>
      <p:sp>
        <p:nvSpPr>
          <p:cNvPr id="6" name="Slide Number Placeholder 5"/>
          <p:cNvSpPr>
            <a:spLocks noGrp="1"/>
          </p:cNvSpPr>
          <p:nvPr>
            <p:ph type="sldNum" sz="quarter" idx="4"/>
          </p:nvPr>
        </p:nvSpPr>
        <p:spPr>
          <a:xfrm>
            <a:off x="10514013" y="5883277"/>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marL="216000" indent="-216000" defTabSz="457200">
              <a:buClr>
                <a:srgbClr val="000000"/>
              </a:buClr>
              <a:buSzPct val="45000"/>
              <a:buFont typeface="Wingdings" charset="2"/>
              <a:buChar char=""/>
            </a:pPr>
            <a:fld id="{46918C8E-16C3-43F4-AB13-E7BC6AA90576}" type="slidenum">
              <a:rPr lang="en-US" spc="-1" smtClean="0">
                <a:solidFill>
                  <a:srgbClr val="292929"/>
                </a:solidFill>
                <a:latin typeface="Times New Roman"/>
              </a:rPr>
              <a:pPr marL="216000" indent="-216000" defTabSz="457200">
                <a:buClr>
                  <a:srgbClr val="000000"/>
                </a:buClr>
                <a:buSzPct val="45000"/>
                <a:buFont typeface="Wingdings" charset="2"/>
                <a:buChar char=""/>
              </a:pPr>
              <a:t>‹#›</a:t>
            </a:fld>
            <a:endParaRPr lang="en-US" spc="-1">
              <a:solidFill>
                <a:prstClr val="white">
                  <a:tint val="75000"/>
                </a:prstClr>
              </a:solidFill>
              <a:latin typeface="Times New Roman"/>
            </a:endParaRPr>
          </a:p>
        </p:txBody>
      </p:sp>
    </p:spTree>
    <p:extLst>
      <p:ext uri="{BB962C8B-B14F-4D97-AF65-F5344CB8AC3E}">
        <p14:creationId xmlns:p14="http://schemas.microsoft.com/office/powerpoint/2010/main" val="4281161828"/>
      </p:ext>
    </p:extLst>
  </p:cSld>
  <p:clrMap bg1="dk1" tx1="lt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ru-RU" smtClean="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ru-RU" smtClean="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38184A9F-295D-4855-A2A5-F08EA100261B}" type="slidenum">
              <a:rPr lang="ru-RU" smtClean="0">
                <a:solidFill>
                  <a:srgbClr val="000000"/>
                </a:solidFill>
              </a:rPr>
              <a:pPr fontAlgn="base">
                <a:spcBef>
                  <a:spcPct val="0"/>
                </a:spcBef>
                <a:spcAft>
                  <a:spcPct val="0"/>
                </a:spcAft>
              </a:pPr>
              <a:t>‹#›</a:t>
            </a:fld>
            <a:endParaRPr lang="ru-RU" smtClean="0">
              <a:solidFill>
                <a:srgbClr val="000000"/>
              </a:solidFill>
            </a:endParaRPr>
          </a:p>
        </p:txBody>
      </p:sp>
    </p:spTree>
    <p:extLst>
      <p:ext uri="{BB962C8B-B14F-4D97-AF65-F5344CB8AC3E}">
        <p14:creationId xmlns:p14="http://schemas.microsoft.com/office/powerpoint/2010/main" val="423737542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Полилиния 11"/>
          <p:cNvSpPr>
            <a:spLocks/>
          </p:cNvSpPr>
          <p:nvPr/>
        </p:nvSpPr>
        <p:spPr bwMode="auto">
          <a:xfrm>
            <a:off x="0" y="4752126"/>
            <a:ext cx="12192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lang="en-US" sz="1800">
              <a:solidFill>
                <a:prstClr val="white"/>
              </a:solidFill>
            </a:endParaRPr>
          </a:p>
        </p:txBody>
      </p:sp>
      <p:sp>
        <p:nvSpPr>
          <p:cNvPr id="16" name="Полилиния 15"/>
          <p:cNvSpPr>
            <a:spLocks/>
          </p:cNvSpPr>
          <p:nvPr/>
        </p:nvSpPr>
        <p:spPr bwMode="auto">
          <a:xfrm>
            <a:off x="9753600" y="0"/>
            <a:ext cx="24384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lang="en-US" sz="1800">
              <a:solidFill>
                <a:prstClr val="white"/>
              </a:solidFill>
            </a:endParaRPr>
          </a:p>
        </p:txBody>
      </p:sp>
      <p:sp>
        <p:nvSpPr>
          <p:cNvPr id="9" name="Заголовок 8"/>
          <p:cNvSpPr>
            <a:spLocks noGrp="1"/>
          </p:cNvSpPr>
          <p:nvPr>
            <p:ph type="title"/>
          </p:nvPr>
        </p:nvSpPr>
        <p:spPr>
          <a:xfrm>
            <a:off x="609600" y="274638"/>
            <a:ext cx="9956800" cy="1143000"/>
          </a:xfrm>
          <a:prstGeom prst="rect">
            <a:avLst/>
          </a:prstGeom>
        </p:spPr>
        <p:txBody>
          <a:bodyPr vert="horz" lIns="45720" rIns="45720" anchor="ctr">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609600" y="1600201"/>
            <a:ext cx="995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609600" y="6422065"/>
            <a:ext cx="28448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5B106E36-FD25-4E2D-B0AA-010F637433A0}" type="datetimeFigureOut">
              <a:rPr lang="ru-RU" smtClean="0">
                <a:solidFill>
                  <a:srgbClr val="D4D2D0">
                    <a:shade val="50000"/>
                  </a:srgbClr>
                </a:solidFill>
              </a:rPr>
              <a:pPr/>
              <a:t>17.10.2019</a:t>
            </a:fld>
            <a:endParaRPr lang="ru-RU">
              <a:solidFill>
                <a:srgbClr val="D4D2D0">
                  <a:shade val="50000"/>
                </a:srgbClr>
              </a:solidFill>
            </a:endParaRPr>
          </a:p>
        </p:txBody>
      </p:sp>
      <p:sp>
        <p:nvSpPr>
          <p:cNvPr id="22" name="Нижний колонтитул 21"/>
          <p:cNvSpPr>
            <a:spLocks noGrp="1"/>
          </p:cNvSpPr>
          <p:nvPr>
            <p:ph type="ftr" sz="quarter" idx="3"/>
          </p:nvPr>
        </p:nvSpPr>
        <p:spPr>
          <a:xfrm>
            <a:off x="4165600" y="6422065"/>
            <a:ext cx="38608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ru-RU">
              <a:solidFill>
                <a:srgbClr val="D4D2D0">
                  <a:shade val="50000"/>
                </a:srgbClr>
              </a:solidFill>
            </a:endParaRPr>
          </a:p>
        </p:txBody>
      </p:sp>
      <p:sp>
        <p:nvSpPr>
          <p:cNvPr id="18" name="Номер слайда 17"/>
          <p:cNvSpPr>
            <a:spLocks noGrp="1"/>
          </p:cNvSpPr>
          <p:nvPr>
            <p:ph type="sldNum" sz="quarter" idx="4"/>
          </p:nvPr>
        </p:nvSpPr>
        <p:spPr>
          <a:xfrm>
            <a:off x="10871200" y="6422065"/>
            <a:ext cx="1016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725C68B6-61C2-468F-89AB-4B9F7531AA68}" type="slidenum">
              <a:rPr lang="ru-RU" smtClean="0">
                <a:solidFill>
                  <a:srgbClr val="D4D2D0">
                    <a:shade val="50000"/>
                  </a:srgbClr>
                </a:solidFill>
              </a:rPr>
              <a:pPr/>
              <a:t>‹#›</a:t>
            </a:fld>
            <a:endParaRPr lang="ru-RU">
              <a:solidFill>
                <a:srgbClr val="D4D2D0">
                  <a:shade val="50000"/>
                </a:srgbClr>
              </a:solidFill>
            </a:endParaRPr>
          </a:p>
        </p:txBody>
      </p:sp>
    </p:spTree>
    <p:extLst>
      <p:ext uri="{BB962C8B-B14F-4D97-AF65-F5344CB8AC3E}">
        <p14:creationId xmlns:p14="http://schemas.microsoft.com/office/powerpoint/2010/main" val="1276456130"/>
      </p:ext>
    </p:extLst>
  </p:cSld>
  <p:clrMap bg1="dk1" tx1="lt1" bg2="dk2"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pPr defTabSz="457200"/>
            <a:fld id="{CED74F55-9D12-4071-AE7A-E41FA6695A63}" type="datetimeFigureOut">
              <a:rPr lang="ru-RU" smtClean="0">
                <a:solidFill>
                  <a:srgbClr val="B80E0F">
                    <a:lumMod val="50000"/>
                  </a:srgbClr>
                </a:solidFill>
              </a:rPr>
              <a:pPr defTabSz="457200"/>
              <a:t>17.10.2019</a:t>
            </a:fld>
            <a:endParaRPr lang="ru-RU">
              <a:solidFill>
                <a:srgbClr val="B80E0F">
                  <a:lumMod val="50000"/>
                </a:srgbClr>
              </a:solidFill>
            </a:endParaRPr>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pPr defTabSz="457200"/>
            <a:endParaRPr lang="ru-RU">
              <a:solidFill>
                <a:srgbClr val="B80E0F">
                  <a:lumMod val="50000"/>
                </a:srgbClr>
              </a:solidFill>
            </a:endParaRPr>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pPr defTabSz="457200"/>
            <a:fld id="{43EB5C7D-24E0-4676-9D1F-7461B2AB49DD}" type="slidenum">
              <a:rPr lang="ru-RU" smtClean="0">
                <a:solidFill>
                  <a:srgbClr val="B80E0F">
                    <a:lumMod val="50000"/>
                  </a:srgbClr>
                </a:solidFill>
              </a:rPr>
              <a:pPr defTabSz="457200"/>
              <a:t>‹#›</a:t>
            </a:fld>
            <a:endParaRPr lang="ru-RU">
              <a:solidFill>
                <a:srgbClr val="B80E0F">
                  <a:lumMod val="50000"/>
                </a:srgbClr>
              </a:solidFill>
            </a:endParaRPr>
          </a:p>
        </p:txBody>
      </p:sp>
    </p:spTree>
    <p:extLst>
      <p:ext uri="{BB962C8B-B14F-4D97-AF65-F5344CB8AC3E}">
        <p14:creationId xmlns:p14="http://schemas.microsoft.com/office/powerpoint/2010/main" val="249630092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Ls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Прямоугольник 27"/>
          <p:cNvSpPr/>
          <p:nvPr/>
        </p:nvSpPr>
        <p:spPr>
          <a:xfrm>
            <a:off x="1" y="366819"/>
            <a:ext cx="12192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9" name="Прямоугольник 28"/>
          <p:cNvSpPr/>
          <p:nvPr/>
        </p:nvSpPr>
        <p:spPr>
          <a:xfrm>
            <a:off x="0" y="-1"/>
            <a:ext cx="12192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30" name="Прямоугольник 29"/>
          <p:cNvSpPr/>
          <p:nvPr/>
        </p:nvSpPr>
        <p:spPr>
          <a:xfrm>
            <a:off x="1" y="308277"/>
            <a:ext cx="12192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31" name="Прямоугольник 30"/>
          <p:cNvSpPr/>
          <p:nvPr/>
        </p:nvSpPr>
        <p:spPr>
          <a:xfrm flipV="1">
            <a:off x="7213577" y="360247"/>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32" name="Прямоугольник 31"/>
          <p:cNvSpPr/>
          <p:nvPr/>
        </p:nvSpPr>
        <p:spPr>
          <a:xfrm flipV="1">
            <a:off x="7213601" y="440113"/>
            <a:ext cx="49784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useBgFill="1">
        <p:nvSpPr>
          <p:cNvPr id="33" name="Скругленный прямоугольник 32"/>
          <p:cNvSpPr/>
          <p:nvPr/>
        </p:nvSpPr>
        <p:spPr bwMode="white">
          <a:xfrm>
            <a:off x="7209785" y="497504"/>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useBgFill="1">
        <p:nvSpPr>
          <p:cNvPr id="34" name="Скругленный прямоугольник 33"/>
          <p:cNvSpPr/>
          <p:nvPr/>
        </p:nvSpPr>
        <p:spPr bwMode="white">
          <a:xfrm>
            <a:off x="9831528" y="58894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35" name="Прямоугольник 34"/>
          <p:cNvSpPr/>
          <p:nvPr/>
        </p:nvSpPr>
        <p:spPr bwMode="invGray">
          <a:xfrm>
            <a:off x="12113288" y="-2001"/>
            <a:ext cx="76835"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36" name="Прямоугольник 35"/>
          <p:cNvSpPr/>
          <p:nvPr/>
        </p:nvSpPr>
        <p:spPr bwMode="invGray">
          <a:xfrm>
            <a:off x="12059308" y="-2001"/>
            <a:ext cx="3657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37" name="Прямоугольник 36"/>
          <p:cNvSpPr/>
          <p:nvPr/>
        </p:nvSpPr>
        <p:spPr bwMode="invGray">
          <a:xfrm>
            <a:off x="12033904" y="-2001"/>
            <a:ext cx="12192"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38" name="Прямоугольник 37"/>
          <p:cNvSpPr/>
          <p:nvPr/>
        </p:nvSpPr>
        <p:spPr bwMode="invGray">
          <a:xfrm>
            <a:off x="11967231" y="-2001"/>
            <a:ext cx="36576"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39" name="Прямоугольник 38"/>
          <p:cNvSpPr/>
          <p:nvPr/>
        </p:nvSpPr>
        <p:spPr bwMode="invGray">
          <a:xfrm>
            <a:off x="11887569" y="380"/>
            <a:ext cx="73152"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40" name="Прямоугольник 39"/>
          <p:cNvSpPr/>
          <p:nvPr/>
        </p:nvSpPr>
        <p:spPr bwMode="invGray">
          <a:xfrm>
            <a:off x="11831300" y="380"/>
            <a:ext cx="12192"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2" name="Заголовок 21"/>
          <p:cNvSpPr>
            <a:spLocks noGrp="1"/>
          </p:cNvSpPr>
          <p:nvPr>
            <p:ph type="title"/>
          </p:nvPr>
        </p:nvSpPr>
        <p:spPr>
          <a:xfrm>
            <a:off x="609600" y="1143000"/>
            <a:ext cx="10972800" cy="1066800"/>
          </a:xfrm>
          <a:prstGeom prst="rect">
            <a:avLst/>
          </a:prstGeom>
        </p:spPr>
        <p:txBody>
          <a:bodyPr vert="horz" anchor="ctr">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609600" y="2249424"/>
            <a:ext cx="10972800" cy="4325112"/>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8782048" y="612648"/>
            <a:ext cx="1276352" cy="457200"/>
          </a:xfrm>
          <a:prstGeom prst="rect">
            <a:avLst/>
          </a:prstGeom>
        </p:spPr>
        <p:txBody>
          <a:bodyPr vert="horz"/>
          <a:lstStyle>
            <a:lvl1pPr algn="l" eaLnBrk="1" latinLnBrk="0" hangingPunct="1">
              <a:defRPr kumimoji="0" sz="800">
                <a:solidFill>
                  <a:schemeClr val="accent2"/>
                </a:solidFill>
              </a:defRPr>
            </a:lvl1pPr>
          </a:lstStyle>
          <a:p>
            <a:fld id="{B4C71EC6-210F-42DE-9C53-41977AD35B3D}" type="datetimeFigureOut">
              <a:rPr lang="ru-RU" smtClean="0">
                <a:solidFill>
                  <a:srgbClr val="438086"/>
                </a:solidFill>
              </a:rPr>
              <a:pPr/>
              <a:t>17.10.2019</a:t>
            </a:fld>
            <a:endParaRPr lang="ru-RU">
              <a:solidFill>
                <a:srgbClr val="438086"/>
              </a:solidFill>
            </a:endParaRPr>
          </a:p>
        </p:txBody>
      </p:sp>
      <p:sp>
        <p:nvSpPr>
          <p:cNvPr id="3" name="Нижний колонтитул 2"/>
          <p:cNvSpPr>
            <a:spLocks noGrp="1"/>
          </p:cNvSpPr>
          <p:nvPr>
            <p:ph type="ftr" sz="quarter" idx="3"/>
          </p:nvPr>
        </p:nvSpPr>
        <p:spPr>
          <a:xfrm>
            <a:off x="7010400" y="612648"/>
            <a:ext cx="1767840" cy="457200"/>
          </a:xfrm>
          <a:prstGeom prst="rect">
            <a:avLst/>
          </a:prstGeom>
        </p:spPr>
        <p:txBody>
          <a:bodyPr vert="horz"/>
          <a:lstStyle>
            <a:lvl1pPr algn="r" eaLnBrk="1" latinLnBrk="0" hangingPunct="1">
              <a:defRPr kumimoji="0" sz="800">
                <a:solidFill>
                  <a:schemeClr val="accent2"/>
                </a:solidFill>
              </a:defRPr>
            </a:lvl1pPr>
          </a:lstStyle>
          <a:p>
            <a:endParaRPr lang="ru-RU">
              <a:solidFill>
                <a:srgbClr val="438086"/>
              </a:solidFill>
            </a:endParaRPr>
          </a:p>
        </p:txBody>
      </p:sp>
      <p:sp>
        <p:nvSpPr>
          <p:cNvPr id="23" name="Номер слайда 22"/>
          <p:cNvSpPr>
            <a:spLocks noGrp="1"/>
          </p:cNvSpPr>
          <p:nvPr>
            <p:ph type="sldNum" sz="quarter" idx="4"/>
          </p:nvPr>
        </p:nvSpPr>
        <p:spPr>
          <a:xfrm>
            <a:off x="10899648" y="2272"/>
            <a:ext cx="1016000" cy="365760"/>
          </a:xfrm>
          <a:prstGeom prst="rect">
            <a:avLst/>
          </a:prstGeom>
        </p:spPr>
        <p:txBody>
          <a:bodyPr vert="horz" anchor="b"/>
          <a:lstStyle>
            <a:lvl1pPr algn="r" eaLnBrk="1" latinLnBrk="0" hangingPunct="1">
              <a:defRPr kumimoji="0" sz="1800">
                <a:solidFill>
                  <a:srgbClr val="FFFFFF"/>
                </a:solidFill>
              </a:defRPr>
            </a:lvl1pPr>
          </a:lstStyle>
          <a:p>
            <a:fld id="{B19B0651-EE4F-4900-A07F-96A6BFA9D0F0}" type="slidenum">
              <a:rPr lang="ru-RU" smtClean="0"/>
              <a:pPr/>
              <a:t>‹#›</a:t>
            </a:fld>
            <a:endParaRPr lang="ru-RU"/>
          </a:p>
        </p:txBody>
      </p:sp>
    </p:spTree>
    <p:extLst>
      <p:ext uri="{BB962C8B-B14F-4D97-AF65-F5344CB8AC3E}">
        <p14:creationId xmlns:p14="http://schemas.microsoft.com/office/powerpoint/2010/main" val="1745586928"/>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cstate="print">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cstate="print">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cstate="print">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cstate="print">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defTabSz="457200"/>
            <a:fld id="{A80FA052-7224-4A35-BE8A-385B6B7CDE62}" type="datetimeFigureOut">
              <a:rPr lang="ru-RU" smtClean="0">
                <a:solidFill>
                  <a:prstClr val="white">
                    <a:tint val="75000"/>
                    <a:alpha val="60000"/>
                  </a:prstClr>
                </a:solidFill>
              </a:rPr>
              <a:pPr defTabSz="457200"/>
              <a:t>17.10.2019</a:t>
            </a:fld>
            <a:endParaRPr lang="ru-RU">
              <a:solidFill>
                <a:prstClr val="white">
                  <a:tint val="75000"/>
                  <a:alpha val="60000"/>
                </a:prstClr>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defTabSz="457200"/>
            <a:endParaRPr lang="ru-RU">
              <a:solidFill>
                <a:prstClr val="white">
                  <a:tint val="75000"/>
                  <a:alpha val="60000"/>
                </a:prstClr>
              </a:solidFill>
            </a:endParaRP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pPr defTabSz="457200"/>
            <a:fld id="{5F35CC41-A85E-4B24-BF96-E63FFB1BC9CA}" type="slidenum">
              <a:rPr lang="ru-RU" smtClean="0">
                <a:solidFill>
                  <a:prstClr val="white">
                    <a:tint val="75000"/>
                  </a:prstClr>
                </a:solidFill>
              </a:rPr>
              <a:pPr defTabSz="457200"/>
              <a:t>‹#›</a:t>
            </a:fld>
            <a:endParaRPr lang="ru-RU">
              <a:solidFill>
                <a:prstClr val="white">
                  <a:tint val="75000"/>
                </a:prstClr>
              </a:solidFill>
            </a:endParaRPr>
          </a:p>
        </p:txBody>
      </p:sp>
    </p:spTree>
    <p:extLst>
      <p:ext uri="{BB962C8B-B14F-4D97-AF65-F5344CB8AC3E}">
        <p14:creationId xmlns:p14="http://schemas.microsoft.com/office/powerpoint/2010/main" val="1515910936"/>
      </p:ext>
    </p:extLst>
  </p:cSld>
  <p:clrMap bg1="dk1" tx1="lt1" bg2="dk2"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5A126B2-B0F5-4880-9E10-DDB21272618C}" type="datetimeFigureOut">
              <a:rPr lang="ru-RU" smtClean="0">
                <a:solidFill>
                  <a:prstClr val="white">
                    <a:tint val="75000"/>
                  </a:prstClr>
                </a:solidFill>
              </a:rPr>
              <a:pPr/>
              <a:t>17.10.2019</a:t>
            </a:fld>
            <a:endParaRPr lang="ru-RU">
              <a:solidFill>
                <a:prstClr val="white">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solidFill>
                <a:prstClr val="white">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71F67097-F768-42B1-B351-E8CFA22A941A}" type="slidenum">
              <a:rPr lang="ru-RU" smtClean="0">
                <a:solidFill>
                  <a:srgbClr val="90C226"/>
                </a:solidFill>
              </a:rPr>
              <a:pPr/>
              <a:t>‹#›</a:t>
            </a:fld>
            <a:endParaRPr lang="ru-RU">
              <a:solidFill>
                <a:srgbClr val="90C226"/>
              </a:solidFill>
            </a:endParaRPr>
          </a:p>
        </p:txBody>
      </p:sp>
    </p:spTree>
    <p:extLst>
      <p:ext uri="{BB962C8B-B14F-4D97-AF65-F5344CB8AC3E}">
        <p14:creationId xmlns:p14="http://schemas.microsoft.com/office/powerpoint/2010/main" val="2189808852"/>
      </p:ext>
    </p:extLst>
  </p:cSld>
  <p:clrMap bg1="dk1" tx1="lt1" bg2="dk2" tx2="lt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0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0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1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1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1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1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8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8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8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8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4.xml"/><Relationship Id="rId4" Type="http://schemas.microsoft.com/office/2007/relationships/hdphoto" Target="../media/hdphoto1.wdp"/></Relationships>
</file>

<file path=ppt/slides/_rels/slide6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7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1.xml"/></Relationships>
</file>

<file path=ppt/slides/_rels/slide7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3.jpeg"/><Relationship Id="rId1" Type="http://schemas.openxmlformats.org/officeDocument/2006/relationships/slideLayout" Target="../slideLayouts/slideLayout41.xml"/></Relationships>
</file>

<file path=ppt/slides/_rels/slide7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3.jpeg"/><Relationship Id="rId1" Type="http://schemas.openxmlformats.org/officeDocument/2006/relationships/slideLayout" Target="../slideLayouts/slideLayout41.xml"/><Relationship Id="rId4" Type="http://schemas.openxmlformats.org/officeDocument/2006/relationships/image" Target="../media/image57.jpeg"/></Relationships>
</file>

<file path=ppt/slides/_rels/slide7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Layout" Target="../slideLayouts/slideLayout41.xml"/><Relationship Id="rId4" Type="http://schemas.openxmlformats.org/officeDocument/2006/relationships/image" Target="../media/image59.jpeg"/></Relationships>
</file>

<file path=ppt/slides/_rels/slide7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3.jpeg"/><Relationship Id="rId1" Type="http://schemas.openxmlformats.org/officeDocument/2006/relationships/slideLayout" Target="../slideLayouts/slideLayout41.xml"/></Relationships>
</file>

<file path=ppt/slides/_rels/slide7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3.jpeg"/><Relationship Id="rId1" Type="http://schemas.openxmlformats.org/officeDocument/2006/relationships/slideLayout" Target="../slideLayouts/slideLayout41.xml"/><Relationship Id="rId4" Type="http://schemas.openxmlformats.org/officeDocument/2006/relationships/image" Target="../media/image62.jpeg"/></Relationships>
</file>

<file path=ppt/slides/_rels/slide7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53.jpeg"/><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8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53.jpeg"/><Relationship Id="rId1" Type="http://schemas.openxmlformats.org/officeDocument/2006/relationships/slideLayout" Target="../slideLayouts/slideLayout41.xml"/></Relationships>
</file>

<file path=ppt/slides/_rels/slide8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https://ru.wikipedia.org/wiki/%D0%9C%D0%B5%D0%B6%D0%B0%D0%BC%D0%B5%D1%80%D0%B8%D0%BA%D0%B0%D0%BD%D1%81%D0%BA%D0%B8%D0%B9_%D1%81%D1%83%D0%B4_%D0%BF%D0%BE_%D0%BF%D1%80%D0%B0%D0%B2%D0%B0%D0%BC_%D1%87%D0%B5%D0%BB%D0%BE%D0%B2%D0%B5%D0%BA%D0%B0" TargetMode="External"/><Relationship Id="rId1" Type="http://schemas.openxmlformats.org/officeDocument/2006/relationships/slideLayout" Target="../slideLayouts/slideLayout41.xml"/><Relationship Id="rId4" Type="http://schemas.openxmlformats.org/officeDocument/2006/relationships/image" Target="../media/image6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08.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7.jpeg"/><Relationship Id="rId1" Type="http://schemas.openxmlformats.org/officeDocument/2006/relationships/slideLayout" Target="../slideLayouts/slideLayout10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0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6.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diagramLayout" Target="../diagrams/layout3.xml"/><Relationship Id="rId7" Type="http://schemas.openxmlformats.org/officeDocument/2006/relationships/image" Target="../media/image68.jpeg"/><Relationship Id="rId2" Type="http://schemas.openxmlformats.org/officeDocument/2006/relationships/diagramData" Target="../diagrams/data3.xml"/><Relationship Id="rId1" Type="http://schemas.openxmlformats.org/officeDocument/2006/relationships/slideLayout" Target="../slideLayouts/slideLayout10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7.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diagramLayout" Target="../diagrams/layout4.xml"/><Relationship Id="rId7" Type="http://schemas.openxmlformats.org/officeDocument/2006/relationships/image" Target="../media/image70.jpeg"/><Relationship Id="rId2" Type="http://schemas.openxmlformats.org/officeDocument/2006/relationships/diagramData" Target="../diagrams/data4.xml"/><Relationship Id="rId1" Type="http://schemas.openxmlformats.org/officeDocument/2006/relationships/slideLayout" Target="../slideLayouts/slideLayout10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image" Target="../media/image72.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0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1.xml"/></Relationships>
</file>

<file path=ppt/slides/_rels/slide9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08.xml"/></Relationships>
</file>

<file path=ppt/slides/_rels/slide9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08.xml"/></Relationships>
</file>

<file path=ppt/slides/_rels/slide9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08.xml"/></Relationships>
</file>

<file path=ppt/slides/_rels/slide9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08.xml"/><Relationship Id="rId4" Type="http://schemas.openxmlformats.org/officeDocument/2006/relationships/image" Target="../media/image78.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Прямоугольник 1"/>
          <p:cNvSpPr/>
          <p:nvPr/>
        </p:nvSpPr>
        <p:spPr>
          <a:xfrm>
            <a:off x="900113" y="485776"/>
            <a:ext cx="10515600" cy="6001643"/>
          </a:xfrm>
          <a:prstGeom prst="rect">
            <a:avLst/>
          </a:prstGeom>
          <a:solidFill>
            <a:schemeClr val="bg2">
              <a:lumMod val="75000"/>
            </a:schemeClr>
          </a:solidFill>
        </p:spPr>
        <p:txBody>
          <a:bodyPr wrap="square">
            <a:spAutoFit/>
          </a:bodyPr>
          <a:lstStyle/>
          <a:p>
            <a:pPr marL="341313" marR="0" lvl="0" indent="-341313" algn="ctr" defTabSz="912813" eaLnBrk="1" fontAlgn="base" latinLnBrk="0" hangingPunct="1">
              <a:lnSpc>
                <a:spcPct val="100000"/>
              </a:lnSpc>
              <a:spcBef>
                <a:spcPct val="0"/>
              </a:spcBef>
              <a:spcAft>
                <a:spcPct val="0"/>
              </a:spcAft>
              <a:buClrTx/>
              <a:buSzPts val="1300"/>
              <a:buFontTx/>
              <a:buNone/>
              <a:tabLst/>
              <a:defRPr/>
            </a:pPr>
            <a:r>
              <a:rPr kumimoji="0" lang="ru-RU" altLang="ru-RU" sz="2000" b="1"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rPr>
              <a:t>ФГБОУ ВО «САМАРСКИЙ ГОСУДАРСТВЕННЫЙ ЭКОНОМИЧЕСКИЙ УНИВЕРСИТЕТ»</a:t>
            </a:r>
          </a:p>
          <a:p>
            <a:pPr marL="341313" marR="0" lvl="0" indent="-341313" algn="ctr" defTabSz="912813" eaLnBrk="1" fontAlgn="base" latinLnBrk="0" hangingPunct="1">
              <a:lnSpc>
                <a:spcPct val="100000"/>
              </a:lnSpc>
              <a:spcBef>
                <a:spcPct val="0"/>
              </a:spcBef>
              <a:spcAft>
                <a:spcPct val="0"/>
              </a:spcAft>
              <a:buClrTx/>
              <a:buSzPts val="1300"/>
              <a:buFont typeface="Arial" panose="020B0604020202020204" pitchFamily="34" charset="0"/>
              <a:buChar char="●"/>
              <a:tabLst/>
              <a:defRPr/>
            </a:pPr>
            <a:endParaRPr kumimoji="0" lang="ru-RU" altLang="ru-RU" sz="1400" b="1" i="0"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endParaRPr>
          </a:p>
          <a:p>
            <a:pPr marL="341313" marR="0" lvl="0" indent="-341313" algn="ctr" defTabSz="912813" eaLnBrk="1" fontAlgn="base" latinLnBrk="0" hangingPunct="1">
              <a:lnSpc>
                <a:spcPct val="100000"/>
              </a:lnSpc>
              <a:spcBef>
                <a:spcPct val="0"/>
              </a:spcBef>
              <a:spcAft>
                <a:spcPct val="0"/>
              </a:spcAft>
              <a:buClrTx/>
              <a:buSzPts val="1300"/>
              <a:buFont typeface="Arial" panose="020B0604020202020204" pitchFamily="34" charset="0"/>
              <a:buChar char="●"/>
              <a:tabLst/>
              <a:defRPr/>
            </a:pPr>
            <a:endParaRPr kumimoji="0" lang="ru-RU" altLang="ru-RU" sz="1400" b="1" i="0"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endParaRPr>
          </a:p>
          <a:p>
            <a:pPr marL="341313" marR="0" lvl="0" indent="-341313" algn="ctr" defTabSz="912813" eaLnBrk="1" fontAlgn="base" latinLnBrk="0" hangingPunct="1">
              <a:lnSpc>
                <a:spcPct val="100000"/>
              </a:lnSpc>
              <a:spcBef>
                <a:spcPct val="0"/>
              </a:spcBef>
              <a:spcAft>
                <a:spcPct val="0"/>
              </a:spcAft>
              <a:buClrTx/>
              <a:buSzPts val="1300"/>
              <a:buFontTx/>
              <a:buNone/>
              <a:tabLst/>
              <a:defRPr/>
            </a:pPr>
            <a:r>
              <a:rPr kumimoji="0" lang="ru-RU" altLang="ru-RU" sz="2000" b="1"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rPr>
              <a:t>ЭЛЕКТРОННЫЕ ПЛАКАТЫ ПО КУРСУ </a:t>
            </a:r>
          </a:p>
          <a:p>
            <a:pPr marL="341313" marR="0" lvl="0" indent="-341313" algn="ctr" defTabSz="912813" eaLnBrk="1" fontAlgn="base" latinLnBrk="0" hangingPunct="1">
              <a:lnSpc>
                <a:spcPct val="100000"/>
              </a:lnSpc>
              <a:spcBef>
                <a:spcPct val="0"/>
              </a:spcBef>
              <a:spcAft>
                <a:spcPct val="0"/>
              </a:spcAft>
              <a:buClrTx/>
              <a:buSzPts val="1300"/>
              <a:buFontTx/>
              <a:buNone/>
              <a:tabLst/>
              <a:defRPr/>
            </a:pPr>
            <a:endParaRPr kumimoji="0" lang="ru-RU" altLang="ru-RU" sz="2400" b="1"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endParaRPr>
          </a:p>
          <a:p>
            <a:pPr marL="341313" marR="0" lvl="0" indent="-341313" algn="ctr" defTabSz="912813" eaLnBrk="1" fontAlgn="base" latinLnBrk="0" hangingPunct="1">
              <a:lnSpc>
                <a:spcPct val="100000"/>
              </a:lnSpc>
              <a:spcBef>
                <a:spcPct val="0"/>
              </a:spcBef>
              <a:spcAft>
                <a:spcPct val="0"/>
              </a:spcAft>
              <a:buClrTx/>
              <a:buSzPts val="1300"/>
              <a:buFontTx/>
              <a:buNone/>
              <a:tabLst/>
              <a:defRPr/>
            </a:pPr>
            <a:r>
              <a:rPr kumimoji="0" lang="ru-RU" altLang="ru-RU" sz="3200" b="1"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rPr>
              <a:t>«Международные судебные учреждения»</a:t>
            </a:r>
          </a:p>
          <a:p>
            <a:pPr marL="341313" marR="0" lvl="0" indent="-341313" algn="ctr" defTabSz="912813" eaLnBrk="1" fontAlgn="base" latinLnBrk="0" hangingPunct="1">
              <a:lnSpc>
                <a:spcPct val="100000"/>
              </a:lnSpc>
              <a:spcBef>
                <a:spcPct val="0"/>
              </a:spcBef>
              <a:spcAft>
                <a:spcPct val="0"/>
              </a:spcAft>
              <a:buClrTx/>
              <a:buSzPts val="1300"/>
              <a:buFontTx/>
              <a:buNone/>
              <a:tabLst/>
              <a:defRPr/>
            </a:pPr>
            <a:endParaRPr kumimoji="0" lang="ru-RU" sz="24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341313" marR="0" lvl="0" indent="-341313" algn="ctr" defTabSz="912813" eaLnBrk="1" fontAlgn="base" latinLnBrk="0" hangingPunct="1">
              <a:lnSpc>
                <a:spcPct val="100000"/>
              </a:lnSpc>
              <a:spcBef>
                <a:spcPct val="0"/>
              </a:spcBef>
              <a:spcAft>
                <a:spcPct val="0"/>
              </a:spcAft>
              <a:buClrTx/>
              <a:buSzPts val="1300"/>
              <a:buFontTx/>
              <a:buNone/>
              <a:tabLst/>
              <a:defRPr/>
            </a:pPr>
            <a:r>
              <a:rPr kumimoji="0" lang="ru-RU" sz="24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Учебно-наглядное пособие</a:t>
            </a:r>
          </a:p>
          <a:p>
            <a:pPr marL="341313" marR="0" lvl="0" indent="-341313" algn="ctr" defTabSz="912813" eaLnBrk="1" fontAlgn="base" latinLnBrk="0" hangingPunct="1">
              <a:lnSpc>
                <a:spcPct val="100000"/>
              </a:lnSpc>
              <a:spcBef>
                <a:spcPct val="0"/>
              </a:spcBef>
              <a:spcAft>
                <a:spcPct val="0"/>
              </a:spcAft>
              <a:buClrTx/>
              <a:buSzPts val="1300"/>
              <a:buFontTx/>
              <a:buNone/>
              <a:tabLst/>
              <a:defRPr/>
            </a:pPr>
            <a:r>
              <a:rPr kumimoji="0" lang="ru-RU" sz="24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для студентов </a:t>
            </a:r>
            <a:r>
              <a:rPr kumimoji="0" lang="ru-RU" sz="24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rPr>
              <a:t>направления </a:t>
            </a:r>
            <a:r>
              <a:rPr lang="ru-RU" sz="2400" kern="0" dirty="0" smtClean="0">
                <a:latin typeface="Times New Roman" panose="02020603050405020304" pitchFamily="18" charset="0"/>
                <a:cs typeface="Times New Roman" panose="02020603050405020304" pitchFamily="18" charset="0"/>
              </a:rPr>
              <a:t>40</a:t>
            </a:r>
            <a:r>
              <a:rPr kumimoji="0" lang="ru-RU" sz="24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rPr>
              <a:t>.03.01  «Юриспруденция» </a:t>
            </a:r>
          </a:p>
          <a:p>
            <a:pPr marL="341313" lvl="0" indent="-341313" algn="ctr" defTabSz="912813" fontAlgn="base">
              <a:spcBef>
                <a:spcPct val="0"/>
              </a:spcBef>
              <a:spcAft>
                <a:spcPct val="0"/>
              </a:spcAft>
              <a:buSzPts val="1300"/>
              <a:defRPr/>
            </a:pPr>
            <a:r>
              <a:rPr kumimoji="0" lang="ru-RU" sz="24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rPr>
              <a:t>программы </a:t>
            </a:r>
            <a:r>
              <a:rPr lang="ru-RU" sz="2400" kern="0" noProof="0" dirty="0" smtClean="0">
                <a:latin typeface="Times New Roman" panose="02020603050405020304" pitchFamily="18" charset="0"/>
                <a:cs typeface="Times New Roman" panose="02020603050405020304" pitchFamily="18" charset="0"/>
              </a:rPr>
              <a:t>«</a:t>
            </a:r>
            <a:r>
              <a:rPr lang="ru-RU" sz="2400" kern="0" dirty="0" smtClean="0">
                <a:latin typeface="Times New Roman" panose="02020603050405020304" pitchFamily="18" charset="0"/>
                <a:cs typeface="Times New Roman" panose="02020603050405020304" pitchFamily="18" charset="0"/>
              </a:rPr>
              <a:t>Финансовое</a:t>
            </a:r>
            <a:r>
              <a:rPr lang="ru-RU" sz="2400" kern="0" dirty="0">
                <a:latin typeface="Times New Roman" panose="02020603050405020304" pitchFamily="18" charset="0"/>
                <a:cs typeface="Times New Roman" panose="02020603050405020304" pitchFamily="18" charset="0"/>
              </a:rPr>
              <a:t>, налоговое, таможенное </a:t>
            </a:r>
            <a:r>
              <a:rPr lang="ru-RU" sz="2400" kern="0" dirty="0" smtClean="0">
                <a:latin typeface="Times New Roman" panose="02020603050405020304" pitchFamily="18" charset="0"/>
                <a:cs typeface="Times New Roman" panose="02020603050405020304" pitchFamily="18" charset="0"/>
              </a:rPr>
              <a:t>право»</a:t>
            </a:r>
            <a:endParaRPr kumimoji="0" lang="ru-RU" sz="24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endParaRPr>
          </a:p>
          <a:p>
            <a:pPr marL="341313" lvl="0" indent="-341313" algn="ctr" defTabSz="912813" fontAlgn="base">
              <a:spcBef>
                <a:spcPct val="0"/>
              </a:spcBef>
              <a:spcAft>
                <a:spcPct val="0"/>
              </a:spcAft>
              <a:buSzPts val="1300"/>
              <a:defRPr/>
            </a:pPr>
            <a:r>
              <a:rPr lang="ru-RU" sz="2400" dirty="0" smtClean="0">
                <a:solidFill>
                  <a:srgbClr val="000000"/>
                </a:solidFill>
                <a:latin typeface="Times New Roman" panose="02020603050405020304" pitchFamily="18" charset="0"/>
                <a:ea typeface="Times New Roman" panose="02020603050405020304" pitchFamily="18" charset="0"/>
              </a:rPr>
              <a:t>«Борьба </a:t>
            </a:r>
            <a:r>
              <a:rPr lang="ru-RU" sz="2400" dirty="0">
                <a:solidFill>
                  <a:srgbClr val="000000"/>
                </a:solidFill>
                <a:latin typeface="Times New Roman" panose="02020603050405020304" pitchFamily="18" charset="0"/>
                <a:ea typeface="Times New Roman" panose="02020603050405020304" pitchFamily="18" charset="0"/>
              </a:rPr>
              <a:t>с правонарушениями в сфере </a:t>
            </a:r>
            <a:r>
              <a:rPr lang="ru-RU" sz="2400" dirty="0" smtClean="0">
                <a:solidFill>
                  <a:srgbClr val="000000"/>
                </a:solidFill>
                <a:latin typeface="Times New Roman" panose="02020603050405020304" pitchFamily="18" charset="0"/>
                <a:ea typeface="Times New Roman" panose="02020603050405020304" pitchFamily="18" charset="0"/>
              </a:rPr>
              <a:t>экономики»</a:t>
            </a:r>
            <a:endParaRPr kumimoji="0" lang="ru-RU" sz="24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341313" lvl="0" indent="-341313" algn="ctr" defTabSz="912813" fontAlgn="base">
              <a:spcBef>
                <a:spcPct val="0"/>
              </a:spcBef>
              <a:spcAft>
                <a:spcPct val="0"/>
              </a:spcAft>
              <a:buSzPts val="1300"/>
              <a:defRPr/>
            </a:pPr>
            <a:r>
              <a:rPr lang="ru-RU" sz="2400" kern="0" dirty="0" smtClean="0">
                <a:solidFill>
                  <a:prstClr val="black"/>
                </a:solidFill>
                <a:latin typeface="Times New Roman" panose="02020603050405020304" pitchFamily="18" charset="0"/>
                <a:cs typeface="Times New Roman" panose="02020603050405020304" pitchFamily="18" charset="0"/>
              </a:rPr>
              <a:t>«Правовое </a:t>
            </a:r>
            <a:r>
              <a:rPr lang="ru-RU" sz="2400" kern="0" dirty="0">
                <a:solidFill>
                  <a:prstClr val="black"/>
                </a:solidFill>
                <a:latin typeface="Times New Roman" panose="02020603050405020304" pitchFamily="18" charset="0"/>
                <a:cs typeface="Times New Roman" panose="02020603050405020304" pitchFamily="18" charset="0"/>
              </a:rPr>
              <a:t>обеспечение экономической </a:t>
            </a:r>
            <a:r>
              <a:rPr lang="ru-RU" sz="2400" kern="0" dirty="0" smtClean="0">
                <a:solidFill>
                  <a:prstClr val="black"/>
                </a:solidFill>
                <a:latin typeface="Times New Roman" panose="02020603050405020304" pitchFamily="18" charset="0"/>
                <a:cs typeface="Times New Roman" panose="02020603050405020304" pitchFamily="18" charset="0"/>
              </a:rPr>
              <a:t>деятельности»</a:t>
            </a:r>
          </a:p>
          <a:p>
            <a:pPr marL="341313" lvl="0" indent="-341313" algn="ctr" defTabSz="912813" fontAlgn="base">
              <a:spcBef>
                <a:spcPct val="0"/>
              </a:spcBef>
              <a:spcAft>
                <a:spcPct val="0"/>
              </a:spcAft>
              <a:buSzPts val="1300"/>
              <a:defRPr/>
            </a:pPr>
            <a:r>
              <a:rPr lang="ru-RU" sz="2400" dirty="0" smtClean="0">
                <a:solidFill>
                  <a:srgbClr val="000000"/>
                </a:solidFill>
                <a:latin typeface="Times New Roman" panose="02020603050405020304" pitchFamily="18" charset="0"/>
                <a:ea typeface="Times New Roman" panose="02020603050405020304" pitchFamily="18" charset="0"/>
              </a:rPr>
              <a:t>«Судебная</a:t>
            </a:r>
            <a:r>
              <a:rPr lang="ru-RU" sz="2400" dirty="0">
                <a:solidFill>
                  <a:srgbClr val="000000"/>
                </a:solidFill>
                <a:latin typeface="Times New Roman" panose="02020603050405020304" pitchFamily="18" charset="0"/>
                <a:ea typeface="Times New Roman" panose="02020603050405020304" pitchFamily="18" charset="0"/>
              </a:rPr>
              <a:t>, исполнительная и нотариальная </a:t>
            </a:r>
            <a:r>
              <a:rPr lang="ru-RU" sz="2400" dirty="0" smtClean="0">
                <a:solidFill>
                  <a:srgbClr val="000000"/>
                </a:solidFill>
                <a:latin typeface="Times New Roman" panose="02020603050405020304" pitchFamily="18" charset="0"/>
                <a:ea typeface="Times New Roman" panose="02020603050405020304" pitchFamily="18" charset="0"/>
              </a:rPr>
              <a:t>деятельность»</a:t>
            </a:r>
          </a:p>
          <a:p>
            <a:pPr marL="341313" lvl="0" indent="-341313" algn="ctr" defTabSz="912813" fontAlgn="base">
              <a:spcBef>
                <a:spcPct val="0"/>
              </a:spcBef>
              <a:spcAft>
                <a:spcPct val="0"/>
              </a:spcAft>
              <a:buSzPts val="1300"/>
              <a:defRPr/>
            </a:pPr>
            <a:endParaRPr lang="ru-RU" sz="2400" kern="0" dirty="0">
              <a:solidFill>
                <a:prstClr val="black"/>
              </a:solidFill>
              <a:latin typeface="Times New Roman" panose="02020603050405020304" pitchFamily="18" charset="0"/>
              <a:cs typeface="Times New Roman" panose="02020603050405020304" pitchFamily="18" charset="0"/>
            </a:endParaRPr>
          </a:p>
          <a:p>
            <a:pPr marL="341313" marR="0" lvl="0" indent="-341313" algn="ctr" defTabSz="912813" eaLnBrk="1" fontAlgn="base" latinLnBrk="0" hangingPunct="1">
              <a:lnSpc>
                <a:spcPct val="100000"/>
              </a:lnSpc>
              <a:spcBef>
                <a:spcPct val="0"/>
              </a:spcBef>
              <a:spcAft>
                <a:spcPct val="0"/>
              </a:spcAft>
              <a:buClrTx/>
              <a:buSzPts val="1300"/>
              <a:buFontTx/>
              <a:buNone/>
              <a:tabLst/>
              <a:defRPr/>
            </a:pPr>
            <a:r>
              <a:rPr kumimoji="0" lang="ru-RU" sz="24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Авторы</a:t>
            </a:r>
            <a:r>
              <a:rPr kumimoji="0" lang="ru-RU" sz="2400" b="0" i="0" u="none" strike="noStrike" kern="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t>: доцент </a:t>
            </a:r>
            <a:r>
              <a:rPr kumimoji="0" lang="ru-RU" sz="24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Ефремова Е.А.,</a:t>
            </a:r>
          </a:p>
          <a:p>
            <a:pPr marL="341313" marR="0" lvl="0" indent="-341313" algn="ctr" defTabSz="912813" eaLnBrk="1" fontAlgn="base" latinLnBrk="0" hangingPunct="1">
              <a:lnSpc>
                <a:spcPct val="100000"/>
              </a:lnSpc>
              <a:spcBef>
                <a:spcPct val="0"/>
              </a:spcBef>
              <a:spcAft>
                <a:spcPct val="0"/>
              </a:spcAft>
              <a:buClrTx/>
              <a:buSzPts val="1300"/>
              <a:buFontTx/>
              <a:buNone/>
              <a:tabLst/>
              <a:defRPr/>
            </a:pPr>
            <a:r>
              <a:rPr lang="ru-RU" altLang="ru-RU" sz="2400" kern="0" dirty="0">
                <a:solidFill>
                  <a:prstClr val="black"/>
                </a:solidFill>
                <a:latin typeface="Times New Roman" panose="02020603050405020304" pitchFamily="18" charset="0"/>
                <a:cs typeface="Times New Roman" panose="02020603050405020304" pitchFamily="18" charset="0"/>
              </a:rPr>
              <a:t>с</a:t>
            </a:r>
            <a:r>
              <a:rPr lang="ru-RU" altLang="ru-RU" sz="2400" kern="0" dirty="0" smtClean="0">
                <a:solidFill>
                  <a:prstClr val="black"/>
                </a:solidFill>
                <a:latin typeface="Times New Roman" panose="02020603050405020304" pitchFamily="18" charset="0"/>
                <a:cs typeface="Times New Roman" panose="02020603050405020304" pitchFamily="18" charset="0"/>
              </a:rPr>
              <a:t>тарший преподаватель Сидорова А.В.</a:t>
            </a:r>
            <a:endParaRPr kumimoji="0" lang="ru-RU" altLang="ru-RU" sz="2400"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3" name="Picture 11" descr="C:\Users\Standart\Downloads\ribb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0"/>
            <a:ext cx="1584325"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12288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64475" y="0"/>
            <a:ext cx="9630653" cy="1400530"/>
          </a:xfrm>
        </p:spPr>
        <p:txBody>
          <a:bodyPr/>
          <a:lstStyle/>
          <a:p>
            <a:r>
              <a:rPr lang="ru-RU" dirty="0"/>
              <a:t>Р</a:t>
            </a:r>
            <a:r>
              <a:rPr lang="ru-RU" dirty="0" smtClean="0"/>
              <a:t>азличие </a:t>
            </a:r>
            <a:r>
              <a:rPr lang="ru-RU" dirty="0"/>
              <a:t>между </a:t>
            </a:r>
            <a:r>
              <a:rPr lang="ru-RU" dirty="0" smtClean="0"/>
              <a:t>международным </a:t>
            </a:r>
            <a:r>
              <a:rPr lang="ru-RU" dirty="0"/>
              <a:t>судом и арбитражным</a:t>
            </a:r>
          </a:p>
        </p:txBody>
      </p:sp>
      <p:sp>
        <p:nvSpPr>
          <p:cNvPr id="5" name="Скругленный прямоугольник 4"/>
          <p:cNvSpPr/>
          <p:nvPr/>
        </p:nvSpPr>
        <p:spPr>
          <a:xfrm>
            <a:off x="2829755" y="1546419"/>
            <a:ext cx="2260862" cy="6823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ru-RU" dirty="0" smtClean="0">
                <a:solidFill>
                  <a:prstClr val="white"/>
                </a:solidFill>
              </a:rPr>
              <a:t>Международный суд</a:t>
            </a:r>
            <a:endParaRPr lang="ru-RU" dirty="0">
              <a:solidFill>
                <a:prstClr val="white"/>
              </a:solidFill>
            </a:endParaRPr>
          </a:p>
        </p:txBody>
      </p:sp>
      <p:sp>
        <p:nvSpPr>
          <p:cNvPr id="6" name="Скругленный прямоугольник 5"/>
          <p:cNvSpPr/>
          <p:nvPr/>
        </p:nvSpPr>
        <p:spPr>
          <a:xfrm>
            <a:off x="6714694" y="1548055"/>
            <a:ext cx="2260863" cy="6823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ru-RU" dirty="0" smtClean="0">
                <a:solidFill>
                  <a:prstClr val="white"/>
                </a:solidFill>
              </a:rPr>
              <a:t>Арбитражный суд</a:t>
            </a:r>
            <a:endParaRPr lang="ru-RU" dirty="0">
              <a:solidFill>
                <a:prstClr val="white"/>
              </a:solidFill>
            </a:endParaRPr>
          </a:p>
        </p:txBody>
      </p:sp>
      <p:sp>
        <p:nvSpPr>
          <p:cNvPr id="7" name="Скругленный прямоугольник 6"/>
          <p:cNvSpPr/>
          <p:nvPr/>
        </p:nvSpPr>
        <p:spPr>
          <a:xfrm>
            <a:off x="6714694" y="2974240"/>
            <a:ext cx="3507475" cy="8052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ru-RU" dirty="0">
                <a:solidFill>
                  <a:prstClr val="white"/>
                </a:solidFill>
              </a:rPr>
              <a:t> состав арбитража зависит от воли спорящих сторон</a:t>
            </a:r>
          </a:p>
        </p:txBody>
      </p:sp>
      <p:sp>
        <p:nvSpPr>
          <p:cNvPr id="8" name="Скругленный прямоугольник 7"/>
          <p:cNvSpPr/>
          <p:nvPr/>
        </p:nvSpPr>
        <p:spPr>
          <a:xfrm>
            <a:off x="1558182" y="2974721"/>
            <a:ext cx="3507475" cy="8052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ru-RU" dirty="0">
                <a:solidFill>
                  <a:prstClr val="white"/>
                </a:solidFill>
              </a:rPr>
              <a:t>состав международного суда определен заранее</a:t>
            </a:r>
          </a:p>
        </p:txBody>
      </p:sp>
      <p:sp>
        <p:nvSpPr>
          <p:cNvPr id="9" name="Скругленный прямоугольник 8"/>
          <p:cNvSpPr/>
          <p:nvPr/>
        </p:nvSpPr>
        <p:spPr>
          <a:xfrm>
            <a:off x="6714694" y="4421867"/>
            <a:ext cx="3778214" cy="8052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ru-RU" dirty="0">
                <a:solidFill>
                  <a:prstClr val="white"/>
                </a:solidFill>
              </a:rPr>
              <a:t>третейский суд формируется при обращении к нему заинтересованных сторон</a:t>
            </a:r>
          </a:p>
        </p:txBody>
      </p:sp>
      <p:sp>
        <p:nvSpPr>
          <p:cNvPr id="10" name="Скругленный прямоугольник 9"/>
          <p:cNvSpPr/>
          <p:nvPr/>
        </p:nvSpPr>
        <p:spPr>
          <a:xfrm>
            <a:off x="994133" y="4421867"/>
            <a:ext cx="4071524" cy="8052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ru-RU" dirty="0">
                <a:solidFill>
                  <a:prstClr val="white"/>
                </a:solidFill>
              </a:rPr>
              <a:t>заседает постоянно, и судьи обязаны быть в его распоряжении во всякое время</a:t>
            </a:r>
          </a:p>
        </p:txBody>
      </p:sp>
    </p:spTree>
    <p:extLst>
      <p:ext uri="{BB962C8B-B14F-4D97-AF65-F5344CB8AC3E}">
        <p14:creationId xmlns:p14="http://schemas.microsoft.com/office/powerpoint/2010/main" val="276347886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95599" y="620689"/>
            <a:ext cx="8234313" cy="4832092"/>
          </a:xfrm>
          <a:prstGeom prst="rect">
            <a:avLst/>
          </a:prstGeom>
          <a:noFill/>
        </p:spPr>
        <p:txBody>
          <a:bodyPr wrap="square" rtlCol="0">
            <a:spAutoFit/>
          </a:bodyPr>
          <a:lstStyle/>
          <a:p>
            <a:pPr indent="628650" algn="just"/>
            <a:r>
              <a:rPr lang="ru-RU" sz="2800" dirty="0">
                <a:solidFill>
                  <a:prstClr val="white"/>
                </a:solidFill>
              </a:rPr>
              <a:t>За время своего существования МЭС вынес всего 6 решений, что говорит о его неэффективности.</a:t>
            </a:r>
          </a:p>
          <a:p>
            <a:pPr indent="628650" algn="just"/>
            <a:r>
              <a:rPr lang="ru-RU" sz="2800" dirty="0">
                <a:solidFill>
                  <a:prstClr val="white"/>
                </a:solidFill>
              </a:rPr>
              <a:t>Помимо него существуют и другие организации, рассматривающие экологические споры, например</a:t>
            </a:r>
            <a:r>
              <a:rPr lang="ru-RU" sz="2800" dirty="0" smtClean="0">
                <a:solidFill>
                  <a:prstClr val="white"/>
                </a:solidFill>
              </a:rPr>
              <a:t>,  </a:t>
            </a:r>
            <a:r>
              <a:rPr lang="ru-RU" sz="2800" dirty="0">
                <a:solidFill>
                  <a:prstClr val="white"/>
                </a:solidFill>
              </a:rPr>
              <a:t>непосредственно Международный суд ООН (до 2006 года государства могли обращаться также в Камеру по экологическим вопросам). Его практика куда более обширна. МС ООН рассматривает те же виды экологических споров, что и МЭС.</a:t>
            </a:r>
          </a:p>
        </p:txBody>
      </p:sp>
    </p:spTree>
    <p:extLst>
      <p:ext uri="{BB962C8B-B14F-4D97-AF65-F5344CB8AC3E}">
        <p14:creationId xmlns:p14="http://schemas.microsoft.com/office/powerpoint/2010/main" val="144516794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47528" y="260649"/>
            <a:ext cx="8532440" cy="2031325"/>
          </a:xfrm>
          <a:prstGeom prst="rect">
            <a:avLst/>
          </a:prstGeom>
          <a:noFill/>
        </p:spPr>
        <p:txBody>
          <a:bodyPr wrap="square" rtlCol="0">
            <a:spAutoFit/>
          </a:bodyPr>
          <a:lstStyle/>
          <a:p>
            <a:pPr algn="just"/>
            <a:r>
              <a:rPr lang="ru-RU" dirty="0">
                <a:solidFill>
                  <a:prstClr val="white"/>
                </a:solidFill>
              </a:rPr>
              <a:t>Особо следует выделить такой орган как Международный трибунал ООН по морскому праву, поскольку в его практике нередко встречаются экологические споры, касающиеся морского пространства и территорий государств. По сути его можно рассматривать как отдельный суд для рассмотрения определенных видов экологических споров. Государства обращаются в палату по спорам относительно морской среды, аналогичную той, что существовала при МС ООН. Состоит она из 7 судей.</a:t>
            </a:r>
          </a:p>
        </p:txBody>
      </p:sp>
      <p:sp>
        <p:nvSpPr>
          <p:cNvPr id="3" name="Скругленный прямоугольник 2"/>
          <p:cNvSpPr/>
          <p:nvPr/>
        </p:nvSpPr>
        <p:spPr>
          <a:xfrm>
            <a:off x="4727848" y="2348880"/>
            <a:ext cx="3096344" cy="10081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prstClr val="white"/>
                </a:solidFill>
              </a:rPr>
              <a:t>Международный трибунал ООН по морскому праву</a:t>
            </a:r>
          </a:p>
        </p:txBody>
      </p:sp>
      <p:cxnSp>
        <p:nvCxnSpPr>
          <p:cNvPr id="5" name="Прямая со стрелкой 4"/>
          <p:cNvCxnSpPr/>
          <p:nvPr/>
        </p:nvCxnSpPr>
        <p:spPr>
          <a:xfrm flipH="1">
            <a:off x="3863752" y="3212976"/>
            <a:ext cx="864096" cy="576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Прямая со стрелкой 6"/>
          <p:cNvCxnSpPr/>
          <p:nvPr/>
        </p:nvCxnSpPr>
        <p:spPr>
          <a:xfrm flipH="1">
            <a:off x="4583832" y="3356992"/>
            <a:ext cx="504056" cy="16561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Прямая со стрелкой 8"/>
          <p:cNvCxnSpPr/>
          <p:nvPr/>
        </p:nvCxnSpPr>
        <p:spPr>
          <a:xfrm>
            <a:off x="6960096" y="3429000"/>
            <a:ext cx="1368152" cy="1800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p:cNvCxnSpPr>
            <a:stCxn id="3" idx="2"/>
          </p:cNvCxnSpPr>
          <p:nvPr/>
        </p:nvCxnSpPr>
        <p:spPr>
          <a:xfrm>
            <a:off x="6276020" y="3356992"/>
            <a:ext cx="36004" cy="10081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p:nvPr/>
        </p:nvCxnSpPr>
        <p:spPr>
          <a:xfrm>
            <a:off x="7392144" y="3356992"/>
            <a:ext cx="1080120"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Скругленный прямоугольник 15"/>
          <p:cNvSpPr/>
          <p:nvPr/>
        </p:nvSpPr>
        <p:spPr>
          <a:xfrm>
            <a:off x="1991544" y="3789040"/>
            <a:ext cx="1872208" cy="1080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prstClr val="white"/>
                </a:solidFill>
              </a:rPr>
              <a:t>Палата по спорам, касающихся морского дна</a:t>
            </a:r>
          </a:p>
        </p:txBody>
      </p:sp>
      <p:sp>
        <p:nvSpPr>
          <p:cNvPr id="17" name="Скругленный прямоугольник 16"/>
          <p:cNvSpPr/>
          <p:nvPr/>
        </p:nvSpPr>
        <p:spPr>
          <a:xfrm>
            <a:off x="3503712" y="5085184"/>
            <a:ext cx="1800200" cy="10081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prstClr val="white"/>
                </a:solidFill>
              </a:rPr>
              <a:t>Палата упрощенного судопроизводства</a:t>
            </a:r>
          </a:p>
        </p:txBody>
      </p:sp>
      <p:sp>
        <p:nvSpPr>
          <p:cNvPr id="18" name="Скругленный прямоугольник 17"/>
          <p:cNvSpPr/>
          <p:nvPr/>
        </p:nvSpPr>
        <p:spPr>
          <a:xfrm>
            <a:off x="7824192" y="5301208"/>
            <a:ext cx="1728192" cy="10081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prstClr val="white"/>
                </a:solidFill>
              </a:rPr>
              <a:t>Палата по спорам, касающихся окружающей морской среды</a:t>
            </a:r>
          </a:p>
        </p:txBody>
      </p:sp>
      <p:sp>
        <p:nvSpPr>
          <p:cNvPr id="19" name="Скругленный прямоугольник 18"/>
          <p:cNvSpPr/>
          <p:nvPr/>
        </p:nvSpPr>
        <p:spPr>
          <a:xfrm>
            <a:off x="5591944" y="4437112"/>
            <a:ext cx="1728192" cy="10081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prstClr val="white"/>
                </a:solidFill>
              </a:rPr>
              <a:t>Палата по рыболовным спорам</a:t>
            </a:r>
          </a:p>
        </p:txBody>
      </p:sp>
      <p:sp>
        <p:nvSpPr>
          <p:cNvPr id="20" name="Скругленный прямоугольник 19"/>
          <p:cNvSpPr/>
          <p:nvPr/>
        </p:nvSpPr>
        <p:spPr>
          <a:xfrm>
            <a:off x="8328248" y="3501008"/>
            <a:ext cx="1944216" cy="1080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prstClr val="white"/>
                </a:solidFill>
              </a:rPr>
              <a:t>Палата по спорам относительно делимитации морских пространств</a:t>
            </a:r>
          </a:p>
        </p:txBody>
      </p:sp>
    </p:spTree>
    <p:extLst>
      <p:ext uri="{BB962C8B-B14F-4D97-AF65-F5344CB8AC3E}">
        <p14:creationId xmlns:p14="http://schemas.microsoft.com/office/powerpoint/2010/main" val="62820034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3575720" y="548680"/>
            <a:ext cx="5184576" cy="1152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prstClr val="white"/>
                </a:solidFill>
              </a:rPr>
              <a:t>Самые известные дела по экологическим спорам МС ООН и Трибунала по морскому праву.</a:t>
            </a:r>
          </a:p>
        </p:txBody>
      </p:sp>
      <p:cxnSp>
        <p:nvCxnSpPr>
          <p:cNvPr id="4" name="Прямая со стрелкой 3"/>
          <p:cNvCxnSpPr/>
          <p:nvPr/>
        </p:nvCxnSpPr>
        <p:spPr>
          <a:xfrm flipH="1">
            <a:off x="3863752" y="1700808"/>
            <a:ext cx="936104" cy="15121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Прямая со стрелкой 5"/>
          <p:cNvCxnSpPr/>
          <p:nvPr/>
        </p:nvCxnSpPr>
        <p:spPr>
          <a:xfrm>
            <a:off x="6960096" y="1700808"/>
            <a:ext cx="1296144" cy="15841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Скругленный прямоугольник 6"/>
          <p:cNvSpPr/>
          <p:nvPr/>
        </p:nvSpPr>
        <p:spPr>
          <a:xfrm>
            <a:off x="1775520" y="3501008"/>
            <a:ext cx="4032448" cy="28083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prstClr val="white"/>
                </a:solidFill>
              </a:rPr>
              <a:t>МС ООН</a:t>
            </a:r>
            <a:r>
              <a:rPr lang="ru-RU" sz="1400" dirty="0" smtClean="0">
                <a:solidFill>
                  <a:prstClr val="white"/>
                </a:solidFill>
              </a:rPr>
              <a:t>:</a:t>
            </a:r>
          </a:p>
          <a:p>
            <a:pPr algn="ctr"/>
            <a:endParaRPr lang="ru-RU" sz="1200" dirty="0">
              <a:solidFill>
                <a:prstClr val="white"/>
              </a:solidFill>
            </a:endParaRPr>
          </a:p>
          <a:p>
            <a:pPr marL="342900" indent="-342900" algn="just">
              <a:buFontTx/>
              <a:buAutoNum type="arabicParenR"/>
            </a:pPr>
            <a:r>
              <a:rPr lang="ru-RU" sz="1200" dirty="0">
                <a:solidFill>
                  <a:prstClr val="white"/>
                </a:solidFill>
              </a:rPr>
              <a:t>"О рыболовной юрисдикции" (Великобритания/Исландия, 1974 г.; ФРГ/Исландия, 1974 г.; Испания/Канада, 1998 г.</a:t>
            </a:r>
          </a:p>
          <a:p>
            <a:pPr marL="342900" indent="-342900" algn="just">
              <a:buFontTx/>
              <a:buAutoNum type="arabicParenR"/>
            </a:pPr>
            <a:r>
              <a:rPr lang="ru-RU" sz="1200" dirty="0">
                <a:solidFill>
                  <a:prstClr val="white"/>
                </a:solidFill>
              </a:rPr>
              <a:t>"О ядерных испытаниях" (Новая Зеландия/Франция, Австралия/Франция, 1973 г.; Новая Зеландия/Франция, Австралия/Франция, 1974 г.; Новая Зеландия/Франция, 1995 г.),</a:t>
            </a:r>
          </a:p>
          <a:p>
            <a:pPr marL="342900" indent="-342900" algn="just">
              <a:buFontTx/>
              <a:buAutoNum type="arabicParenR"/>
            </a:pPr>
            <a:r>
              <a:rPr lang="ru-RU" sz="1200" dirty="0">
                <a:solidFill>
                  <a:prstClr val="white"/>
                </a:solidFill>
              </a:rPr>
              <a:t>"О гидроузле </a:t>
            </a:r>
            <a:r>
              <a:rPr lang="ru-RU" sz="1200" dirty="0" err="1">
                <a:solidFill>
                  <a:prstClr val="white"/>
                </a:solidFill>
              </a:rPr>
              <a:t>Габчиково-Надьямарош</a:t>
            </a:r>
            <a:r>
              <a:rPr lang="ru-RU" sz="1200" dirty="0">
                <a:solidFill>
                  <a:prstClr val="white"/>
                </a:solidFill>
              </a:rPr>
              <a:t>" (Венгрия/Словакия, 1997 г.)., и другие.</a:t>
            </a:r>
          </a:p>
        </p:txBody>
      </p:sp>
      <p:sp>
        <p:nvSpPr>
          <p:cNvPr id="8" name="Скругленный прямоугольник 7"/>
          <p:cNvSpPr/>
          <p:nvPr/>
        </p:nvSpPr>
        <p:spPr>
          <a:xfrm>
            <a:off x="6816080" y="3501008"/>
            <a:ext cx="3851920" cy="28083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prstClr val="white"/>
                </a:solidFill>
              </a:rPr>
              <a:t>Трибунал по морскому праву</a:t>
            </a:r>
            <a:r>
              <a:rPr lang="ru-RU" sz="1400" dirty="0" smtClean="0">
                <a:solidFill>
                  <a:prstClr val="white"/>
                </a:solidFill>
              </a:rPr>
              <a:t>:</a:t>
            </a:r>
          </a:p>
          <a:p>
            <a:pPr algn="ctr"/>
            <a:endParaRPr lang="ru-RU" sz="1200" dirty="0">
              <a:solidFill>
                <a:prstClr val="white"/>
              </a:solidFill>
            </a:endParaRPr>
          </a:p>
          <a:p>
            <a:pPr marL="342900" indent="-342900" algn="just">
              <a:buFontTx/>
              <a:buAutoNum type="arabicParenR"/>
            </a:pPr>
            <a:r>
              <a:rPr lang="ru-RU" sz="1200" dirty="0">
                <a:solidFill>
                  <a:prstClr val="white"/>
                </a:solidFill>
              </a:rPr>
              <a:t>«Южный голубой тунец» («Новая Зеландия против Японии», «Австралия против Японии») 1999 г.</a:t>
            </a:r>
          </a:p>
          <a:p>
            <a:pPr marL="342900" indent="-342900" algn="just">
              <a:buFontTx/>
              <a:buAutoNum type="arabicParenR"/>
            </a:pPr>
            <a:r>
              <a:rPr lang="ru-RU" sz="1200" dirty="0">
                <a:solidFill>
                  <a:prstClr val="white"/>
                </a:solidFill>
              </a:rPr>
              <a:t>«Сохранение и устойчивая эксплуатация запасов меч-рыбы в Юго-Восточной части Тихого океана» («Чили / Европейское Сообщество») 2000 г.</a:t>
            </a:r>
          </a:p>
          <a:p>
            <a:pPr marL="342900" indent="-342900" algn="just">
              <a:buFontTx/>
              <a:buAutoNum type="arabicParenR"/>
            </a:pPr>
            <a:r>
              <a:rPr lang="ru-RU" sz="1200" dirty="0">
                <a:solidFill>
                  <a:prstClr val="white"/>
                </a:solidFill>
              </a:rPr>
              <a:t>«Завод МОКС» («Ирландия против Великобритании») и другие.</a:t>
            </a:r>
          </a:p>
        </p:txBody>
      </p:sp>
    </p:spTree>
    <p:extLst>
      <p:ext uri="{BB962C8B-B14F-4D97-AF65-F5344CB8AC3E}">
        <p14:creationId xmlns:p14="http://schemas.microsoft.com/office/powerpoint/2010/main" val="146414020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кругленный прямоугольник 2"/>
          <p:cNvSpPr/>
          <p:nvPr/>
        </p:nvSpPr>
        <p:spPr>
          <a:xfrm>
            <a:off x="3071664" y="332656"/>
            <a:ext cx="6552728"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prstClr val="white"/>
                </a:solidFill>
              </a:rPr>
              <a:t>Особенности экологических споров.</a:t>
            </a:r>
          </a:p>
        </p:txBody>
      </p:sp>
      <p:cxnSp>
        <p:nvCxnSpPr>
          <p:cNvPr id="5" name="Прямая со стрелкой 4"/>
          <p:cNvCxnSpPr/>
          <p:nvPr/>
        </p:nvCxnSpPr>
        <p:spPr>
          <a:xfrm flipH="1">
            <a:off x="3575720" y="980728"/>
            <a:ext cx="1080120" cy="10801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Скругленный прямоугольник 5"/>
          <p:cNvSpPr/>
          <p:nvPr/>
        </p:nvSpPr>
        <p:spPr>
          <a:xfrm>
            <a:off x="1400175" y="2060848"/>
            <a:ext cx="2823617"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prstClr val="white"/>
                </a:solidFill>
                <a:latin typeface="Times New Roman" panose="02020603050405020304" pitchFamily="18" charset="0"/>
                <a:cs typeface="Times New Roman" panose="02020603050405020304" pitchFamily="18" charset="0"/>
              </a:rPr>
              <a:t>Проблема определения юрисдикции и самого спора как экологического</a:t>
            </a:r>
          </a:p>
        </p:txBody>
      </p:sp>
      <p:cxnSp>
        <p:nvCxnSpPr>
          <p:cNvPr id="8" name="Прямая со стрелкой 7"/>
          <p:cNvCxnSpPr/>
          <p:nvPr/>
        </p:nvCxnSpPr>
        <p:spPr>
          <a:xfrm flipH="1">
            <a:off x="4655840" y="980728"/>
            <a:ext cx="1080120" cy="25202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Скругленный прямоугольник 8"/>
          <p:cNvSpPr/>
          <p:nvPr/>
        </p:nvSpPr>
        <p:spPr>
          <a:xfrm>
            <a:off x="3359696" y="3573016"/>
            <a:ext cx="2304256" cy="15133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prstClr val="white"/>
                </a:solidFill>
                <a:latin typeface="Times New Roman" panose="02020603050405020304" pitchFamily="18" charset="0"/>
                <a:cs typeface="Times New Roman" panose="02020603050405020304" pitchFamily="18" charset="0"/>
              </a:rPr>
              <a:t>Низкий уровень эффективности существующих судебных учреждений </a:t>
            </a:r>
          </a:p>
        </p:txBody>
      </p:sp>
      <p:cxnSp>
        <p:nvCxnSpPr>
          <p:cNvPr id="13" name="Прямая со стрелкой 12"/>
          <p:cNvCxnSpPr/>
          <p:nvPr/>
        </p:nvCxnSpPr>
        <p:spPr>
          <a:xfrm>
            <a:off x="8400256" y="908720"/>
            <a:ext cx="936104" cy="10801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Скругленный прямоугольник 13"/>
          <p:cNvSpPr/>
          <p:nvPr/>
        </p:nvSpPr>
        <p:spPr>
          <a:xfrm>
            <a:off x="8953239" y="2132856"/>
            <a:ext cx="2412776" cy="16961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prstClr val="white"/>
                </a:solidFill>
              </a:rPr>
              <a:t>Отсутствие специализированного и полноценного Международного экологического суда </a:t>
            </a:r>
          </a:p>
        </p:txBody>
      </p:sp>
      <p:cxnSp>
        <p:nvCxnSpPr>
          <p:cNvPr id="19" name="Прямая со стрелкой 18"/>
          <p:cNvCxnSpPr/>
          <p:nvPr/>
        </p:nvCxnSpPr>
        <p:spPr>
          <a:xfrm>
            <a:off x="6816080" y="980728"/>
            <a:ext cx="432048" cy="23042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Скругленный прямоугольник 19"/>
          <p:cNvSpPr/>
          <p:nvPr/>
        </p:nvSpPr>
        <p:spPr>
          <a:xfrm>
            <a:off x="6348027" y="3284984"/>
            <a:ext cx="2324485" cy="22585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prstClr val="white"/>
                </a:solidFill>
                <a:latin typeface="Times New Roman" panose="02020603050405020304" pitchFamily="18" charset="0"/>
                <a:cs typeface="Times New Roman" panose="02020603050405020304" pitchFamily="18" charset="0"/>
              </a:rPr>
              <a:t>Проблема определения степени ответственности, а также порядка и размера возмещения вреда</a:t>
            </a:r>
            <a:endParaRPr lang="ru-RU" sz="16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282881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Прямоугольник 1"/>
          <p:cNvSpPr/>
          <p:nvPr/>
        </p:nvSpPr>
        <p:spPr>
          <a:xfrm>
            <a:off x="0" y="0"/>
            <a:ext cx="12191999" cy="6626429"/>
          </a:xfrm>
          <a:prstGeom prst="rect">
            <a:avLst/>
          </a:prstGeom>
        </p:spPr>
        <p:txBody>
          <a:bodyPr wrap="square">
            <a:spAutoFit/>
          </a:bodyPr>
          <a:lstStyle/>
          <a:p>
            <a:pPr lvl="0" algn="ctr">
              <a:lnSpc>
                <a:spcPct val="90000"/>
              </a:lnSpc>
              <a:spcBef>
                <a:spcPts val="1000"/>
              </a:spcBef>
            </a:pPr>
            <a:endParaRPr lang="ru-RU" sz="6000" b="1" dirty="0" smtClean="0">
              <a:solidFill>
                <a:prstClr val="black"/>
              </a:solidFill>
              <a:latin typeface="Times New Roman" panose="02020603050405020304" pitchFamily="18" charset="0"/>
              <a:cs typeface="Times New Roman" panose="02020603050405020304" pitchFamily="18" charset="0"/>
            </a:endParaRPr>
          </a:p>
          <a:p>
            <a:pPr lvl="0" algn="ctr">
              <a:lnSpc>
                <a:spcPct val="90000"/>
              </a:lnSpc>
              <a:spcBef>
                <a:spcPts val="1000"/>
              </a:spcBef>
            </a:pPr>
            <a:r>
              <a:rPr lang="ru-RU" sz="6000" b="1" dirty="0" smtClean="0">
                <a:solidFill>
                  <a:prstClr val="black"/>
                </a:solidFill>
                <a:latin typeface="Times New Roman" panose="02020603050405020304" pitchFamily="18" charset="0"/>
                <a:cs typeface="Times New Roman" panose="02020603050405020304" pitchFamily="18" charset="0"/>
              </a:rPr>
              <a:t>Тема 9. </a:t>
            </a:r>
            <a:endParaRPr lang="ru-RU" sz="6000" b="1" dirty="0">
              <a:solidFill>
                <a:prstClr val="black"/>
              </a:solidFill>
              <a:latin typeface="Times New Roman" panose="02020603050405020304" pitchFamily="18" charset="0"/>
              <a:cs typeface="Times New Roman" panose="02020603050405020304" pitchFamily="18" charset="0"/>
            </a:endParaRPr>
          </a:p>
          <a:p>
            <a:pPr lvl="0" algn="ctr">
              <a:lnSpc>
                <a:spcPct val="90000"/>
              </a:lnSpc>
              <a:spcBef>
                <a:spcPts val="1000"/>
              </a:spcBef>
            </a:pPr>
            <a:r>
              <a:rPr lang="ru-RU" sz="6000" dirty="0">
                <a:solidFill>
                  <a:prstClr val="black"/>
                </a:solidFill>
                <a:latin typeface="Times New Roman" panose="02020603050405020304" pitchFamily="18" charset="0"/>
                <a:cs typeface="Times New Roman" panose="02020603050405020304" pitchFamily="18" charset="0"/>
              </a:rPr>
              <a:t>Эффективность международного судопроизводства и угроза фрагментации международного права. Применение решений международных судов в России</a:t>
            </a:r>
          </a:p>
          <a:p>
            <a:pPr lvl="0" algn="just">
              <a:lnSpc>
                <a:spcPct val="90000"/>
              </a:lnSpc>
              <a:spcBef>
                <a:spcPts val="1000"/>
              </a:spcBef>
            </a:pPr>
            <a:endParaRPr lang="ru-RU"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258764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1" y="685800"/>
            <a:ext cx="10396882" cy="722375"/>
          </a:xfrm>
        </p:spPr>
        <p:txBody>
          <a:bodyPr>
            <a:normAutofit/>
          </a:bodyPr>
          <a:lstStyle/>
          <a:p>
            <a:r>
              <a:rPr lang="ru-RU" sz="2400" dirty="0"/>
              <a:t>Сущность международных судебных учреждений</a:t>
            </a:r>
          </a:p>
        </p:txBody>
      </p:sp>
      <p:sp>
        <p:nvSpPr>
          <p:cNvPr id="3" name="Объект 2"/>
          <p:cNvSpPr>
            <a:spLocks noGrp="1"/>
          </p:cNvSpPr>
          <p:nvPr>
            <p:ph sz="quarter" idx="13"/>
          </p:nvPr>
        </p:nvSpPr>
        <p:spPr>
          <a:xfrm>
            <a:off x="685801" y="1508760"/>
            <a:ext cx="6272784" cy="4114800"/>
          </a:xfrm>
        </p:spPr>
        <p:txBody>
          <a:bodyPr>
            <a:normAutofit fontScale="55000" lnSpcReduction="20000"/>
          </a:bodyPr>
          <a:lstStyle/>
          <a:p>
            <a:r>
              <a:rPr lang="ru-RU" dirty="0" smtClean="0">
                <a:effectLst/>
              </a:rPr>
              <a:t>Международное </a:t>
            </a:r>
            <a:r>
              <a:rPr lang="ru-RU" dirty="0">
                <a:effectLst/>
              </a:rPr>
              <a:t>правосудие имеет </a:t>
            </a:r>
            <a:r>
              <a:rPr lang="ru-RU" dirty="0" smtClean="0">
                <a:effectLst/>
              </a:rPr>
              <a:t>своеобразную </a:t>
            </a:r>
            <a:r>
              <a:rPr lang="ru-RU" dirty="0">
                <a:effectLst/>
              </a:rPr>
              <a:t>интересную историю. Его современное состояние характеризуется следующими положениями. </a:t>
            </a:r>
            <a:r>
              <a:rPr lang="ru-RU" dirty="0"/>
              <a:t/>
            </a:r>
            <a:br>
              <a:rPr lang="ru-RU" dirty="0"/>
            </a:br>
            <a:r>
              <a:rPr lang="ru-RU" dirty="0">
                <a:effectLst/>
              </a:rPr>
              <a:t>В соответствии со ст. 33 Устава ООН арбитраж, судебное разбирательство используются государствами в числе мирных средств решения межгосударственных споров. </a:t>
            </a:r>
            <a:r>
              <a:rPr lang="ru-RU" dirty="0"/>
              <a:t/>
            </a:r>
            <a:br>
              <a:rPr lang="ru-RU" dirty="0"/>
            </a:br>
            <a:r>
              <a:rPr lang="ru-RU" dirty="0">
                <a:effectLst/>
              </a:rPr>
              <a:t>На основании ст. 33 Устава ООН арбитраж, судебное разбирательство могут быть использованы государствами в числе мирных средств решения межгосударственных споров. </a:t>
            </a:r>
            <a:r>
              <a:rPr lang="ru-RU" dirty="0"/>
              <a:t/>
            </a:r>
            <a:br>
              <a:rPr lang="ru-RU" dirty="0"/>
            </a:br>
            <a:r>
              <a:rPr lang="ru-RU" dirty="0">
                <a:effectLst/>
              </a:rPr>
              <a:t>Судебные процедуры применяются и в других </a:t>
            </a:r>
            <a:r>
              <a:rPr lang="ru-RU" dirty="0" smtClean="0">
                <a:effectLst/>
              </a:rPr>
              <a:t>ситуациях </a:t>
            </a:r>
            <a:r>
              <a:rPr lang="ru-RU" dirty="0">
                <a:effectLst/>
              </a:rPr>
              <a:t>— при толковании сложных международно-правовых </a:t>
            </a:r>
            <a:r>
              <a:rPr lang="ru-RU" dirty="0" smtClean="0">
                <a:effectLst/>
              </a:rPr>
              <a:t>проблем</a:t>
            </a:r>
            <a:r>
              <a:rPr lang="ru-RU" dirty="0">
                <a:effectLst/>
              </a:rPr>
              <a:t>, обеспечении международных стандартов прав и </a:t>
            </a:r>
            <a:r>
              <a:rPr lang="ru-RU" dirty="0" err="1" smtClean="0"/>
              <a:t>СВО</a:t>
            </a:r>
            <a:r>
              <a:rPr lang="ru-RU" dirty="0" err="1" smtClean="0">
                <a:effectLst/>
              </a:rPr>
              <a:t>бод</a:t>
            </a:r>
            <a:r>
              <a:rPr lang="ru-RU" dirty="0" smtClean="0">
                <a:effectLst/>
              </a:rPr>
              <a:t> </a:t>
            </a:r>
            <a:r>
              <a:rPr lang="ru-RU" dirty="0">
                <a:effectLst/>
              </a:rPr>
              <a:t>человека, включая рассмотрение индивидуальных обращений, а также при осуществлении уголовного преследования лиц, </a:t>
            </a:r>
            <a:r>
              <a:rPr lang="ru-RU" dirty="0" smtClean="0">
                <a:effectLst/>
              </a:rPr>
              <a:t>совершающих </a:t>
            </a:r>
            <a:r>
              <a:rPr lang="ru-RU" dirty="0">
                <a:effectLst/>
              </a:rPr>
              <a:t>международные преступления. </a:t>
            </a:r>
            <a:r>
              <a:rPr lang="ru-RU" dirty="0"/>
              <a:t/>
            </a:r>
            <a:br>
              <a:rPr lang="ru-RU" dirty="0"/>
            </a:br>
            <a:r>
              <a:rPr lang="ru-RU" dirty="0">
                <a:effectLst/>
              </a:rPr>
              <a:t>К настоящему времени сложились и функционируют </a:t>
            </a:r>
            <a:r>
              <a:rPr lang="ru-RU" dirty="0" smtClean="0">
                <a:effectLst/>
              </a:rPr>
              <a:t>следующие </a:t>
            </a:r>
            <a:r>
              <a:rPr lang="ru-RU" dirty="0">
                <a:effectLst/>
              </a:rPr>
              <a:t>судебные учреждения: </a:t>
            </a:r>
            <a:r>
              <a:rPr lang="ru-RU" dirty="0"/>
              <a:t/>
            </a:r>
            <a:br>
              <a:rPr lang="ru-RU" dirty="0"/>
            </a:br>
            <a:r>
              <a:rPr lang="ru-RU" dirty="0">
                <a:effectLst/>
              </a:rPr>
              <a:t>Международный Суд Организации Объединенных Наций, </a:t>
            </a:r>
            <a:r>
              <a:rPr lang="ru-RU" dirty="0"/>
              <a:t/>
            </a:r>
            <a:br>
              <a:rPr lang="ru-RU" dirty="0"/>
            </a:br>
            <a:r>
              <a:rPr lang="ru-RU" dirty="0">
                <a:effectLst/>
              </a:rPr>
              <a:t>Международный третейский суд*, </a:t>
            </a:r>
            <a:r>
              <a:rPr lang="ru-RU" dirty="0"/>
              <a:t/>
            </a:r>
            <a:br>
              <a:rPr lang="ru-RU" dirty="0"/>
            </a:br>
            <a:r>
              <a:rPr lang="ru-RU" dirty="0">
                <a:effectLst/>
              </a:rPr>
              <a:t>Международный трибунал по морскому праву, </a:t>
            </a:r>
            <a:r>
              <a:rPr lang="ru-RU" dirty="0"/>
              <a:t/>
            </a:r>
            <a:br>
              <a:rPr lang="ru-RU" dirty="0"/>
            </a:br>
            <a:r>
              <a:rPr lang="ru-RU" dirty="0">
                <a:effectLst/>
              </a:rPr>
              <a:t>Европейский Суд (Суд Европейского Союза), </a:t>
            </a:r>
            <a:r>
              <a:rPr lang="ru-RU" dirty="0"/>
              <a:t/>
            </a:r>
            <a:br>
              <a:rPr lang="ru-RU" dirty="0"/>
            </a:br>
            <a:r>
              <a:rPr lang="ru-RU" dirty="0">
                <a:effectLst/>
              </a:rPr>
              <a:t>Экономический суд Содружества Независимых Государств, </a:t>
            </a:r>
            <a:r>
              <a:rPr lang="ru-RU" dirty="0"/>
              <a:t/>
            </a:r>
            <a:br>
              <a:rPr lang="ru-RU" dirty="0"/>
            </a:br>
            <a:r>
              <a:rPr lang="ru-RU" dirty="0">
                <a:effectLst/>
              </a:rPr>
              <a:t>Европейский Суд по правам человека (в рамках Совета Ев </a:t>
            </a:r>
            <a:r>
              <a:rPr lang="ru-RU" dirty="0" err="1">
                <a:effectLst/>
              </a:rPr>
              <a:t>ропы</a:t>
            </a:r>
            <a:r>
              <a:rPr lang="ru-RU" dirty="0">
                <a:effectLst/>
              </a:rPr>
              <a:t>), </a:t>
            </a:r>
            <a:r>
              <a:rPr lang="ru-RU" dirty="0"/>
              <a:t/>
            </a:r>
            <a:br>
              <a:rPr lang="ru-RU" dirty="0"/>
            </a:br>
            <a:r>
              <a:rPr lang="ru-RU" dirty="0">
                <a:effectLst/>
              </a:rPr>
              <a:t>Межамериканский Суд по правам человека, </a:t>
            </a:r>
            <a:r>
              <a:rPr lang="ru-RU" dirty="0"/>
              <a:t/>
            </a:r>
            <a:br>
              <a:rPr lang="ru-RU" dirty="0"/>
            </a:br>
            <a:r>
              <a:rPr lang="ru-RU" dirty="0">
                <a:effectLst/>
              </a:rPr>
              <a:t>Международный трибунал по бывшей Югославии, </a:t>
            </a:r>
            <a:r>
              <a:rPr lang="ru-RU" dirty="0"/>
              <a:t/>
            </a:r>
            <a:br>
              <a:rPr lang="ru-RU" dirty="0"/>
            </a:br>
            <a:r>
              <a:rPr lang="ru-RU" dirty="0">
                <a:effectLst/>
              </a:rPr>
              <a:t>Международный трибунал по Руанде. </a:t>
            </a:r>
            <a:endParaRPr lang="ru-RU" dirty="0"/>
          </a:p>
        </p:txBody>
      </p:sp>
      <p:pic>
        <p:nvPicPr>
          <p:cNvPr id="1028" name="Picture 4" descr="https://pp.userapi.com/c849328/v849328096/e0410/ZzQ14It_Xh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727" y="2064131"/>
            <a:ext cx="4410075" cy="3314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94770805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1" y="685800"/>
            <a:ext cx="10396882" cy="969263"/>
          </a:xfrm>
        </p:spPr>
        <p:txBody>
          <a:bodyPr>
            <a:normAutofit/>
          </a:bodyPr>
          <a:lstStyle/>
          <a:p>
            <a:r>
              <a:rPr lang="ru-RU" sz="2400" dirty="0" smtClean="0"/>
              <a:t>Классификация</a:t>
            </a:r>
            <a:endParaRPr lang="ru-RU" sz="2400" dirty="0"/>
          </a:p>
        </p:txBody>
      </p:sp>
      <p:sp>
        <p:nvSpPr>
          <p:cNvPr id="3" name="Объект 2"/>
          <p:cNvSpPr>
            <a:spLocks noGrp="1"/>
          </p:cNvSpPr>
          <p:nvPr>
            <p:ph sz="quarter" idx="13"/>
          </p:nvPr>
        </p:nvSpPr>
        <p:spPr>
          <a:xfrm>
            <a:off x="685800" y="1563626"/>
            <a:ext cx="10394707" cy="3810960"/>
          </a:xfrm>
        </p:spPr>
        <p:txBody>
          <a:bodyPr>
            <a:normAutofit fontScale="70000" lnSpcReduction="20000"/>
          </a:bodyPr>
          <a:lstStyle/>
          <a:p>
            <a:r>
              <a:rPr lang="ru-RU" dirty="0">
                <a:effectLst/>
              </a:rPr>
              <a:t>Названные учреждении можно классифицировать по трем основаниям: </a:t>
            </a:r>
            <a:r>
              <a:rPr lang="ru-RU" dirty="0"/>
              <a:t/>
            </a:r>
            <a:br>
              <a:rPr lang="ru-RU" dirty="0"/>
            </a:br>
            <a:r>
              <a:rPr lang="ru-RU" dirty="0">
                <a:effectLst/>
              </a:rPr>
              <a:t>1. По субъектно-пространственной сфере — универсальные, охватывающие международное сообщество в целом (</a:t>
            </a:r>
            <a:r>
              <a:rPr lang="ru-RU" dirty="0" smtClean="0">
                <a:effectLst/>
              </a:rPr>
              <a:t>Международный </a:t>
            </a:r>
            <a:r>
              <a:rPr lang="ru-RU" dirty="0">
                <a:effectLst/>
              </a:rPr>
              <a:t>Суд ООН, Международный трибунал по морскому </a:t>
            </a:r>
            <a:r>
              <a:rPr lang="ru-RU" dirty="0" smtClean="0">
                <a:effectLst/>
              </a:rPr>
              <a:t>праву</a:t>
            </a:r>
            <a:r>
              <a:rPr lang="ru-RU" dirty="0">
                <a:effectLst/>
              </a:rPr>
              <a:t>) и региональные (Европейский Суд, Экономический суд СНГ). </a:t>
            </a:r>
            <a:r>
              <a:rPr lang="ru-RU" dirty="0"/>
              <a:t/>
            </a:r>
            <a:br>
              <a:rPr lang="ru-RU" dirty="0"/>
            </a:br>
            <a:r>
              <a:rPr lang="ru-RU" dirty="0">
                <a:effectLst/>
              </a:rPr>
              <a:t>2. По предметному содержанию — общей юрисдикции </a:t>
            </a:r>
            <a:r>
              <a:rPr lang="ru-RU" dirty="0"/>
              <a:t>(</a:t>
            </a:r>
            <a:r>
              <a:rPr lang="ru-RU" dirty="0" smtClean="0">
                <a:effectLst/>
              </a:rPr>
              <a:t>Международный </a:t>
            </a:r>
            <a:r>
              <a:rPr lang="ru-RU" dirty="0">
                <a:effectLst/>
              </a:rPr>
              <a:t>Суд ООН, Европейский Суд) и специальной </a:t>
            </a:r>
            <a:r>
              <a:rPr lang="ru-RU" dirty="0" smtClean="0">
                <a:effectLst/>
              </a:rPr>
              <a:t>юрисдикции </a:t>
            </a:r>
            <a:r>
              <a:rPr lang="ru-RU" dirty="0">
                <a:effectLst/>
              </a:rPr>
              <a:t>(Международный трибунал по морскому праву, </a:t>
            </a:r>
            <a:r>
              <a:rPr lang="ru-RU" dirty="0" smtClean="0">
                <a:effectLst/>
              </a:rPr>
              <a:t>Европейский </a:t>
            </a:r>
            <a:r>
              <a:rPr lang="ru-RU" dirty="0">
                <a:effectLst/>
              </a:rPr>
              <a:t>Суд по правам человека). </a:t>
            </a:r>
            <a:r>
              <a:rPr lang="ru-RU" dirty="0"/>
              <a:t/>
            </a:r>
            <a:br>
              <a:rPr lang="ru-RU" dirty="0"/>
            </a:br>
            <a:r>
              <a:rPr lang="ru-RU" dirty="0">
                <a:effectLst/>
              </a:rPr>
              <a:t>3. По субъектно-</a:t>
            </a:r>
            <a:r>
              <a:rPr lang="ru-RU" dirty="0" err="1">
                <a:effectLst/>
              </a:rPr>
              <a:t>юрисдикционным</a:t>
            </a:r>
            <a:r>
              <a:rPr lang="ru-RU" dirty="0">
                <a:effectLst/>
              </a:rPr>
              <a:t> ориентирам — для раз решения межгосударственных споров (Международный Суд ООН, Экономический суд СНГ), для рассмотрения </a:t>
            </a:r>
            <a:r>
              <a:rPr lang="ru-RU" dirty="0" smtClean="0">
                <a:effectLst/>
              </a:rPr>
              <a:t>индивидуальных </a:t>
            </a:r>
            <a:r>
              <a:rPr lang="ru-RU" dirty="0">
                <a:effectLst/>
              </a:rPr>
              <a:t>и коллективных обращений лиц (Европейский Суд по правам человека), для уголовного преследования лиц, </a:t>
            </a:r>
            <a:r>
              <a:rPr lang="ru-RU" dirty="0" smtClean="0">
                <a:effectLst/>
              </a:rPr>
              <a:t>совершивших </a:t>
            </a:r>
            <a:r>
              <a:rPr lang="ru-RU" dirty="0">
                <a:effectLst/>
              </a:rPr>
              <a:t>международные преступления (Международный </a:t>
            </a:r>
            <a:r>
              <a:rPr lang="ru-RU" dirty="0" smtClean="0">
                <a:effectLst/>
              </a:rPr>
              <a:t>трибунал </a:t>
            </a:r>
            <a:r>
              <a:rPr lang="ru-RU" dirty="0">
                <a:effectLst/>
              </a:rPr>
              <a:t>по бывшей Югославии). </a:t>
            </a:r>
            <a:r>
              <a:rPr lang="ru-RU" dirty="0"/>
              <a:t/>
            </a:r>
            <a:br>
              <a:rPr lang="ru-RU" dirty="0"/>
            </a:br>
            <a:r>
              <a:rPr lang="ru-RU" dirty="0">
                <a:effectLst/>
              </a:rPr>
              <a:t>Следует иметь в виду, что в прошлом существовали такие судебные учреждения, как Постоянная палата международного правосудия (1922—1940 гг.), Международный военный трибу нал для суда над главными немецкими военными преступника ми (Нюрнбергский трибунал, 1945—1946 гг.), Международный военный трибунал для суда над главными японскими военными преступниками (Токийский трибунал, 1946—1948 гг.). </a:t>
            </a:r>
            <a:r>
              <a:rPr lang="ru-RU" dirty="0"/>
              <a:t/>
            </a:r>
            <a:br>
              <a:rPr lang="ru-RU" dirty="0"/>
            </a:br>
            <a:r>
              <a:rPr lang="ru-RU" dirty="0">
                <a:effectLst/>
              </a:rPr>
              <a:t>К процедуре судебного разбирательства — в зависимости от компетенции и статуса судебного учреждения —- могут </a:t>
            </a:r>
            <a:r>
              <a:rPr lang="ru-RU" dirty="0" smtClean="0">
                <a:effectLst/>
              </a:rPr>
              <a:t>обращаться </a:t>
            </a:r>
            <a:r>
              <a:rPr lang="ru-RU" dirty="0">
                <a:effectLst/>
              </a:rPr>
              <a:t>государства, международные межправительственные организации, юридические лица, международные </a:t>
            </a:r>
            <a:r>
              <a:rPr lang="ru-RU" dirty="0" smtClean="0">
                <a:effectLst/>
              </a:rPr>
              <a:t>неправительственные </a:t>
            </a:r>
            <a:r>
              <a:rPr lang="ru-RU" dirty="0">
                <a:effectLst/>
              </a:rPr>
              <a:t>организации, индивиды, группы лиц.</a:t>
            </a:r>
            <a:endParaRPr lang="ru-RU" dirty="0"/>
          </a:p>
        </p:txBody>
      </p:sp>
    </p:spTree>
    <p:extLst>
      <p:ext uri="{BB962C8B-B14F-4D97-AF65-F5344CB8AC3E}">
        <p14:creationId xmlns:p14="http://schemas.microsoft.com/office/powerpoint/2010/main" val="347460736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1" y="685801"/>
            <a:ext cx="10396882" cy="502919"/>
          </a:xfrm>
        </p:spPr>
        <p:txBody>
          <a:bodyPr>
            <a:normAutofit/>
          </a:bodyPr>
          <a:lstStyle/>
          <a:p>
            <a:r>
              <a:rPr lang="ru-RU" sz="2400" dirty="0"/>
              <a:t>решения международных организаций</a:t>
            </a:r>
          </a:p>
        </p:txBody>
      </p:sp>
      <p:sp>
        <p:nvSpPr>
          <p:cNvPr id="3" name="Объект 2"/>
          <p:cNvSpPr>
            <a:spLocks noGrp="1"/>
          </p:cNvSpPr>
          <p:nvPr>
            <p:ph sz="quarter" idx="13"/>
          </p:nvPr>
        </p:nvSpPr>
        <p:spPr>
          <a:xfrm>
            <a:off x="687977" y="1298448"/>
            <a:ext cx="6615032" cy="4160520"/>
          </a:xfrm>
        </p:spPr>
        <p:txBody>
          <a:bodyPr>
            <a:normAutofit fontScale="55000" lnSpcReduction="20000"/>
          </a:bodyPr>
          <a:lstStyle/>
          <a:p>
            <a:r>
              <a:rPr lang="ru-RU" dirty="0" smtClean="0">
                <a:effectLst/>
              </a:rPr>
              <a:t>Понятие </a:t>
            </a:r>
            <a:r>
              <a:rPr lang="ru-RU" dirty="0">
                <a:effectLst/>
              </a:rPr>
              <a:t>решения международной организации очень многозначно, в него обычно включают: </a:t>
            </a:r>
            <a:r>
              <a:rPr lang="ru-RU" dirty="0"/>
              <a:t/>
            </a:r>
            <a:br>
              <a:rPr lang="ru-RU" dirty="0"/>
            </a:br>
            <a:r>
              <a:rPr lang="ru-RU" dirty="0">
                <a:effectLst/>
              </a:rPr>
              <a:t>постановления, выносимые органами региональной или глобальной организации (или суда), и прямо применимые в этой организации, в том числе в ЕС, ЕФТА, ИКАО, ВОЗ; </a:t>
            </a:r>
            <a:r>
              <a:rPr lang="ru-RU" dirty="0"/>
              <a:t/>
            </a:r>
            <a:br>
              <a:rPr lang="ru-RU" dirty="0"/>
            </a:br>
            <a:r>
              <a:rPr lang="ru-RU" dirty="0">
                <a:effectLst/>
              </a:rPr>
              <a:t>рекомендации Генеральной Ассамблеи ООН; </a:t>
            </a:r>
            <a:r>
              <a:rPr lang="ru-RU" dirty="0"/>
              <a:t/>
            </a:r>
            <a:br>
              <a:rPr lang="ru-RU" dirty="0"/>
            </a:br>
            <a:r>
              <a:rPr lang="ru-RU" dirty="0">
                <a:effectLst/>
              </a:rPr>
              <a:t>решения Совета Безопасности ООН и Совета Европы и т.д. </a:t>
            </a:r>
            <a:r>
              <a:rPr lang="ru-RU" dirty="0"/>
              <a:t/>
            </a:r>
            <a:br>
              <a:rPr lang="ru-RU" dirty="0"/>
            </a:br>
            <a:r>
              <a:rPr lang="ru-RU" dirty="0">
                <a:effectLst/>
              </a:rPr>
              <a:t>В ст. 38 Статута Международного суда, которую многие авторы считают перечислением источников международного права, решения международных организаций не упомянуты. И.И. </a:t>
            </a:r>
            <a:r>
              <a:rPr lang="ru-RU" dirty="0" err="1">
                <a:effectLst/>
              </a:rPr>
              <a:t>Лукашук</a:t>
            </a:r>
            <a:r>
              <a:rPr lang="ru-RU" dirty="0">
                <a:effectLst/>
              </a:rPr>
              <a:t> объясняет такую ситуацию тем, что ст. 38 была сформулирована сразу после Первой мировой войны, еще для Постоянной палаты международного правосудия и без изменений включена в Статут Международного суда. Тем не менее, общепризнано, что некоторые документы, принимаемые международными организациями (наделенными правотворческими функциями), способны оказывать влияние на формирование международного права. В 1970-х годах в рамках ООН обсуждался вопрос о расширении списка источников международного права, но форму нормативного документа это обсуждение не приняло. </a:t>
            </a:r>
            <a:r>
              <a:rPr lang="ru-RU" dirty="0"/>
              <a:t/>
            </a:r>
            <a:br>
              <a:rPr lang="ru-RU" dirty="0"/>
            </a:br>
            <a:r>
              <a:rPr lang="ru-RU" dirty="0">
                <a:effectLst/>
              </a:rPr>
              <a:t>Влияние решений международных организаций на развитие международного права вполне объяснимо, если учесть, что органы международных организаций в процессе принятия решения уделяют немало внимания буквально всем отраслям национального и международного права. Следует отметить, что права человека, гуманитарное право, транспорт и связь, правовое сотрудничество, особенно в региональном аспекте, экономическое право особенно часто становятся предметом рассмотрения.</a:t>
            </a:r>
            <a:endParaRPr lang="ru-RU" dirty="0"/>
          </a:p>
        </p:txBody>
      </p:sp>
      <p:pic>
        <p:nvPicPr>
          <p:cNvPr id="4" name="Рисунок 3"/>
          <p:cNvPicPr>
            <a:picLocks noChangeAspect="1"/>
          </p:cNvPicPr>
          <p:nvPr/>
        </p:nvPicPr>
        <p:blipFill>
          <a:blip r:embed="rId2"/>
          <a:stretch>
            <a:fillRect/>
          </a:stretch>
        </p:blipFill>
        <p:spPr>
          <a:xfrm>
            <a:off x="7303008" y="330899"/>
            <a:ext cx="4099560" cy="27287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6704342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1" y="685801"/>
            <a:ext cx="10396882" cy="932687"/>
          </a:xfrm>
        </p:spPr>
        <p:txBody>
          <a:bodyPr>
            <a:normAutofit/>
          </a:bodyPr>
          <a:lstStyle/>
          <a:p>
            <a:r>
              <a:rPr lang="ru-RU" sz="2400" dirty="0"/>
              <a:t>Эффективность и легитимность Международных судебных учреждений</a:t>
            </a:r>
          </a:p>
        </p:txBody>
      </p:sp>
      <p:sp>
        <p:nvSpPr>
          <p:cNvPr id="3" name="Объект 2"/>
          <p:cNvSpPr>
            <a:spLocks noGrp="1"/>
          </p:cNvSpPr>
          <p:nvPr>
            <p:ph sz="quarter" idx="13"/>
          </p:nvPr>
        </p:nvSpPr>
        <p:spPr>
          <a:xfrm>
            <a:off x="685800" y="1618488"/>
            <a:ext cx="10394707" cy="4023360"/>
          </a:xfrm>
        </p:spPr>
        <p:txBody>
          <a:bodyPr>
            <a:normAutofit fontScale="70000" lnSpcReduction="20000"/>
          </a:bodyPr>
          <a:lstStyle/>
          <a:p>
            <a:r>
              <a:rPr lang="ru-RU" dirty="0">
                <a:effectLst/>
              </a:rPr>
              <a:t> </a:t>
            </a:r>
            <a:r>
              <a:rPr lang="ru-RU" dirty="0" smtClean="0">
                <a:effectLst/>
              </a:rPr>
              <a:t>Эффективность </a:t>
            </a:r>
            <a:r>
              <a:rPr lang="ru-RU" dirty="0">
                <a:effectLst/>
              </a:rPr>
              <a:t>функционирования международного права на сегодняшний день, зависит от двух важных факторов – системный характер международного права и наличие определенных свойств, присущих только данной системе. </a:t>
            </a:r>
            <a:r>
              <a:rPr lang="ru-RU" dirty="0"/>
              <a:t/>
            </a:r>
            <a:br>
              <a:rPr lang="ru-RU" dirty="0"/>
            </a:br>
            <a:r>
              <a:rPr lang="ru-RU" dirty="0">
                <a:effectLst/>
              </a:rPr>
              <a:t>Помочь более эффективно использовать открывающиеся возможности и одновременно несколько ослабить деструктивное воздействие международных споров и противоречий призвано своевременное обращение, наряду с другими международными инструментами, к международным судебным учреждениям и добросовестное следование международной судебной процедуре. Это диктует необходимость глубокого научного осмысления характера международных судебных учреждений, их роли и места в современной системе международных отношений, изучения не только их фактического, но и потенциального вклада в обеспечение международной стабильности, законности и сотрудничества. </a:t>
            </a:r>
            <a:r>
              <a:rPr lang="ru-RU" dirty="0"/>
              <a:t/>
            </a:r>
            <a:br>
              <a:rPr lang="ru-RU" dirty="0"/>
            </a:br>
            <a:r>
              <a:rPr lang="ru-RU" dirty="0">
                <a:effectLst/>
              </a:rPr>
              <a:t>МСУ выступают как бы в двух ипостасях. С одной стороны - они являются средством мирного урегулирования международных споров и разногласий. С другой - позволяют решать гораздо более широкий круг задач, вплоть до юридического обеспечения политического, экономического и социокультурного сотрудничества и интеграции. Однако вне зависимости от того, какие именно конкретные функции они выполняют в каждом отдельном случае, МСУ служат защите и упрочению международного правопорядка, единообразному толкованию государствами международного права и своих международных обязательств.</a:t>
            </a:r>
            <a:endParaRPr lang="ru-RU" dirty="0"/>
          </a:p>
        </p:txBody>
      </p:sp>
    </p:spTree>
    <p:extLst>
      <p:ext uri="{BB962C8B-B14F-4D97-AF65-F5344CB8AC3E}">
        <p14:creationId xmlns:p14="http://schemas.microsoft.com/office/powerpoint/2010/main" val="151583908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832105"/>
            <a:ext cx="10396882" cy="850392"/>
          </a:xfrm>
        </p:spPr>
        <p:txBody>
          <a:bodyPr>
            <a:normAutofit/>
          </a:bodyPr>
          <a:lstStyle/>
          <a:p>
            <a:r>
              <a:rPr lang="ru-RU" sz="2400" dirty="0"/>
              <a:t>«Распространение «пролиферация» международных судов»</a:t>
            </a:r>
            <a:br>
              <a:rPr lang="ru-RU" sz="2400" dirty="0"/>
            </a:br>
            <a:endParaRPr lang="ru-RU" sz="2400" dirty="0"/>
          </a:p>
        </p:txBody>
      </p:sp>
      <p:sp>
        <p:nvSpPr>
          <p:cNvPr id="3" name="Объект 2"/>
          <p:cNvSpPr>
            <a:spLocks noGrp="1"/>
          </p:cNvSpPr>
          <p:nvPr>
            <p:ph sz="quarter" idx="13"/>
          </p:nvPr>
        </p:nvSpPr>
        <p:spPr>
          <a:xfrm>
            <a:off x="3700272" y="1536194"/>
            <a:ext cx="7380235" cy="3838392"/>
          </a:xfrm>
        </p:spPr>
        <p:txBody>
          <a:bodyPr>
            <a:normAutofit fontScale="55000" lnSpcReduction="20000"/>
          </a:bodyPr>
          <a:lstStyle/>
          <a:p>
            <a:r>
              <a:rPr lang="ru-RU" dirty="0" smtClean="0">
                <a:effectLst/>
              </a:rPr>
              <a:t>Стало </a:t>
            </a:r>
            <a:r>
              <a:rPr lang="ru-RU" dirty="0">
                <a:effectLst/>
              </a:rPr>
              <a:t>общепризнанным фактом стремительное распространение международных Судов начиная с начало 1990-х годов. Если до 1990 г. в мире существовало только 6 постоянных Судов :</a:t>
            </a:r>
            <a:r>
              <a:rPr lang="ru-RU" dirty="0"/>
              <a:t/>
            </a:r>
            <a:br>
              <a:rPr lang="ru-RU" dirty="0"/>
            </a:br>
            <a:r>
              <a:rPr lang="ru-RU" dirty="0">
                <a:effectLst/>
              </a:rPr>
              <a:t>МС ООН, ЕСПЧ, МАСПЧ, суд Бенилюкса, </a:t>
            </a:r>
            <a:r>
              <a:rPr lang="ru-RU" dirty="0" err="1" smtClean="0">
                <a:effectLst/>
              </a:rPr>
              <a:t>трибуналОнского</a:t>
            </a:r>
            <a:r>
              <a:rPr lang="ru-RU" dirty="0" smtClean="0">
                <a:effectLst/>
              </a:rPr>
              <a:t> </a:t>
            </a:r>
            <a:r>
              <a:rPr lang="ru-RU" dirty="0">
                <a:effectLst/>
              </a:rPr>
              <a:t>сообщества и суд ЕС), то в 2016-м году их число уже перевалило за 30. Этот рост произошёл за счёт появления судов новой волны которые предусматривали обязательную юрисдикцию и прямой доступ частных лиц к этим судам. В области международных экономических отношений появились ОРС ВТО, также многочисленные суды региональных интеграционных объединений, созданных по модели суда ЕС. Суды новые формации потеснили суды классические, как результатами своей активности, так и с точки зрения авторитета. Так, МС ООН в силу своей ограниченной юрисдикции оказался не в состоянии конкурировать с новыми судами. На сегодня тройка самых активных международных Судов (если судить по количеству вынесенных решений)выглядит следующим образом( в порядке убывания):</a:t>
            </a:r>
            <a:r>
              <a:rPr lang="ru-RU" dirty="0"/>
              <a:t/>
            </a:r>
            <a:br>
              <a:rPr lang="ru-RU" dirty="0"/>
            </a:br>
            <a:r>
              <a:rPr lang="ru-RU" dirty="0">
                <a:effectLst/>
              </a:rPr>
              <a:t>суд ЕС, далее ЕСПЧ и трибунал Андского сообщества. При этом суды отнюдь не стесняются выносить решение против государства – в 90 % всех решений ОРС ВТО была установлена ответственность государства за как минимум одно нарушение соглашение ВТО, суд ЕС вынес решение против государства в 80 % дел, инициированных против них, а у ЕСПЧ этот показатель равен 84 %.</a:t>
            </a:r>
            <a:r>
              <a:rPr lang="ru-RU" dirty="0"/>
              <a:t/>
            </a:r>
            <a:br>
              <a:rPr lang="ru-RU" dirty="0"/>
            </a:br>
            <a:r>
              <a:rPr lang="ru-RU" dirty="0">
                <a:effectLst/>
              </a:rPr>
              <a:t>Не менее интересная деталь этого процесса заключается в том, что большинства решение международных судов исполняется государствами, несмотря на то, что в международном праве не существует аппарата принуждения, аналогичного национальному, для того чтобы заставить государство исполнять решения этих Судов.</a:t>
            </a:r>
            <a:endParaRPr lang="ru-RU" dirty="0"/>
          </a:p>
        </p:txBody>
      </p:sp>
      <p:pic>
        <p:nvPicPr>
          <p:cNvPr id="4" name="Рисунок 3"/>
          <p:cNvPicPr>
            <a:picLocks noChangeAspect="1"/>
          </p:cNvPicPr>
          <p:nvPr/>
        </p:nvPicPr>
        <p:blipFill>
          <a:blip r:embed="rId2"/>
          <a:stretch>
            <a:fillRect/>
          </a:stretch>
        </p:blipFill>
        <p:spPr>
          <a:xfrm>
            <a:off x="379857" y="1536194"/>
            <a:ext cx="3137535" cy="20916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74194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38687" y="343536"/>
            <a:ext cx="6791917" cy="1444321"/>
          </a:xfrm>
        </p:spPr>
        <p:txBody>
          <a:bodyPr/>
          <a:lstStyle/>
          <a:p>
            <a:r>
              <a:rPr lang="ru-RU" dirty="0"/>
              <a:t>И</a:t>
            </a:r>
            <a:r>
              <a:rPr lang="ru-RU" dirty="0" smtClean="0"/>
              <a:t>сполнение </a:t>
            </a:r>
            <a:r>
              <a:rPr lang="ru-RU" dirty="0"/>
              <a:t>решений международных судов</a:t>
            </a:r>
          </a:p>
        </p:txBody>
      </p:sp>
      <p:sp>
        <p:nvSpPr>
          <p:cNvPr id="3" name="Объект 2"/>
          <p:cNvSpPr>
            <a:spLocks noGrp="1"/>
          </p:cNvSpPr>
          <p:nvPr>
            <p:ph idx="1"/>
          </p:nvPr>
        </p:nvSpPr>
        <p:spPr>
          <a:xfrm>
            <a:off x="1147220" y="1821977"/>
            <a:ext cx="4107167" cy="4299045"/>
          </a:xfrm>
        </p:spPr>
        <p:txBody>
          <a:bodyPr>
            <a:normAutofit fontScale="92500" lnSpcReduction="20000"/>
          </a:bodyPr>
          <a:lstStyle/>
          <a:p>
            <a:r>
              <a:rPr lang="ru-RU" sz="2500" dirty="0"/>
              <a:t>Вердикт международного суда является обязательным для сторон. Это касается всех решений, которые были вынесены органом, при этом неважно выносятся они судом или камерой</a:t>
            </a:r>
            <a:r>
              <a:rPr lang="ru-RU" sz="2500" dirty="0" smtClean="0"/>
              <a:t>. </a:t>
            </a:r>
            <a:r>
              <a:rPr lang="ru-RU" sz="2500" dirty="0"/>
              <a:t>Устав ООН утверждает, что каждая сторона обязана выполнять условия постановления. </a:t>
            </a:r>
          </a:p>
          <a:p>
            <a:endParaRPr lang="ru-RU" sz="2500" dirty="0"/>
          </a:p>
        </p:txBody>
      </p:sp>
      <p:sp>
        <p:nvSpPr>
          <p:cNvPr id="4" name="Объект 2"/>
          <p:cNvSpPr txBox="1">
            <a:spLocks/>
          </p:cNvSpPr>
          <p:nvPr/>
        </p:nvSpPr>
        <p:spPr>
          <a:xfrm>
            <a:off x="6318914" y="1821977"/>
            <a:ext cx="4380932" cy="490637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buClr>
                <a:srgbClr val="1E5155">
                  <a:lumMod val="40000"/>
                  <a:lumOff val="60000"/>
                </a:srgbClr>
              </a:buClr>
            </a:pPr>
            <a:r>
              <a:rPr lang="ru-RU" sz="2100" dirty="0">
                <a:solidFill>
                  <a:prstClr val="white"/>
                </a:solidFill>
              </a:rPr>
              <a:t>Все решения Суда являются окончательными и не могут быть обжалованы. Когда одна из сторон направляет оспаривание смысла или объема вердикта, он может только попросить о толковании или изменении постановления.</a:t>
            </a:r>
          </a:p>
        </p:txBody>
      </p:sp>
    </p:spTree>
    <p:extLst>
      <p:ext uri="{BB962C8B-B14F-4D97-AF65-F5344CB8AC3E}">
        <p14:creationId xmlns:p14="http://schemas.microsoft.com/office/powerpoint/2010/main" val="403283570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1" y="685801"/>
            <a:ext cx="10323575" cy="758951"/>
          </a:xfrm>
        </p:spPr>
        <p:txBody>
          <a:bodyPr>
            <a:normAutofit/>
          </a:bodyPr>
          <a:lstStyle/>
          <a:p>
            <a:r>
              <a:rPr lang="ru-RU" sz="2400" dirty="0"/>
              <a:t>Система международного права и угроза фрагментации международного права</a:t>
            </a:r>
          </a:p>
        </p:txBody>
      </p:sp>
      <p:sp>
        <p:nvSpPr>
          <p:cNvPr id="3" name="Объект 2"/>
          <p:cNvSpPr>
            <a:spLocks noGrp="1"/>
          </p:cNvSpPr>
          <p:nvPr>
            <p:ph sz="quarter" idx="13"/>
          </p:nvPr>
        </p:nvSpPr>
        <p:spPr>
          <a:xfrm>
            <a:off x="4480560" y="1444752"/>
            <a:ext cx="6599948" cy="4096512"/>
          </a:xfrm>
        </p:spPr>
        <p:txBody>
          <a:bodyPr>
            <a:normAutofit fontScale="47500" lnSpcReduction="20000"/>
          </a:bodyPr>
          <a:lstStyle/>
          <a:p>
            <a:r>
              <a:rPr lang="ru-RU" dirty="0" smtClean="0">
                <a:effectLst/>
              </a:rPr>
              <a:t>Система </a:t>
            </a:r>
            <a:r>
              <a:rPr lang="ru-RU" dirty="0">
                <a:effectLst/>
              </a:rPr>
              <a:t>международного права. </a:t>
            </a:r>
            <a:r>
              <a:rPr lang="ru-RU" dirty="0"/>
              <a:t/>
            </a:r>
            <a:br>
              <a:rPr lang="ru-RU" dirty="0"/>
            </a:br>
            <a:r>
              <a:rPr lang="ru-RU" dirty="0">
                <a:effectLst/>
              </a:rPr>
              <a:t>Система международного права – это совокупность взаимосвязанных принципов и норм, регулирующих международно-правовые отношения. </a:t>
            </a:r>
            <a:r>
              <a:rPr lang="ru-RU" dirty="0"/>
              <a:t/>
            </a:r>
            <a:br>
              <a:rPr lang="ru-RU" dirty="0"/>
            </a:br>
            <a:r>
              <a:rPr lang="ru-RU" dirty="0">
                <a:effectLst/>
              </a:rPr>
              <a:t>В систему международного права входят, с одной стороны, общеправовые принципы и юридические нормы, с другой – отрасли как однородные комплексы норм и внутриотраслевые институты. </a:t>
            </a:r>
            <a:r>
              <a:rPr lang="ru-RU" dirty="0"/>
              <a:t/>
            </a:r>
            <a:br>
              <a:rPr lang="ru-RU" dirty="0"/>
            </a:br>
            <a:r>
              <a:rPr lang="ru-RU" dirty="0">
                <a:effectLst/>
              </a:rPr>
              <a:t>Таким образом, систему международного права можно разделить на следующие категории: </a:t>
            </a:r>
            <a:r>
              <a:rPr lang="ru-RU" dirty="0"/>
              <a:t/>
            </a:r>
            <a:br>
              <a:rPr lang="ru-RU" dirty="0"/>
            </a:br>
            <a:r>
              <a:rPr lang="ru-RU" dirty="0">
                <a:effectLst/>
              </a:rPr>
              <a:t>общепризнанные принципы международного права, которые составляют его ядро и имеют основополагающее значение для международно-правового механизма регулирования отношений; </a:t>
            </a:r>
            <a:r>
              <a:rPr lang="ru-RU" dirty="0"/>
              <a:t/>
            </a:r>
            <a:br>
              <a:rPr lang="ru-RU" dirty="0"/>
            </a:br>
            <a:r>
              <a:rPr lang="ru-RU" dirty="0">
                <a:effectLst/>
              </a:rPr>
              <a:t>нормы международного права, являющиеся общеобязательными правилами взаимоотношений государств или иных субъектов международного права; </a:t>
            </a:r>
            <a:r>
              <a:rPr lang="ru-RU" dirty="0"/>
              <a:t/>
            </a:r>
            <a:br>
              <a:rPr lang="ru-RU" dirty="0"/>
            </a:br>
            <a:r>
              <a:rPr lang="ru-RU" dirty="0">
                <a:effectLst/>
              </a:rPr>
              <a:t>общие для международного права институты, представляющие собой комплексы норм определенного функционального назначения. Институт международного права о международной </a:t>
            </a:r>
            <a:r>
              <a:rPr lang="ru-RU" dirty="0" err="1">
                <a:effectLst/>
              </a:rPr>
              <a:t>правосубъектности</a:t>
            </a:r>
            <a:r>
              <a:rPr lang="ru-RU" dirty="0">
                <a:effectLst/>
              </a:rPr>
              <a:t>, о международном правотворчестве, о международной ответственности, о правопреемстве государств; </a:t>
            </a:r>
            <a:r>
              <a:rPr lang="ru-RU" dirty="0"/>
              <a:t/>
            </a:r>
            <a:br>
              <a:rPr lang="ru-RU" dirty="0"/>
            </a:br>
            <a:r>
              <a:rPr lang="ru-RU" dirty="0">
                <a:effectLst/>
              </a:rPr>
              <a:t>отрасли международного права, которые являются наиболее крупными структурными подразделениями системы международного права и регулирующие наиболее обширные сферы общественных отношений </a:t>
            </a:r>
            <a:r>
              <a:rPr lang="ru-RU" dirty="0"/>
              <a:t/>
            </a:r>
            <a:br>
              <a:rPr lang="ru-RU" dirty="0"/>
            </a:br>
            <a:r>
              <a:rPr lang="ru-RU" dirty="0">
                <a:effectLst/>
              </a:rPr>
              <a:t>Классифицировать отрасли международного права можно по различным основаниям. Отрасли в международном праве можно выделять как по основаниям принятым во внутригосударственном праве, так и по специфическим основаниям международно-правового характера. К общепризнанным отраслям международного права относят право международных договоров, право внешних сношений, право международных организаций, право международной безопасности, международное морское право, международное космическое право, международное право по охране окружающей среды, международное гуманитарное право. </a:t>
            </a:r>
            <a:r>
              <a:rPr lang="ru-RU" dirty="0"/>
              <a:t/>
            </a:r>
            <a:br>
              <a:rPr lang="ru-RU" dirty="0"/>
            </a:br>
            <a:r>
              <a:rPr lang="ru-RU" dirty="0">
                <a:effectLst/>
              </a:rPr>
              <a:t>В отрасль международного права могут входить </a:t>
            </a:r>
            <a:r>
              <a:rPr lang="ru-RU" dirty="0" err="1">
                <a:effectLst/>
              </a:rPr>
              <a:t>подотрасли</a:t>
            </a:r>
            <a:r>
              <a:rPr lang="ru-RU" dirty="0">
                <a:effectLst/>
              </a:rPr>
              <a:t>, если отрасль регулирует широкий круг отношений, институты данной отрасли, которые представляют собой мини-комплексы по регулированию каких-либо отдельных вопросов. </a:t>
            </a:r>
            <a:r>
              <a:rPr lang="ru-RU" dirty="0"/>
              <a:t/>
            </a:r>
            <a:br>
              <a:rPr lang="ru-RU" dirty="0"/>
            </a:br>
            <a:r>
              <a:rPr lang="ru-RU" dirty="0">
                <a:effectLst/>
              </a:rPr>
              <a:t>Различное сочетание данных элементов образует отрасли международного права.</a:t>
            </a:r>
            <a:endParaRPr lang="ru-RU" dirty="0"/>
          </a:p>
        </p:txBody>
      </p:sp>
      <p:pic>
        <p:nvPicPr>
          <p:cNvPr id="4" name="Рисунок 3"/>
          <p:cNvPicPr>
            <a:picLocks noChangeAspect="1"/>
          </p:cNvPicPr>
          <p:nvPr/>
        </p:nvPicPr>
        <p:blipFill>
          <a:blip r:embed="rId2"/>
          <a:stretch>
            <a:fillRect/>
          </a:stretch>
        </p:blipFill>
        <p:spPr>
          <a:xfrm>
            <a:off x="486156" y="1444752"/>
            <a:ext cx="3909060" cy="28346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3540395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dirty="0"/>
              <a:t>Угроза фрагментации международного </a:t>
            </a:r>
            <a:r>
              <a:rPr lang="ru-RU" sz="2400" dirty="0" smtClean="0"/>
              <a:t>права</a:t>
            </a:r>
            <a:endParaRPr lang="ru-RU" sz="2400" dirty="0"/>
          </a:p>
        </p:txBody>
      </p:sp>
      <p:sp>
        <p:nvSpPr>
          <p:cNvPr id="3" name="Объект 2"/>
          <p:cNvSpPr>
            <a:spLocks noGrp="1"/>
          </p:cNvSpPr>
          <p:nvPr>
            <p:ph sz="quarter" idx="13"/>
          </p:nvPr>
        </p:nvSpPr>
        <p:spPr>
          <a:xfrm>
            <a:off x="685800" y="1453896"/>
            <a:ext cx="10394707" cy="3920689"/>
          </a:xfrm>
        </p:spPr>
        <p:txBody>
          <a:bodyPr>
            <a:normAutofit fontScale="55000" lnSpcReduction="20000"/>
          </a:bodyPr>
          <a:lstStyle/>
          <a:p>
            <a:r>
              <a:rPr lang="ru-RU" dirty="0" smtClean="0">
                <a:effectLst/>
              </a:rPr>
              <a:t>Причины </a:t>
            </a:r>
            <a:r>
              <a:rPr lang="ru-RU" dirty="0">
                <a:effectLst/>
              </a:rPr>
              <a:t>такого явления как «фрагментация» системы международного права появились задолго до того, как мировое сообщество посчитало необходимым приступить к обсуждению данного вопроса на международном уровне. Среди основных причин возникновения и усиления «фрагментации» системы международного права в западной правовой доктрине выделяют: </a:t>
            </a:r>
            <a:r>
              <a:rPr lang="ru-RU" dirty="0"/>
              <a:t/>
            </a:r>
            <a:br>
              <a:rPr lang="ru-RU" dirty="0"/>
            </a:br>
            <a:r>
              <a:rPr lang="ru-RU" dirty="0">
                <a:effectLst/>
              </a:rPr>
              <a:t>непосредственный кризис системы международного права; </a:t>
            </a:r>
            <a:r>
              <a:rPr lang="ru-RU" dirty="0"/>
              <a:t/>
            </a:r>
            <a:br>
              <a:rPr lang="ru-RU" dirty="0"/>
            </a:br>
            <a:r>
              <a:rPr lang="ru-RU" dirty="0">
                <a:effectLst/>
              </a:rPr>
              <a:t>отсутствие централизованных органов; </a:t>
            </a:r>
            <a:r>
              <a:rPr lang="ru-RU" dirty="0"/>
              <a:t/>
            </a:r>
            <a:br>
              <a:rPr lang="ru-RU" dirty="0"/>
            </a:br>
            <a:r>
              <a:rPr lang="ru-RU" dirty="0">
                <a:effectLst/>
              </a:rPr>
              <a:t>специализация; </a:t>
            </a:r>
            <a:r>
              <a:rPr lang="ru-RU" dirty="0"/>
              <a:t/>
            </a:r>
            <a:br>
              <a:rPr lang="ru-RU" dirty="0"/>
            </a:br>
            <a:r>
              <a:rPr lang="ru-RU" dirty="0">
                <a:effectLst/>
              </a:rPr>
              <a:t>расширение сферы охвата международного права; </a:t>
            </a:r>
            <a:r>
              <a:rPr lang="ru-RU" dirty="0"/>
              <a:t/>
            </a:r>
            <a:br>
              <a:rPr lang="ru-RU" dirty="0"/>
            </a:br>
            <a:r>
              <a:rPr lang="ru-RU" dirty="0">
                <a:effectLst/>
              </a:rPr>
              <a:t>наличие конкурентных норм. </a:t>
            </a:r>
            <a:r>
              <a:rPr lang="ru-RU" dirty="0"/>
              <a:t/>
            </a:r>
            <a:br>
              <a:rPr lang="ru-RU" dirty="0"/>
            </a:br>
            <a:r>
              <a:rPr lang="ru-RU" dirty="0">
                <a:effectLst/>
              </a:rPr>
              <a:t>Все </a:t>
            </a:r>
            <a:r>
              <a:rPr lang="ru-RU" dirty="0" smtClean="0">
                <a:effectLst/>
              </a:rPr>
              <a:t>перечисленные причины </a:t>
            </a:r>
            <a:r>
              <a:rPr lang="ru-RU" dirty="0">
                <a:effectLst/>
              </a:rPr>
              <a:t>были подробно исследованы в работах специалистов по международному праву, но ими не была названа еще одна причина, наносящая серьезный ущерб целостности системы международного права - увеличение количества международных судебных учреждений и одновременно отсутствие должной регламентации их полномочий в рамках учредительных документов. </a:t>
            </a:r>
            <a:r>
              <a:rPr lang="ru-RU" dirty="0"/>
              <a:t/>
            </a:r>
            <a:br>
              <a:rPr lang="ru-RU" dirty="0"/>
            </a:br>
            <a:r>
              <a:rPr lang="ru-RU" dirty="0">
                <a:effectLst/>
              </a:rPr>
              <a:t>Если обратиться к учредительным документам данных учреждений, то следует обратить особое внимание на тот факт, что в них отсутствуют </a:t>
            </a:r>
            <a:r>
              <a:rPr lang="ru-RU" dirty="0" smtClean="0">
                <a:effectLst/>
              </a:rPr>
              <a:t>четкие пределы </a:t>
            </a:r>
            <a:r>
              <a:rPr lang="ru-RU" dirty="0">
                <a:effectLst/>
              </a:rPr>
              <a:t>их полномочий. Это в свою очередь приводит к толкованию норм и принципов международного права судебными учреждениями, а также использованием прецедентной практики иных таких же учреждений исключительно по своему усмотрению. </a:t>
            </a:r>
            <a:r>
              <a:rPr lang="ru-RU" dirty="0"/>
              <a:t/>
            </a:r>
            <a:br>
              <a:rPr lang="ru-RU" dirty="0"/>
            </a:br>
            <a:r>
              <a:rPr lang="ru-RU" dirty="0">
                <a:effectLst/>
              </a:rPr>
              <a:t>В условиях, когда отсутствует четкий перечень источников международного права, применяемый судами, а также руководящие указания по учету юрисдикции каждого из международных судебных учреждений, причины фрагментации системы международного права будут усугубляться. Необходимо решить вопрос о том, какими из существующих источников может воспользоваться тот или иной суд. Следует ответить также на вопрос о том, можно ли суду использовать прецеденты других судов, если да, то в какой степени. Требуется научно обосновать ответ на вопрос о том, насколько целесообразно увеличивать число международных судебных учреждений и усиливает ли такое увеличение тенденцию фрагментации системы международного права. Если на сегодняшний день международное сообщество не имеет возможности обстоятельно ответить на поставленные вопросы, то, по крайне мере, хотелось бы увидеть попытки урегулировать обозначенные нами проблемы, или конкретные предложения по их разрешению.</a:t>
            </a:r>
            <a:endParaRPr lang="ru-RU" dirty="0"/>
          </a:p>
        </p:txBody>
      </p:sp>
    </p:spTree>
    <p:extLst>
      <p:ext uri="{BB962C8B-B14F-4D97-AF65-F5344CB8AC3E}">
        <p14:creationId xmlns:p14="http://schemas.microsoft.com/office/powerpoint/2010/main" val="13624853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625" y="603683"/>
            <a:ext cx="10396882" cy="1151965"/>
          </a:xfrm>
        </p:spPr>
        <p:txBody>
          <a:bodyPr>
            <a:normAutofit/>
          </a:bodyPr>
          <a:lstStyle/>
          <a:p>
            <a:r>
              <a:rPr lang="ru-RU" sz="2400" dirty="0"/>
              <a:t>Общепризнанные принципы и нормы международного права и российское законодательство</a:t>
            </a:r>
          </a:p>
        </p:txBody>
      </p:sp>
      <p:sp>
        <p:nvSpPr>
          <p:cNvPr id="3" name="Объект 2"/>
          <p:cNvSpPr>
            <a:spLocks noGrp="1"/>
          </p:cNvSpPr>
          <p:nvPr>
            <p:ph sz="quarter" idx="13"/>
          </p:nvPr>
        </p:nvSpPr>
        <p:spPr>
          <a:xfrm>
            <a:off x="685800" y="1591056"/>
            <a:ext cx="10394707" cy="4069080"/>
          </a:xfrm>
        </p:spPr>
        <p:txBody>
          <a:bodyPr>
            <a:normAutofit fontScale="47500" lnSpcReduction="20000"/>
          </a:bodyPr>
          <a:lstStyle/>
          <a:p>
            <a:r>
              <a:rPr lang="ru-RU" dirty="0" smtClean="0">
                <a:effectLst/>
              </a:rPr>
              <a:t>Часть </a:t>
            </a:r>
            <a:r>
              <a:rPr lang="ru-RU" dirty="0">
                <a:effectLst/>
              </a:rPr>
              <a:t>4 ст. 15 Конституции Российской Федерации 1993 года (далее — Конституция РФ) закрепляет приоритет перед законами России норм международных договоров, а также общепризнанных норм международного права, выраженных в договорной форме. Признание юридической обязательности договора в целом или общепризнанного принципа и нормы международного права в частности является фактором, обусловливающим эффективность действенности международного права, а также влияния его на национальное право. Следует отметить, что в юридической литературе отмечается необходимость осуществления соответствующих процедур, обеспечивающих вхождение норм и принципов международного права во внутреннее право государства. Отнесение принципов-норм к системе внутреннего права возможно лишь после восприятия их правовой системой, т. е. в результате </a:t>
            </a:r>
            <a:r>
              <a:rPr lang="ru-RU" dirty="0" err="1">
                <a:effectLst/>
              </a:rPr>
              <a:t>объективирования</a:t>
            </a:r>
            <a:r>
              <a:rPr lang="ru-RU" dirty="0">
                <a:effectLst/>
              </a:rPr>
              <a:t> и признания за ними юридической силы. А.Н. </a:t>
            </a:r>
            <a:r>
              <a:rPr lang="ru-RU" dirty="0" err="1">
                <a:effectLst/>
              </a:rPr>
              <a:t>Талалаев</a:t>
            </a:r>
            <a:r>
              <a:rPr lang="ru-RU" dirty="0">
                <a:effectLst/>
              </a:rPr>
              <a:t> подчеркивает: «Сложность применения общепризнанных принципов и норм международного права объясняется тем, что они не зафиксированы в каком-либо одном международном акте, а разбросаны по многочисленным договорам и обычаям, поскольку в международном праве нет кодексов, подобно тем, которые есть во внутреннем праве государства. Современные российские ученые придерживаются различных мнений относительно вопроса о соотношении международного и национального права. Например, по мнению С.В. Кобзевой, «нормы международного права, выполняя совместную с нормами внутреннего права регулирующую функцию, сохраняют свой международно-правовой характер. В тех же случаях, когда под их влиянием принимаются нормы внутреннего права, дублирующие международно-правовые нормы, эти нормы рассматриваются исключительно как нормы внутреннего права и действуют параллельно с аналогичными нормами международного права.» </a:t>
            </a:r>
            <a:r>
              <a:rPr lang="ru-RU" dirty="0"/>
              <a:t/>
            </a:r>
            <a:br>
              <a:rPr lang="ru-RU" dirty="0"/>
            </a:br>
            <a:r>
              <a:rPr lang="ru-RU" dirty="0">
                <a:effectLst/>
              </a:rPr>
              <a:t>Принцип международного права «соблюдение прав и свобод личности» обусловливает приоритетные направления совершенствования деятельности МВД России и выполнение основных функций органов внутренних дел, и в первую очередь задачи обеспечения охраны прав личности, ее законных интересов, а также интересов общества от преступных посягательств. Данное положение имеет правовое оформление: в подп. 3 п. 3 Положения указывается, что основной задачей МВД России является обеспечение защиты жизни, здоровья, прав и свобод граждан Российской Федерации, иностранных граждан, лиц без гражданства, противодействие преступности, охрана общественного порядка и собственности, обеспечение общественной безопасности. Таким образом, положение, зафиксированное в ч. 4 ст. 15 Конституции РФ, согласно которому международное право является частью правовой системы России, определяет реализацию правоприменительными органами в пределах их компетенции норм международного права при разрешении конкретных дел в случаях, определенных законодательством. Так, осуществляемая в соответствии с нормами международного права по защите прав и свобод граждан правоприменительная деятельность органов внутренних дел способствует качественному изменению деятельности полиции на основе провозглашенных в национальном законодательстве принципов законности, гуманизма, уважения прав и свобод человека и их защиты. Кроме того, в правотворческой деятельности органов внутренних дел осуществляется реализация общепризнанных принципов международного права.</a:t>
            </a:r>
            <a:endParaRPr lang="ru-RU" dirty="0"/>
          </a:p>
        </p:txBody>
      </p:sp>
    </p:spTree>
    <p:extLst>
      <p:ext uri="{BB962C8B-B14F-4D97-AF65-F5344CB8AC3E}">
        <p14:creationId xmlns:p14="http://schemas.microsoft.com/office/powerpoint/2010/main" val="117019830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dirty="0"/>
              <a:t>Применение актов международных органов по правам человека в России</a:t>
            </a:r>
          </a:p>
        </p:txBody>
      </p:sp>
      <p:sp>
        <p:nvSpPr>
          <p:cNvPr id="3" name="Объект 2"/>
          <p:cNvSpPr>
            <a:spLocks noGrp="1"/>
          </p:cNvSpPr>
          <p:nvPr>
            <p:ph sz="quarter" idx="13"/>
          </p:nvPr>
        </p:nvSpPr>
        <p:spPr>
          <a:xfrm>
            <a:off x="685800" y="1417320"/>
            <a:ext cx="10394707" cy="3957265"/>
          </a:xfrm>
        </p:spPr>
        <p:txBody>
          <a:bodyPr>
            <a:normAutofit fontScale="55000" lnSpcReduction="20000"/>
          </a:bodyPr>
          <a:lstStyle/>
          <a:p>
            <a:r>
              <a:rPr lang="ru-RU" dirty="0" smtClean="0">
                <a:effectLst/>
              </a:rPr>
              <a:t>Так </a:t>
            </a:r>
            <a:r>
              <a:rPr lang="ru-RU" dirty="0">
                <a:effectLst/>
              </a:rPr>
              <a:t>уж повелось в России, что для применения положения Конституции о обязательной силе Конвенции для </a:t>
            </a:r>
            <a:r>
              <a:rPr lang="ru-RU" dirty="0" err="1">
                <a:effectLst/>
              </a:rPr>
              <a:t>правоприменителя</a:t>
            </a:r>
            <a:r>
              <a:rPr lang="ru-RU" dirty="0">
                <a:effectLst/>
              </a:rPr>
              <a:t> требуется еще и сеть подзаконных нормативных актов, разъясняющих механизм применения Конвенции. По этой причине необходимо существование системы обязательных для судей нормативных актов, издаваемых в развитие Конституции и закона о международных договорах. Это «последующее» законодательство должно разъяснить в деталях способ применения Конвенции российским судьям. </a:t>
            </a:r>
            <a:r>
              <a:rPr lang="ru-RU" dirty="0"/>
              <a:t/>
            </a:r>
            <a:br>
              <a:rPr lang="ru-RU" dirty="0"/>
            </a:br>
            <a:r>
              <a:rPr lang="ru-RU" dirty="0">
                <a:effectLst/>
              </a:rPr>
              <a:t>Положения российского законодательства содержат обязательство применять положения международного договора, другими словами обязательство судьи применять ч. 4 ст. 15 Конституции. </a:t>
            </a:r>
            <a:r>
              <a:rPr lang="ru-RU" dirty="0"/>
              <a:t/>
            </a:r>
            <a:br>
              <a:rPr lang="ru-RU" dirty="0"/>
            </a:br>
            <a:r>
              <a:rPr lang="ru-RU" dirty="0">
                <a:effectLst/>
              </a:rPr>
              <a:t>Законодатель и Конституционный суд о применении Конвенции : </a:t>
            </a:r>
            <a:r>
              <a:rPr lang="ru-RU" dirty="0"/>
              <a:t/>
            </a:r>
            <a:br>
              <a:rPr lang="ru-RU" dirty="0"/>
            </a:br>
            <a:r>
              <a:rPr lang="ru-RU" dirty="0">
                <a:effectLst/>
              </a:rPr>
              <a:t>Ø Впервые обязательство применять положения международного права было закреплено Конституционным судом РФ еще до принятия Конституции РФ 1993 года. «В то время как предшествующая Конституция (Конституция РСФСР от 12 апреля 1978 года – А. Б.) не содержала четкое правило, провозглашающее международное право составной частью российского права, Конституционный суд РФ в деле о конституционности Кодекса законов о труде РСФСР постановил, что все российские «суды обязаны также оценивать подлежащий применению закон с точки зрения его соответствия принципам и нормам международного права» . </a:t>
            </a:r>
            <a:r>
              <a:rPr lang="ru-RU" dirty="0"/>
              <a:t/>
            </a:r>
            <a:br>
              <a:rPr lang="ru-RU" dirty="0"/>
            </a:br>
            <a:r>
              <a:rPr lang="ru-RU" dirty="0">
                <a:effectLst/>
              </a:rPr>
              <a:t>Ø Следующее постановление Конституционного суда РФ, вынесенное после 1993 года, является важным в связи с его новаторским толкованием ст. 46 Конституции РФ. В деле о проверке конституционности статей 371, 374 и 384 Уголовно-процессуального кодекса РСФСР Конституционный суд РФ дал такое толкование, которое закрепило обязательство придать решениям международных органов, включая Европейский суд по правам человека, непосредственное действие. </a:t>
            </a:r>
            <a:r>
              <a:rPr lang="ru-RU" dirty="0"/>
              <a:t/>
            </a:r>
            <a:br>
              <a:rPr lang="ru-RU" dirty="0"/>
            </a:br>
            <a:r>
              <a:rPr lang="ru-RU" dirty="0">
                <a:effectLst/>
              </a:rPr>
              <a:t>Ø Внутренний статус международного права, ранее закрепленный в конституционных нормах, был вновь подтвержден в Федеральном конституционном законе «О судебной системе Российской Федерации». «В соответствии со ст. 3 Федерального конституционного закона «О судебной системе» все российские суды обязаны применять нормы международного права и международные договоры Российской Федерации. В очередной раз законодатель подчеркнул обязательство судей применять право международных договоров, включая Конвенцию, в которых Российская Федерация является стороной.</a:t>
            </a:r>
            <a:endParaRPr lang="ru-RU" dirty="0"/>
          </a:p>
        </p:txBody>
      </p:sp>
    </p:spTree>
    <p:extLst>
      <p:ext uri="{BB962C8B-B14F-4D97-AF65-F5344CB8AC3E}">
        <p14:creationId xmlns:p14="http://schemas.microsoft.com/office/powerpoint/2010/main" val="204071232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dirty="0"/>
              <a:t>Реальная ситуация с применением Конвенции в судах России: анализ судебной практики</a:t>
            </a:r>
          </a:p>
        </p:txBody>
      </p:sp>
      <p:sp>
        <p:nvSpPr>
          <p:cNvPr id="3" name="Объект 2"/>
          <p:cNvSpPr>
            <a:spLocks noGrp="1"/>
          </p:cNvSpPr>
          <p:nvPr>
            <p:ph sz="quarter" idx="13"/>
          </p:nvPr>
        </p:nvSpPr>
        <p:spPr>
          <a:xfrm>
            <a:off x="685801" y="1691640"/>
            <a:ext cx="6879335" cy="3682945"/>
          </a:xfrm>
        </p:spPr>
        <p:txBody>
          <a:bodyPr>
            <a:normAutofit fontScale="55000" lnSpcReduction="20000"/>
          </a:bodyPr>
          <a:lstStyle/>
          <a:p>
            <a:r>
              <a:rPr lang="ru-RU" dirty="0" smtClean="0">
                <a:effectLst/>
              </a:rPr>
              <a:t>Как </a:t>
            </a:r>
            <a:r>
              <a:rPr lang="ru-RU" dirty="0">
                <a:effectLst/>
              </a:rPr>
              <a:t>известно, практика применения закона значительно отличается от теории. «Действительная юридическая сила международного права в Российской Федерации определяется и будет определяться не только соответствующими конституционными положениями, но также и готовностью судей национальных судов полагаться на эту отрасль права». Даже если предположить, что российское законодательство соответствует стандартам Совета Европы, этот факт сам по себе не являлся бы гарантией того, что европейские стандарты применялись бы на практике. Это приводит нас к оценке непосредственно российской судебной практики. </a:t>
            </a:r>
            <a:r>
              <a:rPr lang="ru-RU" dirty="0"/>
              <a:t/>
            </a:r>
            <a:br>
              <a:rPr lang="ru-RU" dirty="0"/>
            </a:br>
            <a:r>
              <a:rPr lang="ru-RU" dirty="0">
                <a:effectLst/>
              </a:rPr>
              <a:t>В литературе положительно оценивается практика Конституционного суда РФ по применению Конвенции. Имеются основания полагать, что уровень влияния Конвенции на практику Конституционного суда РФ был в определенной степени преувеличен. Начнем с оценки судебной практики Конституционного суда РФ относительно применения международного права в целом, данной профессором Даниленко: «Конституционный суд РФ создал значительную судебную практику, основанную на международном праве. Рассматривая конституционность различных актов, Конституционный суд РФ часто полагается на международное право. Анализ практики Конституционного суда РФ показывает, что он применяет международное право в практически каждом решении, касающемся прав человека». </a:t>
            </a:r>
            <a:r>
              <a:rPr lang="ru-RU" dirty="0"/>
              <a:t/>
            </a:r>
            <a:br>
              <a:rPr lang="ru-RU" dirty="0"/>
            </a:br>
            <a:r>
              <a:rPr lang="ru-RU" dirty="0">
                <a:effectLst/>
              </a:rPr>
              <a:t>Но что по этому поводу говорит статистика?</a:t>
            </a:r>
            <a:endParaRPr lang="ru-RU" dirty="0"/>
          </a:p>
        </p:txBody>
      </p:sp>
      <p:pic>
        <p:nvPicPr>
          <p:cNvPr id="4" name="Рисунок 3"/>
          <p:cNvPicPr>
            <a:picLocks noChangeAspect="1"/>
          </p:cNvPicPr>
          <p:nvPr/>
        </p:nvPicPr>
        <p:blipFill>
          <a:blip r:embed="rId2"/>
          <a:stretch>
            <a:fillRect/>
          </a:stretch>
        </p:blipFill>
        <p:spPr>
          <a:xfrm>
            <a:off x="7565136" y="1380172"/>
            <a:ext cx="3810000" cy="25431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3860546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dirty="0"/>
              <a:t>Реальная ситуация с применением Конвенции в судах России: анализ судебной практики</a:t>
            </a:r>
          </a:p>
        </p:txBody>
      </p:sp>
      <p:sp>
        <p:nvSpPr>
          <p:cNvPr id="3" name="Объект 2"/>
          <p:cNvSpPr>
            <a:spLocks noGrp="1"/>
          </p:cNvSpPr>
          <p:nvPr>
            <p:ph sz="quarter" idx="13"/>
          </p:nvPr>
        </p:nvSpPr>
        <p:spPr>
          <a:xfrm>
            <a:off x="685800" y="1490472"/>
            <a:ext cx="10394707" cy="3884113"/>
          </a:xfrm>
        </p:spPr>
        <p:txBody>
          <a:bodyPr>
            <a:normAutofit fontScale="77500" lnSpcReduction="20000"/>
          </a:bodyPr>
          <a:lstStyle/>
          <a:p>
            <a:r>
              <a:rPr lang="ru-RU" dirty="0" smtClean="0">
                <a:effectLst/>
              </a:rPr>
              <a:t>Что </a:t>
            </a:r>
            <a:r>
              <a:rPr lang="ru-RU" dirty="0">
                <a:effectLst/>
              </a:rPr>
              <a:t>касается применения Конвенции, то до сентября 2004 года Конвенция упоминается в 116 постановлениях Конституционного суда РФ с момента присоединения Российской Федерации к Уставу Совета Европы. Необходимо иметь ввиду, что в связи с тем, что Конституционный суд РФ, главным образом, рассматривает обращения, касающиеся защиты прав человека, закрепленные в Конституции, которая содержит «широкий набор прав человека, основанный на общепризнанных международных стандартах прав человека», теоретически Конвенция может применяться практически в каждом деле. </a:t>
            </a:r>
            <a:r>
              <a:rPr lang="ru-RU" dirty="0"/>
              <a:t/>
            </a:r>
            <a:br>
              <a:rPr lang="ru-RU" dirty="0"/>
            </a:br>
            <a:r>
              <a:rPr lang="ru-RU" dirty="0">
                <a:effectLst/>
              </a:rPr>
              <a:t>Конституционный суд РФ начал применять Конвенцию сразу после вступления Российской Федерации в Совет Европы и задолго до ратификации Конвенции. При этом на тот момент Конституционный суд РФ не применял судебной практики Европейского суда по правам человека. Обращение Конституционного суда к Конвенции ограничивалось лишь цитированием статей документа. </a:t>
            </a:r>
            <a:r>
              <a:rPr lang="ru-RU" dirty="0"/>
              <a:t/>
            </a:r>
            <a:br>
              <a:rPr lang="ru-RU" dirty="0"/>
            </a:br>
            <a:r>
              <a:rPr lang="ru-RU" dirty="0">
                <a:effectLst/>
              </a:rPr>
              <a:t>С течением времени и после ратификации Конвенции порядок применения Конвенции изменился, но не существенно. Необходимо отметить несколько моментов относительно применения Конвенции Конституционным судом РФ</a:t>
            </a:r>
            <a:endParaRPr lang="ru-RU" dirty="0"/>
          </a:p>
        </p:txBody>
      </p:sp>
    </p:spTree>
    <p:extLst>
      <p:ext uri="{BB962C8B-B14F-4D97-AF65-F5344CB8AC3E}">
        <p14:creationId xmlns:p14="http://schemas.microsoft.com/office/powerpoint/2010/main" val="342661863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625" y="530352"/>
            <a:ext cx="10396882" cy="1151965"/>
          </a:xfrm>
        </p:spPr>
        <p:txBody>
          <a:bodyPr>
            <a:normAutofit/>
          </a:bodyPr>
          <a:lstStyle/>
          <a:p>
            <a:r>
              <a:rPr lang="ru-RU" sz="2400" dirty="0"/>
              <a:t>Реальная ситуация с применением Конвенции в судах России: анализ судебной практики</a:t>
            </a:r>
          </a:p>
        </p:txBody>
      </p:sp>
      <p:sp>
        <p:nvSpPr>
          <p:cNvPr id="3" name="Объект 2"/>
          <p:cNvSpPr>
            <a:spLocks noGrp="1"/>
          </p:cNvSpPr>
          <p:nvPr>
            <p:ph sz="quarter" idx="13"/>
          </p:nvPr>
        </p:nvSpPr>
        <p:spPr>
          <a:xfrm>
            <a:off x="685800" y="1280160"/>
            <a:ext cx="10394707" cy="4590288"/>
          </a:xfrm>
        </p:spPr>
        <p:txBody>
          <a:bodyPr>
            <a:normAutofit fontScale="55000" lnSpcReduction="20000"/>
          </a:bodyPr>
          <a:lstStyle/>
          <a:p>
            <a:r>
              <a:rPr lang="ru-RU" dirty="0" smtClean="0">
                <a:effectLst/>
              </a:rPr>
              <a:t>Во-первых</a:t>
            </a:r>
            <a:r>
              <a:rPr lang="ru-RU" dirty="0">
                <a:effectLst/>
              </a:rPr>
              <a:t>, Конституционный суд РФ разработал правовую позицию о непосредственном применении норм международного права, обязательную для применения другими судами. Об этом говорилось в предыдущем разделе при анализе дела о проверке конституционности Кодекса законов о труде РСФСР, а также в деле о проверке конституционности статей 371, 374 и 384 Уголовно процессуального кодекса РСФСР. Данные правовые позиции являются толкованием конституционной обязанности судов по непосредственному применению международно-правовых документов. Тем не менее, они не содержат каких-либо деталей о способе применения международного права. При обычном прочтении, например, положений ч. 1 ст. 6 Конвенции или ст. 14 Международного пакта о гражданских и политических правах невозможно выявить все процессуальные гарантии, которыми обладают граждане, обращающиеся за защитой в суд. </a:t>
            </a:r>
            <a:r>
              <a:rPr lang="ru-RU" dirty="0"/>
              <a:t/>
            </a:r>
            <a:br>
              <a:rPr lang="ru-RU" dirty="0"/>
            </a:br>
            <a:r>
              <a:rPr lang="ru-RU" dirty="0">
                <a:effectLst/>
              </a:rPr>
              <a:t>Во-вторых, Характер применения Конвенции – цитирование статей, то есть не применение постановлений </a:t>
            </a:r>
            <a:r>
              <a:rPr lang="ru-RU" dirty="0" err="1">
                <a:effectLst/>
              </a:rPr>
              <a:t>Евросуда</a:t>
            </a:r>
            <a:r>
              <a:rPr lang="ru-RU" dirty="0">
                <a:effectLst/>
              </a:rPr>
              <a:t>. Но постепенно КС начинает применять прецеденты. Тем не менее, если мы нарисуем общую картину практики Конституционного суда РФ с помощью оценки статистики вынесения судебных постановлений, перед нами предстанет другая, менее оптимистичная, ситуация. </a:t>
            </a:r>
            <a:r>
              <a:rPr lang="ru-RU" dirty="0"/>
              <a:t/>
            </a:r>
            <a:br>
              <a:rPr lang="ru-RU" dirty="0"/>
            </a:br>
            <a:r>
              <a:rPr lang="ru-RU" dirty="0">
                <a:effectLst/>
              </a:rPr>
              <a:t>Из анализа же судебной практики Конституционного суда РФ на сентябрь 2004 года имелось только 12 постановлений, в которых Суд обращался к судебной практике Европейского суда по правам человека, из общего числа постановлений , в которых Конституционный суд РФ применил Конвенцию. </a:t>
            </a:r>
            <a:r>
              <a:rPr lang="ru-RU" dirty="0"/>
              <a:t/>
            </a:r>
            <a:br>
              <a:rPr lang="ru-RU" dirty="0"/>
            </a:br>
            <a:r>
              <a:rPr lang="ru-RU" dirty="0">
                <a:effectLst/>
              </a:rPr>
              <a:t>Цифры о применении постановлений Европейского суда по правам человека уже сами по себе достаточно говорят о состоянии применения Конвенции в Конституционном суде РФ, принимая во внимание тот факт, что Европейский суд по правам человека во всех без исключения случаях обращается к своей предшествующей судебной практике для выявления действительного значения положений Конвенции. </a:t>
            </a:r>
            <a:r>
              <a:rPr lang="ru-RU" dirty="0"/>
              <a:t/>
            </a:r>
            <a:br>
              <a:rPr lang="ru-RU" dirty="0"/>
            </a:br>
            <a:r>
              <a:rPr lang="ru-RU" dirty="0">
                <a:effectLst/>
              </a:rPr>
              <a:t>Существующий метод применения Конвенции Конституционным судом РФ не является чем-то новым в практике Конституционного суда РФ по применению международного права. Такой же метод применения международного права, «простая ссылка на международные </a:t>
            </a:r>
            <a:r>
              <a:rPr lang="ru-RU" dirty="0" err="1">
                <a:effectLst/>
              </a:rPr>
              <a:t>пакты»использовался</a:t>
            </a:r>
            <a:r>
              <a:rPr lang="ru-RU" dirty="0">
                <a:effectLst/>
              </a:rPr>
              <a:t> Конституционным судом РФ и до ратификации Конвенции, при разрешении дел на основании Международного пакта о гражданских и политических правах и Международного пакта об экономических, социальных и культурных правах или даже на основании не являющихся юридически обязательными положений Всеобщей декларации прав человека.</a:t>
            </a:r>
            <a:endParaRPr lang="ru-RU" dirty="0"/>
          </a:p>
        </p:txBody>
      </p:sp>
    </p:spTree>
    <p:extLst>
      <p:ext uri="{BB962C8B-B14F-4D97-AF65-F5344CB8AC3E}">
        <p14:creationId xmlns:p14="http://schemas.microsoft.com/office/powerpoint/2010/main" val="202084615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dirty="0"/>
              <a:t>Реальная ситуация с применением Конвенции в судах России: анализ судебной практики</a:t>
            </a:r>
          </a:p>
        </p:txBody>
      </p:sp>
      <p:sp>
        <p:nvSpPr>
          <p:cNvPr id="3" name="Объект 2"/>
          <p:cNvSpPr>
            <a:spLocks noGrp="1"/>
          </p:cNvSpPr>
          <p:nvPr>
            <p:ph sz="quarter" idx="13"/>
          </p:nvPr>
        </p:nvSpPr>
        <p:spPr>
          <a:xfrm>
            <a:off x="685800" y="1837766"/>
            <a:ext cx="8535733" cy="3536820"/>
          </a:xfrm>
        </p:spPr>
        <p:txBody>
          <a:bodyPr>
            <a:normAutofit fontScale="70000" lnSpcReduction="20000"/>
          </a:bodyPr>
          <a:lstStyle/>
          <a:p>
            <a:r>
              <a:rPr lang="ru-RU" dirty="0" smtClean="0">
                <a:effectLst/>
              </a:rPr>
              <a:t>Имеются </a:t>
            </a:r>
            <a:r>
              <a:rPr lang="ru-RU" dirty="0">
                <a:effectLst/>
              </a:rPr>
              <a:t>и другие замечания к порядку применения Конституционным судом РФ прецедентного права Европейского суда. Так, десять из двенадцати постановлений Конституционного суда РФ, в которых имеются ссылки на постановления Европейского суда, не содержат указания на конкретный параграф постановления Европейского суда, из которого было процитировано конкретное примененного положение. В семи случаях не указан источник опубликования постановления Европейского суда. В двух постановлениях Конституционного суда РФ не указывается название постановления Европейского суда и одно постановление содержит неправильную дату вынесения постановления Европейского суда.</a:t>
            </a:r>
            <a:r>
              <a:rPr lang="ru-RU" dirty="0"/>
              <a:t/>
            </a:r>
            <a:br>
              <a:rPr lang="ru-RU" dirty="0"/>
            </a:br>
            <a:r>
              <a:rPr lang="ru-RU" dirty="0">
                <a:effectLst/>
              </a:rPr>
              <a:t>Данные обстоятельства неизбежно создают препятствия юристу или судье, желающему глубже изучить примененные Конституционным судом РФ положения прецедентного права Европейского суда, к изучению прецедентного права. Справедливо будет отметить изменение ситуации к лучшему. </a:t>
            </a:r>
            <a:r>
              <a:rPr lang="ru-RU" dirty="0"/>
              <a:t/>
            </a:r>
            <a:br>
              <a:rPr lang="ru-RU" dirty="0"/>
            </a:br>
            <a:r>
              <a:rPr lang="ru-RU" dirty="0">
                <a:effectLst/>
              </a:rPr>
              <a:t>ВЫВОД. Таким образом, Конституционный суд РФ в большинстве случаев применяет положения Конвенции без обращения к прецедентному праву. В тех редких случаях обращения к судебной практике Европейского суда можно отметить, что ссылки не соответствуют стандартам Европейского суда.</a:t>
            </a:r>
            <a:endParaRPr lang="ru-RU" dirty="0"/>
          </a:p>
        </p:txBody>
      </p:sp>
      <p:pic>
        <p:nvPicPr>
          <p:cNvPr id="4" name="Рисунок 3"/>
          <p:cNvPicPr>
            <a:picLocks noChangeAspect="1"/>
          </p:cNvPicPr>
          <p:nvPr/>
        </p:nvPicPr>
        <p:blipFill>
          <a:blip r:embed="rId2"/>
          <a:stretch>
            <a:fillRect/>
          </a:stretch>
        </p:blipFill>
        <p:spPr>
          <a:xfrm>
            <a:off x="9221533" y="1379029"/>
            <a:ext cx="2143125" cy="21431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9214192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dirty="0"/>
              <a:t>Решения международных судов и арбитражей в России</a:t>
            </a:r>
          </a:p>
        </p:txBody>
      </p:sp>
      <p:sp>
        <p:nvSpPr>
          <p:cNvPr id="3" name="Объект 2"/>
          <p:cNvSpPr>
            <a:spLocks noGrp="1"/>
          </p:cNvSpPr>
          <p:nvPr>
            <p:ph sz="quarter" idx="13"/>
          </p:nvPr>
        </p:nvSpPr>
        <p:spPr>
          <a:xfrm>
            <a:off x="685800" y="1609344"/>
            <a:ext cx="10394707" cy="3913632"/>
          </a:xfrm>
        </p:spPr>
        <p:txBody>
          <a:bodyPr>
            <a:normAutofit fontScale="62500" lnSpcReduction="20000"/>
          </a:bodyPr>
          <a:lstStyle/>
          <a:p>
            <a:r>
              <a:rPr lang="ru-RU" dirty="0" smtClean="0">
                <a:effectLst/>
              </a:rPr>
              <a:t>Решения </a:t>
            </a:r>
            <a:r>
              <a:rPr lang="ru-RU" dirty="0">
                <a:effectLst/>
              </a:rPr>
              <a:t>международных судов могут носить обязательный или рекомендательный характер. Инициировать производство в международном суде могут государства, международные организации, физические лица — в зависимости от условий международного договора, на основании которого осуществляет свою работу соответствующий международный суд. Международные суды могут быть постоянно действующими либо создаваться для разрешения определенного спора между конкретными сторонами. Наряду с международными организациями международные суды играют важную роль в поддержании мирового правопорядка. Роль международных судов постоянно растет. </a:t>
            </a:r>
            <a:r>
              <a:rPr lang="ru-RU" dirty="0"/>
              <a:t/>
            </a:r>
            <a:br>
              <a:rPr lang="ru-RU" dirty="0"/>
            </a:br>
            <a:r>
              <a:rPr lang="ru-RU" dirty="0" err="1">
                <a:effectLst/>
              </a:rPr>
              <a:t>Дискуссионен</a:t>
            </a:r>
            <a:r>
              <a:rPr lang="ru-RU" dirty="0">
                <a:effectLst/>
              </a:rPr>
              <a:t> в науке международного права вопрос по поводу обязательности для государств решений международных органов. Разрешение этого вопроса зависит от того, каков статус соответствующего международного судебного органа и какие обязательства взяло на себя государство в отношении его деятельности. </a:t>
            </a:r>
            <a:r>
              <a:rPr lang="ru-RU" dirty="0"/>
              <a:t/>
            </a:r>
            <a:br>
              <a:rPr lang="ru-RU" dirty="0"/>
            </a:br>
            <a:r>
              <a:rPr lang="ru-RU" dirty="0">
                <a:effectLst/>
              </a:rPr>
              <a:t>В одних случаях решения судов (например, Европейского суда по правам человека) являются обязательными для государств, в других — рекомендательными. </a:t>
            </a:r>
            <a:r>
              <a:rPr lang="ru-RU" dirty="0"/>
              <a:t/>
            </a:r>
            <a:br>
              <a:rPr lang="ru-RU" dirty="0"/>
            </a:br>
            <a:r>
              <a:rPr lang="ru-RU" dirty="0">
                <a:effectLst/>
              </a:rPr>
              <a:t>Решение международных судов служит одним из мощных средств воздействия на внутригосударственную правовую систему, поскольку при вынесении решения по спору о праве на основании международного договора в русло внутригосударственной правовой системы вводятся новые правовые категории, а также практика применения соответствующих международных норм. </a:t>
            </a:r>
            <a:r>
              <a:rPr lang="ru-RU" dirty="0"/>
              <a:t/>
            </a:r>
            <a:br>
              <a:rPr lang="ru-RU" dirty="0"/>
            </a:br>
            <a:r>
              <a:rPr lang="ru-RU" dirty="0">
                <a:effectLst/>
              </a:rPr>
              <a:t>Однако на международное правосудие </a:t>
            </a:r>
            <a:r>
              <a:rPr lang="ru-RU" dirty="0" err="1">
                <a:effectLst/>
              </a:rPr>
              <a:t>сушественное</a:t>
            </a:r>
            <a:r>
              <a:rPr lang="ru-RU" dirty="0">
                <a:effectLst/>
              </a:rPr>
              <a:t> влияние оказывает и внутригосударственная практика </a:t>
            </a:r>
            <a:r>
              <a:rPr lang="ru-RU" dirty="0"/>
              <a:t/>
            </a:r>
            <a:br>
              <a:rPr lang="ru-RU" dirty="0"/>
            </a:br>
            <a:r>
              <a:rPr lang="ru-RU" dirty="0">
                <a:effectLst/>
              </a:rPr>
              <a:t>Особняком стоят международные органы, применяющие международное уголовное право, признаваемое ныне </a:t>
            </a:r>
            <a:r>
              <a:rPr lang="ru-RU" dirty="0" err="1">
                <a:effectLst/>
              </a:rPr>
              <a:t>подотраслью</a:t>
            </a:r>
            <a:r>
              <a:rPr lang="ru-RU" dirty="0">
                <a:effectLst/>
              </a:rPr>
              <a:t> международного публичного права. В Уголовном кодексе РФ (УК РФ) прямо говорится, что источником уголовного закона может быть только УК РФ, это в свою очередь исключает предусмотренный Конституцией РФ примат действия международных норм в области уголовной юстиции</a:t>
            </a:r>
            <a:endParaRPr lang="ru-RU" dirty="0"/>
          </a:p>
        </p:txBody>
      </p:sp>
    </p:spTree>
    <p:extLst>
      <p:ext uri="{BB962C8B-B14F-4D97-AF65-F5344CB8AC3E}">
        <p14:creationId xmlns:p14="http://schemas.microsoft.com/office/powerpoint/2010/main" val="78525617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dirty="0"/>
              <a:t>Решения Европейского суда по правам человека : проблемы имплементации</a:t>
            </a:r>
          </a:p>
        </p:txBody>
      </p:sp>
      <p:sp>
        <p:nvSpPr>
          <p:cNvPr id="3" name="Объект 2"/>
          <p:cNvSpPr>
            <a:spLocks noGrp="1"/>
          </p:cNvSpPr>
          <p:nvPr>
            <p:ph sz="quarter" idx="13"/>
          </p:nvPr>
        </p:nvSpPr>
        <p:spPr>
          <a:xfrm>
            <a:off x="2075688" y="1691640"/>
            <a:ext cx="9004819" cy="3682945"/>
          </a:xfrm>
        </p:spPr>
        <p:txBody>
          <a:bodyPr>
            <a:normAutofit fontScale="55000" lnSpcReduction="20000"/>
          </a:bodyPr>
          <a:lstStyle/>
          <a:p>
            <a:r>
              <a:rPr lang="ru-RU" dirty="0">
                <a:effectLst/>
              </a:rPr>
              <a:t> </a:t>
            </a:r>
            <a:r>
              <a:rPr lang="ru-RU" dirty="0" smtClean="0">
                <a:effectLst/>
              </a:rPr>
              <a:t>Уровень </a:t>
            </a:r>
            <a:r>
              <a:rPr lang="ru-RU" dirty="0">
                <a:effectLst/>
              </a:rPr>
              <a:t>имплементации в странах Европейского союза весьма высок, в разных странах он бывает разным. Некоторые правительства стран — членов Союза предпочитают просто выплачивать компенсации участнику процесса и не изменять законодательство; некоторые вносят лишь формальные изменения, но не доводят их до имплементации; иные откладывают внесение изменений; иногда необходимость изменений просто игнорируется, особенно если нет угрозы того, что лицо, ожидающее этих изменений, обратится снова в суд, теперь уже с просьбой о судебном обязательстве имплементации. </a:t>
            </a:r>
            <a:r>
              <a:rPr lang="ru-RU" dirty="0"/>
              <a:t/>
            </a:r>
            <a:br>
              <a:rPr lang="ru-RU" dirty="0"/>
            </a:br>
            <a:r>
              <a:rPr lang="ru-RU" dirty="0">
                <a:effectLst/>
              </a:rPr>
              <a:t>Проблемы имплементации стоят гораздо острее в других правовых режимах, где не действуют принципы приоритета и прямого действия. В таких случаях перед международными судебными учреждениями нередко ставятся вопросы о соответствии международного и национального права. Так, Международный суд занимался вопросом о соответствии процедур банкротства по национальному праву Италии, договорам этой страны. Подобными вопросами постоянно занимается Европейский Суд по правам человека ,как и Орган по разрешению споров. </a:t>
            </a:r>
            <a:r>
              <a:rPr lang="ru-RU" dirty="0"/>
              <a:t/>
            </a:r>
            <a:br>
              <a:rPr lang="ru-RU" dirty="0"/>
            </a:br>
            <a:r>
              <a:rPr lang="ru-RU" dirty="0">
                <a:effectLst/>
              </a:rPr>
              <a:t>Между решениями Европейского суда по правам человека и их вхождением в национальное право отмечается следующая зависимость: его решения оказываются столь же действенными, что и решения Суда Европейского союза, если Европейская конвенция прямо инкорпорирована в национальное право. Но в этом случае воздействие решений ЕСПЧ на национальное право обусловлено не международным, а национальным правом, и попадает в зависимость от этого национального права. Прекрасным примером здесь служит Акт о правах человека Великобритании, который довольно широко критикуется в литературе. Однако многие международные судебные учреждения достигли такого же воздействия, которое дают концепции прямого действия и приоритета, хотя эти концепции не заложены в их процессе. </a:t>
            </a:r>
            <a:r>
              <a:rPr lang="ru-RU" dirty="0"/>
              <a:t/>
            </a:r>
            <a:br>
              <a:rPr lang="ru-RU" dirty="0"/>
            </a:br>
            <a:r>
              <a:rPr lang="ru-RU" dirty="0">
                <a:effectLst/>
              </a:rPr>
              <a:t>В настоящее время влияние международных судебных решений на решения национальных судов за пределами Европейского союза проявляется в тех случаях, когда соответствующее международное судебное учреждение открыто для доступа индивидов и его решения затрагивают индивидов, т.е., прежде всего там, где действуют региональные системы защиты прав человека в Европе и в Америке.</a:t>
            </a:r>
            <a:endParaRPr lang="ru-RU" dirty="0"/>
          </a:p>
        </p:txBody>
      </p:sp>
      <p:pic>
        <p:nvPicPr>
          <p:cNvPr id="4" name="Рисунок 3"/>
          <p:cNvPicPr>
            <a:picLocks noChangeAspect="1"/>
          </p:cNvPicPr>
          <p:nvPr/>
        </p:nvPicPr>
        <p:blipFill>
          <a:blip r:embed="rId2"/>
          <a:stretch>
            <a:fillRect/>
          </a:stretch>
        </p:blipFill>
        <p:spPr>
          <a:xfrm>
            <a:off x="123253" y="1837765"/>
            <a:ext cx="2143125" cy="21431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013277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05670" y="452718"/>
            <a:ext cx="9404723" cy="1400530"/>
          </a:xfrm>
        </p:spPr>
        <p:txBody>
          <a:bodyPr/>
          <a:lstStyle/>
          <a:p>
            <a:r>
              <a:rPr lang="ru-RU" sz="5000" dirty="0" smtClean="0"/>
              <a:t>Функции </a:t>
            </a:r>
            <a:r>
              <a:rPr lang="ru-RU" sz="5000" dirty="0"/>
              <a:t>международных </a:t>
            </a:r>
            <a:r>
              <a:rPr lang="ru-RU" sz="5000" dirty="0" smtClean="0"/>
              <a:t>                							судов</a:t>
            </a:r>
            <a:endParaRPr lang="ru-RU" sz="5000" dirty="0"/>
          </a:p>
        </p:txBody>
      </p:sp>
      <p:sp>
        <p:nvSpPr>
          <p:cNvPr id="3" name="Объект 2"/>
          <p:cNvSpPr>
            <a:spLocks noGrp="1"/>
          </p:cNvSpPr>
          <p:nvPr>
            <p:ph idx="1"/>
          </p:nvPr>
        </p:nvSpPr>
        <p:spPr>
          <a:xfrm>
            <a:off x="4116037" y="3929325"/>
            <a:ext cx="3583988" cy="1956467"/>
          </a:xfrm>
        </p:spPr>
        <p:txBody>
          <a:bodyPr>
            <a:noAutofit/>
          </a:bodyPr>
          <a:lstStyle/>
          <a:p>
            <a:r>
              <a:rPr lang="ru-RU" dirty="0" smtClean="0"/>
              <a:t>осуществлении </a:t>
            </a:r>
            <a:r>
              <a:rPr lang="ru-RU" dirty="0"/>
              <a:t>уголовного преследования лиц, совершающих международные преступления.</a:t>
            </a:r>
          </a:p>
        </p:txBody>
      </p:sp>
      <p:sp>
        <p:nvSpPr>
          <p:cNvPr id="5" name="Объект 2"/>
          <p:cNvSpPr txBox="1">
            <a:spLocks/>
          </p:cNvSpPr>
          <p:nvPr/>
        </p:nvSpPr>
        <p:spPr>
          <a:xfrm>
            <a:off x="395785" y="3261311"/>
            <a:ext cx="3512848" cy="133602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buClr>
                <a:srgbClr val="1E5155">
                  <a:lumMod val="40000"/>
                  <a:lumOff val="60000"/>
                </a:srgbClr>
              </a:buClr>
            </a:pPr>
            <a:r>
              <a:rPr lang="ru-RU" dirty="0" smtClean="0">
                <a:solidFill>
                  <a:prstClr val="white"/>
                </a:solidFill>
              </a:rPr>
              <a:t>обеспечение международных стандартов </a:t>
            </a:r>
            <a:r>
              <a:rPr lang="ru-RU" dirty="0">
                <a:solidFill>
                  <a:prstClr val="white"/>
                </a:solidFill>
              </a:rPr>
              <a:t>прав и свобод человека</a:t>
            </a:r>
          </a:p>
        </p:txBody>
      </p:sp>
      <p:sp>
        <p:nvSpPr>
          <p:cNvPr id="6" name="Объект 2"/>
          <p:cNvSpPr txBox="1">
            <a:spLocks/>
          </p:cNvSpPr>
          <p:nvPr/>
        </p:nvSpPr>
        <p:spPr>
          <a:xfrm>
            <a:off x="7888407" y="3261311"/>
            <a:ext cx="4079115" cy="96753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buClr>
                <a:srgbClr val="1E5155">
                  <a:lumMod val="40000"/>
                  <a:lumOff val="60000"/>
                </a:srgbClr>
              </a:buClr>
            </a:pPr>
            <a:r>
              <a:rPr lang="ru-RU" dirty="0" smtClean="0">
                <a:solidFill>
                  <a:prstClr val="white"/>
                </a:solidFill>
              </a:rPr>
              <a:t>рассмотрение индивидуальных обращений</a:t>
            </a:r>
            <a:endParaRPr lang="ru-RU" dirty="0">
              <a:solidFill>
                <a:prstClr val="white"/>
              </a:solidFill>
            </a:endParaRPr>
          </a:p>
        </p:txBody>
      </p:sp>
      <p:cxnSp>
        <p:nvCxnSpPr>
          <p:cNvPr id="15" name="Прямая со стрелкой 14"/>
          <p:cNvCxnSpPr>
            <a:stCxn id="2" idx="2"/>
            <a:endCxn id="3" idx="0"/>
          </p:cNvCxnSpPr>
          <p:nvPr/>
        </p:nvCxnSpPr>
        <p:spPr>
          <a:xfrm flipH="1">
            <a:off x="5908031" y="1853248"/>
            <a:ext cx="1" cy="20760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p:cNvCxnSpPr>
            <a:stCxn id="2" idx="2"/>
            <a:endCxn id="5" idx="0"/>
          </p:cNvCxnSpPr>
          <p:nvPr/>
        </p:nvCxnSpPr>
        <p:spPr>
          <a:xfrm flipH="1">
            <a:off x="2152209" y="1853248"/>
            <a:ext cx="3755823" cy="14080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p:cNvCxnSpPr>
            <a:stCxn id="2" idx="2"/>
            <a:endCxn id="6" idx="0"/>
          </p:cNvCxnSpPr>
          <p:nvPr/>
        </p:nvCxnSpPr>
        <p:spPr>
          <a:xfrm>
            <a:off x="5908032" y="1853248"/>
            <a:ext cx="4019933" cy="14080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73352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Прямоугольник 1"/>
          <p:cNvSpPr/>
          <p:nvPr/>
        </p:nvSpPr>
        <p:spPr>
          <a:xfrm>
            <a:off x="1200150" y="1257300"/>
            <a:ext cx="10358437" cy="3672800"/>
          </a:xfrm>
          <a:prstGeom prst="rect">
            <a:avLst/>
          </a:prstGeom>
        </p:spPr>
        <p:txBody>
          <a:bodyPr wrap="square">
            <a:spAutoFit/>
          </a:bodyPr>
          <a:lstStyle/>
          <a:p>
            <a:pPr lvl="0" algn="ctr">
              <a:lnSpc>
                <a:spcPct val="90000"/>
              </a:lnSpc>
              <a:spcBef>
                <a:spcPts val="1000"/>
              </a:spcBef>
            </a:pPr>
            <a:r>
              <a:rPr lang="ru-RU" sz="6000" b="1" dirty="0">
                <a:solidFill>
                  <a:prstClr val="black"/>
                </a:solidFill>
                <a:latin typeface="Times New Roman" panose="02020603050405020304" pitchFamily="18" charset="0"/>
                <a:cs typeface="Times New Roman" panose="02020603050405020304" pitchFamily="18" charset="0"/>
              </a:rPr>
              <a:t>Тема </a:t>
            </a:r>
            <a:r>
              <a:rPr lang="ru-RU" sz="6000" b="1" dirty="0" smtClean="0">
                <a:solidFill>
                  <a:prstClr val="black"/>
                </a:solidFill>
                <a:latin typeface="Times New Roman" panose="02020603050405020304" pitchFamily="18" charset="0"/>
                <a:cs typeface="Times New Roman" panose="02020603050405020304" pitchFamily="18" charset="0"/>
              </a:rPr>
              <a:t>2. </a:t>
            </a:r>
            <a:endParaRPr lang="ru-RU" sz="6000" b="1" dirty="0">
              <a:solidFill>
                <a:prstClr val="black"/>
              </a:solidFill>
              <a:latin typeface="Times New Roman" panose="02020603050405020304" pitchFamily="18" charset="0"/>
              <a:cs typeface="Times New Roman" panose="02020603050405020304" pitchFamily="18" charset="0"/>
            </a:endParaRPr>
          </a:p>
          <a:p>
            <a:pPr lvl="0" algn="ctr">
              <a:lnSpc>
                <a:spcPct val="90000"/>
              </a:lnSpc>
              <a:spcBef>
                <a:spcPts val="1000"/>
              </a:spcBef>
            </a:pPr>
            <a:endParaRPr lang="ru-RU" sz="6000" dirty="0" smtClean="0">
              <a:solidFill>
                <a:prstClr val="black"/>
              </a:solidFill>
              <a:latin typeface="Times New Roman" panose="02020603050405020304" pitchFamily="18" charset="0"/>
              <a:cs typeface="Times New Roman" panose="02020603050405020304" pitchFamily="18" charset="0"/>
            </a:endParaRPr>
          </a:p>
          <a:p>
            <a:pPr lvl="0" algn="ctr">
              <a:lnSpc>
                <a:spcPct val="90000"/>
              </a:lnSpc>
              <a:spcBef>
                <a:spcPts val="1000"/>
              </a:spcBef>
            </a:pPr>
            <a:r>
              <a:rPr lang="ru-RU" sz="6000" dirty="0" smtClean="0">
                <a:solidFill>
                  <a:prstClr val="black"/>
                </a:solidFill>
                <a:latin typeface="Times New Roman" panose="02020603050405020304" pitchFamily="18" charset="0"/>
                <a:cs typeface="Times New Roman" panose="02020603050405020304" pitchFamily="18" charset="0"/>
              </a:rPr>
              <a:t>Международные </a:t>
            </a:r>
            <a:r>
              <a:rPr lang="ru-RU" sz="6000" dirty="0">
                <a:solidFill>
                  <a:prstClr val="black"/>
                </a:solidFill>
                <a:latin typeface="Times New Roman" panose="02020603050405020304" pitchFamily="18" charset="0"/>
                <a:cs typeface="Times New Roman" panose="02020603050405020304" pitchFamily="18" charset="0"/>
              </a:rPr>
              <a:t>третейские суды (арбитраж)</a:t>
            </a:r>
          </a:p>
        </p:txBody>
      </p:sp>
    </p:spTree>
    <p:extLst>
      <p:ext uri="{BB962C8B-B14F-4D97-AF65-F5344CB8AC3E}">
        <p14:creationId xmlns:p14="http://schemas.microsoft.com/office/powerpoint/2010/main" val="8432227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3337" y="502469"/>
            <a:ext cx="7904246" cy="5480731"/>
          </a:xfrm>
          <a:prstGeom prst="rect">
            <a:avLst/>
          </a:prstGeom>
          <a:noFill/>
        </p:spPr>
        <p:txBody>
          <a:bodyPr wrap="square" rtlCol="0">
            <a:spAutoFit/>
          </a:bodyPr>
          <a:lstStyle/>
          <a:p>
            <a:pPr algn="ctr"/>
            <a:r>
              <a:rPr lang="ru-RU" sz="2903" b="1" dirty="0">
                <a:solidFill>
                  <a:prstClr val="black"/>
                </a:solidFill>
                <a:cs typeface="Times New Roman" panose="02020603050405020304" pitchFamily="18" charset="0"/>
              </a:rPr>
              <a:t>История возникновения арбитража</a:t>
            </a:r>
            <a:r>
              <a:rPr lang="ru-RU" sz="2903" b="1" dirty="0">
                <a:solidFill>
                  <a:prstClr val="white"/>
                </a:solidFill>
                <a:cs typeface="Times New Roman" panose="02020603050405020304" pitchFamily="18" charset="0"/>
              </a:rPr>
              <a:t>.</a:t>
            </a:r>
          </a:p>
          <a:p>
            <a:endParaRPr lang="ru-RU" sz="2177" dirty="0">
              <a:solidFill>
                <a:prstClr val="white"/>
              </a:solidFill>
              <a:cs typeface="Times New Roman" panose="02020603050405020304" pitchFamily="18" charset="0"/>
            </a:endParaRPr>
          </a:p>
          <a:p>
            <a:endParaRPr lang="ru-RU" sz="2177" dirty="0">
              <a:solidFill>
                <a:prstClr val="white"/>
              </a:solidFill>
              <a:cs typeface="Times New Roman" panose="02020603050405020304" pitchFamily="18" charset="0"/>
            </a:endParaRPr>
          </a:p>
          <a:p>
            <a:endParaRPr lang="ru-RU" sz="2177" dirty="0">
              <a:solidFill>
                <a:prstClr val="white"/>
              </a:solidFill>
              <a:cs typeface="Times New Roman" panose="02020603050405020304" pitchFamily="18" charset="0"/>
            </a:endParaRPr>
          </a:p>
          <a:p>
            <a:endParaRPr lang="ru-RU" sz="2177" dirty="0">
              <a:solidFill>
                <a:prstClr val="white"/>
              </a:solidFill>
              <a:cs typeface="Times New Roman" panose="02020603050405020304" pitchFamily="18" charset="0"/>
            </a:endParaRPr>
          </a:p>
          <a:p>
            <a:pPr marL="414772" indent="-414772" algn="just">
              <a:buFont typeface="Wingdings" panose="05000000000000000000" pitchFamily="2" charset="2"/>
              <a:buChar char="v"/>
            </a:pPr>
            <a:r>
              <a:rPr lang="ru-RU" sz="2177" dirty="0">
                <a:solidFill>
                  <a:prstClr val="white"/>
                </a:solidFill>
                <a:cs typeface="Times New Roman" panose="02020603050405020304" pitchFamily="18" charset="0"/>
              </a:rPr>
              <a:t>Третейское разбирательство возникло ранее государственного правосудия, первоначальные известия об этом способе рассмотрения споров необходимо отнести к периоду Древнего Рима. Император Юстиниан впервые наделил решения третейских судов силой решения государственных судов.</a:t>
            </a:r>
          </a:p>
          <a:p>
            <a:pPr marL="414772" indent="-414772" algn="just">
              <a:buFont typeface="Wingdings" panose="05000000000000000000" pitchFamily="2" charset="2"/>
              <a:buChar char="v"/>
            </a:pPr>
            <a:endParaRPr lang="ru-RU" sz="2177" dirty="0">
              <a:solidFill>
                <a:prstClr val="white"/>
              </a:solidFill>
              <a:cs typeface="Times New Roman" panose="02020603050405020304" pitchFamily="18" charset="0"/>
            </a:endParaRPr>
          </a:p>
          <a:p>
            <a:pPr marL="414772" indent="-414772" algn="just">
              <a:buFont typeface="Wingdings" panose="05000000000000000000" pitchFamily="2" charset="2"/>
              <a:buChar char="v"/>
            </a:pPr>
            <a:r>
              <a:rPr lang="ru-RU" sz="2177" dirty="0">
                <a:solidFill>
                  <a:prstClr val="white"/>
                </a:solidFill>
                <a:cs typeface="Times New Roman" panose="02020603050405020304" pitchFamily="18" charset="0"/>
              </a:rPr>
              <a:t> До этого стороны могли лишь предусмотреть в арбитражном соглашении меры специального взыскания или иной способ, обеспечивающий исполнение решений</a:t>
            </a:r>
          </a:p>
          <a:p>
            <a:pPr marL="311079" indent="-311079">
              <a:buFont typeface="Wingdings" panose="05000000000000000000" pitchFamily="2" charset="2"/>
              <a:buChar char="v"/>
            </a:pPr>
            <a:endParaRPr lang="ru-RU" sz="1633" dirty="0">
              <a:solidFill>
                <a:prstClr val="white"/>
              </a:solidFill>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58191" y="5592926"/>
            <a:ext cx="3795224" cy="2530149"/>
          </a:xfrm>
          <a:prstGeom prst="rect">
            <a:avLst/>
          </a:prstGeom>
        </p:spPr>
      </p:pic>
    </p:spTree>
    <p:extLst>
      <p:ext uri="{BB962C8B-B14F-4D97-AF65-F5344CB8AC3E}">
        <p14:creationId xmlns:p14="http://schemas.microsoft.com/office/powerpoint/2010/main" val="3215026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07188" y="1469270"/>
            <a:ext cx="7642949" cy="4000839"/>
          </a:xfrm>
          <a:prstGeom prst="rect">
            <a:avLst/>
          </a:prstGeom>
          <a:noFill/>
        </p:spPr>
        <p:txBody>
          <a:bodyPr wrap="square" rtlCol="0">
            <a:spAutoFit/>
          </a:bodyPr>
          <a:lstStyle/>
          <a:p>
            <a:pPr marL="311079" indent="-311079" algn="just">
              <a:buFont typeface="Wingdings" panose="05000000000000000000" pitchFamily="2" charset="2"/>
              <a:buChar char="q"/>
            </a:pPr>
            <a:r>
              <a:rPr lang="ru-RU" sz="1814" u="sng" dirty="0">
                <a:solidFill>
                  <a:prstClr val="white"/>
                </a:solidFill>
                <a:cs typeface="Times New Roman" panose="02020603050405020304" pitchFamily="18" charset="0"/>
              </a:rPr>
              <a:t>Новый этап </a:t>
            </a:r>
            <a:r>
              <a:rPr lang="ru-RU" sz="1814" dirty="0">
                <a:solidFill>
                  <a:prstClr val="white"/>
                </a:solidFill>
                <a:cs typeface="Times New Roman" panose="02020603050405020304" pitchFamily="18" charset="0"/>
              </a:rPr>
              <a:t>в бурном развитии международного коммерческого арбитража начался с активным ростом международной торговли в XVIII–XIX вв. К данному периоду относится становление первых постоянно действующих арбитражных институтов.</a:t>
            </a:r>
          </a:p>
          <a:p>
            <a:pPr marL="311079" indent="-311079" algn="just">
              <a:buFont typeface="Wingdings" panose="05000000000000000000" pitchFamily="2" charset="2"/>
              <a:buChar char="q"/>
            </a:pPr>
            <a:endParaRPr lang="ru-RU" sz="1814" dirty="0">
              <a:solidFill>
                <a:prstClr val="white"/>
              </a:solidFill>
              <a:cs typeface="Times New Roman" panose="02020603050405020304" pitchFamily="18" charset="0"/>
            </a:endParaRPr>
          </a:p>
          <a:p>
            <a:pPr marL="311079" indent="-311079" algn="just">
              <a:buFont typeface="Wingdings" panose="05000000000000000000" pitchFamily="2" charset="2"/>
              <a:buChar char="q"/>
            </a:pPr>
            <a:r>
              <a:rPr lang="ru-RU" sz="1814" u="sng" dirty="0">
                <a:solidFill>
                  <a:prstClr val="white"/>
                </a:solidFill>
                <a:cs typeface="Times New Roman" panose="02020603050405020304" pitchFamily="18" charset="0"/>
              </a:rPr>
              <a:t>Конгресс торговых палат</a:t>
            </a:r>
            <a:r>
              <a:rPr lang="ru-RU" sz="1814" dirty="0">
                <a:solidFill>
                  <a:prstClr val="white"/>
                </a:solidFill>
                <a:cs typeface="Times New Roman" panose="02020603050405020304" pitchFamily="18" charset="0"/>
              </a:rPr>
              <a:t> на своем заседании в Бостоне в 1912 </a:t>
            </a:r>
            <a:r>
              <a:rPr lang="ru-RU" sz="1814" dirty="0" err="1">
                <a:solidFill>
                  <a:prstClr val="white"/>
                </a:solidFill>
                <a:cs typeface="Times New Roman" panose="02020603050405020304" pitchFamily="18" charset="0"/>
              </a:rPr>
              <a:t>г.принял</a:t>
            </a:r>
            <a:r>
              <a:rPr lang="ru-RU" sz="1814" dirty="0">
                <a:solidFill>
                  <a:prstClr val="white"/>
                </a:solidFill>
                <a:cs typeface="Times New Roman" panose="02020603050405020304" pitchFamily="18" charset="0"/>
              </a:rPr>
              <a:t> резолюцию, признающую необходимым создание международных правовых норм для разрешения споров, возникающих в международной сфере.</a:t>
            </a:r>
          </a:p>
          <a:p>
            <a:pPr marL="311079" indent="-311079" algn="just">
              <a:buFont typeface="Wingdings" panose="05000000000000000000" pitchFamily="2" charset="2"/>
              <a:buChar char="q"/>
            </a:pPr>
            <a:endParaRPr lang="ru-RU" sz="1814" i="1" dirty="0">
              <a:solidFill>
                <a:prstClr val="white"/>
              </a:solidFill>
              <a:cs typeface="Times New Roman" panose="02020603050405020304" pitchFamily="18" charset="0"/>
            </a:endParaRPr>
          </a:p>
          <a:p>
            <a:pPr marL="311079" indent="-311079" algn="just">
              <a:buFont typeface="Wingdings" panose="05000000000000000000" pitchFamily="2" charset="2"/>
              <a:buChar char="q"/>
            </a:pPr>
            <a:r>
              <a:rPr lang="ru-RU" sz="1814" u="sng" dirty="0">
                <a:solidFill>
                  <a:prstClr val="white"/>
                </a:solidFill>
                <a:cs typeface="Times New Roman" panose="02020603050405020304" pitchFamily="18" charset="0"/>
              </a:rPr>
              <a:t>Важным шагом в развитии </a:t>
            </a:r>
            <a:r>
              <a:rPr lang="ru-RU" sz="1814" dirty="0">
                <a:solidFill>
                  <a:prstClr val="white"/>
                </a:solidFill>
                <a:cs typeface="Times New Roman" panose="02020603050405020304" pitchFamily="18" charset="0"/>
              </a:rPr>
              <a:t>международного арбитража послужило образование 10 июня 1914 г. Международной торговой палаты в Париже на основании решения созданного в 1905 г. Конгресса торговых палат.</a:t>
            </a:r>
          </a:p>
        </p:txBody>
      </p:sp>
    </p:spTree>
    <p:extLst>
      <p:ext uri="{BB962C8B-B14F-4D97-AF65-F5344CB8AC3E}">
        <p14:creationId xmlns:p14="http://schemas.microsoft.com/office/powerpoint/2010/main" val="1274192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21508" y="320833"/>
            <a:ext cx="8295360" cy="6122830"/>
          </a:xfrm>
          <a:prstGeom prst="rect">
            <a:avLst/>
          </a:prstGeom>
        </p:spPr>
        <p:txBody>
          <a:bodyPr wrap="square">
            <a:spAutoFit/>
          </a:bodyPr>
          <a:lstStyle/>
          <a:p>
            <a:pPr marL="311079" indent="-311079" algn="just">
              <a:buFont typeface="Wingdings" panose="05000000000000000000" pitchFamily="2" charset="2"/>
              <a:buChar char="Ø"/>
            </a:pPr>
            <a:r>
              <a:rPr lang="ru-RU" sz="2177" dirty="0">
                <a:solidFill>
                  <a:prstClr val="white"/>
                </a:solidFill>
              </a:rPr>
              <a:t>Большинство арбитражей используют модельные правила арбитражной процедуры, которые содержатся в различных международных договорах.</a:t>
            </a:r>
          </a:p>
          <a:p>
            <a:pPr marL="311079" indent="-311079">
              <a:buFont typeface="Wingdings" panose="05000000000000000000" pitchFamily="2" charset="2"/>
              <a:buChar char="Ø"/>
            </a:pPr>
            <a:endParaRPr lang="ru-RU" sz="2177" dirty="0">
              <a:solidFill>
                <a:prstClr val="white"/>
              </a:solidFill>
            </a:endParaRPr>
          </a:p>
          <a:p>
            <a:pPr marL="311079" indent="-311079">
              <a:buFont typeface="Wingdings" panose="05000000000000000000" pitchFamily="2" charset="2"/>
              <a:buChar char="Ø"/>
            </a:pPr>
            <a:r>
              <a:rPr lang="ru-RU" sz="2177" dirty="0">
                <a:solidFill>
                  <a:prstClr val="black"/>
                </a:solidFill>
              </a:rPr>
              <a:t>Впервые модельные правила арбитражной процедуры были приняты на</a:t>
            </a:r>
          </a:p>
          <a:p>
            <a:pPr marL="311079" indent="-311079">
              <a:buFont typeface="Wingdings" panose="05000000000000000000" pitchFamily="2" charset="2"/>
              <a:buChar char="Ø"/>
            </a:pPr>
            <a:endParaRPr lang="ru-RU" sz="2177" dirty="0">
              <a:solidFill>
                <a:prstClr val="black"/>
              </a:solidFill>
            </a:endParaRPr>
          </a:p>
          <a:p>
            <a:pPr marL="311079" indent="-311079">
              <a:buFont typeface="Wingdings" panose="05000000000000000000" pitchFamily="2" charset="2"/>
              <a:buChar char="Ø"/>
            </a:pPr>
            <a:r>
              <a:rPr lang="ru-RU" sz="2177" dirty="0">
                <a:solidFill>
                  <a:prstClr val="black"/>
                </a:solidFill>
              </a:rPr>
              <a:t>1-й Гаагской конференции и затем существенно дополнены на 2-й Гаагской конференции мира в 1907 г. </a:t>
            </a:r>
          </a:p>
          <a:p>
            <a:pPr marL="311079" indent="-311079">
              <a:buFont typeface="Wingdings" panose="05000000000000000000" pitchFamily="2" charset="2"/>
              <a:buChar char="Ø"/>
            </a:pPr>
            <a:endParaRPr lang="ru-RU" sz="2177" dirty="0">
              <a:solidFill>
                <a:prstClr val="white"/>
              </a:solidFill>
            </a:endParaRPr>
          </a:p>
          <a:p>
            <a:pPr marL="311079" indent="-311079" algn="just">
              <a:buFont typeface="Wingdings" panose="05000000000000000000" pitchFamily="2" charset="2"/>
              <a:buChar char="Ø"/>
            </a:pPr>
            <a:r>
              <a:rPr lang="ru-RU" sz="2177" dirty="0">
                <a:solidFill>
                  <a:prstClr val="white"/>
                </a:solidFill>
              </a:rPr>
              <a:t>Некоторые арбитражные соглашения предусматривают применение данных правил, в то время как другие ссылаются на правила, которые содержатся в Общем акте о мирном разрешении международных споров, принятом Лигой Наций в 1928 г. и дополненном ООН в 1949 г. Кроме того, в 1958 г. Комиссия международного права ООН подготовила новые модельные правила арбитражных процедур, которые впоследствии были одобрены ГА ООН.</a:t>
            </a:r>
          </a:p>
        </p:txBody>
      </p:sp>
      <p:sp>
        <p:nvSpPr>
          <p:cNvPr id="3" name="Стрелка вниз 2"/>
          <p:cNvSpPr/>
          <p:nvPr/>
        </p:nvSpPr>
        <p:spPr>
          <a:xfrm>
            <a:off x="3721862" y="2120558"/>
            <a:ext cx="391946" cy="5879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33">
              <a:solidFill>
                <a:prstClr val="white"/>
              </a:solidFill>
            </a:endParaRPr>
          </a:p>
        </p:txBody>
      </p:sp>
    </p:spTree>
    <p:extLst>
      <p:ext uri="{BB962C8B-B14F-4D97-AF65-F5344CB8AC3E}">
        <p14:creationId xmlns:p14="http://schemas.microsoft.com/office/powerpoint/2010/main" val="3138295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1012" y="322633"/>
            <a:ext cx="8471715" cy="6121030"/>
          </a:xfrm>
          <a:prstGeom prst="rect">
            <a:avLst/>
          </a:prstGeom>
        </p:spPr>
      </p:pic>
    </p:spTree>
    <p:extLst>
      <p:ext uri="{BB962C8B-B14F-4D97-AF65-F5344CB8AC3E}">
        <p14:creationId xmlns:p14="http://schemas.microsoft.com/office/powerpoint/2010/main" val="2033474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7188" y="554729"/>
            <a:ext cx="7356809" cy="5517607"/>
          </a:xfrm>
          <a:prstGeom prst="rect">
            <a:avLst/>
          </a:prstGeom>
        </p:spPr>
      </p:pic>
    </p:spTree>
    <p:extLst>
      <p:ext uri="{BB962C8B-B14F-4D97-AF65-F5344CB8AC3E}">
        <p14:creationId xmlns:p14="http://schemas.microsoft.com/office/powerpoint/2010/main" val="40921423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2512" y="646286"/>
            <a:ext cx="7422134" cy="5566600"/>
          </a:xfrm>
          <a:prstGeom prst="rect">
            <a:avLst/>
          </a:prstGeom>
        </p:spPr>
      </p:pic>
    </p:spTree>
    <p:extLst>
      <p:ext uri="{BB962C8B-B14F-4D97-AF65-F5344CB8AC3E}">
        <p14:creationId xmlns:p14="http://schemas.microsoft.com/office/powerpoint/2010/main" val="2955959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2000" b="1" dirty="0" smtClean="0">
                <a:latin typeface="Times New Roman" panose="02020603050405020304" pitchFamily="18" charset="0"/>
                <a:cs typeface="Times New Roman" panose="02020603050405020304" pitchFamily="18" charset="0"/>
              </a:rPr>
              <a:t>СОДЕРЖАНИЕ</a:t>
            </a:r>
            <a:endParaRPr lang="ru-RU" sz="2000" b="1" dirty="0">
              <a:latin typeface="Times New Roman" panose="02020603050405020304" pitchFamily="18" charset="0"/>
              <a:cs typeface="Times New Roman" panose="02020603050405020304" pitchFamily="18" charset="0"/>
            </a:endParaRPr>
          </a:p>
        </p:txBody>
      </p:sp>
      <p:sp>
        <p:nvSpPr>
          <p:cNvPr id="4" name="Объект 3"/>
          <p:cNvSpPr>
            <a:spLocks noGrp="1"/>
          </p:cNvSpPr>
          <p:nvPr>
            <p:ph idx="1"/>
          </p:nvPr>
        </p:nvSpPr>
        <p:spPr>
          <a:xfrm>
            <a:off x="838200" y="1328738"/>
            <a:ext cx="10515600" cy="5200650"/>
          </a:xfrm>
        </p:spPr>
        <p:txBody>
          <a:bodyPr>
            <a:normAutofit/>
          </a:bodyPr>
          <a:lstStyle/>
          <a:p>
            <a:pPr marL="0" indent="0" algn="just">
              <a:buNone/>
            </a:pPr>
            <a:endParaRPr lang="ru-RU" sz="2400" b="1" dirty="0" smtClean="0">
              <a:latin typeface="Times New Roman" panose="02020603050405020304" pitchFamily="18" charset="0"/>
              <a:cs typeface="Times New Roman" panose="02020603050405020304" pitchFamily="18" charset="0"/>
            </a:endParaRPr>
          </a:p>
          <a:p>
            <a:pPr marL="0" indent="0" algn="just">
              <a:buNone/>
            </a:pPr>
            <a:r>
              <a:rPr lang="ru-RU" b="1" dirty="0" smtClean="0">
                <a:latin typeface="Times New Roman" panose="02020603050405020304" pitchFamily="18" charset="0"/>
                <a:cs typeface="Times New Roman" panose="02020603050405020304" pitchFamily="18" charset="0"/>
              </a:rPr>
              <a:t>Тема 1. </a:t>
            </a:r>
            <a:r>
              <a:rPr lang="ru-RU" dirty="0" smtClean="0">
                <a:latin typeface="Times New Roman" panose="02020603050405020304" pitchFamily="18" charset="0"/>
                <a:cs typeface="Times New Roman" panose="02020603050405020304" pitchFamily="18" charset="0"/>
              </a:rPr>
              <a:t>Основные черты международных судебных органов</a:t>
            </a:r>
          </a:p>
          <a:p>
            <a:pPr marL="0" indent="0" algn="just">
              <a:buNone/>
            </a:pPr>
            <a:endParaRPr lang="ru-RU" dirty="0" smtClean="0">
              <a:latin typeface="Times New Roman" panose="02020603050405020304" pitchFamily="18" charset="0"/>
              <a:cs typeface="Times New Roman" panose="02020603050405020304" pitchFamily="18" charset="0"/>
            </a:endParaRPr>
          </a:p>
          <a:p>
            <a:pPr marL="0" indent="0" algn="just">
              <a:buNone/>
            </a:pPr>
            <a:r>
              <a:rPr lang="ru-RU" b="1" dirty="0" smtClean="0">
                <a:latin typeface="Times New Roman" panose="02020603050405020304" pitchFamily="18" charset="0"/>
                <a:cs typeface="Times New Roman" panose="02020603050405020304" pitchFamily="18" charset="0"/>
              </a:rPr>
              <a:t>Тема 2.</a:t>
            </a:r>
            <a:r>
              <a:rPr lang="ru-RU" dirty="0" smtClean="0">
                <a:latin typeface="Times New Roman" panose="02020603050405020304" pitchFamily="18" charset="0"/>
                <a:cs typeface="Times New Roman" panose="02020603050405020304" pitchFamily="18" charset="0"/>
              </a:rPr>
              <a:t> Международные третейские суды (арбитраж)</a:t>
            </a:r>
          </a:p>
          <a:p>
            <a:pPr marL="0" indent="0" algn="just">
              <a:buNone/>
            </a:pPr>
            <a:endParaRPr lang="ru-RU" dirty="0" smtClean="0">
              <a:latin typeface="Times New Roman" panose="02020603050405020304" pitchFamily="18" charset="0"/>
              <a:cs typeface="Times New Roman" panose="02020603050405020304" pitchFamily="18" charset="0"/>
            </a:endParaRPr>
          </a:p>
          <a:p>
            <a:pPr marL="0" indent="0" algn="just">
              <a:buNone/>
            </a:pPr>
            <a:r>
              <a:rPr lang="ru-RU" b="1" dirty="0" smtClean="0">
                <a:latin typeface="Times New Roman" panose="02020603050405020304" pitchFamily="18" charset="0"/>
                <a:cs typeface="Times New Roman" panose="02020603050405020304" pitchFamily="18" charset="0"/>
              </a:rPr>
              <a:t>Тема 3.</a:t>
            </a:r>
            <a:r>
              <a:rPr lang="ru-RU" dirty="0" smtClean="0">
                <a:latin typeface="Times New Roman" panose="02020603050405020304" pitchFamily="18" charset="0"/>
                <a:cs typeface="Times New Roman" panose="02020603050405020304" pitchFamily="18" charset="0"/>
              </a:rPr>
              <a:t> Международный Суд Организации Объединенных Наций</a:t>
            </a:r>
          </a:p>
          <a:p>
            <a:pPr marL="0" indent="0" algn="just">
              <a:buNone/>
            </a:pPr>
            <a:endParaRPr lang="ru-RU" dirty="0" smtClean="0">
              <a:latin typeface="Times New Roman" panose="02020603050405020304" pitchFamily="18" charset="0"/>
              <a:cs typeface="Times New Roman" panose="02020603050405020304" pitchFamily="18" charset="0"/>
            </a:endParaRPr>
          </a:p>
          <a:p>
            <a:pPr marL="0" indent="0" algn="just">
              <a:buNone/>
            </a:pPr>
            <a:r>
              <a:rPr lang="ru-RU" b="1" dirty="0" smtClean="0">
                <a:latin typeface="Times New Roman" panose="02020603050405020304" pitchFamily="18" charset="0"/>
                <a:cs typeface="Times New Roman" panose="02020603050405020304" pitchFamily="18" charset="0"/>
              </a:rPr>
              <a:t>Тема 4</a:t>
            </a:r>
            <a:r>
              <a:rPr lang="ru-RU" dirty="0" smtClean="0">
                <a:latin typeface="Times New Roman" panose="02020603050405020304" pitchFamily="18" charset="0"/>
                <a:cs typeface="Times New Roman" panose="02020603050405020304" pitchFamily="18" charset="0"/>
              </a:rPr>
              <a:t>. Международная уголовная юстиция</a:t>
            </a:r>
          </a:p>
          <a:p>
            <a:pPr marL="0" indent="0" algn="just">
              <a:buNone/>
            </a:pPr>
            <a:endParaRPr lang="ru-RU" dirty="0" smtClean="0">
              <a:latin typeface="Times New Roman" panose="02020603050405020304" pitchFamily="18" charset="0"/>
              <a:cs typeface="Times New Roman" panose="02020603050405020304" pitchFamily="18" charset="0"/>
            </a:endParaRPr>
          </a:p>
          <a:p>
            <a:pPr marL="0" indent="0" algn="just">
              <a:buNone/>
            </a:pPr>
            <a:r>
              <a:rPr lang="ru-RU" b="1" dirty="0" smtClean="0">
                <a:latin typeface="Times New Roman" panose="02020603050405020304" pitchFamily="18" charset="0"/>
                <a:cs typeface="Times New Roman" panose="02020603050405020304" pitchFamily="18" charset="0"/>
              </a:rPr>
              <a:t>Тема 5. </a:t>
            </a:r>
            <a:r>
              <a:rPr lang="ru-RU" dirty="0" smtClean="0">
                <a:latin typeface="Times New Roman" panose="02020603050405020304" pitchFamily="18" charset="0"/>
                <a:cs typeface="Times New Roman" panose="02020603050405020304" pitchFamily="18" charset="0"/>
              </a:rPr>
              <a:t>Международный трибунал по морскому праву</a:t>
            </a:r>
          </a:p>
          <a:p>
            <a:pPr marL="0" indent="0" algn="just">
              <a:buNone/>
            </a:pPr>
            <a:endParaRPr lang="ru-RU" sz="24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94653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7188" y="550246"/>
            <a:ext cx="7512300" cy="5634225"/>
          </a:xfrm>
          <a:prstGeom prst="rect">
            <a:avLst/>
          </a:prstGeom>
        </p:spPr>
      </p:pic>
    </p:spTree>
    <p:extLst>
      <p:ext uri="{BB962C8B-B14F-4D97-AF65-F5344CB8AC3E}">
        <p14:creationId xmlns:p14="http://schemas.microsoft.com/office/powerpoint/2010/main" val="2131456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1863" y="554728"/>
            <a:ext cx="7642949" cy="5732212"/>
          </a:xfrm>
          <a:prstGeom prst="rect">
            <a:avLst/>
          </a:prstGeom>
        </p:spPr>
      </p:pic>
    </p:spTree>
    <p:extLst>
      <p:ext uri="{BB962C8B-B14F-4D97-AF65-F5344CB8AC3E}">
        <p14:creationId xmlns:p14="http://schemas.microsoft.com/office/powerpoint/2010/main" val="23376694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8365" y="318274"/>
            <a:ext cx="8295271" cy="6221453"/>
          </a:xfrm>
          <a:prstGeom prst="rect">
            <a:avLst/>
          </a:prstGeom>
        </p:spPr>
      </p:pic>
    </p:spTree>
    <p:extLst>
      <p:ext uri="{BB962C8B-B14F-4D97-AF65-F5344CB8AC3E}">
        <p14:creationId xmlns:p14="http://schemas.microsoft.com/office/powerpoint/2010/main" val="1182967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Grp="1" noChangeAspect="1"/>
          </p:cNvPicPr>
          <p:nvPr>
            <p:ph type="pic" idx="4294967295"/>
          </p:nvPr>
        </p:nvPicPr>
        <p:blipFill>
          <a:blip r:embed="rId3">
            <a:lum/>
            <a:alphaModFix/>
          </a:blip>
          <a:srcRect/>
          <a:stretch>
            <a:fillRect/>
          </a:stretch>
        </p:blipFill>
        <p:spPr>
          <a:xfrm>
            <a:off x="4037824" y="796129"/>
            <a:ext cx="6444676" cy="5410648"/>
          </a:xfrm>
        </p:spPr>
      </p:pic>
    </p:spTree>
    <p:extLst>
      <p:ext uri="{BB962C8B-B14F-4D97-AF65-F5344CB8AC3E}">
        <p14:creationId xmlns:p14="http://schemas.microsoft.com/office/powerpoint/2010/main" val="1428940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txBox="1">
            <a:spLocks noGrp="1"/>
          </p:cNvSpPr>
          <p:nvPr>
            <p:ph type="body" idx="4294967295"/>
          </p:nvPr>
        </p:nvSpPr>
        <p:spPr>
          <a:xfrm>
            <a:off x="1523520" y="1014413"/>
            <a:ext cx="8649179" cy="5245925"/>
          </a:xfrm>
        </p:spPr>
        <p:txBody>
          <a:bodyPr>
            <a:normAutofit fontScale="92500" lnSpcReduction="20000"/>
          </a:bodyPr>
          <a:lstStyle>
            <a:defPPr marL="504000" marR="0" lvl="0" indent="-432000" algn="l">
              <a:spcBef>
                <a:spcPts val="0"/>
              </a:spcBef>
              <a:spcAft>
                <a:spcPts val="0"/>
              </a:spcAft>
              <a:buClr>
                <a:srgbClr val="99284C"/>
              </a:buClr>
              <a:buSzPct val="75000"/>
              <a:buFont typeface="StarSymbol" pitchFamily="2"/>
              <a:buNone/>
              <a:defRPr lang="ru-RU" sz="2400" b="0" i="0" u="none" strike="noStrike">
                <a:ln>
                  <a:noFill/>
                </a:ln>
                <a:solidFill>
                  <a:srgbClr val="333333"/>
                </a:solidFill>
                <a:latin typeface="Albany" pitchFamily="34"/>
                <a:ea typeface="Arial Unicode MS" pitchFamily="2"/>
                <a:cs typeface="Tahoma" pitchFamily="2"/>
              </a:defRPr>
            </a:defPPr>
            <a:lvl1pPr marL="504000" marR="0" lvl="0" indent="-432000" algn="l">
              <a:spcBef>
                <a:spcPts val="0"/>
              </a:spcBef>
              <a:spcAft>
                <a:spcPts val="0"/>
              </a:spcAft>
              <a:buClr>
                <a:srgbClr val="99284C"/>
              </a:buClr>
              <a:buSzPct val="75000"/>
              <a:buFont typeface="StarSymbol" pitchFamily="2"/>
              <a:buChar char=""/>
              <a:defRPr lang="ru-RU" sz="2400" b="0" i="0" u="none" strike="noStrike">
                <a:ln>
                  <a:noFill/>
                </a:ln>
                <a:solidFill>
                  <a:srgbClr val="333333"/>
                </a:solidFill>
                <a:latin typeface="Albany" pitchFamily="34"/>
                <a:ea typeface="Arial Unicode MS" pitchFamily="2"/>
                <a:cs typeface="Tahoma" pitchFamily="2"/>
              </a:defRPr>
            </a:lvl1pPr>
            <a:lvl2pPr marL="792000" marR="0" lvl="1" indent="-432000" algn="l">
              <a:spcBef>
                <a:spcPts val="0"/>
              </a:spcBef>
              <a:spcAft>
                <a:spcPts val="0"/>
              </a:spcAft>
              <a:buClr>
                <a:srgbClr val="99284C"/>
              </a:buClr>
              <a:buSzPct val="75000"/>
              <a:buFont typeface="StarSymbol" pitchFamily="2"/>
              <a:buChar char=""/>
              <a:defRPr lang="ru-RU" sz="2800" b="0" i="0" u="none" strike="noStrike">
                <a:ln>
                  <a:noFill/>
                </a:ln>
                <a:solidFill>
                  <a:srgbClr val="333333"/>
                </a:solidFill>
                <a:latin typeface="Albany" pitchFamily="34"/>
                <a:ea typeface="Arial Unicode MS" pitchFamily="2"/>
                <a:cs typeface="Tahoma" pitchFamily="2"/>
              </a:defRPr>
            </a:lvl2pPr>
            <a:lvl3pPr marL="1080000" marR="0" lvl="2" indent="-432000" algn="l">
              <a:spcBef>
                <a:spcPts val="0"/>
              </a:spcBef>
              <a:spcAft>
                <a:spcPts val="0"/>
              </a:spcAft>
              <a:buClr>
                <a:srgbClr val="99284C"/>
              </a:buClr>
              <a:buSzPct val="75000"/>
              <a:buFont typeface="StarSymbol" pitchFamily="2"/>
              <a:buChar char=""/>
              <a:defRPr lang="ru-RU" sz="2400" b="0" i="0" u="none" strike="noStrike">
                <a:ln>
                  <a:noFill/>
                </a:ln>
                <a:solidFill>
                  <a:srgbClr val="333333"/>
                </a:solidFill>
                <a:latin typeface="Albany" pitchFamily="34"/>
                <a:ea typeface="Arial Unicode MS" pitchFamily="2"/>
                <a:cs typeface="Tahoma" pitchFamily="2"/>
              </a:defRPr>
            </a:lvl3pPr>
            <a:lvl4pPr marL="1368000" marR="0" lvl="3" indent="-432000" algn="l">
              <a:spcBef>
                <a:spcPts val="0"/>
              </a:spcBef>
              <a:spcAft>
                <a:spcPts val="0"/>
              </a:spcAft>
              <a:buClr>
                <a:srgbClr val="99284C"/>
              </a:buClr>
              <a:buSzPct val="75000"/>
              <a:buFont typeface="StarSymbol" pitchFamily="2"/>
              <a:buChar char=""/>
              <a:defRPr lang="ru-RU" sz="2000" b="0" i="0" u="none" strike="noStrike">
                <a:ln>
                  <a:noFill/>
                </a:ln>
                <a:solidFill>
                  <a:srgbClr val="333333"/>
                </a:solidFill>
                <a:latin typeface="Albany" pitchFamily="34"/>
                <a:ea typeface="Arial Unicode MS" pitchFamily="2"/>
                <a:cs typeface="Tahoma" pitchFamily="2"/>
              </a:defRPr>
            </a:lvl4pPr>
            <a:lvl5pPr marL="1656000" marR="0" lvl="4" indent="-432000" algn="l">
              <a:spcBef>
                <a:spcPts val="0"/>
              </a:spcBef>
              <a:spcAft>
                <a:spcPts val="0"/>
              </a:spcAft>
              <a:buClr>
                <a:srgbClr val="99284C"/>
              </a:buClr>
              <a:buSzPct val="75000"/>
              <a:buFont typeface="StarSymbol" pitchFamily="2"/>
              <a:buChar char=""/>
              <a:defRPr lang="ru-RU" sz="2000" b="0" i="0" u="none" strike="noStrike">
                <a:ln>
                  <a:noFill/>
                </a:ln>
                <a:solidFill>
                  <a:srgbClr val="333333"/>
                </a:solidFill>
                <a:latin typeface="Albany" pitchFamily="34"/>
                <a:ea typeface="Arial Unicode MS" pitchFamily="2"/>
                <a:cs typeface="Tahoma" pitchFamily="2"/>
              </a:defRPr>
            </a:lvl5pPr>
            <a:lvl6pPr marL="1944000" marR="0" lvl="5" indent="-432000" algn="l">
              <a:spcBef>
                <a:spcPts val="0"/>
              </a:spcBef>
              <a:spcAft>
                <a:spcPts val="0"/>
              </a:spcAft>
              <a:buClr>
                <a:srgbClr val="99284C"/>
              </a:buClr>
              <a:buSzPct val="75000"/>
              <a:buFont typeface="StarSymbol" pitchFamily="2"/>
              <a:buChar char=""/>
              <a:defRPr lang="ru-RU" sz="2000" b="0" i="0" u="none" strike="noStrike">
                <a:ln>
                  <a:noFill/>
                </a:ln>
                <a:solidFill>
                  <a:srgbClr val="333333"/>
                </a:solidFill>
                <a:latin typeface="Albany" pitchFamily="34"/>
                <a:ea typeface="Arial Unicode MS" pitchFamily="2"/>
                <a:cs typeface="Tahoma" pitchFamily="2"/>
              </a:defRPr>
            </a:lvl6pPr>
            <a:lvl7pPr marL="2232000" marR="0" lvl="6" indent="-432000" algn="l">
              <a:spcBef>
                <a:spcPts val="0"/>
              </a:spcBef>
              <a:spcAft>
                <a:spcPts val="0"/>
              </a:spcAft>
              <a:buClr>
                <a:srgbClr val="99284C"/>
              </a:buClr>
              <a:buSzPct val="75000"/>
              <a:buFont typeface="StarSymbol" pitchFamily="2"/>
              <a:buChar char=""/>
              <a:defRPr lang="ru-RU" sz="2000" b="0" i="0" u="none" strike="noStrike">
                <a:ln>
                  <a:noFill/>
                </a:ln>
                <a:solidFill>
                  <a:srgbClr val="333333"/>
                </a:solidFill>
                <a:latin typeface="Albany" pitchFamily="34"/>
                <a:ea typeface="Arial Unicode MS" pitchFamily="2"/>
                <a:cs typeface="Tahoma" pitchFamily="2"/>
              </a:defRPr>
            </a:lvl7pPr>
            <a:lvl8pPr marL="2520000" marR="0" lvl="7" indent="-432000" algn="l">
              <a:spcBef>
                <a:spcPts val="0"/>
              </a:spcBef>
              <a:spcAft>
                <a:spcPts val="0"/>
              </a:spcAft>
              <a:buClr>
                <a:srgbClr val="99284C"/>
              </a:buClr>
              <a:buSzPct val="75000"/>
              <a:buFont typeface="StarSymbol" pitchFamily="2"/>
              <a:buChar char=""/>
              <a:defRPr lang="ru-RU" sz="2000" b="0" i="0" u="none" strike="noStrike">
                <a:ln>
                  <a:noFill/>
                </a:ln>
                <a:solidFill>
                  <a:srgbClr val="333333"/>
                </a:solidFill>
                <a:latin typeface="Albany" pitchFamily="34"/>
                <a:ea typeface="Arial Unicode MS" pitchFamily="2"/>
                <a:cs typeface="Tahoma" pitchFamily="2"/>
              </a:defRPr>
            </a:lvl8pPr>
            <a:lvl9pPr marL="2808000" marR="0" lvl="8" indent="-432000" algn="l">
              <a:spcBef>
                <a:spcPts val="0"/>
              </a:spcBef>
              <a:spcAft>
                <a:spcPts val="0"/>
              </a:spcAft>
              <a:buClr>
                <a:srgbClr val="99284C"/>
              </a:buClr>
              <a:buSzPct val="75000"/>
              <a:buFont typeface="StarSymbol" pitchFamily="2"/>
              <a:buChar char=""/>
              <a:defRPr lang="ru-RU" sz="2000" b="0" i="0" u="none" strike="noStrike">
                <a:ln>
                  <a:noFill/>
                </a:ln>
                <a:solidFill>
                  <a:srgbClr val="333333"/>
                </a:solidFill>
                <a:latin typeface="Albany" pitchFamily="34"/>
                <a:ea typeface="Arial Unicode MS" pitchFamily="2"/>
                <a:cs typeface="Tahoma" pitchFamily="2"/>
              </a:defRPr>
            </a:lvl9pPr>
          </a:lstStyle>
          <a:p>
            <a:pPr marL="65318" indent="0" algn="ctr">
              <a:buNone/>
            </a:pPr>
            <a:r>
              <a:rPr lang="ru-RU" dirty="0" smtClean="0"/>
              <a:t>     Спорящие </a:t>
            </a:r>
            <a:r>
              <a:rPr lang="ru-RU" dirty="0"/>
              <a:t>государства, пожелавшие обратиться в третейский суд, составляют компромисс, или третейскую запись.</a:t>
            </a:r>
          </a:p>
          <a:p>
            <a:pPr lvl="0"/>
            <a:endParaRPr lang="ru-RU" dirty="0"/>
          </a:p>
          <a:p>
            <a:pPr lvl="0"/>
            <a:r>
              <a:rPr lang="ru-RU" sz="2994" b="1" dirty="0"/>
              <a:t>Третейское разбирательство состоит из:</a:t>
            </a:r>
          </a:p>
          <a:p>
            <a:pPr lvl="0"/>
            <a:endParaRPr lang="ru-RU" dirty="0"/>
          </a:p>
          <a:p>
            <a:pPr lvl="0"/>
            <a:endParaRPr lang="ru-RU" dirty="0" smtClean="0"/>
          </a:p>
          <a:p>
            <a:pPr lvl="0"/>
            <a:endParaRPr lang="ru-RU" dirty="0" smtClean="0"/>
          </a:p>
          <a:p>
            <a:pPr lvl="0"/>
            <a:endParaRPr lang="ru-RU" b="1" dirty="0"/>
          </a:p>
          <a:p>
            <a:pPr lvl="0"/>
            <a:r>
              <a:rPr lang="ru-RU" b="1" dirty="0" smtClean="0"/>
              <a:t>письменного </a:t>
            </a:r>
            <a:r>
              <a:rPr lang="ru-RU" b="1"/>
              <a:t>следствия </a:t>
            </a:r>
            <a:r>
              <a:rPr lang="ru-RU" b="1" smtClean="0"/>
              <a:t>                 </a:t>
            </a:r>
            <a:r>
              <a:rPr lang="ru-RU" b="1" dirty="0" smtClean="0"/>
              <a:t>прений </a:t>
            </a:r>
          </a:p>
          <a:p>
            <a:pPr lvl="0"/>
            <a:endParaRPr lang="ru-RU" dirty="0"/>
          </a:p>
          <a:p>
            <a:pPr lvl="0"/>
            <a:endParaRPr lang="ru-RU" dirty="0" smtClean="0"/>
          </a:p>
          <a:p>
            <a:pPr lvl="0" algn="just"/>
            <a:r>
              <a:rPr lang="ru-RU" dirty="0" smtClean="0"/>
              <a:t>Совещания </a:t>
            </a:r>
            <a:r>
              <a:rPr lang="ru-RU" dirty="0"/>
              <a:t>суда проходят </a:t>
            </a:r>
            <a:r>
              <a:rPr lang="ru-RU" b="1" dirty="0"/>
              <a:t>при закрытых дверях</a:t>
            </a:r>
            <a:r>
              <a:rPr lang="ru-RU" dirty="0"/>
              <a:t>. В течение времени, когда спор является предметом арбитражной процедуры, стороны обязаны воздерживаться от каких-либо действий, способных отрицательно повлиять на рассмотрение спора. Решение выносится большинством голосов и должно быть мотивировано.</a:t>
            </a:r>
          </a:p>
        </p:txBody>
      </p:sp>
      <p:sp>
        <p:nvSpPr>
          <p:cNvPr id="9" name="Стрелка вниз 8"/>
          <p:cNvSpPr/>
          <p:nvPr/>
        </p:nvSpPr>
        <p:spPr>
          <a:xfrm>
            <a:off x="3002714" y="2633636"/>
            <a:ext cx="587919" cy="718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33">
              <a:solidFill>
                <a:prstClr val="white"/>
              </a:solidFill>
            </a:endParaRPr>
          </a:p>
        </p:txBody>
      </p:sp>
      <p:sp>
        <p:nvSpPr>
          <p:cNvPr id="10" name="Стрелка вниз 9"/>
          <p:cNvSpPr/>
          <p:nvPr/>
        </p:nvSpPr>
        <p:spPr>
          <a:xfrm>
            <a:off x="7120578" y="2645416"/>
            <a:ext cx="587919" cy="6950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33">
              <a:solidFill>
                <a:prstClr val="white"/>
              </a:solidFill>
            </a:endParaRPr>
          </a:p>
        </p:txBody>
      </p:sp>
    </p:spTree>
    <p:extLst>
      <p:ext uri="{BB962C8B-B14F-4D97-AF65-F5344CB8AC3E}">
        <p14:creationId xmlns:p14="http://schemas.microsoft.com/office/powerpoint/2010/main" val="894540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1863" y="424080"/>
            <a:ext cx="7773598" cy="5830198"/>
          </a:xfrm>
          <a:prstGeom prst="rect">
            <a:avLst/>
          </a:prstGeom>
        </p:spPr>
      </p:pic>
    </p:spTree>
    <p:extLst>
      <p:ext uri="{BB962C8B-B14F-4D97-AF65-F5344CB8AC3E}">
        <p14:creationId xmlns:p14="http://schemas.microsoft.com/office/powerpoint/2010/main" val="2562841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78552" y="546624"/>
            <a:ext cx="8034895" cy="5732723"/>
          </a:xfrm>
          <a:prstGeom prst="rect">
            <a:avLst/>
          </a:prstGeom>
          <a:noFill/>
        </p:spPr>
        <p:txBody>
          <a:bodyPr wrap="square" rtlCol="0">
            <a:spAutoFit/>
          </a:bodyPr>
          <a:lstStyle/>
          <a:p>
            <a:pPr algn="ctr"/>
            <a:r>
              <a:rPr lang="ru-RU" sz="2540" b="1" dirty="0">
                <a:solidFill>
                  <a:prstClr val="black"/>
                </a:solidFill>
              </a:rPr>
              <a:t>Практика обращения государств к арбитражу.</a:t>
            </a:r>
          </a:p>
          <a:p>
            <a:endParaRPr lang="ru-RU" sz="1814" b="1" dirty="0">
              <a:solidFill>
                <a:prstClr val="white"/>
              </a:solidFill>
            </a:endParaRPr>
          </a:p>
          <a:p>
            <a:endParaRPr lang="ru-RU" sz="1814" b="1" dirty="0">
              <a:solidFill>
                <a:prstClr val="white"/>
              </a:solidFill>
            </a:endParaRPr>
          </a:p>
          <a:p>
            <a:endParaRPr lang="ru-RU" sz="1814" b="1" dirty="0">
              <a:solidFill>
                <a:prstClr val="white"/>
              </a:solidFill>
            </a:endParaRPr>
          </a:p>
          <a:p>
            <a:r>
              <a:rPr lang="ru-RU" sz="1814" b="1" dirty="0">
                <a:solidFill>
                  <a:prstClr val="white"/>
                </a:solidFill>
              </a:rPr>
              <a:t>дело № 10422, рассмотренное Арбитражем МТП в Стокгольме (решение 2001 г.)</a:t>
            </a:r>
            <a:r>
              <a:rPr lang="ru-RU" sz="1633" dirty="0">
                <a:solidFill>
                  <a:prstClr val="white"/>
                </a:solidFill>
              </a:rPr>
              <a:t>. </a:t>
            </a:r>
          </a:p>
          <a:p>
            <a:endParaRPr lang="ru-RU" sz="1633" dirty="0">
              <a:solidFill>
                <a:prstClr val="white"/>
              </a:solidFill>
            </a:endParaRPr>
          </a:p>
          <a:p>
            <a:endParaRPr lang="ru-RU" sz="1633" dirty="0">
              <a:solidFill>
                <a:prstClr val="white"/>
              </a:solidFill>
            </a:endParaRPr>
          </a:p>
          <a:p>
            <a:r>
              <a:rPr lang="ru-RU" sz="1452" dirty="0">
                <a:solidFill>
                  <a:prstClr val="white"/>
                </a:solidFill>
              </a:rPr>
              <a:t>Стороны контракта, который должен был исполняться в Европе, Канаде и Китае, условились, что применимым к контракту должно быть «общее для сторон право». По мнению Арбитража, выбор сторонами Швеции как нейтрального места проведения Арбитража подразумевает выбор и шведского материального права, которое должно регулировать существо отношений, поскольку шведское материальное право отвечает той же идее нейтральности, что и выбор Арбитража в этой стране. </a:t>
            </a:r>
          </a:p>
          <a:p>
            <a:endParaRPr lang="ru-RU" sz="1633" dirty="0">
              <a:solidFill>
                <a:prstClr val="white"/>
              </a:solidFill>
            </a:endParaRPr>
          </a:p>
          <a:p>
            <a:endParaRPr lang="ru-RU" sz="1633" dirty="0">
              <a:solidFill>
                <a:prstClr val="white"/>
              </a:solidFill>
            </a:endParaRPr>
          </a:p>
          <a:p>
            <a:r>
              <a:rPr lang="ru-RU" sz="1633" dirty="0">
                <a:solidFill>
                  <a:prstClr val="white"/>
                </a:solidFill>
              </a:rPr>
              <a:t>При этом Арбитраж отказался определять применимое право на основании принципа наиболее тесной связи права с договором. По его мнению, использование концепции права, наиболее тесно связанного с договором, привело бы к применению китайского права, что в данной ситуации было бы неприемлемым в силу «значительных трудностей в толковании контракта и разрешении спора, которые могли бы возникнуть у сторон, незнакомых с китайской правовой системой».</a:t>
            </a:r>
          </a:p>
        </p:txBody>
      </p:sp>
      <p:sp>
        <p:nvSpPr>
          <p:cNvPr id="4" name="Стрелка вниз 3"/>
          <p:cNvSpPr/>
          <p:nvPr/>
        </p:nvSpPr>
        <p:spPr>
          <a:xfrm>
            <a:off x="5344770" y="1097794"/>
            <a:ext cx="587919" cy="6532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33">
              <a:solidFill>
                <a:prstClr val="white"/>
              </a:solidFill>
            </a:endParaRPr>
          </a:p>
        </p:txBody>
      </p:sp>
      <p:sp>
        <p:nvSpPr>
          <p:cNvPr id="6" name="Прямоугольник 5"/>
          <p:cNvSpPr/>
          <p:nvPr/>
        </p:nvSpPr>
        <p:spPr>
          <a:xfrm>
            <a:off x="1915242" y="2914650"/>
            <a:ext cx="8034895" cy="18861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33" dirty="0">
                <a:solidFill>
                  <a:prstClr val="white"/>
                </a:solidFill>
              </a:rPr>
              <a:t>Стороны контракта, который должен был исполняться в Европе, Канаде и Китае, условились, что применимым к контракту должно быть «общее для сторон право». По мнению Арбитража, выбор сторонами Швеции как нейтрального места проведения Арбитража подразумевает выбор и шведского материального права, которое должно регулировать существо отношений, поскольку шведское материальное право отвечает той же идее нейтральности, что и выбор Арбитража в этой стране. </a:t>
            </a:r>
          </a:p>
        </p:txBody>
      </p:sp>
      <p:sp>
        <p:nvSpPr>
          <p:cNvPr id="7" name="Стрелка вниз 6"/>
          <p:cNvSpPr/>
          <p:nvPr/>
        </p:nvSpPr>
        <p:spPr>
          <a:xfrm>
            <a:off x="5476734" y="2193915"/>
            <a:ext cx="457270" cy="5879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33">
              <a:solidFill>
                <a:prstClr val="white"/>
              </a:solidFill>
            </a:endParaRPr>
          </a:p>
        </p:txBody>
      </p:sp>
      <p:sp>
        <p:nvSpPr>
          <p:cNvPr id="8" name="Прямоугольник 7"/>
          <p:cNvSpPr/>
          <p:nvPr/>
        </p:nvSpPr>
        <p:spPr>
          <a:xfrm>
            <a:off x="1915242" y="4800811"/>
            <a:ext cx="8034895" cy="20371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33" dirty="0">
                <a:solidFill>
                  <a:prstClr val="white"/>
                </a:solidFill>
              </a:rPr>
              <a:t>При этом Арбитраж отказался определять применимое право на основании принципа наиболее тесной связи права с договором. По его мнению, использование концепции права, наиболее тесно связанного с договором, привело бы к применению китайского права, что в данной ситуации было бы неприемлемым в силу «значительных трудностей в толковании контракта и разрешении спора, которые могли бы возникнуть у сторон, незнакомых с китайской правовой системой».</a:t>
            </a:r>
          </a:p>
        </p:txBody>
      </p:sp>
    </p:spTree>
    <p:extLst>
      <p:ext uri="{BB962C8B-B14F-4D97-AF65-F5344CB8AC3E}">
        <p14:creationId xmlns:p14="http://schemas.microsoft.com/office/powerpoint/2010/main" val="2824072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Прямоугольник 2"/>
          <p:cNvSpPr/>
          <p:nvPr/>
        </p:nvSpPr>
        <p:spPr>
          <a:xfrm>
            <a:off x="1057275" y="728662"/>
            <a:ext cx="10458450" cy="3515985"/>
          </a:xfrm>
          <a:prstGeom prst="rect">
            <a:avLst/>
          </a:prstGeom>
        </p:spPr>
        <p:txBody>
          <a:bodyPr wrap="square">
            <a:spAutoFit/>
          </a:bodyPr>
          <a:lstStyle/>
          <a:p>
            <a:pPr lvl="0" algn="ctr">
              <a:lnSpc>
                <a:spcPct val="90000"/>
              </a:lnSpc>
              <a:spcBef>
                <a:spcPts val="1000"/>
              </a:spcBef>
            </a:pPr>
            <a:r>
              <a:rPr lang="ru-RU" sz="6000" b="1" dirty="0">
                <a:solidFill>
                  <a:prstClr val="black"/>
                </a:solidFill>
                <a:latin typeface="Times New Roman" panose="02020603050405020304" pitchFamily="18" charset="0"/>
                <a:cs typeface="Times New Roman" panose="02020603050405020304" pitchFamily="18" charset="0"/>
              </a:rPr>
              <a:t>Тема </a:t>
            </a:r>
            <a:r>
              <a:rPr lang="ru-RU" sz="6000" b="1" dirty="0" smtClean="0">
                <a:solidFill>
                  <a:prstClr val="black"/>
                </a:solidFill>
                <a:latin typeface="Times New Roman" panose="02020603050405020304" pitchFamily="18" charset="0"/>
                <a:cs typeface="Times New Roman" panose="02020603050405020304" pitchFamily="18" charset="0"/>
              </a:rPr>
              <a:t>3. </a:t>
            </a:r>
            <a:endParaRPr lang="ru-RU" sz="6000" b="1" dirty="0">
              <a:solidFill>
                <a:prstClr val="black"/>
              </a:solidFill>
              <a:latin typeface="Times New Roman" panose="02020603050405020304" pitchFamily="18" charset="0"/>
              <a:cs typeface="Times New Roman" panose="02020603050405020304" pitchFamily="18" charset="0"/>
            </a:endParaRPr>
          </a:p>
          <a:p>
            <a:pPr lvl="0" algn="ctr">
              <a:lnSpc>
                <a:spcPct val="90000"/>
              </a:lnSpc>
              <a:spcBef>
                <a:spcPts val="1000"/>
              </a:spcBef>
            </a:pPr>
            <a:r>
              <a:rPr lang="ru-RU" sz="6000" dirty="0">
                <a:solidFill>
                  <a:prstClr val="black"/>
                </a:solidFill>
                <a:latin typeface="Times New Roman" panose="02020603050405020304" pitchFamily="18" charset="0"/>
                <a:cs typeface="Times New Roman" panose="02020603050405020304" pitchFamily="18" charset="0"/>
              </a:rPr>
              <a:t>Международный Суд Организации Объединенных Наций</a:t>
            </a:r>
          </a:p>
        </p:txBody>
      </p:sp>
    </p:spTree>
    <p:extLst>
      <p:ext uri="{BB962C8B-B14F-4D97-AF65-F5344CB8AC3E}">
        <p14:creationId xmlns:p14="http://schemas.microsoft.com/office/powerpoint/2010/main" val="16784242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19536" y="836712"/>
            <a:ext cx="8229600" cy="1066800"/>
          </a:xfrm>
        </p:spPr>
        <p:txBody>
          <a:bodyPr>
            <a:noAutofit/>
          </a:bodyPr>
          <a:lstStyle/>
          <a:p>
            <a:r>
              <a:rPr lang="ru-RU" sz="3200" dirty="0"/>
              <a:t>Создание и эволюция Международного суда как главного судебного органа ООН</a:t>
            </a:r>
          </a:p>
        </p:txBody>
      </p:sp>
      <p:sp>
        <p:nvSpPr>
          <p:cNvPr id="3" name="Объект 2"/>
          <p:cNvSpPr>
            <a:spLocks noGrp="1"/>
          </p:cNvSpPr>
          <p:nvPr>
            <p:ph idx="1"/>
          </p:nvPr>
        </p:nvSpPr>
        <p:spPr>
          <a:xfrm>
            <a:off x="1919536" y="1916832"/>
            <a:ext cx="8229600" cy="4325112"/>
          </a:xfrm>
        </p:spPr>
        <p:txBody>
          <a:bodyPr>
            <a:noAutofit/>
          </a:bodyPr>
          <a:lstStyle/>
          <a:p>
            <a:pPr algn="just"/>
            <a:r>
              <a:rPr lang="ru-RU" sz="1600" dirty="0"/>
              <a:t>Международный Суд ООН – главный судебный орган Организации Объединенных Наций, высшая судебная инстанция для рассмотрения юридических споров между государствами или ситуаций, которые могут привести к нарушению мира. Помимо этого Суд также играет консультативную роль – выносит по представлению Совета Безопасности, Генеральной Ассамблеи и других специализированных учреждений ООН заключения по важнейшим вопросам толкования и применения норм международного публичного права.</a:t>
            </a:r>
          </a:p>
          <a:p>
            <a:pPr marL="0" indent="0" algn="just">
              <a:buNone/>
            </a:pPr>
            <a:r>
              <a:rPr lang="ru-RU" sz="1600" dirty="0"/>
              <a:t>История создания этого памятника архитектуры связана с инициативой российского императора Николая II, выдвинувшего в 1898 году идею созыва Первой Всемирной конференции мира. По решению этой конференции была создана постоянная палата международного арбитражного суда – предшественника Международного суда ООН. Для размещения палаты в Гааге в 1907–1913гг. был сооружен Дворец мира.</a:t>
            </a:r>
          </a:p>
          <a:p>
            <a:pPr marL="0" indent="0" algn="just">
              <a:buNone/>
            </a:pPr>
            <a:r>
              <a:rPr lang="ru-RU" sz="1600" dirty="0"/>
              <a:t>Сам Международный Суд начал работу в 1946 году, заменив собой Постоянную палату международного правосудия (ППМП), которая была учреждена в 1920 году под эгидой Лиги Наций. В октябре 1945 года ППМП на своей последней сессии приняла решение о передаче своих архивов и имущества Суду, который также должен был заседать во Дворце мира в Гааге.</a:t>
            </a:r>
          </a:p>
        </p:txBody>
      </p:sp>
    </p:spTree>
    <p:extLst>
      <p:ext uri="{BB962C8B-B14F-4D97-AF65-F5344CB8AC3E}">
        <p14:creationId xmlns:p14="http://schemas.microsoft.com/office/powerpoint/2010/main" val="4392538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47528" y="764704"/>
            <a:ext cx="8291264" cy="1426170"/>
          </a:xfrm>
        </p:spPr>
        <p:txBody>
          <a:bodyPr>
            <a:normAutofit fontScale="90000"/>
          </a:bodyPr>
          <a:lstStyle/>
          <a:p>
            <a:r>
              <a:rPr lang="ru-RU" dirty="0"/>
              <a:t>Дворец мира в Гааге, где находится резиденция Международного Суда</a:t>
            </a:r>
            <a:br>
              <a:rPr lang="ru-RU" dirty="0"/>
            </a:br>
            <a:endParaRPr lang="ru-RU" dirty="0"/>
          </a:p>
        </p:txBody>
      </p:sp>
      <p:pic>
        <p:nvPicPr>
          <p:cNvPr id="7" name="Объект 6"/>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1783880" y="2636913"/>
            <a:ext cx="4245697" cy="3168351"/>
          </a:xfrm>
        </p:spPr>
      </p:pic>
      <p:pic>
        <p:nvPicPr>
          <p:cNvPr id="8" name="Объект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096000" y="2492896"/>
            <a:ext cx="4390914" cy="2592288"/>
          </a:xfrm>
        </p:spPr>
      </p:pic>
    </p:spTree>
    <p:extLst>
      <p:ext uri="{BB962C8B-B14F-4D97-AF65-F5344CB8AC3E}">
        <p14:creationId xmlns:p14="http://schemas.microsoft.com/office/powerpoint/2010/main" val="2137590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Прямоугольник 1"/>
          <p:cNvSpPr/>
          <p:nvPr/>
        </p:nvSpPr>
        <p:spPr>
          <a:xfrm>
            <a:off x="985838" y="1028701"/>
            <a:ext cx="10844211" cy="5069080"/>
          </a:xfrm>
          <a:prstGeom prst="rect">
            <a:avLst/>
          </a:prstGeom>
        </p:spPr>
        <p:txBody>
          <a:bodyPr wrap="square">
            <a:spAutoFit/>
          </a:bodyPr>
          <a:lstStyle/>
          <a:p>
            <a:pPr lvl="0" algn="just">
              <a:lnSpc>
                <a:spcPct val="90000"/>
              </a:lnSpc>
              <a:spcBef>
                <a:spcPts val="1000"/>
              </a:spcBef>
            </a:pPr>
            <a:endParaRPr lang="ru-RU" sz="2400" b="1" dirty="0" smtClean="0">
              <a:solidFill>
                <a:prstClr val="black"/>
              </a:solidFill>
              <a:latin typeface="Times New Roman" panose="02020603050405020304" pitchFamily="18" charset="0"/>
              <a:cs typeface="Times New Roman" panose="02020603050405020304" pitchFamily="18" charset="0"/>
            </a:endParaRPr>
          </a:p>
          <a:p>
            <a:pPr lvl="0" algn="just">
              <a:lnSpc>
                <a:spcPct val="90000"/>
              </a:lnSpc>
              <a:spcBef>
                <a:spcPts val="1000"/>
              </a:spcBef>
            </a:pPr>
            <a:r>
              <a:rPr lang="ru-RU" sz="2800" b="1" dirty="0" smtClean="0">
                <a:solidFill>
                  <a:prstClr val="black"/>
                </a:solidFill>
                <a:latin typeface="Times New Roman" panose="02020603050405020304" pitchFamily="18" charset="0"/>
                <a:cs typeface="Times New Roman" panose="02020603050405020304" pitchFamily="18" charset="0"/>
              </a:rPr>
              <a:t>Тема </a:t>
            </a:r>
            <a:r>
              <a:rPr lang="ru-RU" sz="2800" b="1" dirty="0">
                <a:solidFill>
                  <a:prstClr val="black"/>
                </a:solidFill>
                <a:latin typeface="Times New Roman" panose="02020603050405020304" pitchFamily="18" charset="0"/>
                <a:cs typeface="Times New Roman" panose="02020603050405020304" pitchFamily="18" charset="0"/>
              </a:rPr>
              <a:t>6. </a:t>
            </a:r>
            <a:r>
              <a:rPr lang="ru-RU" sz="2800" dirty="0">
                <a:solidFill>
                  <a:prstClr val="black"/>
                </a:solidFill>
                <a:latin typeface="Times New Roman" panose="02020603050405020304" pitchFamily="18" charset="0"/>
                <a:cs typeface="Times New Roman" panose="02020603050405020304" pitchFamily="18" charset="0"/>
              </a:rPr>
              <a:t>Международные судебные органы по правам человека</a:t>
            </a:r>
          </a:p>
          <a:p>
            <a:pPr lvl="0" algn="just">
              <a:lnSpc>
                <a:spcPct val="90000"/>
              </a:lnSpc>
              <a:spcBef>
                <a:spcPts val="1000"/>
              </a:spcBef>
            </a:pPr>
            <a:endParaRPr lang="ru-RU" sz="2800" dirty="0">
              <a:solidFill>
                <a:prstClr val="black"/>
              </a:solidFill>
              <a:latin typeface="Times New Roman" panose="02020603050405020304" pitchFamily="18" charset="0"/>
              <a:cs typeface="Times New Roman" panose="02020603050405020304" pitchFamily="18" charset="0"/>
            </a:endParaRPr>
          </a:p>
          <a:p>
            <a:pPr lvl="0" algn="just">
              <a:lnSpc>
                <a:spcPct val="90000"/>
              </a:lnSpc>
              <a:spcBef>
                <a:spcPts val="1000"/>
              </a:spcBef>
            </a:pPr>
            <a:r>
              <a:rPr lang="ru-RU" sz="2800" b="1" dirty="0">
                <a:solidFill>
                  <a:prstClr val="black"/>
                </a:solidFill>
                <a:latin typeface="Times New Roman" panose="02020603050405020304" pitchFamily="18" charset="0"/>
                <a:cs typeface="Times New Roman" panose="02020603050405020304" pitchFamily="18" charset="0"/>
              </a:rPr>
              <a:t>Тема 7.</a:t>
            </a:r>
            <a:r>
              <a:rPr lang="ru-RU" sz="2800" dirty="0">
                <a:solidFill>
                  <a:prstClr val="black"/>
                </a:solidFill>
                <a:latin typeface="Times New Roman" panose="02020603050405020304" pitchFamily="18" charset="0"/>
                <a:cs typeface="Times New Roman" panose="02020603050405020304" pitchFamily="18" charset="0"/>
              </a:rPr>
              <a:t> Международные экономические споры</a:t>
            </a:r>
          </a:p>
          <a:p>
            <a:pPr lvl="0" algn="just">
              <a:lnSpc>
                <a:spcPct val="90000"/>
              </a:lnSpc>
              <a:spcBef>
                <a:spcPts val="1000"/>
              </a:spcBef>
            </a:pPr>
            <a:endParaRPr lang="ru-RU" sz="2800" dirty="0">
              <a:solidFill>
                <a:prstClr val="black"/>
              </a:solidFill>
              <a:latin typeface="Times New Roman" panose="02020603050405020304" pitchFamily="18" charset="0"/>
              <a:cs typeface="Times New Roman" panose="02020603050405020304" pitchFamily="18" charset="0"/>
            </a:endParaRPr>
          </a:p>
          <a:p>
            <a:pPr lvl="0" algn="just">
              <a:lnSpc>
                <a:spcPct val="90000"/>
              </a:lnSpc>
              <a:spcBef>
                <a:spcPts val="1000"/>
              </a:spcBef>
            </a:pPr>
            <a:r>
              <a:rPr lang="ru-RU" sz="2800" b="1" dirty="0">
                <a:solidFill>
                  <a:prstClr val="black"/>
                </a:solidFill>
                <a:latin typeface="Times New Roman" panose="02020603050405020304" pitchFamily="18" charset="0"/>
                <a:cs typeface="Times New Roman" panose="02020603050405020304" pitchFamily="18" charset="0"/>
              </a:rPr>
              <a:t>Тема 8.</a:t>
            </a:r>
            <a:r>
              <a:rPr lang="ru-RU" sz="2800" dirty="0">
                <a:solidFill>
                  <a:prstClr val="black"/>
                </a:solidFill>
                <a:latin typeface="Times New Roman" panose="02020603050405020304" pitchFamily="18" charset="0"/>
                <a:cs typeface="Times New Roman" panose="02020603050405020304" pitchFamily="18" charset="0"/>
              </a:rPr>
              <a:t> Международные экологические споры</a:t>
            </a:r>
          </a:p>
          <a:p>
            <a:pPr lvl="0" algn="just">
              <a:lnSpc>
                <a:spcPct val="90000"/>
              </a:lnSpc>
              <a:spcBef>
                <a:spcPts val="1000"/>
              </a:spcBef>
            </a:pPr>
            <a:endParaRPr lang="ru-RU" sz="2800" dirty="0">
              <a:solidFill>
                <a:prstClr val="black"/>
              </a:solidFill>
              <a:latin typeface="Times New Roman" panose="02020603050405020304" pitchFamily="18" charset="0"/>
              <a:cs typeface="Times New Roman" panose="02020603050405020304" pitchFamily="18" charset="0"/>
            </a:endParaRPr>
          </a:p>
          <a:p>
            <a:pPr marL="1171575" lvl="0" indent="-1171575" algn="just">
              <a:lnSpc>
                <a:spcPct val="90000"/>
              </a:lnSpc>
              <a:spcBef>
                <a:spcPts val="1000"/>
              </a:spcBef>
            </a:pPr>
            <a:r>
              <a:rPr lang="ru-RU" sz="2800" b="1" dirty="0">
                <a:solidFill>
                  <a:prstClr val="black"/>
                </a:solidFill>
                <a:latin typeface="Times New Roman" panose="02020603050405020304" pitchFamily="18" charset="0"/>
                <a:cs typeface="Times New Roman" panose="02020603050405020304" pitchFamily="18" charset="0"/>
              </a:rPr>
              <a:t>Тема 9. </a:t>
            </a:r>
            <a:r>
              <a:rPr lang="ru-RU" sz="2800" dirty="0">
                <a:solidFill>
                  <a:prstClr val="black"/>
                </a:solidFill>
                <a:latin typeface="Times New Roman" panose="02020603050405020304" pitchFamily="18" charset="0"/>
                <a:cs typeface="Times New Roman" panose="02020603050405020304" pitchFamily="18" charset="0"/>
              </a:rPr>
              <a:t>Эффективность международного судопроизводства и угроза </a:t>
            </a:r>
            <a:r>
              <a:rPr lang="ru-RU" sz="2800" dirty="0" smtClean="0">
                <a:solidFill>
                  <a:prstClr val="black"/>
                </a:solidFill>
                <a:latin typeface="Times New Roman" panose="02020603050405020304" pitchFamily="18" charset="0"/>
                <a:cs typeface="Times New Roman" panose="02020603050405020304" pitchFamily="18" charset="0"/>
              </a:rPr>
              <a:t> </a:t>
            </a:r>
          </a:p>
          <a:p>
            <a:pPr marL="1171575" lvl="0" indent="-1171575" algn="just">
              <a:lnSpc>
                <a:spcPct val="90000"/>
              </a:lnSpc>
              <a:spcBef>
                <a:spcPts val="1000"/>
              </a:spcBef>
            </a:pPr>
            <a:r>
              <a:rPr lang="ru-RU" sz="2800" dirty="0">
                <a:solidFill>
                  <a:prstClr val="black"/>
                </a:solidFill>
                <a:latin typeface="Times New Roman" panose="02020603050405020304" pitchFamily="18" charset="0"/>
                <a:cs typeface="Times New Roman" panose="02020603050405020304" pitchFamily="18" charset="0"/>
              </a:rPr>
              <a:t> </a:t>
            </a:r>
            <a:r>
              <a:rPr lang="ru-RU" sz="2800" dirty="0" smtClean="0">
                <a:solidFill>
                  <a:prstClr val="black"/>
                </a:solidFill>
                <a:latin typeface="Times New Roman" panose="02020603050405020304" pitchFamily="18" charset="0"/>
                <a:cs typeface="Times New Roman" panose="02020603050405020304" pitchFamily="18" charset="0"/>
              </a:rPr>
              <a:t>              фрагментации </a:t>
            </a:r>
            <a:r>
              <a:rPr lang="ru-RU" sz="2800" dirty="0">
                <a:solidFill>
                  <a:prstClr val="black"/>
                </a:solidFill>
                <a:latin typeface="Times New Roman" panose="02020603050405020304" pitchFamily="18" charset="0"/>
                <a:cs typeface="Times New Roman" panose="02020603050405020304" pitchFamily="18" charset="0"/>
              </a:rPr>
              <a:t>международного права. </a:t>
            </a:r>
          </a:p>
          <a:p>
            <a:pPr marL="1171575" lvl="0" indent="-1171575" algn="just">
              <a:lnSpc>
                <a:spcPct val="90000"/>
              </a:lnSpc>
              <a:spcBef>
                <a:spcPts val="1000"/>
              </a:spcBef>
            </a:pPr>
            <a:r>
              <a:rPr lang="ru-RU" sz="2800" dirty="0" smtClean="0">
                <a:solidFill>
                  <a:prstClr val="black"/>
                </a:solidFill>
                <a:latin typeface="Times New Roman" panose="02020603050405020304" pitchFamily="18" charset="0"/>
                <a:cs typeface="Times New Roman" panose="02020603050405020304" pitchFamily="18" charset="0"/>
              </a:rPr>
              <a:t>               Применение </a:t>
            </a:r>
            <a:r>
              <a:rPr lang="ru-RU" sz="2800" dirty="0">
                <a:solidFill>
                  <a:prstClr val="black"/>
                </a:solidFill>
                <a:latin typeface="Times New Roman" panose="02020603050405020304" pitchFamily="18" charset="0"/>
                <a:cs typeface="Times New Roman" panose="02020603050405020304" pitchFamily="18" charset="0"/>
              </a:rPr>
              <a:t>решений международных судов в России</a:t>
            </a:r>
          </a:p>
        </p:txBody>
      </p:sp>
    </p:spTree>
    <p:extLst>
      <p:ext uri="{BB962C8B-B14F-4D97-AF65-F5344CB8AC3E}">
        <p14:creationId xmlns:p14="http://schemas.microsoft.com/office/powerpoint/2010/main" val="33834886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2063552" y="548681"/>
            <a:ext cx="8229600" cy="4525963"/>
          </a:xfrm>
        </p:spPr>
        <p:txBody>
          <a:bodyPr>
            <a:noAutofit/>
          </a:bodyPr>
          <a:lstStyle/>
          <a:p>
            <a:pPr algn="just"/>
            <a:r>
              <a:rPr lang="ru-RU" sz="2000" dirty="0"/>
              <a:t>За время деятельности Судом рассмотрено свыше 70 дел по межгосударственным спорам, большая часть которых затрагивала вопросы осуществления суверенных прав государств в отношении сухопутных территорий, морских и воздушных пространств и связанные с этим проблемы установления государственных границ и иных линий разграничения.</a:t>
            </a:r>
          </a:p>
          <a:p>
            <a:pPr algn="just"/>
            <a:r>
              <a:rPr lang="ru-RU" sz="2000" dirty="0"/>
              <a:t>В результате этих усилий удалось предотвратить перерастание целого ряда межгосударственных разногласий в открытые военные конфликты, чреватые многочисленными жертвами среди мирного населения и дестабилизацией системы международной безопасности в целом.</a:t>
            </a:r>
          </a:p>
          <a:p>
            <a:pPr algn="just"/>
            <a:r>
              <a:rPr lang="ru-RU" sz="2000" dirty="0"/>
              <a:t>В последние годы Судом принят целый ряд решений, затрагивающих такие важные вопросы международного публичного права, как соблюдение или восстановление суверенных прав государств, нарушенных в результате действий, противоречащих международному праву, а также оценка последствий нарушения прав граждан одного государства властями другого государства.</a:t>
            </a:r>
          </a:p>
        </p:txBody>
      </p:sp>
    </p:spTree>
    <p:extLst>
      <p:ext uri="{BB962C8B-B14F-4D97-AF65-F5344CB8AC3E}">
        <p14:creationId xmlns:p14="http://schemas.microsoft.com/office/powerpoint/2010/main" val="32328702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smtClean="0"/>
              <a:t>Статут Международного суда</a:t>
            </a:r>
            <a:endParaRPr lang="ru-RU" dirty="0"/>
          </a:p>
        </p:txBody>
      </p:sp>
      <p:sp>
        <p:nvSpPr>
          <p:cNvPr id="3" name="Объект 2"/>
          <p:cNvSpPr>
            <a:spLocks noGrp="1"/>
          </p:cNvSpPr>
          <p:nvPr>
            <p:ph idx="1"/>
          </p:nvPr>
        </p:nvSpPr>
        <p:spPr/>
        <p:txBody>
          <a:bodyPr>
            <a:normAutofit lnSpcReduction="10000"/>
          </a:bodyPr>
          <a:lstStyle/>
          <a:p>
            <a:r>
              <a:rPr lang="ru-RU" dirty="0"/>
              <a:t>Согласно ст. 93 Устава ООН, все государства — члены ООН являются </a:t>
            </a:r>
            <a:r>
              <a:rPr lang="ru-RU" dirty="0" err="1"/>
              <a:t>ipso</a:t>
            </a:r>
            <a:r>
              <a:rPr lang="ru-RU" dirty="0"/>
              <a:t> </a:t>
            </a:r>
            <a:r>
              <a:rPr lang="ru-RU" dirty="0" err="1"/>
              <a:t>facto</a:t>
            </a:r>
            <a:r>
              <a:rPr lang="ru-RU" dirty="0"/>
              <a:t> участниками Статута </a:t>
            </a:r>
            <a:r>
              <a:rPr lang="ru-RU" dirty="0" smtClean="0"/>
              <a:t>Суда. </a:t>
            </a:r>
            <a:r>
              <a:rPr lang="ru-RU" dirty="0"/>
              <a:t>Статут Суда, являющийся неотъемлемой частью Устава ООН, регулирует все основные вопросы, относящиеся к образованию и деятельности Суда. Статут начинается со статьи 1, провозглашающей: «Международный Суд, учрежденный Уставом Объединенных Наций в качестве главного судебного органа Объединенных Наций, образуется и действует в соответствии с нижеследующими постановлениями настоящего Статута». Далее сказанное конкретизируется в 5-ти главах и 69-ти входящих в них </a:t>
            </a:r>
            <a:r>
              <a:rPr lang="ru-RU" dirty="0" smtClean="0"/>
              <a:t>статьях</a:t>
            </a:r>
            <a:endParaRPr lang="ru-RU" dirty="0"/>
          </a:p>
          <a:p>
            <a:endParaRPr lang="ru-RU" dirty="0"/>
          </a:p>
        </p:txBody>
      </p:sp>
    </p:spTree>
    <p:extLst>
      <p:ext uri="{BB962C8B-B14F-4D97-AF65-F5344CB8AC3E}">
        <p14:creationId xmlns:p14="http://schemas.microsoft.com/office/powerpoint/2010/main" val="40267888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4" name="Объект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991544" y="1196752"/>
            <a:ext cx="3816424" cy="5088566"/>
          </a:xfrm>
        </p:spPr>
      </p:pic>
      <p:sp>
        <p:nvSpPr>
          <p:cNvPr id="6" name="Объект 5"/>
          <p:cNvSpPr>
            <a:spLocks noGrp="1"/>
          </p:cNvSpPr>
          <p:nvPr>
            <p:ph sz="half" idx="2"/>
          </p:nvPr>
        </p:nvSpPr>
        <p:spPr/>
        <p:txBody>
          <a:bodyPr>
            <a:normAutofit/>
          </a:bodyPr>
          <a:lstStyle/>
          <a:p>
            <a:pPr marL="0" indent="0">
              <a:buNone/>
            </a:pPr>
            <a:r>
              <a:rPr lang="ru-RU" dirty="0"/>
              <a:t>Глава I: Организация суда (статьи 2-33)</a:t>
            </a:r>
          </a:p>
          <a:p>
            <a:pPr marL="0" indent="0">
              <a:buNone/>
            </a:pPr>
            <a:r>
              <a:rPr lang="ru-RU" dirty="0"/>
              <a:t>Глава II: Компетенция суда (статьи 34-38)</a:t>
            </a:r>
          </a:p>
          <a:p>
            <a:pPr marL="0" indent="0">
              <a:buNone/>
            </a:pPr>
            <a:r>
              <a:rPr lang="ru-RU" dirty="0"/>
              <a:t>Глава III: Судопроизводство (статьи 39-64)</a:t>
            </a:r>
          </a:p>
          <a:p>
            <a:pPr marL="0" indent="0">
              <a:buNone/>
            </a:pPr>
            <a:r>
              <a:rPr lang="ru-RU" dirty="0"/>
              <a:t>Глава IV: Консультативные заключения (статьи 65-68)</a:t>
            </a:r>
          </a:p>
          <a:p>
            <a:pPr marL="0" indent="0">
              <a:buNone/>
            </a:pPr>
            <a:r>
              <a:rPr lang="ru-RU" dirty="0"/>
              <a:t>Глава V: Поправки (статьи 69-70).</a:t>
            </a:r>
          </a:p>
          <a:p>
            <a:endParaRPr lang="ru-RU" dirty="0"/>
          </a:p>
        </p:txBody>
      </p:sp>
    </p:spTree>
    <p:extLst>
      <p:ext uri="{BB962C8B-B14F-4D97-AF65-F5344CB8AC3E}">
        <p14:creationId xmlns:p14="http://schemas.microsoft.com/office/powerpoint/2010/main" val="15250126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19536" y="764704"/>
            <a:ext cx="8229600" cy="1066800"/>
          </a:xfrm>
        </p:spPr>
        <p:txBody>
          <a:bodyPr>
            <a:normAutofit fontScale="90000"/>
          </a:bodyPr>
          <a:lstStyle/>
          <a:p>
            <a:r>
              <a:rPr lang="ru-RU" sz="3100" dirty="0"/>
              <a:t>Избрание судей состав и структура Международного Суда. Правовой статус привилегии и иммунитеты </a:t>
            </a:r>
            <a:r>
              <a:rPr lang="ru-RU" sz="3600" dirty="0"/>
              <a:t>членов суда</a:t>
            </a:r>
          </a:p>
        </p:txBody>
      </p:sp>
      <p:sp>
        <p:nvSpPr>
          <p:cNvPr id="3" name="Объект 2"/>
          <p:cNvSpPr>
            <a:spLocks noGrp="1"/>
          </p:cNvSpPr>
          <p:nvPr>
            <p:ph idx="1"/>
          </p:nvPr>
        </p:nvSpPr>
        <p:spPr>
          <a:xfrm>
            <a:off x="1981200" y="2276872"/>
            <a:ext cx="8003232" cy="4392488"/>
          </a:xfrm>
        </p:spPr>
        <p:txBody>
          <a:bodyPr>
            <a:normAutofit fontScale="55000" lnSpcReduction="20000"/>
          </a:bodyPr>
          <a:lstStyle/>
          <a:p>
            <a:pPr algn="just"/>
            <a:r>
              <a:rPr lang="ru-RU" dirty="0">
                <a:latin typeface="Times New Roman" panose="02020603050405020304" pitchFamily="18" charset="0"/>
                <a:cs typeface="Times New Roman" panose="02020603050405020304" pitchFamily="18" charset="0"/>
              </a:rPr>
              <a:t>Судьи избираются на срок девять лет, с правом переизбрания, Генеральной Ассамблеей и Советом Безопасности ООН, члены которого не обладают правом вето для целей выборов. Эти органы проводят голосование одновременно, но независимо друг от друга</a:t>
            </a:r>
            <a:r>
              <a:rPr lang="ru-RU" dirty="0" smtClean="0">
                <a:latin typeface="Times New Roman" panose="02020603050405020304" pitchFamily="18" charset="0"/>
                <a:cs typeface="Times New Roman" panose="02020603050405020304" pitchFamily="18" charset="0"/>
              </a:rPr>
              <a:t>.</a:t>
            </a:r>
          </a:p>
          <a:p>
            <a:pPr algn="just"/>
            <a:endParaRPr lang="ru-RU" dirty="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Для того чтобы быть избранным, кандидат должен получить абсолютное большинство голосов в обоих органах. В целях обеспечения преемственности в составе Суда не все сроки полномочий 15 судей истекают в одно и то же время. Каждые три года проводятся выборы одной трети членов </a:t>
            </a:r>
            <a:r>
              <a:rPr lang="ru-RU" dirty="0" smtClean="0">
                <a:latin typeface="Times New Roman" panose="02020603050405020304" pitchFamily="18" charset="0"/>
                <a:cs typeface="Times New Roman" panose="02020603050405020304" pitchFamily="18" charset="0"/>
              </a:rPr>
              <a:t>Суда</a:t>
            </a:r>
          </a:p>
          <a:p>
            <a:pPr algn="just"/>
            <a:endParaRPr lang="ru-RU" dirty="0" smtClean="0">
              <a:latin typeface="Times New Roman" panose="02020603050405020304" pitchFamily="18" charset="0"/>
              <a:cs typeface="Times New Roman" panose="02020603050405020304" pitchFamily="18" charset="0"/>
            </a:endParaRPr>
          </a:p>
          <a:p>
            <a:pPr marL="0" indent="0" algn="just">
              <a:buNone/>
            </a:pPr>
            <a:endParaRPr lang="ru-RU" dirty="0" smtClean="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Одним из главных принципов формирования состава суда является принцип представительства в Суде главнейших форм цивилизации и основных правовых систем мира. Так, места в Суде неформально распределены по главным регионам мира: три члена от Африки, два члена от Латинской Америки, три члена от Азии, пять членов от «Западной Европы и других государств» (эта группа включает Канаду, Соединённые Штаты, Австралию и Новую Зеландию) и два члена от Восточной Европы. При этом 5 мест судей неформально закреплены за государствами-постоянными членами Совета Безопасности ООН.</a:t>
            </a:r>
          </a:p>
        </p:txBody>
      </p:sp>
    </p:spTree>
    <p:extLst>
      <p:ext uri="{BB962C8B-B14F-4D97-AF65-F5344CB8AC3E}">
        <p14:creationId xmlns:p14="http://schemas.microsoft.com/office/powerpoint/2010/main" val="37117042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5" name="Объект 4"/>
          <p:cNvSpPr>
            <a:spLocks noGrp="1"/>
          </p:cNvSpPr>
          <p:nvPr>
            <p:ph sz="half" idx="1"/>
          </p:nvPr>
        </p:nvSpPr>
        <p:spPr>
          <a:xfrm>
            <a:off x="1775520" y="548680"/>
            <a:ext cx="4392488" cy="6741368"/>
          </a:xfrm>
        </p:spPr>
        <p:txBody>
          <a:bodyPr>
            <a:normAutofit fontScale="92500" lnSpcReduction="20000"/>
          </a:bodyPr>
          <a:lstStyle/>
          <a:p>
            <a:r>
              <a:rPr lang="ru-RU" dirty="0"/>
              <a:t>Члены Суда пользуются дипломатическими привилегиями, иммунитетами и льготами. В Нидерландах Председатель суда обладает старшинством перед всеми послами, аккредитованными при короне Нидерландов</a:t>
            </a:r>
            <a:r>
              <a:rPr lang="ru-RU" dirty="0" smtClean="0"/>
              <a:t>.</a:t>
            </a:r>
          </a:p>
          <a:p>
            <a:endParaRPr lang="ru-RU" dirty="0"/>
          </a:p>
          <a:p>
            <a:r>
              <a:rPr lang="ru-RU" dirty="0"/>
              <a:t>Ежегодный оклад членов Международного суда составляет 160 000 долларов США (по состоянию на 2000 год). Председатель Суда получает специальную надбавку. После выхода на пенсию судьи получают ежегодную пенсию, которая после девятилетнего срока службы составляет половину оклада. Судьи которые проработали 18 лет и более, имеют право на пенсию в размере двух третей от их оклада. Решения об окладах и надбавках принимает Генеральная Ассамблея ООН.</a:t>
            </a:r>
          </a:p>
        </p:txBody>
      </p:sp>
      <p:pic>
        <p:nvPicPr>
          <p:cNvPr id="7" name="Объект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384032" y="2348880"/>
            <a:ext cx="4038600" cy="2665476"/>
          </a:xfrm>
        </p:spPr>
      </p:pic>
    </p:spTree>
    <p:extLst>
      <p:ext uri="{BB962C8B-B14F-4D97-AF65-F5344CB8AC3E}">
        <p14:creationId xmlns:p14="http://schemas.microsoft.com/office/powerpoint/2010/main" val="19576706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19536" y="548680"/>
            <a:ext cx="8229600" cy="1066800"/>
          </a:xfrm>
        </p:spPr>
        <p:txBody>
          <a:bodyPr>
            <a:noAutofit/>
          </a:bodyPr>
          <a:lstStyle/>
          <a:p>
            <a:r>
              <a:rPr lang="ru-RU" sz="2800" dirty="0"/>
              <a:t>Компетенция суда. Обязательная и факультативная юрисдикция</a:t>
            </a:r>
          </a:p>
        </p:txBody>
      </p:sp>
      <p:sp>
        <p:nvSpPr>
          <p:cNvPr id="3" name="Объект 2"/>
          <p:cNvSpPr>
            <a:spLocks noGrp="1"/>
          </p:cNvSpPr>
          <p:nvPr>
            <p:ph idx="1"/>
          </p:nvPr>
        </p:nvSpPr>
        <p:spPr>
          <a:xfrm>
            <a:off x="1919536" y="1700808"/>
            <a:ext cx="8507288" cy="5589240"/>
          </a:xfrm>
        </p:spPr>
        <p:txBody>
          <a:bodyPr>
            <a:normAutofit fontScale="47500" lnSpcReduction="20000"/>
          </a:bodyPr>
          <a:lstStyle/>
          <a:p>
            <a:r>
              <a:rPr lang="ru-RU" dirty="0"/>
              <a:t> </a:t>
            </a:r>
            <a:r>
              <a:rPr lang="ru-RU" sz="2900" dirty="0"/>
              <a:t>Компетенция Международного Суда определена в главе II (статьи 34-38), а также в главе IV (статьи 65-68) Статута Суда.</a:t>
            </a:r>
          </a:p>
          <a:p>
            <a:endParaRPr lang="ru-RU" sz="2900" dirty="0"/>
          </a:p>
          <a:p>
            <a:r>
              <a:rPr lang="ru-RU" sz="2900" dirty="0"/>
              <a:t>Компетенция Суда распространяется лишь на споры между государствами. Суд не может рассматривать споры между частными лицами и государством и тем более споры между частными лицами. Международный суд ООН вправе рассматривать дело лишь в том случае, если соответствующие государства дали согласие на то, чтобы стать стороной разбирательства в Суде (принцип согласия сторон) Таким образом, компетенция Суда является для государства не обязательной, а факультативной.  </a:t>
            </a:r>
          </a:p>
          <a:p>
            <a:pPr marL="0" indent="0">
              <a:buNone/>
            </a:pPr>
            <a:r>
              <a:rPr lang="ru-RU" sz="2900" dirty="0"/>
              <a:t>Государства -участники Статута могут, однако, признать для себя компетенцию Суда обязательной по определенным категориям дел.</a:t>
            </a:r>
          </a:p>
          <a:p>
            <a:endParaRPr lang="ru-RU" sz="2900" dirty="0"/>
          </a:p>
          <a:p>
            <a:r>
              <a:rPr lang="ru-RU" sz="2900" dirty="0"/>
              <a:t>В Статуте Международного Суда заложены несколько вариантов признания за ним обязательной юрисдикции. Так, государство может выступить с соответствующим заявлением либо являться участником двустороннего международного соглашения, содержащего положения об обязательной юрисдикции. К числу таких договоров относятся мирные договоры, договоры о мире и сотрудничестве, о совместной эксплуатации природных ресурсов, о разграничении морских пространств и некоторые другие. Клаузулу об обязательной юрисдикции Международного Суда содержат также многочисленная группа многосторонних и прежде всего универсальных международных соглашений. Их участниками являются большинство государств.</a:t>
            </a:r>
          </a:p>
          <a:p>
            <a:endParaRPr lang="ru-RU" sz="2900" dirty="0"/>
          </a:p>
          <a:p>
            <a:r>
              <a:rPr lang="ru-RU" sz="2900" dirty="0"/>
              <a:t>   Таким образом, обязательная юрисдикция Международного Суда в договорном плане признается государством либо в целом, либо с оговоркой, либо по конкретным категориям международных споров.</a:t>
            </a:r>
          </a:p>
        </p:txBody>
      </p:sp>
    </p:spTree>
    <p:extLst>
      <p:ext uri="{BB962C8B-B14F-4D97-AF65-F5344CB8AC3E}">
        <p14:creationId xmlns:p14="http://schemas.microsoft.com/office/powerpoint/2010/main" val="14644090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Консультативные заключения</a:t>
            </a:r>
            <a:endParaRPr lang="ru-RU" dirty="0"/>
          </a:p>
        </p:txBody>
      </p:sp>
      <p:sp>
        <p:nvSpPr>
          <p:cNvPr id="3" name="Объект 2"/>
          <p:cNvSpPr>
            <a:spLocks noGrp="1"/>
          </p:cNvSpPr>
          <p:nvPr>
            <p:ph idx="1"/>
          </p:nvPr>
        </p:nvSpPr>
        <p:spPr/>
        <p:txBody>
          <a:bodyPr>
            <a:normAutofit fontScale="70000" lnSpcReduction="20000"/>
          </a:bodyPr>
          <a:lstStyle/>
          <a:p>
            <a:r>
              <a:rPr lang="ru-RU" dirty="0"/>
              <a:t>Помимо судебной, Международный Суд осуществляет консультативную функцию. Согласно п. 1 статьи 96 Устава ООН, Генеральная Ассамблея или Совет Безопасности могут запрашивать у Международного Суда консультативные заключения «по любому юридическому вопросу».</a:t>
            </a:r>
          </a:p>
          <a:p>
            <a:endParaRPr lang="ru-RU" dirty="0"/>
          </a:p>
          <a:p>
            <a:r>
              <a:rPr lang="ru-RU" dirty="0"/>
              <a:t>Кроме того, в соответствии с п. 2 статьи 96 Устава Генеральная Ассамблея может дать разрешение запрашивать консультативные заключения Суда и другим органам ООН и специализированным учреждениям. Однако, их запросы должны ограничиваться лишь теми юридическими вопросами, что возникают в пределах их сферы деятельности.</a:t>
            </a:r>
          </a:p>
          <a:p>
            <a:endParaRPr lang="ru-RU" dirty="0"/>
          </a:p>
          <a:p>
            <a:r>
              <a:rPr lang="ru-RU" dirty="0"/>
              <a:t>В настоящее время такое право предоставлено трём органам ООН (Экономический и Социальный Совет, Совет по опеке и Межсессионный комитет Генеральной Ассамблеи) и 16-ти учреждениям (ЮНЕСКО, Международная организация труда, Всемирная организация здравоохранения, Всемирный банк, Международная организация гражданской авиации и др</a:t>
            </a:r>
            <a:r>
              <a:rPr lang="ru-RU" dirty="0" smtClean="0"/>
              <a:t>.).</a:t>
            </a:r>
            <a:endParaRPr lang="ru-RU" dirty="0"/>
          </a:p>
        </p:txBody>
      </p:sp>
    </p:spTree>
    <p:extLst>
      <p:ext uri="{BB962C8B-B14F-4D97-AF65-F5344CB8AC3E}">
        <p14:creationId xmlns:p14="http://schemas.microsoft.com/office/powerpoint/2010/main" val="34214018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188640"/>
            <a:ext cx="8229600" cy="1066800"/>
          </a:xfrm>
        </p:spPr>
        <p:txBody>
          <a:bodyPr/>
          <a:lstStyle/>
          <a:p>
            <a:r>
              <a:rPr lang="ru-RU" dirty="0"/>
              <a:t>Судопроизводство</a:t>
            </a:r>
          </a:p>
        </p:txBody>
      </p:sp>
      <p:sp>
        <p:nvSpPr>
          <p:cNvPr id="3" name="Объект 2"/>
          <p:cNvSpPr>
            <a:spLocks noGrp="1"/>
          </p:cNvSpPr>
          <p:nvPr>
            <p:ph idx="1"/>
          </p:nvPr>
        </p:nvSpPr>
        <p:spPr>
          <a:xfrm>
            <a:off x="1545285" y="1052737"/>
            <a:ext cx="8229600" cy="4525963"/>
          </a:xfrm>
        </p:spPr>
        <p:txBody>
          <a:bodyPr>
            <a:noAutofit/>
          </a:bodyPr>
          <a:lstStyle/>
          <a:p>
            <a:r>
              <a:rPr lang="ru-RU" sz="1400" dirty="0"/>
              <a:t>Официальными языками Суда являются французский и английский. В то же время по ходатайству любой стороны Суд обязан предоставить ей право пользоваться другим языком, помимо французского и английского. Стороны в судопроизводстве выступают через своих представителей и могут пользоваться в Суде помощью поверенных или адвокатов.</a:t>
            </a:r>
          </a:p>
          <a:p>
            <a:pPr marL="0" indent="0">
              <a:buNone/>
            </a:pPr>
            <a:endParaRPr lang="ru-RU" sz="1400" dirty="0"/>
          </a:p>
          <a:p>
            <a:r>
              <a:rPr lang="ru-RU" sz="1400" dirty="0"/>
              <a:t>Судопроизводство включает в себя две части: письменное и устное судопроизводства. В письменное судопроизводство входят сообщение Суду, меморандумы и </a:t>
            </a:r>
            <a:r>
              <a:rPr lang="ru-RU" sz="1400" dirty="0" err="1"/>
              <a:t>контрмеморандумы</a:t>
            </a:r>
            <a:r>
              <a:rPr lang="ru-RU" sz="1400" dirty="0"/>
              <a:t>, ответы на них, а также все подтверждающие их документы. В устном судопроизводстве Суд заслушивает свидетелей, экспертов, представителей, поверенных и адвокатов.</a:t>
            </a:r>
          </a:p>
          <a:p>
            <a:endParaRPr lang="ru-RU" sz="1400" dirty="0"/>
          </a:p>
          <a:p>
            <a:r>
              <a:rPr lang="ru-RU" sz="1400" dirty="0"/>
              <a:t>Слушание дел в Суде производится публично, за исключением случаев, когда Суд принял иное решение, а также, если стороны требуют, чтобы публика на слушание не допускалась.</a:t>
            </a:r>
          </a:p>
          <a:p>
            <a:pPr marL="0" indent="0">
              <a:buNone/>
            </a:pPr>
            <a:endParaRPr lang="ru-RU" sz="1400"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4365105"/>
            <a:ext cx="4383774" cy="2191887"/>
          </a:xfrm>
          <a:prstGeom prst="rect">
            <a:avLst/>
          </a:prstGeom>
        </p:spPr>
      </p:pic>
      <p:sp>
        <p:nvSpPr>
          <p:cNvPr id="5" name="Прямоугольник 4"/>
          <p:cNvSpPr/>
          <p:nvPr/>
        </p:nvSpPr>
        <p:spPr>
          <a:xfrm>
            <a:off x="1545285" y="4445384"/>
            <a:ext cx="3960440" cy="1600438"/>
          </a:xfrm>
          <a:prstGeom prst="rect">
            <a:avLst/>
          </a:prstGeom>
        </p:spPr>
        <p:txBody>
          <a:bodyPr wrap="square">
            <a:spAutoFit/>
          </a:bodyPr>
          <a:lstStyle/>
          <a:p>
            <a:pPr marL="285750" indent="-285750">
              <a:buFont typeface="Arial" pitchFamily="34" charset="0"/>
              <a:buChar char="•"/>
            </a:pPr>
            <a:r>
              <a:rPr lang="ru-RU" sz="1400" dirty="0">
                <a:solidFill>
                  <a:prstClr val="black"/>
                </a:solidFill>
              </a:rPr>
              <a:t>Совещания Суда происходят в закрытом заседании и в дальнейшем сохраняются в тайне. Все решения Суда принимаются большинством голосов присутствующих судей. Если голоса разделяются поровну, то голос Председателя Суда даёт соответствующему решению перевес.</a:t>
            </a:r>
          </a:p>
        </p:txBody>
      </p:sp>
    </p:spTree>
    <p:extLst>
      <p:ext uri="{BB962C8B-B14F-4D97-AF65-F5344CB8AC3E}">
        <p14:creationId xmlns:p14="http://schemas.microsoft.com/office/powerpoint/2010/main" val="42799310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Источники права, применяемые Судом</a:t>
            </a:r>
            <a:br>
              <a:rPr lang="ru-RU" dirty="0"/>
            </a:br>
            <a:endParaRPr lang="ru-RU" dirty="0"/>
          </a:p>
        </p:txBody>
      </p:sp>
      <p:sp>
        <p:nvSpPr>
          <p:cNvPr id="3" name="Объект 2"/>
          <p:cNvSpPr>
            <a:spLocks noGrp="1"/>
          </p:cNvSpPr>
          <p:nvPr>
            <p:ph idx="1"/>
          </p:nvPr>
        </p:nvSpPr>
        <p:spPr/>
        <p:txBody>
          <a:bodyPr>
            <a:normAutofit fontScale="85000" lnSpcReduction="20000"/>
          </a:bodyPr>
          <a:lstStyle/>
          <a:p>
            <a:r>
              <a:rPr lang="ru-RU" dirty="0"/>
              <a:t>При рассмотрении дела и вынесении решений Суд применяет источники права, которые определены в статье 38 его Статута, а </a:t>
            </a:r>
            <a:r>
              <a:rPr lang="ru-RU" dirty="0" smtClean="0"/>
              <a:t>именно:</a:t>
            </a:r>
            <a:endParaRPr lang="ru-RU" dirty="0"/>
          </a:p>
          <a:p>
            <a:pPr marL="0" indent="0">
              <a:buNone/>
            </a:pPr>
            <a:r>
              <a:rPr lang="ru-RU" dirty="0" smtClean="0"/>
              <a:t>- международные </a:t>
            </a:r>
            <a:r>
              <a:rPr lang="ru-RU" dirty="0"/>
              <a:t>конвенции и договоры;</a:t>
            </a:r>
          </a:p>
          <a:p>
            <a:pPr marL="0" indent="0">
              <a:buNone/>
            </a:pPr>
            <a:r>
              <a:rPr lang="ru-RU" dirty="0" smtClean="0"/>
              <a:t>- международный </a:t>
            </a:r>
            <a:r>
              <a:rPr lang="ru-RU" dirty="0"/>
              <a:t>обычай;</a:t>
            </a:r>
          </a:p>
          <a:p>
            <a:pPr marL="0" indent="0">
              <a:buNone/>
            </a:pPr>
            <a:r>
              <a:rPr lang="ru-RU" dirty="0" smtClean="0"/>
              <a:t>- общие </a:t>
            </a:r>
            <a:r>
              <a:rPr lang="ru-RU" dirty="0"/>
              <a:t>принципы права, признанные цивилизованными нациями;</a:t>
            </a:r>
          </a:p>
          <a:p>
            <a:pPr marL="0" indent="0">
              <a:buNone/>
            </a:pPr>
            <a:r>
              <a:rPr lang="ru-RU" dirty="0" smtClean="0"/>
              <a:t>- судебные </a:t>
            </a:r>
            <a:r>
              <a:rPr lang="ru-RU" dirty="0"/>
              <a:t>решения и доктрины наиболее квалифицированных специалистов по международному праву</a:t>
            </a:r>
            <a:r>
              <a:rPr lang="ru-RU" dirty="0" smtClean="0"/>
              <a:t>.</a:t>
            </a:r>
          </a:p>
          <a:p>
            <a:pPr marL="0" indent="0">
              <a:buNone/>
            </a:pPr>
            <a:endParaRPr lang="ru-RU" dirty="0"/>
          </a:p>
          <a:p>
            <a:r>
              <a:rPr lang="ru-RU" dirty="0"/>
              <a:t>Кроме того, в случае договорённости сторон спора, Суд может разрешать дело на основе принципа </a:t>
            </a:r>
            <a:r>
              <a:rPr lang="ru-RU" dirty="0" err="1"/>
              <a:t>ex</a:t>
            </a:r>
            <a:r>
              <a:rPr lang="ru-RU" dirty="0"/>
              <a:t> </a:t>
            </a:r>
            <a:r>
              <a:rPr lang="ru-RU" dirty="0" err="1"/>
              <a:t>aequo</a:t>
            </a:r>
            <a:r>
              <a:rPr lang="ru-RU" dirty="0"/>
              <a:t> </a:t>
            </a:r>
            <a:r>
              <a:rPr lang="ru-RU" dirty="0" err="1"/>
              <a:t>et</a:t>
            </a:r>
            <a:r>
              <a:rPr lang="ru-RU" dirty="0"/>
              <a:t> </a:t>
            </a:r>
            <a:r>
              <a:rPr lang="ru-RU" dirty="0" err="1"/>
              <a:t>bono</a:t>
            </a:r>
            <a:r>
              <a:rPr lang="ru-RU" dirty="0"/>
              <a:t>, то есть по справедливости, не ограничивая себя действующими нормами международного права.</a:t>
            </a:r>
          </a:p>
        </p:txBody>
      </p:sp>
    </p:spTree>
    <p:extLst>
      <p:ext uri="{BB962C8B-B14F-4D97-AF65-F5344CB8AC3E}">
        <p14:creationId xmlns:p14="http://schemas.microsoft.com/office/powerpoint/2010/main" val="30115996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Прямоугольник 1"/>
          <p:cNvSpPr/>
          <p:nvPr/>
        </p:nvSpPr>
        <p:spPr>
          <a:xfrm>
            <a:off x="971549" y="785813"/>
            <a:ext cx="10387013" cy="3672800"/>
          </a:xfrm>
          <a:prstGeom prst="rect">
            <a:avLst/>
          </a:prstGeom>
        </p:spPr>
        <p:txBody>
          <a:bodyPr wrap="square">
            <a:spAutoFit/>
          </a:bodyPr>
          <a:lstStyle/>
          <a:p>
            <a:pPr lvl="0" algn="ctr">
              <a:lnSpc>
                <a:spcPct val="90000"/>
              </a:lnSpc>
              <a:spcBef>
                <a:spcPts val="1000"/>
              </a:spcBef>
            </a:pPr>
            <a:endParaRPr lang="ru-RU" sz="6000" b="1" dirty="0" smtClean="0">
              <a:solidFill>
                <a:prstClr val="black"/>
              </a:solidFill>
              <a:latin typeface="Times New Roman" panose="02020603050405020304" pitchFamily="18" charset="0"/>
              <a:cs typeface="Times New Roman" panose="02020603050405020304" pitchFamily="18" charset="0"/>
            </a:endParaRPr>
          </a:p>
          <a:p>
            <a:pPr lvl="0" algn="ctr">
              <a:lnSpc>
                <a:spcPct val="90000"/>
              </a:lnSpc>
              <a:spcBef>
                <a:spcPts val="1000"/>
              </a:spcBef>
            </a:pPr>
            <a:r>
              <a:rPr lang="ru-RU" sz="6000" b="1" dirty="0" smtClean="0">
                <a:solidFill>
                  <a:prstClr val="black"/>
                </a:solidFill>
                <a:latin typeface="Times New Roman" panose="02020603050405020304" pitchFamily="18" charset="0"/>
                <a:cs typeface="Times New Roman" panose="02020603050405020304" pitchFamily="18" charset="0"/>
              </a:rPr>
              <a:t>Тема 4. </a:t>
            </a:r>
            <a:endParaRPr lang="ru-RU" sz="6000" b="1" dirty="0">
              <a:solidFill>
                <a:prstClr val="black"/>
              </a:solidFill>
              <a:latin typeface="Times New Roman" panose="02020603050405020304" pitchFamily="18" charset="0"/>
              <a:cs typeface="Times New Roman" panose="02020603050405020304" pitchFamily="18" charset="0"/>
            </a:endParaRPr>
          </a:p>
          <a:p>
            <a:pPr lvl="0" algn="ctr">
              <a:lnSpc>
                <a:spcPct val="90000"/>
              </a:lnSpc>
              <a:spcBef>
                <a:spcPts val="1000"/>
              </a:spcBef>
            </a:pPr>
            <a:r>
              <a:rPr lang="ru-RU" sz="6000" dirty="0">
                <a:solidFill>
                  <a:prstClr val="black"/>
                </a:solidFill>
                <a:latin typeface="Times New Roman" panose="02020603050405020304" pitchFamily="18" charset="0"/>
                <a:cs typeface="Times New Roman" panose="02020603050405020304" pitchFamily="18" charset="0"/>
              </a:rPr>
              <a:t>Международная уголовная юстиция</a:t>
            </a:r>
          </a:p>
        </p:txBody>
      </p:sp>
    </p:spTree>
    <p:extLst>
      <p:ext uri="{BB962C8B-B14F-4D97-AF65-F5344CB8AC3E}">
        <p14:creationId xmlns:p14="http://schemas.microsoft.com/office/powerpoint/2010/main" val="34383970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Прямоугольник 3"/>
          <p:cNvSpPr/>
          <p:nvPr/>
        </p:nvSpPr>
        <p:spPr>
          <a:xfrm>
            <a:off x="1343025" y="728663"/>
            <a:ext cx="10029825" cy="4503797"/>
          </a:xfrm>
          <a:prstGeom prst="rect">
            <a:avLst/>
          </a:prstGeom>
        </p:spPr>
        <p:txBody>
          <a:bodyPr wrap="square">
            <a:spAutoFit/>
          </a:bodyPr>
          <a:lstStyle/>
          <a:p>
            <a:pPr lvl="0" algn="ctr">
              <a:lnSpc>
                <a:spcPct val="90000"/>
              </a:lnSpc>
              <a:spcBef>
                <a:spcPts val="1000"/>
              </a:spcBef>
            </a:pPr>
            <a:r>
              <a:rPr lang="ru-RU" sz="6000" b="1" dirty="0">
                <a:solidFill>
                  <a:prstClr val="black"/>
                </a:solidFill>
                <a:latin typeface="Times New Roman" panose="02020603050405020304" pitchFamily="18" charset="0"/>
                <a:cs typeface="Times New Roman" panose="02020603050405020304" pitchFamily="18" charset="0"/>
              </a:rPr>
              <a:t>Тема 1. </a:t>
            </a:r>
            <a:endParaRPr lang="ru-RU" sz="6000" b="1" dirty="0" smtClean="0">
              <a:solidFill>
                <a:prstClr val="black"/>
              </a:solidFill>
              <a:latin typeface="Times New Roman" panose="02020603050405020304" pitchFamily="18" charset="0"/>
              <a:cs typeface="Times New Roman" panose="02020603050405020304" pitchFamily="18" charset="0"/>
            </a:endParaRPr>
          </a:p>
          <a:p>
            <a:pPr lvl="0" algn="ctr">
              <a:lnSpc>
                <a:spcPct val="90000"/>
              </a:lnSpc>
              <a:spcBef>
                <a:spcPts val="1000"/>
              </a:spcBef>
            </a:pPr>
            <a:endParaRPr lang="ru-RU" sz="6000" dirty="0" smtClean="0">
              <a:solidFill>
                <a:prstClr val="black"/>
              </a:solidFill>
              <a:latin typeface="Times New Roman" panose="02020603050405020304" pitchFamily="18" charset="0"/>
              <a:cs typeface="Times New Roman" panose="02020603050405020304" pitchFamily="18" charset="0"/>
            </a:endParaRPr>
          </a:p>
          <a:p>
            <a:pPr lvl="0" algn="ctr">
              <a:lnSpc>
                <a:spcPct val="90000"/>
              </a:lnSpc>
              <a:spcBef>
                <a:spcPts val="1000"/>
              </a:spcBef>
            </a:pPr>
            <a:r>
              <a:rPr lang="ru-RU" sz="6000" dirty="0" smtClean="0">
                <a:solidFill>
                  <a:prstClr val="black"/>
                </a:solidFill>
                <a:latin typeface="Times New Roman" panose="02020603050405020304" pitchFamily="18" charset="0"/>
                <a:cs typeface="Times New Roman" panose="02020603050405020304" pitchFamily="18" charset="0"/>
              </a:rPr>
              <a:t>Основные </a:t>
            </a:r>
            <a:r>
              <a:rPr lang="ru-RU" sz="6000" dirty="0">
                <a:solidFill>
                  <a:prstClr val="black"/>
                </a:solidFill>
                <a:latin typeface="Times New Roman" panose="02020603050405020304" pitchFamily="18" charset="0"/>
                <a:cs typeface="Times New Roman" panose="02020603050405020304" pitchFamily="18" charset="0"/>
              </a:rPr>
              <a:t>черты международных судебных органов</a:t>
            </a:r>
          </a:p>
        </p:txBody>
      </p:sp>
    </p:spTree>
    <p:extLst>
      <p:ext uri="{BB962C8B-B14F-4D97-AF65-F5344CB8AC3E}">
        <p14:creationId xmlns:p14="http://schemas.microsoft.com/office/powerpoint/2010/main" val="3739408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140365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858000"/>
          </a:xfrm>
          <a:prstGeom prst="rect">
            <a:avLst/>
          </a:prstGeom>
          <a:solidFill>
            <a:schemeClr val="bg2">
              <a:lumMod val="50000"/>
            </a:schemeClr>
          </a:solidFill>
        </p:spPr>
      </p:pic>
    </p:spTree>
    <p:extLst>
      <p:ext uri="{BB962C8B-B14F-4D97-AF65-F5344CB8AC3E}">
        <p14:creationId xmlns:p14="http://schemas.microsoft.com/office/powerpoint/2010/main" val="32829899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42104024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602978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9288142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882713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13243674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8935413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32867280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878276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6111" y="452718"/>
            <a:ext cx="9726188" cy="1362434"/>
          </a:xfrm>
        </p:spPr>
        <p:txBody>
          <a:bodyPr/>
          <a:lstStyle/>
          <a:p>
            <a:pPr algn="ctr"/>
            <a:r>
              <a:rPr lang="ru-RU" dirty="0" smtClean="0"/>
              <a:t>История международных судебных органов</a:t>
            </a:r>
            <a:endParaRPr lang="ru-RU" dirty="0"/>
          </a:p>
        </p:txBody>
      </p:sp>
      <p:sp>
        <p:nvSpPr>
          <p:cNvPr id="3" name="Объект 2"/>
          <p:cNvSpPr>
            <a:spLocks noGrp="1"/>
          </p:cNvSpPr>
          <p:nvPr>
            <p:ph idx="1"/>
          </p:nvPr>
        </p:nvSpPr>
        <p:spPr/>
        <p:txBody>
          <a:bodyPr>
            <a:normAutofit lnSpcReduction="10000"/>
          </a:bodyPr>
          <a:lstStyle/>
          <a:p>
            <a:pPr fontAlgn="base"/>
            <a:r>
              <a:rPr lang="ru-RU" dirty="0"/>
              <a:t>История международных судебных органов ведет отсчет от Постоянной палаты международного правосудия при Лиге наций — первого универсального международного судебного органа общей компетенции. Создание в 1920 году Постоянной Палаты Международного Правосудия, предусмотренной статьей 14 Статута Лиги Наций, ознаменовало большой шаг вперед в области судебного разрешения международных споров</a:t>
            </a:r>
            <a:r>
              <a:rPr lang="ru-RU" dirty="0" smtClean="0"/>
              <a:t>.</a:t>
            </a:r>
          </a:p>
          <a:p>
            <a:pPr fontAlgn="base"/>
            <a:r>
              <a:rPr lang="ru-RU" dirty="0"/>
              <a:t>Вначале суд состоял из одиннадцати судей и четырех заместителей, затем число судей было доведено до пятнадцати</a:t>
            </a:r>
            <a:r>
              <a:rPr lang="ru-RU" dirty="0" smtClean="0"/>
              <a:t>.</a:t>
            </a:r>
          </a:p>
          <a:p>
            <a:pPr fontAlgn="base"/>
            <a:r>
              <a:rPr lang="ru-RU" dirty="0"/>
              <a:t>Советский Союз не был участником протокола о подписании статута Палаты и не признал ее компетенцию, и после вступления в Лигу наций в 1934 году.</a:t>
            </a:r>
            <a:br>
              <a:rPr lang="ru-RU" dirty="0"/>
            </a:br>
            <a:endParaRPr lang="ru-RU" dirty="0"/>
          </a:p>
        </p:txBody>
      </p:sp>
    </p:spTree>
    <p:extLst>
      <p:ext uri="{BB962C8B-B14F-4D97-AF65-F5344CB8AC3E}">
        <p14:creationId xmlns:p14="http://schemas.microsoft.com/office/powerpoint/2010/main" val="230311797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352286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788841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673446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302432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338196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626860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958013"/>
          </a:xfrm>
          <a:prstGeom prst="rect">
            <a:avLst/>
          </a:prstGeom>
        </p:spPr>
      </p:pic>
    </p:spTree>
    <p:extLst>
      <p:ext uri="{BB962C8B-B14F-4D97-AF65-F5344CB8AC3E}">
        <p14:creationId xmlns:p14="http://schemas.microsoft.com/office/powerpoint/2010/main" val="11479087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8938515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836628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039736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512745" y="1452417"/>
            <a:ext cx="8946541" cy="1399966"/>
          </a:xfrm>
        </p:spPr>
        <p:txBody>
          <a:bodyPr>
            <a:noAutofit/>
          </a:bodyPr>
          <a:lstStyle/>
          <a:p>
            <a:pPr algn="just"/>
            <a:r>
              <a:rPr lang="ru-RU" sz="3500" dirty="0"/>
              <a:t>Международные суды — судебные органы, создаваемые на основе международных договоров для рассмотрения споров между государствами или между государствами и частными лицами.</a:t>
            </a:r>
          </a:p>
        </p:txBody>
      </p:sp>
    </p:spTree>
    <p:extLst>
      <p:ext uri="{BB962C8B-B14F-4D97-AF65-F5344CB8AC3E}">
        <p14:creationId xmlns:p14="http://schemas.microsoft.com/office/powerpoint/2010/main" val="277297892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831619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195684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Прямоугольник 2"/>
          <p:cNvSpPr/>
          <p:nvPr/>
        </p:nvSpPr>
        <p:spPr>
          <a:xfrm>
            <a:off x="785813" y="900113"/>
            <a:ext cx="10458450" cy="4632037"/>
          </a:xfrm>
          <a:prstGeom prst="rect">
            <a:avLst/>
          </a:prstGeom>
          <a:solidFill>
            <a:schemeClr val="accent1"/>
          </a:solidFill>
        </p:spPr>
        <p:txBody>
          <a:bodyPr wrap="square">
            <a:spAutoFit/>
          </a:bodyPr>
          <a:lstStyle/>
          <a:p>
            <a:pPr lvl="0" algn="ctr">
              <a:lnSpc>
                <a:spcPct val="90000"/>
              </a:lnSpc>
              <a:spcBef>
                <a:spcPts val="1000"/>
              </a:spcBef>
            </a:pPr>
            <a:endParaRPr lang="ru-RU" sz="6000" b="1" dirty="0" smtClean="0">
              <a:solidFill>
                <a:prstClr val="black"/>
              </a:solidFill>
              <a:latin typeface="Times New Roman" panose="02020603050405020304" pitchFamily="18" charset="0"/>
              <a:cs typeface="Times New Roman" panose="02020603050405020304" pitchFamily="18" charset="0"/>
            </a:endParaRPr>
          </a:p>
          <a:p>
            <a:pPr lvl="0" algn="ctr">
              <a:lnSpc>
                <a:spcPct val="90000"/>
              </a:lnSpc>
              <a:spcBef>
                <a:spcPts val="1000"/>
              </a:spcBef>
            </a:pPr>
            <a:r>
              <a:rPr lang="ru-RU" sz="6000" b="1" dirty="0" smtClean="0">
                <a:solidFill>
                  <a:prstClr val="black"/>
                </a:solidFill>
                <a:latin typeface="Times New Roman" panose="02020603050405020304" pitchFamily="18" charset="0"/>
                <a:cs typeface="Times New Roman" panose="02020603050405020304" pitchFamily="18" charset="0"/>
              </a:rPr>
              <a:t>Тема 5. </a:t>
            </a:r>
            <a:endParaRPr lang="ru-RU" sz="6000" b="1" dirty="0">
              <a:solidFill>
                <a:prstClr val="black"/>
              </a:solidFill>
              <a:latin typeface="Times New Roman" panose="02020603050405020304" pitchFamily="18" charset="0"/>
              <a:cs typeface="Times New Roman" panose="02020603050405020304" pitchFamily="18" charset="0"/>
            </a:endParaRPr>
          </a:p>
          <a:p>
            <a:pPr lvl="0" algn="ctr">
              <a:lnSpc>
                <a:spcPct val="90000"/>
              </a:lnSpc>
              <a:spcBef>
                <a:spcPts val="1000"/>
              </a:spcBef>
            </a:pPr>
            <a:r>
              <a:rPr lang="ru-RU" sz="6000" dirty="0">
                <a:solidFill>
                  <a:prstClr val="black"/>
                </a:solidFill>
                <a:latin typeface="Times New Roman" panose="02020603050405020304" pitchFamily="18" charset="0"/>
                <a:cs typeface="Times New Roman" panose="02020603050405020304" pitchFamily="18" charset="0"/>
              </a:rPr>
              <a:t>Международный трибунал по морскому праву</a:t>
            </a:r>
          </a:p>
          <a:p>
            <a:pPr lvl="0" algn="ctr">
              <a:lnSpc>
                <a:spcPct val="90000"/>
              </a:lnSpc>
              <a:spcBef>
                <a:spcPts val="1000"/>
              </a:spcBef>
            </a:pPr>
            <a:endParaRPr lang="ru-RU" sz="6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396529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lumMod val="50000"/>
            <a:lumOff val="50000"/>
          </a:schemeClr>
        </a:solidFill>
        <a:effectLst/>
      </p:bgPr>
    </p:bg>
    <p:spTree>
      <p:nvGrpSpPr>
        <p:cNvPr id="1" name=""/>
        <p:cNvGrpSpPr/>
        <p:nvPr/>
      </p:nvGrpSpPr>
      <p:grpSpPr>
        <a:xfrm>
          <a:off x="0" y="0"/>
          <a:ext cx="0" cy="0"/>
          <a:chOff x="0" y="0"/>
          <a:chExt cx="0" cy="0"/>
        </a:xfrm>
      </p:grpSpPr>
      <p:sp>
        <p:nvSpPr>
          <p:cNvPr id="95" name="TextShape 1"/>
          <p:cNvSpPr txBox="1"/>
          <p:nvPr/>
        </p:nvSpPr>
        <p:spPr>
          <a:xfrm>
            <a:off x="2711280" y="96480"/>
            <a:ext cx="6902640" cy="1413000"/>
          </a:xfrm>
          <a:prstGeom prst="rect">
            <a:avLst/>
          </a:prstGeom>
          <a:noFill/>
          <a:ln>
            <a:noFill/>
          </a:ln>
        </p:spPr>
        <p:txBody>
          <a:bodyPr lIns="90000" tIns="46800" rIns="90000" bIns="46800" anchor="b"/>
          <a:lstStyle/>
          <a:p>
            <a:pPr defTabSz="457200"/>
            <a:r>
              <a:rPr lang="en-US" sz="3500" spc="-1" dirty="0" err="1">
                <a:solidFill>
                  <a:srgbClr val="000000"/>
                </a:solidFill>
                <a:latin typeface="Arial"/>
              </a:rPr>
              <a:t>Конвенция</a:t>
            </a:r>
            <a:r>
              <a:rPr lang="en-US" sz="3500" spc="-1" dirty="0">
                <a:solidFill>
                  <a:srgbClr val="000000"/>
                </a:solidFill>
                <a:latin typeface="Arial"/>
              </a:rPr>
              <a:t> ООН </a:t>
            </a:r>
            <a:r>
              <a:rPr lang="en-US" sz="3500" spc="-1" dirty="0" err="1">
                <a:solidFill>
                  <a:srgbClr val="000000"/>
                </a:solidFill>
                <a:latin typeface="Arial"/>
              </a:rPr>
              <a:t>по</a:t>
            </a:r>
            <a:r>
              <a:rPr lang="en-US" sz="3500" spc="-1" dirty="0">
                <a:solidFill>
                  <a:srgbClr val="000000"/>
                </a:solidFill>
                <a:latin typeface="Arial"/>
              </a:rPr>
              <a:t> </a:t>
            </a:r>
            <a:r>
              <a:rPr lang="en-US" sz="3500" spc="-1" dirty="0" err="1">
                <a:solidFill>
                  <a:srgbClr val="000000"/>
                </a:solidFill>
                <a:latin typeface="Arial"/>
              </a:rPr>
              <a:t>морскому</a:t>
            </a:r>
            <a:r>
              <a:rPr lang="en-US" sz="3500" spc="-1" dirty="0">
                <a:solidFill>
                  <a:srgbClr val="000000"/>
                </a:solidFill>
                <a:latin typeface="Arial"/>
              </a:rPr>
              <a:t> </a:t>
            </a:r>
            <a:r>
              <a:rPr lang="en-US" sz="3500" spc="-1" dirty="0" err="1">
                <a:solidFill>
                  <a:srgbClr val="000000"/>
                </a:solidFill>
                <a:latin typeface="Arial"/>
              </a:rPr>
              <a:t>праву</a:t>
            </a:r>
            <a:r>
              <a:rPr lang="en-US" sz="3500" spc="-1" dirty="0">
                <a:solidFill>
                  <a:srgbClr val="000000"/>
                </a:solidFill>
                <a:latin typeface="Arial"/>
              </a:rPr>
              <a:t> (1982 </a:t>
            </a:r>
            <a:r>
              <a:rPr lang="en-US" sz="3500" spc="-1" dirty="0" err="1">
                <a:solidFill>
                  <a:srgbClr val="000000"/>
                </a:solidFill>
                <a:latin typeface="Arial"/>
              </a:rPr>
              <a:t>года</a:t>
            </a:r>
            <a:r>
              <a:rPr lang="en-US" sz="3500" spc="-1" dirty="0">
                <a:solidFill>
                  <a:srgbClr val="000000"/>
                </a:solidFill>
                <a:latin typeface="Arial"/>
              </a:rPr>
              <a:t>)</a:t>
            </a:r>
          </a:p>
        </p:txBody>
      </p:sp>
      <p:sp>
        <p:nvSpPr>
          <p:cNvPr id="96" name="TextShape 2"/>
          <p:cNvSpPr txBox="1"/>
          <p:nvPr/>
        </p:nvSpPr>
        <p:spPr>
          <a:xfrm>
            <a:off x="1992000" y="1988640"/>
            <a:ext cx="6048360" cy="4464360"/>
          </a:xfrm>
          <a:prstGeom prst="rect">
            <a:avLst/>
          </a:prstGeom>
          <a:noFill/>
          <a:ln>
            <a:noFill/>
          </a:ln>
        </p:spPr>
        <p:txBody>
          <a:bodyPr lIns="90000" tIns="46800" rIns="90000" bIns="46800">
            <a:normAutofit/>
          </a:bodyPr>
          <a:lstStyle/>
          <a:p>
            <a:pPr marL="447480" indent="-447480" defTabSz="457200">
              <a:lnSpc>
                <a:spcPct val="80000"/>
              </a:lnSpc>
              <a:spcBef>
                <a:spcPts val="499"/>
              </a:spcBef>
              <a:buClr>
                <a:srgbClr val="CC9900"/>
              </a:buClr>
              <a:buSzPct val="70000"/>
              <a:buFont typeface="Wingdings" charset="2"/>
              <a:buChar char=""/>
            </a:pPr>
            <a:r>
              <a:rPr lang="ru-RU" sz="2000" spc="-1" dirty="0">
                <a:solidFill>
                  <a:srgbClr val="292929"/>
                </a:solidFill>
                <a:latin typeface="Arial"/>
              </a:rPr>
              <a:t>Конвенция содержит 320 статей и 9 приложений.</a:t>
            </a:r>
            <a:endParaRPr lang="en-US" sz="2000" spc="-1" dirty="0">
              <a:solidFill>
                <a:srgbClr val="292929"/>
              </a:solidFill>
              <a:latin typeface="Arial"/>
            </a:endParaRPr>
          </a:p>
          <a:p>
            <a:pPr marL="447480" indent="-447480" defTabSz="457200">
              <a:lnSpc>
                <a:spcPct val="80000"/>
              </a:lnSpc>
              <a:spcBef>
                <a:spcPts val="499"/>
              </a:spcBef>
              <a:buClr>
                <a:srgbClr val="CC9900"/>
              </a:buClr>
              <a:buSzPct val="70000"/>
              <a:buFont typeface="Wingdings" charset="2"/>
              <a:buChar char=""/>
            </a:pPr>
            <a:r>
              <a:rPr lang="ru-RU" sz="2000" spc="-1" dirty="0">
                <a:solidFill>
                  <a:prstClr val="black"/>
                </a:solidFill>
                <a:latin typeface="Arial"/>
              </a:rPr>
              <a:t>Конвенция 1982 года вводит правовые режимы таких пространств, как исключительная экономическая зона,</a:t>
            </a:r>
            <a:r>
              <a:rPr dirty="0">
                <a:solidFill>
                  <a:prstClr val="black"/>
                </a:solidFill>
              </a:rPr>
              <a:t/>
            </a:r>
            <a:br>
              <a:rPr dirty="0">
                <a:solidFill>
                  <a:prstClr val="black"/>
                </a:solidFill>
              </a:rPr>
            </a:br>
            <a:r>
              <a:rPr lang="ru-RU" sz="2000" spc="-1" dirty="0">
                <a:solidFill>
                  <a:prstClr val="black"/>
                </a:solidFill>
                <a:latin typeface="Arial"/>
              </a:rPr>
              <a:t>международный район морского дна, </a:t>
            </a:r>
            <a:r>
              <a:rPr lang="ru-RU" sz="2000" spc="-1" dirty="0" err="1">
                <a:solidFill>
                  <a:prstClr val="black"/>
                </a:solidFill>
                <a:latin typeface="Arial"/>
              </a:rPr>
              <a:t>архипелажные</a:t>
            </a:r>
            <a:r>
              <a:rPr lang="ru-RU" sz="2000" spc="-1" dirty="0">
                <a:solidFill>
                  <a:prstClr val="black"/>
                </a:solidFill>
                <a:latin typeface="Arial"/>
              </a:rPr>
              <a:t> воды.</a:t>
            </a:r>
            <a:endParaRPr lang="en-US" sz="2000" spc="-1" dirty="0">
              <a:solidFill>
                <a:prstClr val="black"/>
              </a:solidFill>
              <a:latin typeface="Arial"/>
            </a:endParaRPr>
          </a:p>
          <a:p>
            <a:pPr marL="447480" indent="-447480" defTabSz="457200">
              <a:lnSpc>
                <a:spcPct val="80000"/>
              </a:lnSpc>
              <a:spcBef>
                <a:spcPts val="499"/>
              </a:spcBef>
              <a:buClr>
                <a:srgbClr val="CC9900"/>
              </a:buClr>
              <a:buSzPct val="70000"/>
              <a:buFont typeface="Wingdings" charset="2"/>
              <a:buChar char=""/>
            </a:pPr>
            <a:r>
              <a:rPr lang="ru-RU" sz="2000" spc="-1" dirty="0">
                <a:solidFill>
                  <a:srgbClr val="292929"/>
                </a:solidFill>
                <a:latin typeface="Arial"/>
              </a:rPr>
              <a:t>Конвенция 1982 года устанавливает правовой режим островов, закрытых и полузакрытых морей, а также проливов,</a:t>
            </a:r>
            <a:r>
              <a:rPr dirty="0">
                <a:solidFill>
                  <a:prstClr val="white"/>
                </a:solidFill>
              </a:rPr>
              <a:t/>
            </a:r>
            <a:br>
              <a:rPr dirty="0">
                <a:solidFill>
                  <a:prstClr val="white"/>
                </a:solidFill>
              </a:rPr>
            </a:br>
            <a:r>
              <a:rPr lang="ru-RU" sz="2000" spc="-1" dirty="0">
                <a:solidFill>
                  <a:srgbClr val="292929"/>
                </a:solidFill>
                <a:latin typeface="Arial"/>
              </a:rPr>
              <a:t>используемых для международного судоходства.</a:t>
            </a:r>
            <a:endParaRPr lang="en-US" sz="2000" spc="-1" dirty="0">
              <a:solidFill>
                <a:srgbClr val="292929"/>
              </a:solidFill>
              <a:latin typeface="Arial"/>
            </a:endParaRPr>
          </a:p>
          <a:p>
            <a:pPr marL="447480" indent="-447480" defTabSz="457200">
              <a:lnSpc>
                <a:spcPct val="80000"/>
              </a:lnSpc>
              <a:spcBef>
                <a:spcPts val="499"/>
              </a:spcBef>
              <a:buClr>
                <a:srgbClr val="CC9900"/>
              </a:buClr>
              <a:buSzPct val="70000"/>
              <a:buFont typeface="Wingdings" charset="2"/>
              <a:buChar char=""/>
            </a:pPr>
            <a:r>
              <a:rPr lang="ru-RU" sz="2000" spc="-1" dirty="0">
                <a:solidFill>
                  <a:srgbClr val="292929"/>
                </a:solidFill>
                <a:latin typeface="Arial"/>
              </a:rPr>
              <a:t>Отдельные главы посвящены вопросам защиты и сохранения морской среды, морским научным исследованиям, разработке и передаче морской технологии, урегулированию споров. </a:t>
            </a:r>
            <a:endParaRPr lang="en-US" sz="2000" spc="-1" dirty="0">
              <a:solidFill>
                <a:srgbClr val="292929"/>
              </a:solidFill>
              <a:latin typeface="Arial"/>
            </a:endParaRPr>
          </a:p>
        </p:txBody>
      </p:sp>
      <p:pic>
        <p:nvPicPr>
          <p:cNvPr id="97" name="Рисунок 96"/>
          <p:cNvPicPr/>
          <p:nvPr/>
        </p:nvPicPr>
        <p:blipFill>
          <a:blip r:embed="rId2"/>
          <a:stretch/>
        </p:blipFill>
        <p:spPr>
          <a:xfrm>
            <a:off x="7680360" y="1916280"/>
            <a:ext cx="2644920" cy="3711240"/>
          </a:xfrm>
          <a:prstGeom prst="rect">
            <a:avLst/>
          </a:prstGeom>
          <a:ln>
            <a:noFill/>
          </a:ln>
        </p:spPr>
      </p:pic>
    </p:spTree>
    <p:extLst>
      <p:ext uri="{BB962C8B-B14F-4D97-AF65-F5344CB8AC3E}">
        <p14:creationId xmlns:p14="http://schemas.microsoft.com/office/powerpoint/2010/main" val="91889768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lumMod val="50000"/>
            <a:lumOff val="50000"/>
          </a:schemeClr>
        </a:solidFill>
        <a:effectLst/>
      </p:bgPr>
    </p:bg>
    <p:spTree>
      <p:nvGrpSpPr>
        <p:cNvPr id="1" name=""/>
        <p:cNvGrpSpPr/>
        <p:nvPr/>
      </p:nvGrpSpPr>
      <p:grpSpPr>
        <a:xfrm>
          <a:off x="0" y="0"/>
          <a:ext cx="0" cy="0"/>
          <a:chOff x="0" y="0"/>
          <a:chExt cx="0" cy="0"/>
        </a:xfrm>
      </p:grpSpPr>
      <p:sp>
        <p:nvSpPr>
          <p:cNvPr id="98" name="TextShape 1"/>
          <p:cNvSpPr txBox="1"/>
          <p:nvPr/>
        </p:nvSpPr>
        <p:spPr>
          <a:xfrm>
            <a:off x="2455681" y="96481"/>
            <a:ext cx="7250555" cy="1443891"/>
          </a:xfrm>
          <a:prstGeom prst="rect">
            <a:avLst/>
          </a:prstGeom>
          <a:noFill/>
          <a:ln>
            <a:noFill/>
          </a:ln>
        </p:spPr>
        <p:txBody>
          <a:bodyPr lIns="90000" tIns="46800" rIns="90000" bIns="46800" anchor="b"/>
          <a:lstStyle/>
          <a:p>
            <a:pPr defTabSz="457200"/>
            <a:r>
              <a:rPr lang="en-US" sz="3500" spc="-1" dirty="0" err="1">
                <a:solidFill>
                  <a:srgbClr val="000000"/>
                </a:solidFill>
                <a:latin typeface="Arial"/>
              </a:rPr>
              <a:t>Международный</a:t>
            </a:r>
            <a:r>
              <a:rPr lang="en-US" sz="3500" spc="-1" dirty="0">
                <a:solidFill>
                  <a:srgbClr val="000000"/>
                </a:solidFill>
                <a:latin typeface="Arial"/>
              </a:rPr>
              <a:t> </a:t>
            </a:r>
            <a:r>
              <a:rPr lang="en-US" sz="3500" spc="-1" dirty="0" err="1">
                <a:solidFill>
                  <a:srgbClr val="000000"/>
                </a:solidFill>
                <a:latin typeface="Arial"/>
              </a:rPr>
              <a:t>трибунал</a:t>
            </a:r>
            <a:r>
              <a:rPr lang="en-US" sz="3500" spc="-1" dirty="0">
                <a:solidFill>
                  <a:srgbClr val="000000"/>
                </a:solidFill>
                <a:latin typeface="Arial"/>
              </a:rPr>
              <a:t> </a:t>
            </a:r>
            <a:r>
              <a:rPr lang="en-US" sz="3500" spc="-1" dirty="0" err="1">
                <a:solidFill>
                  <a:srgbClr val="000000"/>
                </a:solidFill>
                <a:latin typeface="Arial"/>
              </a:rPr>
              <a:t>по</a:t>
            </a:r>
            <a:r>
              <a:rPr lang="en-US" sz="3500" spc="-1" dirty="0">
                <a:solidFill>
                  <a:srgbClr val="000000"/>
                </a:solidFill>
                <a:latin typeface="Arial"/>
              </a:rPr>
              <a:t> </a:t>
            </a:r>
            <a:r>
              <a:rPr lang="en-US" sz="3500" spc="-1" dirty="0" err="1">
                <a:solidFill>
                  <a:srgbClr val="000000"/>
                </a:solidFill>
                <a:latin typeface="Arial"/>
              </a:rPr>
              <a:t>морскому</a:t>
            </a:r>
            <a:r>
              <a:rPr lang="en-US" sz="3500" spc="-1" dirty="0">
                <a:solidFill>
                  <a:srgbClr val="000000"/>
                </a:solidFill>
                <a:latin typeface="Arial"/>
              </a:rPr>
              <a:t> </a:t>
            </a:r>
            <a:r>
              <a:rPr lang="en-US" sz="3500" spc="-1" dirty="0" err="1">
                <a:solidFill>
                  <a:srgbClr val="000000"/>
                </a:solidFill>
                <a:latin typeface="Arial"/>
              </a:rPr>
              <a:t>праву</a:t>
            </a:r>
            <a:r>
              <a:rPr lang="en-US" sz="3500" spc="-1" dirty="0">
                <a:solidFill>
                  <a:srgbClr val="000000"/>
                </a:solidFill>
                <a:latin typeface="Arial"/>
              </a:rPr>
              <a:t> (МТМП)</a:t>
            </a:r>
          </a:p>
        </p:txBody>
      </p:sp>
      <p:sp>
        <p:nvSpPr>
          <p:cNvPr id="99" name="TextShape 2"/>
          <p:cNvSpPr txBox="1"/>
          <p:nvPr/>
        </p:nvSpPr>
        <p:spPr>
          <a:xfrm>
            <a:off x="2350920" y="1980720"/>
            <a:ext cx="8066160" cy="4543560"/>
          </a:xfrm>
          <a:prstGeom prst="rect">
            <a:avLst/>
          </a:prstGeom>
          <a:noFill/>
          <a:ln>
            <a:noFill/>
          </a:ln>
        </p:spPr>
        <p:txBody>
          <a:bodyPr lIns="90000" tIns="46800" rIns="90000" bIns="46800">
            <a:normAutofit/>
          </a:bodyPr>
          <a:lstStyle/>
          <a:p>
            <a:pPr marL="447480" indent="-447480" algn="just" defTabSz="457200">
              <a:lnSpc>
                <a:spcPct val="80000"/>
              </a:lnSpc>
              <a:spcBef>
                <a:spcPts val="499"/>
              </a:spcBef>
              <a:buClr>
                <a:srgbClr val="CC9900"/>
              </a:buClr>
              <a:buSzPct val="70000"/>
              <a:buFont typeface="Wingdings" charset="2"/>
              <a:buChar char=""/>
            </a:pPr>
            <a:r>
              <a:rPr lang="ru-RU" sz="2000" spc="-1" dirty="0">
                <a:solidFill>
                  <a:srgbClr val="292929"/>
                </a:solidFill>
                <a:latin typeface="Arial"/>
              </a:rPr>
              <a:t>Международный трибунал по морскому праву (МТМП), расположенный в Гамбурге (Германия), был учрежден в соответствии с Конвенцией ООН по морскому праву от 10 декабря 1982 года, которая вступила в силу 16 ноября 1994 года (статус конвенции). </a:t>
            </a:r>
            <a:endParaRPr lang="ru-RU" sz="2000" spc="-1" dirty="0" smtClean="0">
              <a:solidFill>
                <a:srgbClr val="292929"/>
              </a:solidFill>
              <a:latin typeface="Arial"/>
            </a:endParaRPr>
          </a:p>
          <a:p>
            <a:pPr marL="447480" indent="-447480" algn="just" defTabSz="457200">
              <a:lnSpc>
                <a:spcPct val="80000"/>
              </a:lnSpc>
              <a:spcBef>
                <a:spcPts val="499"/>
              </a:spcBef>
              <a:buClr>
                <a:srgbClr val="CC9900"/>
              </a:buClr>
              <a:buSzPct val="70000"/>
              <a:buFont typeface="Wingdings" charset="2"/>
              <a:buChar char=""/>
            </a:pPr>
            <a:endParaRPr lang="en-US" sz="2000" spc="-1" dirty="0">
              <a:solidFill>
                <a:srgbClr val="292929"/>
              </a:solidFill>
              <a:latin typeface="Arial"/>
            </a:endParaRPr>
          </a:p>
          <a:p>
            <a:pPr marL="447480" indent="-447480" algn="just" defTabSz="457200">
              <a:lnSpc>
                <a:spcPct val="80000"/>
              </a:lnSpc>
              <a:spcBef>
                <a:spcPts val="499"/>
              </a:spcBef>
              <a:buClr>
                <a:srgbClr val="CC9900"/>
              </a:buClr>
              <a:buSzPct val="70000"/>
              <a:buFont typeface="Wingdings" charset="2"/>
              <a:buChar char=""/>
            </a:pPr>
            <a:r>
              <a:rPr lang="ru-RU" sz="2000" spc="-1" dirty="0">
                <a:solidFill>
                  <a:srgbClr val="292929"/>
                </a:solidFill>
                <a:latin typeface="Arial"/>
              </a:rPr>
              <a:t>Обращение в МТМП представляет собой одно из средств урегулирования споров, касающихся толкования или применения Конвенции. Его мандат дополнительно определен в приложении </a:t>
            </a:r>
            <a:r>
              <a:rPr lang="en-US" sz="2000" spc="-1" dirty="0">
                <a:solidFill>
                  <a:srgbClr val="292929"/>
                </a:solidFill>
                <a:latin typeface="Arial"/>
              </a:rPr>
              <a:t>VI</a:t>
            </a:r>
            <a:r>
              <a:rPr lang="ru-RU" sz="2000" spc="-1" dirty="0">
                <a:solidFill>
                  <a:srgbClr val="292929"/>
                </a:solidFill>
                <a:latin typeface="Arial"/>
              </a:rPr>
              <a:t>, в котором содержится Статут Трибунала</a:t>
            </a:r>
            <a:r>
              <a:rPr lang="ru-RU" sz="2000" spc="-1" dirty="0" smtClean="0">
                <a:solidFill>
                  <a:srgbClr val="292929"/>
                </a:solidFill>
                <a:latin typeface="Arial"/>
              </a:rPr>
              <a:t>.</a:t>
            </a:r>
          </a:p>
          <a:p>
            <a:pPr marL="447480" indent="-447480" algn="just" defTabSz="457200">
              <a:lnSpc>
                <a:spcPct val="80000"/>
              </a:lnSpc>
              <a:spcBef>
                <a:spcPts val="499"/>
              </a:spcBef>
              <a:buClr>
                <a:srgbClr val="CC9900"/>
              </a:buClr>
              <a:buSzPct val="70000"/>
              <a:buFont typeface="Wingdings" charset="2"/>
              <a:buChar char=""/>
            </a:pPr>
            <a:endParaRPr lang="en-US" sz="2000" spc="-1" dirty="0">
              <a:solidFill>
                <a:srgbClr val="292929"/>
              </a:solidFill>
              <a:latin typeface="Arial"/>
            </a:endParaRPr>
          </a:p>
          <a:p>
            <a:pPr marL="447480" indent="-447480" algn="just" defTabSz="457200">
              <a:lnSpc>
                <a:spcPct val="80000"/>
              </a:lnSpc>
              <a:spcBef>
                <a:spcPts val="499"/>
              </a:spcBef>
              <a:buClr>
                <a:srgbClr val="CC9900"/>
              </a:buClr>
              <a:buSzPct val="70000"/>
              <a:buFont typeface="Wingdings" charset="2"/>
              <a:buChar char=""/>
            </a:pPr>
            <a:r>
              <a:rPr lang="ru-RU" sz="2000" spc="-1" dirty="0">
                <a:solidFill>
                  <a:srgbClr val="292929"/>
                </a:solidFill>
                <a:latin typeface="Arial"/>
              </a:rPr>
              <a:t>В соответствии с резолюцией 51/204 от 17 декабря 1996 года Трибуналу предоставлен статус наблюдателя в Генеральной Ассамблее. Соглашение о сотрудничестве между ООН и Трибуналом было подписано 18 декабря 1997 года и утверждено Генеральной Ассамблеей в резолюции 52/251 от 8 сентября 1998 года.    </a:t>
            </a:r>
            <a:endParaRPr lang="en-US" sz="2000" spc="-1" dirty="0">
              <a:solidFill>
                <a:srgbClr val="292929"/>
              </a:solidFill>
              <a:latin typeface="Arial"/>
            </a:endParaRPr>
          </a:p>
        </p:txBody>
      </p:sp>
    </p:spTree>
    <p:extLst>
      <p:ext uri="{BB962C8B-B14F-4D97-AF65-F5344CB8AC3E}">
        <p14:creationId xmlns:p14="http://schemas.microsoft.com/office/powerpoint/2010/main" val="197459562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lumMod val="50000"/>
            <a:lumOff val="50000"/>
          </a:schemeClr>
        </a:solidFill>
        <a:effectLst/>
      </p:bgPr>
    </p:bg>
    <p:spTree>
      <p:nvGrpSpPr>
        <p:cNvPr id="1" name=""/>
        <p:cNvGrpSpPr/>
        <p:nvPr/>
      </p:nvGrpSpPr>
      <p:grpSpPr>
        <a:xfrm>
          <a:off x="0" y="0"/>
          <a:ext cx="0" cy="0"/>
          <a:chOff x="0" y="0"/>
          <a:chExt cx="0" cy="0"/>
        </a:xfrm>
      </p:grpSpPr>
      <p:sp>
        <p:nvSpPr>
          <p:cNvPr id="100" name="TextShape 1"/>
          <p:cNvSpPr txBox="1"/>
          <p:nvPr/>
        </p:nvSpPr>
        <p:spPr>
          <a:xfrm>
            <a:off x="2455680" y="96480"/>
            <a:ext cx="7157880" cy="1413000"/>
          </a:xfrm>
          <a:prstGeom prst="rect">
            <a:avLst/>
          </a:prstGeom>
          <a:noFill/>
          <a:ln>
            <a:noFill/>
          </a:ln>
        </p:spPr>
        <p:txBody>
          <a:bodyPr lIns="90000" tIns="46800" rIns="90000" bIns="46800" anchor="b"/>
          <a:lstStyle/>
          <a:p>
            <a:pPr defTabSz="457200"/>
            <a:r>
              <a:rPr lang="en-US" sz="4000" spc="-1" dirty="0" err="1">
                <a:solidFill>
                  <a:srgbClr val="000000"/>
                </a:solidFill>
                <a:latin typeface="Arial"/>
              </a:rPr>
              <a:t>Палаты</a:t>
            </a:r>
            <a:r>
              <a:rPr lang="en-US" sz="4000" spc="-1" dirty="0">
                <a:solidFill>
                  <a:srgbClr val="000000"/>
                </a:solidFill>
                <a:latin typeface="Arial"/>
              </a:rPr>
              <a:t> МТМП</a:t>
            </a:r>
          </a:p>
        </p:txBody>
      </p:sp>
      <p:sp>
        <p:nvSpPr>
          <p:cNvPr id="101" name="CustomShape 2"/>
          <p:cNvSpPr/>
          <p:nvPr/>
        </p:nvSpPr>
        <p:spPr>
          <a:xfrm>
            <a:off x="2208360" y="1844640"/>
            <a:ext cx="3456000" cy="1224000"/>
          </a:xfrm>
          <a:prstGeom prst="rect">
            <a:avLst/>
          </a:prstGeom>
          <a:blipFill>
            <a:blip r:embed="rId2"/>
            <a:tile tx="0" ty="0" sx="100000" sy="100000" flip="none" algn="tl"/>
          </a:blipFill>
          <a:ln w="9360">
            <a:solidFill>
              <a:schemeClr val="bg1"/>
            </a:solidFill>
            <a:miter/>
          </a:ln>
        </p:spPr>
        <p:style>
          <a:lnRef idx="0">
            <a:scrgbClr r="0" g="0" b="0"/>
          </a:lnRef>
          <a:fillRef idx="0">
            <a:scrgbClr r="0" g="0" b="0"/>
          </a:fillRef>
          <a:effectRef idx="0">
            <a:scrgbClr r="0" g="0" b="0"/>
          </a:effectRef>
          <a:fontRef idx="minor"/>
        </p:style>
        <p:txBody>
          <a:bodyPr wrap="none" lIns="90000" tIns="46800" rIns="90000" bIns="46800" anchor="ctr"/>
          <a:lstStyle/>
          <a:p>
            <a:pPr algn="ctr" defTabSz="457200"/>
            <a:r>
              <a:rPr lang="en-US" sz="2000" b="1" spc="-1" dirty="0" err="1">
                <a:solidFill>
                  <a:srgbClr val="292929"/>
                </a:solidFill>
                <a:latin typeface="Arial"/>
              </a:rPr>
              <a:t>Палата</a:t>
            </a:r>
            <a:r>
              <a:rPr lang="en-US" sz="2000" b="1" spc="-1" dirty="0">
                <a:solidFill>
                  <a:srgbClr val="292929"/>
                </a:solidFill>
                <a:latin typeface="Arial"/>
              </a:rPr>
              <a:t> </a:t>
            </a:r>
            <a:r>
              <a:rPr lang="en-US" sz="2000" b="1" spc="-1" dirty="0" err="1">
                <a:solidFill>
                  <a:srgbClr val="292929"/>
                </a:solidFill>
                <a:latin typeface="Arial"/>
              </a:rPr>
              <a:t>по</a:t>
            </a:r>
            <a:r>
              <a:rPr lang="en-US" sz="2000" b="1" spc="-1" dirty="0">
                <a:solidFill>
                  <a:srgbClr val="292929"/>
                </a:solidFill>
                <a:latin typeface="Arial"/>
              </a:rPr>
              <a:t> </a:t>
            </a:r>
            <a:r>
              <a:rPr lang="en-US" sz="2000" b="1" spc="-1" dirty="0" err="1">
                <a:solidFill>
                  <a:srgbClr val="292929"/>
                </a:solidFill>
                <a:latin typeface="Arial"/>
              </a:rPr>
              <a:t>спорам</a:t>
            </a:r>
            <a:r>
              <a:rPr lang="en-US" sz="2000" b="1" spc="-1" dirty="0">
                <a:solidFill>
                  <a:srgbClr val="292929"/>
                </a:solidFill>
                <a:latin typeface="Arial"/>
              </a:rPr>
              <a:t>, </a:t>
            </a:r>
            <a:endParaRPr lang="en-US" sz="2000" spc="-1" dirty="0">
              <a:solidFill>
                <a:srgbClr val="292929"/>
              </a:solidFill>
              <a:latin typeface="Arial"/>
            </a:endParaRPr>
          </a:p>
          <a:p>
            <a:pPr algn="ctr" defTabSz="457200"/>
            <a:r>
              <a:rPr lang="en-US" sz="2000" b="1" spc="-1" dirty="0" err="1">
                <a:solidFill>
                  <a:srgbClr val="292929"/>
                </a:solidFill>
                <a:latin typeface="Arial"/>
              </a:rPr>
              <a:t>касающимся</a:t>
            </a:r>
            <a:r>
              <a:rPr lang="en-US" sz="2000" b="1" spc="-1" dirty="0">
                <a:solidFill>
                  <a:srgbClr val="292929"/>
                </a:solidFill>
                <a:latin typeface="Arial"/>
              </a:rPr>
              <a:t> </a:t>
            </a:r>
            <a:r>
              <a:rPr lang="en-US" sz="2000" b="1" spc="-1" dirty="0" err="1">
                <a:solidFill>
                  <a:srgbClr val="292929"/>
                </a:solidFill>
                <a:latin typeface="Arial"/>
              </a:rPr>
              <a:t>морского</a:t>
            </a:r>
            <a:r>
              <a:rPr lang="en-US" sz="2000" b="1" spc="-1" dirty="0">
                <a:solidFill>
                  <a:srgbClr val="292929"/>
                </a:solidFill>
                <a:latin typeface="Arial"/>
              </a:rPr>
              <a:t> </a:t>
            </a:r>
            <a:r>
              <a:rPr lang="en-US" sz="2000" b="1" spc="-1" dirty="0" err="1">
                <a:solidFill>
                  <a:srgbClr val="292929"/>
                </a:solidFill>
                <a:latin typeface="Arial"/>
              </a:rPr>
              <a:t>дна</a:t>
            </a:r>
            <a:r>
              <a:rPr lang="en-US" b="1" spc="-1" dirty="0">
                <a:solidFill>
                  <a:srgbClr val="292929"/>
                </a:solidFill>
                <a:latin typeface="Arial"/>
              </a:rPr>
              <a:t> </a:t>
            </a:r>
            <a:endParaRPr lang="en-US" spc="-1" dirty="0">
              <a:solidFill>
                <a:srgbClr val="292929"/>
              </a:solidFill>
              <a:latin typeface="Arial"/>
            </a:endParaRPr>
          </a:p>
        </p:txBody>
      </p:sp>
      <p:sp>
        <p:nvSpPr>
          <p:cNvPr id="102" name="CustomShape 3"/>
          <p:cNvSpPr/>
          <p:nvPr/>
        </p:nvSpPr>
        <p:spPr>
          <a:xfrm>
            <a:off x="2208360" y="3357720"/>
            <a:ext cx="3456000" cy="1439640"/>
          </a:xfrm>
          <a:prstGeom prst="rect">
            <a:avLst/>
          </a:prstGeom>
          <a:blipFill>
            <a:blip r:embed="rId2"/>
            <a:tile tx="0" ty="0" sx="100000" sy="100000" flip="none" algn="tl"/>
          </a:blipFill>
          <a:ln w="9360">
            <a:solidFill>
              <a:srgbClr val="292929"/>
            </a:solidFill>
            <a:miter/>
          </a:ln>
        </p:spPr>
        <p:style>
          <a:lnRef idx="0">
            <a:scrgbClr r="0" g="0" b="0"/>
          </a:lnRef>
          <a:fillRef idx="0">
            <a:scrgbClr r="0" g="0" b="0"/>
          </a:fillRef>
          <a:effectRef idx="0">
            <a:scrgbClr r="0" g="0" b="0"/>
          </a:effectRef>
          <a:fontRef idx="minor"/>
        </p:style>
        <p:txBody>
          <a:bodyPr wrap="none" lIns="90000" tIns="46800" rIns="90000" bIns="46800" anchor="ctr"/>
          <a:lstStyle/>
          <a:p>
            <a:pPr algn="ctr" defTabSz="457200"/>
            <a:r>
              <a:rPr lang="en-US" sz="2000" b="1" spc="-1">
                <a:solidFill>
                  <a:srgbClr val="292929"/>
                </a:solidFill>
                <a:latin typeface="Arial"/>
              </a:rPr>
              <a:t>Палата упрощённого </a:t>
            </a:r>
            <a:endParaRPr lang="en-US" sz="2000" spc="-1">
              <a:solidFill>
                <a:srgbClr val="292929"/>
              </a:solidFill>
              <a:latin typeface="Arial"/>
            </a:endParaRPr>
          </a:p>
          <a:p>
            <a:pPr algn="ctr" defTabSz="457200"/>
            <a:r>
              <a:rPr lang="en-US" sz="2000" b="1" spc="-1">
                <a:solidFill>
                  <a:srgbClr val="292929"/>
                </a:solidFill>
                <a:latin typeface="Arial"/>
              </a:rPr>
              <a:t>судопроизводства</a:t>
            </a:r>
            <a:r>
              <a:rPr lang="en-US" spc="-1">
                <a:solidFill>
                  <a:srgbClr val="292929"/>
                </a:solidFill>
                <a:latin typeface="Arial"/>
              </a:rPr>
              <a:t> </a:t>
            </a:r>
          </a:p>
        </p:txBody>
      </p:sp>
      <p:sp>
        <p:nvSpPr>
          <p:cNvPr id="103" name="CustomShape 4"/>
          <p:cNvSpPr/>
          <p:nvPr/>
        </p:nvSpPr>
        <p:spPr>
          <a:xfrm>
            <a:off x="2238467" y="5193540"/>
            <a:ext cx="3313080" cy="1295640"/>
          </a:xfrm>
          <a:prstGeom prst="rect">
            <a:avLst/>
          </a:prstGeom>
          <a:blipFill>
            <a:blip r:embed="rId2"/>
            <a:tile tx="0" ty="0" sx="100000" sy="100000" flip="none" algn="tl"/>
          </a:blipFill>
          <a:ln w="9360">
            <a:solidFill>
              <a:srgbClr val="292929"/>
            </a:solidFill>
            <a:miter/>
          </a:ln>
        </p:spPr>
        <p:style>
          <a:lnRef idx="0">
            <a:scrgbClr r="0" g="0" b="0"/>
          </a:lnRef>
          <a:fillRef idx="0">
            <a:scrgbClr r="0" g="0" b="0"/>
          </a:fillRef>
          <a:effectRef idx="0">
            <a:scrgbClr r="0" g="0" b="0"/>
          </a:effectRef>
          <a:fontRef idx="minor"/>
        </p:style>
        <p:txBody>
          <a:bodyPr wrap="none" lIns="90000" tIns="46800" rIns="90000" bIns="46800" anchor="ctr"/>
          <a:lstStyle/>
          <a:p>
            <a:pPr algn="ctr" defTabSz="457200"/>
            <a:r>
              <a:rPr lang="en-US" sz="2000" b="1" spc="-1" dirty="0" err="1">
                <a:solidFill>
                  <a:srgbClr val="292929"/>
                </a:solidFill>
                <a:latin typeface="Arial"/>
              </a:rPr>
              <a:t>Палата</a:t>
            </a:r>
            <a:r>
              <a:rPr lang="en-US" sz="2000" b="1" spc="-1" dirty="0">
                <a:solidFill>
                  <a:srgbClr val="292929"/>
                </a:solidFill>
                <a:latin typeface="Arial"/>
              </a:rPr>
              <a:t> </a:t>
            </a:r>
            <a:r>
              <a:rPr lang="en-US" sz="2000" b="1" spc="-1" dirty="0" err="1">
                <a:solidFill>
                  <a:srgbClr val="292929"/>
                </a:solidFill>
                <a:latin typeface="Arial"/>
              </a:rPr>
              <a:t>по</a:t>
            </a:r>
            <a:r>
              <a:rPr lang="en-US" sz="2000" b="1" spc="-1" dirty="0">
                <a:solidFill>
                  <a:srgbClr val="292929"/>
                </a:solidFill>
                <a:latin typeface="Arial"/>
              </a:rPr>
              <a:t> </a:t>
            </a:r>
            <a:endParaRPr lang="en-US" sz="2000" spc="-1" dirty="0">
              <a:solidFill>
                <a:srgbClr val="292929"/>
              </a:solidFill>
              <a:latin typeface="Arial"/>
            </a:endParaRPr>
          </a:p>
          <a:p>
            <a:pPr algn="ctr" defTabSz="457200"/>
            <a:r>
              <a:rPr lang="en-US" sz="2000" b="1" spc="-1" dirty="0" err="1">
                <a:solidFill>
                  <a:srgbClr val="292929"/>
                </a:solidFill>
                <a:latin typeface="Arial"/>
              </a:rPr>
              <a:t>рыболовным</a:t>
            </a:r>
            <a:r>
              <a:rPr lang="en-US" sz="2000" b="1" spc="-1" dirty="0">
                <a:solidFill>
                  <a:srgbClr val="292929"/>
                </a:solidFill>
                <a:latin typeface="Arial"/>
              </a:rPr>
              <a:t> </a:t>
            </a:r>
            <a:r>
              <a:rPr lang="en-US" sz="2000" b="1" spc="-1" dirty="0" err="1">
                <a:solidFill>
                  <a:srgbClr val="292929"/>
                </a:solidFill>
                <a:latin typeface="Arial"/>
              </a:rPr>
              <a:t>спорам</a:t>
            </a:r>
            <a:r>
              <a:rPr lang="en-US" spc="-1" dirty="0">
                <a:solidFill>
                  <a:srgbClr val="292929"/>
                </a:solidFill>
                <a:latin typeface="Arial"/>
              </a:rPr>
              <a:t> </a:t>
            </a:r>
          </a:p>
        </p:txBody>
      </p:sp>
      <p:sp>
        <p:nvSpPr>
          <p:cNvPr id="104" name="CustomShape 5"/>
          <p:cNvSpPr/>
          <p:nvPr/>
        </p:nvSpPr>
        <p:spPr>
          <a:xfrm>
            <a:off x="6456360" y="5229360"/>
            <a:ext cx="3672000" cy="1224000"/>
          </a:xfrm>
          <a:prstGeom prst="rect">
            <a:avLst/>
          </a:prstGeom>
          <a:blipFill>
            <a:blip r:embed="rId2"/>
            <a:tile tx="0" ty="0" sx="100000" sy="100000" flip="none" algn="tl"/>
          </a:blipFill>
          <a:ln w="9360">
            <a:solidFill>
              <a:srgbClr val="292929"/>
            </a:solidFill>
            <a:miter/>
          </a:ln>
        </p:spPr>
        <p:style>
          <a:lnRef idx="0">
            <a:scrgbClr r="0" g="0" b="0"/>
          </a:lnRef>
          <a:fillRef idx="0">
            <a:scrgbClr r="0" g="0" b="0"/>
          </a:fillRef>
          <a:effectRef idx="0">
            <a:scrgbClr r="0" g="0" b="0"/>
          </a:effectRef>
          <a:fontRef idx="minor"/>
        </p:style>
        <p:txBody>
          <a:bodyPr wrap="none" lIns="90000" tIns="46800" rIns="90000" bIns="46800" anchor="ctr"/>
          <a:lstStyle/>
          <a:p>
            <a:pPr algn="ctr" defTabSz="457200"/>
            <a:r>
              <a:rPr lang="en-US" sz="2000" b="1" spc="-1" dirty="0" err="1">
                <a:solidFill>
                  <a:srgbClr val="292929"/>
                </a:solidFill>
                <a:latin typeface="Arial"/>
              </a:rPr>
              <a:t>Палата</a:t>
            </a:r>
            <a:r>
              <a:rPr lang="en-US" sz="2000" b="1" spc="-1" dirty="0">
                <a:solidFill>
                  <a:srgbClr val="292929"/>
                </a:solidFill>
                <a:latin typeface="Arial"/>
              </a:rPr>
              <a:t>, </a:t>
            </a:r>
            <a:r>
              <a:rPr lang="en-US" sz="2000" b="1" spc="-1" dirty="0" err="1">
                <a:solidFill>
                  <a:srgbClr val="292929"/>
                </a:solidFill>
                <a:latin typeface="Arial"/>
              </a:rPr>
              <a:t>созданные</a:t>
            </a:r>
            <a:r>
              <a:rPr lang="en-US" sz="2000" b="1" spc="-1" dirty="0">
                <a:solidFill>
                  <a:srgbClr val="292929"/>
                </a:solidFill>
                <a:latin typeface="Arial"/>
              </a:rPr>
              <a:t> </a:t>
            </a:r>
            <a:endParaRPr lang="en-US" sz="2000" spc="-1" dirty="0">
              <a:solidFill>
                <a:srgbClr val="292929"/>
              </a:solidFill>
              <a:latin typeface="Arial"/>
            </a:endParaRPr>
          </a:p>
          <a:p>
            <a:pPr algn="ctr" defTabSz="457200"/>
            <a:r>
              <a:rPr lang="en-US" sz="2000" b="1" spc="-1" dirty="0">
                <a:solidFill>
                  <a:srgbClr val="292929"/>
                </a:solidFill>
                <a:latin typeface="Arial"/>
              </a:rPr>
              <a:t>в </a:t>
            </a:r>
            <a:r>
              <a:rPr lang="en-US" sz="2000" b="1" spc="-1" dirty="0" err="1">
                <a:solidFill>
                  <a:srgbClr val="292929"/>
                </a:solidFill>
                <a:latin typeface="Arial"/>
              </a:rPr>
              <a:t>соответствии</a:t>
            </a:r>
            <a:r>
              <a:rPr lang="en-US" sz="2000" b="1" spc="-1" dirty="0">
                <a:solidFill>
                  <a:srgbClr val="292929"/>
                </a:solidFill>
                <a:latin typeface="Arial"/>
              </a:rPr>
              <a:t> с </a:t>
            </a:r>
            <a:endParaRPr lang="en-US" sz="2000" spc="-1" dirty="0">
              <a:solidFill>
                <a:srgbClr val="292929"/>
              </a:solidFill>
              <a:latin typeface="Arial"/>
            </a:endParaRPr>
          </a:p>
          <a:p>
            <a:pPr algn="ctr" defTabSz="457200"/>
            <a:r>
              <a:rPr lang="en-US" sz="2000" b="1" spc="-1" dirty="0">
                <a:solidFill>
                  <a:srgbClr val="292929"/>
                </a:solidFill>
                <a:latin typeface="Arial"/>
              </a:rPr>
              <a:t>п.2 ст.15 </a:t>
            </a:r>
            <a:r>
              <a:rPr lang="en-US" sz="2000" b="1" spc="-1" dirty="0" err="1">
                <a:solidFill>
                  <a:srgbClr val="292929"/>
                </a:solidFill>
                <a:latin typeface="Arial"/>
              </a:rPr>
              <a:t>Статута</a:t>
            </a:r>
            <a:r>
              <a:rPr lang="en-US" sz="2000" b="1" spc="-1" dirty="0">
                <a:solidFill>
                  <a:srgbClr val="292929"/>
                </a:solidFill>
                <a:latin typeface="Arial"/>
              </a:rPr>
              <a:t> </a:t>
            </a:r>
            <a:r>
              <a:rPr lang="en-US" sz="2000" b="1" spc="-1" dirty="0" err="1">
                <a:solidFill>
                  <a:srgbClr val="292929"/>
                </a:solidFill>
                <a:latin typeface="Arial"/>
              </a:rPr>
              <a:t>Трибунала</a:t>
            </a:r>
            <a:r>
              <a:rPr lang="en-US" spc="-1" dirty="0">
                <a:solidFill>
                  <a:srgbClr val="292929"/>
                </a:solidFill>
                <a:latin typeface="Arial"/>
              </a:rPr>
              <a:t> </a:t>
            </a:r>
          </a:p>
        </p:txBody>
      </p:sp>
      <p:sp>
        <p:nvSpPr>
          <p:cNvPr id="105" name="CustomShape 6"/>
          <p:cNvSpPr/>
          <p:nvPr/>
        </p:nvSpPr>
        <p:spPr>
          <a:xfrm>
            <a:off x="6456360" y="3429000"/>
            <a:ext cx="3672000" cy="1368360"/>
          </a:xfrm>
          <a:prstGeom prst="rect">
            <a:avLst/>
          </a:prstGeom>
          <a:blipFill>
            <a:blip r:embed="rId2"/>
            <a:tile tx="0" ty="0" sx="100000" sy="100000" flip="none" algn="tl"/>
          </a:blipFill>
          <a:ln w="9360">
            <a:solidFill>
              <a:srgbClr val="292929"/>
            </a:solidFill>
            <a:miter/>
          </a:ln>
        </p:spPr>
        <p:style>
          <a:lnRef idx="0">
            <a:scrgbClr r="0" g="0" b="0"/>
          </a:lnRef>
          <a:fillRef idx="0">
            <a:scrgbClr r="0" g="0" b="0"/>
          </a:fillRef>
          <a:effectRef idx="0">
            <a:scrgbClr r="0" g="0" b="0"/>
          </a:effectRef>
          <a:fontRef idx="minor"/>
        </p:style>
        <p:txBody>
          <a:bodyPr wrap="none" lIns="90000" tIns="46800" rIns="90000" bIns="46800" anchor="ctr"/>
          <a:lstStyle/>
          <a:p>
            <a:pPr algn="ctr" defTabSz="457200"/>
            <a:r>
              <a:rPr lang="en-US" sz="2000" b="1" spc="-1">
                <a:solidFill>
                  <a:srgbClr val="292929"/>
                </a:solidFill>
                <a:latin typeface="Arial"/>
              </a:rPr>
              <a:t>Палата по спорам </a:t>
            </a:r>
            <a:endParaRPr lang="en-US" sz="2000" spc="-1">
              <a:solidFill>
                <a:srgbClr val="292929"/>
              </a:solidFill>
              <a:latin typeface="Arial"/>
            </a:endParaRPr>
          </a:p>
          <a:p>
            <a:pPr algn="ctr" defTabSz="457200"/>
            <a:r>
              <a:rPr lang="en-US" sz="2000" b="1" spc="-1">
                <a:solidFill>
                  <a:srgbClr val="292929"/>
                </a:solidFill>
                <a:latin typeface="Arial"/>
              </a:rPr>
              <a:t>относительно делимитации </a:t>
            </a:r>
            <a:endParaRPr lang="en-US" sz="2000" spc="-1">
              <a:solidFill>
                <a:srgbClr val="292929"/>
              </a:solidFill>
              <a:latin typeface="Arial"/>
            </a:endParaRPr>
          </a:p>
          <a:p>
            <a:pPr algn="ctr" defTabSz="457200"/>
            <a:r>
              <a:rPr lang="en-US" sz="2000" b="1" spc="-1">
                <a:solidFill>
                  <a:srgbClr val="292929"/>
                </a:solidFill>
                <a:latin typeface="Arial"/>
              </a:rPr>
              <a:t>морских пространств </a:t>
            </a:r>
            <a:endParaRPr lang="en-US" sz="2000" spc="-1">
              <a:solidFill>
                <a:srgbClr val="292929"/>
              </a:solidFill>
              <a:latin typeface="Arial"/>
            </a:endParaRPr>
          </a:p>
        </p:txBody>
      </p:sp>
      <p:sp>
        <p:nvSpPr>
          <p:cNvPr id="106" name="CustomShape 7"/>
          <p:cNvSpPr/>
          <p:nvPr/>
        </p:nvSpPr>
        <p:spPr>
          <a:xfrm>
            <a:off x="6456360" y="1844640"/>
            <a:ext cx="3456000" cy="1297080"/>
          </a:xfrm>
          <a:prstGeom prst="rect">
            <a:avLst/>
          </a:prstGeom>
          <a:blipFill>
            <a:blip r:embed="rId3">
              <a:extLst>
                <a:ext uri="{BEBA8EAE-BF5A-486C-A8C5-ECC9F3942E4B}">
                  <a14:imgProps xmlns:a14="http://schemas.microsoft.com/office/drawing/2010/main">
                    <a14:imgLayer r:embed="rId4">
                      <a14:imgEffect>
                        <a14:artisticMarker/>
                      </a14:imgEffect>
                    </a14:imgLayer>
                  </a14:imgProps>
                </a:ext>
              </a:extLst>
            </a:blip>
            <a:tile tx="0" ty="0" sx="100000" sy="100000" flip="none" algn="tl"/>
          </a:blipFill>
          <a:ln w="9360">
            <a:solidFill>
              <a:schemeClr val="bg1"/>
            </a:solidFill>
            <a:miter/>
          </a:ln>
        </p:spPr>
        <p:style>
          <a:lnRef idx="0">
            <a:scrgbClr r="0" g="0" b="0"/>
          </a:lnRef>
          <a:fillRef idx="0">
            <a:scrgbClr r="0" g="0" b="0"/>
          </a:fillRef>
          <a:effectRef idx="0">
            <a:scrgbClr r="0" g="0" b="0"/>
          </a:effectRef>
          <a:fontRef idx="minor"/>
        </p:style>
        <p:txBody>
          <a:bodyPr wrap="none" lIns="90000" tIns="46800" rIns="90000" bIns="46800" anchor="ctr"/>
          <a:lstStyle/>
          <a:p>
            <a:pPr algn="ctr" defTabSz="457200"/>
            <a:r>
              <a:rPr lang="en-US" sz="2000" b="1" spc="-1" dirty="0" err="1">
                <a:solidFill>
                  <a:srgbClr val="292929"/>
                </a:solidFill>
                <a:latin typeface="Arial"/>
              </a:rPr>
              <a:t>Палата</a:t>
            </a:r>
            <a:r>
              <a:rPr lang="en-US" sz="2000" b="1" spc="-1" dirty="0">
                <a:solidFill>
                  <a:srgbClr val="292929"/>
                </a:solidFill>
                <a:latin typeface="Arial"/>
              </a:rPr>
              <a:t> </a:t>
            </a:r>
            <a:r>
              <a:rPr lang="en-US" sz="2000" b="1" spc="-1" dirty="0" err="1">
                <a:solidFill>
                  <a:srgbClr val="292929"/>
                </a:solidFill>
                <a:latin typeface="Arial"/>
              </a:rPr>
              <a:t>по</a:t>
            </a:r>
            <a:r>
              <a:rPr lang="en-US" sz="2000" b="1" spc="-1" dirty="0">
                <a:solidFill>
                  <a:srgbClr val="292929"/>
                </a:solidFill>
                <a:latin typeface="Arial"/>
              </a:rPr>
              <a:t> </a:t>
            </a:r>
            <a:r>
              <a:rPr lang="en-US" sz="2000" b="1" spc="-1" dirty="0" err="1">
                <a:solidFill>
                  <a:srgbClr val="292929"/>
                </a:solidFill>
                <a:latin typeface="Arial"/>
              </a:rPr>
              <a:t>спорам</a:t>
            </a:r>
            <a:r>
              <a:rPr lang="en-US" sz="2000" b="1" spc="-1" dirty="0">
                <a:solidFill>
                  <a:srgbClr val="292929"/>
                </a:solidFill>
                <a:latin typeface="Arial"/>
              </a:rPr>
              <a:t>, </a:t>
            </a:r>
            <a:endParaRPr lang="en-US" sz="2000" spc="-1" dirty="0">
              <a:solidFill>
                <a:srgbClr val="292929"/>
              </a:solidFill>
              <a:latin typeface="Arial"/>
            </a:endParaRPr>
          </a:p>
          <a:p>
            <a:pPr algn="ctr" defTabSz="457200"/>
            <a:r>
              <a:rPr lang="en-US" sz="2000" b="1" spc="-1" dirty="0" err="1">
                <a:solidFill>
                  <a:srgbClr val="292929"/>
                </a:solidFill>
                <a:latin typeface="Arial"/>
              </a:rPr>
              <a:t>касающимся</a:t>
            </a:r>
            <a:r>
              <a:rPr lang="en-US" sz="2000" b="1" spc="-1" dirty="0">
                <a:solidFill>
                  <a:srgbClr val="292929"/>
                </a:solidFill>
                <a:latin typeface="Arial"/>
              </a:rPr>
              <a:t> </a:t>
            </a:r>
            <a:r>
              <a:rPr lang="en-US" sz="2000" b="1" spc="-1" dirty="0" err="1">
                <a:solidFill>
                  <a:srgbClr val="292929"/>
                </a:solidFill>
                <a:latin typeface="Arial"/>
              </a:rPr>
              <a:t>окружающей</a:t>
            </a:r>
            <a:r>
              <a:rPr lang="en-US" sz="2000" b="1" spc="-1" dirty="0">
                <a:solidFill>
                  <a:srgbClr val="292929"/>
                </a:solidFill>
                <a:latin typeface="Arial"/>
              </a:rPr>
              <a:t> </a:t>
            </a:r>
            <a:endParaRPr lang="en-US" sz="2000" spc="-1" dirty="0">
              <a:solidFill>
                <a:srgbClr val="292929"/>
              </a:solidFill>
              <a:latin typeface="Arial"/>
            </a:endParaRPr>
          </a:p>
          <a:p>
            <a:pPr algn="ctr" defTabSz="457200"/>
            <a:r>
              <a:rPr lang="en-US" sz="2000" b="1" spc="-1" dirty="0" err="1">
                <a:solidFill>
                  <a:srgbClr val="292929"/>
                </a:solidFill>
                <a:latin typeface="Arial"/>
              </a:rPr>
              <a:t>морской</a:t>
            </a:r>
            <a:r>
              <a:rPr lang="en-US" sz="2000" b="1" spc="-1" dirty="0">
                <a:solidFill>
                  <a:srgbClr val="292929"/>
                </a:solidFill>
                <a:latin typeface="Arial"/>
              </a:rPr>
              <a:t> </a:t>
            </a:r>
            <a:r>
              <a:rPr lang="en-US" sz="2000" b="1" spc="-1" dirty="0" err="1">
                <a:solidFill>
                  <a:srgbClr val="292929"/>
                </a:solidFill>
                <a:latin typeface="Arial"/>
              </a:rPr>
              <a:t>среды</a:t>
            </a:r>
            <a:r>
              <a:rPr lang="en-US" spc="-1" dirty="0">
                <a:solidFill>
                  <a:srgbClr val="292929"/>
                </a:solidFill>
                <a:latin typeface="Arial"/>
              </a:rPr>
              <a:t> </a:t>
            </a:r>
          </a:p>
        </p:txBody>
      </p:sp>
    </p:spTree>
    <p:extLst>
      <p:ext uri="{BB962C8B-B14F-4D97-AF65-F5344CB8AC3E}">
        <p14:creationId xmlns:p14="http://schemas.microsoft.com/office/powerpoint/2010/main" val="313488623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lumMod val="50000"/>
            <a:lumOff val="50000"/>
          </a:schemeClr>
        </a:solidFill>
        <a:effectLst/>
      </p:bgPr>
    </p:bg>
    <p:spTree>
      <p:nvGrpSpPr>
        <p:cNvPr id="1" name=""/>
        <p:cNvGrpSpPr/>
        <p:nvPr/>
      </p:nvGrpSpPr>
      <p:grpSpPr>
        <a:xfrm>
          <a:off x="0" y="0"/>
          <a:ext cx="0" cy="0"/>
          <a:chOff x="0" y="0"/>
          <a:chExt cx="0" cy="0"/>
        </a:xfrm>
      </p:grpSpPr>
      <p:sp>
        <p:nvSpPr>
          <p:cNvPr id="107" name="TextShape 1"/>
          <p:cNvSpPr txBox="1"/>
          <p:nvPr/>
        </p:nvSpPr>
        <p:spPr>
          <a:xfrm>
            <a:off x="3660464" y="-233034"/>
            <a:ext cx="7157880" cy="1413000"/>
          </a:xfrm>
          <a:prstGeom prst="rect">
            <a:avLst/>
          </a:prstGeom>
          <a:noFill/>
          <a:ln>
            <a:noFill/>
          </a:ln>
        </p:spPr>
        <p:txBody>
          <a:bodyPr lIns="90000" tIns="46800" rIns="90000" bIns="46800" anchor="b"/>
          <a:lstStyle/>
          <a:p>
            <a:pPr defTabSz="457200"/>
            <a:r>
              <a:rPr lang="en-US" sz="4000" spc="-1" dirty="0" err="1">
                <a:solidFill>
                  <a:srgbClr val="000000"/>
                </a:solidFill>
                <a:latin typeface="Arial"/>
              </a:rPr>
              <a:t>Функции</a:t>
            </a:r>
            <a:r>
              <a:rPr lang="en-US" sz="4000" spc="-1" dirty="0">
                <a:solidFill>
                  <a:srgbClr val="000000"/>
                </a:solidFill>
                <a:latin typeface="Arial"/>
              </a:rPr>
              <a:t> МТМП </a:t>
            </a:r>
          </a:p>
        </p:txBody>
      </p:sp>
      <p:sp>
        <p:nvSpPr>
          <p:cNvPr id="108" name="CustomShape 2"/>
          <p:cNvSpPr/>
          <p:nvPr/>
        </p:nvSpPr>
        <p:spPr>
          <a:xfrm>
            <a:off x="2135280" y="1989000"/>
            <a:ext cx="6192720" cy="1008360"/>
          </a:xfrm>
          <a:prstGeom prst="rect">
            <a:avLst/>
          </a:prstGeom>
          <a:blipFill>
            <a:blip r:embed="rId2"/>
            <a:tile tx="0" ty="0" sx="100000" sy="100000" flip="none" algn="tl"/>
          </a:blipFill>
          <a:ln w="9360">
            <a:solidFill>
              <a:schemeClr val="bg1"/>
            </a:solidFill>
            <a:miter/>
          </a:ln>
        </p:spPr>
        <p:style>
          <a:lnRef idx="0">
            <a:scrgbClr r="0" g="0" b="0"/>
          </a:lnRef>
          <a:fillRef idx="0">
            <a:scrgbClr r="0" g="0" b="0"/>
          </a:fillRef>
          <a:effectRef idx="0">
            <a:scrgbClr r="0" g="0" b="0"/>
          </a:effectRef>
          <a:fontRef idx="minor"/>
        </p:style>
        <p:txBody>
          <a:bodyPr wrap="none" lIns="90000" tIns="46800" rIns="90000" bIns="46800" anchor="ctr"/>
          <a:lstStyle/>
          <a:p>
            <a:pPr algn="ctr" defTabSz="457200"/>
            <a:r>
              <a:rPr lang="en-US" sz="2000" b="1" spc="-1">
                <a:solidFill>
                  <a:srgbClr val="292929"/>
                </a:solidFill>
                <a:latin typeface="Arial"/>
              </a:rPr>
              <a:t>Судопроизводство в области морского права</a:t>
            </a:r>
            <a:endParaRPr lang="en-US" sz="2000" spc="-1">
              <a:solidFill>
                <a:srgbClr val="292929"/>
              </a:solidFill>
              <a:latin typeface="Arial"/>
            </a:endParaRPr>
          </a:p>
        </p:txBody>
      </p:sp>
      <p:sp>
        <p:nvSpPr>
          <p:cNvPr id="109" name="CustomShape 3"/>
          <p:cNvSpPr/>
          <p:nvPr/>
        </p:nvSpPr>
        <p:spPr>
          <a:xfrm>
            <a:off x="2711280" y="3357720"/>
            <a:ext cx="7488360" cy="1223640"/>
          </a:xfrm>
          <a:prstGeom prst="rect">
            <a:avLst/>
          </a:prstGeom>
          <a:blipFill>
            <a:blip r:embed="rId2"/>
            <a:tile tx="0" ty="0" sx="100000" sy="100000" flip="none" algn="tl"/>
          </a:blipFill>
          <a:ln w="9360">
            <a:solidFill>
              <a:srgbClr val="292929"/>
            </a:solidFill>
            <a:miter/>
          </a:ln>
        </p:spPr>
        <p:style>
          <a:lnRef idx="0">
            <a:scrgbClr r="0" g="0" b="0"/>
          </a:lnRef>
          <a:fillRef idx="0">
            <a:scrgbClr r="0" g="0" b="0"/>
          </a:fillRef>
          <a:effectRef idx="0">
            <a:scrgbClr r="0" g="0" b="0"/>
          </a:effectRef>
          <a:fontRef idx="minor"/>
        </p:style>
        <p:txBody>
          <a:bodyPr wrap="none" lIns="90000" tIns="46800" rIns="90000" bIns="46800" anchor="ctr"/>
          <a:lstStyle/>
          <a:p>
            <a:pPr algn="ctr" defTabSz="457200"/>
            <a:r>
              <a:rPr lang="en-US" sz="2000" b="1" spc="-1" dirty="0" err="1">
                <a:solidFill>
                  <a:srgbClr val="292929"/>
                </a:solidFill>
                <a:latin typeface="Arial"/>
              </a:rPr>
              <a:t>Выдача</a:t>
            </a:r>
            <a:r>
              <a:rPr lang="en-US" sz="2000" b="1" spc="-1" dirty="0">
                <a:solidFill>
                  <a:srgbClr val="292929"/>
                </a:solidFill>
                <a:latin typeface="Arial"/>
              </a:rPr>
              <a:t> </a:t>
            </a:r>
            <a:r>
              <a:rPr lang="en-US" sz="2000" b="1" spc="-1" dirty="0" err="1">
                <a:solidFill>
                  <a:srgbClr val="292929"/>
                </a:solidFill>
                <a:latin typeface="Arial"/>
              </a:rPr>
              <a:t>консультативных</a:t>
            </a:r>
            <a:r>
              <a:rPr lang="en-US" sz="2000" b="1" spc="-1" dirty="0">
                <a:solidFill>
                  <a:srgbClr val="292929"/>
                </a:solidFill>
                <a:latin typeface="Arial"/>
              </a:rPr>
              <a:t> </a:t>
            </a:r>
            <a:r>
              <a:rPr lang="en-US" sz="2000" b="1" spc="-1" dirty="0" err="1">
                <a:solidFill>
                  <a:srgbClr val="292929"/>
                </a:solidFill>
                <a:latin typeface="Arial"/>
              </a:rPr>
              <a:t>заключений</a:t>
            </a:r>
            <a:r>
              <a:rPr lang="en-US" sz="2000" b="1" spc="-1" dirty="0">
                <a:solidFill>
                  <a:srgbClr val="292929"/>
                </a:solidFill>
                <a:latin typeface="Arial"/>
              </a:rPr>
              <a:t> </a:t>
            </a:r>
            <a:r>
              <a:rPr lang="en-US" sz="2000" b="1" spc="-1" dirty="0" err="1">
                <a:solidFill>
                  <a:srgbClr val="292929"/>
                </a:solidFill>
                <a:latin typeface="Arial"/>
              </a:rPr>
              <a:t>согласно</a:t>
            </a:r>
            <a:r>
              <a:rPr lang="en-US" sz="2000" b="1" spc="-1" dirty="0">
                <a:solidFill>
                  <a:srgbClr val="292929"/>
                </a:solidFill>
                <a:latin typeface="Arial"/>
              </a:rPr>
              <a:t> </a:t>
            </a:r>
            <a:endParaRPr lang="en-US" sz="2000" spc="-1" dirty="0">
              <a:solidFill>
                <a:srgbClr val="292929"/>
              </a:solidFill>
              <a:latin typeface="Arial"/>
            </a:endParaRPr>
          </a:p>
          <a:p>
            <a:pPr algn="ctr" defTabSz="457200"/>
            <a:r>
              <a:rPr lang="en-US" sz="2000" b="1" spc="-1" dirty="0" err="1">
                <a:solidFill>
                  <a:srgbClr val="292929"/>
                </a:solidFill>
                <a:latin typeface="Arial"/>
              </a:rPr>
              <a:t>международным</a:t>
            </a:r>
            <a:r>
              <a:rPr lang="en-US" sz="2000" b="1" spc="-1" dirty="0">
                <a:solidFill>
                  <a:srgbClr val="292929"/>
                </a:solidFill>
                <a:latin typeface="Arial"/>
              </a:rPr>
              <a:t> </a:t>
            </a:r>
            <a:r>
              <a:rPr lang="en-US" sz="2000" b="1" spc="-1" dirty="0" err="1">
                <a:solidFill>
                  <a:srgbClr val="292929"/>
                </a:solidFill>
                <a:latin typeface="Arial"/>
              </a:rPr>
              <a:t>соглашениям</a:t>
            </a:r>
            <a:r>
              <a:rPr lang="en-US" sz="2000" b="1" spc="-1" dirty="0">
                <a:solidFill>
                  <a:srgbClr val="292929"/>
                </a:solidFill>
                <a:latin typeface="Arial"/>
              </a:rPr>
              <a:t>, </a:t>
            </a:r>
            <a:endParaRPr lang="en-US" sz="2000" spc="-1" dirty="0">
              <a:solidFill>
                <a:srgbClr val="292929"/>
              </a:solidFill>
              <a:latin typeface="Arial"/>
            </a:endParaRPr>
          </a:p>
          <a:p>
            <a:pPr algn="ctr" defTabSz="457200"/>
            <a:r>
              <a:rPr lang="en-US" sz="2000" b="1" spc="-1" dirty="0" err="1">
                <a:solidFill>
                  <a:srgbClr val="292929"/>
                </a:solidFill>
                <a:latin typeface="Arial"/>
              </a:rPr>
              <a:t>касающихся</a:t>
            </a:r>
            <a:r>
              <a:rPr lang="en-US" sz="2000" b="1" spc="-1" dirty="0">
                <a:solidFill>
                  <a:srgbClr val="292929"/>
                </a:solidFill>
                <a:latin typeface="Arial"/>
              </a:rPr>
              <a:t> </a:t>
            </a:r>
            <a:r>
              <a:rPr lang="en-US" sz="2000" b="1" spc="-1" dirty="0" err="1">
                <a:solidFill>
                  <a:srgbClr val="292929"/>
                </a:solidFill>
                <a:latin typeface="Arial"/>
              </a:rPr>
              <a:t>Конвенции</a:t>
            </a:r>
            <a:r>
              <a:rPr lang="en-US" sz="2000" b="1" spc="-1" dirty="0">
                <a:solidFill>
                  <a:srgbClr val="292929"/>
                </a:solidFill>
                <a:latin typeface="Arial"/>
              </a:rPr>
              <a:t> </a:t>
            </a:r>
            <a:r>
              <a:rPr lang="en-US" sz="2000" b="1" spc="-1" dirty="0" err="1">
                <a:solidFill>
                  <a:srgbClr val="292929"/>
                </a:solidFill>
                <a:latin typeface="Arial"/>
              </a:rPr>
              <a:t>по</a:t>
            </a:r>
            <a:r>
              <a:rPr lang="en-US" sz="2000" b="1" spc="-1" dirty="0">
                <a:solidFill>
                  <a:srgbClr val="292929"/>
                </a:solidFill>
                <a:latin typeface="Arial"/>
              </a:rPr>
              <a:t> </a:t>
            </a:r>
            <a:r>
              <a:rPr lang="en-US" sz="2000" b="1" spc="-1" dirty="0" err="1">
                <a:solidFill>
                  <a:srgbClr val="292929"/>
                </a:solidFill>
                <a:latin typeface="Arial"/>
              </a:rPr>
              <a:t>морскому</a:t>
            </a:r>
            <a:r>
              <a:rPr lang="en-US" sz="2000" b="1" spc="-1" dirty="0">
                <a:solidFill>
                  <a:srgbClr val="292929"/>
                </a:solidFill>
                <a:latin typeface="Arial"/>
              </a:rPr>
              <a:t> </a:t>
            </a:r>
            <a:r>
              <a:rPr lang="en-US" sz="2000" b="1" spc="-1" dirty="0" err="1">
                <a:solidFill>
                  <a:srgbClr val="292929"/>
                </a:solidFill>
                <a:latin typeface="Arial"/>
              </a:rPr>
              <a:t>праву</a:t>
            </a:r>
            <a:endParaRPr lang="en-US" sz="2000" spc="-1" dirty="0">
              <a:solidFill>
                <a:srgbClr val="292929"/>
              </a:solidFill>
              <a:latin typeface="Arial"/>
            </a:endParaRPr>
          </a:p>
        </p:txBody>
      </p:sp>
      <p:sp>
        <p:nvSpPr>
          <p:cNvPr id="110" name="CustomShape 4"/>
          <p:cNvSpPr/>
          <p:nvPr/>
        </p:nvSpPr>
        <p:spPr>
          <a:xfrm>
            <a:off x="3927224" y="5175114"/>
            <a:ext cx="6624360" cy="861840"/>
          </a:xfrm>
          <a:prstGeom prst="rect">
            <a:avLst/>
          </a:prstGeom>
          <a:blipFill>
            <a:blip r:embed="rId2"/>
            <a:tile tx="0" ty="0" sx="100000" sy="100000" flip="none" algn="tl"/>
          </a:blipFill>
          <a:ln w="9360">
            <a:solidFill>
              <a:srgbClr val="292929"/>
            </a:solidFill>
            <a:miter/>
          </a:ln>
        </p:spPr>
        <p:style>
          <a:lnRef idx="0">
            <a:scrgbClr r="0" g="0" b="0"/>
          </a:lnRef>
          <a:fillRef idx="0">
            <a:scrgbClr r="0" g="0" b="0"/>
          </a:fillRef>
          <a:effectRef idx="0">
            <a:scrgbClr r="0" g="0" b="0"/>
          </a:effectRef>
          <a:fontRef idx="minor"/>
        </p:style>
        <p:txBody>
          <a:bodyPr wrap="none" lIns="90000" tIns="46800" rIns="90000" bIns="46800" anchor="ctr"/>
          <a:lstStyle/>
          <a:p>
            <a:pPr algn="ctr" defTabSz="457200"/>
            <a:endParaRPr lang="en-US" spc="-1" dirty="0">
              <a:solidFill>
                <a:srgbClr val="292929"/>
              </a:solidFill>
              <a:latin typeface="Arial"/>
            </a:endParaRPr>
          </a:p>
          <a:p>
            <a:pPr algn="ctr" defTabSz="457200"/>
            <a:r>
              <a:rPr lang="en-US" sz="2000" b="1" spc="-1" dirty="0" err="1">
                <a:solidFill>
                  <a:srgbClr val="292929"/>
                </a:solidFill>
                <a:latin typeface="Arial"/>
              </a:rPr>
              <a:t>Рассмотрение</a:t>
            </a:r>
            <a:r>
              <a:rPr lang="en-US" sz="2000" b="1" spc="-1" dirty="0">
                <a:solidFill>
                  <a:srgbClr val="292929"/>
                </a:solidFill>
                <a:latin typeface="Arial"/>
              </a:rPr>
              <a:t> </a:t>
            </a:r>
            <a:r>
              <a:rPr lang="en-US" sz="2000" b="1" spc="-1" dirty="0" err="1">
                <a:solidFill>
                  <a:srgbClr val="292929"/>
                </a:solidFill>
                <a:latin typeface="Arial"/>
              </a:rPr>
              <a:t>всех</a:t>
            </a:r>
            <a:r>
              <a:rPr lang="en-US" sz="2000" b="1" spc="-1" dirty="0">
                <a:solidFill>
                  <a:srgbClr val="292929"/>
                </a:solidFill>
                <a:latin typeface="Arial"/>
              </a:rPr>
              <a:t> </a:t>
            </a:r>
            <a:r>
              <a:rPr lang="en-US" sz="2000" b="1" spc="-1" dirty="0" err="1">
                <a:solidFill>
                  <a:srgbClr val="292929"/>
                </a:solidFill>
                <a:latin typeface="Arial"/>
              </a:rPr>
              <a:t>спорных</a:t>
            </a:r>
            <a:r>
              <a:rPr lang="en-US" sz="2000" b="1" spc="-1" dirty="0">
                <a:solidFill>
                  <a:srgbClr val="292929"/>
                </a:solidFill>
                <a:latin typeface="Arial"/>
              </a:rPr>
              <a:t> </a:t>
            </a:r>
            <a:r>
              <a:rPr lang="en-US" sz="2000" b="1" spc="-1" dirty="0" err="1">
                <a:solidFill>
                  <a:srgbClr val="292929"/>
                </a:solidFill>
                <a:latin typeface="Arial"/>
              </a:rPr>
              <a:t>случаев</a:t>
            </a:r>
            <a:r>
              <a:rPr lang="en-US" sz="2000" b="1" spc="-1" dirty="0">
                <a:solidFill>
                  <a:srgbClr val="292929"/>
                </a:solidFill>
                <a:latin typeface="Arial"/>
              </a:rPr>
              <a:t>, </a:t>
            </a:r>
            <a:endParaRPr lang="en-US" sz="2000" spc="-1" dirty="0">
              <a:solidFill>
                <a:srgbClr val="292929"/>
              </a:solidFill>
              <a:latin typeface="Arial"/>
            </a:endParaRPr>
          </a:p>
          <a:p>
            <a:pPr algn="ctr" defTabSz="457200"/>
            <a:r>
              <a:rPr lang="en-US" sz="2000" b="1" spc="-1" dirty="0" err="1">
                <a:solidFill>
                  <a:srgbClr val="292929"/>
                </a:solidFill>
                <a:latin typeface="Arial"/>
              </a:rPr>
              <a:t>соответствующих</a:t>
            </a:r>
            <a:r>
              <a:rPr lang="en-US" sz="2000" b="1" spc="-1" dirty="0">
                <a:solidFill>
                  <a:srgbClr val="292929"/>
                </a:solidFill>
                <a:latin typeface="Arial"/>
              </a:rPr>
              <a:t> </a:t>
            </a:r>
            <a:r>
              <a:rPr lang="en-US" sz="2000" b="1" spc="-1" dirty="0" err="1">
                <a:solidFill>
                  <a:srgbClr val="292929"/>
                </a:solidFill>
                <a:latin typeface="Arial"/>
              </a:rPr>
              <a:t>положениям</a:t>
            </a:r>
            <a:r>
              <a:rPr lang="en-US" sz="2000" b="1" spc="-1" dirty="0">
                <a:solidFill>
                  <a:srgbClr val="292929"/>
                </a:solidFill>
                <a:latin typeface="Arial"/>
              </a:rPr>
              <a:t> </a:t>
            </a:r>
            <a:r>
              <a:rPr lang="en-US" sz="2000" b="1" spc="-1" dirty="0" err="1">
                <a:solidFill>
                  <a:srgbClr val="292929"/>
                </a:solidFill>
                <a:latin typeface="Arial"/>
              </a:rPr>
              <a:t>Конвенции</a:t>
            </a:r>
            <a:endParaRPr lang="en-US" sz="2000" spc="-1" dirty="0">
              <a:solidFill>
                <a:srgbClr val="292929"/>
              </a:solidFill>
              <a:latin typeface="Arial"/>
            </a:endParaRPr>
          </a:p>
          <a:p>
            <a:pPr algn="ctr" defTabSz="457200"/>
            <a:endParaRPr lang="en-US" sz="2000" spc="-1" dirty="0">
              <a:solidFill>
                <a:srgbClr val="292929"/>
              </a:solidFill>
              <a:latin typeface="Arial"/>
            </a:endParaRPr>
          </a:p>
        </p:txBody>
      </p:sp>
    </p:spTree>
    <p:extLst>
      <p:ext uri="{BB962C8B-B14F-4D97-AF65-F5344CB8AC3E}">
        <p14:creationId xmlns:p14="http://schemas.microsoft.com/office/powerpoint/2010/main" val="104834095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lumMod val="50000"/>
            <a:lumOff val="50000"/>
          </a:schemeClr>
        </a:solidFill>
        <a:effectLst/>
      </p:bgPr>
    </p:bg>
    <p:spTree>
      <p:nvGrpSpPr>
        <p:cNvPr id="1" name=""/>
        <p:cNvGrpSpPr/>
        <p:nvPr/>
      </p:nvGrpSpPr>
      <p:grpSpPr>
        <a:xfrm>
          <a:off x="0" y="0"/>
          <a:ext cx="0" cy="0"/>
          <a:chOff x="0" y="0"/>
          <a:chExt cx="0" cy="0"/>
        </a:xfrm>
      </p:grpSpPr>
      <p:sp>
        <p:nvSpPr>
          <p:cNvPr id="111" name="TextShape 1"/>
          <p:cNvSpPr txBox="1"/>
          <p:nvPr/>
        </p:nvSpPr>
        <p:spPr>
          <a:xfrm>
            <a:off x="3176491" y="-202142"/>
            <a:ext cx="7157880" cy="1413000"/>
          </a:xfrm>
          <a:prstGeom prst="rect">
            <a:avLst/>
          </a:prstGeom>
          <a:noFill/>
          <a:ln>
            <a:noFill/>
          </a:ln>
        </p:spPr>
        <p:txBody>
          <a:bodyPr lIns="90000" tIns="46800" rIns="90000" bIns="46800" anchor="b"/>
          <a:lstStyle/>
          <a:p>
            <a:pPr defTabSz="457200"/>
            <a:r>
              <a:rPr lang="en-US" sz="4000" spc="-1">
                <a:solidFill>
                  <a:srgbClr val="000000"/>
                </a:solidFill>
                <a:latin typeface="Arial"/>
              </a:rPr>
              <a:t>Структура МТМП</a:t>
            </a:r>
          </a:p>
        </p:txBody>
      </p:sp>
      <p:sp>
        <p:nvSpPr>
          <p:cNvPr id="112" name="CustomShape 2"/>
          <p:cNvSpPr/>
          <p:nvPr/>
        </p:nvSpPr>
        <p:spPr>
          <a:xfrm>
            <a:off x="1848000" y="1916280"/>
            <a:ext cx="3816360" cy="1008000"/>
          </a:xfrm>
          <a:prstGeom prst="rect">
            <a:avLst/>
          </a:prstGeom>
          <a:blipFill>
            <a:blip r:embed="rId2"/>
            <a:tile tx="0" ty="0" sx="100000" sy="100000" flip="none" algn="tl"/>
          </a:blipFill>
          <a:ln w="9360">
            <a:solidFill>
              <a:srgbClr val="292929"/>
            </a:solidFill>
            <a:miter/>
          </a:ln>
        </p:spPr>
        <p:style>
          <a:lnRef idx="0">
            <a:scrgbClr r="0" g="0" b="0"/>
          </a:lnRef>
          <a:fillRef idx="0">
            <a:scrgbClr r="0" g="0" b="0"/>
          </a:fillRef>
          <a:effectRef idx="0">
            <a:scrgbClr r="0" g="0" b="0"/>
          </a:effectRef>
          <a:fontRef idx="minor"/>
        </p:style>
        <p:txBody>
          <a:bodyPr wrap="none" lIns="90000" tIns="46800" rIns="90000" bIns="46800" anchor="ctr"/>
          <a:lstStyle/>
          <a:p>
            <a:pPr algn="ctr" defTabSz="457200"/>
            <a:endParaRPr lang="en-US" spc="-1">
              <a:solidFill>
                <a:srgbClr val="292929"/>
              </a:solidFill>
              <a:latin typeface="Arial"/>
            </a:endParaRPr>
          </a:p>
          <a:p>
            <a:pPr algn="ctr" defTabSz="457200"/>
            <a:r>
              <a:rPr lang="en-US" b="1" spc="-1">
                <a:solidFill>
                  <a:srgbClr val="292929"/>
                </a:solidFill>
                <a:latin typeface="Arial"/>
              </a:rPr>
              <a:t>21 судья </a:t>
            </a:r>
            <a:endParaRPr lang="en-US" spc="-1">
              <a:solidFill>
                <a:srgbClr val="292929"/>
              </a:solidFill>
              <a:latin typeface="Arial"/>
            </a:endParaRPr>
          </a:p>
          <a:p>
            <a:pPr algn="ctr" defTabSz="457200"/>
            <a:endParaRPr lang="en-US" spc="-1">
              <a:solidFill>
                <a:srgbClr val="292929"/>
              </a:solidFill>
              <a:latin typeface="Arial"/>
            </a:endParaRPr>
          </a:p>
          <a:p>
            <a:pPr algn="ctr" defTabSz="457200"/>
            <a:endParaRPr lang="en-US" spc="-1">
              <a:solidFill>
                <a:srgbClr val="292929"/>
              </a:solidFill>
              <a:latin typeface="Arial"/>
            </a:endParaRPr>
          </a:p>
        </p:txBody>
      </p:sp>
      <p:sp>
        <p:nvSpPr>
          <p:cNvPr id="113" name="CustomShape 3"/>
          <p:cNvSpPr/>
          <p:nvPr/>
        </p:nvSpPr>
        <p:spPr>
          <a:xfrm>
            <a:off x="1774920" y="3357720"/>
            <a:ext cx="3887640" cy="1368360"/>
          </a:xfrm>
          <a:prstGeom prst="rect">
            <a:avLst/>
          </a:prstGeom>
          <a:blipFill>
            <a:blip r:embed="rId2"/>
            <a:tile tx="0" ty="0" sx="100000" sy="100000" flip="none" algn="tl"/>
          </a:blipFill>
          <a:ln w="9360">
            <a:solidFill>
              <a:srgbClr val="292929"/>
            </a:solidFill>
            <a:miter/>
          </a:ln>
        </p:spPr>
        <p:style>
          <a:lnRef idx="0">
            <a:scrgbClr r="0" g="0" b="0"/>
          </a:lnRef>
          <a:fillRef idx="0">
            <a:scrgbClr r="0" g="0" b="0"/>
          </a:fillRef>
          <a:effectRef idx="0">
            <a:scrgbClr r="0" g="0" b="0"/>
          </a:effectRef>
          <a:fontRef idx="minor"/>
        </p:style>
        <p:txBody>
          <a:bodyPr wrap="none" lIns="90000" tIns="46800" rIns="90000" bIns="46800" anchor="ctr"/>
          <a:lstStyle/>
          <a:p>
            <a:pPr algn="ctr" defTabSz="457200"/>
            <a:r>
              <a:rPr lang="en-US" sz="2000" b="1" spc="-1" dirty="0" err="1">
                <a:solidFill>
                  <a:srgbClr val="292929"/>
                </a:solidFill>
                <a:latin typeface="Arial"/>
              </a:rPr>
              <a:t>Президент</a:t>
            </a:r>
            <a:r>
              <a:rPr lang="en-US" sz="2000" b="1" spc="-1" dirty="0">
                <a:solidFill>
                  <a:srgbClr val="292929"/>
                </a:solidFill>
                <a:latin typeface="Arial"/>
              </a:rPr>
              <a:t>, </a:t>
            </a:r>
            <a:r>
              <a:rPr lang="en-US" sz="2000" b="1" spc="-1" dirty="0" err="1">
                <a:solidFill>
                  <a:srgbClr val="292929"/>
                </a:solidFill>
                <a:latin typeface="Arial"/>
              </a:rPr>
              <a:t>вице-президент</a:t>
            </a:r>
            <a:r>
              <a:rPr lang="en-US" spc="-1" dirty="0">
                <a:solidFill>
                  <a:srgbClr val="292929"/>
                </a:solidFill>
                <a:latin typeface="Arial"/>
              </a:rPr>
              <a:t>  </a:t>
            </a:r>
          </a:p>
          <a:p>
            <a:pPr algn="ctr" defTabSz="457200"/>
            <a:endParaRPr lang="en-US" spc="-1" dirty="0">
              <a:solidFill>
                <a:srgbClr val="292929"/>
              </a:solidFill>
              <a:latin typeface="Arial"/>
            </a:endParaRPr>
          </a:p>
        </p:txBody>
      </p:sp>
      <p:sp>
        <p:nvSpPr>
          <p:cNvPr id="114" name="CustomShape 4"/>
          <p:cNvSpPr/>
          <p:nvPr/>
        </p:nvSpPr>
        <p:spPr>
          <a:xfrm>
            <a:off x="1774920" y="5157720"/>
            <a:ext cx="3889440" cy="1368360"/>
          </a:xfrm>
          <a:prstGeom prst="rect">
            <a:avLst/>
          </a:prstGeom>
          <a:blipFill>
            <a:blip r:embed="rId2"/>
            <a:tile tx="0" ty="0" sx="100000" sy="100000" flip="none" algn="tl"/>
          </a:blipFill>
          <a:ln w="9360">
            <a:solidFill>
              <a:srgbClr val="292929"/>
            </a:solidFill>
            <a:miter/>
          </a:ln>
        </p:spPr>
        <p:style>
          <a:lnRef idx="0">
            <a:scrgbClr r="0" g="0" b="0"/>
          </a:lnRef>
          <a:fillRef idx="0">
            <a:scrgbClr r="0" g="0" b="0"/>
          </a:fillRef>
          <a:effectRef idx="0">
            <a:scrgbClr r="0" g="0" b="0"/>
          </a:effectRef>
          <a:fontRef idx="minor"/>
        </p:style>
        <p:txBody>
          <a:bodyPr wrap="none" lIns="90000" tIns="46800" rIns="90000" bIns="46800" anchor="ctr"/>
          <a:lstStyle/>
          <a:p>
            <a:pPr algn="ctr" defTabSz="457200"/>
            <a:r>
              <a:rPr lang="en-US" sz="2000" b="1" spc="-1" dirty="0" err="1">
                <a:solidFill>
                  <a:srgbClr val="292929"/>
                </a:solidFill>
                <a:latin typeface="Arial"/>
              </a:rPr>
              <a:t>Секретариат</a:t>
            </a:r>
            <a:r>
              <a:rPr lang="en-US" spc="-1" dirty="0">
                <a:solidFill>
                  <a:srgbClr val="292929"/>
                </a:solidFill>
                <a:latin typeface="Arial"/>
              </a:rPr>
              <a:t> </a:t>
            </a:r>
          </a:p>
          <a:p>
            <a:pPr algn="ctr" defTabSz="457200"/>
            <a:endParaRPr lang="en-US" spc="-1" dirty="0">
              <a:solidFill>
                <a:srgbClr val="292929"/>
              </a:solidFill>
              <a:latin typeface="Arial"/>
            </a:endParaRPr>
          </a:p>
        </p:txBody>
      </p:sp>
      <p:sp>
        <p:nvSpPr>
          <p:cNvPr id="115" name="CustomShape 5"/>
          <p:cNvSpPr/>
          <p:nvPr/>
        </p:nvSpPr>
        <p:spPr>
          <a:xfrm>
            <a:off x="6383280" y="1773360"/>
            <a:ext cx="3960720" cy="1368360"/>
          </a:xfrm>
          <a:prstGeom prst="rect">
            <a:avLst/>
          </a:prstGeom>
          <a:blipFill>
            <a:blip r:embed="rId2"/>
            <a:tile tx="0" ty="0" sx="100000" sy="100000" flip="none" algn="tl"/>
          </a:blipFill>
          <a:ln w="9360">
            <a:solidFill>
              <a:srgbClr val="292929"/>
            </a:solidFill>
            <a:miter/>
          </a:ln>
        </p:spPr>
        <p:style>
          <a:lnRef idx="0">
            <a:scrgbClr r="0" g="0" b="0"/>
          </a:lnRef>
          <a:fillRef idx="0">
            <a:scrgbClr r="0" g="0" b="0"/>
          </a:fillRef>
          <a:effectRef idx="0">
            <a:scrgbClr r="0" g="0" b="0"/>
          </a:effectRef>
          <a:fontRef idx="minor"/>
        </p:style>
        <p:txBody>
          <a:bodyPr wrap="none" lIns="90000" tIns="46800" rIns="90000" bIns="46800" anchor="ctr"/>
          <a:lstStyle/>
          <a:p>
            <a:pPr algn="ctr" defTabSz="457200"/>
            <a:r>
              <a:rPr lang="en-US" b="1" spc="-1" dirty="0" err="1">
                <a:solidFill>
                  <a:srgbClr val="292929"/>
                </a:solidFill>
                <a:latin typeface="Arial"/>
              </a:rPr>
              <a:t>Избираются</a:t>
            </a:r>
            <a:r>
              <a:rPr lang="en-US" b="1" spc="-1" dirty="0">
                <a:solidFill>
                  <a:srgbClr val="292929"/>
                </a:solidFill>
                <a:latin typeface="Arial"/>
              </a:rPr>
              <a:t> </a:t>
            </a:r>
            <a:r>
              <a:rPr lang="en-US" b="1" spc="-1" dirty="0" err="1">
                <a:solidFill>
                  <a:srgbClr val="292929"/>
                </a:solidFill>
                <a:latin typeface="Arial"/>
              </a:rPr>
              <a:t>на</a:t>
            </a:r>
            <a:r>
              <a:rPr lang="en-US" b="1" spc="-1" dirty="0">
                <a:solidFill>
                  <a:srgbClr val="292929"/>
                </a:solidFill>
                <a:latin typeface="Arial"/>
              </a:rPr>
              <a:t> 9 </a:t>
            </a:r>
            <a:r>
              <a:rPr lang="en-US" b="1" spc="-1" dirty="0" err="1">
                <a:solidFill>
                  <a:srgbClr val="292929"/>
                </a:solidFill>
                <a:latin typeface="Arial"/>
              </a:rPr>
              <a:t>лет</a:t>
            </a:r>
            <a:endParaRPr lang="en-US" spc="-1" dirty="0">
              <a:solidFill>
                <a:srgbClr val="292929"/>
              </a:solidFill>
              <a:latin typeface="Arial"/>
            </a:endParaRPr>
          </a:p>
          <a:p>
            <a:pPr algn="ctr" defTabSz="457200"/>
            <a:r>
              <a:rPr lang="en-US" b="1" spc="-1" dirty="0" err="1">
                <a:solidFill>
                  <a:srgbClr val="292929"/>
                </a:solidFill>
                <a:latin typeface="Arial"/>
              </a:rPr>
              <a:t>Тайное</a:t>
            </a:r>
            <a:r>
              <a:rPr lang="en-US" b="1" spc="-1" dirty="0">
                <a:solidFill>
                  <a:srgbClr val="292929"/>
                </a:solidFill>
                <a:latin typeface="Arial"/>
              </a:rPr>
              <a:t> </a:t>
            </a:r>
            <a:r>
              <a:rPr lang="en-US" b="1" spc="-1" dirty="0" err="1">
                <a:solidFill>
                  <a:srgbClr val="292929"/>
                </a:solidFill>
                <a:latin typeface="Arial"/>
              </a:rPr>
              <a:t>голосование</a:t>
            </a:r>
            <a:endParaRPr lang="en-US" spc="-1" dirty="0">
              <a:solidFill>
                <a:srgbClr val="292929"/>
              </a:solidFill>
              <a:latin typeface="Arial"/>
            </a:endParaRPr>
          </a:p>
          <a:p>
            <a:pPr algn="ctr" defTabSz="457200"/>
            <a:r>
              <a:rPr lang="en-US" b="1" spc="-1" dirty="0" err="1">
                <a:solidFill>
                  <a:srgbClr val="292929"/>
                </a:solidFill>
                <a:latin typeface="Arial"/>
              </a:rPr>
              <a:t>Переизбрание</a:t>
            </a:r>
            <a:r>
              <a:rPr lang="en-US" b="1" spc="-1" dirty="0">
                <a:solidFill>
                  <a:srgbClr val="292929"/>
                </a:solidFill>
                <a:latin typeface="Arial"/>
              </a:rPr>
              <a:t> 1/3 </a:t>
            </a:r>
            <a:r>
              <a:rPr lang="en-US" b="1" spc="-1" dirty="0" err="1">
                <a:solidFill>
                  <a:srgbClr val="292929"/>
                </a:solidFill>
                <a:latin typeface="Arial"/>
              </a:rPr>
              <a:t>судейского</a:t>
            </a:r>
            <a:r>
              <a:rPr lang="en-US" b="1" spc="-1" dirty="0">
                <a:solidFill>
                  <a:srgbClr val="292929"/>
                </a:solidFill>
                <a:latin typeface="Arial"/>
              </a:rPr>
              <a:t> </a:t>
            </a:r>
            <a:endParaRPr lang="en-US" spc="-1" dirty="0">
              <a:solidFill>
                <a:srgbClr val="292929"/>
              </a:solidFill>
              <a:latin typeface="Arial"/>
            </a:endParaRPr>
          </a:p>
          <a:p>
            <a:pPr algn="ctr" defTabSz="457200"/>
            <a:r>
              <a:rPr lang="en-US" b="1" spc="-1" dirty="0" err="1">
                <a:solidFill>
                  <a:srgbClr val="292929"/>
                </a:solidFill>
                <a:latin typeface="Arial"/>
              </a:rPr>
              <a:t>состава</a:t>
            </a:r>
            <a:r>
              <a:rPr lang="en-US" b="1" spc="-1" dirty="0">
                <a:solidFill>
                  <a:srgbClr val="292929"/>
                </a:solidFill>
                <a:latin typeface="Arial"/>
              </a:rPr>
              <a:t> </a:t>
            </a:r>
            <a:r>
              <a:rPr lang="en-US" b="1" spc="-1" dirty="0" err="1">
                <a:solidFill>
                  <a:srgbClr val="292929"/>
                </a:solidFill>
                <a:latin typeface="Arial"/>
              </a:rPr>
              <a:t>один</a:t>
            </a:r>
            <a:r>
              <a:rPr lang="en-US" b="1" spc="-1" dirty="0">
                <a:solidFill>
                  <a:srgbClr val="292929"/>
                </a:solidFill>
                <a:latin typeface="Arial"/>
              </a:rPr>
              <a:t> </a:t>
            </a:r>
            <a:r>
              <a:rPr lang="en-US" b="1" spc="-1" dirty="0" err="1">
                <a:solidFill>
                  <a:srgbClr val="292929"/>
                </a:solidFill>
                <a:latin typeface="Arial"/>
              </a:rPr>
              <a:t>раз</a:t>
            </a:r>
            <a:r>
              <a:rPr lang="en-US" b="1" spc="-1" dirty="0">
                <a:solidFill>
                  <a:srgbClr val="292929"/>
                </a:solidFill>
                <a:latin typeface="Arial"/>
              </a:rPr>
              <a:t> в 3 </a:t>
            </a:r>
            <a:r>
              <a:rPr lang="en-US" b="1" spc="-1" dirty="0" err="1">
                <a:solidFill>
                  <a:srgbClr val="292929"/>
                </a:solidFill>
                <a:latin typeface="Arial"/>
              </a:rPr>
              <a:t>года</a:t>
            </a:r>
            <a:r>
              <a:rPr lang="en-US" spc="-1" dirty="0">
                <a:solidFill>
                  <a:srgbClr val="292929"/>
                </a:solidFill>
                <a:latin typeface="Arial"/>
              </a:rPr>
              <a:t> </a:t>
            </a:r>
          </a:p>
          <a:p>
            <a:pPr algn="ctr" defTabSz="457200"/>
            <a:endParaRPr lang="en-US" spc="-1" dirty="0">
              <a:solidFill>
                <a:srgbClr val="292929"/>
              </a:solidFill>
              <a:latin typeface="Arial"/>
            </a:endParaRPr>
          </a:p>
        </p:txBody>
      </p:sp>
      <p:sp>
        <p:nvSpPr>
          <p:cNvPr id="116" name="Line 6"/>
          <p:cNvSpPr/>
          <p:nvPr/>
        </p:nvSpPr>
        <p:spPr>
          <a:xfrm>
            <a:off x="5664360" y="2349360"/>
            <a:ext cx="718920" cy="0"/>
          </a:xfrm>
          <a:prstGeom prst="line">
            <a:avLst/>
          </a:prstGeom>
          <a:ln w="9360">
            <a:solidFill>
              <a:srgbClr val="292929"/>
            </a:solidFill>
            <a:miter/>
            <a:tailEnd type="triangle" w="med" len="med"/>
          </a:ln>
        </p:spPr>
        <p:style>
          <a:lnRef idx="0">
            <a:scrgbClr r="0" g="0" b="0"/>
          </a:lnRef>
          <a:fillRef idx="0">
            <a:scrgbClr r="0" g="0" b="0"/>
          </a:fillRef>
          <a:effectRef idx="0">
            <a:scrgbClr r="0" g="0" b="0"/>
          </a:effectRef>
          <a:fontRef idx="minor"/>
        </p:style>
      </p:sp>
      <p:sp>
        <p:nvSpPr>
          <p:cNvPr id="117" name="Line 7"/>
          <p:cNvSpPr/>
          <p:nvPr/>
        </p:nvSpPr>
        <p:spPr>
          <a:xfrm>
            <a:off x="5664360" y="4076640"/>
            <a:ext cx="647640" cy="0"/>
          </a:xfrm>
          <a:prstGeom prst="line">
            <a:avLst/>
          </a:prstGeom>
          <a:ln w="9360">
            <a:solidFill>
              <a:srgbClr val="292929"/>
            </a:solidFill>
            <a:miter/>
            <a:tailEnd type="triangle" w="med" len="med"/>
          </a:ln>
        </p:spPr>
        <p:style>
          <a:lnRef idx="0">
            <a:scrgbClr r="0" g="0" b="0"/>
          </a:lnRef>
          <a:fillRef idx="0">
            <a:scrgbClr r="0" g="0" b="0"/>
          </a:fillRef>
          <a:effectRef idx="0">
            <a:scrgbClr r="0" g="0" b="0"/>
          </a:effectRef>
          <a:fontRef idx="minor"/>
        </p:style>
      </p:sp>
      <p:sp>
        <p:nvSpPr>
          <p:cNvPr id="118" name="CustomShape 8"/>
          <p:cNvSpPr/>
          <p:nvPr/>
        </p:nvSpPr>
        <p:spPr>
          <a:xfrm>
            <a:off x="6312000" y="3429000"/>
            <a:ext cx="4248000" cy="1440000"/>
          </a:xfrm>
          <a:prstGeom prst="rect">
            <a:avLst/>
          </a:prstGeom>
          <a:blipFill>
            <a:blip r:embed="rId2"/>
            <a:tile tx="0" ty="0" sx="100000" sy="100000" flip="none" algn="tl"/>
          </a:blipFill>
          <a:ln w="9360">
            <a:solidFill>
              <a:srgbClr val="292929"/>
            </a:solidFill>
            <a:miter/>
          </a:ln>
        </p:spPr>
        <p:style>
          <a:lnRef idx="0">
            <a:scrgbClr r="0" g="0" b="0"/>
          </a:lnRef>
          <a:fillRef idx="0">
            <a:scrgbClr r="0" g="0" b="0"/>
          </a:fillRef>
          <a:effectRef idx="0">
            <a:scrgbClr r="0" g="0" b="0"/>
          </a:effectRef>
          <a:fontRef idx="minor"/>
        </p:style>
        <p:txBody>
          <a:bodyPr wrap="none" lIns="90000" tIns="46800" rIns="90000" bIns="46800" anchor="ctr"/>
          <a:lstStyle/>
          <a:p>
            <a:pPr algn="ctr" defTabSz="457200"/>
            <a:r>
              <a:rPr lang="en-US" sz="2000" b="1" spc="-1" dirty="0" err="1">
                <a:solidFill>
                  <a:srgbClr val="292929"/>
                </a:solidFill>
                <a:latin typeface="Arial"/>
              </a:rPr>
              <a:t>Избираются</a:t>
            </a:r>
            <a:r>
              <a:rPr lang="en-US" sz="2000" b="1" spc="-1" dirty="0">
                <a:solidFill>
                  <a:srgbClr val="292929"/>
                </a:solidFill>
                <a:latin typeface="Arial"/>
              </a:rPr>
              <a:t> </a:t>
            </a:r>
            <a:r>
              <a:rPr lang="en-US" b="1" spc="-1" dirty="0" err="1">
                <a:solidFill>
                  <a:srgbClr val="292929"/>
                </a:solidFill>
                <a:latin typeface="Arial"/>
              </a:rPr>
              <a:t>на</a:t>
            </a:r>
            <a:r>
              <a:rPr lang="en-US" b="1" spc="-1" dirty="0">
                <a:solidFill>
                  <a:srgbClr val="292929"/>
                </a:solidFill>
                <a:latin typeface="Arial"/>
              </a:rPr>
              <a:t> </a:t>
            </a:r>
            <a:r>
              <a:rPr lang="en-US" b="1" spc="-1" dirty="0" err="1">
                <a:solidFill>
                  <a:srgbClr val="292929"/>
                </a:solidFill>
                <a:latin typeface="Arial"/>
              </a:rPr>
              <a:t>трехлетний</a:t>
            </a:r>
            <a:r>
              <a:rPr lang="en-US" b="1" spc="-1" dirty="0">
                <a:solidFill>
                  <a:srgbClr val="292929"/>
                </a:solidFill>
                <a:latin typeface="Arial"/>
              </a:rPr>
              <a:t> </a:t>
            </a:r>
            <a:r>
              <a:rPr lang="en-US" b="1" spc="-1" dirty="0" err="1">
                <a:solidFill>
                  <a:srgbClr val="292929"/>
                </a:solidFill>
                <a:latin typeface="Arial"/>
              </a:rPr>
              <a:t>срок</a:t>
            </a:r>
            <a:r>
              <a:rPr lang="en-US" b="1" spc="-1" dirty="0">
                <a:solidFill>
                  <a:srgbClr val="292929"/>
                </a:solidFill>
                <a:latin typeface="Arial"/>
              </a:rPr>
              <a:t> </a:t>
            </a:r>
            <a:endParaRPr lang="en-US" spc="-1" dirty="0">
              <a:solidFill>
                <a:srgbClr val="292929"/>
              </a:solidFill>
              <a:latin typeface="Arial"/>
            </a:endParaRPr>
          </a:p>
          <a:p>
            <a:pPr algn="ctr" defTabSz="457200"/>
            <a:r>
              <a:rPr lang="en-US" b="1" spc="-1" dirty="0" err="1">
                <a:solidFill>
                  <a:srgbClr val="292929"/>
                </a:solidFill>
                <a:latin typeface="Arial"/>
              </a:rPr>
              <a:t>Тайное</a:t>
            </a:r>
            <a:r>
              <a:rPr lang="en-US" b="1" spc="-1" dirty="0">
                <a:solidFill>
                  <a:srgbClr val="292929"/>
                </a:solidFill>
                <a:latin typeface="Arial"/>
              </a:rPr>
              <a:t> </a:t>
            </a:r>
            <a:r>
              <a:rPr lang="en-US" b="1" spc="-1" dirty="0" err="1">
                <a:solidFill>
                  <a:srgbClr val="292929"/>
                </a:solidFill>
                <a:latin typeface="Arial"/>
              </a:rPr>
              <a:t>голосование</a:t>
            </a:r>
            <a:endParaRPr lang="en-US" spc="-1" dirty="0">
              <a:solidFill>
                <a:srgbClr val="292929"/>
              </a:solidFill>
              <a:latin typeface="Arial"/>
            </a:endParaRPr>
          </a:p>
          <a:p>
            <a:pPr algn="ctr" defTabSz="457200"/>
            <a:r>
              <a:rPr lang="en-US" b="1" spc="-1" dirty="0" err="1">
                <a:solidFill>
                  <a:srgbClr val="292929"/>
                </a:solidFill>
                <a:latin typeface="Arial"/>
              </a:rPr>
              <a:t>Президент</a:t>
            </a:r>
            <a:r>
              <a:rPr lang="en-US" b="1" spc="-1" dirty="0">
                <a:solidFill>
                  <a:srgbClr val="292929"/>
                </a:solidFill>
                <a:latin typeface="Arial"/>
              </a:rPr>
              <a:t> </a:t>
            </a:r>
            <a:r>
              <a:rPr lang="en-US" b="1" spc="-1" dirty="0" err="1">
                <a:solidFill>
                  <a:srgbClr val="292929"/>
                </a:solidFill>
                <a:latin typeface="Arial"/>
              </a:rPr>
              <a:t>имеет</a:t>
            </a:r>
            <a:r>
              <a:rPr lang="en-US" b="1" spc="-1" dirty="0">
                <a:solidFill>
                  <a:srgbClr val="292929"/>
                </a:solidFill>
                <a:latin typeface="Arial"/>
              </a:rPr>
              <a:t> </a:t>
            </a:r>
            <a:r>
              <a:rPr lang="en-US" b="1" spc="-1" dirty="0" err="1">
                <a:solidFill>
                  <a:srgbClr val="292929"/>
                </a:solidFill>
                <a:latin typeface="Arial"/>
              </a:rPr>
              <a:t>решающий</a:t>
            </a:r>
            <a:r>
              <a:rPr lang="en-US" b="1" spc="-1" dirty="0">
                <a:solidFill>
                  <a:srgbClr val="292929"/>
                </a:solidFill>
                <a:latin typeface="Arial"/>
              </a:rPr>
              <a:t> </a:t>
            </a:r>
            <a:endParaRPr lang="en-US" spc="-1" dirty="0">
              <a:solidFill>
                <a:srgbClr val="292929"/>
              </a:solidFill>
              <a:latin typeface="Arial"/>
            </a:endParaRPr>
          </a:p>
          <a:p>
            <a:pPr algn="ctr" defTabSz="457200"/>
            <a:r>
              <a:rPr lang="en-US" b="1" spc="-1" dirty="0" err="1">
                <a:solidFill>
                  <a:srgbClr val="292929"/>
                </a:solidFill>
                <a:latin typeface="Arial"/>
              </a:rPr>
              <a:t>голос</a:t>
            </a:r>
            <a:r>
              <a:rPr lang="en-US" spc="-1" dirty="0">
                <a:solidFill>
                  <a:srgbClr val="292929"/>
                </a:solidFill>
                <a:latin typeface="Arial"/>
              </a:rPr>
              <a:t>     </a:t>
            </a:r>
          </a:p>
          <a:p>
            <a:pPr algn="ctr" defTabSz="457200"/>
            <a:endParaRPr lang="en-US" spc="-1" dirty="0">
              <a:solidFill>
                <a:srgbClr val="292929"/>
              </a:solidFill>
              <a:latin typeface="Arial"/>
            </a:endParaRPr>
          </a:p>
        </p:txBody>
      </p:sp>
      <p:sp>
        <p:nvSpPr>
          <p:cNvPr id="119" name="CustomShape 9"/>
          <p:cNvSpPr/>
          <p:nvPr/>
        </p:nvSpPr>
        <p:spPr>
          <a:xfrm>
            <a:off x="6312000" y="5157720"/>
            <a:ext cx="3889440" cy="1368360"/>
          </a:xfrm>
          <a:prstGeom prst="rect">
            <a:avLst/>
          </a:prstGeom>
          <a:blipFill>
            <a:blip r:embed="rId2"/>
            <a:tile tx="0" ty="0" sx="100000" sy="100000" flip="none" algn="tl"/>
          </a:blipFill>
          <a:ln w="9360">
            <a:solidFill>
              <a:srgbClr val="292929"/>
            </a:solidFill>
            <a:miter/>
          </a:ln>
        </p:spPr>
        <p:style>
          <a:lnRef idx="0">
            <a:scrgbClr r="0" g="0" b="0"/>
          </a:lnRef>
          <a:fillRef idx="0">
            <a:scrgbClr r="0" g="0" b="0"/>
          </a:fillRef>
          <a:effectRef idx="0">
            <a:scrgbClr r="0" g="0" b="0"/>
          </a:effectRef>
          <a:fontRef idx="minor"/>
        </p:style>
        <p:txBody>
          <a:bodyPr wrap="none" lIns="90000" tIns="46800" rIns="90000" bIns="46800" anchor="ctr"/>
          <a:lstStyle/>
          <a:p>
            <a:pPr algn="ctr" defTabSz="457200"/>
            <a:r>
              <a:rPr lang="en-US" b="1" spc="-1">
                <a:solidFill>
                  <a:srgbClr val="292929"/>
                </a:solidFill>
                <a:latin typeface="Arial"/>
              </a:rPr>
              <a:t>Избирается на 5 лет судьями</a:t>
            </a:r>
            <a:r>
              <a:rPr lang="en-US" spc="-1">
                <a:solidFill>
                  <a:srgbClr val="292929"/>
                </a:solidFill>
                <a:latin typeface="Arial"/>
              </a:rPr>
              <a:t> </a:t>
            </a:r>
          </a:p>
        </p:txBody>
      </p:sp>
      <p:sp>
        <p:nvSpPr>
          <p:cNvPr id="120" name="Line 10"/>
          <p:cNvSpPr/>
          <p:nvPr/>
        </p:nvSpPr>
        <p:spPr>
          <a:xfrm>
            <a:off x="5664360" y="5877000"/>
            <a:ext cx="647640" cy="0"/>
          </a:xfrm>
          <a:prstGeom prst="line">
            <a:avLst/>
          </a:prstGeom>
          <a:ln w="9360">
            <a:solidFill>
              <a:srgbClr val="292929"/>
            </a:solidFill>
            <a:miter/>
            <a:tailEnd type="triangle" w="med" len="med"/>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99615944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lumMod val="50000"/>
            <a:lumOff val="50000"/>
          </a:schemeClr>
        </a:solidFill>
        <a:effectLst/>
      </p:bgPr>
    </p:bg>
    <p:spTree>
      <p:nvGrpSpPr>
        <p:cNvPr id="1" name=""/>
        <p:cNvGrpSpPr/>
        <p:nvPr/>
      </p:nvGrpSpPr>
      <p:grpSpPr>
        <a:xfrm>
          <a:off x="0" y="0"/>
          <a:ext cx="0" cy="0"/>
          <a:chOff x="0" y="0"/>
          <a:chExt cx="0" cy="0"/>
        </a:xfrm>
      </p:grpSpPr>
      <p:sp>
        <p:nvSpPr>
          <p:cNvPr id="121" name="TextShape 1"/>
          <p:cNvSpPr txBox="1"/>
          <p:nvPr/>
        </p:nvSpPr>
        <p:spPr>
          <a:xfrm>
            <a:off x="2455680" y="96480"/>
            <a:ext cx="7157880" cy="1413000"/>
          </a:xfrm>
          <a:prstGeom prst="rect">
            <a:avLst/>
          </a:prstGeom>
          <a:noFill/>
          <a:ln>
            <a:noFill/>
          </a:ln>
        </p:spPr>
        <p:txBody>
          <a:bodyPr lIns="90000" tIns="46800" rIns="90000" bIns="46800" anchor="b"/>
          <a:lstStyle/>
          <a:p>
            <a:pPr defTabSz="457200"/>
            <a:r>
              <a:rPr lang="en-US" sz="4000" spc="-1">
                <a:solidFill>
                  <a:srgbClr val="000000"/>
                </a:solidFill>
                <a:latin typeface="Arial"/>
              </a:rPr>
              <a:t>Камеры МТМП</a:t>
            </a:r>
          </a:p>
        </p:txBody>
      </p:sp>
      <p:sp>
        <p:nvSpPr>
          <p:cNvPr id="122" name="CustomShape 2"/>
          <p:cNvSpPr/>
          <p:nvPr/>
        </p:nvSpPr>
        <p:spPr>
          <a:xfrm>
            <a:off x="1992360" y="1844640"/>
            <a:ext cx="8280360" cy="1008000"/>
          </a:xfrm>
          <a:prstGeom prst="rect">
            <a:avLst/>
          </a:prstGeom>
          <a:blipFill>
            <a:blip r:embed="rId2"/>
            <a:tile tx="0" ty="0" sx="100000" sy="100000" flip="none" algn="tl"/>
          </a:blipFill>
          <a:ln w="9360">
            <a:solidFill>
              <a:srgbClr val="292929"/>
            </a:solidFill>
            <a:miter/>
          </a:ln>
        </p:spPr>
        <p:style>
          <a:lnRef idx="0">
            <a:scrgbClr r="0" g="0" b="0"/>
          </a:lnRef>
          <a:fillRef idx="0">
            <a:scrgbClr r="0" g="0" b="0"/>
          </a:fillRef>
          <a:effectRef idx="0">
            <a:scrgbClr r="0" g="0" b="0"/>
          </a:effectRef>
          <a:fontRef idx="minor"/>
        </p:style>
        <p:txBody>
          <a:bodyPr wrap="none" lIns="90000" tIns="46800" rIns="90000" bIns="46800" anchor="ctr"/>
          <a:lstStyle/>
          <a:p>
            <a:pPr algn="ctr" defTabSz="457200"/>
            <a:r>
              <a:rPr lang="en-US" b="1" spc="-1" dirty="0" err="1">
                <a:solidFill>
                  <a:srgbClr val="292929"/>
                </a:solidFill>
                <a:latin typeface="Arial"/>
              </a:rPr>
              <a:t>Камера</a:t>
            </a:r>
            <a:r>
              <a:rPr lang="en-US" b="1" spc="-1" dirty="0">
                <a:solidFill>
                  <a:srgbClr val="292929"/>
                </a:solidFill>
                <a:latin typeface="Arial"/>
              </a:rPr>
              <a:t> </a:t>
            </a:r>
            <a:r>
              <a:rPr lang="en-US" b="1" spc="-1" dirty="0" err="1">
                <a:solidFill>
                  <a:srgbClr val="292929"/>
                </a:solidFill>
                <a:latin typeface="Arial"/>
              </a:rPr>
              <a:t>упрощенного</a:t>
            </a:r>
            <a:r>
              <a:rPr lang="en-US" b="1" spc="-1" dirty="0">
                <a:solidFill>
                  <a:srgbClr val="292929"/>
                </a:solidFill>
                <a:latin typeface="Arial"/>
              </a:rPr>
              <a:t> </a:t>
            </a:r>
            <a:r>
              <a:rPr lang="en-US" b="1" spc="-1" dirty="0" err="1">
                <a:solidFill>
                  <a:srgbClr val="292929"/>
                </a:solidFill>
                <a:latin typeface="Arial"/>
              </a:rPr>
              <a:t>производства</a:t>
            </a:r>
            <a:r>
              <a:rPr lang="en-US" b="1" spc="-1" dirty="0">
                <a:solidFill>
                  <a:srgbClr val="292929"/>
                </a:solidFill>
                <a:latin typeface="Arial"/>
              </a:rPr>
              <a:t> в </a:t>
            </a:r>
            <a:r>
              <a:rPr lang="en-US" b="1" spc="-1" dirty="0" err="1">
                <a:solidFill>
                  <a:srgbClr val="292929"/>
                </a:solidFill>
                <a:latin typeface="Arial"/>
              </a:rPr>
              <a:t>составе</a:t>
            </a:r>
            <a:r>
              <a:rPr lang="en-US" b="1" spc="-1" dirty="0">
                <a:solidFill>
                  <a:srgbClr val="292929"/>
                </a:solidFill>
                <a:latin typeface="Arial"/>
              </a:rPr>
              <a:t> </a:t>
            </a:r>
            <a:r>
              <a:rPr lang="en-US" b="1" spc="-1" dirty="0" err="1">
                <a:solidFill>
                  <a:srgbClr val="292929"/>
                </a:solidFill>
                <a:latin typeface="Arial"/>
              </a:rPr>
              <a:t>пяти</a:t>
            </a:r>
            <a:r>
              <a:rPr lang="en-US" b="1" spc="-1" dirty="0">
                <a:solidFill>
                  <a:srgbClr val="292929"/>
                </a:solidFill>
                <a:latin typeface="Arial"/>
              </a:rPr>
              <a:t> </a:t>
            </a:r>
            <a:r>
              <a:rPr lang="en-US" b="1" spc="-1" dirty="0" err="1">
                <a:solidFill>
                  <a:srgbClr val="292929"/>
                </a:solidFill>
                <a:latin typeface="Arial"/>
              </a:rPr>
              <a:t>членов</a:t>
            </a:r>
            <a:r>
              <a:rPr lang="en-US" b="1" spc="-1" dirty="0">
                <a:solidFill>
                  <a:srgbClr val="292929"/>
                </a:solidFill>
                <a:latin typeface="Arial"/>
              </a:rPr>
              <a:t> </a:t>
            </a:r>
            <a:endParaRPr lang="en-US" spc="-1" dirty="0">
              <a:solidFill>
                <a:srgbClr val="292929"/>
              </a:solidFill>
              <a:latin typeface="Arial"/>
            </a:endParaRPr>
          </a:p>
          <a:p>
            <a:pPr algn="ctr" defTabSz="457200"/>
            <a:r>
              <a:rPr lang="en-US" b="1" spc="-1" dirty="0" err="1">
                <a:solidFill>
                  <a:srgbClr val="292929"/>
                </a:solidFill>
                <a:latin typeface="Arial"/>
              </a:rPr>
              <a:t>предназначена</a:t>
            </a:r>
            <a:r>
              <a:rPr lang="en-US" b="1" spc="-1" dirty="0">
                <a:solidFill>
                  <a:srgbClr val="292929"/>
                </a:solidFill>
                <a:latin typeface="Arial"/>
              </a:rPr>
              <a:t> </a:t>
            </a:r>
            <a:r>
              <a:rPr lang="en-US" b="1" spc="-1" dirty="0" err="1">
                <a:solidFill>
                  <a:srgbClr val="292929"/>
                </a:solidFill>
                <a:latin typeface="Arial"/>
              </a:rPr>
              <a:t>для</a:t>
            </a:r>
            <a:r>
              <a:rPr lang="en-US" b="1" spc="-1" dirty="0">
                <a:solidFill>
                  <a:srgbClr val="292929"/>
                </a:solidFill>
                <a:latin typeface="Arial"/>
              </a:rPr>
              <a:t> </a:t>
            </a:r>
            <a:r>
              <a:rPr lang="en-US" b="1" spc="-1" dirty="0" err="1">
                <a:solidFill>
                  <a:srgbClr val="292929"/>
                </a:solidFill>
                <a:latin typeface="Arial"/>
              </a:rPr>
              <a:t>скорейшего</a:t>
            </a:r>
            <a:r>
              <a:rPr lang="en-US" b="1" spc="-1" dirty="0">
                <a:solidFill>
                  <a:srgbClr val="292929"/>
                </a:solidFill>
                <a:latin typeface="Arial"/>
              </a:rPr>
              <a:t> </a:t>
            </a:r>
            <a:r>
              <a:rPr lang="en-US" b="1" spc="-1" dirty="0" err="1">
                <a:solidFill>
                  <a:srgbClr val="292929"/>
                </a:solidFill>
                <a:latin typeface="Arial"/>
              </a:rPr>
              <a:t>разрешения</a:t>
            </a:r>
            <a:r>
              <a:rPr lang="en-US" b="1" spc="-1" dirty="0">
                <a:solidFill>
                  <a:srgbClr val="292929"/>
                </a:solidFill>
                <a:latin typeface="Arial"/>
              </a:rPr>
              <a:t> </a:t>
            </a:r>
            <a:r>
              <a:rPr lang="en-US" b="1" spc="-1" dirty="0" err="1">
                <a:solidFill>
                  <a:srgbClr val="292929"/>
                </a:solidFill>
                <a:latin typeface="Arial"/>
              </a:rPr>
              <a:t>споров</a:t>
            </a:r>
            <a:r>
              <a:rPr lang="en-US" b="1" spc="-1" dirty="0">
                <a:solidFill>
                  <a:srgbClr val="292929"/>
                </a:solidFill>
                <a:latin typeface="Arial"/>
              </a:rPr>
              <a:t> (п. 3 </a:t>
            </a:r>
            <a:r>
              <a:rPr lang="en-US" b="1" spc="-1" dirty="0" err="1">
                <a:solidFill>
                  <a:srgbClr val="292929"/>
                </a:solidFill>
                <a:latin typeface="Arial"/>
              </a:rPr>
              <a:t>ст</a:t>
            </a:r>
            <a:r>
              <a:rPr lang="en-US" b="1" spc="-1" dirty="0">
                <a:solidFill>
                  <a:srgbClr val="292929"/>
                </a:solidFill>
                <a:latin typeface="Arial"/>
              </a:rPr>
              <a:t>. 15 </a:t>
            </a:r>
            <a:r>
              <a:rPr lang="en-US" b="1" spc="-1" dirty="0" err="1">
                <a:solidFill>
                  <a:srgbClr val="292929"/>
                </a:solidFill>
                <a:latin typeface="Arial"/>
              </a:rPr>
              <a:t>Статута</a:t>
            </a:r>
            <a:r>
              <a:rPr lang="en-US" b="1" spc="-1" dirty="0">
                <a:solidFill>
                  <a:srgbClr val="292929"/>
                </a:solidFill>
                <a:latin typeface="Arial"/>
              </a:rPr>
              <a:t>)</a:t>
            </a:r>
            <a:r>
              <a:rPr lang="en-US" spc="-1" dirty="0">
                <a:solidFill>
                  <a:srgbClr val="292929"/>
                </a:solidFill>
                <a:latin typeface="Arial"/>
              </a:rPr>
              <a:t> </a:t>
            </a:r>
          </a:p>
        </p:txBody>
      </p:sp>
      <p:sp>
        <p:nvSpPr>
          <p:cNvPr id="123" name="CustomShape 3"/>
          <p:cNvSpPr/>
          <p:nvPr/>
        </p:nvSpPr>
        <p:spPr>
          <a:xfrm>
            <a:off x="1992360" y="2997360"/>
            <a:ext cx="8280360" cy="1008000"/>
          </a:xfrm>
          <a:prstGeom prst="rect">
            <a:avLst/>
          </a:prstGeom>
          <a:blipFill>
            <a:blip r:embed="rId2"/>
            <a:tile tx="0" ty="0" sx="100000" sy="100000" flip="none" algn="tl"/>
          </a:blipFill>
          <a:ln w="9360">
            <a:solidFill>
              <a:srgbClr val="292929"/>
            </a:solidFill>
            <a:miter/>
          </a:ln>
        </p:spPr>
        <p:style>
          <a:lnRef idx="0">
            <a:scrgbClr r="0" g="0" b="0"/>
          </a:lnRef>
          <a:fillRef idx="0">
            <a:scrgbClr r="0" g="0" b="0"/>
          </a:fillRef>
          <a:effectRef idx="0">
            <a:scrgbClr r="0" g="0" b="0"/>
          </a:effectRef>
          <a:fontRef idx="minor"/>
        </p:style>
        <p:txBody>
          <a:bodyPr wrap="none" lIns="90000" tIns="46800" rIns="90000" bIns="46800" anchor="ctr"/>
          <a:lstStyle/>
          <a:p>
            <a:pPr algn="ctr" defTabSz="457200"/>
            <a:r>
              <a:rPr lang="en-US" b="1" spc="-1">
                <a:solidFill>
                  <a:srgbClr val="292929"/>
                </a:solidFill>
                <a:latin typeface="Arial"/>
              </a:rPr>
              <a:t>Камера по спорам, касающимся </a:t>
            </a:r>
            <a:endParaRPr lang="en-US" spc="-1">
              <a:solidFill>
                <a:srgbClr val="292929"/>
              </a:solidFill>
              <a:latin typeface="Arial"/>
            </a:endParaRPr>
          </a:p>
          <a:p>
            <a:pPr algn="ctr" defTabSz="457200"/>
            <a:r>
              <a:rPr lang="en-US" b="1" spc="-1">
                <a:solidFill>
                  <a:srgbClr val="292929"/>
                </a:solidFill>
                <a:latin typeface="Arial"/>
              </a:rPr>
              <a:t>рыболовного промысла</a:t>
            </a:r>
            <a:r>
              <a:rPr lang="en-US" spc="-1">
                <a:solidFill>
                  <a:srgbClr val="292929"/>
                </a:solidFill>
                <a:latin typeface="Arial"/>
              </a:rPr>
              <a:t> </a:t>
            </a:r>
            <a:r>
              <a:rPr lang="en-US" b="1" spc="-1">
                <a:solidFill>
                  <a:srgbClr val="292929"/>
                </a:solidFill>
                <a:latin typeface="Arial"/>
              </a:rPr>
              <a:t>(п. 1 ст. 15 Статута)</a:t>
            </a:r>
            <a:r>
              <a:rPr lang="en-US" spc="-1">
                <a:solidFill>
                  <a:srgbClr val="292929"/>
                </a:solidFill>
                <a:latin typeface="Arial"/>
              </a:rPr>
              <a:t> </a:t>
            </a:r>
          </a:p>
        </p:txBody>
      </p:sp>
      <p:sp>
        <p:nvSpPr>
          <p:cNvPr id="124" name="CustomShape 4"/>
          <p:cNvSpPr/>
          <p:nvPr/>
        </p:nvSpPr>
        <p:spPr>
          <a:xfrm>
            <a:off x="1992360" y="4149720"/>
            <a:ext cx="8280360" cy="1008000"/>
          </a:xfrm>
          <a:prstGeom prst="rect">
            <a:avLst/>
          </a:prstGeom>
          <a:blipFill>
            <a:blip r:embed="rId2"/>
            <a:tile tx="0" ty="0" sx="100000" sy="100000" flip="none" algn="tl"/>
          </a:blipFill>
          <a:ln w="9360">
            <a:solidFill>
              <a:srgbClr val="292929"/>
            </a:solidFill>
            <a:miter/>
          </a:ln>
        </p:spPr>
        <p:style>
          <a:lnRef idx="0">
            <a:scrgbClr r="0" g="0" b="0"/>
          </a:lnRef>
          <a:fillRef idx="0">
            <a:scrgbClr r="0" g="0" b="0"/>
          </a:fillRef>
          <a:effectRef idx="0">
            <a:scrgbClr r="0" g="0" b="0"/>
          </a:effectRef>
          <a:fontRef idx="minor"/>
        </p:style>
        <p:txBody>
          <a:bodyPr wrap="none" lIns="90000" tIns="46800" rIns="90000" bIns="46800" anchor="ctr"/>
          <a:lstStyle/>
          <a:p>
            <a:pPr algn="ctr" defTabSz="457200"/>
            <a:r>
              <a:rPr lang="en-US" b="1" spc="-1" dirty="0" err="1">
                <a:solidFill>
                  <a:srgbClr val="292929"/>
                </a:solidFill>
                <a:latin typeface="Arial"/>
              </a:rPr>
              <a:t>Камера</a:t>
            </a:r>
            <a:r>
              <a:rPr lang="en-US" b="1" spc="-1" dirty="0">
                <a:solidFill>
                  <a:srgbClr val="292929"/>
                </a:solidFill>
                <a:latin typeface="Arial"/>
              </a:rPr>
              <a:t> </a:t>
            </a:r>
            <a:r>
              <a:rPr lang="en-US" b="1" spc="-1" dirty="0" err="1">
                <a:solidFill>
                  <a:srgbClr val="292929"/>
                </a:solidFill>
                <a:latin typeface="Arial"/>
              </a:rPr>
              <a:t>по</a:t>
            </a:r>
            <a:r>
              <a:rPr lang="en-US" b="1" spc="-1" dirty="0">
                <a:solidFill>
                  <a:srgbClr val="292929"/>
                </a:solidFill>
                <a:latin typeface="Arial"/>
              </a:rPr>
              <a:t> </a:t>
            </a:r>
            <a:r>
              <a:rPr lang="en-US" b="1" spc="-1" dirty="0" err="1">
                <a:solidFill>
                  <a:srgbClr val="292929"/>
                </a:solidFill>
                <a:latin typeface="Arial"/>
              </a:rPr>
              <a:t>спорам</a:t>
            </a:r>
            <a:r>
              <a:rPr lang="en-US" b="1" spc="-1" dirty="0">
                <a:solidFill>
                  <a:srgbClr val="292929"/>
                </a:solidFill>
                <a:latin typeface="Arial"/>
              </a:rPr>
              <a:t>, </a:t>
            </a:r>
            <a:r>
              <a:rPr lang="en-US" b="1" spc="-1" dirty="0" err="1">
                <a:solidFill>
                  <a:srgbClr val="292929"/>
                </a:solidFill>
                <a:latin typeface="Arial"/>
              </a:rPr>
              <a:t>связанным</a:t>
            </a:r>
            <a:r>
              <a:rPr lang="en-US" b="1" spc="-1" dirty="0">
                <a:solidFill>
                  <a:srgbClr val="292929"/>
                </a:solidFill>
                <a:latin typeface="Arial"/>
              </a:rPr>
              <a:t> с </a:t>
            </a:r>
            <a:r>
              <a:rPr lang="en-US" b="1" spc="-1" dirty="0" err="1">
                <a:solidFill>
                  <a:srgbClr val="292929"/>
                </a:solidFill>
                <a:latin typeface="Arial"/>
              </a:rPr>
              <a:t>морской</a:t>
            </a:r>
            <a:r>
              <a:rPr lang="en-US" b="1" spc="-1" dirty="0">
                <a:solidFill>
                  <a:srgbClr val="292929"/>
                </a:solidFill>
                <a:latin typeface="Arial"/>
              </a:rPr>
              <a:t> </a:t>
            </a:r>
            <a:r>
              <a:rPr lang="en-US" b="1" spc="-1" dirty="0" err="1">
                <a:solidFill>
                  <a:srgbClr val="292929"/>
                </a:solidFill>
                <a:latin typeface="Arial"/>
              </a:rPr>
              <a:t>средой</a:t>
            </a:r>
            <a:r>
              <a:rPr lang="en-US" spc="-1" dirty="0">
                <a:solidFill>
                  <a:srgbClr val="292929"/>
                </a:solidFill>
                <a:latin typeface="Arial"/>
              </a:rPr>
              <a:t> </a:t>
            </a:r>
            <a:r>
              <a:rPr lang="en-US" b="1" spc="-1" dirty="0">
                <a:solidFill>
                  <a:srgbClr val="292929"/>
                </a:solidFill>
                <a:latin typeface="Arial"/>
              </a:rPr>
              <a:t>(п. 1 </a:t>
            </a:r>
            <a:r>
              <a:rPr lang="en-US" b="1" spc="-1" dirty="0" err="1">
                <a:solidFill>
                  <a:srgbClr val="292929"/>
                </a:solidFill>
                <a:latin typeface="Arial"/>
              </a:rPr>
              <a:t>ст</a:t>
            </a:r>
            <a:r>
              <a:rPr lang="en-US" b="1" spc="-1" dirty="0">
                <a:solidFill>
                  <a:srgbClr val="292929"/>
                </a:solidFill>
                <a:latin typeface="Arial"/>
              </a:rPr>
              <a:t>. 15 </a:t>
            </a:r>
            <a:r>
              <a:rPr lang="en-US" b="1" spc="-1" dirty="0" err="1">
                <a:solidFill>
                  <a:srgbClr val="292929"/>
                </a:solidFill>
                <a:latin typeface="Arial"/>
              </a:rPr>
              <a:t>Статута</a:t>
            </a:r>
            <a:r>
              <a:rPr lang="en-US" b="1" spc="-1" dirty="0">
                <a:solidFill>
                  <a:srgbClr val="292929"/>
                </a:solidFill>
                <a:latin typeface="Arial"/>
              </a:rPr>
              <a:t>)</a:t>
            </a:r>
            <a:r>
              <a:rPr lang="en-US" spc="-1" dirty="0">
                <a:solidFill>
                  <a:srgbClr val="292929"/>
                </a:solidFill>
                <a:latin typeface="Arial"/>
              </a:rPr>
              <a:t> </a:t>
            </a:r>
          </a:p>
        </p:txBody>
      </p:sp>
      <p:sp>
        <p:nvSpPr>
          <p:cNvPr id="125" name="CustomShape 5"/>
          <p:cNvSpPr/>
          <p:nvPr/>
        </p:nvSpPr>
        <p:spPr>
          <a:xfrm>
            <a:off x="1992360" y="5445000"/>
            <a:ext cx="8280360" cy="1008360"/>
          </a:xfrm>
          <a:prstGeom prst="rect">
            <a:avLst/>
          </a:prstGeom>
          <a:blipFill>
            <a:blip r:embed="rId2"/>
            <a:tile tx="0" ty="0" sx="100000" sy="100000" flip="none" algn="tl"/>
          </a:blipFill>
          <a:ln w="9360">
            <a:solidFill>
              <a:srgbClr val="292929"/>
            </a:solidFill>
            <a:miter/>
          </a:ln>
        </p:spPr>
        <p:style>
          <a:lnRef idx="0">
            <a:scrgbClr r="0" g="0" b="0"/>
          </a:lnRef>
          <a:fillRef idx="0">
            <a:scrgbClr r="0" g="0" b="0"/>
          </a:fillRef>
          <a:effectRef idx="0">
            <a:scrgbClr r="0" g="0" b="0"/>
          </a:effectRef>
          <a:fontRef idx="minor"/>
        </p:style>
        <p:txBody>
          <a:bodyPr wrap="none" lIns="90000" tIns="46800" rIns="90000" bIns="46800" anchor="ctr"/>
          <a:lstStyle/>
          <a:p>
            <a:pPr algn="ctr" defTabSz="457200"/>
            <a:r>
              <a:rPr lang="en-US" b="1" spc="-1">
                <a:solidFill>
                  <a:srgbClr val="292929"/>
                </a:solidFill>
                <a:latin typeface="Arial"/>
              </a:rPr>
              <a:t>Камера по спорам о делимитации морских </a:t>
            </a:r>
            <a:endParaRPr lang="en-US" spc="-1">
              <a:solidFill>
                <a:srgbClr val="292929"/>
              </a:solidFill>
              <a:latin typeface="Arial"/>
            </a:endParaRPr>
          </a:p>
          <a:p>
            <a:pPr algn="ctr" defTabSz="457200"/>
            <a:r>
              <a:rPr lang="en-US" b="1" spc="-1">
                <a:solidFill>
                  <a:srgbClr val="292929"/>
                </a:solidFill>
                <a:latin typeface="Arial"/>
              </a:rPr>
              <a:t>пространств</a:t>
            </a:r>
            <a:r>
              <a:rPr lang="en-US" spc="-1">
                <a:solidFill>
                  <a:srgbClr val="292929"/>
                </a:solidFill>
                <a:latin typeface="Arial"/>
              </a:rPr>
              <a:t> </a:t>
            </a:r>
            <a:r>
              <a:rPr lang="en-US" b="1" spc="-1">
                <a:solidFill>
                  <a:srgbClr val="292929"/>
                </a:solidFill>
                <a:latin typeface="Arial"/>
              </a:rPr>
              <a:t>(п. 1 ст. 15 Статута)</a:t>
            </a:r>
            <a:r>
              <a:rPr lang="en-US" spc="-1">
                <a:solidFill>
                  <a:srgbClr val="292929"/>
                </a:solidFill>
                <a:latin typeface="Arial"/>
              </a:rPr>
              <a:t> </a:t>
            </a:r>
          </a:p>
        </p:txBody>
      </p:sp>
    </p:spTree>
    <p:extLst>
      <p:ext uri="{BB962C8B-B14F-4D97-AF65-F5344CB8AC3E}">
        <p14:creationId xmlns:p14="http://schemas.microsoft.com/office/powerpoint/2010/main" val="257290570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lumMod val="50000"/>
            <a:lumOff val="50000"/>
          </a:schemeClr>
        </a:solidFill>
        <a:effectLst/>
      </p:bgPr>
    </p:bg>
    <p:spTree>
      <p:nvGrpSpPr>
        <p:cNvPr id="1" name=""/>
        <p:cNvGrpSpPr/>
        <p:nvPr/>
      </p:nvGrpSpPr>
      <p:grpSpPr>
        <a:xfrm>
          <a:off x="0" y="0"/>
          <a:ext cx="0" cy="0"/>
          <a:chOff x="0" y="0"/>
          <a:chExt cx="0" cy="0"/>
        </a:xfrm>
      </p:grpSpPr>
      <p:sp>
        <p:nvSpPr>
          <p:cNvPr id="126" name="TextShape 1"/>
          <p:cNvSpPr txBox="1"/>
          <p:nvPr/>
        </p:nvSpPr>
        <p:spPr>
          <a:xfrm>
            <a:off x="2455680" y="96480"/>
            <a:ext cx="7157880" cy="1413000"/>
          </a:xfrm>
          <a:prstGeom prst="rect">
            <a:avLst/>
          </a:prstGeom>
          <a:noFill/>
          <a:ln>
            <a:noFill/>
          </a:ln>
        </p:spPr>
        <p:txBody>
          <a:bodyPr lIns="90000" tIns="46800" rIns="90000" bIns="46800" anchor="b"/>
          <a:lstStyle/>
          <a:p>
            <a:pPr defTabSz="457200"/>
            <a:r>
              <a:rPr lang="en-US" sz="4000" spc="-1">
                <a:solidFill>
                  <a:srgbClr val="000000"/>
                </a:solidFill>
                <a:latin typeface="Arial"/>
              </a:rPr>
              <a:t>Порядок рассмотрения дел </a:t>
            </a:r>
          </a:p>
        </p:txBody>
      </p:sp>
      <p:sp>
        <p:nvSpPr>
          <p:cNvPr id="127" name="CustomShape 2"/>
          <p:cNvSpPr/>
          <p:nvPr/>
        </p:nvSpPr>
        <p:spPr>
          <a:xfrm>
            <a:off x="1992360" y="1844640"/>
            <a:ext cx="8280360" cy="1008000"/>
          </a:xfrm>
          <a:prstGeom prst="rect">
            <a:avLst/>
          </a:prstGeom>
          <a:blipFill>
            <a:blip r:embed="rId2"/>
            <a:tile tx="0" ty="0" sx="100000" sy="100000" flip="none" algn="tl"/>
          </a:blipFill>
          <a:ln w="9360">
            <a:solidFill>
              <a:srgbClr val="292929"/>
            </a:solidFill>
            <a:miter/>
          </a:ln>
        </p:spPr>
        <p:style>
          <a:lnRef idx="0">
            <a:scrgbClr r="0" g="0" b="0"/>
          </a:lnRef>
          <a:fillRef idx="0">
            <a:scrgbClr r="0" g="0" b="0"/>
          </a:fillRef>
          <a:effectRef idx="0">
            <a:scrgbClr r="0" g="0" b="0"/>
          </a:effectRef>
          <a:fontRef idx="minor"/>
        </p:style>
        <p:txBody>
          <a:bodyPr wrap="none" lIns="90000" tIns="46800" rIns="90000" bIns="46800" anchor="ctr"/>
          <a:lstStyle/>
          <a:p>
            <a:pPr algn="ctr" defTabSz="457200"/>
            <a:r>
              <a:rPr lang="en-US" b="1" spc="-1" dirty="0" err="1">
                <a:solidFill>
                  <a:srgbClr val="292929"/>
                </a:solidFill>
                <a:latin typeface="Arial"/>
              </a:rPr>
              <a:t>Производство</a:t>
            </a:r>
            <a:r>
              <a:rPr lang="en-US" b="1" spc="-1" dirty="0">
                <a:solidFill>
                  <a:srgbClr val="292929"/>
                </a:solidFill>
                <a:latin typeface="Arial"/>
              </a:rPr>
              <a:t> </a:t>
            </a:r>
            <a:r>
              <a:rPr lang="en-US" b="1" spc="-1" dirty="0" err="1">
                <a:solidFill>
                  <a:srgbClr val="292929"/>
                </a:solidFill>
                <a:latin typeface="Arial"/>
              </a:rPr>
              <a:t>по</a:t>
            </a:r>
            <a:r>
              <a:rPr lang="en-US" b="1" spc="-1" dirty="0">
                <a:solidFill>
                  <a:srgbClr val="292929"/>
                </a:solidFill>
                <a:latin typeface="Arial"/>
              </a:rPr>
              <a:t> </a:t>
            </a:r>
            <a:r>
              <a:rPr lang="en-US" b="1" spc="-1" dirty="0" err="1">
                <a:solidFill>
                  <a:srgbClr val="292929"/>
                </a:solidFill>
                <a:latin typeface="Arial"/>
              </a:rPr>
              <a:t>делу</a:t>
            </a:r>
            <a:r>
              <a:rPr lang="en-US" b="1" spc="-1" dirty="0">
                <a:solidFill>
                  <a:srgbClr val="292929"/>
                </a:solidFill>
                <a:latin typeface="Arial"/>
              </a:rPr>
              <a:t> в </a:t>
            </a:r>
            <a:r>
              <a:rPr lang="en-US" b="1" spc="-1" dirty="0" err="1">
                <a:solidFill>
                  <a:srgbClr val="292929"/>
                </a:solidFill>
                <a:latin typeface="Arial"/>
              </a:rPr>
              <a:t>Трибунале</a:t>
            </a:r>
            <a:r>
              <a:rPr lang="en-US" b="1" spc="-1" dirty="0">
                <a:solidFill>
                  <a:srgbClr val="292929"/>
                </a:solidFill>
                <a:latin typeface="Arial"/>
              </a:rPr>
              <a:t> в </a:t>
            </a:r>
            <a:r>
              <a:rPr lang="en-US" b="1" spc="-1" dirty="0" err="1">
                <a:solidFill>
                  <a:srgbClr val="292929"/>
                </a:solidFill>
                <a:latin typeface="Arial"/>
              </a:rPr>
              <a:t>целом</a:t>
            </a:r>
            <a:r>
              <a:rPr lang="en-US" b="1" spc="-1" dirty="0">
                <a:solidFill>
                  <a:srgbClr val="292929"/>
                </a:solidFill>
                <a:latin typeface="Arial"/>
              </a:rPr>
              <a:t> </a:t>
            </a:r>
            <a:r>
              <a:rPr lang="en-US" b="1" spc="-1" dirty="0" err="1">
                <a:solidFill>
                  <a:srgbClr val="292929"/>
                </a:solidFill>
                <a:latin typeface="Arial"/>
              </a:rPr>
              <a:t>состоит</a:t>
            </a:r>
            <a:r>
              <a:rPr lang="en-US" b="1" spc="-1" dirty="0">
                <a:solidFill>
                  <a:srgbClr val="292929"/>
                </a:solidFill>
                <a:latin typeface="Arial"/>
              </a:rPr>
              <a:t> </a:t>
            </a:r>
            <a:r>
              <a:rPr lang="en-US" b="1" spc="-1" dirty="0" err="1">
                <a:solidFill>
                  <a:srgbClr val="292929"/>
                </a:solidFill>
                <a:latin typeface="Arial"/>
              </a:rPr>
              <a:t>из</a:t>
            </a:r>
            <a:r>
              <a:rPr lang="en-US" b="1" spc="-1" dirty="0">
                <a:solidFill>
                  <a:srgbClr val="292929"/>
                </a:solidFill>
                <a:latin typeface="Arial"/>
              </a:rPr>
              <a:t> </a:t>
            </a:r>
            <a:r>
              <a:rPr lang="en-US" b="1" spc="-1" dirty="0" err="1">
                <a:solidFill>
                  <a:srgbClr val="292929"/>
                </a:solidFill>
                <a:latin typeface="Arial"/>
              </a:rPr>
              <a:t>двух</a:t>
            </a:r>
            <a:r>
              <a:rPr lang="en-US" b="1" spc="-1" dirty="0">
                <a:solidFill>
                  <a:srgbClr val="292929"/>
                </a:solidFill>
                <a:latin typeface="Arial"/>
              </a:rPr>
              <a:t> </a:t>
            </a:r>
            <a:r>
              <a:rPr lang="en-US" b="1" spc="-1" dirty="0" err="1">
                <a:solidFill>
                  <a:srgbClr val="292929"/>
                </a:solidFill>
                <a:latin typeface="Arial"/>
              </a:rPr>
              <a:t>этапов</a:t>
            </a:r>
            <a:r>
              <a:rPr lang="en-US" b="1" spc="-1" dirty="0">
                <a:solidFill>
                  <a:srgbClr val="292929"/>
                </a:solidFill>
                <a:latin typeface="Arial"/>
              </a:rPr>
              <a:t>:</a:t>
            </a:r>
            <a:endParaRPr lang="en-US" spc="-1" dirty="0">
              <a:solidFill>
                <a:srgbClr val="292929"/>
              </a:solidFill>
              <a:latin typeface="Arial"/>
            </a:endParaRPr>
          </a:p>
          <a:p>
            <a:pPr algn="ctr" defTabSz="457200"/>
            <a:r>
              <a:rPr lang="en-US" b="1" spc="-1" dirty="0" err="1">
                <a:solidFill>
                  <a:srgbClr val="292929"/>
                </a:solidFill>
                <a:latin typeface="Arial"/>
              </a:rPr>
              <a:t>письменного</a:t>
            </a:r>
            <a:r>
              <a:rPr lang="en-US" b="1" spc="-1" dirty="0">
                <a:solidFill>
                  <a:srgbClr val="292929"/>
                </a:solidFill>
                <a:latin typeface="Arial"/>
              </a:rPr>
              <a:t> и </a:t>
            </a:r>
            <a:r>
              <a:rPr lang="en-US" b="1" spc="-1" dirty="0" err="1">
                <a:solidFill>
                  <a:srgbClr val="292929"/>
                </a:solidFill>
                <a:latin typeface="Arial"/>
              </a:rPr>
              <a:t>устного</a:t>
            </a:r>
            <a:r>
              <a:rPr lang="en-US" b="1" spc="-1" dirty="0">
                <a:solidFill>
                  <a:srgbClr val="292929"/>
                </a:solidFill>
                <a:latin typeface="Arial"/>
              </a:rPr>
              <a:t> (п. 1 с. 44 </a:t>
            </a:r>
            <a:r>
              <a:rPr lang="en-US" b="1" spc="-1" dirty="0" err="1">
                <a:solidFill>
                  <a:srgbClr val="292929"/>
                </a:solidFill>
                <a:latin typeface="Arial"/>
              </a:rPr>
              <a:t>Регламента</a:t>
            </a:r>
            <a:r>
              <a:rPr lang="en-US" b="1" spc="-1" dirty="0">
                <a:solidFill>
                  <a:srgbClr val="292929"/>
                </a:solidFill>
                <a:latin typeface="Arial"/>
              </a:rPr>
              <a:t>).</a:t>
            </a:r>
            <a:r>
              <a:rPr lang="en-US" spc="-1" dirty="0">
                <a:solidFill>
                  <a:srgbClr val="292929"/>
                </a:solidFill>
                <a:latin typeface="Arial"/>
              </a:rPr>
              <a:t> </a:t>
            </a:r>
          </a:p>
        </p:txBody>
      </p:sp>
      <p:sp>
        <p:nvSpPr>
          <p:cNvPr id="128" name="CustomShape 3"/>
          <p:cNvSpPr/>
          <p:nvPr/>
        </p:nvSpPr>
        <p:spPr>
          <a:xfrm>
            <a:off x="6456360" y="3429000"/>
            <a:ext cx="4032360" cy="2665440"/>
          </a:xfrm>
          <a:prstGeom prst="rect">
            <a:avLst/>
          </a:prstGeom>
          <a:blipFill>
            <a:blip r:embed="rId2"/>
            <a:tile tx="0" ty="0" sx="100000" sy="100000" flip="none" algn="tl"/>
          </a:blipFill>
          <a:ln w="9360">
            <a:solidFill>
              <a:srgbClr val="292929"/>
            </a:solidFill>
            <a:miter/>
          </a:ln>
        </p:spPr>
        <p:style>
          <a:lnRef idx="0">
            <a:scrgbClr r="0" g="0" b="0"/>
          </a:lnRef>
          <a:fillRef idx="0">
            <a:scrgbClr r="0" g="0" b="0"/>
          </a:fillRef>
          <a:effectRef idx="0">
            <a:scrgbClr r="0" g="0" b="0"/>
          </a:effectRef>
          <a:fontRef idx="minor"/>
        </p:style>
        <p:txBody>
          <a:bodyPr wrap="none" lIns="90000" tIns="46800" rIns="90000" bIns="46800" anchor="ctr"/>
          <a:lstStyle/>
          <a:p>
            <a:pPr algn="ctr" defTabSz="457200"/>
            <a:r>
              <a:rPr lang="en-US" b="1" spc="-1">
                <a:solidFill>
                  <a:srgbClr val="292929"/>
                </a:solidFill>
                <a:latin typeface="Arial"/>
              </a:rPr>
              <a:t>Рассмотрение дела</a:t>
            </a:r>
            <a:endParaRPr lang="en-US" spc="-1">
              <a:solidFill>
                <a:srgbClr val="292929"/>
              </a:solidFill>
              <a:latin typeface="Arial"/>
            </a:endParaRPr>
          </a:p>
          <a:p>
            <a:pPr algn="ctr" defTabSz="457200"/>
            <a:r>
              <a:rPr lang="en-US" b="1" spc="-1">
                <a:solidFill>
                  <a:srgbClr val="292929"/>
                </a:solidFill>
                <a:latin typeface="Arial"/>
              </a:rPr>
              <a:t>должно вестись </a:t>
            </a:r>
            <a:endParaRPr lang="en-US" spc="-1">
              <a:solidFill>
                <a:srgbClr val="292929"/>
              </a:solidFill>
              <a:latin typeface="Arial"/>
            </a:endParaRPr>
          </a:p>
          <a:p>
            <a:pPr algn="ctr" defTabSz="457200"/>
            <a:r>
              <a:rPr lang="en-US" b="1" spc="-1">
                <a:solidFill>
                  <a:srgbClr val="292929"/>
                </a:solidFill>
                <a:latin typeface="Arial"/>
              </a:rPr>
              <a:t>без неоправданных задержек </a:t>
            </a:r>
            <a:endParaRPr lang="en-US" spc="-1">
              <a:solidFill>
                <a:srgbClr val="292929"/>
              </a:solidFill>
              <a:latin typeface="Arial"/>
            </a:endParaRPr>
          </a:p>
          <a:p>
            <a:pPr algn="ctr" defTabSz="457200"/>
            <a:r>
              <a:rPr lang="en-US" b="1" spc="-1">
                <a:solidFill>
                  <a:srgbClr val="292929"/>
                </a:solidFill>
                <a:latin typeface="Arial"/>
              </a:rPr>
              <a:t>или расходов (ст. 49 Регламента).</a:t>
            </a:r>
            <a:r>
              <a:rPr lang="en-US" spc="-1">
                <a:solidFill>
                  <a:srgbClr val="292929"/>
                </a:solidFill>
                <a:latin typeface="Arial"/>
              </a:rPr>
              <a:t> </a:t>
            </a:r>
          </a:p>
        </p:txBody>
      </p:sp>
      <p:sp>
        <p:nvSpPr>
          <p:cNvPr id="129" name="CustomShape 4"/>
          <p:cNvSpPr/>
          <p:nvPr/>
        </p:nvSpPr>
        <p:spPr>
          <a:xfrm>
            <a:off x="1632000" y="3429000"/>
            <a:ext cx="4392720" cy="2665440"/>
          </a:xfrm>
          <a:prstGeom prst="rect">
            <a:avLst/>
          </a:prstGeom>
          <a:blipFill>
            <a:blip r:embed="rId2"/>
            <a:tile tx="0" ty="0" sx="100000" sy="100000" flip="none" algn="tl"/>
          </a:blipFill>
          <a:ln w="9360">
            <a:solidFill>
              <a:srgbClr val="292929"/>
            </a:solidFill>
            <a:miter/>
          </a:ln>
        </p:spPr>
        <p:style>
          <a:lnRef idx="0">
            <a:scrgbClr r="0" g="0" b="0"/>
          </a:lnRef>
          <a:fillRef idx="0">
            <a:scrgbClr r="0" g="0" b="0"/>
          </a:fillRef>
          <a:effectRef idx="0">
            <a:scrgbClr r="0" g="0" b="0"/>
          </a:effectRef>
          <a:fontRef idx="minor"/>
        </p:style>
        <p:txBody>
          <a:bodyPr wrap="none" lIns="90000" tIns="46800" rIns="90000" bIns="46800" anchor="ctr"/>
          <a:lstStyle/>
          <a:p>
            <a:pPr algn="ctr" defTabSz="457200"/>
            <a:r>
              <a:rPr lang="en-US" sz="1500" b="1" spc="-1" dirty="0" err="1">
                <a:solidFill>
                  <a:srgbClr val="292929"/>
                </a:solidFill>
                <a:latin typeface="Arial"/>
              </a:rPr>
              <a:t>Стороны</a:t>
            </a:r>
            <a:r>
              <a:rPr lang="en-US" sz="1500" b="1" spc="-1" dirty="0">
                <a:solidFill>
                  <a:srgbClr val="292929"/>
                </a:solidFill>
                <a:latin typeface="Arial"/>
              </a:rPr>
              <a:t> </a:t>
            </a:r>
            <a:r>
              <a:rPr lang="en-US" sz="1500" b="1" spc="-1" dirty="0" err="1">
                <a:solidFill>
                  <a:srgbClr val="292929"/>
                </a:solidFill>
                <a:latin typeface="Arial"/>
              </a:rPr>
              <a:t>могут</a:t>
            </a:r>
            <a:r>
              <a:rPr lang="en-US" sz="1500" b="1" spc="-1" dirty="0">
                <a:solidFill>
                  <a:srgbClr val="292929"/>
                </a:solidFill>
                <a:latin typeface="Arial"/>
              </a:rPr>
              <a:t> </a:t>
            </a:r>
            <a:r>
              <a:rPr lang="en-US" sz="1500" b="1" spc="-1" dirty="0" err="1">
                <a:solidFill>
                  <a:srgbClr val="292929"/>
                </a:solidFill>
                <a:latin typeface="Arial"/>
              </a:rPr>
              <a:t>совместно</a:t>
            </a:r>
            <a:endParaRPr lang="en-US" sz="1500" spc="-1" dirty="0">
              <a:solidFill>
                <a:srgbClr val="292929"/>
              </a:solidFill>
              <a:latin typeface="Arial"/>
            </a:endParaRPr>
          </a:p>
          <a:p>
            <a:pPr algn="ctr" defTabSz="457200"/>
            <a:r>
              <a:rPr lang="en-US" sz="1500" b="1" spc="-1" dirty="0" err="1">
                <a:solidFill>
                  <a:srgbClr val="292929"/>
                </a:solidFill>
                <a:latin typeface="Arial"/>
              </a:rPr>
              <a:t>предлагать</a:t>
            </a:r>
            <a:r>
              <a:rPr lang="en-US" sz="1500" b="1" spc="-1" dirty="0">
                <a:solidFill>
                  <a:srgbClr val="292929"/>
                </a:solidFill>
                <a:latin typeface="Arial"/>
              </a:rPr>
              <a:t> </a:t>
            </a:r>
            <a:r>
              <a:rPr lang="en-US" sz="1500" b="1" spc="-1" dirty="0" err="1">
                <a:solidFill>
                  <a:srgbClr val="292929"/>
                </a:solidFill>
                <a:latin typeface="Arial"/>
              </a:rPr>
              <a:t>внесение</a:t>
            </a:r>
            <a:r>
              <a:rPr lang="en-US" sz="1500" b="1" spc="-1" dirty="0">
                <a:solidFill>
                  <a:srgbClr val="292929"/>
                </a:solidFill>
                <a:latin typeface="Arial"/>
              </a:rPr>
              <a:t> </a:t>
            </a:r>
            <a:endParaRPr lang="en-US" sz="1500" spc="-1" dirty="0">
              <a:solidFill>
                <a:srgbClr val="292929"/>
              </a:solidFill>
              <a:latin typeface="Arial"/>
            </a:endParaRPr>
          </a:p>
          <a:p>
            <a:pPr algn="ctr" defTabSz="457200"/>
            <a:r>
              <a:rPr lang="en-US" sz="1500" b="1" spc="-1" dirty="0" err="1">
                <a:solidFill>
                  <a:srgbClr val="292929"/>
                </a:solidFill>
                <a:latin typeface="Arial"/>
              </a:rPr>
              <a:t>конкретных</a:t>
            </a:r>
            <a:r>
              <a:rPr lang="en-US" sz="1500" b="1" spc="-1" dirty="0">
                <a:solidFill>
                  <a:srgbClr val="292929"/>
                </a:solidFill>
                <a:latin typeface="Arial"/>
              </a:rPr>
              <a:t> </a:t>
            </a:r>
            <a:r>
              <a:rPr lang="en-US" sz="1500" b="1" spc="-1" dirty="0" err="1">
                <a:solidFill>
                  <a:srgbClr val="292929"/>
                </a:solidFill>
                <a:latin typeface="Arial"/>
              </a:rPr>
              <a:t>изменений</a:t>
            </a:r>
            <a:r>
              <a:rPr lang="en-US" sz="1500" b="1" spc="-1" dirty="0">
                <a:solidFill>
                  <a:srgbClr val="292929"/>
                </a:solidFill>
                <a:latin typeface="Arial"/>
              </a:rPr>
              <a:t> </a:t>
            </a:r>
            <a:r>
              <a:rPr lang="en-US" sz="1500" b="1" spc="-1" dirty="0" err="1">
                <a:solidFill>
                  <a:srgbClr val="292929"/>
                </a:solidFill>
                <a:latin typeface="Arial"/>
              </a:rPr>
              <a:t>или</a:t>
            </a:r>
            <a:r>
              <a:rPr lang="en-US" sz="1500" b="1" spc="-1" dirty="0">
                <a:solidFill>
                  <a:srgbClr val="292929"/>
                </a:solidFill>
                <a:latin typeface="Arial"/>
              </a:rPr>
              <a:t> </a:t>
            </a:r>
            <a:r>
              <a:rPr lang="en-US" sz="1500" b="1" spc="-1" dirty="0" err="1">
                <a:solidFill>
                  <a:srgbClr val="292929"/>
                </a:solidFill>
                <a:latin typeface="Arial"/>
              </a:rPr>
              <a:t>дополнений</a:t>
            </a:r>
            <a:r>
              <a:rPr lang="en-US" sz="1500" b="1" spc="-1" dirty="0">
                <a:solidFill>
                  <a:srgbClr val="292929"/>
                </a:solidFill>
                <a:latin typeface="Arial"/>
              </a:rPr>
              <a:t> </a:t>
            </a:r>
            <a:endParaRPr lang="en-US" sz="1500" spc="-1" dirty="0">
              <a:solidFill>
                <a:srgbClr val="292929"/>
              </a:solidFill>
              <a:latin typeface="Arial"/>
            </a:endParaRPr>
          </a:p>
          <a:p>
            <a:pPr algn="ctr" defTabSz="457200"/>
            <a:r>
              <a:rPr lang="en-US" sz="1500" b="1" spc="-1" dirty="0">
                <a:solidFill>
                  <a:srgbClr val="292929"/>
                </a:solidFill>
                <a:latin typeface="Arial"/>
              </a:rPr>
              <a:t>в </a:t>
            </a:r>
            <a:r>
              <a:rPr lang="en-US" sz="1500" b="1" spc="-1" dirty="0" err="1">
                <a:solidFill>
                  <a:srgbClr val="292929"/>
                </a:solidFill>
                <a:latin typeface="Arial"/>
              </a:rPr>
              <a:t>Регламент</a:t>
            </a:r>
            <a:r>
              <a:rPr lang="en-US" sz="1500" b="1" spc="-1" dirty="0">
                <a:solidFill>
                  <a:srgbClr val="292929"/>
                </a:solidFill>
                <a:latin typeface="Arial"/>
              </a:rPr>
              <a:t> </a:t>
            </a:r>
            <a:r>
              <a:rPr lang="en-US" sz="1500" b="1" spc="-1" dirty="0" err="1">
                <a:solidFill>
                  <a:srgbClr val="292929"/>
                </a:solidFill>
                <a:latin typeface="Arial"/>
              </a:rPr>
              <a:t>относительно</a:t>
            </a:r>
            <a:r>
              <a:rPr lang="en-US" sz="1500" b="1" spc="-1" dirty="0">
                <a:solidFill>
                  <a:srgbClr val="292929"/>
                </a:solidFill>
                <a:latin typeface="Arial"/>
              </a:rPr>
              <a:t> </a:t>
            </a:r>
            <a:r>
              <a:rPr lang="en-US" sz="1500" b="1" spc="-1" dirty="0" err="1">
                <a:solidFill>
                  <a:srgbClr val="292929"/>
                </a:solidFill>
                <a:latin typeface="Arial"/>
              </a:rPr>
              <a:t>процедуры</a:t>
            </a:r>
            <a:r>
              <a:rPr lang="en-US" sz="1500" b="1" spc="-1" dirty="0">
                <a:solidFill>
                  <a:srgbClr val="292929"/>
                </a:solidFill>
                <a:latin typeface="Arial"/>
              </a:rPr>
              <a:t>, </a:t>
            </a:r>
            <a:endParaRPr lang="en-US" sz="1500" spc="-1" dirty="0">
              <a:solidFill>
                <a:srgbClr val="292929"/>
              </a:solidFill>
              <a:latin typeface="Arial"/>
            </a:endParaRPr>
          </a:p>
          <a:p>
            <a:pPr algn="ctr" defTabSz="457200"/>
            <a:r>
              <a:rPr lang="en-US" sz="1500" b="1" spc="-1" dirty="0" err="1">
                <a:solidFill>
                  <a:srgbClr val="292929"/>
                </a:solidFill>
                <a:latin typeface="Arial"/>
              </a:rPr>
              <a:t>которые</a:t>
            </a:r>
            <a:r>
              <a:rPr lang="en-US" sz="1500" b="1" spc="-1" dirty="0">
                <a:solidFill>
                  <a:srgbClr val="292929"/>
                </a:solidFill>
                <a:latin typeface="Arial"/>
              </a:rPr>
              <a:t> </a:t>
            </a:r>
            <a:r>
              <a:rPr lang="en-US" sz="1500" b="1" spc="-1" dirty="0" err="1">
                <a:solidFill>
                  <a:srgbClr val="292929"/>
                </a:solidFill>
                <a:latin typeface="Arial"/>
              </a:rPr>
              <a:t>могут</a:t>
            </a:r>
            <a:r>
              <a:rPr lang="en-US" sz="1500" b="1" spc="-1" dirty="0">
                <a:solidFill>
                  <a:srgbClr val="292929"/>
                </a:solidFill>
                <a:latin typeface="Arial"/>
              </a:rPr>
              <a:t> </a:t>
            </a:r>
            <a:r>
              <a:rPr lang="en-US" sz="1500" b="1" spc="-1" dirty="0" err="1">
                <a:solidFill>
                  <a:srgbClr val="292929"/>
                </a:solidFill>
                <a:latin typeface="Arial"/>
              </a:rPr>
              <a:t>применяться</a:t>
            </a:r>
            <a:r>
              <a:rPr lang="en-US" sz="1500" b="1" spc="-1" dirty="0">
                <a:solidFill>
                  <a:srgbClr val="292929"/>
                </a:solidFill>
                <a:latin typeface="Arial"/>
              </a:rPr>
              <a:t> </a:t>
            </a:r>
            <a:r>
              <a:rPr lang="en-US" sz="1500" b="1" spc="-1" dirty="0" err="1">
                <a:solidFill>
                  <a:srgbClr val="292929"/>
                </a:solidFill>
                <a:latin typeface="Arial"/>
              </a:rPr>
              <a:t>Трибуналом</a:t>
            </a:r>
            <a:r>
              <a:rPr lang="en-US" sz="1500" b="1" spc="-1" dirty="0">
                <a:solidFill>
                  <a:srgbClr val="292929"/>
                </a:solidFill>
                <a:latin typeface="Arial"/>
              </a:rPr>
              <a:t> </a:t>
            </a:r>
            <a:endParaRPr lang="en-US" sz="1500" spc="-1" dirty="0">
              <a:solidFill>
                <a:srgbClr val="292929"/>
              </a:solidFill>
              <a:latin typeface="Arial"/>
            </a:endParaRPr>
          </a:p>
          <a:p>
            <a:pPr algn="ctr" defTabSz="457200"/>
            <a:r>
              <a:rPr lang="en-US" sz="1500" b="1" spc="-1" dirty="0" err="1">
                <a:solidFill>
                  <a:srgbClr val="292929"/>
                </a:solidFill>
                <a:latin typeface="Arial"/>
              </a:rPr>
              <a:t>или</a:t>
            </a:r>
            <a:r>
              <a:rPr lang="en-US" sz="1500" b="1" spc="-1" dirty="0">
                <a:solidFill>
                  <a:srgbClr val="292929"/>
                </a:solidFill>
                <a:latin typeface="Arial"/>
              </a:rPr>
              <a:t> </a:t>
            </a:r>
            <a:r>
              <a:rPr lang="en-US" sz="1500" b="1" spc="-1" dirty="0" err="1">
                <a:solidFill>
                  <a:srgbClr val="292929"/>
                </a:solidFill>
                <a:latin typeface="Arial"/>
              </a:rPr>
              <a:t>какой-либо</a:t>
            </a:r>
            <a:r>
              <a:rPr lang="en-US" sz="1500" b="1" spc="-1" dirty="0">
                <a:solidFill>
                  <a:srgbClr val="292929"/>
                </a:solidFill>
                <a:latin typeface="Arial"/>
              </a:rPr>
              <a:t> </a:t>
            </a:r>
            <a:r>
              <a:rPr lang="en-US" sz="1500" b="1" spc="-1" dirty="0" err="1">
                <a:solidFill>
                  <a:srgbClr val="292929"/>
                </a:solidFill>
                <a:latin typeface="Arial"/>
              </a:rPr>
              <a:t>из</a:t>
            </a:r>
            <a:r>
              <a:rPr lang="en-US" sz="1500" b="1" spc="-1" dirty="0">
                <a:solidFill>
                  <a:srgbClr val="292929"/>
                </a:solidFill>
                <a:latin typeface="Arial"/>
              </a:rPr>
              <a:t> </a:t>
            </a:r>
            <a:r>
              <a:rPr lang="en-US" sz="1500" b="1" spc="-1" dirty="0" err="1">
                <a:solidFill>
                  <a:srgbClr val="292929"/>
                </a:solidFill>
                <a:latin typeface="Arial"/>
              </a:rPr>
              <a:t>камер</a:t>
            </a:r>
            <a:r>
              <a:rPr lang="en-US" sz="1500" b="1" spc="-1" dirty="0">
                <a:solidFill>
                  <a:srgbClr val="292929"/>
                </a:solidFill>
                <a:latin typeface="Arial"/>
              </a:rPr>
              <a:t> </a:t>
            </a:r>
            <a:r>
              <a:rPr lang="en-US" sz="1500" b="1" spc="-1" dirty="0" err="1">
                <a:solidFill>
                  <a:srgbClr val="292929"/>
                </a:solidFill>
                <a:latin typeface="Arial"/>
              </a:rPr>
              <a:t>Трибунала</a:t>
            </a:r>
            <a:r>
              <a:rPr lang="en-US" sz="1500" b="1" spc="-1" dirty="0">
                <a:solidFill>
                  <a:srgbClr val="292929"/>
                </a:solidFill>
                <a:latin typeface="Arial"/>
              </a:rPr>
              <a:t> </a:t>
            </a:r>
            <a:endParaRPr lang="en-US" sz="1500" spc="-1" dirty="0">
              <a:solidFill>
                <a:srgbClr val="292929"/>
              </a:solidFill>
              <a:latin typeface="Arial"/>
            </a:endParaRPr>
          </a:p>
          <a:p>
            <a:pPr algn="ctr" defTabSz="457200"/>
            <a:r>
              <a:rPr lang="en-US" sz="1500" b="1" spc="-1" dirty="0" err="1">
                <a:solidFill>
                  <a:srgbClr val="292929"/>
                </a:solidFill>
                <a:latin typeface="Arial"/>
              </a:rPr>
              <a:t>при</a:t>
            </a:r>
            <a:r>
              <a:rPr lang="en-US" sz="1500" b="1" spc="-1" dirty="0">
                <a:solidFill>
                  <a:srgbClr val="292929"/>
                </a:solidFill>
                <a:latin typeface="Arial"/>
              </a:rPr>
              <a:t> </a:t>
            </a:r>
            <a:r>
              <a:rPr lang="en-US" sz="1500" b="1" spc="-1" dirty="0" err="1">
                <a:solidFill>
                  <a:srgbClr val="292929"/>
                </a:solidFill>
                <a:latin typeface="Arial"/>
              </a:rPr>
              <a:t>условии</a:t>
            </a:r>
            <a:r>
              <a:rPr lang="en-US" sz="1500" b="1" spc="-1" dirty="0">
                <a:solidFill>
                  <a:srgbClr val="292929"/>
                </a:solidFill>
                <a:latin typeface="Arial"/>
              </a:rPr>
              <a:t>, </a:t>
            </a:r>
            <a:r>
              <a:rPr lang="en-US" sz="1500" b="1" spc="-1" dirty="0" err="1">
                <a:solidFill>
                  <a:srgbClr val="292929"/>
                </a:solidFill>
                <a:latin typeface="Arial"/>
              </a:rPr>
              <a:t>что</a:t>
            </a:r>
            <a:r>
              <a:rPr lang="en-US" sz="1500" b="1" spc="-1" dirty="0">
                <a:solidFill>
                  <a:srgbClr val="292929"/>
                </a:solidFill>
                <a:latin typeface="Arial"/>
              </a:rPr>
              <a:t> </a:t>
            </a:r>
            <a:r>
              <a:rPr lang="en-US" sz="1500" b="1" spc="-1" dirty="0" err="1">
                <a:solidFill>
                  <a:srgbClr val="292929"/>
                </a:solidFill>
                <a:latin typeface="Arial"/>
              </a:rPr>
              <a:t>Трибунал</a:t>
            </a:r>
            <a:r>
              <a:rPr lang="en-US" sz="1500" b="1" spc="-1" dirty="0">
                <a:solidFill>
                  <a:srgbClr val="292929"/>
                </a:solidFill>
                <a:latin typeface="Arial"/>
              </a:rPr>
              <a:t> </a:t>
            </a:r>
            <a:r>
              <a:rPr lang="en-US" sz="1500" b="1" spc="-1" dirty="0" err="1">
                <a:solidFill>
                  <a:srgbClr val="292929"/>
                </a:solidFill>
                <a:latin typeface="Arial"/>
              </a:rPr>
              <a:t>или</a:t>
            </a:r>
            <a:endParaRPr lang="en-US" sz="1500" spc="-1" dirty="0">
              <a:solidFill>
                <a:srgbClr val="292929"/>
              </a:solidFill>
              <a:latin typeface="Arial"/>
            </a:endParaRPr>
          </a:p>
          <a:p>
            <a:pPr algn="ctr" defTabSz="457200"/>
            <a:r>
              <a:rPr lang="en-US" sz="1500" b="1" spc="-1" dirty="0">
                <a:solidFill>
                  <a:srgbClr val="292929"/>
                </a:solidFill>
                <a:latin typeface="Arial"/>
              </a:rPr>
              <a:t> </a:t>
            </a:r>
            <a:r>
              <a:rPr lang="en-US" sz="1500" b="1" spc="-1" dirty="0" err="1">
                <a:solidFill>
                  <a:srgbClr val="292929"/>
                </a:solidFill>
                <a:latin typeface="Arial"/>
              </a:rPr>
              <a:t>такая</a:t>
            </a:r>
            <a:r>
              <a:rPr lang="en-US" sz="1500" b="1" spc="-1" dirty="0">
                <a:solidFill>
                  <a:srgbClr val="292929"/>
                </a:solidFill>
                <a:latin typeface="Arial"/>
              </a:rPr>
              <a:t> </a:t>
            </a:r>
            <a:r>
              <a:rPr lang="en-US" sz="1500" b="1" spc="-1" dirty="0" err="1">
                <a:solidFill>
                  <a:srgbClr val="292929"/>
                </a:solidFill>
                <a:latin typeface="Arial"/>
              </a:rPr>
              <a:t>камера</a:t>
            </a:r>
            <a:r>
              <a:rPr lang="en-US" sz="1500" b="1" spc="-1" dirty="0">
                <a:solidFill>
                  <a:srgbClr val="292929"/>
                </a:solidFill>
                <a:latin typeface="Arial"/>
              </a:rPr>
              <a:t> </a:t>
            </a:r>
            <a:r>
              <a:rPr lang="en-US" sz="1500" b="1" spc="-1" dirty="0" err="1">
                <a:solidFill>
                  <a:srgbClr val="292929"/>
                </a:solidFill>
                <a:latin typeface="Arial"/>
              </a:rPr>
              <a:t>сочтут</a:t>
            </a:r>
            <a:r>
              <a:rPr lang="en-US" sz="1500" b="1" spc="-1" dirty="0">
                <a:solidFill>
                  <a:srgbClr val="292929"/>
                </a:solidFill>
                <a:latin typeface="Arial"/>
              </a:rPr>
              <a:t> </a:t>
            </a:r>
            <a:r>
              <a:rPr lang="en-US" sz="1500" b="1" spc="-1" dirty="0" err="1">
                <a:solidFill>
                  <a:srgbClr val="292929"/>
                </a:solidFill>
                <a:latin typeface="Arial"/>
              </a:rPr>
              <a:t>их</a:t>
            </a:r>
            <a:r>
              <a:rPr lang="en-US" sz="1500" b="1" spc="-1" dirty="0">
                <a:solidFill>
                  <a:srgbClr val="292929"/>
                </a:solidFill>
                <a:latin typeface="Arial"/>
              </a:rPr>
              <a:t> </a:t>
            </a:r>
            <a:r>
              <a:rPr lang="en-US" sz="1500" b="1" spc="-1" dirty="0" err="1">
                <a:solidFill>
                  <a:srgbClr val="292929"/>
                </a:solidFill>
                <a:latin typeface="Arial"/>
              </a:rPr>
              <a:t>допустимыми</a:t>
            </a:r>
            <a:r>
              <a:rPr lang="en-US" sz="1500" b="1" spc="-1" dirty="0">
                <a:solidFill>
                  <a:srgbClr val="292929"/>
                </a:solidFill>
                <a:latin typeface="Arial"/>
              </a:rPr>
              <a:t>, </a:t>
            </a:r>
            <a:endParaRPr lang="en-US" sz="1500" spc="-1" dirty="0">
              <a:solidFill>
                <a:srgbClr val="292929"/>
              </a:solidFill>
              <a:latin typeface="Arial"/>
            </a:endParaRPr>
          </a:p>
          <a:p>
            <a:pPr algn="ctr" defTabSz="457200"/>
            <a:r>
              <a:rPr lang="en-US" sz="1500" b="1" spc="-1" dirty="0" err="1">
                <a:solidFill>
                  <a:srgbClr val="292929"/>
                </a:solidFill>
                <a:latin typeface="Arial"/>
              </a:rPr>
              <a:t>исходя</a:t>
            </a:r>
            <a:r>
              <a:rPr lang="en-US" sz="1500" b="1" spc="-1" dirty="0">
                <a:solidFill>
                  <a:srgbClr val="292929"/>
                </a:solidFill>
                <a:latin typeface="Arial"/>
              </a:rPr>
              <a:t> </a:t>
            </a:r>
            <a:r>
              <a:rPr lang="en-US" sz="1500" b="1" spc="-1" dirty="0" err="1">
                <a:solidFill>
                  <a:srgbClr val="292929"/>
                </a:solidFill>
                <a:latin typeface="Arial"/>
              </a:rPr>
              <a:t>из</a:t>
            </a:r>
            <a:r>
              <a:rPr lang="en-US" sz="1500" b="1" spc="-1" dirty="0">
                <a:solidFill>
                  <a:srgbClr val="292929"/>
                </a:solidFill>
                <a:latin typeface="Arial"/>
              </a:rPr>
              <a:t> </a:t>
            </a:r>
            <a:r>
              <a:rPr lang="en-US" sz="1500" b="1" spc="-1" dirty="0" err="1">
                <a:solidFill>
                  <a:srgbClr val="292929"/>
                </a:solidFill>
                <a:latin typeface="Arial"/>
              </a:rPr>
              <a:t>обстоятельств</a:t>
            </a:r>
            <a:r>
              <a:rPr lang="en-US" sz="1500" b="1" spc="-1" dirty="0">
                <a:solidFill>
                  <a:srgbClr val="292929"/>
                </a:solidFill>
                <a:latin typeface="Arial"/>
              </a:rPr>
              <a:t> </a:t>
            </a:r>
            <a:r>
              <a:rPr lang="en-US" sz="1500" b="1" spc="-1" dirty="0" err="1">
                <a:solidFill>
                  <a:srgbClr val="292929"/>
                </a:solidFill>
                <a:latin typeface="Arial"/>
              </a:rPr>
              <a:t>дела</a:t>
            </a:r>
            <a:r>
              <a:rPr lang="en-US" sz="1500" b="1" spc="-1" dirty="0">
                <a:solidFill>
                  <a:srgbClr val="292929"/>
                </a:solidFill>
                <a:latin typeface="Arial"/>
              </a:rPr>
              <a:t> </a:t>
            </a:r>
            <a:endParaRPr lang="en-US" sz="1500" spc="-1" dirty="0">
              <a:solidFill>
                <a:srgbClr val="292929"/>
              </a:solidFill>
              <a:latin typeface="Arial"/>
            </a:endParaRPr>
          </a:p>
          <a:p>
            <a:pPr algn="ctr" defTabSz="457200"/>
            <a:r>
              <a:rPr lang="en-US" sz="1500" b="1" spc="-1" dirty="0">
                <a:solidFill>
                  <a:srgbClr val="292929"/>
                </a:solidFill>
                <a:latin typeface="Arial"/>
              </a:rPr>
              <a:t>(</a:t>
            </a:r>
            <a:r>
              <a:rPr lang="en-US" sz="1500" b="1" spc="-1" dirty="0" err="1">
                <a:solidFill>
                  <a:srgbClr val="292929"/>
                </a:solidFill>
                <a:latin typeface="Arial"/>
              </a:rPr>
              <a:t>ст</a:t>
            </a:r>
            <a:r>
              <a:rPr lang="en-US" sz="1500" b="1" spc="-1" dirty="0">
                <a:solidFill>
                  <a:srgbClr val="292929"/>
                </a:solidFill>
                <a:latin typeface="Arial"/>
              </a:rPr>
              <a:t>. 48 </a:t>
            </a:r>
            <a:r>
              <a:rPr lang="en-US" sz="1500" b="1" spc="-1" dirty="0" err="1">
                <a:solidFill>
                  <a:srgbClr val="292929"/>
                </a:solidFill>
                <a:latin typeface="Arial"/>
              </a:rPr>
              <a:t>Регламента</a:t>
            </a:r>
            <a:r>
              <a:rPr lang="en-US" sz="1500" b="1" spc="-1" dirty="0">
                <a:solidFill>
                  <a:srgbClr val="292929"/>
                </a:solidFill>
                <a:latin typeface="Arial"/>
              </a:rPr>
              <a:t>)</a:t>
            </a:r>
            <a:r>
              <a:rPr lang="en-US" b="1" spc="-1" dirty="0">
                <a:solidFill>
                  <a:srgbClr val="292929"/>
                </a:solidFill>
                <a:latin typeface="Arial"/>
              </a:rPr>
              <a:t> </a:t>
            </a:r>
            <a:endParaRPr lang="en-US" spc="-1" dirty="0">
              <a:solidFill>
                <a:srgbClr val="292929"/>
              </a:solidFill>
              <a:latin typeface="Arial"/>
            </a:endParaRPr>
          </a:p>
        </p:txBody>
      </p:sp>
      <p:sp>
        <p:nvSpPr>
          <p:cNvPr id="130" name="Line 5"/>
          <p:cNvSpPr/>
          <p:nvPr/>
        </p:nvSpPr>
        <p:spPr>
          <a:xfrm flipH="1">
            <a:off x="4224360" y="2852640"/>
            <a:ext cx="216000" cy="576360"/>
          </a:xfrm>
          <a:prstGeom prst="line">
            <a:avLst/>
          </a:prstGeom>
          <a:ln w="9360">
            <a:solidFill>
              <a:srgbClr val="292929"/>
            </a:solidFill>
            <a:miter/>
            <a:tailEnd type="triangle" w="med" len="med"/>
          </a:ln>
        </p:spPr>
        <p:style>
          <a:lnRef idx="0">
            <a:scrgbClr r="0" g="0" b="0"/>
          </a:lnRef>
          <a:fillRef idx="0">
            <a:scrgbClr r="0" g="0" b="0"/>
          </a:fillRef>
          <a:effectRef idx="0">
            <a:scrgbClr r="0" g="0" b="0"/>
          </a:effectRef>
          <a:fontRef idx="minor"/>
        </p:style>
      </p:sp>
      <p:sp>
        <p:nvSpPr>
          <p:cNvPr id="131" name="Line 6"/>
          <p:cNvSpPr/>
          <p:nvPr/>
        </p:nvSpPr>
        <p:spPr>
          <a:xfrm>
            <a:off x="6672360" y="2852640"/>
            <a:ext cx="503280" cy="576360"/>
          </a:xfrm>
          <a:prstGeom prst="line">
            <a:avLst/>
          </a:prstGeom>
          <a:ln w="9360">
            <a:solidFill>
              <a:srgbClr val="292929"/>
            </a:solidFill>
            <a:miter/>
            <a:tailEnd type="triangle" w="med" len="med"/>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20208304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1475" y="565814"/>
            <a:ext cx="4008637" cy="6193742"/>
          </a:xfrm>
        </p:spPr>
        <p:txBody>
          <a:bodyPr/>
          <a:lstStyle/>
          <a:p>
            <a:r>
              <a:rPr lang="ru-RU" sz="2500" dirty="0"/>
              <a:t>Согласно ст. 33 Устава ООН государства, участвующие в любом споре, продолжение которого могло бы угрожать поддержанию международного мира и </a:t>
            </a:r>
            <a:r>
              <a:rPr lang="ru-RU" sz="2500" dirty="0" smtClean="0"/>
              <a:t>безопасности должны стремиться решить спор предложенными путями.</a:t>
            </a:r>
            <a:endParaRPr lang="ru-RU" sz="2500" dirty="0"/>
          </a:p>
        </p:txBody>
      </p:sp>
      <p:sp>
        <p:nvSpPr>
          <p:cNvPr id="4" name="Скругленный прямоугольник 3"/>
          <p:cNvSpPr/>
          <p:nvPr/>
        </p:nvSpPr>
        <p:spPr>
          <a:xfrm>
            <a:off x="5165246" y="707410"/>
            <a:ext cx="1910686" cy="9280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ru-RU" sz="1500" dirty="0" smtClean="0">
                <a:solidFill>
                  <a:prstClr val="white"/>
                </a:solidFill>
              </a:rPr>
              <a:t>Переговоры</a:t>
            </a:r>
            <a:endParaRPr lang="ru-RU" sz="1500" dirty="0">
              <a:solidFill>
                <a:prstClr val="white"/>
              </a:solidFill>
            </a:endParaRPr>
          </a:p>
        </p:txBody>
      </p:sp>
      <p:sp>
        <p:nvSpPr>
          <p:cNvPr id="5" name="Скругленный прямоугольник 4"/>
          <p:cNvSpPr/>
          <p:nvPr/>
        </p:nvSpPr>
        <p:spPr>
          <a:xfrm>
            <a:off x="5180378" y="4679777"/>
            <a:ext cx="1910686" cy="9280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ru-RU" sz="1500" dirty="0" smtClean="0">
                <a:solidFill>
                  <a:prstClr val="white"/>
                </a:solidFill>
              </a:rPr>
              <a:t>Арбитраж</a:t>
            </a:r>
            <a:endParaRPr lang="ru-RU" sz="1500" dirty="0">
              <a:solidFill>
                <a:prstClr val="white"/>
              </a:solidFill>
            </a:endParaRPr>
          </a:p>
        </p:txBody>
      </p:sp>
      <p:sp>
        <p:nvSpPr>
          <p:cNvPr id="7" name="Скругленный прямоугольник 6"/>
          <p:cNvSpPr/>
          <p:nvPr/>
        </p:nvSpPr>
        <p:spPr>
          <a:xfrm>
            <a:off x="7456227" y="707409"/>
            <a:ext cx="1910686" cy="9280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ru-RU" sz="1500" dirty="0" smtClean="0">
                <a:solidFill>
                  <a:prstClr val="white"/>
                </a:solidFill>
              </a:rPr>
              <a:t>Судебные разбирательства</a:t>
            </a:r>
            <a:endParaRPr lang="ru-RU" sz="1500" dirty="0">
              <a:solidFill>
                <a:prstClr val="white"/>
              </a:solidFill>
            </a:endParaRPr>
          </a:p>
        </p:txBody>
      </p:sp>
      <p:sp>
        <p:nvSpPr>
          <p:cNvPr id="8" name="Скругленный прямоугольник 7"/>
          <p:cNvSpPr/>
          <p:nvPr/>
        </p:nvSpPr>
        <p:spPr>
          <a:xfrm>
            <a:off x="7456227" y="4692019"/>
            <a:ext cx="1910686" cy="9280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ru-RU" sz="1500" dirty="0" smtClean="0">
                <a:solidFill>
                  <a:prstClr val="white"/>
                </a:solidFill>
              </a:rPr>
              <a:t>Обращение к региональным органам</a:t>
            </a:r>
            <a:endParaRPr lang="ru-RU" sz="1500" dirty="0">
              <a:solidFill>
                <a:prstClr val="white"/>
              </a:solidFill>
            </a:endParaRPr>
          </a:p>
        </p:txBody>
      </p:sp>
      <p:sp>
        <p:nvSpPr>
          <p:cNvPr id="9" name="Скругленный прямоугольник 8"/>
          <p:cNvSpPr/>
          <p:nvPr/>
        </p:nvSpPr>
        <p:spPr>
          <a:xfrm>
            <a:off x="7456227" y="3349662"/>
            <a:ext cx="1910686" cy="9280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ru-RU" sz="1500" dirty="0" smtClean="0">
                <a:solidFill>
                  <a:prstClr val="white"/>
                </a:solidFill>
              </a:rPr>
              <a:t>Соглашения иными средствами</a:t>
            </a:r>
            <a:endParaRPr lang="ru-RU" sz="1500" dirty="0">
              <a:solidFill>
                <a:prstClr val="white"/>
              </a:solidFill>
            </a:endParaRPr>
          </a:p>
        </p:txBody>
      </p:sp>
      <p:sp>
        <p:nvSpPr>
          <p:cNvPr id="10" name="Скругленный прямоугольник 9"/>
          <p:cNvSpPr/>
          <p:nvPr/>
        </p:nvSpPr>
        <p:spPr>
          <a:xfrm>
            <a:off x="5165246" y="2023634"/>
            <a:ext cx="1910686" cy="9280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ru-RU" sz="1500" dirty="0" smtClean="0">
                <a:solidFill>
                  <a:prstClr val="white"/>
                </a:solidFill>
              </a:rPr>
              <a:t>Обследования</a:t>
            </a:r>
            <a:endParaRPr lang="ru-RU" sz="1500" dirty="0">
              <a:solidFill>
                <a:prstClr val="white"/>
              </a:solidFill>
            </a:endParaRPr>
          </a:p>
        </p:txBody>
      </p:sp>
      <p:sp>
        <p:nvSpPr>
          <p:cNvPr id="11" name="Скругленный прямоугольник 10"/>
          <p:cNvSpPr/>
          <p:nvPr/>
        </p:nvSpPr>
        <p:spPr>
          <a:xfrm>
            <a:off x="5180378" y="3339858"/>
            <a:ext cx="1910686" cy="9280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ru-RU" sz="1500" dirty="0" smtClean="0">
                <a:solidFill>
                  <a:prstClr val="white"/>
                </a:solidFill>
              </a:rPr>
              <a:t>Посредничества</a:t>
            </a:r>
            <a:endParaRPr lang="ru-RU" sz="1500" dirty="0">
              <a:solidFill>
                <a:prstClr val="white"/>
              </a:solidFill>
            </a:endParaRPr>
          </a:p>
        </p:txBody>
      </p:sp>
      <p:sp>
        <p:nvSpPr>
          <p:cNvPr id="12" name="Скругленный прямоугольник 11"/>
          <p:cNvSpPr/>
          <p:nvPr/>
        </p:nvSpPr>
        <p:spPr>
          <a:xfrm>
            <a:off x="7456227" y="2023634"/>
            <a:ext cx="1910686" cy="9280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ru-RU" sz="1500" dirty="0" smtClean="0">
                <a:solidFill>
                  <a:prstClr val="white"/>
                </a:solidFill>
              </a:rPr>
              <a:t>Примирения</a:t>
            </a:r>
            <a:endParaRPr lang="ru-RU" sz="1500" dirty="0">
              <a:solidFill>
                <a:prstClr val="white"/>
              </a:solidFill>
            </a:endParaRPr>
          </a:p>
        </p:txBody>
      </p:sp>
    </p:spTree>
    <p:extLst>
      <p:ext uri="{BB962C8B-B14F-4D97-AF65-F5344CB8AC3E}">
        <p14:creationId xmlns:p14="http://schemas.microsoft.com/office/powerpoint/2010/main" val="395130422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lumMod val="50000"/>
            <a:lumOff val="50000"/>
          </a:schemeClr>
        </a:solidFill>
        <a:effectLst/>
      </p:bgPr>
    </p:bg>
    <p:spTree>
      <p:nvGrpSpPr>
        <p:cNvPr id="1" name=""/>
        <p:cNvGrpSpPr/>
        <p:nvPr/>
      </p:nvGrpSpPr>
      <p:grpSpPr>
        <a:xfrm>
          <a:off x="0" y="0"/>
          <a:ext cx="0" cy="0"/>
          <a:chOff x="0" y="0"/>
          <a:chExt cx="0" cy="0"/>
        </a:xfrm>
      </p:grpSpPr>
      <p:sp>
        <p:nvSpPr>
          <p:cNvPr id="132" name="TextShape 1"/>
          <p:cNvSpPr txBox="1"/>
          <p:nvPr/>
        </p:nvSpPr>
        <p:spPr>
          <a:xfrm>
            <a:off x="2455680" y="96480"/>
            <a:ext cx="7157880" cy="1413000"/>
          </a:xfrm>
          <a:prstGeom prst="rect">
            <a:avLst/>
          </a:prstGeom>
          <a:noFill/>
          <a:ln>
            <a:noFill/>
          </a:ln>
        </p:spPr>
        <p:txBody>
          <a:bodyPr lIns="90000" tIns="46800" rIns="90000" bIns="46800" anchor="b"/>
          <a:lstStyle/>
          <a:p>
            <a:pPr defTabSz="457200"/>
            <a:r>
              <a:rPr lang="en-US" sz="4000" spc="-1" dirty="0" err="1">
                <a:solidFill>
                  <a:srgbClr val="000000"/>
                </a:solidFill>
                <a:latin typeface="Arial"/>
              </a:rPr>
              <a:t>Дела</a:t>
            </a:r>
            <a:r>
              <a:rPr lang="en-US" sz="4000" spc="-1" dirty="0">
                <a:solidFill>
                  <a:srgbClr val="000000"/>
                </a:solidFill>
                <a:latin typeface="Arial"/>
              </a:rPr>
              <a:t> </a:t>
            </a:r>
            <a:r>
              <a:rPr lang="en-US" sz="4000" spc="-1" dirty="0" err="1">
                <a:solidFill>
                  <a:srgbClr val="000000"/>
                </a:solidFill>
                <a:latin typeface="Arial"/>
              </a:rPr>
              <a:t>связанные</a:t>
            </a:r>
            <a:r>
              <a:rPr lang="en-US" sz="4000" spc="-1" dirty="0">
                <a:solidFill>
                  <a:srgbClr val="000000"/>
                </a:solidFill>
                <a:latin typeface="Arial"/>
              </a:rPr>
              <a:t> с </a:t>
            </a:r>
            <a:r>
              <a:rPr lang="en-US" sz="4000" spc="-1" dirty="0" err="1">
                <a:solidFill>
                  <a:srgbClr val="000000"/>
                </a:solidFill>
                <a:latin typeface="Arial"/>
              </a:rPr>
              <a:t>Россией</a:t>
            </a:r>
            <a:endParaRPr lang="en-US" sz="4000" spc="-1" dirty="0">
              <a:solidFill>
                <a:srgbClr val="000000"/>
              </a:solidFill>
              <a:latin typeface="Arial"/>
            </a:endParaRPr>
          </a:p>
        </p:txBody>
      </p:sp>
      <p:sp>
        <p:nvSpPr>
          <p:cNvPr id="133" name="CustomShape 2"/>
          <p:cNvSpPr/>
          <p:nvPr/>
        </p:nvSpPr>
        <p:spPr>
          <a:xfrm>
            <a:off x="1774920" y="1844640"/>
            <a:ext cx="8642160" cy="2305080"/>
          </a:xfrm>
          <a:prstGeom prst="rect">
            <a:avLst/>
          </a:prstGeom>
          <a:blipFill>
            <a:blip r:embed="rId2"/>
            <a:tile tx="0" ty="0" sx="100000" sy="100000" flip="none" algn="tl"/>
          </a:blipFill>
          <a:ln w="9360">
            <a:solidFill>
              <a:srgbClr val="292929"/>
            </a:solidFill>
            <a:miter/>
          </a:ln>
        </p:spPr>
        <p:style>
          <a:lnRef idx="0">
            <a:scrgbClr r="0" g="0" b="0"/>
          </a:lnRef>
          <a:fillRef idx="0">
            <a:scrgbClr r="0" g="0" b="0"/>
          </a:fillRef>
          <a:effectRef idx="0">
            <a:scrgbClr r="0" g="0" b="0"/>
          </a:effectRef>
          <a:fontRef idx="minor"/>
        </p:style>
        <p:txBody>
          <a:bodyPr wrap="none" lIns="90000" tIns="46800" rIns="90000" bIns="46800" anchor="ctr"/>
          <a:lstStyle/>
          <a:p>
            <a:pPr algn="ctr" defTabSz="457200"/>
            <a:r>
              <a:rPr lang="ru-RU" spc="-1" dirty="0">
                <a:solidFill>
                  <a:srgbClr val="292929"/>
                </a:solidFill>
                <a:latin typeface="Arial"/>
              </a:rPr>
              <a:t>Российская Федерация обращалась в Трибунал в 2002 г. </a:t>
            </a:r>
            <a:endParaRPr lang="en-US" spc="-1" dirty="0">
              <a:solidFill>
                <a:srgbClr val="292929"/>
              </a:solidFill>
              <a:latin typeface="Arial"/>
            </a:endParaRPr>
          </a:p>
          <a:p>
            <a:pPr algn="ctr" defTabSz="457200"/>
            <a:r>
              <a:rPr lang="ru-RU" spc="-1" dirty="0">
                <a:solidFill>
                  <a:srgbClr val="292929"/>
                </a:solidFill>
                <a:latin typeface="Arial"/>
              </a:rPr>
              <a:t>(Дело № 11 «</a:t>
            </a:r>
            <a:r>
              <a:rPr lang="ru-RU" spc="-1" dirty="0" err="1">
                <a:solidFill>
                  <a:srgbClr val="292929"/>
                </a:solidFill>
                <a:latin typeface="Arial"/>
              </a:rPr>
              <a:t>Volga</a:t>
            </a:r>
            <a:r>
              <a:rPr lang="ru-RU" spc="-1" dirty="0">
                <a:solidFill>
                  <a:srgbClr val="292929"/>
                </a:solidFill>
                <a:latin typeface="Arial"/>
              </a:rPr>
              <a:t>» по нумерации трибунала) </a:t>
            </a:r>
            <a:endParaRPr lang="en-US" spc="-1" dirty="0">
              <a:solidFill>
                <a:srgbClr val="292929"/>
              </a:solidFill>
              <a:latin typeface="Arial"/>
            </a:endParaRPr>
          </a:p>
          <a:p>
            <a:pPr algn="ctr" defTabSz="457200"/>
            <a:r>
              <a:rPr lang="ru-RU" spc="-1" dirty="0">
                <a:solidFill>
                  <a:srgbClr val="292929"/>
                </a:solidFill>
                <a:latin typeface="Arial"/>
              </a:rPr>
              <a:t>с требованием к Австралии о немедленном освобождении под банковскую</a:t>
            </a:r>
            <a:endParaRPr lang="en-US" spc="-1" dirty="0">
              <a:solidFill>
                <a:srgbClr val="292929"/>
              </a:solidFill>
              <a:latin typeface="Arial"/>
            </a:endParaRPr>
          </a:p>
          <a:p>
            <a:pPr algn="ctr" defTabSz="457200"/>
            <a:r>
              <a:rPr lang="ru-RU" spc="-1" dirty="0">
                <a:solidFill>
                  <a:srgbClr val="292929"/>
                </a:solidFill>
                <a:latin typeface="Arial"/>
              </a:rPr>
              <a:t>гарантию судна «Волга» с экипажем, захваченного австралийскими властями </a:t>
            </a:r>
            <a:endParaRPr lang="en-US" spc="-1" dirty="0">
              <a:solidFill>
                <a:srgbClr val="292929"/>
              </a:solidFill>
              <a:latin typeface="Arial"/>
            </a:endParaRPr>
          </a:p>
          <a:p>
            <a:pPr algn="ctr" defTabSz="457200"/>
            <a:r>
              <a:rPr lang="ru-RU" spc="-1" dirty="0">
                <a:solidFill>
                  <a:srgbClr val="292929"/>
                </a:solidFill>
                <a:latin typeface="Arial"/>
              </a:rPr>
              <a:t>в исключительной экономической зоне Австралии </a:t>
            </a:r>
            <a:endParaRPr lang="en-US" spc="-1" dirty="0">
              <a:solidFill>
                <a:srgbClr val="292929"/>
              </a:solidFill>
              <a:latin typeface="Arial"/>
            </a:endParaRPr>
          </a:p>
          <a:p>
            <a:pPr algn="ctr" defTabSz="457200"/>
            <a:r>
              <a:rPr lang="ru-RU" spc="-1" dirty="0">
                <a:solidFill>
                  <a:srgbClr val="292929"/>
                </a:solidFill>
                <a:latin typeface="Arial"/>
              </a:rPr>
              <a:t>за незаконный лов рыбы. Требование было удовлетворено. </a:t>
            </a:r>
            <a:endParaRPr lang="en-US" spc="-1" dirty="0">
              <a:solidFill>
                <a:srgbClr val="292929"/>
              </a:solidFill>
              <a:latin typeface="Arial"/>
            </a:endParaRPr>
          </a:p>
        </p:txBody>
      </p:sp>
      <p:sp>
        <p:nvSpPr>
          <p:cNvPr id="134" name="CustomShape 3"/>
          <p:cNvSpPr/>
          <p:nvPr/>
        </p:nvSpPr>
        <p:spPr>
          <a:xfrm>
            <a:off x="1774920" y="4292640"/>
            <a:ext cx="8642160" cy="2305080"/>
          </a:xfrm>
          <a:prstGeom prst="rect">
            <a:avLst/>
          </a:prstGeom>
          <a:blipFill>
            <a:blip r:embed="rId2"/>
            <a:tile tx="0" ty="0" sx="100000" sy="100000" flip="none" algn="tl"/>
          </a:blipFill>
          <a:ln w="9360">
            <a:solidFill>
              <a:srgbClr val="292929"/>
            </a:solidFill>
            <a:miter/>
          </a:ln>
        </p:spPr>
        <p:style>
          <a:lnRef idx="0">
            <a:scrgbClr r="0" g="0" b="0"/>
          </a:lnRef>
          <a:fillRef idx="0">
            <a:scrgbClr r="0" g="0" b="0"/>
          </a:fillRef>
          <a:effectRef idx="0">
            <a:scrgbClr r="0" g="0" b="0"/>
          </a:effectRef>
          <a:fontRef idx="minor"/>
        </p:style>
        <p:txBody>
          <a:bodyPr wrap="none" lIns="90000" tIns="46800" rIns="90000" bIns="46800" anchor="ctr"/>
          <a:lstStyle/>
          <a:p>
            <a:pPr algn="ctr" defTabSz="457200"/>
            <a:r>
              <a:rPr lang="ru-RU" spc="-1" dirty="0">
                <a:solidFill>
                  <a:srgbClr val="292929"/>
                </a:solidFill>
                <a:latin typeface="Arial"/>
              </a:rPr>
              <a:t>В 2007 году Япония дважды обращалась в Трибунал с требованиями </a:t>
            </a:r>
            <a:endParaRPr lang="en-US" spc="-1" dirty="0">
              <a:solidFill>
                <a:srgbClr val="292929"/>
              </a:solidFill>
              <a:latin typeface="Arial"/>
            </a:endParaRPr>
          </a:p>
          <a:p>
            <a:pPr algn="ctr" defTabSz="457200"/>
            <a:r>
              <a:rPr lang="ru-RU" spc="-1" dirty="0">
                <a:solidFill>
                  <a:srgbClr val="292929"/>
                </a:solidFill>
                <a:latin typeface="Arial"/>
              </a:rPr>
              <a:t>к России по поводу задержания и конфискации судов </a:t>
            </a:r>
            <a:endParaRPr lang="en-US" spc="-1" dirty="0">
              <a:solidFill>
                <a:srgbClr val="292929"/>
              </a:solidFill>
              <a:latin typeface="Arial"/>
            </a:endParaRPr>
          </a:p>
          <a:p>
            <a:pPr algn="ctr" defTabSz="457200"/>
            <a:r>
              <a:rPr lang="ru-RU" spc="-1" dirty="0">
                <a:solidFill>
                  <a:srgbClr val="292929"/>
                </a:solidFill>
                <a:latin typeface="Arial"/>
              </a:rPr>
              <a:t>(дела № 14 «</a:t>
            </a:r>
            <a:r>
              <a:rPr lang="ru-RU" spc="-1" dirty="0" err="1">
                <a:solidFill>
                  <a:srgbClr val="292929"/>
                </a:solidFill>
                <a:latin typeface="Arial"/>
              </a:rPr>
              <a:t>Hoshinmaru</a:t>
            </a:r>
            <a:r>
              <a:rPr lang="ru-RU" spc="-1" dirty="0">
                <a:solidFill>
                  <a:srgbClr val="292929"/>
                </a:solidFill>
                <a:latin typeface="Arial"/>
              </a:rPr>
              <a:t>» и № 15 «</a:t>
            </a:r>
            <a:r>
              <a:rPr lang="ru-RU" spc="-1" dirty="0" err="1">
                <a:solidFill>
                  <a:srgbClr val="292929"/>
                </a:solidFill>
                <a:latin typeface="Arial"/>
              </a:rPr>
              <a:t>Tomimaru</a:t>
            </a:r>
            <a:r>
              <a:rPr lang="ru-RU" spc="-1" dirty="0">
                <a:solidFill>
                  <a:srgbClr val="292929"/>
                </a:solidFill>
                <a:latin typeface="Arial"/>
              </a:rPr>
              <a:t>» по нумерации трибунала). </a:t>
            </a:r>
            <a:endParaRPr lang="en-US" spc="-1" dirty="0">
              <a:solidFill>
                <a:srgbClr val="292929"/>
              </a:solidFill>
              <a:latin typeface="Arial"/>
            </a:endParaRPr>
          </a:p>
          <a:p>
            <a:pPr algn="ctr" defTabSz="457200"/>
            <a:r>
              <a:rPr lang="ru-RU" spc="-1" dirty="0">
                <a:solidFill>
                  <a:srgbClr val="292929"/>
                </a:solidFill>
                <a:latin typeface="Arial"/>
              </a:rPr>
              <a:t>Оба раза в слушаниях принимала участие делегация РФ и назначался </a:t>
            </a:r>
            <a:endParaRPr lang="en-US" spc="-1" dirty="0">
              <a:solidFill>
                <a:srgbClr val="292929"/>
              </a:solidFill>
              <a:latin typeface="Arial"/>
            </a:endParaRPr>
          </a:p>
          <a:p>
            <a:pPr algn="ctr" defTabSz="457200"/>
            <a:r>
              <a:rPr lang="ru-RU" spc="-1" dirty="0">
                <a:solidFill>
                  <a:srgbClr val="292929"/>
                </a:solidFill>
                <a:latin typeface="Arial"/>
              </a:rPr>
              <a:t>специальный представитель России Е. Т. Загайнов, работник </a:t>
            </a:r>
            <a:endParaRPr lang="en-US" spc="-1" dirty="0">
              <a:solidFill>
                <a:srgbClr val="292929"/>
              </a:solidFill>
              <a:latin typeface="Arial"/>
            </a:endParaRPr>
          </a:p>
          <a:p>
            <a:pPr algn="ctr" defTabSz="457200"/>
            <a:r>
              <a:rPr lang="ru-RU" spc="-1" dirty="0">
                <a:solidFill>
                  <a:srgbClr val="292929"/>
                </a:solidFill>
                <a:latin typeface="Arial"/>
              </a:rPr>
              <a:t>постоянного представительства РФ в ООН.  </a:t>
            </a:r>
            <a:endParaRPr lang="en-US" spc="-1" dirty="0">
              <a:solidFill>
                <a:srgbClr val="292929"/>
              </a:solidFill>
              <a:latin typeface="Arial"/>
            </a:endParaRPr>
          </a:p>
        </p:txBody>
      </p:sp>
    </p:spTree>
    <p:extLst>
      <p:ext uri="{BB962C8B-B14F-4D97-AF65-F5344CB8AC3E}">
        <p14:creationId xmlns:p14="http://schemas.microsoft.com/office/powerpoint/2010/main" val="868527878"/>
      </p:ext>
    </p:extLst>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lumMod val="50000"/>
            <a:lumOff val="5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1317" y="769743"/>
            <a:ext cx="10599821" cy="986868"/>
          </a:xfrm>
          <a:noFill/>
        </p:spPr>
        <p:txBody>
          <a:bodyPr>
            <a:normAutofit/>
          </a:bodyPr>
          <a:lstStyle/>
          <a:p>
            <a:r>
              <a:rPr lang="ru-RU" sz="3200" b="0" dirty="0">
                <a:solidFill>
                  <a:schemeClr val="bg1"/>
                </a:solidFill>
                <a:effectLst/>
                <a:latin typeface="Arial" panose="020B0604020202020204" pitchFamily="34" charset="0"/>
                <a:cs typeface="Arial" panose="020B0604020202020204" pitchFamily="34" charset="0"/>
              </a:rPr>
              <a:t>Д</a:t>
            </a:r>
            <a:r>
              <a:rPr lang="ru-RU" sz="2800" b="0" dirty="0">
                <a:solidFill>
                  <a:schemeClr val="bg1"/>
                </a:solidFill>
                <a:effectLst/>
                <a:latin typeface="Arial" panose="020B0604020202020204" pitchFamily="34" charset="0"/>
                <a:cs typeface="Arial" panose="020B0604020202020204" pitchFamily="34" charset="0"/>
              </a:rPr>
              <a:t>ела Связанные с </a:t>
            </a:r>
            <a:r>
              <a:rPr lang="ru-RU" sz="3200" b="0" dirty="0" err="1">
                <a:solidFill>
                  <a:schemeClr val="bg1"/>
                </a:solidFill>
                <a:effectLst/>
                <a:latin typeface="Arial" panose="020B0604020202020204" pitchFamily="34" charset="0"/>
                <a:cs typeface="Arial" panose="020B0604020202020204" pitchFamily="34" charset="0"/>
              </a:rPr>
              <a:t>р</a:t>
            </a:r>
            <a:r>
              <a:rPr lang="ru-RU" sz="2800" b="0" dirty="0" err="1">
                <a:solidFill>
                  <a:schemeClr val="bg1"/>
                </a:solidFill>
                <a:effectLst/>
                <a:latin typeface="Arial" panose="020B0604020202020204" pitchFamily="34" charset="0"/>
                <a:cs typeface="Arial" panose="020B0604020202020204" pitchFamily="34" charset="0"/>
              </a:rPr>
              <a:t>оссией</a:t>
            </a:r>
            <a:r>
              <a:rPr lang="ru-RU" sz="2800" b="0" dirty="0">
                <a:solidFill>
                  <a:schemeClr val="bg1"/>
                </a:solidFill>
                <a:effectLst/>
                <a:latin typeface="Arial" panose="020B0604020202020204" pitchFamily="34" charset="0"/>
                <a:cs typeface="Arial" panose="020B0604020202020204" pitchFamily="34" charset="0"/>
              </a:rPr>
              <a:t> </a:t>
            </a:r>
          </a:p>
        </p:txBody>
      </p:sp>
      <p:sp>
        <p:nvSpPr>
          <p:cNvPr id="3" name="Объект 2"/>
          <p:cNvSpPr>
            <a:spLocks noGrp="1"/>
          </p:cNvSpPr>
          <p:nvPr>
            <p:ph idx="1"/>
          </p:nvPr>
        </p:nvSpPr>
        <p:spPr>
          <a:xfrm>
            <a:off x="2209346" y="2096064"/>
            <a:ext cx="7855340" cy="3695136"/>
          </a:xfrm>
        </p:spPr>
        <p:txBody>
          <a:bodyPr>
            <a:normAutofit/>
          </a:bodyPr>
          <a:lstStyle/>
          <a:p>
            <a:pPr marL="0" indent="0">
              <a:buNone/>
            </a:pPr>
            <a:endParaRPr lang="ru-RU" b="1" dirty="0"/>
          </a:p>
        </p:txBody>
      </p:sp>
      <p:sp>
        <p:nvSpPr>
          <p:cNvPr id="4" name="CustomShape 3"/>
          <p:cNvSpPr/>
          <p:nvPr/>
        </p:nvSpPr>
        <p:spPr>
          <a:xfrm>
            <a:off x="1534332" y="1756612"/>
            <a:ext cx="9097505" cy="4427212"/>
          </a:xfrm>
          <a:prstGeom prst="rect">
            <a:avLst/>
          </a:prstGeom>
          <a:solidFill>
            <a:schemeClr val="accent6">
              <a:lumMod val="20000"/>
              <a:lumOff val="80000"/>
            </a:schemeClr>
          </a:solidFill>
          <a:ln w="9360">
            <a:solidFill>
              <a:srgbClr val="292929"/>
            </a:solidFill>
            <a:miter/>
          </a:ln>
        </p:spPr>
        <p:style>
          <a:lnRef idx="0">
            <a:scrgbClr r="0" g="0" b="0"/>
          </a:lnRef>
          <a:fillRef idx="0">
            <a:scrgbClr r="0" g="0" b="0"/>
          </a:fillRef>
          <a:effectRef idx="0">
            <a:scrgbClr r="0" g="0" b="0"/>
          </a:effectRef>
          <a:fontRef idx="minor"/>
        </p:style>
        <p:txBody>
          <a:bodyPr wrap="none" lIns="90000" tIns="46800" rIns="90000" bIns="46800" anchor="ctr"/>
          <a:lstStyle/>
          <a:p>
            <a:pPr algn="ctr" defTabSz="457200" fontAlgn="base"/>
            <a:r>
              <a:rPr lang="ru-RU" sz="2000" dirty="0">
                <a:solidFill>
                  <a:prstClr val="black"/>
                </a:solidFill>
                <a:latin typeface="Times New Roman" panose="02020603050405020304" pitchFamily="18" charset="0"/>
                <a:cs typeface="Times New Roman" panose="02020603050405020304" pitchFamily="18" charset="0"/>
              </a:rPr>
              <a:t>Дело «</a:t>
            </a:r>
            <a:r>
              <a:rPr lang="ru-RU" sz="2000" dirty="0" err="1">
                <a:solidFill>
                  <a:prstClr val="black"/>
                </a:solidFill>
                <a:latin typeface="Times New Roman" panose="02020603050405020304" pitchFamily="18" charset="0"/>
                <a:cs typeface="Times New Roman" panose="02020603050405020304" pitchFamily="18" charset="0"/>
              </a:rPr>
              <a:t>Arctic</a:t>
            </a:r>
            <a:r>
              <a:rPr lang="ru-RU" sz="2000" dirty="0">
                <a:solidFill>
                  <a:prstClr val="black"/>
                </a:solidFill>
                <a:latin typeface="Times New Roman" panose="02020603050405020304" pitchFamily="18" charset="0"/>
                <a:cs typeface="Times New Roman" panose="02020603050405020304" pitchFamily="18" charset="0"/>
              </a:rPr>
              <a:t> </a:t>
            </a:r>
            <a:r>
              <a:rPr lang="ru-RU" sz="2000" dirty="0" err="1">
                <a:solidFill>
                  <a:prstClr val="black"/>
                </a:solidFill>
                <a:latin typeface="Times New Roman" panose="02020603050405020304" pitchFamily="18" charset="0"/>
                <a:cs typeface="Times New Roman" panose="02020603050405020304" pitchFamily="18" charset="0"/>
              </a:rPr>
              <a:t>Sunrise</a:t>
            </a:r>
            <a:r>
              <a:rPr lang="ru-RU" sz="2000" dirty="0">
                <a:solidFill>
                  <a:prstClr val="black"/>
                </a:solidFill>
                <a:latin typeface="Times New Roman" panose="02020603050405020304" pitchFamily="18" charset="0"/>
                <a:cs typeface="Times New Roman" panose="02020603050405020304" pitchFamily="18" charset="0"/>
              </a:rPr>
              <a:t>» - </a:t>
            </a:r>
            <a:r>
              <a:rPr lang="en-US" sz="2000" dirty="0">
                <a:solidFill>
                  <a:prstClr val="black"/>
                </a:solidFill>
                <a:latin typeface="Times New Roman" panose="02020603050405020304" pitchFamily="18" charset="0"/>
                <a:cs typeface="Times New Roman" panose="02020603050405020304" pitchFamily="18" charset="0"/>
              </a:rPr>
              <a:t>​</a:t>
            </a:r>
            <a:r>
              <a:rPr lang="ru-RU" sz="2000" dirty="0">
                <a:solidFill>
                  <a:prstClr val="black"/>
                </a:solidFill>
                <a:latin typeface="Times New Roman" panose="02020603050405020304" pitchFamily="18" charset="0"/>
                <a:cs typeface="Times New Roman" panose="02020603050405020304" pitchFamily="18" charset="0"/>
              </a:rPr>
              <a:t>уголовное дело, возбуждённое Следственным </a:t>
            </a:r>
          </a:p>
          <a:p>
            <a:pPr algn="ctr" defTabSz="457200" fontAlgn="base"/>
            <a:r>
              <a:rPr lang="ru-RU" sz="2000" dirty="0">
                <a:solidFill>
                  <a:prstClr val="black"/>
                </a:solidFill>
                <a:latin typeface="Times New Roman" panose="02020603050405020304" pitchFamily="18" charset="0"/>
                <a:cs typeface="Times New Roman" panose="02020603050405020304" pitchFamily="18" charset="0"/>
              </a:rPr>
              <a:t>комитетом России (СК)</a:t>
            </a:r>
            <a:r>
              <a:rPr lang="en-US" sz="2000" dirty="0">
                <a:solidFill>
                  <a:prstClr val="black"/>
                </a:solidFill>
                <a:latin typeface="Times New Roman" panose="02020603050405020304" pitchFamily="18" charset="0"/>
                <a:cs typeface="Times New Roman" panose="02020603050405020304" pitchFamily="18" charset="0"/>
              </a:rPr>
              <a:t>​</a:t>
            </a:r>
            <a:r>
              <a:rPr lang="ru-RU" sz="2000" dirty="0">
                <a:solidFill>
                  <a:prstClr val="black"/>
                </a:solidFill>
                <a:latin typeface="Times New Roman" panose="02020603050405020304" pitchFamily="18" charset="0"/>
                <a:cs typeface="Times New Roman" panose="02020603050405020304" pitchFamily="18" charset="0"/>
              </a:rPr>
              <a:t> против активистов экологической организации</a:t>
            </a:r>
          </a:p>
          <a:p>
            <a:pPr algn="ctr" defTabSz="457200" fontAlgn="base"/>
            <a:r>
              <a:rPr lang="ru-RU" sz="2000" dirty="0">
                <a:solidFill>
                  <a:prstClr val="black"/>
                </a:solidFill>
                <a:latin typeface="Times New Roman" panose="02020603050405020304" pitchFamily="18" charset="0"/>
                <a:cs typeface="Times New Roman" panose="02020603050405020304" pitchFamily="18" charset="0"/>
              </a:rPr>
              <a:t>Гринпис, которые пытались </a:t>
            </a:r>
            <a:r>
              <a:rPr lang="en-US" sz="2000" dirty="0">
                <a:solidFill>
                  <a:prstClr val="black"/>
                </a:solidFill>
                <a:latin typeface="Times New Roman" panose="02020603050405020304" pitchFamily="18" charset="0"/>
                <a:cs typeface="Times New Roman" panose="02020603050405020304" pitchFamily="18" charset="0"/>
              </a:rPr>
              <a:t>​</a:t>
            </a:r>
            <a:r>
              <a:rPr lang="ru-RU" sz="2000" dirty="0">
                <a:solidFill>
                  <a:prstClr val="black"/>
                </a:solidFill>
                <a:latin typeface="Times New Roman" panose="02020603050405020304" pitchFamily="18" charset="0"/>
                <a:cs typeface="Times New Roman" panose="02020603050405020304" pitchFamily="18" charset="0"/>
              </a:rPr>
              <a:t>проникнуть на российскую нефтедобывающую </a:t>
            </a:r>
          </a:p>
          <a:p>
            <a:pPr algn="ctr" defTabSz="457200" fontAlgn="base"/>
            <a:r>
              <a:rPr lang="ru-RU" sz="2000" dirty="0">
                <a:solidFill>
                  <a:prstClr val="black"/>
                </a:solidFill>
                <a:latin typeface="Times New Roman" panose="02020603050405020304" pitchFamily="18" charset="0"/>
                <a:cs typeface="Times New Roman" panose="02020603050405020304" pitchFamily="18" charset="0"/>
              </a:rPr>
              <a:t>платформу </a:t>
            </a:r>
            <a:r>
              <a:rPr lang="en-US" sz="2000" dirty="0">
                <a:solidFill>
                  <a:prstClr val="black"/>
                </a:solidFill>
                <a:latin typeface="Times New Roman" panose="02020603050405020304" pitchFamily="18" charset="0"/>
                <a:cs typeface="Times New Roman" panose="02020603050405020304" pitchFamily="18" charset="0"/>
              </a:rPr>
              <a:t>​</a:t>
            </a:r>
            <a:r>
              <a:rPr lang="ru-RU" sz="2000" dirty="0">
                <a:solidFill>
                  <a:prstClr val="black"/>
                </a:solidFill>
                <a:latin typeface="Times New Roman" panose="02020603050405020304" pitchFamily="18" charset="0"/>
                <a:cs typeface="Times New Roman" panose="02020603050405020304" pitchFamily="18" charset="0"/>
              </a:rPr>
              <a:t>в международных водах. </a:t>
            </a:r>
            <a:r>
              <a:rPr lang="en-US" sz="2000" dirty="0">
                <a:solidFill>
                  <a:prstClr val="black"/>
                </a:solidFill>
                <a:latin typeface="Times New Roman" panose="02020603050405020304" pitchFamily="18" charset="0"/>
                <a:cs typeface="Times New Roman" panose="02020603050405020304" pitchFamily="18" charset="0"/>
              </a:rPr>
              <a:t>​</a:t>
            </a:r>
          </a:p>
          <a:p>
            <a:pPr algn="ctr" defTabSz="457200" fontAlgn="base"/>
            <a:r>
              <a:rPr lang="en-US" sz="2000" dirty="0">
                <a:solidFill>
                  <a:prstClr val="black"/>
                </a:solidFill>
                <a:latin typeface="Times New Roman" panose="02020603050405020304" pitchFamily="18" charset="0"/>
                <a:cs typeface="Times New Roman" panose="02020603050405020304" pitchFamily="18" charset="0"/>
              </a:rPr>
              <a:t>​</a:t>
            </a:r>
          </a:p>
          <a:p>
            <a:pPr algn="ctr" defTabSz="457200" fontAlgn="base"/>
            <a:r>
              <a:rPr lang="ru-RU" sz="2000" dirty="0">
                <a:solidFill>
                  <a:prstClr val="black"/>
                </a:solidFill>
                <a:latin typeface="Times New Roman" panose="02020603050405020304" pitchFamily="18" charset="0"/>
                <a:cs typeface="Times New Roman" panose="02020603050405020304" pitchFamily="18" charset="0"/>
              </a:rPr>
              <a:t>По версии Гринпис, активисты пытались провести на </a:t>
            </a:r>
            <a:r>
              <a:rPr lang="en-US" sz="2000" dirty="0">
                <a:solidFill>
                  <a:prstClr val="black"/>
                </a:solidFill>
                <a:latin typeface="Times New Roman" panose="02020603050405020304" pitchFamily="18" charset="0"/>
                <a:cs typeface="Times New Roman" panose="02020603050405020304" pitchFamily="18" charset="0"/>
              </a:rPr>
              <a:t>​</a:t>
            </a:r>
          </a:p>
          <a:p>
            <a:pPr algn="ctr" defTabSz="457200" fontAlgn="base"/>
            <a:r>
              <a:rPr lang="ru-RU" sz="2000" dirty="0">
                <a:solidFill>
                  <a:prstClr val="black"/>
                </a:solidFill>
                <a:latin typeface="Times New Roman" panose="02020603050405020304" pitchFamily="18" charset="0"/>
                <a:cs typeface="Times New Roman" panose="02020603050405020304" pitchFamily="18" charset="0"/>
              </a:rPr>
              <a:t>нефтедобывающей платформе мирную акцию протеста против добычи </a:t>
            </a:r>
            <a:r>
              <a:rPr lang="en-US" sz="2000" dirty="0">
                <a:solidFill>
                  <a:prstClr val="black"/>
                </a:solidFill>
                <a:latin typeface="Times New Roman" panose="02020603050405020304" pitchFamily="18" charset="0"/>
                <a:cs typeface="Times New Roman" panose="02020603050405020304" pitchFamily="18" charset="0"/>
              </a:rPr>
              <a:t>​</a:t>
            </a:r>
          </a:p>
          <a:p>
            <a:pPr algn="ctr" defTabSz="457200" fontAlgn="base"/>
            <a:r>
              <a:rPr lang="ru-RU" sz="2000" dirty="0">
                <a:solidFill>
                  <a:prstClr val="black"/>
                </a:solidFill>
                <a:latin typeface="Times New Roman" panose="02020603050405020304" pitchFamily="18" charset="0"/>
                <a:cs typeface="Times New Roman" panose="02020603050405020304" pitchFamily="18" charset="0"/>
              </a:rPr>
              <a:t>нефти в Арктике в рамках программы «Защитим Арктику».</a:t>
            </a:r>
            <a:r>
              <a:rPr lang="en-US" sz="2000" dirty="0">
                <a:solidFill>
                  <a:prstClr val="black"/>
                </a:solidFill>
                <a:latin typeface="Times New Roman" panose="02020603050405020304" pitchFamily="18" charset="0"/>
                <a:cs typeface="Times New Roman" panose="02020603050405020304" pitchFamily="18" charset="0"/>
              </a:rPr>
              <a:t>​</a:t>
            </a:r>
          </a:p>
          <a:p>
            <a:pPr algn="ctr" defTabSz="457200" fontAlgn="base"/>
            <a:r>
              <a:rPr lang="ru-RU" sz="2000" dirty="0">
                <a:solidFill>
                  <a:prstClr val="black"/>
                </a:solidFill>
                <a:latin typeface="Times New Roman" panose="02020603050405020304" pitchFamily="18" charset="0"/>
                <a:cs typeface="Times New Roman" panose="02020603050405020304" pitchFamily="18" charset="0"/>
              </a:rPr>
              <a:t>24 августа 2015 года Третейский суд в Гааге вынес вердикт, </a:t>
            </a:r>
            <a:r>
              <a:rPr lang="en-US" sz="2000" dirty="0">
                <a:solidFill>
                  <a:prstClr val="black"/>
                </a:solidFill>
                <a:latin typeface="Times New Roman" panose="02020603050405020304" pitchFamily="18" charset="0"/>
                <a:cs typeface="Times New Roman" panose="02020603050405020304" pitchFamily="18" charset="0"/>
              </a:rPr>
              <a:t>​</a:t>
            </a:r>
          </a:p>
          <a:p>
            <a:pPr algn="ctr" defTabSz="457200" fontAlgn="base"/>
            <a:r>
              <a:rPr lang="ru-RU" sz="2000" dirty="0">
                <a:solidFill>
                  <a:prstClr val="black"/>
                </a:solidFill>
                <a:latin typeface="Times New Roman" panose="02020603050405020304" pitchFamily="18" charset="0"/>
                <a:cs typeface="Times New Roman" panose="02020603050405020304" pitchFamily="18" charset="0"/>
              </a:rPr>
              <a:t>что действия российской стороны были нарушением статей </a:t>
            </a:r>
            <a:r>
              <a:rPr lang="en-US" sz="2000" dirty="0">
                <a:solidFill>
                  <a:prstClr val="black"/>
                </a:solidFill>
                <a:latin typeface="Times New Roman" panose="02020603050405020304" pitchFamily="18" charset="0"/>
                <a:cs typeface="Times New Roman" panose="02020603050405020304" pitchFamily="18" charset="0"/>
              </a:rPr>
              <a:t>​</a:t>
            </a:r>
          </a:p>
          <a:p>
            <a:pPr algn="ctr" defTabSz="457200" fontAlgn="base"/>
            <a:r>
              <a:rPr lang="ru-RU" sz="2000" dirty="0">
                <a:solidFill>
                  <a:prstClr val="black"/>
                </a:solidFill>
                <a:latin typeface="Times New Roman" panose="02020603050405020304" pitchFamily="18" charset="0"/>
                <a:cs typeface="Times New Roman" panose="02020603050405020304" pitchFamily="18" charset="0"/>
              </a:rPr>
              <a:t>Конвенции ООН по морскому праву.</a:t>
            </a:r>
            <a:r>
              <a:rPr lang="en-US" sz="20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4994729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Прямоугольник 1"/>
          <p:cNvSpPr/>
          <p:nvPr/>
        </p:nvSpPr>
        <p:spPr>
          <a:xfrm>
            <a:off x="985837" y="771524"/>
            <a:ext cx="10529887" cy="3672800"/>
          </a:xfrm>
          <a:prstGeom prst="rect">
            <a:avLst/>
          </a:prstGeom>
          <a:solidFill>
            <a:schemeClr val="accent1"/>
          </a:solidFill>
        </p:spPr>
        <p:txBody>
          <a:bodyPr wrap="square">
            <a:spAutoFit/>
          </a:bodyPr>
          <a:lstStyle/>
          <a:p>
            <a:pPr lvl="0" algn="ctr">
              <a:lnSpc>
                <a:spcPct val="90000"/>
              </a:lnSpc>
              <a:spcBef>
                <a:spcPts val="1000"/>
              </a:spcBef>
            </a:pPr>
            <a:r>
              <a:rPr lang="ru-RU" sz="6000" b="1" dirty="0" smtClean="0">
                <a:solidFill>
                  <a:prstClr val="black"/>
                </a:solidFill>
                <a:latin typeface="Times New Roman" panose="02020603050405020304" pitchFamily="18" charset="0"/>
                <a:cs typeface="Times New Roman" panose="02020603050405020304" pitchFamily="18" charset="0"/>
              </a:rPr>
              <a:t>Тема 6. </a:t>
            </a:r>
            <a:endParaRPr lang="ru-RU" sz="6000" b="1" dirty="0">
              <a:solidFill>
                <a:prstClr val="black"/>
              </a:solidFill>
              <a:latin typeface="Times New Roman" panose="02020603050405020304" pitchFamily="18" charset="0"/>
              <a:cs typeface="Times New Roman" panose="02020603050405020304" pitchFamily="18" charset="0"/>
            </a:endParaRPr>
          </a:p>
          <a:p>
            <a:pPr lvl="0" algn="ctr">
              <a:lnSpc>
                <a:spcPct val="90000"/>
              </a:lnSpc>
              <a:spcBef>
                <a:spcPts val="1000"/>
              </a:spcBef>
            </a:pPr>
            <a:endParaRPr lang="ru-RU" sz="6000" dirty="0" smtClean="0">
              <a:solidFill>
                <a:prstClr val="black"/>
              </a:solidFill>
              <a:latin typeface="Times New Roman" panose="02020603050405020304" pitchFamily="18" charset="0"/>
              <a:cs typeface="Times New Roman" panose="02020603050405020304" pitchFamily="18" charset="0"/>
            </a:endParaRPr>
          </a:p>
          <a:p>
            <a:pPr lvl="0" algn="ctr">
              <a:lnSpc>
                <a:spcPct val="90000"/>
              </a:lnSpc>
              <a:spcBef>
                <a:spcPts val="1000"/>
              </a:spcBef>
            </a:pPr>
            <a:r>
              <a:rPr lang="ru-RU" sz="6000" dirty="0" smtClean="0">
                <a:solidFill>
                  <a:prstClr val="black"/>
                </a:solidFill>
                <a:latin typeface="Times New Roman" panose="02020603050405020304" pitchFamily="18" charset="0"/>
                <a:cs typeface="Times New Roman" panose="02020603050405020304" pitchFamily="18" charset="0"/>
              </a:rPr>
              <a:t>Международные </a:t>
            </a:r>
            <a:r>
              <a:rPr lang="ru-RU" sz="6000" dirty="0">
                <a:solidFill>
                  <a:prstClr val="black"/>
                </a:solidFill>
                <a:latin typeface="Times New Roman" panose="02020603050405020304" pitchFamily="18" charset="0"/>
                <a:cs typeface="Times New Roman" panose="02020603050405020304" pitchFamily="18" charset="0"/>
              </a:rPr>
              <a:t>судебные органы по правам человека</a:t>
            </a:r>
          </a:p>
        </p:txBody>
      </p:sp>
    </p:spTree>
    <p:extLst>
      <p:ext uri="{BB962C8B-B14F-4D97-AF65-F5344CB8AC3E}">
        <p14:creationId xmlns:p14="http://schemas.microsoft.com/office/powerpoint/2010/main" val="126311883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id=90074cbff354d54b44f953c1fc64ea61-l&amp;n=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i?id=544e81efeb811c7490c2efdbbcccdd60-l&amp;n=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48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92228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314" name="Picture 2" descr="i?id=90074cbff354d54b44f953c1fc64ea61-l&amp;n=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317" name="AutoShape 5" descr="img8"/>
          <p:cNvSpPr>
            <a:spLocks noChangeAspect="1" noChangeArrowheads="1"/>
          </p:cNvSpPr>
          <p:nvPr/>
        </p:nvSpPr>
        <p:spPr bwMode="auto">
          <a:xfrm>
            <a:off x="4992688" y="43164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ru-RU">
              <a:solidFill>
                <a:srgbClr val="000000"/>
              </a:solidFill>
            </a:endParaRPr>
          </a:p>
        </p:txBody>
      </p:sp>
      <p:pic>
        <p:nvPicPr>
          <p:cNvPr id="13319" name="Picture 7" descr="i?id=04b739da496c176fa2db00d6e67b5ba3-l&amp;n=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10855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124" name="Picture 4" descr="i?id=90074cbff354d54b44f953c1fc64ea61-l&amp;n=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125" name="Rectangle 5"/>
          <p:cNvSpPr>
            <a:spLocks noChangeArrowheads="1"/>
          </p:cNvSpPr>
          <p:nvPr/>
        </p:nvSpPr>
        <p:spPr bwMode="auto">
          <a:xfrm>
            <a:off x="2667000" y="228600"/>
            <a:ext cx="7162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ru-RU" sz="2400" b="1">
                <a:solidFill>
                  <a:srgbClr val="000000"/>
                </a:solidFill>
                <a:latin typeface="Times New Roman" panose="02020603050405020304" pitchFamily="18" charset="0"/>
              </a:rPr>
              <a:t>Защита прав и свобод человека средствами ООН</a:t>
            </a:r>
          </a:p>
        </p:txBody>
      </p:sp>
      <p:sp>
        <p:nvSpPr>
          <p:cNvPr id="5127" name="Rectangle 7"/>
          <p:cNvSpPr>
            <a:spLocks noChangeArrowheads="1"/>
          </p:cNvSpPr>
          <p:nvPr/>
        </p:nvSpPr>
        <p:spPr bwMode="auto">
          <a:xfrm>
            <a:off x="1905000" y="838200"/>
            <a:ext cx="46482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ru-RU" b="1" dirty="0" err="1">
                <a:solidFill>
                  <a:srgbClr val="000000"/>
                </a:solidFill>
              </a:rPr>
              <a:t>Организа́ция</a:t>
            </a:r>
            <a:r>
              <a:rPr lang="ru-RU" b="1" dirty="0">
                <a:solidFill>
                  <a:srgbClr val="000000"/>
                </a:solidFill>
              </a:rPr>
              <a:t> Объединённых </a:t>
            </a:r>
            <a:r>
              <a:rPr lang="ru-RU" b="1" dirty="0" err="1">
                <a:solidFill>
                  <a:srgbClr val="000000"/>
                </a:solidFill>
              </a:rPr>
              <a:t>На́ций</a:t>
            </a:r>
            <a:r>
              <a:rPr lang="ru-RU" dirty="0">
                <a:solidFill>
                  <a:srgbClr val="000000"/>
                </a:solidFill>
              </a:rPr>
              <a:t>, </a:t>
            </a:r>
            <a:r>
              <a:rPr lang="ru-RU" b="1" dirty="0">
                <a:solidFill>
                  <a:srgbClr val="000000"/>
                </a:solidFill>
              </a:rPr>
              <a:t>ОО́Н</a:t>
            </a:r>
            <a:r>
              <a:rPr lang="ru-RU" dirty="0">
                <a:solidFill>
                  <a:srgbClr val="000000"/>
                </a:solidFill>
              </a:rPr>
              <a:t> — международная организация, созданная для поддержания и укрепления международного мира и безопасности, развития сотрудничества между государствами.</a:t>
            </a:r>
          </a:p>
        </p:txBody>
      </p:sp>
      <p:sp>
        <p:nvSpPr>
          <p:cNvPr id="5128" name="Rectangle 8"/>
          <p:cNvSpPr>
            <a:spLocks noChangeArrowheads="1"/>
          </p:cNvSpPr>
          <p:nvPr/>
        </p:nvSpPr>
        <p:spPr bwMode="auto">
          <a:xfrm>
            <a:off x="2057400" y="3733801"/>
            <a:ext cx="3532188"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ru-RU" dirty="0">
                <a:solidFill>
                  <a:srgbClr val="000000"/>
                </a:solidFill>
              </a:rPr>
              <a:t>1946 ЭКОСОС учредил в качестве своего вспомогательного органа </a:t>
            </a:r>
            <a:r>
              <a:rPr lang="ru-RU" b="1" dirty="0">
                <a:solidFill>
                  <a:srgbClr val="000000"/>
                </a:solidFill>
              </a:rPr>
              <a:t>Комиссию по правам человека</a:t>
            </a:r>
          </a:p>
        </p:txBody>
      </p:sp>
      <p:pic>
        <p:nvPicPr>
          <p:cNvPr id="5131" name="Picture 11" descr="i?id=be7f6e9bdf3c6e8800740577a562cf17-l&amp;n=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838200"/>
            <a:ext cx="2895600" cy="1608138"/>
          </a:xfrm>
          <a:prstGeom prst="rect">
            <a:avLst/>
          </a:prstGeom>
          <a:noFill/>
          <a:extLst>
            <a:ext uri="{909E8E84-426E-40DD-AFC4-6F175D3DCCD1}">
              <a14:hiddenFill xmlns:a14="http://schemas.microsoft.com/office/drawing/2010/main">
                <a:solidFill>
                  <a:srgbClr val="FFFFFF"/>
                </a:solidFill>
              </a14:hiddenFill>
            </a:ext>
          </a:extLst>
        </p:spPr>
      </p:pic>
      <p:pic>
        <p:nvPicPr>
          <p:cNvPr id="5133" name="Picture 13" descr="i?id=866255d7124d43f480abf7f7b91d77ca-l&amp;n=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2600" y="3505200"/>
            <a:ext cx="2590800" cy="219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0559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125"/>
                                        </p:tgtEl>
                                        <p:attrNameLst>
                                          <p:attrName>style.visibility</p:attrName>
                                        </p:attrNameLst>
                                      </p:cBhvr>
                                      <p:to>
                                        <p:strVal val="visible"/>
                                      </p:to>
                                    </p:set>
                                    <p:anim calcmode="lin" valueType="num">
                                      <p:cBhvr>
                                        <p:cTn id="7" dur="1000" fill="hold"/>
                                        <p:tgtEl>
                                          <p:spTgt spid="5125"/>
                                        </p:tgtEl>
                                        <p:attrNameLst>
                                          <p:attrName>ppt_w</p:attrName>
                                        </p:attrNameLst>
                                      </p:cBhvr>
                                      <p:tavLst>
                                        <p:tav tm="0">
                                          <p:val>
                                            <p:strVal val="#ppt_w*0.70"/>
                                          </p:val>
                                        </p:tav>
                                        <p:tav tm="100000">
                                          <p:val>
                                            <p:strVal val="#ppt_w"/>
                                          </p:val>
                                        </p:tav>
                                      </p:tavLst>
                                    </p:anim>
                                    <p:anim calcmode="lin" valueType="num">
                                      <p:cBhvr>
                                        <p:cTn id="8" dur="1000" fill="hold"/>
                                        <p:tgtEl>
                                          <p:spTgt spid="5125"/>
                                        </p:tgtEl>
                                        <p:attrNameLst>
                                          <p:attrName>ppt_h</p:attrName>
                                        </p:attrNameLst>
                                      </p:cBhvr>
                                      <p:tavLst>
                                        <p:tav tm="0">
                                          <p:val>
                                            <p:strVal val="#ppt_h"/>
                                          </p:val>
                                        </p:tav>
                                        <p:tav tm="100000">
                                          <p:val>
                                            <p:strVal val="#ppt_h"/>
                                          </p:val>
                                        </p:tav>
                                      </p:tavLst>
                                    </p:anim>
                                    <p:animEffect transition="in" filter="fade">
                                      <p:cBhvr>
                                        <p:cTn id="9" dur="1000"/>
                                        <p:tgtEl>
                                          <p:spTgt spid="5125"/>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5127"/>
                                        </p:tgtEl>
                                        <p:attrNameLst>
                                          <p:attrName>style.visibility</p:attrName>
                                        </p:attrNameLst>
                                      </p:cBhvr>
                                      <p:to>
                                        <p:strVal val="visible"/>
                                      </p:to>
                                    </p:set>
                                    <p:anim calcmode="lin" valueType="num">
                                      <p:cBhvr>
                                        <p:cTn id="12" dur="500" fill="hold"/>
                                        <p:tgtEl>
                                          <p:spTgt spid="5127"/>
                                        </p:tgtEl>
                                        <p:attrNameLst>
                                          <p:attrName>ppt_w</p:attrName>
                                        </p:attrNameLst>
                                      </p:cBhvr>
                                      <p:tavLst>
                                        <p:tav tm="0">
                                          <p:val>
                                            <p:fltVal val="0"/>
                                          </p:val>
                                        </p:tav>
                                        <p:tav tm="100000">
                                          <p:val>
                                            <p:strVal val="#ppt_w"/>
                                          </p:val>
                                        </p:tav>
                                      </p:tavLst>
                                    </p:anim>
                                    <p:anim calcmode="lin" valueType="num">
                                      <p:cBhvr>
                                        <p:cTn id="13" dur="500" fill="hold"/>
                                        <p:tgtEl>
                                          <p:spTgt spid="5127"/>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23" presetClass="entr" presetSubtype="16" fill="hold" nodeType="afterEffect">
                                  <p:stCondLst>
                                    <p:cond delay="0"/>
                                  </p:stCondLst>
                                  <p:childTnLst>
                                    <p:set>
                                      <p:cBhvr>
                                        <p:cTn id="16" dur="1" fill="hold">
                                          <p:stCondLst>
                                            <p:cond delay="0"/>
                                          </p:stCondLst>
                                        </p:cTn>
                                        <p:tgtEl>
                                          <p:spTgt spid="5131"/>
                                        </p:tgtEl>
                                        <p:attrNameLst>
                                          <p:attrName>style.visibility</p:attrName>
                                        </p:attrNameLst>
                                      </p:cBhvr>
                                      <p:to>
                                        <p:strVal val="visible"/>
                                      </p:to>
                                    </p:set>
                                    <p:anim calcmode="lin" valueType="num">
                                      <p:cBhvr>
                                        <p:cTn id="17" dur="500" fill="hold"/>
                                        <p:tgtEl>
                                          <p:spTgt spid="5131"/>
                                        </p:tgtEl>
                                        <p:attrNameLst>
                                          <p:attrName>ppt_w</p:attrName>
                                        </p:attrNameLst>
                                      </p:cBhvr>
                                      <p:tavLst>
                                        <p:tav tm="0">
                                          <p:val>
                                            <p:fltVal val="0"/>
                                          </p:val>
                                        </p:tav>
                                        <p:tav tm="100000">
                                          <p:val>
                                            <p:strVal val="#ppt_w"/>
                                          </p:val>
                                        </p:tav>
                                      </p:tavLst>
                                    </p:anim>
                                    <p:anim calcmode="lin" valueType="num">
                                      <p:cBhvr>
                                        <p:cTn id="18" dur="500" fill="hold"/>
                                        <p:tgtEl>
                                          <p:spTgt spid="5131"/>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5128"/>
                                        </p:tgtEl>
                                        <p:attrNameLst>
                                          <p:attrName>style.visibility</p:attrName>
                                        </p:attrNameLst>
                                      </p:cBhvr>
                                      <p:to>
                                        <p:strVal val="visible"/>
                                      </p:to>
                                    </p:set>
                                    <p:anim calcmode="lin" valueType="num">
                                      <p:cBhvr>
                                        <p:cTn id="22" dur="500" fill="hold"/>
                                        <p:tgtEl>
                                          <p:spTgt spid="5128"/>
                                        </p:tgtEl>
                                        <p:attrNameLst>
                                          <p:attrName>ppt_w</p:attrName>
                                        </p:attrNameLst>
                                      </p:cBhvr>
                                      <p:tavLst>
                                        <p:tav tm="0">
                                          <p:val>
                                            <p:fltVal val="0"/>
                                          </p:val>
                                        </p:tav>
                                        <p:tav tm="100000">
                                          <p:val>
                                            <p:strVal val="#ppt_w"/>
                                          </p:val>
                                        </p:tav>
                                      </p:tavLst>
                                    </p:anim>
                                    <p:anim calcmode="lin" valueType="num">
                                      <p:cBhvr>
                                        <p:cTn id="23" dur="500" fill="hold"/>
                                        <p:tgtEl>
                                          <p:spTgt spid="5128"/>
                                        </p:tgtEl>
                                        <p:attrNameLst>
                                          <p:attrName>ppt_h</p:attrName>
                                        </p:attrNameLst>
                                      </p:cBhvr>
                                      <p:tavLst>
                                        <p:tav tm="0">
                                          <p:val>
                                            <p:fltVal val="0"/>
                                          </p:val>
                                        </p:tav>
                                        <p:tav tm="100000">
                                          <p:val>
                                            <p:strVal val="#ppt_h"/>
                                          </p:val>
                                        </p:tav>
                                      </p:tavLst>
                                    </p:anim>
                                  </p:childTnLst>
                                </p:cTn>
                              </p:par>
                            </p:childTnLst>
                          </p:cTn>
                        </p:par>
                        <p:par>
                          <p:cTn id="24" fill="hold" nodeType="afterGroup">
                            <p:stCondLst>
                              <p:cond delay="2000"/>
                            </p:stCondLst>
                            <p:childTnLst>
                              <p:par>
                                <p:cTn id="25" presetID="23" presetClass="entr" presetSubtype="16" fill="hold" nodeType="afterEffect">
                                  <p:stCondLst>
                                    <p:cond delay="0"/>
                                  </p:stCondLst>
                                  <p:childTnLst>
                                    <p:set>
                                      <p:cBhvr>
                                        <p:cTn id="26" dur="1" fill="hold">
                                          <p:stCondLst>
                                            <p:cond delay="0"/>
                                          </p:stCondLst>
                                        </p:cTn>
                                        <p:tgtEl>
                                          <p:spTgt spid="5133"/>
                                        </p:tgtEl>
                                        <p:attrNameLst>
                                          <p:attrName>style.visibility</p:attrName>
                                        </p:attrNameLst>
                                      </p:cBhvr>
                                      <p:to>
                                        <p:strVal val="visible"/>
                                      </p:to>
                                    </p:set>
                                    <p:anim calcmode="lin" valueType="num">
                                      <p:cBhvr>
                                        <p:cTn id="27" dur="500" fill="hold"/>
                                        <p:tgtEl>
                                          <p:spTgt spid="5133"/>
                                        </p:tgtEl>
                                        <p:attrNameLst>
                                          <p:attrName>ppt_w</p:attrName>
                                        </p:attrNameLst>
                                      </p:cBhvr>
                                      <p:tavLst>
                                        <p:tav tm="0">
                                          <p:val>
                                            <p:fltVal val="0"/>
                                          </p:val>
                                        </p:tav>
                                        <p:tav tm="100000">
                                          <p:val>
                                            <p:strVal val="#ppt_w"/>
                                          </p:val>
                                        </p:tav>
                                      </p:tavLst>
                                    </p:anim>
                                    <p:anim calcmode="lin" valueType="num">
                                      <p:cBhvr>
                                        <p:cTn id="28" dur="500" fill="hold"/>
                                        <p:tgtEl>
                                          <p:spTgt spid="513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p:bldP spid="5127" grpId="0"/>
      <p:bldP spid="5128"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2290" name="Picture 2" descr="i?id=90074cbff354d54b44f953c1fc64ea61-l&amp;n=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291" name="Rectangle 3"/>
          <p:cNvSpPr>
            <a:spLocks noChangeArrowheads="1"/>
          </p:cNvSpPr>
          <p:nvPr/>
        </p:nvSpPr>
        <p:spPr bwMode="auto">
          <a:xfrm>
            <a:off x="2133600" y="914401"/>
            <a:ext cx="3429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ru-RU" sz="2400">
                <a:solidFill>
                  <a:srgbClr val="000000"/>
                </a:solidFill>
                <a:latin typeface="Times New Roman" panose="02020603050405020304" pitchFamily="18" charset="0"/>
              </a:rPr>
              <a:t>1976 ООН был создан </a:t>
            </a:r>
            <a:r>
              <a:rPr lang="ru-RU" sz="2400" b="1">
                <a:solidFill>
                  <a:srgbClr val="000000"/>
                </a:solidFill>
                <a:latin typeface="Times New Roman" panose="02020603050405020304" pitchFamily="18" charset="0"/>
              </a:rPr>
              <a:t>Комитет по правам человека</a:t>
            </a:r>
            <a:r>
              <a:rPr lang="ru-RU" sz="2400">
                <a:solidFill>
                  <a:srgbClr val="000000"/>
                </a:solidFill>
                <a:latin typeface="Times New Roman" panose="02020603050405020304" pitchFamily="18" charset="0"/>
              </a:rPr>
              <a:t>(18 экспертов)</a:t>
            </a:r>
          </a:p>
        </p:txBody>
      </p:sp>
      <p:sp>
        <p:nvSpPr>
          <p:cNvPr id="12292" name="Rectangle 4"/>
          <p:cNvSpPr>
            <a:spLocks noChangeArrowheads="1"/>
          </p:cNvSpPr>
          <p:nvPr/>
        </p:nvSpPr>
        <p:spPr bwMode="auto">
          <a:xfrm>
            <a:off x="1981200" y="3276600"/>
            <a:ext cx="39624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ru-RU" sz="2400">
                <a:solidFill>
                  <a:srgbClr val="000000"/>
                </a:solidFill>
                <a:latin typeface="Times New Roman" panose="02020603050405020304" pitchFamily="18" charset="0"/>
              </a:rPr>
              <a:t>Также были учреждены должности </a:t>
            </a:r>
            <a:r>
              <a:rPr lang="ru-RU" sz="2400" b="1">
                <a:solidFill>
                  <a:srgbClr val="000000"/>
                </a:solidFill>
                <a:latin typeface="Times New Roman" panose="02020603050405020304" pitchFamily="18" charset="0"/>
              </a:rPr>
              <a:t>Верховного комиссара ООН по правам человека</a:t>
            </a:r>
            <a:r>
              <a:rPr lang="ru-RU" sz="2400">
                <a:solidFill>
                  <a:srgbClr val="000000"/>
                </a:solidFill>
                <a:latin typeface="Times New Roman" panose="02020603050405020304" pitchFamily="18" charset="0"/>
              </a:rPr>
              <a:t>, а также </a:t>
            </a:r>
            <a:r>
              <a:rPr lang="ru-RU" sz="2400" b="1">
                <a:solidFill>
                  <a:srgbClr val="000000"/>
                </a:solidFill>
                <a:latin typeface="Times New Roman" panose="02020603050405020304" pitchFamily="18" charset="0"/>
              </a:rPr>
              <a:t>Верховного комиссара ООН по правам беженцев</a:t>
            </a:r>
            <a:r>
              <a:rPr lang="ru-RU">
                <a:solidFill>
                  <a:srgbClr val="000000"/>
                </a:solidFill>
              </a:rPr>
              <a:t> </a:t>
            </a:r>
          </a:p>
        </p:txBody>
      </p:sp>
      <p:pic>
        <p:nvPicPr>
          <p:cNvPr id="12294" name="Picture 6" descr="9502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657600"/>
            <a:ext cx="41148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i?id=feab07e297b39233fba18382fb8b5a7b-l&amp;n=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457201"/>
            <a:ext cx="4114800" cy="2746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45640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2291"/>
                                        </p:tgtEl>
                                        <p:attrNameLst>
                                          <p:attrName>style.visibility</p:attrName>
                                        </p:attrNameLst>
                                      </p:cBhvr>
                                      <p:to>
                                        <p:strVal val="visible"/>
                                      </p:to>
                                    </p:set>
                                    <p:anim calcmode="lin" valueType="num">
                                      <p:cBhvr>
                                        <p:cTn id="7" dur="1000" fill="hold"/>
                                        <p:tgtEl>
                                          <p:spTgt spid="12291"/>
                                        </p:tgtEl>
                                        <p:attrNameLst>
                                          <p:attrName>ppt_w</p:attrName>
                                        </p:attrNameLst>
                                      </p:cBhvr>
                                      <p:tavLst>
                                        <p:tav tm="0">
                                          <p:val>
                                            <p:strVal val="#ppt_w*0.70"/>
                                          </p:val>
                                        </p:tav>
                                        <p:tav tm="100000">
                                          <p:val>
                                            <p:strVal val="#ppt_w"/>
                                          </p:val>
                                        </p:tav>
                                      </p:tavLst>
                                    </p:anim>
                                    <p:anim calcmode="lin" valueType="num">
                                      <p:cBhvr>
                                        <p:cTn id="8" dur="1000" fill="hold"/>
                                        <p:tgtEl>
                                          <p:spTgt spid="12291"/>
                                        </p:tgtEl>
                                        <p:attrNameLst>
                                          <p:attrName>ppt_h</p:attrName>
                                        </p:attrNameLst>
                                      </p:cBhvr>
                                      <p:tavLst>
                                        <p:tav tm="0">
                                          <p:val>
                                            <p:strVal val="#ppt_h"/>
                                          </p:val>
                                        </p:tav>
                                        <p:tav tm="100000">
                                          <p:val>
                                            <p:strVal val="#ppt_h"/>
                                          </p:val>
                                        </p:tav>
                                      </p:tavLst>
                                    </p:anim>
                                    <p:animEffect transition="in" filter="fade">
                                      <p:cBhvr>
                                        <p:cTn id="9" dur="1000"/>
                                        <p:tgtEl>
                                          <p:spTgt spid="12291"/>
                                        </p:tgtEl>
                                      </p:cBhvr>
                                    </p:animEffect>
                                  </p:childTnLst>
                                </p:cTn>
                              </p:par>
                            </p:childTnLst>
                          </p:cTn>
                        </p:par>
                        <p:par>
                          <p:cTn id="10" fill="hold" nodeType="afterGroup">
                            <p:stCondLst>
                              <p:cond delay="1000"/>
                            </p:stCondLst>
                            <p:childTnLst>
                              <p:par>
                                <p:cTn id="11" presetID="42" presetClass="entr" presetSubtype="0" fill="hold" nodeType="afterEffect">
                                  <p:stCondLst>
                                    <p:cond delay="0"/>
                                  </p:stCondLst>
                                  <p:childTnLst>
                                    <p:set>
                                      <p:cBhvr>
                                        <p:cTn id="12" dur="1" fill="hold">
                                          <p:stCondLst>
                                            <p:cond delay="0"/>
                                          </p:stCondLst>
                                        </p:cTn>
                                        <p:tgtEl>
                                          <p:spTgt spid="12296"/>
                                        </p:tgtEl>
                                        <p:attrNameLst>
                                          <p:attrName>style.visibility</p:attrName>
                                        </p:attrNameLst>
                                      </p:cBhvr>
                                      <p:to>
                                        <p:strVal val="visible"/>
                                      </p:to>
                                    </p:set>
                                    <p:animEffect transition="in" filter="fade">
                                      <p:cBhvr>
                                        <p:cTn id="13" dur="1000"/>
                                        <p:tgtEl>
                                          <p:spTgt spid="12296"/>
                                        </p:tgtEl>
                                      </p:cBhvr>
                                    </p:animEffect>
                                    <p:anim calcmode="lin" valueType="num">
                                      <p:cBhvr>
                                        <p:cTn id="14" dur="1000" fill="hold"/>
                                        <p:tgtEl>
                                          <p:spTgt spid="12296"/>
                                        </p:tgtEl>
                                        <p:attrNameLst>
                                          <p:attrName>ppt_x</p:attrName>
                                        </p:attrNameLst>
                                      </p:cBhvr>
                                      <p:tavLst>
                                        <p:tav tm="0">
                                          <p:val>
                                            <p:strVal val="#ppt_x"/>
                                          </p:val>
                                        </p:tav>
                                        <p:tav tm="100000">
                                          <p:val>
                                            <p:strVal val="#ppt_x"/>
                                          </p:val>
                                        </p:tav>
                                      </p:tavLst>
                                    </p:anim>
                                    <p:anim calcmode="lin" valueType="num">
                                      <p:cBhvr>
                                        <p:cTn id="15" dur="1000" fill="hold"/>
                                        <p:tgtEl>
                                          <p:spTgt spid="12296"/>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2292"/>
                                        </p:tgtEl>
                                        <p:attrNameLst>
                                          <p:attrName>style.visibility</p:attrName>
                                        </p:attrNameLst>
                                      </p:cBhvr>
                                      <p:to>
                                        <p:strVal val="visible"/>
                                      </p:to>
                                    </p:set>
                                    <p:animEffect transition="in" filter="fade">
                                      <p:cBhvr>
                                        <p:cTn id="19" dur="1000"/>
                                        <p:tgtEl>
                                          <p:spTgt spid="12292"/>
                                        </p:tgtEl>
                                      </p:cBhvr>
                                    </p:animEffect>
                                    <p:anim calcmode="lin" valueType="num">
                                      <p:cBhvr>
                                        <p:cTn id="20" dur="1000" fill="hold"/>
                                        <p:tgtEl>
                                          <p:spTgt spid="12292"/>
                                        </p:tgtEl>
                                        <p:attrNameLst>
                                          <p:attrName>ppt_x</p:attrName>
                                        </p:attrNameLst>
                                      </p:cBhvr>
                                      <p:tavLst>
                                        <p:tav tm="0">
                                          <p:val>
                                            <p:strVal val="#ppt_x"/>
                                          </p:val>
                                        </p:tav>
                                        <p:tav tm="100000">
                                          <p:val>
                                            <p:strVal val="#ppt_x"/>
                                          </p:val>
                                        </p:tav>
                                      </p:tavLst>
                                    </p:anim>
                                    <p:anim calcmode="lin" valueType="num">
                                      <p:cBhvr>
                                        <p:cTn id="21" dur="1000" fill="hold"/>
                                        <p:tgtEl>
                                          <p:spTgt spid="12292"/>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3000"/>
                            </p:stCondLst>
                            <p:childTnLst>
                              <p:par>
                                <p:cTn id="23" presetID="55" presetClass="entr" presetSubtype="0" fill="hold" nodeType="afterEffect">
                                  <p:stCondLst>
                                    <p:cond delay="0"/>
                                  </p:stCondLst>
                                  <p:childTnLst>
                                    <p:set>
                                      <p:cBhvr>
                                        <p:cTn id="24" dur="1" fill="hold">
                                          <p:stCondLst>
                                            <p:cond delay="0"/>
                                          </p:stCondLst>
                                        </p:cTn>
                                        <p:tgtEl>
                                          <p:spTgt spid="12294"/>
                                        </p:tgtEl>
                                        <p:attrNameLst>
                                          <p:attrName>style.visibility</p:attrName>
                                        </p:attrNameLst>
                                      </p:cBhvr>
                                      <p:to>
                                        <p:strVal val="visible"/>
                                      </p:to>
                                    </p:set>
                                    <p:anim calcmode="lin" valueType="num">
                                      <p:cBhvr>
                                        <p:cTn id="25" dur="1000" fill="hold"/>
                                        <p:tgtEl>
                                          <p:spTgt spid="12294"/>
                                        </p:tgtEl>
                                        <p:attrNameLst>
                                          <p:attrName>ppt_w</p:attrName>
                                        </p:attrNameLst>
                                      </p:cBhvr>
                                      <p:tavLst>
                                        <p:tav tm="0">
                                          <p:val>
                                            <p:strVal val="#ppt_w*0.70"/>
                                          </p:val>
                                        </p:tav>
                                        <p:tav tm="100000">
                                          <p:val>
                                            <p:strVal val="#ppt_w"/>
                                          </p:val>
                                        </p:tav>
                                      </p:tavLst>
                                    </p:anim>
                                    <p:anim calcmode="lin" valueType="num">
                                      <p:cBhvr>
                                        <p:cTn id="26" dur="1000" fill="hold"/>
                                        <p:tgtEl>
                                          <p:spTgt spid="12294"/>
                                        </p:tgtEl>
                                        <p:attrNameLst>
                                          <p:attrName>ppt_h</p:attrName>
                                        </p:attrNameLst>
                                      </p:cBhvr>
                                      <p:tavLst>
                                        <p:tav tm="0">
                                          <p:val>
                                            <p:strVal val="#ppt_h"/>
                                          </p:val>
                                        </p:tav>
                                        <p:tav tm="100000">
                                          <p:val>
                                            <p:strVal val="#ppt_h"/>
                                          </p:val>
                                        </p:tav>
                                      </p:tavLst>
                                    </p:anim>
                                    <p:animEffect transition="in" filter="fade">
                                      <p:cBhvr>
                                        <p:cTn id="27" dur="1000"/>
                                        <p:tgtEl>
                                          <p:spTgt spid="12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p:bldP spid="1229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i?id=90074cbff354d54b44f953c1fc64ea61-l&amp;n=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3555" name="Picture 2" descr="C:\Users\Home\Desktop\800px-UN_System_russian.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52400"/>
            <a:ext cx="8458200" cy="634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36265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3555"/>
                                        </p:tgtEl>
                                        <p:attrNameLst>
                                          <p:attrName>style.visibility</p:attrName>
                                        </p:attrNameLst>
                                      </p:cBhvr>
                                      <p:to>
                                        <p:strVal val="visible"/>
                                      </p:to>
                                    </p:set>
                                    <p:anim calcmode="lin" valueType="num">
                                      <p:cBhvr>
                                        <p:cTn id="7" dur="3000" fill="hold"/>
                                        <p:tgtEl>
                                          <p:spTgt spid="23555"/>
                                        </p:tgtEl>
                                        <p:attrNameLst>
                                          <p:attrName>ppt_w</p:attrName>
                                        </p:attrNameLst>
                                      </p:cBhvr>
                                      <p:tavLst>
                                        <p:tav tm="0">
                                          <p:val>
                                            <p:fltVal val="0"/>
                                          </p:val>
                                        </p:tav>
                                        <p:tav tm="100000">
                                          <p:val>
                                            <p:strVal val="#ppt_w"/>
                                          </p:val>
                                        </p:tav>
                                      </p:tavLst>
                                    </p:anim>
                                    <p:anim calcmode="lin" valueType="num">
                                      <p:cBhvr>
                                        <p:cTn id="8" dur="3000" fill="hold"/>
                                        <p:tgtEl>
                                          <p:spTgt spid="2355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id=90074cbff354d54b44f953c1fc64ea61-l&amp;n=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195" name="Rectangle 3"/>
          <p:cNvSpPr>
            <a:spLocks noChangeArrowheads="1"/>
          </p:cNvSpPr>
          <p:nvPr/>
        </p:nvSpPr>
        <p:spPr bwMode="auto">
          <a:xfrm>
            <a:off x="2209800" y="1066800"/>
            <a:ext cx="5029200" cy="2344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ru-RU" b="1">
                <a:solidFill>
                  <a:srgbClr val="000000"/>
                </a:solidFill>
              </a:rPr>
              <a:t>Совет Европы</a:t>
            </a:r>
            <a:r>
              <a:rPr lang="ru-RU">
                <a:solidFill>
                  <a:srgbClr val="000000"/>
                </a:solidFill>
              </a:rPr>
              <a:t> — международная организация, содействующая сотрудничеству между её членами, странами Европы, в области стандартов права, прав человека, демократического развития, законности и культурного взаимодействия , основана в 1949 году.</a:t>
            </a:r>
          </a:p>
          <a:p>
            <a:pPr fontAlgn="base">
              <a:spcBef>
                <a:spcPct val="20000"/>
              </a:spcBef>
              <a:spcAft>
                <a:spcPct val="0"/>
              </a:spcAft>
              <a:buClr>
                <a:srgbClr val="0BD0D9"/>
              </a:buClr>
              <a:buSzPct val="95000"/>
              <a:buFont typeface="Wingdings 2" panose="05020102010507070707" pitchFamily="18" charset="2"/>
              <a:buNone/>
            </a:pPr>
            <a:endParaRPr lang="ru-RU">
              <a:solidFill>
                <a:srgbClr val="000000"/>
              </a:solidFill>
            </a:endParaRPr>
          </a:p>
        </p:txBody>
      </p:sp>
      <p:sp>
        <p:nvSpPr>
          <p:cNvPr id="8196" name="Rectangle 4"/>
          <p:cNvSpPr>
            <a:spLocks noChangeArrowheads="1"/>
          </p:cNvSpPr>
          <p:nvPr/>
        </p:nvSpPr>
        <p:spPr bwMode="auto">
          <a:xfrm>
            <a:off x="3048001" y="385763"/>
            <a:ext cx="6403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ru-RU" sz="2400" b="1">
                <a:solidFill>
                  <a:srgbClr val="000000"/>
                </a:solidFill>
                <a:latin typeface="Times New Roman" panose="02020603050405020304" pitchFamily="18" charset="0"/>
              </a:rPr>
              <a:t>Европейская система защиты прав человека</a:t>
            </a:r>
          </a:p>
        </p:txBody>
      </p:sp>
      <p:sp>
        <p:nvSpPr>
          <p:cNvPr id="8197" name="Rectangle 5"/>
          <p:cNvSpPr>
            <a:spLocks noChangeArrowheads="1"/>
          </p:cNvSpPr>
          <p:nvPr/>
        </p:nvSpPr>
        <p:spPr bwMode="auto">
          <a:xfrm>
            <a:off x="6096000" y="3429001"/>
            <a:ext cx="4572000" cy="297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ru-RU">
                <a:solidFill>
                  <a:srgbClr val="000000"/>
                </a:solidFill>
              </a:rPr>
              <a:t>4 ноября 1950 в Риме его членами была принята </a:t>
            </a:r>
            <a:r>
              <a:rPr lang="ru-RU" b="1">
                <a:solidFill>
                  <a:srgbClr val="000000"/>
                </a:solidFill>
              </a:rPr>
              <a:t>Европейская конвенция о защите прав человека и основных свобод</a:t>
            </a:r>
            <a:r>
              <a:rPr lang="ru-RU">
                <a:solidFill>
                  <a:srgbClr val="000000"/>
                </a:solidFill>
              </a:rPr>
              <a:t>(вступила в силу 3 сентября 1953)</a:t>
            </a:r>
          </a:p>
          <a:p>
            <a:pPr fontAlgn="base">
              <a:spcBef>
                <a:spcPct val="0"/>
              </a:spcBef>
              <a:spcAft>
                <a:spcPct val="0"/>
              </a:spcAft>
            </a:pPr>
            <a:r>
              <a:rPr lang="ru-RU">
                <a:solidFill>
                  <a:srgbClr val="000000"/>
                </a:solidFill>
              </a:rPr>
              <a:t>Защите прав человека отводится значительное место в работе </a:t>
            </a:r>
            <a:r>
              <a:rPr lang="ru-RU" b="1">
                <a:solidFill>
                  <a:srgbClr val="000000"/>
                </a:solidFill>
              </a:rPr>
              <a:t>Организации по безопасности и сотрудничеству в Европе </a:t>
            </a:r>
            <a:r>
              <a:rPr lang="ru-RU">
                <a:solidFill>
                  <a:srgbClr val="000000"/>
                </a:solidFill>
              </a:rPr>
              <a:t>(ОБСЕ)</a:t>
            </a:r>
          </a:p>
          <a:p>
            <a:pPr fontAlgn="base">
              <a:spcBef>
                <a:spcPct val="50000"/>
              </a:spcBef>
              <a:spcAft>
                <a:spcPct val="0"/>
              </a:spcAft>
            </a:pPr>
            <a:endParaRPr lang="ru-RU">
              <a:solidFill>
                <a:srgbClr val="000000"/>
              </a:solidFill>
            </a:endParaRPr>
          </a:p>
        </p:txBody>
      </p:sp>
      <p:pic>
        <p:nvPicPr>
          <p:cNvPr id="8199" name="Picture 7" descr="i?id=f810f7c0384322697b454f087dccc556-l&amp;n=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1066801"/>
            <a:ext cx="3124200" cy="1908175"/>
          </a:xfrm>
          <a:prstGeom prst="rect">
            <a:avLst/>
          </a:prstGeom>
          <a:noFill/>
          <a:extLst>
            <a:ext uri="{909E8E84-426E-40DD-AFC4-6F175D3DCCD1}">
              <a14:hiddenFill xmlns:a14="http://schemas.microsoft.com/office/drawing/2010/main">
                <a:solidFill>
                  <a:srgbClr val="FFFFFF"/>
                </a:solidFill>
              </a14:hiddenFill>
            </a:ext>
          </a:extLst>
        </p:spPr>
      </p:pic>
      <p:pic>
        <p:nvPicPr>
          <p:cNvPr id="8201" name="Picture 9" descr="i?id=46224c2deae9c8c6185e0f3f97d921ca-l&amp;n=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0" y="3657600"/>
            <a:ext cx="3505200" cy="2084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8701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8196"/>
                                        </p:tgtEl>
                                        <p:attrNameLst>
                                          <p:attrName>style.visibility</p:attrName>
                                        </p:attrNameLst>
                                      </p:cBhvr>
                                      <p:to>
                                        <p:strVal val="visible"/>
                                      </p:to>
                                    </p:set>
                                    <p:anim calcmode="lin" valueType="num">
                                      <p:cBhvr>
                                        <p:cTn id="7" dur="1000" fill="hold"/>
                                        <p:tgtEl>
                                          <p:spTgt spid="8196"/>
                                        </p:tgtEl>
                                        <p:attrNameLst>
                                          <p:attrName>ppt_w</p:attrName>
                                        </p:attrNameLst>
                                      </p:cBhvr>
                                      <p:tavLst>
                                        <p:tav tm="0">
                                          <p:val>
                                            <p:strVal val="#ppt_w*0.70"/>
                                          </p:val>
                                        </p:tav>
                                        <p:tav tm="100000">
                                          <p:val>
                                            <p:strVal val="#ppt_w"/>
                                          </p:val>
                                        </p:tav>
                                      </p:tavLst>
                                    </p:anim>
                                    <p:anim calcmode="lin" valueType="num">
                                      <p:cBhvr>
                                        <p:cTn id="8" dur="1000" fill="hold"/>
                                        <p:tgtEl>
                                          <p:spTgt spid="8196"/>
                                        </p:tgtEl>
                                        <p:attrNameLst>
                                          <p:attrName>ppt_h</p:attrName>
                                        </p:attrNameLst>
                                      </p:cBhvr>
                                      <p:tavLst>
                                        <p:tav tm="0">
                                          <p:val>
                                            <p:strVal val="#ppt_h"/>
                                          </p:val>
                                        </p:tav>
                                        <p:tav tm="100000">
                                          <p:val>
                                            <p:strVal val="#ppt_h"/>
                                          </p:val>
                                        </p:tav>
                                      </p:tavLst>
                                    </p:anim>
                                    <p:animEffect transition="in" filter="fade">
                                      <p:cBhvr>
                                        <p:cTn id="9" dur="1000"/>
                                        <p:tgtEl>
                                          <p:spTgt spid="8196"/>
                                        </p:tgtEl>
                                      </p:cBhvr>
                                    </p:animEffect>
                                  </p:childTnLst>
                                </p:cTn>
                              </p:par>
                            </p:childTnLst>
                          </p:cTn>
                        </p:par>
                        <p:par>
                          <p:cTn id="10" fill="hold" nodeType="afterGroup">
                            <p:stCondLst>
                              <p:cond delay="1000"/>
                            </p:stCondLst>
                            <p:childTnLst>
                              <p:par>
                                <p:cTn id="11" presetID="23" presetClass="entr" presetSubtype="16" fill="hold" grpId="0" nodeType="afterEffect">
                                  <p:stCondLst>
                                    <p:cond delay="0"/>
                                  </p:stCondLst>
                                  <p:childTnLst>
                                    <p:set>
                                      <p:cBhvr>
                                        <p:cTn id="12" dur="1" fill="hold">
                                          <p:stCondLst>
                                            <p:cond delay="0"/>
                                          </p:stCondLst>
                                        </p:cTn>
                                        <p:tgtEl>
                                          <p:spTgt spid="8195"/>
                                        </p:tgtEl>
                                        <p:attrNameLst>
                                          <p:attrName>style.visibility</p:attrName>
                                        </p:attrNameLst>
                                      </p:cBhvr>
                                      <p:to>
                                        <p:strVal val="visible"/>
                                      </p:to>
                                    </p:set>
                                    <p:anim calcmode="lin" valueType="num">
                                      <p:cBhvr>
                                        <p:cTn id="13" dur="500" fill="hold"/>
                                        <p:tgtEl>
                                          <p:spTgt spid="8195"/>
                                        </p:tgtEl>
                                        <p:attrNameLst>
                                          <p:attrName>ppt_w</p:attrName>
                                        </p:attrNameLst>
                                      </p:cBhvr>
                                      <p:tavLst>
                                        <p:tav tm="0">
                                          <p:val>
                                            <p:fltVal val="0"/>
                                          </p:val>
                                        </p:tav>
                                        <p:tav tm="100000">
                                          <p:val>
                                            <p:strVal val="#ppt_w"/>
                                          </p:val>
                                        </p:tav>
                                      </p:tavLst>
                                    </p:anim>
                                    <p:anim calcmode="lin" valueType="num">
                                      <p:cBhvr>
                                        <p:cTn id="14" dur="500" fill="hold"/>
                                        <p:tgtEl>
                                          <p:spTgt spid="8195"/>
                                        </p:tgtEl>
                                        <p:attrNameLst>
                                          <p:attrName>ppt_h</p:attrName>
                                        </p:attrNameLst>
                                      </p:cBhvr>
                                      <p:tavLst>
                                        <p:tav tm="0">
                                          <p:val>
                                            <p:fltVal val="0"/>
                                          </p:val>
                                        </p:tav>
                                        <p:tav tm="100000">
                                          <p:val>
                                            <p:strVal val="#ppt_h"/>
                                          </p:val>
                                        </p:tav>
                                      </p:tavLst>
                                    </p:anim>
                                  </p:childTnLst>
                                </p:cTn>
                              </p:par>
                            </p:childTnLst>
                          </p:cTn>
                        </p:par>
                        <p:par>
                          <p:cTn id="15" fill="hold" nodeType="afterGroup">
                            <p:stCondLst>
                              <p:cond delay="1500"/>
                            </p:stCondLst>
                            <p:childTnLst>
                              <p:par>
                                <p:cTn id="16" presetID="42" presetClass="entr" presetSubtype="0" fill="hold" nodeType="afterEffect">
                                  <p:stCondLst>
                                    <p:cond delay="0"/>
                                  </p:stCondLst>
                                  <p:childTnLst>
                                    <p:set>
                                      <p:cBhvr>
                                        <p:cTn id="17" dur="1" fill="hold">
                                          <p:stCondLst>
                                            <p:cond delay="0"/>
                                          </p:stCondLst>
                                        </p:cTn>
                                        <p:tgtEl>
                                          <p:spTgt spid="8199"/>
                                        </p:tgtEl>
                                        <p:attrNameLst>
                                          <p:attrName>style.visibility</p:attrName>
                                        </p:attrNameLst>
                                      </p:cBhvr>
                                      <p:to>
                                        <p:strVal val="visible"/>
                                      </p:to>
                                    </p:set>
                                    <p:animEffect transition="in" filter="fade">
                                      <p:cBhvr>
                                        <p:cTn id="18" dur="1000"/>
                                        <p:tgtEl>
                                          <p:spTgt spid="8199"/>
                                        </p:tgtEl>
                                      </p:cBhvr>
                                    </p:animEffect>
                                    <p:anim calcmode="lin" valueType="num">
                                      <p:cBhvr>
                                        <p:cTn id="19" dur="1000" fill="hold"/>
                                        <p:tgtEl>
                                          <p:spTgt spid="8199"/>
                                        </p:tgtEl>
                                        <p:attrNameLst>
                                          <p:attrName>ppt_x</p:attrName>
                                        </p:attrNameLst>
                                      </p:cBhvr>
                                      <p:tavLst>
                                        <p:tav tm="0">
                                          <p:val>
                                            <p:strVal val="#ppt_x"/>
                                          </p:val>
                                        </p:tav>
                                        <p:tav tm="100000">
                                          <p:val>
                                            <p:strVal val="#ppt_x"/>
                                          </p:val>
                                        </p:tav>
                                      </p:tavLst>
                                    </p:anim>
                                    <p:anim calcmode="lin" valueType="num">
                                      <p:cBhvr>
                                        <p:cTn id="20" dur="1000" fill="hold"/>
                                        <p:tgtEl>
                                          <p:spTgt spid="8199"/>
                                        </p:tgtEl>
                                        <p:attrNameLst>
                                          <p:attrName>ppt_y</p:attrName>
                                        </p:attrNameLst>
                                      </p:cBhvr>
                                      <p:tavLst>
                                        <p:tav tm="0">
                                          <p:val>
                                            <p:strVal val="#ppt_y+.1"/>
                                          </p:val>
                                        </p:tav>
                                        <p:tav tm="100000">
                                          <p:val>
                                            <p:strVal val="#ppt_y"/>
                                          </p:val>
                                        </p:tav>
                                      </p:tavLst>
                                    </p:anim>
                                  </p:childTnLst>
                                </p:cTn>
                              </p:par>
                            </p:childTnLst>
                          </p:cTn>
                        </p:par>
                        <p:par>
                          <p:cTn id="21" fill="hold" nodeType="afterGroup">
                            <p:stCondLst>
                              <p:cond delay="2500"/>
                            </p:stCondLst>
                            <p:childTnLst>
                              <p:par>
                                <p:cTn id="22" presetID="23" presetClass="entr" presetSubtype="16" fill="hold" nodeType="afterEffect">
                                  <p:stCondLst>
                                    <p:cond delay="0"/>
                                  </p:stCondLst>
                                  <p:childTnLst>
                                    <p:set>
                                      <p:cBhvr>
                                        <p:cTn id="23" dur="1" fill="hold">
                                          <p:stCondLst>
                                            <p:cond delay="0"/>
                                          </p:stCondLst>
                                        </p:cTn>
                                        <p:tgtEl>
                                          <p:spTgt spid="8201"/>
                                        </p:tgtEl>
                                        <p:attrNameLst>
                                          <p:attrName>style.visibility</p:attrName>
                                        </p:attrNameLst>
                                      </p:cBhvr>
                                      <p:to>
                                        <p:strVal val="visible"/>
                                      </p:to>
                                    </p:set>
                                    <p:anim calcmode="lin" valueType="num">
                                      <p:cBhvr>
                                        <p:cTn id="24" dur="500" fill="hold"/>
                                        <p:tgtEl>
                                          <p:spTgt spid="8201"/>
                                        </p:tgtEl>
                                        <p:attrNameLst>
                                          <p:attrName>ppt_w</p:attrName>
                                        </p:attrNameLst>
                                      </p:cBhvr>
                                      <p:tavLst>
                                        <p:tav tm="0">
                                          <p:val>
                                            <p:fltVal val="0"/>
                                          </p:val>
                                        </p:tav>
                                        <p:tav tm="100000">
                                          <p:val>
                                            <p:strVal val="#ppt_w"/>
                                          </p:val>
                                        </p:tav>
                                      </p:tavLst>
                                    </p:anim>
                                    <p:anim calcmode="lin" valueType="num">
                                      <p:cBhvr>
                                        <p:cTn id="25" dur="500" fill="hold"/>
                                        <p:tgtEl>
                                          <p:spTgt spid="8201"/>
                                        </p:tgtEl>
                                        <p:attrNameLst>
                                          <p:attrName>ppt_h</p:attrName>
                                        </p:attrNameLst>
                                      </p:cBhvr>
                                      <p:tavLst>
                                        <p:tav tm="0">
                                          <p:val>
                                            <p:fltVal val="0"/>
                                          </p:val>
                                        </p:tav>
                                        <p:tav tm="100000">
                                          <p:val>
                                            <p:strVal val="#ppt_h"/>
                                          </p:val>
                                        </p:tav>
                                      </p:tavLst>
                                    </p:anim>
                                  </p:childTnLst>
                                </p:cTn>
                              </p:par>
                            </p:childTnLst>
                          </p:cTn>
                        </p:par>
                        <p:par>
                          <p:cTn id="26" fill="hold" nodeType="afterGroup">
                            <p:stCondLst>
                              <p:cond delay="3000"/>
                            </p:stCondLst>
                            <p:childTnLst>
                              <p:par>
                                <p:cTn id="27" presetID="55" presetClass="entr" presetSubtype="0" fill="hold" grpId="0" nodeType="afterEffect">
                                  <p:stCondLst>
                                    <p:cond delay="0"/>
                                  </p:stCondLst>
                                  <p:childTnLst>
                                    <p:set>
                                      <p:cBhvr>
                                        <p:cTn id="28" dur="1" fill="hold">
                                          <p:stCondLst>
                                            <p:cond delay="0"/>
                                          </p:stCondLst>
                                        </p:cTn>
                                        <p:tgtEl>
                                          <p:spTgt spid="8197"/>
                                        </p:tgtEl>
                                        <p:attrNameLst>
                                          <p:attrName>style.visibility</p:attrName>
                                        </p:attrNameLst>
                                      </p:cBhvr>
                                      <p:to>
                                        <p:strVal val="visible"/>
                                      </p:to>
                                    </p:set>
                                    <p:anim calcmode="lin" valueType="num">
                                      <p:cBhvr>
                                        <p:cTn id="29" dur="1000" fill="hold"/>
                                        <p:tgtEl>
                                          <p:spTgt spid="8197"/>
                                        </p:tgtEl>
                                        <p:attrNameLst>
                                          <p:attrName>ppt_w</p:attrName>
                                        </p:attrNameLst>
                                      </p:cBhvr>
                                      <p:tavLst>
                                        <p:tav tm="0">
                                          <p:val>
                                            <p:strVal val="#ppt_w*0.70"/>
                                          </p:val>
                                        </p:tav>
                                        <p:tav tm="100000">
                                          <p:val>
                                            <p:strVal val="#ppt_w"/>
                                          </p:val>
                                        </p:tav>
                                      </p:tavLst>
                                    </p:anim>
                                    <p:anim calcmode="lin" valueType="num">
                                      <p:cBhvr>
                                        <p:cTn id="30" dur="1000" fill="hold"/>
                                        <p:tgtEl>
                                          <p:spTgt spid="8197"/>
                                        </p:tgtEl>
                                        <p:attrNameLst>
                                          <p:attrName>ppt_h</p:attrName>
                                        </p:attrNameLst>
                                      </p:cBhvr>
                                      <p:tavLst>
                                        <p:tav tm="0">
                                          <p:val>
                                            <p:strVal val="#ppt_h"/>
                                          </p:val>
                                        </p:tav>
                                        <p:tav tm="100000">
                                          <p:val>
                                            <p:strVal val="#ppt_h"/>
                                          </p:val>
                                        </p:tav>
                                      </p:tavLst>
                                    </p:anim>
                                    <p:animEffect transition="in" filter="fade">
                                      <p:cBhvr>
                                        <p:cTn id="31" dur="1000"/>
                                        <p:tgtEl>
                                          <p:spTgt spid="8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p:bldP spid="8196" grpId="0"/>
      <p:bldP spid="8197"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id=90074cbff354d54b44f953c1fc64ea61-l&amp;n=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220" name="Rectangle 4"/>
          <p:cNvSpPr>
            <a:spLocks noChangeArrowheads="1"/>
          </p:cNvSpPr>
          <p:nvPr/>
        </p:nvSpPr>
        <p:spPr bwMode="auto">
          <a:xfrm>
            <a:off x="3276601" y="304800"/>
            <a:ext cx="6613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ru-RU" sz="2400" b="1">
                <a:solidFill>
                  <a:srgbClr val="000000"/>
                </a:solidFill>
                <a:latin typeface="Times New Roman" panose="02020603050405020304" pitchFamily="18" charset="0"/>
              </a:rPr>
              <a:t>Полномочия международного уголовного суда</a:t>
            </a:r>
          </a:p>
        </p:txBody>
      </p:sp>
      <p:sp>
        <p:nvSpPr>
          <p:cNvPr id="9222" name="Rectangle 6"/>
          <p:cNvSpPr>
            <a:spLocks noChangeArrowheads="1"/>
          </p:cNvSpPr>
          <p:nvPr/>
        </p:nvSpPr>
        <p:spPr bwMode="auto">
          <a:xfrm>
            <a:off x="1905000" y="914401"/>
            <a:ext cx="84582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ru-RU" b="1">
                <a:solidFill>
                  <a:srgbClr val="000000"/>
                </a:solidFill>
              </a:rPr>
              <a:t>Международный уголовный суд</a:t>
            </a:r>
            <a:r>
              <a:rPr lang="ru-RU">
                <a:solidFill>
                  <a:srgbClr val="000000"/>
                </a:solidFill>
              </a:rPr>
              <a:t>  — первый постоянный международный орган уголовной юстиции, в компетенцию которого входит преследование лиц, ответственных за геноцид, военные преступления, преступления против человечности. Учреждён на основе Римского статута, принятого в 1998 году. Официально начал свою работу с 1 июля 2002 года.</a:t>
            </a:r>
          </a:p>
        </p:txBody>
      </p:sp>
      <p:pic>
        <p:nvPicPr>
          <p:cNvPr id="9224" name="Picture 8" descr="i?id=5dd67c50cf2516bc5256a90e9f6104d0-l&amp;n=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0" y="2743200"/>
            <a:ext cx="4648200" cy="2406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1072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p:cTn id="7" dur="500" fill="hold"/>
                                        <p:tgtEl>
                                          <p:spTgt spid="9220"/>
                                        </p:tgtEl>
                                        <p:attrNameLst>
                                          <p:attrName>ppt_w</p:attrName>
                                        </p:attrNameLst>
                                      </p:cBhvr>
                                      <p:tavLst>
                                        <p:tav tm="0">
                                          <p:val>
                                            <p:fltVal val="0"/>
                                          </p:val>
                                        </p:tav>
                                        <p:tav tm="100000">
                                          <p:val>
                                            <p:strVal val="#ppt_w"/>
                                          </p:val>
                                        </p:tav>
                                      </p:tavLst>
                                    </p:anim>
                                    <p:anim calcmode="lin" valueType="num">
                                      <p:cBhvr>
                                        <p:cTn id="8" dur="500" fill="hold"/>
                                        <p:tgtEl>
                                          <p:spTgt spid="9220"/>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55" presetClass="entr" presetSubtype="0" fill="hold" grpId="0" nodeType="afterEffect">
                                  <p:stCondLst>
                                    <p:cond delay="0"/>
                                  </p:stCondLst>
                                  <p:childTnLst>
                                    <p:set>
                                      <p:cBhvr>
                                        <p:cTn id="11" dur="1" fill="hold">
                                          <p:stCondLst>
                                            <p:cond delay="0"/>
                                          </p:stCondLst>
                                        </p:cTn>
                                        <p:tgtEl>
                                          <p:spTgt spid="9222"/>
                                        </p:tgtEl>
                                        <p:attrNameLst>
                                          <p:attrName>style.visibility</p:attrName>
                                        </p:attrNameLst>
                                      </p:cBhvr>
                                      <p:to>
                                        <p:strVal val="visible"/>
                                      </p:to>
                                    </p:set>
                                    <p:anim calcmode="lin" valueType="num">
                                      <p:cBhvr>
                                        <p:cTn id="12" dur="1000" fill="hold"/>
                                        <p:tgtEl>
                                          <p:spTgt spid="9222"/>
                                        </p:tgtEl>
                                        <p:attrNameLst>
                                          <p:attrName>ppt_w</p:attrName>
                                        </p:attrNameLst>
                                      </p:cBhvr>
                                      <p:tavLst>
                                        <p:tav tm="0">
                                          <p:val>
                                            <p:strVal val="#ppt_w*0.70"/>
                                          </p:val>
                                        </p:tav>
                                        <p:tav tm="100000">
                                          <p:val>
                                            <p:strVal val="#ppt_w"/>
                                          </p:val>
                                        </p:tav>
                                      </p:tavLst>
                                    </p:anim>
                                    <p:anim calcmode="lin" valueType="num">
                                      <p:cBhvr>
                                        <p:cTn id="13" dur="1000" fill="hold"/>
                                        <p:tgtEl>
                                          <p:spTgt spid="9222"/>
                                        </p:tgtEl>
                                        <p:attrNameLst>
                                          <p:attrName>ppt_h</p:attrName>
                                        </p:attrNameLst>
                                      </p:cBhvr>
                                      <p:tavLst>
                                        <p:tav tm="0">
                                          <p:val>
                                            <p:strVal val="#ppt_h"/>
                                          </p:val>
                                        </p:tav>
                                        <p:tav tm="100000">
                                          <p:val>
                                            <p:strVal val="#ppt_h"/>
                                          </p:val>
                                        </p:tav>
                                      </p:tavLst>
                                    </p:anim>
                                    <p:animEffect transition="in" filter="fade">
                                      <p:cBhvr>
                                        <p:cTn id="14" dur="1000"/>
                                        <p:tgtEl>
                                          <p:spTgt spid="9222"/>
                                        </p:tgtEl>
                                      </p:cBhvr>
                                    </p:animEffect>
                                  </p:childTnLst>
                                </p:cTn>
                              </p:par>
                              <p:par>
                                <p:cTn id="15" presetID="42" presetClass="entr" presetSubtype="0" fill="hold" nodeType="withEffect">
                                  <p:stCondLst>
                                    <p:cond delay="0"/>
                                  </p:stCondLst>
                                  <p:childTnLst>
                                    <p:set>
                                      <p:cBhvr>
                                        <p:cTn id="16" dur="1" fill="hold">
                                          <p:stCondLst>
                                            <p:cond delay="0"/>
                                          </p:stCondLst>
                                        </p:cTn>
                                        <p:tgtEl>
                                          <p:spTgt spid="9224"/>
                                        </p:tgtEl>
                                        <p:attrNameLst>
                                          <p:attrName>style.visibility</p:attrName>
                                        </p:attrNameLst>
                                      </p:cBhvr>
                                      <p:to>
                                        <p:strVal val="visible"/>
                                      </p:to>
                                    </p:set>
                                    <p:animEffect transition="in" filter="fade">
                                      <p:cBhvr>
                                        <p:cTn id="17" dur="2000"/>
                                        <p:tgtEl>
                                          <p:spTgt spid="9224"/>
                                        </p:tgtEl>
                                      </p:cBhvr>
                                    </p:animEffect>
                                    <p:anim calcmode="lin" valueType="num">
                                      <p:cBhvr>
                                        <p:cTn id="18" dur="2000" fill="hold"/>
                                        <p:tgtEl>
                                          <p:spTgt spid="9224"/>
                                        </p:tgtEl>
                                        <p:attrNameLst>
                                          <p:attrName>ppt_x</p:attrName>
                                        </p:attrNameLst>
                                      </p:cBhvr>
                                      <p:tavLst>
                                        <p:tav tm="0">
                                          <p:val>
                                            <p:strVal val="#ppt_x"/>
                                          </p:val>
                                        </p:tav>
                                        <p:tav tm="100000">
                                          <p:val>
                                            <p:strVal val="#ppt_x"/>
                                          </p:val>
                                        </p:tav>
                                      </p:tavLst>
                                    </p:anim>
                                    <p:anim calcmode="lin" valueType="num">
                                      <p:cBhvr>
                                        <p:cTn id="19" dur="2000" fill="hold"/>
                                        <p:tgtEl>
                                          <p:spTgt spid="92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p:bldP spid="92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74220" y="0"/>
            <a:ext cx="9404723" cy="1400530"/>
          </a:xfrm>
        </p:spPr>
        <p:txBody>
          <a:bodyPr/>
          <a:lstStyle/>
          <a:p>
            <a:r>
              <a:rPr lang="ru-RU" sz="2500" dirty="0" smtClean="0"/>
              <a:t>Мирные средства разрешения международных споров подразделяются на согласительные и судебные средства.</a:t>
            </a:r>
            <a:endParaRPr lang="ru-RU" sz="2500" dirty="0"/>
          </a:p>
        </p:txBody>
      </p:sp>
      <p:sp>
        <p:nvSpPr>
          <p:cNvPr id="4" name="Скругленный прямоугольник 3"/>
          <p:cNvSpPr/>
          <p:nvPr/>
        </p:nvSpPr>
        <p:spPr>
          <a:xfrm>
            <a:off x="81581" y="2463325"/>
            <a:ext cx="2373947" cy="3873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ru-RU" dirty="0" smtClean="0">
                <a:solidFill>
                  <a:prstClr val="white"/>
                </a:solidFill>
              </a:rPr>
              <a:t>Согласительные</a:t>
            </a:r>
            <a:endParaRPr lang="ru-RU" dirty="0">
              <a:solidFill>
                <a:prstClr val="white"/>
              </a:solidFill>
            </a:endParaRPr>
          </a:p>
        </p:txBody>
      </p:sp>
      <p:sp>
        <p:nvSpPr>
          <p:cNvPr id="5" name="Скругленный прямоугольник 4"/>
          <p:cNvSpPr/>
          <p:nvPr/>
        </p:nvSpPr>
        <p:spPr>
          <a:xfrm>
            <a:off x="7456619" y="2117959"/>
            <a:ext cx="1937982" cy="8734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ru-RU" dirty="0" smtClean="0">
                <a:solidFill>
                  <a:prstClr val="white"/>
                </a:solidFill>
              </a:rPr>
              <a:t>Международный суд</a:t>
            </a:r>
            <a:endParaRPr lang="ru-RU" dirty="0">
              <a:solidFill>
                <a:prstClr val="white"/>
              </a:solidFill>
            </a:endParaRPr>
          </a:p>
        </p:txBody>
      </p:sp>
      <p:sp>
        <p:nvSpPr>
          <p:cNvPr id="6" name="Скругленный прямоугольник 5"/>
          <p:cNvSpPr/>
          <p:nvPr/>
        </p:nvSpPr>
        <p:spPr>
          <a:xfrm>
            <a:off x="3129793" y="2117960"/>
            <a:ext cx="1937982" cy="8734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ru-RU" dirty="0" smtClean="0">
                <a:solidFill>
                  <a:prstClr val="white"/>
                </a:solidFill>
              </a:rPr>
              <a:t>Установление фактов</a:t>
            </a:r>
            <a:endParaRPr lang="ru-RU" dirty="0">
              <a:solidFill>
                <a:prstClr val="white"/>
              </a:solidFill>
            </a:endParaRPr>
          </a:p>
        </p:txBody>
      </p:sp>
      <p:sp>
        <p:nvSpPr>
          <p:cNvPr id="7" name="Скругленный прямоугольник 6"/>
          <p:cNvSpPr/>
          <p:nvPr/>
        </p:nvSpPr>
        <p:spPr>
          <a:xfrm>
            <a:off x="3129793" y="4007606"/>
            <a:ext cx="1937982" cy="8734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ru-RU" dirty="0" smtClean="0">
                <a:solidFill>
                  <a:prstClr val="white"/>
                </a:solidFill>
              </a:rPr>
              <a:t>Переговоры</a:t>
            </a:r>
            <a:endParaRPr lang="ru-RU" dirty="0">
              <a:solidFill>
                <a:prstClr val="white"/>
              </a:solidFill>
            </a:endParaRPr>
          </a:p>
        </p:txBody>
      </p:sp>
      <p:sp>
        <p:nvSpPr>
          <p:cNvPr id="8" name="Скругленный прямоугольник 7"/>
          <p:cNvSpPr/>
          <p:nvPr/>
        </p:nvSpPr>
        <p:spPr>
          <a:xfrm>
            <a:off x="3129793" y="3062783"/>
            <a:ext cx="1937982" cy="8734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ru-RU" dirty="0" smtClean="0">
                <a:solidFill>
                  <a:prstClr val="white"/>
                </a:solidFill>
              </a:rPr>
              <a:t>Примирение</a:t>
            </a:r>
            <a:endParaRPr lang="ru-RU" dirty="0">
              <a:solidFill>
                <a:prstClr val="white"/>
              </a:solidFill>
            </a:endParaRPr>
          </a:p>
        </p:txBody>
      </p:sp>
      <p:sp>
        <p:nvSpPr>
          <p:cNvPr id="9" name="Скругленный прямоугольник 8"/>
          <p:cNvSpPr/>
          <p:nvPr/>
        </p:nvSpPr>
        <p:spPr>
          <a:xfrm>
            <a:off x="3129793" y="4952429"/>
            <a:ext cx="1937982" cy="8734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ru-RU" dirty="0" smtClean="0">
                <a:solidFill>
                  <a:prstClr val="white"/>
                </a:solidFill>
              </a:rPr>
              <a:t>Добрые услуги</a:t>
            </a:r>
            <a:endParaRPr lang="ru-RU" dirty="0">
              <a:solidFill>
                <a:prstClr val="white"/>
              </a:solidFill>
            </a:endParaRPr>
          </a:p>
        </p:txBody>
      </p:sp>
      <p:sp>
        <p:nvSpPr>
          <p:cNvPr id="10" name="Скругленный прямоугольник 9"/>
          <p:cNvSpPr/>
          <p:nvPr/>
        </p:nvSpPr>
        <p:spPr>
          <a:xfrm>
            <a:off x="3129793" y="1173137"/>
            <a:ext cx="1937982" cy="8734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ru-RU" dirty="0" smtClean="0">
                <a:solidFill>
                  <a:prstClr val="white"/>
                </a:solidFill>
              </a:rPr>
              <a:t>Посредничество</a:t>
            </a:r>
            <a:endParaRPr lang="ru-RU" dirty="0">
              <a:solidFill>
                <a:prstClr val="white"/>
              </a:solidFill>
            </a:endParaRPr>
          </a:p>
        </p:txBody>
      </p:sp>
      <p:sp>
        <p:nvSpPr>
          <p:cNvPr id="11" name="Скругленный прямоугольник 10"/>
          <p:cNvSpPr/>
          <p:nvPr/>
        </p:nvSpPr>
        <p:spPr>
          <a:xfrm>
            <a:off x="9764953" y="2412175"/>
            <a:ext cx="2373947" cy="3873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ru-RU" dirty="0" smtClean="0">
                <a:solidFill>
                  <a:prstClr val="white"/>
                </a:solidFill>
              </a:rPr>
              <a:t>Судебные ср-</a:t>
            </a:r>
            <a:r>
              <a:rPr lang="ru-RU" dirty="0" err="1" smtClean="0">
                <a:solidFill>
                  <a:prstClr val="white"/>
                </a:solidFill>
              </a:rPr>
              <a:t>ва</a:t>
            </a:r>
            <a:endParaRPr lang="ru-RU" dirty="0">
              <a:solidFill>
                <a:prstClr val="white"/>
              </a:solidFill>
            </a:endParaRPr>
          </a:p>
        </p:txBody>
      </p:sp>
      <p:sp>
        <p:nvSpPr>
          <p:cNvPr id="12" name="Скругленный прямоугольник 11"/>
          <p:cNvSpPr/>
          <p:nvPr/>
        </p:nvSpPr>
        <p:spPr>
          <a:xfrm>
            <a:off x="5293206" y="4007606"/>
            <a:ext cx="1937982" cy="8734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ru-RU" dirty="0" err="1" smtClean="0">
                <a:solidFill>
                  <a:prstClr val="white"/>
                </a:solidFill>
              </a:rPr>
              <a:t>Межгос</a:t>
            </a:r>
            <a:r>
              <a:rPr lang="ru-RU" dirty="0" smtClean="0">
                <a:solidFill>
                  <a:prstClr val="white"/>
                </a:solidFill>
              </a:rPr>
              <a:t>. спор</a:t>
            </a:r>
            <a:endParaRPr lang="ru-RU" dirty="0">
              <a:solidFill>
                <a:prstClr val="white"/>
              </a:solidFill>
            </a:endParaRPr>
          </a:p>
        </p:txBody>
      </p:sp>
      <p:sp>
        <p:nvSpPr>
          <p:cNvPr id="13" name="Скругленный прямоугольник 12"/>
          <p:cNvSpPr/>
          <p:nvPr/>
        </p:nvSpPr>
        <p:spPr>
          <a:xfrm>
            <a:off x="7456619" y="4007605"/>
            <a:ext cx="1937982" cy="8734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ru-RU" dirty="0" smtClean="0">
                <a:solidFill>
                  <a:prstClr val="white"/>
                </a:solidFill>
              </a:rPr>
              <a:t>ЕСПЧ</a:t>
            </a:r>
            <a:endParaRPr lang="ru-RU" dirty="0">
              <a:solidFill>
                <a:prstClr val="white"/>
              </a:solidFill>
            </a:endParaRPr>
          </a:p>
        </p:txBody>
      </p:sp>
      <p:sp>
        <p:nvSpPr>
          <p:cNvPr id="14" name="Скругленный прямоугольник 13"/>
          <p:cNvSpPr/>
          <p:nvPr/>
        </p:nvSpPr>
        <p:spPr>
          <a:xfrm>
            <a:off x="5293206" y="2104401"/>
            <a:ext cx="1937982" cy="8734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ru-RU" dirty="0" smtClean="0">
                <a:solidFill>
                  <a:prstClr val="white"/>
                </a:solidFill>
              </a:rPr>
              <a:t>Международный арбитраж</a:t>
            </a:r>
            <a:endParaRPr lang="ru-RU" dirty="0">
              <a:solidFill>
                <a:prstClr val="white"/>
              </a:solidFill>
            </a:endParaRPr>
          </a:p>
        </p:txBody>
      </p:sp>
      <p:cxnSp>
        <p:nvCxnSpPr>
          <p:cNvPr id="16" name="Прямая со стрелкой 15"/>
          <p:cNvCxnSpPr>
            <a:stCxn id="4" idx="3"/>
            <a:endCxn id="10" idx="1"/>
          </p:cNvCxnSpPr>
          <p:nvPr/>
        </p:nvCxnSpPr>
        <p:spPr>
          <a:xfrm flipV="1">
            <a:off x="2455528" y="1609866"/>
            <a:ext cx="674265" cy="10471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a:stCxn id="4" idx="3"/>
            <a:endCxn id="6" idx="1"/>
          </p:cNvCxnSpPr>
          <p:nvPr/>
        </p:nvCxnSpPr>
        <p:spPr>
          <a:xfrm flipV="1">
            <a:off x="2455528" y="2554689"/>
            <a:ext cx="674265" cy="102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p:cNvCxnSpPr>
            <a:stCxn id="4" idx="3"/>
            <a:endCxn id="8" idx="1"/>
          </p:cNvCxnSpPr>
          <p:nvPr/>
        </p:nvCxnSpPr>
        <p:spPr>
          <a:xfrm>
            <a:off x="2455528" y="2656989"/>
            <a:ext cx="674265" cy="8425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p:cNvCxnSpPr>
            <a:stCxn id="4" idx="3"/>
            <a:endCxn id="7" idx="1"/>
          </p:cNvCxnSpPr>
          <p:nvPr/>
        </p:nvCxnSpPr>
        <p:spPr>
          <a:xfrm>
            <a:off x="2455528" y="2656989"/>
            <a:ext cx="674265" cy="17873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p:cNvCxnSpPr>
            <a:stCxn id="4" idx="3"/>
            <a:endCxn id="9" idx="1"/>
          </p:cNvCxnSpPr>
          <p:nvPr/>
        </p:nvCxnSpPr>
        <p:spPr>
          <a:xfrm>
            <a:off x="2455528" y="2656989"/>
            <a:ext cx="674265" cy="27321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Соединительная линия уступом 36"/>
          <p:cNvCxnSpPr>
            <a:stCxn id="11" idx="0"/>
            <a:endCxn id="14" idx="0"/>
          </p:cNvCxnSpPr>
          <p:nvPr/>
        </p:nvCxnSpPr>
        <p:spPr>
          <a:xfrm rot="16200000" flipV="1">
            <a:off x="8453175" y="-86577"/>
            <a:ext cx="307774" cy="4689730"/>
          </a:xfrm>
          <a:prstGeom prst="bentConnector3">
            <a:avLst>
              <a:gd name="adj1" fmla="val 36495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Соединительная линия уступом 39"/>
          <p:cNvCxnSpPr>
            <a:stCxn id="11" idx="0"/>
            <a:endCxn id="5" idx="0"/>
          </p:cNvCxnSpPr>
          <p:nvPr/>
        </p:nvCxnSpPr>
        <p:spPr>
          <a:xfrm rot="16200000" flipV="1">
            <a:off x="9541661" y="1001908"/>
            <a:ext cx="294216" cy="2526317"/>
          </a:xfrm>
          <a:prstGeom prst="bentConnector3">
            <a:avLst>
              <a:gd name="adj1" fmla="val 242640"/>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Скругленный прямоугольник 41"/>
          <p:cNvSpPr/>
          <p:nvPr/>
        </p:nvSpPr>
        <p:spPr>
          <a:xfrm>
            <a:off x="9620032" y="4007605"/>
            <a:ext cx="1937982" cy="8734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ru-RU" dirty="0" smtClean="0">
                <a:solidFill>
                  <a:prstClr val="white"/>
                </a:solidFill>
              </a:rPr>
              <a:t>Трудовые споры</a:t>
            </a:r>
            <a:endParaRPr lang="ru-RU" dirty="0">
              <a:solidFill>
                <a:prstClr val="white"/>
              </a:solidFill>
            </a:endParaRPr>
          </a:p>
        </p:txBody>
      </p:sp>
      <p:cxnSp>
        <p:nvCxnSpPr>
          <p:cNvPr id="44" name="Прямая со стрелкой 43"/>
          <p:cNvCxnSpPr>
            <a:stCxn id="5" idx="2"/>
            <a:endCxn id="12" idx="0"/>
          </p:cNvCxnSpPr>
          <p:nvPr/>
        </p:nvCxnSpPr>
        <p:spPr>
          <a:xfrm flipH="1">
            <a:off x="6262197" y="2991416"/>
            <a:ext cx="2163413" cy="10161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Прямая со стрелкой 45"/>
          <p:cNvCxnSpPr>
            <a:stCxn id="5" idx="2"/>
            <a:endCxn id="13" idx="0"/>
          </p:cNvCxnSpPr>
          <p:nvPr/>
        </p:nvCxnSpPr>
        <p:spPr>
          <a:xfrm>
            <a:off x="8425610" y="2991416"/>
            <a:ext cx="0" cy="10161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Прямая со стрелкой 47"/>
          <p:cNvCxnSpPr>
            <a:stCxn id="5" idx="2"/>
            <a:endCxn id="42" idx="0"/>
          </p:cNvCxnSpPr>
          <p:nvPr/>
        </p:nvCxnSpPr>
        <p:spPr>
          <a:xfrm>
            <a:off x="8425610" y="2991416"/>
            <a:ext cx="2163413" cy="10161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801315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id=90074cbff354d54b44f953c1fc64ea61-l&amp;n=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43" name="Rectangle 3"/>
          <p:cNvSpPr>
            <a:spLocks noChangeArrowheads="1"/>
          </p:cNvSpPr>
          <p:nvPr/>
        </p:nvSpPr>
        <p:spPr bwMode="auto">
          <a:xfrm>
            <a:off x="2362200" y="3429000"/>
            <a:ext cx="609600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fontAlgn="base">
              <a:spcBef>
                <a:spcPct val="0"/>
              </a:spcBef>
              <a:spcAft>
                <a:spcPct val="0"/>
              </a:spcAft>
            </a:pPr>
            <a:r>
              <a:rPr lang="ru-RU" dirty="0">
                <a:solidFill>
                  <a:srgbClr val="000000"/>
                </a:solidFill>
                <a:latin typeface="Times New Roman" panose="02020603050405020304" pitchFamily="18" charset="0"/>
              </a:rPr>
              <a:t>Местопребыванием является Гаага, однако по желанию суда заседания могут проходить в любом другом месте. Международный уголовный суд не следует путать с Международным судом ООН, который также заседает в Гааге, но имеет иную компетенцию. МУС не входит в официальные структуры Организации Объединённых Наций, хотя может возбуждать дела по представлению Совета Безопасности ООН.</a:t>
            </a:r>
          </a:p>
          <a:p>
            <a:pPr fontAlgn="base">
              <a:spcBef>
                <a:spcPct val="0"/>
              </a:spcBef>
              <a:spcAft>
                <a:spcPct val="0"/>
              </a:spcAft>
            </a:pPr>
            <a:endParaRPr lang="ru-RU" dirty="0">
              <a:solidFill>
                <a:srgbClr val="000000"/>
              </a:solidFill>
              <a:latin typeface="Times New Roman" panose="02020603050405020304" pitchFamily="18" charset="0"/>
            </a:endParaRPr>
          </a:p>
          <a:p>
            <a:pPr fontAlgn="base">
              <a:spcBef>
                <a:spcPct val="0"/>
              </a:spcBef>
              <a:spcAft>
                <a:spcPct val="0"/>
              </a:spcAft>
            </a:pPr>
            <a:endParaRPr lang="ru-RU" dirty="0">
              <a:solidFill>
                <a:srgbClr val="000000"/>
              </a:solidFill>
            </a:endParaRPr>
          </a:p>
        </p:txBody>
      </p:sp>
      <p:pic>
        <p:nvPicPr>
          <p:cNvPr id="10245" name="Picture 5" descr="WWWCIJ-1024x6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81000"/>
            <a:ext cx="4572000" cy="2795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41633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10245"/>
                                        </p:tgtEl>
                                        <p:attrNameLst>
                                          <p:attrName>style.visibility</p:attrName>
                                        </p:attrNameLst>
                                      </p:cBhvr>
                                      <p:to>
                                        <p:strVal val="visible"/>
                                      </p:to>
                                    </p:set>
                                    <p:anim calcmode="lin" valueType="num">
                                      <p:cBhvr>
                                        <p:cTn id="7" dur="2000" fill="hold"/>
                                        <p:tgtEl>
                                          <p:spTgt spid="10245"/>
                                        </p:tgtEl>
                                        <p:attrNameLst>
                                          <p:attrName>ppt_w</p:attrName>
                                        </p:attrNameLst>
                                      </p:cBhvr>
                                      <p:tavLst>
                                        <p:tav tm="0">
                                          <p:val>
                                            <p:strVal val="#ppt_w*0.70"/>
                                          </p:val>
                                        </p:tav>
                                        <p:tav tm="100000">
                                          <p:val>
                                            <p:strVal val="#ppt_w"/>
                                          </p:val>
                                        </p:tav>
                                      </p:tavLst>
                                    </p:anim>
                                    <p:anim calcmode="lin" valueType="num">
                                      <p:cBhvr>
                                        <p:cTn id="8" dur="2000" fill="hold"/>
                                        <p:tgtEl>
                                          <p:spTgt spid="10245"/>
                                        </p:tgtEl>
                                        <p:attrNameLst>
                                          <p:attrName>ppt_h</p:attrName>
                                        </p:attrNameLst>
                                      </p:cBhvr>
                                      <p:tavLst>
                                        <p:tav tm="0">
                                          <p:val>
                                            <p:strVal val="#ppt_h"/>
                                          </p:val>
                                        </p:tav>
                                        <p:tav tm="100000">
                                          <p:val>
                                            <p:strVal val="#ppt_h"/>
                                          </p:val>
                                        </p:tav>
                                      </p:tavLst>
                                    </p:anim>
                                    <p:animEffect transition="in" filter="fade">
                                      <p:cBhvr>
                                        <p:cTn id="9" dur="2000"/>
                                        <p:tgtEl>
                                          <p:spTgt spid="10245"/>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10243"/>
                                        </p:tgtEl>
                                        <p:attrNameLst>
                                          <p:attrName>style.visibility</p:attrName>
                                        </p:attrNameLst>
                                      </p:cBhvr>
                                      <p:to>
                                        <p:strVal val="visible"/>
                                      </p:to>
                                    </p:set>
                                    <p:anim calcmode="lin" valueType="num">
                                      <p:cBhvr>
                                        <p:cTn id="12" dur="2000" fill="hold"/>
                                        <p:tgtEl>
                                          <p:spTgt spid="10243"/>
                                        </p:tgtEl>
                                        <p:attrNameLst>
                                          <p:attrName>ppt_w</p:attrName>
                                        </p:attrNameLst>
                                      </p:cBhvr>
                                      <p:tavLst>
                                        <p:tav tm="0">
                                          <p:val>
                                            <p:fltVal val="0"/>
                                          </p:val>
                                        </p:tav>
                                        <p:tav tm="100000">
                                          <p:val>
                                            <p:strVal val="#ppt_w"/>
                                          </p:val>
                                        </p:tav>
                                      </p:tavLst>
                                    </p:anim>
                                    <p:anim calcmode="lin" valueType="num">
                                      <p:cBhvr>
                                        <p:cTn id="13" dur="2000" fill="hold"/>
                                        <p:tgtEl>
                                          <p:spTgt spid="1024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0">
          <a:blip r:link="rId2"/>
          <a:srcRect/>
          <a:tile tx="0" ty="0" sx="100000" sy="100000" flip="none" algn="tl"/>
        </a:blipFill>
        <a:effectLst/>
      </p:bgPr>
    </p:bg>
    <p:spTree>
      <p:nvGrpSpPr>
        <p:cNvPr id="1" name=""/>
        <p:cNvGrpSpPr/>
        <p:nvPr/>
      </p:nvGrpSpPr>
      <p:grpSpPr>
        <a:xfrm>
          <a:off x="0" y="0"/>
          <a:ext cx="0" cy="0"/>
          <a:chOff x="0" y="0"/>
          <a:chExt cx="0" cy="0"/>
        </a:xfrm>
      </p:grpSpPr>
      <p:sp>
        <p:nvSpPr>
          <p:cNvPr id="11281" name="AutoShape 17" descr="Corteidh"/>
          <p:cNvSpPr>
            <a:spLocks noChangeAspect="1" noChangeArrowheads="1"/>
          </p:cNvSpPr>
          <p:nvPr/>
        </p:nvSpPr>
        <p:spPr bwMode="auto">
          <a:xfrm>
            <a:off x="3887788" y="35512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ru-RU">
              <a:solidFill>
                <a:srgbClr val="000000"/>
              </a:solidFill>
            </a:endParaRPr>
          </a:p>
        </p:txBody>
      </p:sp>
      <p:pic>
        <p:nvPicPr>
          <p:cNvPr id="11266" name="Picture 2" descr="i?id=90074cbff354d54b44f953c1fc64ea61-l&amp;n=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279" name="AutoShape 15" descr="Corteidh"/>
          <p:cNvSpPr>
            <a:spLocks noChangeAspect="1" noChangeArrowheads="1"/>
          </p:cNvSpPr>
          <p:nvPr/>
        </p:nvSpPr>
        <p:spPr bwMode="auto">
          <a:xfrm>
            <a:off x="5618163" y="29575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ru-RU">
              <a:solidFill>
                <a:srgbClr val="000000"/>
              </a:solidFill>
            </a:endParaRPr>
          </a:p>
        </p:txBody>
      </p:sp>
      <p:sp>
        <p:nvSpPr>
          <p:cNvPr id="11270" name="AutoShape 6" descr="Emblem of the Special Court for Sierra Leone.svg"/>
          <p:cNvSpPr>
            <a:spLocks noChangeAspect="1" noChangeArrowheads="1"/>
          </p:cNvSpPr>
          <p:nvPr/>
        </p:nvSpPr>
        <p:spPr bwMode="auto">
          <a:xfrm>
            <a:off x="3582988" y="1836739"/>
            <a:ext cx="1619250" cy="1323975"/>
          </a:xfrm>
          <a:prstGeom prst="rect">
            <a:avLst/>
          </a:prstGeom>
          <a:noFill/>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ru-RU">
              <a:solidFill>
                <a:srgbClr val="000000"/>
              </a:solidFill>
            </a:endParaRPr>
          </a:p>
        </p:txBody>
      </p:sp>
      <p:sp>
        <p:nvSpPr>
          <p:cNvPr id="11272" name="AutoShape 8" descr="Emblem of the Special Court for Sierra Leone.svg"/>
          <p:cNvSpPr>
            <a:spLocks noChangeAspect="1" noChangeArrowheads="1"/>
          </p:cNvSpPr>
          <p:nvPr/>
        </p:nvSpPr>
        <p:spPr bwMode="auto">
          <a:xfrm>
            <a:off x="5105400" y="3733801"/>
            <a:ext cx="1619250" cy="1323975"/>
          </a:xfrm>
          <a:prstGeom prst="rect">
            <a:avLst/>
          </a:prstGeom>
          <a:noFill/>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ru-RU">
              <a:solidFill>
                <a:srgbClr val="000000"/>
              </a:solidFill>
            </a:endParaRPr>
          </a:p>
        </p:txBody>
      </p:sp>
      <p:sp>
        <p:nvSpPr>
          <p:cNvPr id="11268" name="AutoShape 4" descr="Emblem of the Special Court for Sierra Leone.svg"/>
          <p:cNvSpPr>
            <a:spLocks noChangeAspect="1" noChangeArrowheads="1"/>
          </p:cNvSpPr>
          <p:nvPr/>
        </p:nvSpPr>
        <p:spPr bwMode="auto">
          <a:xfrm>
            <a:off x="6172200" y="4114801"/>
            <a:ext cx="1619250" cy="1323975"/>
          </a:xfrm>
          <a:prstGeom prst="rect">
            <a:avLst/>
          </a:prstGeom>
          <a:noFill/>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ru-RU">
              <a:solidFill>
                <a:srgbClr val="000000"/>
              </a:solidFill>
            </a:endParaRPr>
          </a:p>
        </p:txBody>
      </p:sp>
      <p:sp>
        <p:nvSpPr>
          <p:cNvPr id="11275" name="AutoShape 11" descr="Corteidh.png"/>
          <p:cNvSpPr>
            <a:spLocks noChangeAspect="1" noChangeArrowheads="1"/>
          </p:cNvSpPr>
          <p:nvPr/>
        </p:nvSpPr>
        <p:spPr bwMode="auto">
          <a:xfrm>
            <a:off x="8534400" y="4419600"/>
            <a:ext cx="2286000" cy="2266950"/>
          </a:xfrm>
          <a:prstGeom prst="rect">
            <a:avLst/>
          </a:prstGeom>
          <a:noFill/>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ru-RU">
              <a:solidFill>
                <a:srgbClr val="000000"/>
              </a:solidFill>
            </a:endParaRPr>
          </a:p>
        </p:txBody>
      </p:sp>
      <p:sp>
        <p:nvSpPr>
          <p:cNvPr id="11277" name="AutoShape 13" descr="Corteidh.png"/>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ru-RU">
              <a:solidFill>
                <a:srgbClr val="000000"/>
              </a:solidFill>
            </a:endParaRPr>
          </a:p>
        </p:txBody>
      </p:sp>
      <p:sp>
        <p:nvSpPr>
          <p:cNvPr id="11283" name="AutoShape 19" descr="Corteidh"/>
          <p:cNvSpPr>
            <a:spLocks noChangeAspect="1" noChangeArrowheads="1"/>
          </p:cNvSpPr>
          <p:nvPr/>
        </p:nvSpPr>
        <p:spPr bwMode="auto">
          <a:xfrm>
            <a:off x="4373563" y="20923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ru-RU">
              <a:solidFill>
                <a:srgbClr val="000000"/>
              </a:solidFill>
            </a:endParaRPr>
          </a:p>
        </p:txBody>
      </p:sp>
      <p:sp>
        <p:nvSpPr>
          <p:cNvPr id="11285" name="AutoShape 21" descr="Corteidh"/>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ru-RU">
              <a:solidFill>
                <a:srgbClr val="000000"/>
              </a:solidFill>
            </a:endParaRPr>
          </a:p>
        </p:txBody>
      </p:sp>
      <p:sp>
        <p:nvSpPr>
          <p:cNvPr id="11287" name="AutoShape 23" descr="Corteidh"/>
          <p:cNvSpPr>
            <a:spLocks noChangeAspect="1" noChangeArrowheads="1"/>
          </p:cNvSpPr>
          <p:nvPr/>
        </p:nvSpPr>
        <p:spPr bwMode="auto">
          <a:xfrm>
            <a:off x="4943475" y="25447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ru-RU">
              <a:solidFill>
                <a:srgbClr val="000000"/>
              </a:solidFill>
            </a:endParaRPr>
          </a:p>
        </p:txBody>
      </p:sp>
      <p:pic>
        <p:nvPicPr>
          <p:cNvPr id="11288" name="Picture 24" descr="Corteid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2590801"/>
            <a:ext cx="3886200" cy="3857625"/>
          </a:xfrm>
          <a:prstGeom prst="rect">
            <a:avLst/>
          </a:prstGeom>
          <a:noFill/>
          <a:extLst>
            <a:ext uri="{909E8E84-426E-40DD-AFC4-6F175D3DCCD1}">
              <a14:hiddenFill xmlns:a14="http://schemas.microsoft.com/office/drawing/2010/main">
                <a:solidFill>
                  <a:srgbClr val="FFFFFF"/>
                </a:solidFill>
              </a14:hiddenFill>
            </a:ext>
          </a:extLst>
        </p:spPr>
      </p:pic>
      <p:sp>
        <p:nvSpPr>
          <p:cNvPr id="11289" name="Rectangle 25"/>
          <p:cNvSpPr>
            <a:spLocks noChangeArrowheads="1"/>
          </p:cNvSpPr>
          <p:nvPr/>
        </p:nvSpPr>
        <p:spPr bwMode="auto">
          <a:xfrm>
            <a:off x="2133600" y="381000"/>
            <a:ext cx="8305800" cy="201453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fontAlgn="base">
              <a:spcBef>
                <a:spcPct val="0"/>
              </a:spcBef>
              <a:spcAft>
                <a:spcPct val="0"/>
              </a:spcAft>
            </a:pPr>
            <a:r>
              <a:rPr lang="ru-RU" b="1" dirty="0">
                <a:solidFill>
                  <a:srgbClr val="000000"/>
                </a:solidFill>
              </a:rPr>
              <a:t>Межамериканский суд по правам человека</a:t>
            </a:r>
            <a:r>
              <a:rPr lang="ru-RU" dirty="0">
                <a:solidFill>
                  <a:srgbClr val="000000"/>
                </a:solidFill>
              </a:rPr>
              <a:t> (сокр. </a:t>
            </a:r>
            <a:r>
              <a:rPr lang="ru-RU" b="1" dirty="0">
                <a:solidFill>
                  <a:srgbClr val="000000"/>
                </a:solidFill>
              </a:rPr>
              <a:t>МАСПЧ</a:t>
            </a:r>
            <a:r>
              <a:rPr lang="ru-RU" dirty="0">
                <a:solidFill>
                  <a:srgbClr val="000000"/>
                </a:solidFill>
              </a:rPr>
              <a:t>, исп. </a:t>
            </a:r>
            <a:r>
              <a:rPr lang="es-ES" i="1" dirty="0">
                <a:solidFill>
                  <a:srgbClr val="000000"/>
                </a:solidFill>
              </a:rPr>
              <a:t>Corte Interamericana de Derechos Humanos</a:t>
            </a:r>
            <a:r>
              <a:rPr lang="ru-RU" dirty="0">
                <a:solidFill>
                  <a:srgbClr val="000000"/>
                </a:solidFill>
              </a:rPr>
              <a:t>, порт.</a:t>
            </a:r>
            <a:r>
              <a:rPr lang="pt-PT" i="1" dirty="0">
                <a:solidFill>
                  <a:srgbClr val="000000"/>
                </a:solidFill>
              </a:rPr>
              <a:t>Corte Interamericana de Direitos Humanos</a:t>
            </a:r>
            <a:r>
              <a:rPr lang="ru-RU" dirty="0">
                <a:solidFill>
                  <a:srgbClr val="000000"/>
                </a:solidFill>
              </a:rPr>
              <a:t>, фр. </a:t>
            </a:r>
            <a:r>
              <a:rPr lang="fr-FR" i="1" dirty="0">
                <a:solidFill>
                  <a:srgbClr val="000000"/>
                </a:solidFill>
              </a:rPr>
              <a:t>Cour interaméricaine des droits de l'homme</a:t>
            </a:r>
            <a:r>
              <a:rPr lang="ru-RU" dirty="0">
                <a:solidFill>
                  <a:srgbClr val="000000"/>
                </a:solidFill>
              </a:rPr>
              <a:t>,англ. </a:t>
            </a:r>
            <a:r>
              <a:rPr lang="ru-RU" i="1" dirty="0" err="1">
                <a:solidFill>
                  <a:srgbClr val="000000"/>
                </a:solidFill>
              </a:rPr>
              <a:t>Inter-American</a:t>
            </a:r>
            <a:r>
              <a:rPr lang="ru-RU" i="1" dirty="0">
                <a:solidFill>
                  <a:srgbClr val="000000"/>
                </a:solidFill>
              </a:rPr>
              <a:t> </a:t>
            </a:r>
            <a:r>
              <a:rPr lang="ru-RU" i="1" dirty="0" err="1">
                <a:solidFill>
                  <a:srgbClr val="000000"/>
                </a:solidFill>
              </a:rPr>
              <a:t>Court</a:t>
            </a:r>
            <a:r>
              <a:rPr lang="ru-RU" i="1" dirty="0">
                <a:solidFill>
                  <a:srgbClr val="000000"/>
                </a:solidFill>
              </a:rPr>
              <a:t> </a:t>
            </a:r>
            <a:r>
              <a:rPr lang="ru-RU" i="1" dirty="0" err="1">
                <a:solidFill>
                  <a:srgbClr val="000000"/>
                </a:solidFill>
              </a:rPr>
              <a:t>of</a:t>
            </a:r>
            <a:r>
              <a:rPr lang="ru-RU" i="1" dirty="0">
                <a:solidFill>
                  <a:srgbClr val="000000"/>
                </a:solidFill>
              </a:rPr>
              <a:t> </a:t>
            </a:r>
            <a:r>
              <a:rPr lang="ru-RU" i="1" dirty="0" err="1">
                <a:solidFill>
                  <a:srgbClr val="000000"/>
                </a:solidFill>
              </a:rPr>
              <a:t>Human</a:t>
            </a:r>
            <a:r>
              <a:rPr lang="ru-RU" i="1" dirty="0">
                <a:solidFill>
                  <a:srgbClr val="000000"/>
                </a:solidFill>
              </a:rPr>
              <a:t> </a:t>
            </a:r>
            <a:r>
              <a:rPr lang="ru-RU" i="1" dirty="0" err="1">
                <a:solidFill>
                  <a:srgbClr val="000000"/>
                </a:solidFill>
              </a:rPr>
              <a:t>Rights</a:t>
            </a:r>
            <a:r>
              <a:rPr lang="ru-RU" dirty="0">
                <a:solidFill>
                  <a:srgbClr val="000000"/>
                </a:solidFill>
              </a:rPr>
              <a:t>)  — международный судебный орган, юрисдикция которого распространяется на государства-члены Организации американских государств (ОАГ), ратифицировавшие Американскую конвенцию о правах человека (АКПЧ). </a:t>
            </a:r>
          </a:p>
        </p:txBody>
      </p:sp>
    </p:spTree>
    <p:extLst>
      <p:ext uri="{BB962C8B-B14F-4D97-AF65-F5344CB8AC3E}">
        <p14:creationId xmlns:p14="http://schemas.microsoft.com/office/powerpoint/2010/main" val="34788311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1289"/>
                                        </p:tgtEl>
                                        <p:attrNameLst>
                                          <p:attrName>style.visibility</p:attrName>
                                        </p:attrNameLst>
                                      </p:cBhvr>
                                      <p:to>
                                        <p:strVal val="visible"/>
                                      </p:to>
                                    </p:set>
                                    <p:anim calcmode="lin" valueType="num">
                                      <p:cBhvr>
                                        <p:cTn id="7" dur="1000" fill="hold"/>
                                        <p:tgtEl>
                                          <p:spTgt spid="11289"/>
                                        </p:tgtEl>
                                        <p:attrNameLst>
                                          <p:attrName>ppt_w</p:attrName>
                                        </p:attrNameLst>
                                      </p:cBhvr>
                                      <p:tavLst>
                                        <p:tav tm="0">
                                          <p:val>
                                            <p:strVal val="#ppt_w*0.70"/>
                                          </p:val>
                                        </p:tav>
                                        <p:tav tm="100000">
                                          <p:val>
                                            <p:strVal val="#ppt_w"/>
                                          </p:val>
                                        </p:tav>
                                      </p:tavLst>
                                    </p:anim>
                                    <p:anim calcmode="lin" valueType="num">
                                      <p:cBhvr>
                                        <p:cTn id="8" dur="1000" fill="hold"/>
                                        <p:tgtEl>
                                          <p:spTgt spid="11289"/>
                                        </p:tgtEl>
                                        <p:attrNameLst>
                                          <p:attrName>ppt_h</p:attrName>
                                        </p:attrNameLst>
                                      </p:cBhvr>
                                      <p:tavLst>
                                        <p:tav tm="0">
                                          <p:val>
                                            <p:strVal val="#ppt_h"/>
                                          </p:val>
                                        </p:tav>
                                        <p:tav tm="100000">
                                          <p:val>
                                            <p:strVal val="#ppt_h"/>
                                          </p:val>
                                        </p:tav>
                                      </p:tavLst>
                                    </p:anim>
                                    <p:animEffect transition="in" filter="fade">
                                      <p:cBhvr>
                                        <p:cTn id="9" dur="1000"/>
                                        <p:tgtEl>
                                          <p:spTgt spid="11289"/>
                                        </p:tgtEl>
                                      </p:cBhvr>
                                    </p:animEffect>
                                  </p:childTnLst>
                                </p:cTn>
                              </p:par>
                            </p:childTnLst>
                          </p:cTn>
                        </p:par>
                        <p:par>
                          <p:cTn id="10" fill="hold" nodeType="afterGroup">
                            <p:stCondLst>
                              <p:cond delay="1000"/>
                            </p:stCondLst>
                            <p:childTnLst>
                              <p:par>
                                <p:cTn id="11" presetID="52" presetClass="entr" presetSubtype="0" fill="hold" nodeType="afterEffect">
                                  <p:stCondLst>
                                    <p:cond delay="0"/>
                                  </p:stCondLst>
                                  <p:childTnLst>
                                    <p:set>
                                      <p:cBhvr>
                                        <p:cTn id="12" dur="1" fill="hold">
                                          <p:stCondLst>
                                            <p:cond delay="0"/>
                                          </p:stCondLst>
                                        </p:cTn>
                                        <p:tgtEl>
                                          <p:spTgt spid="11288"/>
                                        </p:tgtEl>
                                        <p:attrNameLst>
                                          <p:attrName>style.visibility</p:attrName>
                                        </p:attrNameLst>
                                      </p:cBhvr>
                                      <p:to>
                                        <p:strVal val="visible"/>
                                      </p:to>
                                    </p:set>
                                    <p:animScale>
                                      <p:cBhvr>
                                        <p:cTn id="13" dur="1000" decel="50000" fill="hold">
                                          <p:stCondLst>
                                            <p:cond delay="0"/>
                                          </p:stCondLst>
                                        </p:cTn>
                                        <p:tgtEl>
                                          <p:spTgt spid="1128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1288"/>
                                        </p:tgtEl>
                                        <p:attrNameLst>
                                          <p:attrName>ppt_x</p:attrName>
                                          <p:attrName>ppt_y</p:attrName>
                                        </p:attrNameLst>
                                      </p:cBhvr>
                                    </p:animMotion>
                                    <p:animEffect transition="in" filter="fade">
                                      <p:cBhvr>
                                        <p:cTn id="15" dur="1000"/>
                                        <p:tgtEl>
                                          <p:spTgt spid="11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89"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Прямоугольник 1"/>
          <p:cNvSpPr/>
          <p:nvPr/>
        </p:nvSpPr>
        <p:spPr>
          <a:xfrm>
            <a:off x="1071563" y="800100"/>
            <a:ext cx="10572750" cy="3672800"/>
          </a:xfrm>
          <a:prstGeom prst="rect">
            <a:avLst/>
          </a:prstGeom>
        </p:spPr>
        <p:txBody>
          <a:bodyPr wrap="square">
            <a:spAutoFit/>
          </a:bodyPr>
          <a:lstStyle/>
          <a:p>
            <a:pPr lvl="0" algn="ctr">
              <a:lnSpc>
                <a:spcPct val="90000"/>
              </a:lnSpc>
              <a:spcBef>
                <a:spcPts val="1000"/>
              </a:spcBef>
            </a:pPr>
            <a:endParaRPr lang="ru-RU" sz="6000" b="1" dirty="0" smtClean="0">
              <a:solidFill>
                <a:prstClr val="black"/>
              </a:solidFill>
              <a:latin typeface="Times New Roman" panose="02020603050405020304" pitchFamily="18" charset="0"/>
              <a:cs typeface="Times New Roman" panose="02020603050405020304" pitchFamily="18" charset="0"/>
            </a:endParaRPr>
          </a:p>
          <a:p>
            <a:pPr lvl="0" algn="ctr">
              <a:lnSpc>
                <a:spcPct val="90000"/>
              </a:lnSpc>
              <a:spcBef>
                <a:spcPts val="1000"/>
              </a:spcBef>
            </a:pPr>
            <a:r>
              <a:rPr lang="ru-RU" sz="6000" b="1" dirty="0" smtClean="0">
                <a:solidFill>
                  <a:prstClr val="black"/>
                </a:solidFill>
                <a:latin typeface="Times New Roman" panose="02020603050405020304" pitchFamily="18" charset="0"/>
                <a:cs typeface="Times New Roman" panose="02020603050405020304" pitchFamily="18" charset="0"/>
              </a:rPr>
              <a:t>Тема 7. </a:t>
            </a:r>
            <a:endParaRPr lang="ru-RU" sz="6000" b="1" dirty="0">
              <a:solidFill>
                <a:prstClr val="black"/>
              </a:solidFill>
              <a:latin typeface="Times New Roman" panose="02020603050405020304" pitchFamily="18" charset="0"/>
              <a:cs typeface="Times New Roman" panose="02020603050405020304" pitchFamily="18" charset="0"/>
            </a:endParaRPr>
          </a:p>
          <a:p>
            <a:pPr lvl="0" algn="ctr">
              <a:lnSpc>
                <a:spcPct val="90000"/>
              </a:lnSpc>
              <a:spcBef>
                <a:spcPts val="1000"/>
              </a:spcBef>
            </a:pPr>
            <a:r>
              <a:rPr lang="ru-RU" sz="6000" dirty="0">
                <a:solidFill>
                  <a:prstClr val="black"/>
                </a:solidFill>
                <a:latin typeface="Times New Roman" panose="02020603050405020304" pitchFamily="18" charset="0"/>
                <a:cs typeface="Times New Roman" panose="02020603050405020304" pitchFamily="18" charset="0"/>
              </a:rPr>
              <a:t>Международные экономические споры</a:t>
            </a:r>
          </a:p>
        </p:txBody>
      </p:sp>
    </p:spTree>
    <p:extLst>
      <p:ext uri="{BB962C8B-B14F-4D97-AF65-F5344CB8AC3E}">
        <p14:creationId xmlns:p14="http://schemas.microsoft.com/office/powerpoint/2010/main" val="45615353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55826" y="682047"/>
            <a:ext cx="10342101" cy="1580015"/>
          </a:xfrm>
        </p:spPr>
        <p:txBody>
          <a:bodyPr>
            <a:normAutofit fontScale="85000" lnSpcReduction="10000"/>
          </a:bodyPr>
          <a:lstStyle/>
          <a:p>
            <a:pPr marL="0" indent="0" algn="ctr">
              <a:buNone/>
            </a:pPr>
            <a:r>
              <a:rPr lang="ru-RU" sz="2800" b="1" i="1" dirty="0">
                <a:solidFill>
                  <a:schemeClr val="accent1">
                    <a:lumMod val="75000"/>
                  </a:schemeClr>
                </a:solidFill>
                <a:effectLst>
                  <a:outerShdw blurRad="38100" dist="38100" dir="2700000" algn="tl">
                    <a:srgbClr val="000000">
                      <a:alpha val="43137"/>
                    </a:srgbClr>
                  </a:outerShdw>
                </a:effectLst>
                <a:latin typeface="Candara" panose="020E0502030303020204" pitchFamily="34" charset="0"/>
              </a:rPr>
              <a:t>Международный спор –</a:t>
            </a:r>
            <a:r>
              <a:rPr lang="ru-RU" sz="2800" dirty="0">
                <a:latin typeface="Candara" panose="020E0502030303020204" pitchFamily="34" charset="0"/>
              </a:rPr>
              <a:t> </a:t>
            </a:r>
            <a:r>
              <a:rPr lang="ru-RU" sz="2800" dirty="0" smtClean="0">
                <a:latin typeface="Candara" panose="020E0502030303020204" pitchFamily="34" charset="0"/>
              </a:rPr>
              <a:t/>
            </a:r>
            <a:br>
              <a:rPr lang="ru-RU" sz="2800" dirty="0" smtClean="0">
                <a:latin typeface="Candara" panose="020E0502030303020204" pitchFamily="34" charset="0"/>
              </a:rPr>
            </a:br>
            <a:r>
              <a:rPr lang="ru-RU" sz="2800" dirty="0" smtClean="0">
                <a:latin typeface="Candara" panose="020E0502030303020204" pitchFamily="34" charset="0"/>
              </a:rPr>
              <a:t>правоотношение</a:t>
            </a:r>
            <a:r>
              <a:rPr lang="ru-RU" sz="2800" dirty="0">
                <a:latin typeface="Candara" panose="020E0502030303020204" pitchFamily="34" charset="0"/>
              </a:rPr>
              <a:t>, в котором сталкиваются </a:t>
            </a:r>
            <a:r>
              <a:rPr lang="ru-RU" sz="2800" dirty="0" smtClean="0">
                <a:latin typeface="Candara" panose="020E0502030303020204" pitchFamily="34" charset="0"/>
              </a:rPr>
              <a:t>гос. интересы </a:t>
            </a:r>
            <a:r>
              <a:rPr lang="ru-RU" sz="2800" dirty="0">
                <a:latin typeface="Candara" panose="020E0502030303020204" pitchFamily="34" charset="0"/>
              </a:rPr>
              <a:t>участников, правовые и (или) политические позиции сторон не совпадают, государства </a:t>
            </a:r>
            <a:r>
              <a:rPr lang="ru-RU" sz="2800" dirty="0" smtClean="0">
                <a:latin typeface="Candara" panose="020E0502030303020204" pitchFamily="34" charset="0"/>
              </a:rPr>
              <a:t>по-разному </a:t>
            </a:r>
            <a:r>
              <a:rPr lang="ru-RU" sz="2800" dirty="0">
                <a:latin typeface="Candara" panose="020E0502030303020204" pitchFamily="34" charset="0"/>
              </a:rPr>
              <a:t>понимают свои международные права и (или) обязанности. </a:t>
            </a:r>
          </a:p>
          <a:p>
            <a:endParaRPr lang="ru-RU" dirty="0"/>
          </a:p>
        </p:txBody>
      </p:sp>
      <p:pic>
        <p:nvPicPr>
          <p:cNvPr id="2050" name="Picture 2" descr="http://dengi.bm.img.com.ua/dengi/orig/6/c8/19736f5c45172177f0aa2205bf948c8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81" y="2262062"/>
            <a:ext cx="6583922" cy="451450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40549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st.depositphotos.com/1444927/3140/i/950/depositphotos_31404977-stock-photo-court-gavel-and-mone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Схема 3"/>
          <p:cNvGraphicFramePr/>
          <p:nvPr>
            <p:extLst/>
          </p:nvPr>
        </p:nvGraphicFramePr>
        <p:xfrm>
          <a:off x="3048001" y="312174"/>
          <a:ext cx="6095999" cy="62336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0915577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хема 3"/>
          <p:cNvGraphicFramePr/>
          <p:nvPr>
            <p:extLst/>
          </p:nvPr>
        </p:nvGraphicFramePr>
        <p:xfrm>
          <a:off x="1136651" y="165099"/>
          <a:ext cx="9918699" cy="6477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2578582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хема 3"/>
          <p:cNvGraphicFramePr/>
          <p:nvPr>
            <p:extLst/>
          </p:nvPr>
        </p:nvGraphicFramePr>
        <p:xfrm>
          <a:off x="910924" y="385011"/>
          <a:ext cx="10370152" cy="61808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4" name="Picture 2" descr="https://shat-dou31.edumsko.ru/uploads/2600/2576/section/166748/030bf3bf5186683151e91a274338ba58.jpg?154305433777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57833" y="3566329"/>
            <a:ext cx="1832276" cy="1565032"/>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026" name="Picture 2" descr="https://www.iaspaper.net/wp-content/uploads/2017/02/Level-Of-Conflict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55345" y="3566329"/>
            <a:ext cx="3356276" cy="167834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78169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04801" y="5664001"/>
            <a:ext cx="9379974" cy="1091381"/>
          </a:xfrm>
        </p:spPr>
        <p:txBody>
          <a:bodyPr>
            <a:normAutofit/>
          </a:bodyPr>
          <a:lstStyle/>
          <a:p>
            <a:pPr marL="0" indent="0">
              <a:buNone/>
            </a:pPr>
            <a:r>
              <a:rPr lang="ru-RU" dirty="0" smtClean="0"/>
              <a:t>Способы </a:t>
            </a:r>
            <a:r>
              <a:rPr lang="ru-RU" dirty="0"/>
              <a:t>разрешения споров зачастую оговариваются в </a:t>
            </a:r>
            <a:r>
              <a:rPr lang="ru-RU" b="1" i="1" dirty="0">
                <a:solidFill>
                  <a:schemeClr val="accent1">
                    <a:lumMod val="75000"/>
                  </a:schemeClr>
                </a:solidFill>
                <a:effectLst>
                  <a:outerShdw blurRad="38100" dist="38100" dir="2700000" algn="tl">
                    <a:srgbClr val="000000">
                      <a:alpha val="43137"/>
                    </a:srgbClr>
                  </a:outerShdw>
                </a:effectLst>
              </a:rPr>
              <a:t>двусторонних договорах </a:t>
            </a:r>
            <a:r>
              <a:rPr lang="ru-RU" dirty="0"/>
              <a:t>по различным аспектам </a:t>
            </a:r>
            <a:r>
              <a:rPr lang="ru-RU" dirty="0" smtClean="0"/>
              <a:t>сотрудничества </a:t>
            </a:r>
            <a:r>
              <a:rPr lang="ru-RU" sz="1600" dirty="0" smtClean="0"/>
              <a:t>(прим.: торговые договоры; договоры, касающиеся др. сфер сотрудничества).</a:t>
            </a:r>
            <a:endParaRPr lang="ru-RU" sz="1600" dirty="0"/>
          </a:p>
          <a:p>
            <a:endParaRPr lang="ru-RU" dirty="0"/>
          </a:p>
        </p:txBody>
      </p:sp>
      <p:graphicFrame>
        <p:nvGraphicFramePr>
          <p:cNvPr id="4" name="Схема 3"/>
          <p:cNvGraphicFramePr/>
          <p:nvPr>
            <p:extLst/>
          </p:nvPr>
        </p:nvGraphicFramePr>
        <p:xfrm>
          <a:off x="304801" y="203200"/>
          <a:ext cx="11628582" cy="5283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098" name="Picture 2" descr="https://xn--80adbhunc2aa3al.xn--80asehdb/upload/000/u0/000/1b778c0b.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47720" y="2204508"/>
            <a:ext cx="2510367" cy="1280583"/>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4102" name="Picture 6" descr="https://st3.depositphotos.com/1006899/13038/i/950/depositphotos_130388010-stock-photo-intermediary-and-people-conflict-concept.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89671" y="3994409"/>
            <a:ext cx="2508795" cy="125915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4104" name="Picture 8" descr="https://spd.kiev.ua/wp-content/uploads/2017/05/1-768x51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4802" y="3994410"/>
            <a:ext cx="2527298" cy="125915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094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par>
                                <p:cTn id="8" presetID="10" presetClass="entr" presetSubtype="0" fill="hold" nodeType="withEffect">
                                  <p:stCondLst>
                                    <p:cond delay="0"/>
                                  </p:stCondLst>
                                  <p:childTnLst>
                                    <p:set>
                                      <p:cBhvr>
                                        <p:cTn id="9" dur="1" fill="hold">
                                          <p:stCondLst>
                                            <p:cond delay="0"/>
                                          </p:stCondLst>
                                        </p:cTn>
                                        <p:tgtEl>
                                          <p:spTgt spid="4104"/>
                                        </p:tgtEl>
                                        <p:attrNameLst>
                                          <p:attrName>style.visibility</p:attrName>
                                        </p:attrNameLst>
                                      </p:cBhvr>
                                      <p:to>
                                        <p:strVal val="visible"/>
                                      </p:to>
                                    </p:set>
                                    <p:animEffect transition="in" filter="fade">
                                      <p:cBhvr>
                                        <p:cTn id="10" dur="500"/>
                                        <p:tgtEl>
                                          <p:spTgt spid="4104"/>
                                        </p:tgtEl>
                                      </p:cBhvr>
                                    </p:animEffect>
                                  </p:childTnLst>
                                </p:cTn>
                              </p:par>
                              <p:par>
                                <p:cTn id="11" presetID="10" presetClass="entr" presetSubtype="0" fill="hold" nodeType="withEffect">
                                  <p:stCondLst>
                                    <p:cond delay="0"/>
                                  </p:stCondLst>
                                  <p:childTnLst>
                                    <p:set>
                                      <p:cBhvr>
                                        <p:cTn id="12" dur="1" fill="hold">
                                          <p:stCondLst>
                                            <p:cond delay="0"/>
                                          </p:stCondLst>
                                        </p:cTn>
                                        <p:tgtEl>
                                          <p:spTgt spid="4102"/>
                                        </p:tgtEl>
                                        <p:attrNameLst>
                                          <p:attrName>style.visibility</p:attrName>
                                        </p:attrNameLst>
                                      </p:cBhvr>
                                      <p:to>
                                        <p:strVal val="visible"/>
                                      </p:to>
                                    </p:set>
                                    <p:animEffect transition="in" filter="fade">
                                      <p:cBhvr>
                                        <p:cTn id="13"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45806" y="216310"/>
            <a:ext cx="9586452" cy="6323035"/>
          </a:xfrm>
        </p:spPr>
        <p:txBody>
          <a:bodyPr>
            <a:normAutofit fontScale="55000" lnSpcReduction="20000"/>
          </a:bodyPr>
          <a:lstStyle/>
          <a:p>
            <a:pPr marL="0" indent="0">
              <a:lnSpc>
                <a:spcPct val="170000"/>
              </a:lnSpc>
              <a:buNone/>
            </a:pPr>
            <a:r>
              <a:rPr lang="ru-RU" sz="4400" dirty="0">
                <a:latin typeface="Candara" panose="020E0502030303020204" pitchFamily="34" charset="0"/>
              </a:rPr>
              <a:t>Споры между органами или организациями передаются для совместного рассмотрения старшим должностным лицам этих органов (организаций) на урегулирование или для подготовки заключений либо рекомендаций по всем вопросам факта и права. Возможна любая другая взаимно согласованная процедура. Если спор не разрешен указанными или другими методами в течение </a:t>
            </a:r>
            <a:r>
              <a:rPr lang="ru-RU" sz="4400" dirty="0" smtClean="0">
                <a:latin typeface="Candara" panose="020E0502030303020204" pitchFamily="34" charset="0"/>
              </a:rPr>
              <a:t>6 мес., </a:t>
            </a:r>
            <a:r>
              <a:rPr lang="ru-RU" sz="4400" dirty="0">
                <a:latin typeface="Candara" panose="020E0502030303020204" pitchFamily="34" charset="0"/>
              </a:rPr>
              <a:t>он по просьбе любой из сторон может быть передан на разбирательство в </a:t>
            </a:r>
            <a:r>
              <a:rPr lang="ru-RU" sz="4400" b="1" i="1" dirty="0">
                <a:solidFill>
                  <a:schemeClr val="accent1">
                    <a:lumMod val="75000"/>
                  </a:schemeClr>
                </a:solidFill>
                <a:effectLst>
                  <a:outerShdw blurRad="38100" dist="38100" dir="2700000" algn="tl">
                    <a:srgbClr val="000000">
                      <a:alpha val="43137"/>
                    </a:srgbClr>
                  </a:outerShdw>
                </a:effectLst>
                <a:latin typeface="Candara" panose="020E0502030303020204" pitchFamily="34" charset="0"/>
              </a:rPr>
              <a:t>арбитраж,</a:t>
            </a:r>
            <a:r>
              <a:rPr lang="ru-RU" sz="4400" dirty="0">
                <a:latin typeface="Candara" panose="020E0502030303020204" pitchFamily="34" charset="0"/>
              </a:rPr>
              <a:t> учреждаемый в соответствии с Соглашением.</a:t>
            </a:r>
          </a:p>
          <a:p>
            <a:endParaRPr lang="ru-RU" dirty="0"/>
          </a:p>
        </p:txBody>
      </p:sp>
    </p:spTree>
    <p:extLst>
      <p:ext uri="{BB962C8B-B14F-4D97-AF65-F5344CB8AC3E}">
        <p14:creationId xmlns:p14="http://schemas.microsoft.com/office/powerpoint/2010/main" val="182905548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890327" y="1839054"/>
            <a:ext cx="4627418" cy="2585164"/>
          </a:xfrm>
        </p:spPr>
        <p:txBody>
          <a:bodyPr>
            <a:normAutofit/>
          </a:bodyPr>
          <a:lstStyle/>
          <a:p>
            <a:pPr marL="0" indent="0">
              <a:buNone/>
            </a:pPr>
            <a:r>
              <a:rPr lang="ru-RU" sz="2200" dirty="0" smtClean="0"/>
              <a:t>Если </a:t>
            </a:r>
            <a:r>
              <a:rPr lang="ru-RU" sz="2200" dirty="0"/>
              <a:t>арбитры в установленный срок не назначаются, любая сторона вправе пригласить </a:t>
            </a:r>
            <a:r>
              <a:rPr lang="ru-RU" sz="2200" b="1" i="1" dirty="0">
                <a:solidFill>
                  <a:schemeClr val="accent1">
                    <a:lumMod val="75000"/>
                  </a:schemeClr>
                </a:solidFill>
                <a:effectLst>
                  <a:outerShdw blurRad="38100" dist="38100" dir="2700000" algn="tl">
                    <a:srgbClr val="000000">
                      <a:alpha val="43137"/>
                    </a:srgbClr>
                  </a:outerShdw>
                </a:effectLst>
              </a:rPr>
              <a:t>Председателя Международного суда в Гааге </a:t>
            </a:r>
            <a:r>
              <a:rPr lang="ru-RU" sz="2200" dirty="0"/>
              <a:t>произвести необходимые назначения. </a:t>
            </a:r>
          </a:p>
          <a:p>
            <a:endParaRPr lang="ru-RU" dirty="0"/>
          </a:p>
        </p:txBody>
      </p:sp>
      <p:graphicFrame>
        <p:nvGraphicFramePr>
          <p:cNvPr id="4" name="Схема 3"/>
          <p:cNvGraphicFramePr/>
          <p:nvPr>
            <p:extLst/>
          </p:nvPr>
        </p:nvGraphicFramePr>
        <p:xfrm>
          <a:off x="373031" y="1839054"/>
          <a:ext cx="6711260" cy="37581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Прямоугольник 4"/>
          <p:cNvSpPr/>
          <p:nvPr/>
        </p:nvSpPr>
        <p:spPr>
          <a:xfrm>
            <a:off x="2686739" y="665019"/>
            <a:ext cx="6892413" cy="800219"/>
          </a:xfrm>
          <a:prstGeom prst="rect">
            <a:avLst/>
          </a:prstGeom>
        </p:spPr>
        <p:txBody>
          <a:bodyPr wrap="square">
            <a:spAutoFit/>
          </a:bodyPr>
          <a:lstStyle/>
          <a:p>
            <a:pPr algn="ctr"/>
            <a:r>
              <a:rPr lang="ru-RU" sz="2400" b="1" i="1" dirty="0">
                <a:solidFill>
                  <a:srgbClr val="90C226">
                    <a:lumMod val="75000"/>
                  </a:srgbClr>
                </a:solidFill>
                <a:effectLst>
                  <a:outerShdw blurRad="38100" dist="38100" dir="2700000" algn="tl">
                    <a:srgbClr val="000000">
                      <a:alpha val="43137"/>
                    </a:srgbClr>
                  </a:outerShdw>
                </a:effectLst>
              </a:rPr>
              <a:t>Арбитраж </a:t>
            </a:r>
            <a:r>
              <a:rPr lang="ru-RU" sz="2200" b="1" i="1" dirty="0" smtClean="0">
                <a:solidFill>
                  <a:srgbClr val="90C226">
                    <a:lumMod val="75000"/>
                  </a:srgbClr>
                </a:solidFill>
                <a:effectLst>
                  <a:outerShdw blurRad="38100" dist="38100" dir="2700000" algn="tl">
                    <a:srgbClr val="000000">
                      <a:alpha val="43137"/>
                    </a:srgbClr>
                  </a:outerShdw>
                </a:effectLst>
              </a:rPr>
              <a:t/>
            </a:r>
            <a:br>
              <a:rPr lang="ru-RU" sz="2200" b="1" i="1" dirty="0" smtClean="0">
                <a:solidFill>
                  <a:srgbClr val="90C226">
                    <a:lumMod val="75000"/>
                  </a:srgbClr>
                </a:solidFill>
                <a:effectLst>
                  <a:outerShdw blurRad="38100" dist="38100" dir="2700000" algn="tl">
                    <a:srgbClr val="000000">
                      <a:alpha val="43137"/>
                    </a:srgbClr>
                  </a:outerShdw>
                </a:effectLst>
              </a:rPr>
            </a:br>
            <a:r>
              <a:rPr lang="ru-RU" sz="2200" dirty="0" smtClean="0">
                <a:solidFill>
                  <a:prstClr val="white"/>
                </a:solidFill>
              </a:rPr>
              <a:t>образуется </a:t>
            </a:r>
            <a:r>
              <a:rPr lang="ru-RU" sz="2200" dirty="0">
                <a:solidFill>
                  <a:prstClr val="white"/>
                </a:solidFill>
              </a:rPr>
              <a:t>в каждом конкретном случае спора. </a:t>
            </a:r>
          </a:p>
        </p:txBody>
      </p:sp>
    </p:spTree>
    <p:extLst>
      <p:ext uri="{BB962C8B-B14F-4D97-AF65-F5344CB8AC3E}">
        <p14:creationId xmlns:p14="http://schemas.microsoft.com/office/powerpoint/2010/main" val="33932657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lt;strong&gt;Международный&lt;/strong&gt; уголовный &lt;strong&gt;суд&lt;/strong&gt; — Википедия"/>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0307" y="2483365"/>
            <a:ext cx="2176787" cy="1882280"/>
          </a:xfrm>
          <a:prstGeom prst="rect">
            <a:avLst/>
          </a:prstGeom>
        </p:spPr>
      </p:pic>
      <p:sp>
        <p:nvSpPr>
          <p:cNvPr id="2" name="Заголовок 1"/>
          <p:cNvSpPr>
            <a:spLocks noGrp="1"/>
          </p:cNvSpPr>
          <p:nvPr>
            <p:ph type="title"/>
          </p:nvPr>
        </p:nvSpPr>
        <p:spPr>
          <a:xfrm>
            <a:off x="465984" y="1952268"/>
            <a:ext cx="2727382" cy="2413378"/>
          </a:xfrm>
        </p:spPr>
        <p:txBody>
          <a:bodyPr/>
          <a:lstStyle/>
          <a:p>
            <a:r>
              <a:rPr lang="ru-RU" sz="2800" dirty="0" smtClean="0"/>
              <a:t>Разрешение споров в международных организациях</a:t>
            </a:r>
            <a:endParaRPr lang="ru-RU" sz="2800" dirty="0"/>
          </a:p>
        </p:txBody>
      </p:sp>
      <p:sp>
        <p:nvSpPr>
          <p:cNvPr id="3" name="Объект 2"/>
          <p:cNvSpPr>
            <a:spLocks noGrp="1"/>
          </p:cNvSpPr>
          <p:nvPr>
            <p:ph idx="1"/>
          </p:nvPr>
        </p:nvSpPr>
        <p:spPr>
          <a:xfrm>
            <a:off x="4023094" y="4365645"/>
            <a:ext cx="3809882" cy="2413378"/>
          </a:xfrm>
        </p:spPr>
        <p:txBody>
          <a:bodyPr>
            <a:normAutofit fontScale="92500" lnSpcReduction="20000"/>
          </a:bodyPr>
          <a:lstStyle/>
          <a:p>
            <a:r>
              <a:rPr lang="ru-RU" dirty="0"/>
              <a:t>Совет Безопасности учитывает возможность проведения периодических заседаний или консультаций для обзора международного положения и поисков эффективных путей его улучшения.</a:t>
            </a:r>
          </a:p>
        </p:txBody>
      </p:sp>
      <p:sp>
        <p:nvSpPr>
          <p:cNvPr id="4" name="Объект 2"/>
          <p:cNvSpPr txBox="1">
            <a:spLocks/>
          </p:cNvSpPr>
          <p:nvPr/>
        </p:nvSpPr>
        <p:spPr>
          <a:xfrm>
            <a:off x="3984426" y="126609"/>
            <a:ext cx="3848550" cy="2522561"/>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buClr>
                <a:srgbClr val="1E5155">
                  <a:lumMod val="40000"/>
                  <a:lumOff val="60000"/>
                </a:srgbClr>
              </a:buClr>
            </a:pPr>
            <a:r>
              <a:rPr lang="ru-RU" dirty="0">
                <a:solidFill>
                  <a:prstClr val="white"/>
                </a:solidFill>
              </a:rPr>
              <a:t>Государства — участники спора должны учитывать возможность обращения к соответствующим органам ООН для получения советов или рекомендаций в отношении превентивных мер для урегулирования разногласия.</a:t>
            </a:r>
          </a:p>
        </p:txBody>
      </p:sp>
      <p:sp>
        <p:nvSpPr>
          <p:cNvPr id="5" name="Объект 2"/>
          <p:cNvSpPr txBox="1">
            <a:spLocks/>
          </p:cNvSpPr>
          <p:nvPr/>
        </p:nvSpPr>
        <p:spPr>
          <a:xfrm>
            <a:off x="7832976" y="1952267"/>
            <a:ext cx="3809882" cy="241337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buClr>
                <a:srgbClr val="1E5155">
                  <a:lumMod val="40000"/>
                  <a:lumOff val="60000"/>
                </a:srgbClr>
              </a:buClr>
            </a:pPr>
            <a:r>
              <a:rPr lang="ru-RU" dirty="0">
                <a:solidFill>
                  <a:prstClr val="white"/>
                </a:solidFill>
              </a:rPr>
              <a:t>Любому государству — стороне в споре или государству, которого непосредственно касается ситуация, следует обращаться к Совету Безопасности на ранней стадии спора.</a:t>
            </a:r>
          </a:p>
        </p:txBody>
      </p:sp>
      <p:cxnSp>
        <p:nvCxnSpPr>
          <p:cNvPr id="10" name="Соединительная линия уступом 9"/>
          <p:cNvCxnSpPr>
            <a:stCxn id="2" idx="0"/>
            <a:endCxn id="4" idx="1"/>
          </p:cNvCxnSpPr>
          <p:nvPr/>
        </p:nvCxnSpPr>
        <p:spPr>
          <a:xfrm rot="5400000" flipH="1" flipV="1">
            <a:off x="2624861" y="592704"/>
            <a:ext cx="564378" cy="2154751"/>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Соединительная линия уступом 42"/>
          <p:cNvCxnSpPr>
            <a:stCxn id="2" idx="2"/>
            <a:endCxn id="3" idx="1"/>
          </p:cNvCxnSpPr>
          <p:nvPr/>
        </p:nvCxnSpPr>
        <p:spPr>
          <a:xfrm rot="16200000" flipH="1">
            <a:off x="2323040" y="3872280"/>
            <a:ext cx="1206688" cy="219341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Соединительная линия уступом 46"/>
          <p:cNvCxnSpPr>
            <a:stCxn id="2" idx="3"/>
          </p:cNvCxnSpPr>
          <p:nvPr/>
        </p:nvCxnSpPr>
        <p:spPr>
          <a:xfrm>
            <a:off x="3193366" y="3158957"/>
            <a:ext cx="6415091" cy="1206688"/>
          </a:xfrm>
          <a:prstGeom prst="bentConnector3">
            <a:avLst>
              <a:gd name="adj1" fmla="val 769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444188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s://politeka.net/wp-content/uploads/2017/11/170519_su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936"/>
            <a:ext cx="12192001" cy="6850063"/>
          </a:xfrm>
          <a:prstGeom prst="rect">
            <a:avLst/>
          </a:prstGeom>
          <a:noFill/>
          <a:extLst>
            <a:ext uri="{909E8E84-426E-40DD-AFC4-6F175D3DCCD1}">
              <a14:hiddenFill xmlns:a14="http://schemas.microsoft.com/office/drawing/2010/main">
                <a:solidFill>
                  <a:srgbClr val="FFFFFF"/>
                </a:solidFill>
              </a14:hiddenFill>
            </a:ext>
          </a:extLst>
        </p:spPr>
      </p:pic>
      <p:sp>
        <p:nvSpPr>
          <p:cNvPr id="3" name="Объект 2"/>
          <p:cNvSpPr>
            <a:spLocks noGrp="1"/>
          </p:cNvSpPr>
          <p:nvPr>
            <p:ph idx="1"/>
          </p:nvPr>
        </p:nvSpPr>
        <p:spPr>
          <a:xfrm>
            <a:off x="-1" y="331988"/>
            <a:ext cx="6439302" cy="3483609"/>
          </a:xfrm>
        </p:spPr>
        <p:txBody>
          <a:bodyPr>
            <a:normAutofit/>
          </a:bodyPr>
          <a:lstStyle/>
          <a:p>
            <a:pPr marL="0" indent="0">
              <a:buNone/>
            </a:pPr>
            <a:r>
              <a:rPr lang="ru-RU" sz="2000" dirty="0" smtClean="0">
                <a:effectLst>
                  <a:outerShdw blurRad="38100" dist="38100" dir="2700000" algn="tl">
                    <a:srgbClr val="000000">
                      <a:alpha val="43137"/>
                    </a:srgbClr>
                  </a:outerShdw>
                </a:effectLst>
                <a:latin typeface="Candara" panose="020E0502030303020204" pitchFamily="34" charset="0"/>
              </a:rPr>
              <a:t>Арбитраж </a:t>
            </a:r>
            <a:r>
              <a:rPr lang="ru-RU" sz="2000" dirty="0">
                <a:effectLst>
                  <a:outerShdw blurRad="38100" dist="38100" dir="2700000" algn="tl">
                    <a:srgbClr val="000000">
                      <a:alpha val="43137"/>
                    </a:srgbClr>
                  </a:outerShdw>
                </a:effectLst>
                <a:latin typeface="Candara" panose="020E0502030303020204" pitchFamily="34" charset="0"/>
              </a:rPr>
              <a:t>принимает решение </a:t>
            </a:r>
            <a:r>
              <a:rPr lang="ru-RU" sz="2000" b="1" i="1" dirty="0">
                <a:solidFill>
                  <a:schemeClr val="accent1">
                    <a:lumMod val="75000"/>
                  </a:schemeClr>
                </a:solidFill>
                <a:effectLst>
                  <a:outerShdw blurRad="38100" dist="38100" dir="2700000" algn="tl">
                    <a:srgbClr val="000000">
                      <a:alpha val="43137"/>
                    </a:srgbClr>
                  </a:outerShdw>
                </a:effectLst>
                <a:latin typeface="Candara" panose="020E0502030303020204" pitchFamily="34" charset="0"/>
              </a:rPr>
              <a:t>большинством голосов </a:t>
            </a:r>
            <a:r>
              <a:rPr lang="ru-RU" sz="2000" dirty="0">
                <a:effectLst>
                  <a:outerShdw blurRad="38100" dist="38100" dir="2700000" algn="tl">
                    <a:srgbClr val="000000">
                      <a:alpha val="43137"/>
                    </a:srgbClr>
                  </a:outerShdw>
                </a:effectLst>
                <a:latin typeface="Candara" panose="020E0502030303020204" pitchFamily="34" charset="0"/>
              </a:rPr>
              <a:t>на основе имеющихся соглашений между сторонами и соответствующих принципов международного права. Его решение является </a:t>
            </a:r>
            <a:r>
              <a:rPr lang="ru-RU" sz="2000" b="1" i="1" dirty="0">
                <a:solidFill>
                  <a:schemeClr val="accent1">
                    <a:lumMod val="75000"/>
                  </a:schemeClr>
                </a:solidFill>
                <a:effectLst>
                  <a:outerShdw blurRad="38100" dist="38100" dir="2700000" algn="tl">
                    <a:srgbClr val="000000">
                      <a:alpha val="43137"/>
                    </a:srgbClr>
                  </a:outerShdw>
                </a:effectLst>
                <a:latin typeface="Candara" panose="020E0502030303020204" pitchFamily="34" charset="0"/>
              </a:rPr>
              <a:t>окончательным и не подлежит обжалованию, </a:t>
            </a:r>
            <a:r>
              <a:rPr lang="ru-RU" sz="2000" dirty="0">
                <a:effectLst>
                  <a:outerShdw blurRad="38100" dist="38100" dir="2700000" algn="tl">
                    <a:srgbClr val="000000">
                      <a:alpha val="43137"/>
                    </a:srgbClr>
                  </a:outerShdw>
                </a:effectLst>
                <a:latin typeface="Candara" panose="020E0502030303020204" pitchFamily="34" charset="0"/>
              </a:rPr>
              <a:t>если стороны заранее не договорятся о процедуре обжалования. По просьбе сторон арбитраж может сформулировать </a:t>
            </a:r>
            <a:r>
              <a:rPr lang="ru-RU" sz="2000" b="1" i="1" dirty="0">
                <a:solidFill>
                  <a:schemeClr val="accent1">
                    <a:lumMod val="75000"/>
                  </a:schemeClr>
                </a:solidFill>
                <a:effectLst>
                  <a:outerShdw blurRad="38100" dist="38100" dir="2700000" algn="tl">
                    <a:srgbClr val="000000">
                      <a:alpha val="43137"/>
                    </a:srgbClr>
                  </a:outerShdw>
                </a:effectLst>
                <a:latin typeface="Candara" panose="020E0502030303020204" pitchFamily="34" charset="0"/>
              </a:rPr>
              <a:t>рекомендации, </a:t>
            </a:r>
            <a:r>
              <a:rPr lang="ru-RU" sz="2000" dirty="0">
                <a:effectLst>
                  <a:outerShdw blurRad="38100" dist="38100" dir="2700000" algn="tl">
                    <a:srgbClr val="000000">
                      <a:alpha val="43137"/>
                    </a:srgbClr>
                  </a:outerShdw>
                </a:effectLst>
                <a:latin typeface="Candara" panose="020E0502030303020204" pitchFamily="34" charset="0"/>
              </a:rPr>
              <a:t>которые обеспечат основу для рассмотрения вопроса, вызвавшего спор.</a:t>
            </a:r>
          </a:p>
          <a:p>
            <a:endParaRPr lang="ru-RU" sz="2400" dirty="0">
              <a:effectLst>
                <a:outerShdw blurRad="38100" dist="38100" dir="2700000" algn="tl">
                  <a:srgbClr val="000000">
                    <a:alpha val="43137"/>
                  </a:srgbClr>
                </a:outerShdw>
              </a:effectLst>
              <a:latin typeface="Candara" panose="020E0502030303020204" pitchFamily="34" charset="0"/>
            </a:endParaRPr>
          </a:p>
        </p:txBody>
      </p:sp>
      <p:sp>
        <p:nvSpPr>
          <p:cNvPr id="2" name="AutoShape 2" descr="https://politeka.net/wp-content/uploads/2017/11/170519_sud.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prstClr val="white"/>
              </a:solidFill>
            </a:endParaRPr>
          </a:p>
        </p:txBody>
      </p:sp>
    </p:spTree>
    <p:extLst>
      <p:ext uri="{BB962C8B-B14F-4D97-AF65-F5344CB8AC3E}">
        <p14:creationId xmlns:p14="http://schemas.microsoft.com/office/powerpoint/2010/main" val="112919890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40632" y="1349114"/>
            <a:ext cx="5989301" cy="4685925"/>
          </a:xfrm>
        </p:spPr>
        <p:txBody>
          <a:bodyPr>
            <a:noAutofit/>
          </a:bodyPr>
          <a:lstStyle/>
          <a:p>
            <a:pPr marL="457200" indent="-457200">
              <a:buFont typeface="+mj-lt"/>
              <a:buAutoNum type="arabicPeriod"/>
            </a:pPr>
            <a:r>
              <a:rPr lang="ru-RU" sz="2400" dirty="0">
                <a:latin typeface="Candara" panose="020E0502030303020204" pitchFamily="34" charset="0"/>
              </a:rPr>
              <a:t>Р</a:t>
            </a:r>
            <a:r>
              <a:rPr lang="ru-RU" sz="2400" dirty="0" smtClean="0">
                <a:latin typeface="Candara" panose="020E0502030303020204" pitchFamily="34" charset="0"/>
              </a:rPr>
              <a:t>асходы </a:t>
            </a:r>
            <a:r>
              <a:rPr lang="ru-RU" sz="2400" dirty="0">
                <a:latin typeface="Candara" panose="020E0502030303020204" pitchFamily="34" charset="0"/>
              </a:rPr>
              <a:t>на </a:t>
            </a:r>
            <a:r>
              <a:rPr lang="ru-RU" sz="2400" b="1" i="1" dirty="0" smtClean="0">
                <a:solidFill>
                  <a:schemeClr val="accent1">
                    <a:lumMod val="75000"/>
                  </a:schemeClr>
                </a:solidFill>
                <a:latin typeface="Candara" panose="020E0502030303020204" pitchFamily="34" charset="0"/>
              </a:rPr>
              <a:t>арбитра </a:t>
            </a:r>
            <a:r>
              <a:rPr lang="ru-RU" sz="2400" b="1" i="1" dirty="0">
                <a:solidFill>
                  <a:schemeClr val="accent1">
                    <a:lumMod val="75000"/>
                  </a:schemeClr>
                </a:solidFill>
                <a:latin typeface="Candara" panose="020E0502030303020204" pitchFamily="34" charset="0"/>
              </a:rPr>
              <a:t>и </a:t>
            </a:r>
            <a:r>
              <a:rPr lang="ru-RU" sz="2400" b="1" i="1" dirty="0" smtClean="0">
                <a:solidFill>
                  <a:schemeClr val="accent1">
                    <a:lumMod val="75000"/>
                  </a:schemeClr>
                </a:solidFill>
                <a:latin typeface="Candara" panose="020E0502030303020204" pitchFamily="34" charset="0"/>
              </a:rPr>
              <a:t>адвоката </a:t>
            </a:r>
            <a:r>
              <a:rPr lang="ru-RU" sz="2400" dirty="0" smtClean="0">
                <a:latin typeface="Candara" panose="020E0502030303020204" pitchFamily="34" charset="0"/>
              </a:rPr>
              <a:t>– несёт каждая сторона.</a:t>
            </a:r>
          </a:p>
          <a:p>
            <a:pPr marL="457200" indent="-457200">
              <a:buFont typeface="+mj-lt"/>
              <a:buAutoNum type="arabicPeriod"/>
            </a:pPr>
            <a:r>
              <a:rPr lang="ru-RU" sz="2400" dirty="0" smtClean="0">
                <a:latin typeface="Candara" panose="020E0502030303020204" pitchFamily="34" charset="0"/>
              </a:rPr>
              <a:t>Расходы </a:t>
            </a:r>
            <a:r>
              <a:rPr lang="ru-RU" sz="2400" dirty="0">
                <a:latin typeface="Candara" panose="020E0502030303020204" pitchFamily="34" charset="0"/>
              </a:rPr>
              <a:t>на </a:t>
            </a:r>
            <a:r>
              <a:rPr lang="ru-RU" sz="2400" b="1" i="1" dirty="0">
                <a:solidFill>
                  <a:schemeClr val="accent1">
                    <a:lumMod val="75000"/>
                  </a:schemeClr>
                </a:solidFill>
                <a:latin typeface="Candara" panose="020E0502030303020204" pitchFamily="34" charset="0"/>
              </a:rPr>
              <a:t>Председателя суда </a:t>
            </a:r>
            <a:r>
              <a:rPr lang="ru-RU" sz="2400" dirty="0" smtClean="0">
                <a:latin typeface="Candara" panose="020E0502030303020204" pitchFamily="34" charset="0"/>
              </a:rPr>
              <a:t>– несут стороны в </a:t>
            </a:r>
            <a:r>
              <a:rPr lang="ru-RU" sz="2400" dirty="0">
                <a:latin typeface="Candara" panose="020E0502030303020204" pitchFamily="34" charset="0"/>
              </a:rPr>
              <a:t>равных долях. </a:t>
            </a:r>
            <a:endParaRPr lang="ru-RU" sz="2400" dirty="0" smtClean="0">
              <a:latin typeface="Candara" panose="020E0502030303020204" pitchFamily="34" charset="0"/>
            </a:endParaRPr>
          </a:p>
          <a:p>
            <a:pPr marL="457200" indent="-457200">
              <a:buFont typeface="+mj-lt"/>
              <a:buAutoNum type="arabicPeriod"/>
            </a:pPr>
            <a:r>
              <a:rPr lang="ru-RU" sz="2400" dirty="0" smtClean="0">
                <a:latin typeface="Candara" panose="020E0502030303020204" pitchFamily="34" charset="0"/>
              </a:rPr>
              <a:t>Др. расходы – распределяются </a:t>
            </a:r>
            <a:r>
              <a:rPr lang="ru-RU" sz="2400" dirty="0">
                <a:latin typeface="Candara" panose="020E0502030303020204" pitchFamily="34" charset="0"/>
              </a:rPr>
              <a:t>поровну, если стороны не достигнут соглашения об ином. </a:t>
            </a:r>
            <a:endParaRPr lang="ru-RU" sz="2400" dirty="0" smtClean="0">
              <a:latin typeface="Candara" panose="020E0502030303020204" pitchFamily="34" charset="0"/>
            </a:endParaRPr>
          </a:p>
          <a:p>
            <a:pPr marL="457200" indent="-457200">
              <a:buFont typeface="+mj-lt"/>
              <a:buAutoNum type="arabicPeriod"/>
            </a:pPr>
            <a:r>
              <a:rPr lang="ru-RU" sz="2400" dirty="0" smtClean="0">
                <a:latin typeface="Candara" panose="020E0502030303020204" pitchFamily="34" charset="0"/>
              </a:rPr>
              <a:t>Во </a:t>
            </a:r>
            <a:r>
              <a:rPr lang="ru-RU" sz="2400" dirty="0">
                <a:latin typeface="Candara" panose="020E0502030303020204" pitchFamily="34" charset="0"/>
              </a:rPr>
              <a:t>всем остальном арбитраж самостоятельно устанавливает свои правила процедуры.</a:t>
            </a:r>
          </a:p>
        </p:txBody>
      </p:sp>
      <p:sp>
        <p:nvSpPr>
          <p:cNvPr id="4" name="Прямоугольник 3"/>
          <p:cNvSpPr/>
          <p:nvPr/>
        </p:nvSpPr>
        <p:spPr>
          <a:xfrm>
            <a:off x="4708363" y="160338"/>
            <a:ext cx="1521570" cy="523220"/>
          </a:xfrm>
          <a:prstGeom prst="rect">
            <a:avLst/>
          </a:prstGeom>
        </p:spPr>
        <p:txBody>
          <a:bodyPr wrap="none">
            <a:spAutoFit/>
          </a:bodyPr>
          <a:lstStyle/>
          <a:p>
            <a:r>
              <a:rPr lang="ru-RU" sz="2800" b="1" i="1" dirty="0" smtClean="0">
                <a:solidFill>
                  <a:srgbClr val="90C226">
                    <a:lumMod val="75000"/>
                  </a:srgbClr>
                </a:solidFill>
                <a:effectLst>
                  <a:outerShdw blurRad="38100" dist="38100" dir="2700000" algn="tl">
                    <a:srgbClr val="000000">
                      <a:alpha val="43137"/>
                    </a:srgbClr>
                  </a:outerShdw>
                </a:effectLst>
                <a:latin typeface="Candara" panose="020E0502030303020204" pitchFamily="34" charset="0"/>
              </a:rPr>
              <a:t>Расходы</a:t>
            </a:r>
            <a:endParaRPr lang="ru-RU" sz="2800" b="1" i="1" dirty="0">
              <a:solidFill>
                <a:srgbClr val="90C226">
                  <a:lumMod val="75000"/>
                </a:srgbClr>
              </a:solidFill>
              <a:effectLst>
                <a:outerShdw blurRad="38100" dist="38100" dir="2700000" algn="tl">
                  <a:srgbClr val="000000">
                    <a:alpha val="43137"/>
                  </a:srgbClr>
                </a:outerShdw>
              </a:effectLst>
            </a:endParaRPr>
          </a:p>
        </p:txBody>
      </p:sp>
      <p:sp>
        <p:nvSpPr>
          <p:cNvPr id="2" name="AutoShape 4" descr="http://www.smoothboss.com/wp-content/uploads/2015/01/boss-saving-money-768x509.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prstClr val="white"/>
              </a:solidFill>
            </a:endParaRPr>
          </a:p>
        </p:txBody>
      </p:sp>
      <p:pic>
        <p:nvPicPr>
          <p:cNvPr id="6154" name="Picture 10" descr="http://www.smoothboss.com/wp-content/uploads/2015/01/boss-saving-money-768x509.jpg"/>
          <p:cNvPicPr>
            <a:picLocks noChangeAspect="1" noChangeArrowheads="1"/>
          </p:cNvPicPr>
          <p:nvPr/>
        </p:nvPicPr>
        <p:blipFill rotWithShape="1">
          <a:blip r:embed="rId2">
            <a:extLst>
              <a:ext uri="{28A0092B-C50C-407E-A947-70E740481C1C}">
                <a14:useLocalDpi xmlns:a14="http://schemas.microsoft.com/office/drawing/2010/main" val="0"/>
              </a:ext>
            </a:extLst>
          </a:blip>
          <a:srcRect l="-2749" r="-2749"/>
          <a:stretch/>
        </p:blipFill>
        <p:spPr bwMode="auto">
          <a:xfrm>
            <a:off x="6083165" y="1626819"/>
            <a:ext cx="5431037" cy="393800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26314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http://darimles.ru/wp-content/uploads/2018/10/kr3p3b74h1os5j1bu5r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
        <p:nvSpPr>
          <p:cNvPr id="3" name="Объект 2"/>
          <p:cNvSpPr>
            <a:spLocks noGrp="1"/>
          </p:cNvSpPr>
          <p:nvPr>
            <p:ph idx="1"/>
          </p:nvPr>
        </p:nvSpPr>
        <p:spPr>
          <a:xfrm>
            <a:off x="177800" y="180607"/>
            <a:ext cx="9156700" cy="4947385"/>
          </a:xfrm>
        </p:spPr>
        <p:txBody>
          <a:bodyPr>
            <a:normAutofit/>
          </a:bodyPr>
          <a:lstStyle/>
          <a:p>
            <a:pPr marL="0" indent="0">
              <a:buNone/>
            </a:pPr>
            <a:r>
              <a:rPr lang="ru-RU" sz="2800" dirty="0">
                <a:solidFill>
                  <a:schemeClr val="tx1"/>
                </a:solidFill>
                <a:latin typeface="Candara" panose="020E0502030303020204" pitchFamily="34" charset="0"/>
              </a:rPr>
              <a:t>Споры экономического характера между государствами могут решаться через </a:t>
            </a:r>
            <a:r>
              <a:rPr lang="ru-RU" sz="2800" b="1" i="1" dirty="0">
                <a:solidFill>
                  <a:schemeClr val="tx1"/>
                </a:solidFill>
                <a:effectLst>
                  <a:outerShdw blurRad="38100" dist="38100" dir="2700000" algn="tl">
                    <a:srgbClr val="000000">
                      <a:alpha val="43137"/>
                    </a:srgbClr>
                  </a:outerShdw>
                </a:effectLst>
                <a:latin typeface="Candara" panose="020E0502030303020204" pitchFamily="34" charset="0"/>
              </a:rPr>
              <a:t>постоянный институциональный </a:t>
            </a:r>
            <a:r>
              <a:rPr lang="ru-RU" sz="2800" b="1" i="1" dirty="0" smtClean="0">
                <a:solidFill>
                  <a:schemeClr val="tx1"/>
                </a:solidFill>
                <a:effectLst>
                  <a:outerShdw blurRad="38100" dist="38100" dir="2700000" algn="tl">
                    <a:srgbClr val="000000">
                      <a:alpha val="43137"/>
                    </a:srgbClr>
                  </a:outerShdw>
                </a:effectLst>
                <a:latin typeface="Candara" panose="020E0502030303020204" pitchFamily="34" charset="0"/>
              </a:rPr>
              <a:t>механизм:</a:t>
            </a:r>
          </a:p>
          <a:p>
            <a:pPr marL="514350" indent="-514350">
              <a:buClr>
                <a:schemeClr val="tx1"/>
              </a:buClr>
              <a:buFont typeface="+mj-lt"/>
              <a:buAutoNum type="arabicPeriod"/>
            </a:pPr>
            <a:r>
              <a:rPr lang="ru-RU" sz="2800" dirty="0" smtClean="0">
                <a:solidFill>
                  <a:schemeClr val="tx1"/>
                </a:solidFill>
                <a:latin typeface="Candara" panose="020E0502030303020204" pitchFamily="34" charset="0"/>
              </a:rPr>
              <a:t>международный суд,</a:t>
            </a:r>
          </a:p>
          <a:p>
            <a:pPr marL="514350" indent="-514350">
              <a:buClr>
                <a:schemeClr val="tx1"/>
              </a:buClr>
              <a:buFont typeface="+mj-lt"/>
              <a:buAutoNum type="arabicPeriod"/>
            </a:pPr>
            <a:r>
              <a:rPr lang="ru-RU" sz="2800" dirty="0" smtClean="0">
                <a:solidFill>
                  <a:schemeClr val="tx1"/>
                </a:solidFill>
                <a:latin typeface="Candara" panose="020E0502030303020204" pitchFamily="34" charset="0"/>
              </a:rPr>
              <a:t>международный </a:t>
            </a:r>
            <a:r>
              <a:rPr lang="ru-RU" sz="2800" dirty="0">
                <a:solidFill>
                  <a:schemeClr val="tx1"/>
                </a:solidFill>
                <a:latin typeface="Candara" panose="020E0502030303020204" pitchFamily="34" charset="0"/>
              </a:rPr>
              <a:t>арбитражный </a:t>
            </a:r>
            <a:r>
              <a:rPr lang="ru-RU" sz="2800" dirty="0" smtClean="0">
                <a:solidFill>
                  <a:schemeClr val="tx1"/>
                </a:solidFill>
                <a:latin typeface="Candara" panose="020E0502030303020204" pitchFamily="34" charset="0"/>
              </a:rPr>
              <a:t>суд,</a:t>
            </a:r>
          </a:p>
          <a:p>
            <a:pPr marL="514350" indent="-514350">
              <a:buClr>
                <a:schemeClr val="tx1"/>
              </a:buClr>
              <a:buFont typeface="+mj-lt"/>
              <a:buAutoNum type="arabicPeriod"/>
            </a:pPr>
            <a:r>
              <a:rPr lang="ru-RU" sz="2800" dirty="0" smtClean="0">
                <a:solidFill>
                  <a:schemeClr val="tx1"/>
                </a:solidFill>
                <a:latin typeface="Candara" panose="020E0502030303020204" pitchFamily="34" charset="0"/>
              </a:rPr>
              <a:t>международная организация;</a:t>
            </a:r>
            <a:endParaRPr lang="ru-RU" sz="2800" dirty="0">
              <a:solidFill>
                <a:schemeClr val="tx1"/>
              </a:solidFill>
              <a:latin typeface="Candara" panose="020E0502030303020204" pitchFamily="34" charset="0"/>
            </a:endParaRPr>
          </a:p>
          <a:p>
            <a:endParaRPr lang="ru-RU" sz="2800" dirty="0">
              <a:latin typeface="Candara" panose="020E0502030303020204" pitchFamily="34" charset="0"/>
            </a:endParaRPr>
          </a:p>
        </p:txBody>
      </p:sp>
    </p:spTree>
    <p:extLst>
      <p:ext uri="{BB962C8B-B14F-4D97-AF65-F5344CB8AC3E}">
        <p14:creationId xmlns:p14="http://schemas.microsoft.com/office/powerpoint/2010/main" val="271047359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36884" y="558266"/>
            <a:ext cx="5179835" cy="6136104"/>
          </a:xfrm>
        </p:spPr>
        <p:txBody>
          <a:bodyPr>
            <a:normAutofit/>
          </a:bodyPr>
          <a:lstStyle/>
          <a:p>
            <a:pPr marL="0" indent="0">
              <a:buNone/>
            </a:pPr>
            <a:r>
              <a:rPr lang="ru-RU" sz="2200" dirty="0">
                <a:latin typeface="Candara" panose="020E0502030303020204" pitchFamily="34" charset="0"/>
              </a:rPr>
              <a:t>Во время Лиги наций и на основе ее Статута, в 1921 г., был создан первый постоянный международный суд – </a:t>
            </a:r>
            <a:r>
              <a:rPr lang="ru-RU" sz="2200" b="1" i="1" dirty="0">
                <a:solidFill>
                  <a:schemeClr val="accent1">
                    <a:lumMod val="75000"/>
                  </a:schemeClr>
                </a:solidFill>
                <a:effectLst>
                  <a:outerShdw blurRad="38100" dist="38100" dir="2700000" algn="tl">
                    <a:srgbClr val="000000">
                      <a:alpha val="43137"/>
                    </a:srgbClr>
                  </a:outerShdw>
                </a:effectLst>
                <a:latin typeface="Candara" panose="020E0502030303020204" pitchFamily="34" charset="0"/>
              </a:rPr>
              <a:t>Постоянная палата международного правосудия.</a:t>
            </a:r>
            <a:r>
              <a:rPr lang="ru-RU" sz="2200" dirty="0">
                <a:latin typeface="Candara" panose="020E0502030303020204" pitchFamily="34" charset="0"/>
              </a:rPr>
              <a:t> Он прекратил существование вместе с Лигой Наций в 1946 г. и был заменен </a:t>
            </a:r>
            <a:r>
              <a:rPr lang="ru-RU" sz="2200" b="1" i="1" dirty="0">
                <a:solidFill>
                  <a:schemeClr val="accent1">
                    <a:lumMod val="75000"/>
                  </a:schemeClr>
                </a:solidFill>
                <a:effectLst>
                  <a:outerShdw blurRad="38100" dist="38100" dir="2700000" algn="tl">
                    <a:srgbClr val="000000">
                      <a:alpha val="43137"/>
                    </a:srgbClr>
                  </a:outerShdw>
                </a:effectLst>
                <a:latin typeface="Candara" panose="020E0502030303020204" pitchFamily="34" charset="0"/>
              </a:rPr>
              <a:t>Международным судом ООН. </a:t>
            </a:r>
            <a:r>
              <a:rPr lang="ru-RU" sz="2200" dirty="0">
                <a:latin typeface="Candara" panose="020E0502030303020204" pitchFamily="34" charset="0"/>
              </a:rPr>
              <a:t>За 20-летнюю историю в Палате было </a:t>
            </a:r>
            <a:r>
              <a:rPr lang="ru-RU" sz="2200" dirty="0" smtClean="0">
                <a:latin typeface="Candara" panose="020E0502030303020204" pitchFamily="34" charset="0"/>
              </a:rPr>
              <a:t>рассмотрено </a:t>
            </a:r>
            <a:r>
              <a:rPr lang="ru-RU" sz="2200" b="1" i="1" dirty="0">
                <a:solidFill>
                  <a:schemeClr val="accent1">
                    <a:lumMod val="75000"/>
                  </a:schemeClr>
                </a:solidFill>
                <a:effectLst>
                  <a:outerShdw blurRad="38100" dist="38100" dir="2700000" algn="tl">
                    <a:srgbClr val="000000">
                      <a:alpha val="43137"/>
                    </a:srgbClr>
                  </a:outerShdw>
                </a:effectLst>
                <a:latin typeface="Candara" panose="020E0502030303020204" pitchFamily="34" charset="0"/>
              </a:rPr>
              <a:t>37 споров </a:t>
            </a:r>
            <a:r>
              <a:rPr lang="ru-RU" sz="2200" dirty="0">
                <a:latin typeface="Candara" panose="020E0502030303020204" pitchFamily="34" charset="0"/>
              </a:rPr>
              <a:t>и дано </a:t>
            </a:r>
            <a:r>
              <a:rPr lang="ru-RU" sz="2200" dirty="0" smtClean="0">
                <a:latin typeface="Candara" panose="020E0502030303020204" pitchFamily="34" charset="0"/>
              </a:rPr>
              <a:t>порядка </a:t>
            </a:r>
            <a:r>
              <a:rPr lang="ru-RU" sz="2200" b="1" i="1" dirty="0" smtClean="0">
                <a:solidFill>
                  <a:schemeClr val="accent1">
                    <a:lumMod val="75000"/>
                  </a:schemeClr>
                </a:solidFill>
                <a:effectLst>
                  <a:outerShdw blurRad="38100" dist="38100" dir="2700000" algn="tl">
                    <a:srgbClr val="000000">
                      <a:alpha val="43137"/>
                    </a:srgbClr>
                  </a:outerShdw>
                </a:effectLst>
                <a:latin typeface="Candara" panose="020E0502030303020204" pitchFamily="34" charset="0"/>
              </a:rPr>
              <a:t>30 консультативных заключений. </a:t>
            </a:r>
            <a:r>
              <a:rPr lang="ru-RU" sz="2200" dirty="0" smtClean="0">
                <a:latin typeface="Candara" panose="020E0502030303020204" pitchFamily="34" charset="0"/>
              </a:rPr>
              <a:t>Наиболее известные дела</a:t>
            </a:r>
            <a:r>
              <a:rPr lang="ru-RU" sz="2200" dirty="0">
                <a:latin typeface="Candara" panose="020E0502030303020204" pitchFamily="34" charset="0"/>
              </a:rPr>
              <a:t>: дело "Barcelona Traction</a:t>
            </a:r>
            <a:r>
              <a:rPr lang="ru-RU" sz="2200" dirty="0" smtClean="0">
                <a:latin typeface="Candara" panose="020E0502030303020204" pitchFamily="34" charset="0"/>
              </a:rPr>
              <a:t>, </a:t>
            </a:r>
            <a:r>
              <a:rPr lang="ru-RU" sz="2200" dirty="0">
                <a:latin typeface="Candara" panose="020E0502030303020204" pitchFamily="34" charset="0"/>
              </a:rPr>
              <a:t>Light and Power Company Ltd." (1970), в котором противостояли Бельгия и Испания, и дело "ГElettronica Sicula S.p.A." (1989), в котором противостояли США и Италия. </a:t>
            </a:r>
          </a:p>
          <a:p>
            <a:pPr marL="0" indent="0">
              <a:buNone/>
            </a:pPr>
            <a:endParaRPr lang="ru-RU" dirty="0"/>
          </a:p>
          <a:p>
            <a:endParaRPr lang="ru-RU" dirty="0"/>
          </a:p>
        </p:txBody>
      </p:sp>
      <p:pic>
        <p:nvPicPr>
          <p:cNvPr id="7172" name="Picture 4" descr="https://sharij.net/wp-content/uploads/2017/04/554259-icj-jud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6719" y="0"/>
            <a:ext cx="6675281" cy="386858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3076" name="Picture 4" descr="http://brightwallpapers.com.ua/Uploads/2-10-2017/f901d347-cc9a-48c3-b222-2082330e2e8f/thumb2-076f0187f56adeb16b2e66a4d7ff697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6822" y="3868580"/>
            <a:ext cx="4715074" cy="284269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3078" name="Picture 6" descr="https://www.internasjonaltforum.no/wp-content/uploads/2017/08/IC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6822" y="3928533"/>
            <a:ext cx="4715074" cy="2786717"/>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48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fade">
                                      <p:cBhvr>
                                        <p:cTn id="7"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80171" y="267136"/>
            <a:ext cx="9499096" cy="5844906"/>
          </a:xfrm>
        </p:spPr>
        <p:txBody>
          <a:bodyPr>
            <a:noAutofit/>
          </a:bodyPr>
          <a:lstStyle/>
          <a:p>
            <a:pPr marL="0" indent="0">
              <a:lnSpc>
                <a:spcPct val="150000"/>
              </a:lnSpc>
              <a:buNone/>
            </a:pPr>
            <a:r>
              <a:rPr lang="ru-RU" sz="2400" dirty="0" smtClean="0">
                <a:latin typeface="Candara" panose="020E0502030303020204" pitchFamily="34" charset="0"/>
              </a:rPr>
              <a:t>Старейший многосторонний арбитражный орган, предназначенный </a:t>
            </a:r>
            <a:r>
              <a:rPr lang="ru-RU" sz="2400" dirty="0">
                <a:latin typeface="Candara" panose="020E0502030303020204" pitchFamily="34" charset="0"/>
              </a:rPr>
              <a:t>для разрешения споров между государствами (т</a:t>
            </a:r>
            <a:r>
              <a:rPr lang="ru-RU" sz="2400" dirty="0" smtClean="0">
                <a:latin typeface="Candara" panose="020E0502030303020204" pitchFamily="34" charset="0"/>
              </a:rPr>
              <a:t>. е</a:t>
            </a:r>
            <a:r>
              <a:rPr lang="ru-RU" sz="2400" dirty="0">
                <a:latin typeface="Candara" panose="020E0502030303020204" pitchFamily="34" charset="0"/>
              </a:rPr>
              <a:t>. на публичном уровне</a:t>
            </a:r>
            <a:r>
              <a:rPr lang="ru-RU" sz="2400" dirty="0" smtClean="0">
                <a:latin typeface="Candara" panose="020E0502030303020204" pitchFamily="34" charset="0"/>
              </a:rPr>
              <a:t>) – </a:t>
            </a:r>
            <a:r>
              <a:rPr lang="ru-RU" sz="2400" b="1" i="1" dirty="0" smtClean="0">
                <a:solidFill>
                  <a:schemeClr val="accent1">
                    <a:lumMod val="75000"/>
                  </a:schemeClr>
                </a:solidFill>
                <a:effectLst>
                  <a:outerShdw blurRad="38100" dist="38100" dir="2700000" algn="tl">
                    <a:srgbClr val="000000">
                      <a:alpha val="43137"/>
                    </a:srgbClr>
                  </a:outerShdw>
                </a:effectLst>
                <a:latin typeface="Candara" panose="020E0502030303020204" pitchFamily="34" charset="0"/>
              </a:rPr>
              <a:t>Постоянная </a:t>
            </a:r>
            <a:r>
              <a:rPr lang="ru-RU" sz="2400" b="1" i="1" dirty="0">
                <a:solidFill>
                  <a:schemeClr val="accent1">
                    <a:lumMod val="75000"/>
                  </a:schemeClr>
                </a:solidFill>
                <a:effectLst>
                  <a:outerShdw blurRad="38100" dist="38100" dir="2700000" algn="tl">
                    <a:srgbClr val="000000">
                      <a:alpha val="43137"/>
                    </a:srgbClr>
                  </a:outerShdw>
                </a:effectLst>
                <a:latin typeface="Candara" panose="020E0502030303020204" pitchFamily="34" charset="0"/>
              </a:rPr>
              <a:t>палата третейского суда в Гааге, </a:t>
            </a:r>
            <a:r>
              <a:rPr lang="ru-RU" sz="2400" b="1" i="1" dirty="0" smtClean="0">
                <a:solidFill>
                  <a:schemeClr val="accent1">
                    <a:lumMod val="75000"/>
                  </a:schemeClr>
                </a:solidFill>
                <a:effectLst>
                  <a:outerShdw blurRad="38100" dist="38100" dir="2700000" algn="tl">
                    <a:srgbClr val="000000">
                      <a:alpha val="43137"/>
                    </a:srgbClr>
                  </a:outerShdw>
                </a:effectLst>
                <a:latin typeface="Candara" panose="020E0502030303020204" pitchFamily="34" charset="0"/>
              </a:rPr>
              <a:t/>
            </a:r>
            <a:br>
              <a:rPr lang="ru-RU" sz="2400" b="1" i="1" dirty="0" smtClean="0">
                <a:solidFill>
                  <a:schemeClr val="accent1">
                    <a:lumMod val="75000"/>
                  </a:schemeClr>
                </a:solidFill>
                <a:effectLst>
                  <a:outerShdw blurRad="38100" dist="38100" dir="2700000" algn="tl">
                    <a:srgbClr val="000000">
                      <a:alpha val="43137"/>
                    </a:srgbClr>
                  </a:outerShdw>
                </a:effectLst>
                <a:latin typeface="Candara" panose="020E0502030303020204" pitchFamily="34" charset="0"/>
              </a:rPr>
            </a:br>
            <a:r>
              <a:rPr lang="ru-RU" sz="2400" dirty="0" smtClean="0">
                <a:latin typeface="Candara" panose="020E0502030303020204" pitchFamily="34" charset="0"/>
              </a:rPr>
              <a:t>созданная </a:t>
            </a:r>
            <a:r>
              <a:rPr lang="ru-RU" sz="2400" dirty="0">
                <a:latin typeface="Candara" panose="020E0502030303020204" pitchFamily="34" charset="0"/>
              </a:rPr>
              <a:t>на основании Гаагской конвенции о мирном разрешении международных столкновений 1899 г. За свою историю Палата рассмотрела несколько десятков межгосударственных споров, дала порядка </a:t>
            </a:r>
            <a:r>
              <a:rPr lang="ru-RU" sz="2400" b="1" i="1" dirty="0" smtClean="0">
                <a:solidFill>
                  <a:schemeClr val="accent1">
                    <a:lumMod val="75000"/>
                  </a:schemeClr>
                </a:solidFill>
                <a:effectLst>
                  <a:outerShdw blurRad="38100" dist="38100" dir="2700000" algn="tl">
                    <a:srgbClr val="000000">
                      <a:alpha val="43137"/>
                    </a:srgbClr>
                  </a:outerShdw>
                </a:effectLst>
                <a:latin typeface="Candara" panose="020E0502030303020204" pitchFamily="34" charset="0"/>
              </a:rPr>
              <a:t>30 </a:t>
            </a:r>
            <a:r>
              <a:rPr lang="ru-RU" sz="2400" b="1" i="1" dirty="0">
                <a:solidFill>
                  <a:schemeClr val="accent1">
                    <a:lumMod val="75000"/>
                  </a:schemeClr>
                </a:solidFill>
                <a:effectLst>
                  <a:outerShdw blurRad="38100" dist="38100" dir="2700000" algn="tl">
                    <a:srgbClr val="000000">
                      <a:alpha val="43137"/>
                    </a:srgbClr>
                  </a:outerShdw>
                </a:effectLst>
                <a:latin typeface="Candara" panose="020E0502030303020204" pitchFamily="34" charset="0"/>
              </a:rPr>
              <a:t>консультативных заключений. </a:t>
            </a:r>
            <a:r>
              <a:rPr lang="ru-RU" sz="2400" dirty="0">
                <a:latin typeface="Candara" panose="020E0502030303020204" pitchFamily="34" charset="0"/>
              </a:rPr>
              <a:t>После Второй мировой войны Палата практически бездействует и формально существует как список арбитров, из которого можно формировать состав арбитража для конкретного спора. </a:t>
            </a:r>
          </a:p>
        </p:txBody>
      </p:sp>
    </p:spTree>
    <p:extLst>
      <p:ext uri="{BB962C8B-B14F-4D97-AF65-F5344CB8AC3E}">
        <p14:creationId xmlns:p14="http://schemas.microsoft.com/office/powerpoint/2010/main" val="278689503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Прямоугольник 1"/>
          <p:cNvSpPr/>
          <p:nvPr/>
        </p:nvSpPr>
        <p:spPr>
          <a:xfrm>
            <a:off x="1028700" y="828674"/>
            <a:ext cx="10001250" cy="4632037"/>
          </a:xfrm>
          <a:prstGeom prst="rect">
            <a:avLst/>
          </a:prstGeom>
        </p:spPr>
        <p:txBody>
          <a:bodyPr wrap="square">
            <a:spAutoFit/>
          </a:bodyPr>
          <a:lstStyle/>
          <a:p>
            <a:pPr lvl="0" algn="ctr">
              <a:lnSpc>
                <a:spcPct val="90000"/>
              </a:lnSpc>
              <a:spcBef>
                <a:spcPts val="1000"/>
              </a:spcBef>
            </a:pPr>
            <a:endParaRPr lang="ru-RU" sz="6000" b="1" dirty="0" smtClean="0">
              <a:solidFill>
                <a:prstClr val="black"/>
              </a:solidFill>
              <a:latin typeface="Times New Roman" panose="02020603050405020304" pitchFamily="18" charset="0"/>
              <a:cs typeface="Times New Roman" panose="02020603050405020304" pitchFamily="18" charset="0"/>
            </a:endParaRPr>
          </a:p>
          <a:p>
            <a:pPr lvl="0" algn="ctr">
              <a:lnSpc>
                <a:spcPct val="90000"/>
              </a:lnSpc>
              <a:spcBef>
                <a:spcPts val="1000"/>
              </a:spcBef>
            </a:pPr>
            <a:r>
              <a:rPr lang="ru-RU" sz="6000" b="1" dirty="0" smtClean="0">
                <a:solidFill>
                  <a:prstClr val="black"/>
                </a:solidFill>
                <a:latin typeface="Times New Roman" panose="02020603050405020304" pitchFamily="18" charset="0"/>
                <a:cs typeface="Times New Roman" panose="02020603050405020304" pitchFamily="18" charset="0"/>
              </a:rPr>
              <a:t>Тема 8. </a:t>
            </a:r>
            <a:endParaRPr lang="ru-RU" sz="6000" b="1" dirty="0">
              <a:solidFill>
                <a:prstClr val="black"/>
              </a:solidFill>
              <a:latin typeface="Times New Roman" panose="02020603050405020304" pitchFamily="18" charset="0"/>
              <a:cs typeface="Times New Roman" panose="02020603050405020304" pitchFamily="18" charset="0"/>
            </a:endParaRPr>
          </a:p>
          <a:p>
            <a:pPr lvl="0" algn="ctr">
              <a:lnSpc>
                <a:spcPct val="90000"/>
              </a:lnSpc>
              <a:spcBef>
                <a:spcPts val="1000"/>
              </a:spcBef>
            </a:pPr>
            <a:r>
              <a:rPr lang="ru-RU" sz="6000" dirty="0">
                <a:solidFill>
                  <a:prstClr val="black"/>
                </a:solidFill>
                <a:latin typeface="Times New Roman" panose="02020603050405020304" pitchFamily="18" charset="0"/>
                <a:cs typeface="Times New Roman" panose="02020603050405020304" pitchFamily="18" charset="0"/>
              </a:rPr>
              <a:t>Международные экологические споры</a:t>
            </a:r>
          </a:p>
          <a:p>
            <a:pPr lvl="0" algn="ctr">
              <a:lnSpc>
                <a:spcPct val="90000"/>
              </a:lnSpc>
              <a:spcBef>
                <a:spcPts val="1000"/>
              </a:spcBef>
            </a:pPr>
            <a:endParaRPr lang="ru-RU" sz="6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681500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51584" y="404665"/>
            <a:ext cx="6840760" cy="1200329"/>
          </a:xfrm>
          <a:prstGeom prst="rect">
            <a:avLst/>
          </a:prstGeom>
          <a:noFill/>
        </p:spPr>
        <p:txBody>
          <a:bodyPr wrap="square" rtlCol="0">
            <a:spAutoFit/>
          </a:bodyPr>
          <a:lstStyle/>
          <a:p>
            <a:pPr algn="just"/>
            <a:r>
              <a:rPr lang="ru-RU" dirty="0">
                <a:solidFill>
                  <a:prstClr val="white"/>
                </a:solidFill>
              </a:rPr>
              <a:t>Разрешение международных экологических споров относится к компетенции Международного экологического суда (МЭС), оно происходит на основе принципов и норм международного экологического права.</a:t>
            </a:r>
          </a:p>
        </p:txBody>
      </p:sp>
      <p:graphicFrame>
        <p:nvGraphicFramePr>
          <p:cNvPr id="6" name="Таблица 5"/>
          <p:cNvGraphicFramePr>
            <a:graphicFrameLocks noGrp="1"/>
          </p:cNvGraphicFramePr>
          <p:nvPr/>
        </p:nvGraphicFramePr>
        <p:xfrm>
          <a:off x="4655840" y="1628800"/>
          <a:ext cx="2736304" cy="822960"/>
        </p:xfrm>
        <a:graphic>
          <a:graphicData uri="http://schemas.openxmlformats.org/drawingml/2006/table">
            <a:tbl>
              <a:tblPr firstRow="1" bandRow="1">
                <a:tableStyleId>{5C22544A-7EE6-4342-B048-85BDC9FD1C3A}</a:tableStyleId>
              </a:tblPr>
              <a:tblGrid>
                <a:gridCol w="2736304"/>
              </a:tblGrid>
              <a:tr h="576064">
                <a:tc>
                  <a:txBody>
                    <a:bodyPr/>
                    <a:lstStyle/>
                    <a:p>
                      <a:r>
                        <a:rPr lang="ru-RU" sz="1200" dirty="0" smtClean="0">
                          <a:solidFill>
                            <a:schemeClr val="tx1"/>
                          </a:solidFill>
                        </a:rPr>
                        <a:t>Принципы</a:t>
                      </a:r>
                      <a:r>
                        <a:rPr lang="ru-RU" sz="1200" baseline="0" dirty="0" smtClean="0">
                          <a:solidFill>
                            <a:schemeClr val="tx1"/>
                          </a:solidFill>
                        </a:rPr>
                        <a:t> экологического права, согласно «Международному пакту по окружающей среде и развитию» от 1995г.</a:t>
                      </a:r>
                      <a:endParaRPr lang="ru-RU" sz="1200" dirty="0">
                        <a:solidFill>
                          <a:schemeClr val="tx1"/>
                        </a:solidFill>
                      </a:endParaRPr>
                    </a:p>
                  </a:txBody>
                  <a:tcPr/>
                </a:tc>
              </a:tr>
            </a:tbl>
          </a:graphicData>
        </a:graphic>
      </p:graphicFrame>
      <p:cxnSp>
        <p:nvCxnSpPr>
          <p:cNvPr id="10" name="Прямая со стрелкой 9"/>
          <p:cNvCxnSpPr/>
          <p:nvPr/>
        </p:nvCxnSpPr>
        <p:spPr>
          <a:xfrm>
            <a:off x="6888088" y="2492896"/>
            <a:ext cx="1080120" cy="12241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p:nvPr/>
        </p:nvCxnSpPr>
        <p:spPr>
          <a:xfrm flipH="1">
            <a:off x="4367808" y="2492896"/>
            <a:ext cx="1008112" cy="12241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16" name="Таблица 15"/>
          <p:cNvGraphicFramePr>
            <a:graphicFrameLocks noGrp="1"/>
          </p:cNvGraphicFramePr>
          <p:nvPr/>
        </p:nvGraphicFramePr>
        <p:xfrm>
          <a:off x="2567608" y="3789040"/>
          <a:ext cx="3240360" cy="2232248"/>
        </p:xfrm>
        <a:graphic>
          <a:graphicData uri="http://schemas.openxmlformats.org/drawingml/2006/table">
            <a:tbl>
              <a:tblPr firstRow="1" bandRow="1">
                <a:tableStyleId>{5C22544A-7EE6-4342-B048-85BDC9FD1C3A}</a:tableStyleId>
              </a:tblPr>
              <a:tblGrid>
                <a:gridCol w="3240360"/>
              </a:tblGrid>
              <a:tr h="2232248">
                <a:tc>
                  <a:txBody>
                    <a:bodyPr/>
                    <a:lstStyle/>
                    <a:p>
                      <a:r>
                        <a:rPr lang="ru-RU" sz="1200" dirty="0" smtClean="0">
                          <a:solidFill>
                            <a:schemeClr val="tx1"/>
                          </a:solidFill>
                        </a:rPr>
                        <a:t>Основные</a:t>
                      </a:r>
                      <a:r>
                        <a:rPr lang="ru-RU" sz="1200" baseline="0" dirty="0" smtClean="0">
                          <a:solidFill>
                            <a:schemeClr val="tx1"/>
                          </a:solidFill>
                        </a:rPr>
                        <a:t> принципы:</a:t>
                      </a:r>
                    </a:p>
                    <a:p>
                      <a:pPr marL="228600" indent="-228600">
                        <a:buAutoNum type="arabicParenR"/>
                      </a:pPr>
                      <a:r>
                        <a:rPr kumimoji="0" lang="ru-RU" sz="1200" b="1" i="1" kern="1200" baseline="0" dirty="0" smtClean="0">
                          <a:solidFill>
                            <a:schemeClr val="tx1"/>
                          </a:solidFill>
                          <a:latin typeface="+mn-lt"/>
                          <a:ea typeface="+mn-ea"/>
                          <a:cs typeface="+mn-cs"/>
                        </a:rPr>
                        <a:t>О</a:t>
                      </a:r>
                      <a:r>
                        <a:rPr kumimoji="0" lang="ru-RU" sz="1200" b="1" i="1" kern="1200" dirty="0" smtClean="0">
                          <a:solidFill>
                            <a:schemeClr val="tx1"/>
                          </a:solidFill>
                          <a:latin typeface="+mn-lt"/>
                          <a:ea typeface="+mn-ea"/>
                          <a:cs typeface="+mn-cs"/>
                        </a:rPr>
                        <a:t>беспечение соблюдения конституционных экологических прав человека.</a:t>
                      </a:r>
                    </a:p>
                    <a:p>
                      <a:pPr marL="228600" indent="-228600">
                        <a:buAutoNum type="arabicParenR"/>
                      </a:pPr>
                      <a:r>
                        <a:rPr kumimoji="0" lang="ru-RU" sz="1200" b="1" i="1" kern="1200" dirty="0" smtClean="0">
                          <a:solidFill>
                            <a:schemeClr val="tx1"/>
                          </a:solidFill>
                          <a:latin typeface="+mn-lt"/>
                          <a:ea typeface="+mn-ea"/>
                          <a:cs typeface="+mn-cs"/>
                        </a:rPr>
                        <a:t>Экологически обоснованное рациональное использование природных ресурсов.</a:t>
                      </a:r>
                    </a:p>
                    <a:p>
                      <a:pPr marL="228600" indent="-228600">
                        <a:buAutoNum type="arabicParenR"/>
                      </a:pPr>
                      <a:r>
                        <a:rPr kumimoji="0" lang="ru-RU" sz="1200" b="1" i="1" kern="1200" dirty="0" smtClean="0">
                          <a:solidFill>
                            <a:schemeClr val="tx1"/>
                          </a:solidFill>
                          <a:latin typeface="+mn-lt"/>
                          <a:ea typeface="+mn-ea"/>
                          <a:cs typeface="+mn-cs"/>
                        </a:rPr>
                        <a:t>Недопустимость нанесения трансграничного ущерба окружающей среде.</a:t>
                      </a:r>
                      <a:endParaRPr lang="ru-RU" sz="1200" dirty="0">
                        <a:solidFill>
                          <a:schemeClr val="tx1"/>
                        </a:solidFill>
                      </a:endParaRPr>
                    </a:p>
                  </a:txBody>
                  <a:tcPr/>
                </a:tc>
              </a:tr>
            </a:tbl>
          </a:graphicData>
        </a:graphic>
      </p:graphicFrame>
      <p:graphicFrame>
        <p:nvGraphicFramePr>
          <p:cNvPr id="17" name="Таблица 16"/>
          <p:cNvGraphicFramePr>
            <a:graphicFrameLocks noGrp="1"/>
          </p:cNvGraphicFramePr>
          <p:nvPr/>
        </p:nvGraphicFramePr>
        <p:xfrm>
          <a:off x="6672064" y="3789040"/>
          <a:ext cx="3168352" cy="2160240"/>
        </p:xfrm>
        <a:graphic>
          <a:graphicData uri="http://schemas.openxmlformats.org/drawingml/2006/table">
            <a:tbl>
              <a:tblPr firstRow="1" bandRow="1">
                <a:tableStyleId>{5C22544A-7EE6-4342-B048-85BDC9FD1C3A}</a:tableStyleId>
              </a:tblPr>
              <a:tblGrid>
                <a:gridCol w="3168352"/>
              </a:tblGrid>
              <a:tr h="2160240">
                <a:tc>
                  <a:txBody>
                    <a:bodyPr/>
                    <a:lstStyle/>
                    <a:p>
                      <a:endParaRPr lang="ru-RU" dirty="0"/>
                    </a:p>
                  </a:txBody>
                  <a:tcPr/>
                </a:tc>
              </a:tr>
            </a:tbl>
          </a:graphicData>
        </a:graphic>
      </p:graphicFrame>
      <p:sp>
        <p:nvSpPr>
          <p:cNvPr id="18" name="TextBox 17"/>
          <p:cNvSpPr txBox="1"/>
          <p:nvPr/>
        </p:nvSpPr>
        <p:spPr>
          <a:xfrm>
            <a:off x="6816080" y="3789040"/>
            <a:ext cx="2664296" cy="2154436"/>
          </a:xfrm>
          <a:prstGeom prst="rect">
            <a:avLst/>
          </a:prstGeom>
          <a:noFill/>
        </p:spPr>
        <p:txBody>
          <a:bodyPr wrap="square" rtlCol="0">
            <a:spAutoFit/>
          </a:bodyPr>
          <a:lstStyle/>
          <a:p>
            <a:r>
              <a:rPr lang="ru-RU" sz="1400" b="1" dirty="0">
                <a:solidFill>
                  <a:prstClr val="white"/>
                </a:solidFill>
              </a:rPr>
              <a:t>Специфические принципы:</a:t>
            </a:r>
          </a:p>
          <a:p>
            <a:pPr marL="228600" indent="-228600">
              <a:buFontTx/>
              <a:buAutoNum type="arabicParenR"/>
            </a:pPr>
            <a:r>
              <a:rPr lang="ru-RU" sz="1200" b="1" i="1" dirty="0">
                <a:solidFill>
                  <a:prstClr val="white"/>
                </a:solidFill>
              </a:rPr>
              <a:t>Недопустимость радиоактивного заражения окружающей среды.</a:t>
            </a:r>
          </a:p>
          <a:p>
            <a:pPr marL="228600" indent="-228600">
              <a:buFontTx/>
              <a:buAutoNum type="arabicParenR"/>
            </a:pPr>
            <a:r>
              <a:rPr lang="ru-RU" sz="1200" b="1" i="1" dirty="0">
                <a:solidFill>
                  <a:prstClr val="white"/>
                </a:solidFill>
              </a:rPr>
              <a:t>Защита экологических систем Мирового океана.</a:t>
            </a:r>
          </a:p>
          <a:p>
            <a:pPr marL="228600" indent="-228600">
              <a:buFontTx/>
              <a:buAutoNum type="arabicParenR"/>
            </a:pPr>
            <a:r>
              <a:rPr lang="ru-RU" sz="1200" b="1" i="1" dirty="0">
                <a:solidFill>
                  <a:prstClr val="white"/>
                </a:solidFill>
              </a:rPr>
              <a:t>Запрет военного или любого иного враждебного использования средств воздействия на природную среду.</a:t>
            </a:r>
            <a:endParaRPr lang="ru-RU" sz="1200" dirty="0">
              <a:solidFill>
                <a:prstClr val="white"/>
              </a:solidFill>
            </a:endParaRPr>
          </a:p>
        </p:txBody>
      </p:sp>
    </p:spTree>
    <p:extLst>
      <p:ext uri="{BB962C8B-B14F-4D97-AF65-F5344CB8AC3E}">
        <p14:creationId xmlns:p14="http://schemas.microsoft.com/office/powerpoint/2010/main" val="113514448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4"/>
          <p:cNvGraphicFramePr>
            <a:graphicFrameLocks noGrp="1"/>
          </p:cNvGraphicFramePr>
          <p:nvPr>
            <p:extLst>
              <p:ext uri="{D42A27DB-BD31-4B8C-83A1-F6EECF244321}">
                <p14:modId xmlns:p14="http://schemas.microsoft.com/office/powerpoint/2010/main" val="2295628154"/>
              </p:ext>
            </p:extLst>
          </p:nvPr>
        </p:nvGraphicFramePr>
        <p:xfrm>
          <a:off x="3211847" y="271463"/>
          <a:ext cx="6200353" cy="1219200"/>
        </p:xfrm>
        <a:graphic>
          <a:graphicData uri="http://schemas.openxmlformats.org/drawingml/2006/table">
            <a:tbl>
              <a:tblPr firstRow="1" bandRow="1">
                <a:tableStyleId>{5C22544A-7EE6-4342-B048-85BDC9FD1C3A}</a:tableStyleId>
              </a:tblPr>
              <a:tblGrid>
                <a:gridCol w="6200353"/>
              </a:tblGrid>
              <a:tr h="10287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dirty="0" smtClean="0"/>
                        <a:t>Основными источниками современного международного экологического права являются следующие международные правовые документы:</a:t>
                      </a:r>
                    </a:p>
                    <a:p>
                      <a:pPr algn="ctr"/>
                      <a:endParaRPr lang="ru-RU" sz="2000" dirty="0"/>
                    </a:p>
                  </a:txBody>
                  <a:tcPr/>
                </a:tc>
              </a:tr>
            </a:tbl>
          </a:graphicData>
        </a:graphic>
      </p:graphicFrame>
      <p:sp>
        <p:nvSpPr>
          <p:cNvPr id="8" name="Стрелка вниз 7"/>
          <p:cNvSpPr/>
          <p:nvPr/>
        </p:nvSpPr>
        <p:spPr>
          <a:xfrm>
            <a:off x="6052567" y="1597373"/>
            <a:ext cx="288032"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aphicFrame>
        <p:nvGraphicFramePr>
          <p:cNvPr id="15" name="Таблица 14"/>
          <p:cNvGraphicFramePr>
            <a:graphicFrameLocks noGrp="1"/>
          </p:cNvGraphicFramePr>
          <p:nvPr>
            <p:extLst>
              <p:ext uri="{D42A27DB-BD31-4B8C-83A1-F6EECF244321}">
                <p14:modId xmlns:p14="http://schemas.microsoft.com/office/powerpoint/2010/main" val="1103166603"/>
              </p:ext>
            </p:extLst>
          </p:nvPr>
        </p:nvGraphicFramePr>
        <p:xfrm>
          <a:off x="1971675" y="2029422"/>
          <a:ext cx="9015413" cy="4457103"/>
        </p:xfrm>
        <a:graphic>
          <a:graphicData uri="http://schemas.openxmlformats.org/drawingml/2006/table">
            <a:tbl>
              <a:tblPr firstRow="1" bandRow="1">
                <a:tableStyleId>{5C22544A-7EE6-4342-B048-85BDC9FD1C3A}</a:tableStyleId>
              </a:tblPr>
              <a:tblGrid>
                <a:gridCol w="9015413"/>
              </a:tblGrid>
              <a:tr h="4457103">
                <a:tc>
                  <a:txBody>
                    <a:bodyPr/>
                    <a:lstStyle/>
                    <a:p>
                      <a:pPr marL="0" indent="0" algn="just"/>
                      <a:r>
                        <a:rPr lang="ru-RU" sz="1600" dirty="0" smtClean="0"/>
                        <a:t>1</a:t>
                      </a:r>
                      <a:r>
                        <a:rPr lang="ru-RU" sz="1400" dirty="0" smtClean="0"/>
                        <a:t>) Резолюция Генеральной Ассамблеи Организации Объединенных Наций об исторической ответственности государств за сохранение природы Земли для настоящего и будущих поколений 1980 г.;</a:t>
                      </a:r>
                    </a:p>
                    <a:p>
                      <a:pPr marL="0" indent="0" algn="just">
                        <a:buAutoNum type="arabicParenR"/>
                      </a:pPr>
                      <a:endParaRPr lang="ru-RU" sz="1400" dirty="0" smtClean="0"/>
                    </a:p>
                    <a:p>
                      <a:pPr marL="0" indent="0" algn="just"/>
                      <a:r>
                        <a:rPr lang="ru-RU" sz="1400" dirty="0" smtClean="0"/>
                        <a:t>2) Всемирная хартия природы 1982 г.;</a:t>
                      </a:r>
                    </a:p>
                    <a:p>
                      <a:pPr marL="0" indent="0" algn="just"/>
                      <a:endParaRPr lang="ru-RU" sz="1400" dirty="0" smtClean="0"/>
                    </a:p>
                    <a:p>
                      <a:pPr marL="0" indent="0" algn="just"/>
                      <a:r>
                        <a:rPr lang="ru-RU" sz="1400" dirty="0" smtClean="0"/>
                        <a:t>3) Декларация тысячелетия Организации Объединенных Наций 2000 г.;</a:t>
                      </a:r>
                    </a:p>
                    <a:p>
                      <a:pPr marL="0" indent="0" algn="just"/>
                      <a:endParaRPr lang="ru-RU" sz="1400" dirty="0" smtClean="0"/>
                    </a:p>
                    <a:p>
                      <a:pPr marL="0" indent="0" algn="just"/>
                      <a:r>
                        <a:rPr lang="ru-RU" sz="1400" dirty="0" smtClean="0"/>
                        <a:t>4) Конвенция о запрещении военного или любого иного враждебного воздействия на природную среду 1976 г.;</a:t>
                      </a:r>
                    </a:p>
                    <a:p>
                      <a:pPr marL="0" indent="0" algn="just"/>
                      <a:endParaRPr lang="ru-RU" sz="1400" dirty="0" smtClean="0"/>
                    </a:p>
                    <a:p>
                      <a:pPr marL="0" indent="0" algn="just"/>
                      <a:r>
                        <a:rPr lang="ru-RU" sz="1400" dirty="0" smtClean="0"/>
                        <a:t>5) Венская конвенция об охране озонового слоя 1985 г.;</a:t>
                      </a:r>
                    </a:p>
                    <a:p>
                      <a:pPr marL="0" indent="0" algn="just"/>
                      <a:endParaRPr lang="ru-RU" sz="1400" dirty="0" smtClean="0"/>
                    </a:p>
                    <a:p>
                      <a:pPr marL="0" indent="0" algn="just"/>
                      <a:r>
                        <a:rPr lang="ru-RU" sz="1400" dirty="0" smtClean="0"/>
                        <a:t>6) Конвенция об охране мигрирующих видов диких животных 1979 г.;</a:t>
                      </a:r>
                    </a:p>
                    <a:p>
                      <a:pPr marL="0" indent="0" algn="just"/>
                      <a:endParaRPr lang="ru-RU" sz="1400" dirty="0" smtClean="0"/>
                    </a:p>
                    <a:p>
                      <a:pPr marL="0" indent="0" algn="just"/>
                      <a:r>
                        <a:rPr lang="ru-RU" sz="1400" dirty="0" smtClean="0"/>
                        <a:t>7) Конвенция об охране всемирного культурного и природного наследия 1972 г.;</a:t>
                      </a:r>
                    </a:p>
                    <a:p>
                      <a:pPr marL="0" indent="0" algn="just"/>
                      <a:endParaRPr lang="ru-RU" sz="1400" dirty="0" smtClean="0"/>
                    </a:p>
                    <a:p>
                      <a:pPr marL="0" indent="0" algn="just"/>
                      <a:r>
                        <a:rPr lang="ru-RU" sz="1400" dirty="0" smtClean="0"/>
                        <a:t>8) Договор об Антарктике 1959 г., а также ряд других международно-правовых документов.</a:t>
                      </a:r>
                    </a:p>
                    <a:p>
                      <a:endParaRPr lang="ru-RU" dirty="0"/>
                    </a:p>
                  </a:txBody>
                  <a:tcPr/>
                </a:tc>
              </a:tr>
            </a:tbl>
          </a:graphicData>
        </a:graphic>
      </p:graphicFrame>
    </p:spTree>
    <p:extLst>
      <p:ext uri="{BB962C8B-B14F-4D97-AF65-F5344CB8AC3E}">
        <p14:creationId xmlns:p14="http://schemas.microsoft.com/office/powerpoint/2010/main" val="312322382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кругленный прямоугольник 2"/>
          <p:cNvSpPr/>
          <p:nvPr/>
        </p:nvSpPr>
        <p:spPr>
          <a:xfrm>
            <a:off x="4583832" y="332656"/>
            <a:ext cx="3528392" cy="15121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prstClr val="white"/>
                </a:solidFill>
              </a:rPr>
              <a:t>История создания Международного экологического суда и принципы его работы</a:t>
            </a:r>
          </a:p>
        </p:txBody>
      </p:sp>
      <p:cxnSp>
        <p:nvCxnSpPr>
          <p:cNvPr id="5" name="Прямая со стрелкой 4"/>
          <p:cNvCxnSpPr/>
          <p:nvPr/>
        </p:nvCxnSpPr>
        <p:spPr>
          <a:xfrm flipH="1">
            <a:off x="4583832" y="1844824"/>
            <a:ext cx="936104" cy="9361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Скругленный прямоугольник 6"/>
          <p:cNvSpPr/>
          <p:nvPr/>
        </p:nvSpPr>
        <p:spPr>
          <a:xfrm>
            <a:off x="1400175" y="2852936"/>
            <a:ext cx="4551809" cy="31621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b="1" u="sng" dirty="0">
                <a:solidFill>
                  <a:prstClr val="white"/>
                </a:solidFill>
                <a:latin typeface="Times New Roman" panose="02020603050405020304" pitchFamily="18" charset="0"/>
                <a:cs typeface="Times New Roman" panose="02020603050405020304" pitchFamily="18" charset="0"/>
              </a:rPr>
              <a:t>История создания: </a:t>
            </a:r>
          </a:p>
          <a:p>
            <a:pPr algn="just"/>
            <a:r>
              <a:rPr lang="ru-RU" sz="1400" dirty="0">
                <a:solidFill>
                  <a:prstClr val="white"/>
                </a:solidFill>
                <a:latin typeface="Times New Roman" panose="02020603050405020304" pitchFamily="18" charset="0"/>
                <a:cs typeface="Times New Roman" panose="02020603050405020304" pitchFamily="18" charset="0"/>
              </a:rPr>
              <a:t>На учредительной конференции проведенной в Мехико в 1994г. по инициативе группы юристов был учрежден Международный суд экологического арбитража и примирения иначе - Международный экологический суд.</a:t>
            </a:r>
          </a:p>
          <a:p>
            <a:pPr algn="just"/>
            <a:r>
              <a:rPr lang="ru-RU" sz="1400" dirty="0">
                <a:solidFill>
                  <a:prstClr val="white"/>
                </a:solidFill>
                <a:latin typeface="Times New Roman" panose="02020603050405020304" pitchFamily="18" charset="0"/>
                <a:cs typeface="Times New Roman" panose="02020603050405020304" pitchFamily="18" charset="0"/>
              </a:rPr>
              <a:t>Это неправительственная организация, состав которой насчитывает 29 юристов – экологов из 24 стран. От России имеется представитель, который является членом этого суда. Правовой статус суда определяется Уставом, на основе которого суд</a:t>
            </a:r>
          </a:p>
          <a:p>
            <a:pPr algn="just"/>
            <a:r>
              <a:rPr lang="ru-RU" sz="1400" dirty="0">
                <a:solidFill>
                  <a:prstClr val="white"/>
                </a:solidFill>
                <a:latin typeface="Times New Roman" panose="02020603050405020304" pitchFamily="18" charset="0"/>
                <a:cs typeface="Times New Roman" panose="02020603050405020304" pitchFamily="18" charset="0"/>
              </a:rPr>
              <a:t>осуществляет свои функции в области охраны окружающей среды и природопользования.</a:t>
            </a:r>
          </a:p>
          <a:p>
            <a:pPr algn="ctr"/>
            <a:endParaRPr lang="ru-RU" dirty="0">
              <a:solidFill>
                <a:prstClr val="white"/>
              </a:solidFill>
            </a:endParaRPr>
          </a:p>
        </p:txBody>
      </p:sp>
      <p:cxnSp>
        <p:nvCxnSpPr>
          <p:cNvPr id="9" name="Прямая со стрелкой 8"/>
          <p:cNvCxnSpPr/>
          <p:nvPr/>
        </p:nvCxnSpPr>
        <p:spPr>
          <a:xfrm>
            <a:off x="7032104" y="1844824"/>
            <a:ext cx="1224136" cy="10801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Блок-схема: альтернативный процесс 9"/>
          <p:cNvSpPr/>
          <p:nvPr/>
        </p:nvSpPr>
        <p:spPr>
          <a:xfrm>
            <a:off x="6829425" y="3057525"/>
            <a:ext cx="4772025" cy="342900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u="sng" dirty="0">
                <a:solidFill>
                  <a:prstClr val="white"/>
                </a:solidFill>
                <a:latin typeface="Times New Roman" panose="02020603050405020304" pitchFamily="18" charset="0"/>
                <a:cs typeface="Times New Roman" panose="02020603050405020304" pitchFamily="18" charset="0"/>
              </a:rPr>
              <a:t>Принципы работы:</a:t>
            </a:r>
          </a:p>
          <a:p>
            <a:pPr algn="just"/>
            <a:r>
              <a:rPr lang="ru-RU" sz="1400" dirty="0">
                <a:solidFill>
                  <a:prstClr val="white"/>
                </a:solidFill>
                <a:latin typeface="Times New Roman" panose="02020603050405020304" pitchFamily="18" charset="0"/>
                <a:cs typeface="Times New Roman" panose="02020603050405020304" pitchFamily="18" charset="0"/>
              </a:rPr>
              <a:t>Международный экологический суд работает по принципу третейского суда, т.е. только тогда, когда стороны договариваются между собой об обращении в данный суд.</a:t>
            </a:r>
          </a:p>
          <a:p>
            <a:pPr algn="just"/>
            <a:r>
              <a:rPr lang="ru-RU" sz="1400" dirty="0">
                <a:solidFill>
                  <a:prstClr val="white"/>
                </a:solidFill>
                <a:latin typeface="Times New Roman" panose="02020603050405020304" pitchFamily="18" charset="0"/>
                <a:cs typeface="Times New Roman" panose="02020603050405020304" pitchFamily="18" charset="0"/>
              </a:rPr>
              <a:t>Разрешение споров осуществляется в трех формах: а) консультирование; б) примирение сторон; в) проведение полноценного судебно-арбитражного процесса по взаимному желанию сторон с вынесением решения, которое стороны заранее признают для себя обязательным.</a:t>
            </a:r>
          </a:p>
          <a:p>
            <a:pPr algn="just"/>
            <a:r>
              <a:rPr lang="ru-RU" sz="1400" dirty="0">
                <a:solidFill>
                  <a:prstClr val="white"/>
                </a:solidFill>
                <a:latin typeface="Times New Roman" panose="02020603050405020304" pitchFamily="18" charset="0"/>
                <a:cs typeface="Times New Roman" panose="02020603050405020304" pitchFamily="18" charset="0"/>
              </a:rPr>
              <a:t>При вынесении решения суд руководствуется международным правом, национальным законодательством соответствующих стран, судебными и дипломатическими прецедентами. </a:t>
            </a:r>
          </a:p>
        </p:txBody>
      </p:sp>
    </p:spTree>
    <p:extLst>
      <p:ext uri="{BB962C8B-B14F-4D97-AF65-F5344CB8AC3E}">
        <p14:creationId xmlns:p14="http://schemas.microsoft.com/office/powerpoint/2010/main" val="369849721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Блок-схема: альтернативный процесс 2"/>
          <p:cNvSpPr/>
          <p:nvPr/>
        </p:nvSpPr>
        <p:spPr>
          <a:xfrm>
            <a:off x="2567608" y="404664"/>
            <a:ext cx="7200800" cy="79208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prstClr val="white"/>
                </a:solidFill>
              </a:rPr>
              <a:t>Виды споров, рассматриваемых Международным экологическим судом арбитража и примирения</a:t>
            </a:r>
          </a:p>
        </p:txBody>
      </p:sp>
      <p:cxnSp>
        <p:nvCxnSpPr>
          <p:cNvPr id="6" name="Прямая со стрелкой 5"/>
          <p:cNvCxnSpPr/>
          <p:nvPr/>
        </p:nvCxnSpPr>
        <p:spPr>
          <a:xfrm flipH="1">
            <a:off x="4007768" y="1268760"/>
            <a:ext cx="1224136" cy="10801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Блок-схема: альтернативный процесс 6"/>
          <p:cNvSpPr/>
          <p:nvPr/>
        </p:nvSpPr>
        <p:spPr>
          <a:xfrm>
            <a:off x="2351584" y="2420888"/>
            <a:ext cx="2952328" cy="165618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prstClr val="white"/>
                </a:solidFill>
              </a:rPr>
              <a:t>Споры, связанные с загрязнением территории соседнего государства.</a:t>
            </a:r>
          </a:p>
        </p:txBody>
      </p:sp>
      <p:cxnSp>
        <p:nvCxnSpPr>
          <p:cNvPr id="9" name="Прямая со стрелкой 8"/>
          <p:cNvCxnSpPr/>
          <p:nvPr/>
        </p:nvCxnSpPr>
        <p:spPr>
          <a:xfrm>
            <a:off x="7464152" y="1268760"/>
            <a:ext cx="792088" cy="10801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Блок-схема: альтернативный процесс 10"/>
          <p:cNvSpPr/>
          <p:nvPr/>
        </p:nvSpPr>
        <p:spPr>
          <a:xfrm>
            <a:off x="7536160" y="2348880"/>
            <a:ext cx="2664296" cy="165618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prstClr val="white"/>
                </a:solidFill>
              </a:rPr>
              <a:t>Недопущение, приостановление или прекращение экологически вредной деятельности.</a:t>
            </a:r>
          </a:p>
        </p:txBody>
      </p:sp>
      <p:cxnSp>
        <p:nvCxnSpPr>
          <p:cNvPr id="13" name="Прямая со стрелкой 12"/>
          <p:cNvCxnSpPr/>
          <p:nvPr/>
        </p:nvCxnSpPr>
        <p:spPr>
          <a:xfrm>
            <a:off x="6456040" y="1196752"/>
            <a:ext cx="1152128" cy="34563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Блок-схема: альтернативный процесс 16"/>
          <p:cNvSpPr/>
          <p:nvPr/>
        </p:nvSpPr>
        <p:spPr>
          <a:xfrm>
            <a:off x="7464152" y="4725144"/>
            <a:ext cx="2736304" cy="1728192"/>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prstClr val="white"/>
                </a:solidFill>
              </a:rPr>
              <a:t>Защита экологических прав граждан.</a:t>
            </a:r>
          </a:p>
        </p:txBody>
      </p:sp>
      <p:cxnSp>
        <p:nvCxnSpPr>
          <p:cNvPr id="19" name="Прямая со стрелкой 18"/>
          <p:cNvCxnSpPr/>
          <p:nvPr/>
        </p:nvCxnSpPr>
        <p:spPr>
          <a:xfrm flipH="1">
            <a:off x="5303912" y="1196752"/>
            <a:ext cx="1008112" cy="36724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Блок-схема: альтернативный процесс 20"/>
          <p:cNvSpPr/>
          <p:nvPr/>
        </p:nvSpPr>
        <p:spPr>
          <a:xfrm>
            <a:off x="2927648" y="4941168"/>
            <a:ext cx="2952328" cy="165618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prstClr val="white"/>
                </a:solidFill>
              </a:rPr>
              <a:t>Споры, касающиеся использования и охраны разделяемых двумя и более государствами природных ресурсов. </a:t>
            </a:r>
          </a:p>
        </p:txBody>
      </p:sp>
    </p:spTree>
    <p:extLst>
      <p:ext uri="{BB962C8B-B14F-4D97-AF65-F5344CB8AC3E}">
        <p14:creationId xmlns:p14="http://schemas.microsoft.com/office/powerpoint/2010/main" val="2607458591"/>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7.xml.rels><?xml version="1.0" encoding="UTF-8" standalone="yes"?>
<Relationships xmlns="http://schemas.openxmlformats.org/package/2006/relationships"><Relationship Id="rId1" Type="http://schemas.openxmlformats.org/officeDocument/2006/relationships/image" Target="../media/image6.jpeg"/></Relationships>
</file>

<file path=ppt/theme/_rels/theme8.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Апекс">
  <a:themeElements>
    <a:clrScheme name="Апекс">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3.xml><?xml version="1.0" encoding="utf-8"?>
<a:theme xmlns:a="http://schemas.openxmlformats.org/drawingml/2006/main" name="Damask">
  <a:themeElements>
    <a:clrScheme name="Damask">
      <a:dk1>
        <a:sysClr val="windowText" lastClr="000000"/>
      </a:dk1>
      <a:lt1>
        <a:sysClr val="window" lastClr="FFFFFF"/>
      </a:lt1>
      <a:dk2>
        <a:srgbClr val="742332"/>
      </a:dk2>
      <a:lt2>
        <a:srgbClr val="EE91A0"/>
      </a:lt2>
      <a:accent1>
        <a:srgbClr val="E03754"/>
      </a:accent1>
      <a:accent2>
        <a:srgbClr val="E86C2E"/>
      </a:accent2>
      <a:accent3>
        <a:srgbClr val="DAB250"/>
      </a:accent3>
      <a:accent4>
        <a:srgbClr val="60C4AA"/>
      </a:accent4>
      <a:accent5>
        <a:srgbClr val="51A9DB"/>
      </a:accent5>
      <a:accent6>
        <a:srgbClr val="976AC9"/>
      </a:accent6>
      <a:hlink>
        <a:srgbClr val="D5445E"/>
      </a:hlink>
      <a:folHlink>
        <a:srgbClr val="E17C8E"/>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6B2E858E-683F-40D9-B4CB-284D097F3AC0}"/>
    </a:ext>
  </a:extLst>
</a:theme>
</file>

<file path=ppt/theme/theme4.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Техническая">
  <a:themeElements>
    <a:clrScheme name="Техническая">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Техническая">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Техническая">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6.xml><?xml version="1.0" encoding="utf-8"?>
<a:theme xmlns:a="http://schemas.openxmlformats.org/drawingml/2006/main" name="Главное мероприятие">
  <a:themeElements>
    <a:clrScheme name="Главное мероприятие">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Главное мероприятие">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лавное мероприятие">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7.xml><?xml version="1.0" encoding="utf-8"?>
<a:theme xmlns:a="http://schemas.openxmlformats.org/drawingml/2006/main" name="Городская">
  <a:themeElements>
    <a:clrScheme name="Городская">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Городская">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Городская">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8.xml><?xml version="1.0" encoding="utf-8"?>
<a:theme xmlns:a="http://schemas.openxmlformats.org/drawingml/2006/main" name="Ион">
  <a:themeElements>
    <a:clrScheme name="Ион">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Ион">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Ион">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9.xml><?xml version="1.0" encoding="utf-8"?>
<a:theme xmlns:a="http://schemas.openxmlformats.org/drawingml/2006/main" name="Аспект">
  <a:themeElements>
    <a:clrScheme name="Аспект">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Аспект">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docProps/app.xml><?xml version="1.0" encoding="utf-8"?>
<Properties xmlns="http://schemas.openxmlformats.org/officeDocument/2006/extended-properties" xmlns:vt="http://schemas.openxmlformats.org/officeDocument/2006/docPropsVTypes">
  <TotalTime>228</TotalTime>
  <Words>5310</Words>
  <Application>Microsoft Office PowerPoint</Application>
  <PresentationFormat>Широкоэкранный</PresentationFormat>
  <Paragraphs>467</Paragraphs>
  <Slides>119</Slides>
  <Notes>5</Notes>
  <HiddenSlides>0</HiddenSlides>
  <MMClips>0</MMClips>
  <ScaleCrop>false</ScaleCrop>
  <HeadingPairs>
    <vt:vector size="6" baseType="variant">
      <vt:variant>
        <vt:lpstr>Использованные шрифты</vt:lpstr>
      </vt:variant>
      <vt:variant>
        <vt:i4>22</vt:i4>
      </vt:variant>
      <vt:variant>
        <vt:lpstr>Тема</vt:lpstr>
      </vt:variant>
      <vt:variant>
        <vt:i4>9</vt:i4>
      </vt:variant>
      <vt:variant>
        <vt:lpstr>Заголовки слайдов</vt:lpstr>
      </vt:variant>
      <vt:variant>
        <vt:i4>119</vt:i4>
      </vt:variant>
    </vt:vector>
  </HeadingPairs>
  <TitlesOfParts>
    <vt:vector size="150" baseType="lpstr">
      <vt:lpstr>Arial Unicode MS</vt:lpstr>
      <vt:lpstr>Albany</vt:lpstr>
      <vt:lpstr>Arial</vt:lpstr>
      <vt:lpstr>Book Antiqua</vt:lpstr>
      <vt:lpstr>Bookman Old Style</vt:lpstr>
      <vt:lpstr>Calibri</vt:lpstr>
      <vt:lpstr>Calibri Light</vt:lpstr>
      <vt:lpstr>Candara</vt:lpstr>
      <vt:lpstr>Century Gothic</vt:lpstr>
      <vt:lpstr>Franklin Gothic Book</vt:lpstr>
      <vt:lpstr>Georgia</vt:lpstr>
      <vt:lpstr>Impact</vt:lpstr>
      <vt:lpstr>Lucida Sans</vt:lpstr>
      <vt:lpstr>Rockwell</vt:lpstr>
      <vt:lpstr>StarSymbol</vt:lpstr>
      <vt:lpstr>Tahoma</vt:lpstr>
      <vt:lpstr>Thorndale</vt:lpstr>
      <vt:lpstr>Times New Roman</vt:lpstr>
      <vt:lpstr>Trebuchet MS</vt:lpstr>
      <vt:lpstr>Wingdings</vt:lpstr>
      <vt:lpstr>Wingdings 2</vt:lpstr>
      <vt:lpstr>Wingdings 3</vt:lpstr>
      <vt:lpstr>Тема Office</vt:lpstr>
      <vt:lpstr>Апекс</vt:lpstr>
      <vt:lpstr>Damask</vt:lpstr>
      <vt:lpstr>Оформление по умолчанию</vt:lpstr>
      <vt:lpstr>Техническая</vt:lpstr>
      <vt:lpstr>Главное мероприятие</vt:lpstr>
      <vt:lpstr>Городская</vt:lpstr>
      <vt:lpstr>Ион</vt:lpstr>
      <vt:lpstr>Аспект</vt:lpstr>
      <vt:lpstr>Презентация PowerPoint</vt:lpstr>
      <vt:lpstr>СОДЕРЖАНИЕ</vt:lpstr>
      <vt:lpstr>Презентация PowerPoint</vt:lpstr>
      <vt:lpstr>Презентация PowerPoint</vt:lpstr>
      <vt:lpstr>История международных судебных органов</vt:lpstr>
      <vt:lpstr>Презентация PowerPoint</vt:lpstr>
      <vt:lpstr>Согласно ст. 33 Устава ООН государства, участвующие в любом споре, продолжение которого могло бы угрожать поддержанию международного мира и безопасности должны стремиться решить спор предложенными путями.</vt:lpstr>
      <vt:lpstr>Мирные средства разрешения международных споров подразделяются на согласительные и судебные средства.</vt:lpstr>
      <vt:lpstr>Разрешение споров в международных организациях</vt:lpstr>
      <vt:lpstr>Различие между международным судом и арбитражным</vt:lpstr>
      <vt:lpstr>Исполнение решений международных судов</vt:lpstr>
      <vt:lpstr>Функции международных                        судов</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Создание и эволюция Международного суда как главного судебного органа ООН</vt:lpstr>
      <vt:lpstr>Дворец мира в Гааге, где находится резиденция Международного Суда </vt:lpstr>
      <vt:lpstr>Презентация PowerPoint</vt:lpstr>
      <vt:lpstr>Статут Международного суда</vt:lpstr>
      <vt:lpstr>Презентация PowerPoint</vt:lpstr>
      <vt:lpstr>Избрание судей состав и структура Международного Суда. Правовой статус привилегии и иммунитеты членов суда</vt:lpstr>
      <vt:lpstr>Презентация PowerPoint</vt:lpstr>
      <vt:lpstr>Компетенция суда. Обязательная и факультативная юрисдикция</vt:lpstr>
      <vt:lpstr>Консультативные заключения</vt:lpstr>
      <vt:lpstr>Судопроизводство</vt:lpstr>
      <vt:lpstr>Источники права, применяемые Судом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Дела Связанные с россией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Сущность международных судебных учреждений</vt:lpstr>
      <vt:lpstr>Классификация</vt:lpstr>
      <vt:lpstr>решения международных организаций</vt:lpstr>
      <vt:lpstr>Эффективность и легитимность Международных судебных учреждений</vt:lpstr>
      <vt:lpstr>«Распространение «пролиферация» международных судов» </vt:lpstr>
      <vt:lpstr>Система международного права и угроза фрагментации международного права</vt:lpstr>
      <vt:lpstr>Угроза фрагментации международного права</vt:lpstr>
      <vt:lpstr>Общепризнанные принципы и нормы международного права и российское законодательство</vt:lpstr>
      <vt:lpstr>Применение актов международных органов по правам человека в России</vt:lpstr>
      <vt:lpstr>Реальная ситуация с применением Конвенции в судах России: анализ судебной практики</vt:lpstr>
      <vt:lpstr>Реальная ситуация с применением Конвенции в судах России: анализ судебной практики</vt:lpstr>
      <vt:lpstr>Реальная ситуация с применением Конвенции в судах России: анализ судебной практики</vt:lpstr>
      <vt:lpstr>Реальная ситуация с применением Конвенции в судах России: анализ судебной практики</vt:lpstr>
      <vt:lpstr>Решения международных судов и арбитражей в России</vt:lpstr>
      <vt:lpstr>Решения Европейского суда по правам человека : проблемы имплементации</vt:lpstr>
    </vt:vector>
  </TitlesOfParts>
  <Company>SPecialiST RePack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Анна</dc:creator>
  <cp:lastModifiedBy>Анна</cp:lastModifiedBy>
  <cp:revision>33</cp:revision>
  <dcterms:created xsi:type="dcterms:W3CDTF">2018-12-14T04:40:57Z</dcterms:created>
  <dcterms:modified xsi:type="dcterms:W3CDTF">2019-10-17T04:13:27Z</dcterms:modified>
</cp:coreProperties>
</file>