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3" r:id="rId88"/>
    <p:sldId id="342" r:id="rId89"/>
    <p:sldId id="344" r:id="rId90"/>
    <p:sldId id="346" r:id="rId91"/>
    <p:sldId id="345"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1" r:id="rId116"/>
    <p:sldId id="403" r:id="rId117"/>
    <p:sldId id="370" r:id="rId118"/>
    <p:sldId id="372" r:id="rId119"/>
    <p:sldId id="373" r:id="rId120"/>
    <p:sldId id="404" r:id="rId121"/>
    <p:sldId id="406" r:id="rId122"/>
    <p:sldId id="407" r:id="rId123"/>
    <p:sldId id="405"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2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www.itshop.ru/Microsoft/Office/Access/2007/Korobochnye/versii/l3t1i828"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http://www.interface.ru/iarticle/files/5355_1.zip"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SQL </a:t>
            </a:r>
            <a:r>
              <a:rPr lang="ru-RU" dirty="0" smtClean="0"/>
              <a:t>язык</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a:buNone/>
            </a:pPr>
            <a:r>
              <a:rPr lang="ru-RU" dirty="0" smtClean="0"/>
              <a:t>В </a:t>
            </a:r>
            <a:r>
              <a:rPr lang="ru-RU" i="1" dirty="0" smtClean="0"/>
              <a:t>ранее разработанной БД Недвижимость </a:t>
            </a:r>
            <a:r>
              <a:rPr lang="ru-RU" dirty="0" smtClean="0"/>
              <a:t>все таблицы, созданные ранее, получили в своем названии приставку "</a:t>
            </a:r>
            <a:r>
              <a:rPr lang="en-US" dirty="0" err="1" smtClean="0"/>
              <a:t>tbl</a:t>
            </a:r>
            <a:r>
              <a:rPr lang="ru-RU" dirty="0" smtClean="0"/>
              <a:t>". Этот прием  всегда используется при создании профессионального приложения для того, чтобы отличить таблицу от запроса в окне построителя, т. к. в серьезных разработках их число может быть довольно значительным. Запрос же идентифицируют приставкой "</a:t>
            </a:r>
            <a:r>
              <a:rPr lang="en-US" dirty="0" err="1" smtClean="0"/>
              <a:t>qwr</a:t>
            </a:r>
            <a:r>
              <a:rPr lang="ru-RU" dirty="0" smtClean="0"/>
              <a:t>". </a:t>
            </a:r>
          </a:p>
          <a:p>
            <a:pPr>
              <a:buNone/>
            </a:pPr>
            <a:endParaRPr lang="ru-RU" dirty="0"/>
          </a:p>
        </p:txBody>
      </p:sp>
      <p:sp>
        <p:nvSpPr>
          <p:cNvPr id="2086"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049" name="Group 927348"/>
          <p:cNvGrpSpPr>
            <a:grpSpLocks/>
          </p:cNvGrpSpPr>
          <p:nvPr/>
        </p:nvGrpSpPr>
        <p:grpSpPr bwMode="auto">
          <a:xfrm>
            <a:off x="827584" y="692696"/>
            <a:ext cx="2736304" cy="720080"/>
            <a:chOff x="0" y="0"/>
            <a:chExt cx="1641049" cy="188966"/>
          </a:xfrm>
        </p:grpSpPr>
        <p:sp>
          <p:nvSpPr>
            <p:cNvPr id="64642" name="Shape 64642"/>
            <p:cNvSpPr>
              <a:spLocks/>
            </p:cNvSpPr>
            <p:nvPr/>
          </p:nvSpPr>
          <p:spPr bwMode="auto">
            <a:xfrm>
              <a:off x="24380" y="20817"/>
              <a:ext cx="1616605" cy="163257"/>
            </a:xfrm>
            <a:custGeom>
              <a:avLst/>
              <a:gdLst>
                <a:gd name="T0" fmla="*/ 51573 w 1616605"/>
                <a:gd name="T1" fmla="*/ 0 h 163257"/>
                <a:gd name="T2" fmla="*/ 64076 w 1616605"/>
                <a:gd name="T3" fmla="*/ 0 h 163257"/>
                <a:gd name="T4" fmla="*/ 1561546 w 1616605"/>
                <a:gd name="T5" fmla="*/ 0 h 163257"/>
                <a:gd name="T6" fmla="*/ 1573795 w 1616605"/>
                <a:gd name="T7" fmla="*/ 5732 h 163257"/>
                <a:gd name="T8" fmla="*/ 1585918 w 1616605"/>
                <a:gd name="T9" fmla="*/ 11774 h 163257"/>
                <a:gd name="T10" fmla="*/ 1595263 w 1616605"/>
                <a:gd name="T11" fmla="*/ 23536 h 163257"/>
                <a:gd name="T12" fmla="*/ 1604355 w 1616605"/>
                <a:gd name="T13" fmla="*/ 35606 h 163257"/>
                <a:gd name="T14" fmla="*/ 1610291 w 1616605"/>
                <a:gd name="T15" fmla="*/ 47379 h 163257"/>
                <a:gd name="T16" fmla="*/ 1613448 w 1616605"/>
                <a:gd name="T17" fmla="*/ 65182 h 163257"/>
                <a:gd name="T18" fmla="*/ 1616605 w 1616605"/>
                <a:gd name="T19" fmla="*/ 79970 h 163257"/>
                <a:gd name="T20" fmla="*/ 1613448 w 1616605"/>
                <a:gd name="T21" fmla="*/ 97774 h 163257"/>
                <a:gd name="T22" fmla="*/ 1610291 w 1616605"/>
                <a:gd name="T23" fmla="*/ 112560 h 163257"/>
                <a:gd name="T24" fmla="*/ 1604355 w 1616605"/>
                <a:gd name="T25" fmla="*/ 124630 h 163257"/>
                <a:gd name="T26" fmla="*/ 1595263 w 1616605"/>
                <a:gd name="T27" fmla="*/ 136399 h 163257"/>
                <a:gd name="T28" fmla="*/ 1585918 w 1616605"/>
                <a:gd name="T29" fmla="*/ 148168 h 163257"/>
                <a:gd name="T30" fmla="*/ 1573795 w 1616605"/>
                <a:gd name="T31" fmla="*/ 154204 h 163257"/>
                <a:gd name="T32" fmla="*/ 1561546 w 1616605"/>
                <a:gd name="T33" fmla="*/ 160239 h 163257"/>
                <a:gd name="T34" fmla="*/ 1549422 w 1616605"/>
                <a:gd name="T35" fmla="*/ 163257 h 163257"/>
                <a:gd name="T36" fmla="*/ 64076 w 1616605"/>
                <a:gd name="T37" fmla="*/ 163257 h 163257"/>
                <a:gd name="T38" fmla="*/ 51573 w 1616605"/>
                <a:gd name="T39" fmla="*/ 160239 h 163257"/>
                <a:gd name="T40" fmla="*/ 39383 w 1616605"/>
                <a:gd name="T41" fmla="*/ 154204 h 163257"/>
                <a:gd name="T42" fmla="*/ 27193 w 1616605"/>
                <a:gd name="T43" fmla="*/ 148168 h 163257"/>
                <a:gd name="T44" fmla="*/ 18129 w 1616605"/>
                <a:gd name="T45" fmla="*/ 136399 h 163257"/>
                <a:gd name="T46" fmla="*/ 9065 w 1616605"/>
                <a:gd name="T47" fmla="*/ 124630 h 163257"/>
                <a:gd name="T48" fmla="*/ 2814 w 1616605"/>
                <a:gd name="T49" fmla="*/ 112560 h 163257"/>
                <a:gd name="T50" fmla="*/ 0 w 1616605"/>
                <a:gd name="T51" fmla="*/ 97774 h 163257"/>
                <a:gd name="T52" fmla="*/ 0 w 1616605"/>
                <a:gd name="T53" fmla="*/ 65182 h 163257"/>
                <a:gd name="T54" fmla="*/ 2814 w 1616605"/>
                <a:gd name="T55" fmla="*/ 47379 h 163257"/>
                <a:gd name="T56" fmla="*/ 9065 w 1616605"/>
                <a:gd name="T57" fmla="*/ 35606 h 163257"/>
                <a:gd name="T58" fmla="*/ 18129 w 1616605"/>
                <a:gd name="T59" fmla="*/ 23536 h 163257"/>
                <a:gd name="T60" fmla="*/ 27193 w 1616605"/>
                <a:gd name="T61" fmla="*/ 11774 h 163257"/>
                <a:gd name="T62" fmla="*/ 39383 w 1616605"/>
                <a:gd name="T63" fmla="*/ 5732 h 163257"/>
                <a:gd name="T64" fmla="*/ 51573 w 1616605"/>
                <a:gd name="T65" fmla="*/ 0 h 163257"/>
                <a:gd name="T66" fmla="*/ 0 w 1616605"/>
                <a:gd name="T67" fmla="*/ 0 h 163257"/>
                <a:gd name="T68" fmla="*/ 1616605 w 1616605"/>
                <a:gd name="T69" fmla="*/ 163257 h 163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1616605" h="163257">
                  <a:moveTo>
                    <a:pt x="51573" y="0"/>
                  </a:moveTo>
                  <a:lnTo>
                    <a:pt x="64076" y="0"/>
                  </a:lnTo>
                  <a:lnTo>
                    <a:pt x="1561546" y="0"/>
                  </a:lnTo>
                  <a:lnTo>
                    <a:pt x="1573795" y="5732"/>
                  </a:lnTo>
                  <a:lnTo>
                    <a:pt x="1585918" y="11774"/>
                  </a:lnTo>
                  <a:lnTo>
                    <a:pt x="1595263" y="23536"/>
                  </a:lnTo>
                  <a:lnTo>
                    <a:pt x="1604355" y="35606"/>
                  </a:lnTo>
                  <a:lnTo>
                    <a:pt x="1610291" y="47379"/>
                  </a:lnTo>
                  <a:lnTo>
                    <a:pt x="1613448" y="65182"/>
                  </a:lnTo>
                  <a:lnTo>
                    <a:pt x="1616605" y="79970"/>
                  </a:lnTo>
                  <a:lnTo>
                    <a:pt x="1613448" y="97774"/>
                  </a:lnTo>
                  <a:lnTo>
                    <a:pt x="1610291" y="112560"/>
                  </a:lnTo>
                  <a:lnTo>
                    <a:pt x="1604355" y="124630"/>
                  </a:lnTo>
                  <a:lnTo>
                    <a:pt x="1595263" y="136399"/>
                  </a:lnTo>
                  <a:lnTo>
                    <a:pt x="1585918" y="148168"/>
                  </a:lnTo>
                  <a:lnTo>
                    <a:pt x="1573795" y="154204"/>
                  </a:lnTo>
                  <a:lnTo>
                    <a:pt x="1561546" y="160239"/>
                  </a:lnTo>
                  <a:lnTo>
                    <a:pt x="1549422" y="163257"/>
                  </a:lnTo>
                  <a:lnTo>
                    <a:pt x="64076" y="163257"/>
                  </a:lnTo>
                  <a:lnTo>
                    <a:pt x="51573" y="160239"/>
                  </a:lnTo>
                  <a:lnTo>
                    <a:pt x="39383" y="154204"/>
                  </a:lnTo>
                  <a:lnTo>
                    <a:pt x="27193" y="148168"/>
                  </a:lnTo>
                  <a:lnTo>
                    <a:pt x="18129" y="136399"/>
                  </a:lnTo>
                  <a:lnTo>
                    <a:pt x="9065" y="124630"/>
                  </a:lnTo>
                  <a:lnTo>
                    <a:pt x="2814" y="112560"/>
                  </a:lnTo>
                  <a:lnTo>
                    <a:pt x="0" y="97774"/>
                  </a:lnTo>
                  <a:lnTo>
                    <a:pt x="0" y="65182"/>
                  </a:lnTo>
                  <a:lnTo>
                    <a:pt x="2814" y="47379"/>
                  </a:lnTo>
                  <a:lnTo>
                    <a:pt x="9065" y="35606"/>
                  </a:lnTo>
                  <a:lnTo>
                    <a:pt x="18129" y="23536"/>
                  </a:lnTo>
                  <a:lnTo>
                    <a:pt x="27193" y="11774"/>
                  </a:lnTo>
                  <a:lnTo>
                    <a:pt x="39383" y="5732"/>
                  </a:lnTo>
                  <a:lnTo>
                    <a:pt x="51573"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64643" name="Shape 64643"/>
            <p:cNvSpPr>
              <a:spLocks/>
            </p:cNvSpPr>
            <p:nvPr/>
          </p:nvSpPr>
          <p:spPr bwMode="auto">
            <a:xfrm>
              <a:off x="1580062" y="133477"/>
              <a:ext cx="60986" cy="55489"/>
            </a:xfrm>
            <a:custGeom>
              <a:avLst/>
              <a:gdLst>
                <a:gd name="T0" fmla="*/ 0 w 60986"/>
                <a:gd name="T1" fmla="*/ 55489 h 55489"/>
                <a:gd name="T2" fmla="*/ 11167 w 60986"/>
                <a:gd name="T3" fmla="*/ 52709 h 55489"/>
                <a:gd name="T4" fmla="*/ 23417 w 60986"/>
                <a:gd name="T5" fmla="*/ 46674 h 55489"/>
                <a:gd name="T6" fmla="*/ 35540 w 60986"/>
                <a:gd name="T7" fmla="*/ 40639 h 55489"/>
                <a:gd name="T8" fmla="*/ 45011 w 60986"/>
                <a:gd name="T9" fmla="*/ 28870 h 55489"/>
                <a:gd name="T10" fmla="*/ 53977 w 60986"/>
                <a:gd name="T11" fmla="*/ 17101 h 55489"/>
                <a:gd name="T12" fmla="*/ 59912 w 60986"/>
                <a:gd name="T13" fmla="*/ 5031 h 55489"/>
                <a:gd name="T14" fmla="*/ 60986 w 60986"/>
                <a:gd name="T15" fmla="*/ 0 h 55489"/>
                <a:gd name="T16" fmla="*/ 0 w 60986"/>
                <a:gd name="T17" fmla="*/ 0 h 55489"/>
                <a:gd name="T18" fmla="*/ 60986 w 60986"/>
                <a:gd name="T19" fmla="*/ 55489 h 55489"/>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60986" h="55489">
                  <a:moveTo>
                    <a:pt x="0" y="55489"/>
                  </a:moveTo>
                  <a:lnTo>
                    <a:pt x="11167" y="52709"/>
                  </a:lnTo>
                  <a:lnTo>
                    <a:pt x="23417" y="46674"/>
                  </a:lnTo>
                  <a:lnTo>
                    <a:pt x="35540" y="40639"/>
                  </a:lnTo>
                  <a:lnTo>
                    <a:pt x="45011" y="28870"/>
                  </a:lnTo>
                  <a:lnTo>
                    <a:pt x="53977" y="17101"/>
                  </a:lnTo>
                  <a:lnTo>
                    <a:pt x="59912" y="5031"/>
                  </a:lnTo>
                  <a:lnTo>
                    <a:pt x="60986" y="0"/>
                  </a:lnTo>
                </a:path>
              </a:pathLst>
            </a:custGeom>
            <a:noFill/>
            <a:ln w="305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44" name="Shape 64644"/>
            <p:cNvSpPr>
              <a:spLocks/>
            </p:cNvSpPr>
            <p:nvPr/>
          </p:nvSpPr>
          <p:spPr bwMode="auto">
            <a:xfrm>
              <a:off x="29694" y="25945"/>
              <a:ext cx="1611355" cy="163021"/>
            </a:xfrm>
            <a:custGeom>
              <a:avLst/>
              <a:gdLst>
                <a:gd name="T0" fmla="*/ 63089 w 1611355"/>
                <a:gd name="T1" fmla="*/ 163021 h 163021"/>
                <a:gd name="T2" fmla="*/ 51573 w 1611355"/>
                <a:gd name="T3" fmla="*/ 160241 h 163021"/>
                <a:gd name="T4" fmla="*/ 39383 w 1611355"/>
                <a:gd name="T5" fmla="*/ 154206 h 163021"/>
                <a:gd name="T6" fmla="*/ 27193 w 1611355"/>
                <a:gd name="T7" fmla="*/ 148172 h 163021"/>
                <a:gd name="T8" fmla="*/ 18128 w 1611355"/>
                <a:gd name="T9" fmla="*/ 136403 h 163021"/>
                <a:gd name="T10" fmla="*/ 9065 w 1611355"/>
                <a:gd name="T11" fmla="*/ 124633 h 163021"/>
                <a:gd name="T12" fmla="*/ 2812 w 1611355"/>
                <a:gd name="T13" fmla="*/ 112563 h 163021"/>
                <a:gd name="T14" fmla="*/ 0 w 1611355"/>
                <a:gd name="T15" fmla="*/ 97775 h 163021"/>
                <a:gd name="T16" fmla="*/ 0 w 1611355"/>
                <a:gd name="T17" fmla="*/ 65185 h 163021"/>
                <a:gd name="T18" fmla="*/ 2812 w 1611355"/>
                <a:gd name="T19" fmla="*/ 47381 h 163021"/>
                <a:gd name="T20" fmla="*/ 9065 w 1611355"/>
                <a:gd name="T21" fmla="*/ 35606 h 163021"/>
                <a:gd name="T22" fmla="*/ 18128 w 1611355"/>
                <a:gd name="T23" fmla="*/ 23535 h 163021"/>
                <a:gd name="T24" fmla="*/ 27193 w 1611355"/>
                <a:gd name="T25" fmla="*/ 11774 h 163021"/>
                <a:gd name="T26" fmla="*/ 39383 w 1611355"/>
                <a:gd name="T27" fmla="*/ 5732 h 163021"/>
                <a:gd name="T28" fmla="*/ 51573 w 1611355"/>
                <a:gd name="T29" fmla="*/ 0 h 163021"/>
                <a:gd name="T30" fmla="*/ 64075 w 1611355"/>
                <a:gd name="T31" fmla="*/ 0 h 163021"/>
                <a:gd name="T32" fmla="*/ 1561535 w 1611355"/>
                <a:gd name="T33" fmla="*/ 0 h 163021"/>
                <a:gd name="T34" fmla="*/ 1573785 w 1611355"/>
                <a:gd name="T35" fmla="*/ 5732 h 163021"/>
                <a:gd name="T36" fmla="*/ 1585908 w 1611355"/>
                <a:gd name="T37" fmla="*/ 11774 h 163021"/>
                <a:gd name="T38" fmla="*/ 1595379 w 1611355"/>
                <a:gd name="T39" fmla="*/ 23535 h 163021"/>
                <a:gd name="T40" fmla="*/ 1604345 w 1611355"/>
                <a:gd name="T41" fmla="*/ 35606 h 163021"/>
                <a:gd name="T42" fmla="*/ 1610281 w 1611355"/>
                <a:gd name="T43" fmla="*/ 47381 h 163021"/>
                <a:gd name="T44" fmla="*/ 1611355 w 1611355"/>
                <a:gd name="T45" fmla="*/ 53438 h 163021"/>
                <a:gd name="T46" fmla="*/ 0 w 1611355"/>
                <a:gd name="T47" fmla="*/ 0 h 163021"/>
                <a:gd name="T48" fmla="*/ 1611355 w 1611355"/>
                <a:gd name="T49" fmla="*/ 163021 h 16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1611355" h="163021">
                  <a:moveTo>
                    <a:pt x="63089" y="163021"/>
                  </a:moveTo>
                  <a:lnTo>
                    <a:pt x="51573" y="160241"/>
                  </a:lnTo>
                  <a:lnTo>
                    <a:pt x="39383" y="154206"/>
                  </a:lnTo>
                  <a:lnTo>
                    <a:pt x="27193" y="148172"/>
                  </a:lnTo>
                  <a:lnTo>
                    <a:pt x="18128" y="136403"/>
                  </a:lnTo>
                  <a:lnTo>
                    <a:pt x="9065" y="124633"/>
                  </a:lnTo>
                  <a:lnTo>
                    <a:pt x="2812" y="112563"/>
                  </a:lnTo>
                  <a:lnTo>
                    <a:pt x="0" y="97775"/>
                  </a:lnTo>
                  <a:lnTo>
                    <a:pt x="0" y="65185"/>
                  </a:lnTo>
                  <a:lnTo>
                    <a:pt x="2812" y="47381"/>
                  </a:lnTo>
                  <a:lnTo>
                    <a:pt x="9065" y="35606"/>
                  </a:lnTo>
                  <a:lnTo>
                    <a:pt x="18128" y="23535"/>
                  </a:lnTo>
                  <a:lnTo>
                    <a:pt x="27193" y="11774"/>
                  </a:lnTo>
                  <a:lnTo>
                    <a:pt x="39383" y="5732"/>
                  </a:lnTo>
                  <a:lnTo>
                    <a:pt x="51573" y="0"/>
                  </a:lnTo>
                  <a:lnTo>
                    <a:pt x="64075" y="0"/>
                  </a:lnTo>
                  <a:lnTo>
                    <a:pt x="1561535" y="0"/>
                  </a:lnTo>
                  <a:lnTo>
                    <a:pt x="1573785" y="5732"/>
                  </a:lnTo>
                  <a:lnTo>
                    <a:pt x="1585908" y="11774"/>
                  </a:lnTo>
                  <a:lnTo>
                    <a:pt x="1595379" y="23535"/>
                  </a:lnTo>
                  <a:lnTo>
                    <a:pt x="1604345" y="35606"/>
                  </a:lnTo>
                  <a:lnTo>
                    <a:pt x="1610281" y="47381"/>
                  </a:lnTo>
                  <a:lnTo>
                    <a:pt x="1611355" y="53438"/>
                  </a:lnTo>
                </a:path>
              </a:pathLst>
            </a:custGeom>
            <a:noFill/>
            <a:ln w="305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45" name="Shape 64645"/>
            <p:cNvSpPr>
              <a:spLocks/>
            </p:cNvSpPr>
            <p:nvPr/>
          </p:nvSpPr>
          <p:spPr bwMode="auto">
            <a:xfrm>
              <a:off x="0" y="0"/>
              <a:ext cx="1616612" cy="163252"/>
            </a:xfrm>
            <a:custGeom>
              <a:avLst/>
              <a:gdLst>
                <a:gd name="T0" fmla="*/ 66888 w 1616612"/>
                <a:gd name="T1" fmla="*/ 0 h 163252"/>
                <a:gd name="T2" fmla="*/ 1552461 w 1616612"/>
                <a:gd name="T3" fmla="*/ 0 h 163252"/>
                <a:gd name="T4" fmla="*/ 1564710 w 1616612"/>
                <a:gd name="T5" fmla="*/ 3015 h 163252"/>
                <a:gd name="T6" fmla="*/ 1576833 w 1616612"/>
                <a:gd name="T7" fmla="*/ 8747 h 163252"/>
                <a:gd name="T8" fmla="*/ 1589083 w 1616612"/>
                <a:gd name="T9" fmla="*/ 14788 h 163252"/>
                <a:gd name="T10" fmla="*/ 1598175 w 1616612"/>
                <a:gd name="T11" fmla="*/ 23535 h 163252"/>
                <a:gd name="T12" fmla="*/ 1604363 w 1616612"/>
                <a:gd name="T13" fmla="*/ 35606 h 163252"/>
                <a:gd name="T14" fmla="*/ 1610298 w 1616612"/>
                <a:gd name="T15" fmla="*/ 50395 h 163252"/>
                <a:gd name="T16" fmla="*/ 1616612 w 1616612"/>
                <a:gd name="T17" fmla="*/ 65183 h 163252"/>
                <a:gd name="T18" fmla="*/ 1616612 w 1616612"/>
                <a:gd name="T19" fmla="*/ 97768 h 163252"/>
                <a:gd name="T20" fmla="*/ 1610298 w 1616612"/>
                <a:gd name="T21" fmla="*/ 112857 h 163252"/>
                <a:gd name="T22" fmla="*/ 1604363 w 1616612"/>
                <a:gd name="T23" fmla="*/ 127643 h 163252"/>
                <a:gd name="T24" fmla="*/ 1598175 w 1616612"/>
                <a:gd name="T25" fmla="*/ 139412 h 163252"/>
                <a:gd name="T26" fmla="*/ 1589083 w 1616612"/>
                <a:gd name="T27" fmla="*/ 151181 h 163252"/>
                <a:gd name="T28" fmla="*/ 1576833 w 1616612"/>
                <a:gd name="T29" fmla="*/ 157217 h 163252"/>
                <a:gd name="T30" fmla="*/ 1564710 w 1616612"/>
                <a:gd name="T31" fmla="*/ 163252 h 163252"/>
                <a:gd name="T32" fmla="*/ 54699 w 1616612"/>
                <a:gd name="T33" fmla="*/ 163252 h 163252"/>
                <a:gd name="T34" fmla="*/ 39384 w 1616612"/>
                <a:gd name="T35" fmla="*/ 157217 h 163252"/>
                <a:gd name="T36" fmla="*/ 30319 w 1616612"/>
                <a:gd name="T37" fmla="*/ 151181 h 163252"/>
                <a:gd name="T38" fmla="*/ 21254 w 1616612"/>
                <a:gd name="T39" fmla="*/ 139412 h 163252"/>
                <a:gd name="T40" fmla="*/ 12190 w 1616612"/>
                <a:gd name="T41" fmla="*/ 127643 h 163252"/>
                <a:gd name="T42" fmla="*/ 5939 w 1616612"/>
                <a:gd name="T43" fmla="*/ 112857 h 163252"/>
                <a:gd name="T44" fmla="*/ 2813 w 1616612"/>
                <a:gd name="T45" fmla="*/ 97768 h 163252"/>
                <a:gd name="T46" fmla="*/ 0 w 1616612"/>
                <a:gd name="T47" fmla="*/ 82983 h 163252"/>
                <a:gd name="T48" fmla="*/ 2813 w 1616612"/>
                <a:gd name="T49" fmla="*/ 65183 h 163252"/>
                <a:gd name="T50" fmla="*/ 5939 w 1616612"/>
                <a:gd name="T51" fmla="*/ 50395 h 163252"/>
                <a:gd name="T52" fmla="*/ 12190 w 1616612"/>
                <a:gd name="T53" fmla="*/ 35606 h 163252"/>
                <a:gd name="T54" fmla="*/ 21254 w 1616612"/>
                <a:gd name="T55" fmla="*/ 23535 h 163252"/>
                <a:gd name="T56" fmla="*/ 30319 w 1616612"/>
                <a:gd name="T57" fmla="*/ 14788 h 163252"/>
                <a:gd name="T58" fmla="*/ 39384 w 1616612"/>
                <a:gd name="T59" fmla="*/ 8747 h 163252"/>
                <a:gd name="T60" fmla="*/ 54699 w 1616612"/>
                <a:gd name="T61" fmla="*/ 3015 h 163252"/>
                <a:gd name="T62" fmla="*/ 66888 w 1616612"/>
                <a:gd name="T63" fmla="*/ 0 h 163252"/>
                <a:gd name="T64" fmla="*/ 0 w 1616612"/>
                <a:gd name="T65" fmla="*/ 0 h 163252"/>
                <a:gd name="T66" fmla="*/ 1616612 w 1616612"/>
                <a:gd name="T67" fmla="*/ 163252 h 163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616612" h="163252">
                  <a:moveTo>
                    <a:pt x="66888" y="0"/>
                  </a:moveTo>
                  <a:lnTo>
                    <a:pt x="1552461" y="0"/>
                  </a:lnTo>
                  <a:lnTo>
                    <a:pt x="1564710" y="3015"/>
                  </a:lnTo>
                  <a:lnTo>
                    <a:pt x="1576833" y="8747"/>
                  </a:lnTo>
                  <a:lnTo>
                    <a:pt x="1589083" y="14788"/>
                  </a:lnTo>
                  <a:lnTo>
                    <a:pt x="1598175" y="23535"/>
                  </a:lnTo>
                  <a:lnTo>
                    <a:pt x="1604363" y="35606"/>
                  </a:lnTo>
                  <a:lnTo>
                    <a:pt x="1610298" y="50395"/>
                  </a:lnTo>
                  <a:lnTo>
                    <a:pt x="1616612" y="65183"/>
                  </a:lnTo>
                  <a:lnTo>
                    <a:pt x="1616612" y="97768"/>
                  </a:lnTo>
                  <a:lnTo>
                    <a:pt x="1610298" y="112857"/>
                  </a:lnTo>
                  <a:lnTo>
                    <a:pt x="1604363" y="127643"/>
                  </a:lnTo>
                  <a:lnTo>
                    <a:pt x="1598175" y="139412"/>
                  </a:lnTo>
                  <a:lnTo>
                    <a:pt x="1589083" y="151181"/>
                  </a:lnTo>
                  <a:lnTo>
                    <a:pt x="1576833" y="157217"/>
                  </a:lnTo>
                  <a:lnTo>
                    <a:pt x="1564710" y="163252"/>
                  </a:lnTo>
                  <a:lnTo>
                    <a:pt x="54699" y="163252"/>
                  </a:lnTo>
                  <a:lnTo>
                    <a:pt x="39384" y="157217"/>
                  </a:lnTo>
                  <a:lnTo>
                    <a:pt x="30319" y="151181"/>
                  </a:lnTo>
                  <a:lnTo>
                    <a:pt x="21254" y="139412"/>
                  </a:lnTo>
                  <a:lnTo>
                    <a:pt x="12190" y="127643"/>
                  </a:lnTo>
                  <a:lnTo>
                    <a:pt x="5939" y="112857"/>
                  </a:lnTo>
                  <a:lnTo>
                    <a:pt x="2813" y="97768"/>
                  </a:lnTo>
                  <a:lnTo>
                    <a:pt x="0" y="82983"/>
                  </a:lnTo>
                  <a:lnTo>
                    <a:pt x="2813" y="65183"/>
                  </a:lnTo>
                  <a:lnTo>
                    <a:pt x="5939" y="50395"/>
                  </a:lnTo>
                  <a:lnTo>
                    <a:pt x="12190" y="35606"/>
                  </a:lnTo>
                  <a:lnTo>
                    <a:pt x="21254" y="23535"/>
                  </a:lnTo>
                  <a:lnTo>
                    <a:pt x="30319" y="14788"/>
                  </a:lnTo>
                  <a:lnTo>
                    <a:pt x="39384" y="8747"/>
                  </a:lnTo>
                  <a:lnTo>
                    <a:pt x="54699" y="3015"/>
                  </a:lnTo>
                  <a:lnTo>
                    <a:pt x="66888"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46" name="Shape 64646"/>
            <p:cNvSpPr>
              <a:spLocks/>
            </p:cNvSpPr>
            <p:nvPr/>
          </p:nvSpPr>
          <p:spPr bwMode="auto">
            <a:xfrm>
              <a:off x="5314" y="5127"/>
              <a:ext cx="1616602" cy="163256"/>
            </a:xfrm>
            <a:custGeom>
              <a:avLst/>
              <a:gdLst>
                <a:gd name="T0" fmla="*/ 66888 w 1616602"/>
                <a:gd name="T1" fmla="*/ 0 h 163256"/>
                <a:gd name="T2" fmla="*/ 1552451 w 1616602"/>
                <a:gd name="T3" fmla="*/ 0 h 163256"/>
                <a:gd name="T4" fmla="*/ 1564700 w 1616602"/>
                <a:gd name="T5" fmla="*/ 3015 h 163256"/>
                <a:gd name="T6" fmla="*/ 1576823 w 1616602"/>
                <a:gd name="T7" fmla="*/ 8748 h 163256"/>
                <a:gd name="T8" fmla="*/ 1589073 w 1616602"/>
                <a:gd name="T9" fmla="*/ 14789 h 163256"/>
                <a:gd name="T10" fmla="*/ 1598165 w 1616602"/>
                <a:gd name="T11" fmla="*/ 23536 h 163256"/>
                <a:gd name="T12" fmla="*/ 1604353 w 1616602"/>
                <a:gd name="T13" fmla="*/ 35606 h 163256"/>
                <a:gd name="T14" fmla="*/ 1610288 w 1616602"/>
                <a:gd name="T15" fmla="*/ 50395 h 163256"/>
                <a:gd name="T16" fmla="*/ 1616602 w 1616602"/>
                <a:gd name="T17" fmla="*/ 65181 h 163256"/>
                <a:gd name="T18" fmla="*/ 1616602 w 1616602"/>
                <a:gd name="T19" fmla="*/ 97772 h 163256"/>
                <a:gd name="T20" fmla="*/ 1610288 w 1616602"/>
                <a:gd name="T21" fmla="*/ 112860 h 163256"/>
                <a:gd name="T22" fmla="*/ 1604353 w 1616602"/>
                <a:gd name="T23" fmla="*/ 127647 h 163256"/>
                <a:gd name="T24" fmla="*/ 1598165 w 1616602"/>
                <a:gd name="T25" fmla="*/ 139416 h 163256"/>
                <a:gd name="T26" fmla="*/ 1589073 w 1616602"/>
                <a:gd name="T27" fmla="*/ 151185 h 163256"/>
                <a:gd name="T28" fmla="*/ 1576823 w 1616602"/>
                <a:gd name="T29" fmla="*/ 157221 h 163256"/>
                <a:gd name="T30" fmla="*/ 1564700 w 1616602"/>
                <a:gd name="T31" fmla="*/ 163256 h 163256"/>
                <a:gd name="T32" fmla="*/ 54698 w 1616602"/>
                <a:gd name="T33" fmla="*/ 163256 h 163256"/>
                <a:gd name="T34" fmla="*/ 39383 w 1616602"/>
                <a:gd name="T35" fmla="*/ 157221 h 163256"/>
                <a:gd name="T36" fmla="*/ 30318 w 1616602"/>
                <a:gd name="T37" fmla="*/ 151185 h 163256"/>
                <a:gd name="T38" fmla="*/ 21255 w 1616602"/>
                <a:gd name="T39" fmla="*/ 139416 h 163256"/>
                <a:gd name="T40" fmla="*/ 12190 w 1616602"/>
                <a:gd name="T41" fmla="*/ 127647 h 163256"/>
                <a:gd name="T42" fmla="*/ 5939 w 1616602"/>
                <a:gd name="T43" fmla="*/ 112860 h 163256"/>
                <a:gd name="T44" fmla="*/ 2812 w 1616602"/>
                <a:gd name="T45" fmla="*/ 97772 h 163256"/>
                <a:gd name="T46" fmla="*/ 0 w 1616602"/>
                <a:gd name="T47" fmla="*/ 82985 h 163256"/>
                <a:gd name="T48" fmla="*/ 2812 w 1616602"/>
                <a:gd name="T49" fmla="*/ 65181 h 163256"/>
                <a:gd name="T50" fmla="*/ 5939 w 1616602"/>
                <a:gd name="T51" fmla="*/ 50395 h 163256"/>
                <a:gd name="T52" fmla="*/ 12190 w 1616602"/>
                <a:gd name="T53" fmla="*/ 35606 h 163256"/>
                <a:gd name="T54" fmla="*/ 21255 w 1616602"/>
                <a:gd name="T55" fmla="*/ 23536 h 163256"/>
                <a:gd name="T56" fmla="*/ 30318 w 1616602"/>
                <a:gd name="T57" fmla="*/ 14789 h 163256"/>
                <a:gd name="T58" fmla="*/ 39383 w 1616602"/>
                <a:gd name="T59" fmla="*/ 8748 h 163256"/>
                <a:gd name="T60" fmla="*/ 54698 w 1616602"/>
                <a:gd name="T61" fmla="*/ 3015 h 163256"/>
                <a:gd name="T62" fmla="*/ 66888 w 1616602"/>
                <a:gd name="T63" fmla="*/ 0 h 163256"/>
                <a:gd name="T64" fmla="*/ 0 w 1616602"/>
                <a:gd name="T65" fmla="*/ 0 h 163256"/>
                <a:gd name="T66" fmla="*/ 1616602 w 1616602"/>
                <a:gd name="T67" fmla="*/ 163256 h 163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616602" h="163256">
                  <a:moveTo>
                    <a:pt x="66888" y="0"/>
                  </a:moveTo>
                  <a:lnTo>
                    <a:pt x="1552451" y="0"/>
                  </a:lnTo>
                  <a:lnTo>
                    <a:pt x="1564700" y="3015"/>
                  </a:lnTo>
                  <a:lnTo>
                    <a:pt x="1576823" y="8748"/>
                  </a:lnTo>
                  <a:lnTo>
                    <a:pt x="1589073" y="14789"/>
                  </a:lnTo>
                  <a:lnTo>
                    <a:pt x="1598165" y="23536"/>
                  </a:lnTo>
                  <a:lnTo>
                    <a:pt x="1604353" y="35606"/>
                  </a:lnTo>
                  <a:lnTo>
                    <a:pt x="1610288" y="50395"/>
                  </a:lnTo>
                  <a:lnTo>
                    <a:pt x="1616602" y="65181"/>
                  </a:lnTo>
                  <a:lnTo>
                    <a:pt x="1616602" y="97772"/>
                  </a:lnTo>
                  <a:lnTo>
                    <a:pt x="1610288" y="112860"/>
                  </a:lnTo>
                  <a:lnTo>
                    <a:pt x="1604353" y="127647"/>
                  </a:lnTo>
                  <a:lnTo>
                    <a:pt x="1598165" y="139416"/>
                  </a:lnTo>
                  <a:lnTo>
                    <a:pt x="1589073" y="151185"/>
                  </a:lnTo>
                  <a:lnTo>
                    <a:pt x="1576823" y="157221"/>
                  </a:lnTo>
                  <a:lnTo>
                    <a:pt x="1564700" y="163256"/>
                  </a:lnTo>
                  <a:lnTo>
                    <a:pt x="54698" y="163256"/>
                  </a:lnTo>
                  <a:lnTo>
                    <a:pt x="39383" y="157221"/>
                  </a:lnTo>
                  <a:lnTo>
                    <a:pt x="30318" y="151185"/>
                  </a:lnTo>
                  <a:lnTo>
                    <a:pt x="21255" y="139416"/>
                  </a:lnTo>
                  <a:lnTo>
                    <a:pt x="12190" y="127647"/>
                  </a:lnTo>
                  <a:lnTo>
                    <a:pt x="5939" y="112860"/>
                  </a:lnTo>
                  <a:lnTo>
                    <a:pt x="2812" y="97772"/>
                  </a:lnTo>
                  <a:lnTo>
                    <a:pt x="0" y="82985"/>
                  </a:lnTo>
                  <a:lnTo>
                    <a:pt x="2812" y="65181"/>
                  </a:lnTo>
                  <a:lnTo>
                    <a:pt x="5939" y="50395"/>
                  </a:lnTo>
                  <a:lnTo>
                    <a:pt x="12190" y="35606"/>
                  </a:lnTo>
                  <a:lnTo>
                    <a:pt x="21255" y="23536"/>
                  </a:lnTo>
                  <a:lnTo>
                    <a:pt x="30318" y="14789"/>
                  </a:lnTo>
                  <a:lnTo>
                    <a:pt x="39383" y="8748"/>
                  </a:lnTo>
                  <a:lnTo>
                    <a:pt x="54698" y="3015"/>
                  </a:lnTo>
                  <a:lnTo>
                    <a:pt x="66888" y="0"/>
                  </a:lnTo>
                </a:path>
              </a:pathLst>
            </a:custGeom>
            <a:noFill/>
            <a:ln w="305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47" name="Shape 64647"/>
            <p:cNvSpPr>
              <a:spLocks/>
            </p:cNvSpPr>
            <p:nvPr/>
          </p:nvSpPr>
          <p:spPr bwMode="auto">
            <a:xfrm>
              <a:off x="371954" y="32591"/>
              <a:ext cx="82513" cy="95052"/>
            </a:xfrm>
            <a:custGeom>
              <a:avLst/>
              <a:gdLst>
                <a:gd name="T0" fmla="*/ 0 w 82513"/>
                <a:gd name="T1" fmla="*/ 0 h 95052"/>
                <a:gd name="T2" fmla="*/ 82513 w 82513"/>
                <a:gd name="T3" fmla="*/ 0 h 95052"/>
                <a:gd name="T4" fmla="*/ 82513 w 82513"/>
                <a:gd name="T5" fmla="*/ 95052 h 95052"/>
                <a:gd name="T6" fmla="*/ 58128 w 82513"/>
                <a:gd name="T7" fmla="*/ 95052 h 95052"/>
                <a:gd name="T8" fmla="*/ 58128 w 82513"/>
                <a:gd name="T9" fmla="*/ 17804 h 95052"/>
                <a:gd name="T10" fmla="*/ 24373 w 82513"/>
                <a:gd name="T11" fmla="*/ 17804 h 95052"/>
                <a:gd name="T12" fmla="*/ 24373 w 82513"/>
                <a:gd name="T13" fmla="*/ 95052 h 95052"/>
                <a:gd name="T14" fmla="*/ 0 w 82513"/>
                <a:gd name="T15" fmla="*/ 95052 h 95052"/>
                <a:gd name="T16" fmla="*/ 0 w 82513"/>
                <a:gd name="T17" fmla="*/ 0 h 95052"/>
                <a:gd name="T18" fmla="*/ 0 w 82513"/>
                <a:gd name="T19" fmla="*/ 0 h 95052"/>
                <a:gd name="T20" fmla="*/ 82513 w 82513"/>
                <a:gd name="T21" fmla="*/ 95052 h 9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2513" h="95052">
                  <a:moveTo>
                    <a:pt x="0" y="0"/>
                  </a:moveTo>
                  <a:lnTo>
                    <a:pt x="82513" y="0"/>
                  </a:lnTo>
                  <a:lnTo>
                    <a:pt x="82513" y="95052"/>
                  </a:lnTo>
                  <a:lnTo>
                    <a:pt x="58128" y="95052"/>
                  </a:lnTo>
                  <a:lnTo>
                    <a:pt x="58128" y="17804"/>
                  </a:lnTo>
                  <a:lnTo>
                    <a:pt x="24373" y="17804"/>
                  </a:lnTo>
                  <a:lnTo>
                    <a:pt x="24373" y="95052"/>
                  </a:lnTo>
                  <a:lnTo>
                    <a:pt x="0" y="9505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48" name="Shape 64648"/>
            <p:cNvSpPr>
              <a:spLocks/>
            </p:cNvSpPr>
            <p:nvPr/>
          </p:nvSpPr>
          <p:spPr bwMode="auto">
            <a:xfrm>
              <a:off x="472601" y="56424"/>
              <a:ext cx="36565" cy="94758"/>
            </a:xfrm>
            <a:custGeom>
              <a:avLst/>
              <a:gdLst>
                <a:gd name="T0" fmla="*/ 36559 w 36565"/>
                <a:gd name="T1" fmla="*/ 0 h 94758"/>
                <a:gd name="T2" fmla="*/ 36565 w 36565"/>
                <a:gd name="T3" fmla="*/ 0 h 94758"/>
                <a:gd name="T4" fmla="*/ 36565 w 36565"/>
                <a:gd name="T5" fmla="*/ 14790 h 94758"/>
                <a:gd name="T6" fmla="*/ 36559 w 36565"/>
                <a:gd name="T7" fmla="*/ 14790 h 94758"/>
                <a:gd name="T8" fmla="*/ 30624 w 36565"/>
                <a:gd name="T9" fmla="*/ 14790 h 94758"/>
                <a:gd name="T10" fmla="*/ 30624 w 36565"/>
                <a:gd name="T11" fmla="*/ 17807 h 94758"/>
                <a:gd name="T12" fmla="*/ 27504 w 36565"/>
                <a:gd name="T13" fmla="*/ 17807 h 94758"/>
                <a:gd name="T14" fmla="*/ 24373 w 36565"/>
                <a:gd name="T15" fmla="*/ 20524 h 94758"/>
                <a:gd name="T16" fmla="*/ 24373 w 36565"/>
                <a:gd name="T17" fmla="*/ 23540 h 94758"/>
                <a:gd name="T18" fmla="*/ 21253 w 36565"/>
                <a:gd name="T19" fmla="*/ 26559 h 94758"/>
                <a:gd name="T20" fmla="*/ 21253 w 36565"/>
                <a:gd name="T21" fmla="*/ 32594 h 94758"/>
                <a:gd name="T22" fmla="*/ 21253 w 36565"/>
                <a:gd name="T23" fmla="*/ 35612 h 94758"/>
                <a:gd name="T24" fmla="*/ 21253 w 36565"/>
                <a:gd name="T25" fmla="*/ 44363 h 94758"/>
                <a:gd name="T26" fmla="*/ 21253 w 36565"/>
                <a:gd name="T27" fmla="*/ 47380 h 94758"/>
                <a:gd name="T28" fmla="*/ 24373 w 36565"/>
                <a:gd name="T29" fmla="*/ 47380 h 94758"/>
                <a:gd name="T30" fmla="*/ 24373 w 36565"/>
                <a:gd name="T31" fmla="*/ 50398 h 94758"/>
                <a:gd name="T32" fmla="*/ 24373 w 36565"/>
                <a:gd name="T33" fmla="*/ 53416 h 94758"/>
                <a:gd name="T34" fmla="*/ 27504 w 36565"/>
                <a:gd name="T35" fmla="*/ 53416 h 94758"/>
                <a:gd name="T36" fmla="*/ 27504 w 36565"/>
                <a:gd name="T37" fmla="*/ 56433 h 94758"/>
                <a:gd name="T38" fmla="*/ 30624 w 36565"/>
                <a:gd name="T39" fmla="*/ 56433 h 94758"/>
                <a:gd name="T40" fmla="*/ 33755 w 36565"/>
                <a:gd name="T41" fmla="*/ 56433 h 94758"/>
                <a:gd name="T42" fmla="*/ 33755 w 36565"/>
                <a:gd name="T43" fmla="*/ 59149 h 94758"/>
                <a:gd name="T44" fmla="*/ 36565 w 36565"/>
                <a:gd name="T45" fmla="*/ 59149 h 94758"/>
                <a:gd name="T46" fmla="*/ 36565 w 36565"/>
                <a:gd name="T47" fmla="*/ 71220 h 94758"/>
                <a:gd name="T48" fmla="*/ 36559 w 36565"/>
                <a:gd name="T49" fmla="*/ 71220 h 94758"/>
                <a:gd name="T50" fmla="*/ 33755 w 36565"/>
                <a:gd name="T51" fmla="*/ 71220 h 94758"/>
                <a:gd name="T52" fmla="*/ 30624 w 36565"/>
                <a:gd name="T53" fmla="*/ 71220 h 94758"/>
                <a:gd name="T54" fmla="*/ 27504 w 36565"/>
                <a:gd name="T55" fmla="*/ 68202 h 94758"/>
                <a:gd name="T56" fmla="*/ 24373 w 36565"/>
                <a:gd name="T57" fmla="*/ 68202 h 94758"/>
                <a:gd name="T58" fmla="*/ 24373 w 36565"/>
                <a:gd name="T59" fmla="*/ 65184 h 94758"/>
                <a:gd name="T60" fmla="*/ 21253 w 36565"/>
                <a:gd name="T61" fmla="*/ 65184 h 94758"/>
                <a:gd name="T62" fmla="*/ 21253 w 36565"/>
                <a:gd name="T63" fmla="*/ 94758 h 94758"/>
                <a:gd name="T64" fmla="*/ 0 w 36565"/>
                <a:gd name="T65" fmla="*/ 94758 h 94758"/>
                <a:gd name="T66" fmla="*/ 0 w 36565"/>
                <a:gd name="T67" fmla="*/ 2718 h 94758"/>
                <a:gd name="T68" fmla="*/ 21253 w 36565"/>
                <a:gd name="T69" fmla="*/ 2718 h 94758"/>
                <a:gd name="T70" fmla="*/ 21253 w 36565"/>
                <a:gd name="T71" fmla="*/ 8759 h 94758"/>
                <a:gd name="T72" fmla="*/ 24373 w 36565"/>
                <a:gd name="T73" fmla="*/ 8759 h 94758"/>
                <a:gd name="T74" fmla="*/ 24373 w 36565"/>
                <a:gd name="T75" fmla="*/ 5732 h 94758"/>
                <a:gd name="T76" fmla="*/ 27504 w 36565"/>
                <a:gd name="T77" fmla="*/ 5732 h 94758"/>
                <a:gd name="T78" fmla="*/ 27504 w 36565"/>
                <a:gd name="T79" fmla="*/ 2718 h 94758"/>
                <a:gd name="T80" fmla="*/ 30624 w 36565"/>
                <a:gd name="T81" fmla="*/ 2718 h 94758"/>
                <a:gd name="T82" fmla="*/ 33755 w 36565"/>
                <a:gd name="T83" fmla="*/ 2718 h 94758"/>
                <a:gd name="T84" fmla="*/ 36559 w 36565"/>
                <a:gd name="T85" fmla="*/ 0 h 94758"/>
                <a:gd name="T86" fmla="*/ 0 w 36565"/>
                <a:gd name="T87" fmla="*/ 0 h 94758"/>
                <a:gd name="T88" fmla="*/ 36565 w 36565"/>
                <a:gd name="T89" fmla="*/ 94758 h 94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36565" h="94758">
                  <a:moveTo>
                    <a:pt x="36559" y="0"/>
                  </a:moveTo>
                  <a:lnTo>
                    <a:pt x="36565" y="0"/>
                  </a:lnTo>
                  <a:lnTo>
                    <a:pt x="36565" y="14790"/>
                  </a:lnTo>
                  <a:lnTo>
                    <a:pt x="36559" y="14790"/>
                  </a:lnTo>
                  <a:lnTo>
                    <a:pt x="30624" y="14790"/>
                  </a:lnTo>
                  <a:lnTo>
                    <a:pt x="30624" y="17807"/>
                  </a:lnTo>
                  <a:lnTo>
                    <a:pt x="27504" y="17807"/>
                  </a:lnTo>
                  <a:lnTo>
                    <a:pt x="24373" y="20524"/>
                  </a:lnTo>
                  <a:lnTo>
                    <a:pt x="24373" y="23540"/>
                  </a:lnTo>
                  <a:lnTo>
                    <a:pt x="21253" y="26559"/>
                  </a:lnTo>
                  <a:lnTo>
                    <a:pt x="21253" y="32594"/>
                  </a:lnTo>
                  <a:lnTo>
                    <a:pt x="21253" y="35612"/>
                  </a:lnTo>
                  <a:lnTo>
                    <a:pt x="21253" y="44363"/>
                  </a:lnTo>
                  <a:lnTo>
                    <a:pt x="21253" y="47380"/>
                  </a:lnTo>
                  <a:lnTo>
                    <a:pt x="24373" y="47380"/>
                  </a:lnTo>
                  <a:lnTo>
                    <a:pt x="24373" y="50398"/>
                  </a:lnTo>
                  <a:lnTo>
                    <a:pt x="24373" y="53416"/>
                  </a:lnTo>
                  <a:lnTo>
                    <a:pt x="27504" y="53416"/>
                  </a:lnTo>
                  <a:lnTo>
                    <a:pt x="27504" y="56433"/>
                  </a:lnTo>
                  <a:lnTo>
                    <a:pt x="30624" y="56433"/>
                  </a:lnTo>
                  <a:lnTo>
                    <a:pt x="33755" y="56433"/>
                  </a:lnTo>
                  <a:lnTo>
                    <a:pt x="33755" y="59149"/>
                  </a:lnTo>
                  <a:lnTo>
                    <a:pt x="36565" y="59149"/>
                  </a:lnTo>
                  <a:lnTo>
                    <a:pt x="36565" y="71220"/>
                  </a:lnTo>
                  <a:lnTo>
                    <a:pt x="36559" y="71220"/>
                  </a:lnTo>
                  <a:lnTo>
                    <a:pt x="33755" y="71220"/>
                  </a:lnTo>
                  <a:lnTo>
                    <a:pt x="30624" y="71220"/>
                  </a:lnTo>
                  <a:lnTo>
                    <a:pt x="27504" y="68202"/>
                  </a:lnTo>
                  <a:lnTo>
                    <a:pt x="24373" y="68202"/>
                  </a:lnTo>
                  <a:lnTo>
                    <a:pt x="24373" y="65184"/>
                  </a:lnTo>
                  <a:lnTo>
                    <a:pt x="21253" y="65184"/>
                  </a:lnTo>
                  <a:lnTo>
                    <a:pt x="21253" y="94758"/>
                  </a:lnTo>
                  <a:lnTo>
                    <a:pt x="0" y="94758"/>
                  </a:lnTo>
                  <a:lnTo>
                    <a:pt x="0" y="2718"/>
                  </a:lnTo>
                  <a:lnTo>
                    <a:pt x="21253" y="2718"/>
                  </a:lnTo>
                  <a:lnTo>
                    <a:pt x="21253" y="8759"/>
                  </a:lnTo>
                  <a:lnTo>
                    <a:pt x="24373" y="8759"/>
                  </a:lnTo>
                  <a:lnTo>
                    <a:pt x="24373" y="5732"/>
                  </a:lnTo>
                  <a:lnTo>
                    <a:pt x="27504" y="5732"/>
                  </a:lnTo>
                  <a:lnTo>
                    <a:pt x="27504" y="2718"/>
                  </a:lnTo>
                  <a:lnTo>
                    <a:pt x="30624" y="2718"/>
                  </a:lnTo>
                  <a:lnTo>
                    <a:pt x="33755" y="2718"/>
                  </a:lnTo>
                  <a:lnTo>
                    <a:pt x="3655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49" name="Shape 64649"/>
            <p:cNvSpPr>
              <a:spLocks/>
            </p:cNvSpPr>
            <p:nvPr/>
          </p:nvSpPr>
          <p:spPr bwMode="auto">
            <a:xfrm>
              <a:off x="509167" y="56424"/>
              <a:ext cx="39697" cy="71220"/>
            </a:xfrm>
            <a:custGeom>
              <a:avLst/>
              <a:gdLst>
                <a:gd name="T0" fmla="*/ 0 w 39697"/>
                <a:gd name="T1" fmla="*/ 0 h 71220"/>
                <a:gd name="T2" fmla="*/ 3125 w 39697"/>
                <a:gd name="T3" fmla="*/ 0 h 71220"/>
                <a:gd name="T4" fmla="*/ 6245 w 39697"/>
                <a:gd name="T5" fmla="*/ 0 h 71220"/>
                <a:gd name="T6" fmla="*/ 15312 w 39697"/>
                <a:gd name="T7" fmla="*/ 0 h 71220"/>
                <a:gd name="T8" fmla="*/ 18444 w 39697"/>
                <a:gd name="T9" fmla="*/ 2718 h 71220"/>
                <a:gd name="T10" fmla="*/ 21563 w 39697"/>
                <a:gd name="T11" fmla="*/ 2718 h 71220"/>
                <a:gd name="T12" fmla="*/ 24379 w 39697"/>
                <a:gd name="T13" fmla="*/ 5732 h 71220"/>
                <a:gd name="T14" fmla="*/ 27511 w 39697"/>
                <a:gd name="T15" fmla="*/ 5732 h 71220"/>
                <a:gd name="T16" fmla="*/ 27511 w 39697"/>
                <a:gd name="T17" fmla="*/ 8759 h 71220"/>
                <a:gd name="T18" fmla="*/ 30630 w 39697"/>
                <a:gd name="T19" fmla="*/ 11773 h 71220"/>
                <a:gd name="T20" fmla="*/ 33762 w 39697"/>
                <a:gd name="T21" fmla="*/ 14790 h 71220"/>
                <a:gd name="T22" fmla="*/ 33762 w 39697"/>
                <a:gd name="T23" fmla="*/ 17807 h 71220"/>
                <a:gd name="T24" fmla="*/ 36565 w 39697"/>
                <a:gd name="T25" fmla="*/ 20524 h 71220"/>
                <a:gd name="T26" fmla="*/ 36565 w 39697"/>
                <a:gd name="T27" fmla="*/ 26559 h 71220"/>
                <a:gd name="T28" fmla="*/ 39697 w 39697"/>
                <a:gd name="T29" fmla="*/ 29576 h 71220"/>
                <a:gd name="T30" fmla="*/ 39697 w 39697"/>
                <a:gd name="T31" fmla="*/ 44363 h 71220"/>
                <a:gd name="T32" fmla="*/ 36565 w 39697"/>
                <a:gd name="T33" fmla="*/ 47380 h 71220"/>
                <a:gd name="T34" fmla="*/ 36565 w 39697"/>
                <a:gd name="T35" fmla="*/ 53416 h 71220"/>
                <a:gd name="T36" fmla="*/ 33762 w 39697"/>
                <a:gd name="T37" fmla="*/ 56433 h 71220"/>
                <a:gd name="T38" fmla="*/ 33762 w 39697"/>
                <a:gd name="T39" fmla="*/ 59149 h 71220"/>
                <a:gd name="T40" fmla="*/ 30630 w 39697"/>
                <a:gd name="T41" fmla="*/ 62168 h 71220"/>
                <a:gd name="T42" fmla="*/ 27511 w 39697"/>
                <a:gd name="T43" fmla="*/ 65184 h 71220"/>
                <a:gd name="T44" fmla="*/ 24379 w 39697"/>
                <a:gd name="T45" fmla="*/ 68202 h 71220"/>
                <a:gd name="T46" fmla="*/ 21563 w 39697"/>
                <a:gd name="T47" fmla="*/ 71220 h 71220"/>
                <a:gd name="T48" fmla="*/ 6245 w 39697"/>
                <a:gd name="T49" fmla="*/ 71220 h 71220"/>
                <a:gd name="T50" fmla="*/ 3125 w 39697"/>
                <a:gd name="T51" fmla="*/ 71220 h 71220"/>
                <a:gd name="T52" fmla="*/ 0 w 39697"/>
                <a:gd name="T53" fmla="*/ 71220 h 71220"/>
                <a:gd name="T54" fmla="*/ 0 w 39697"/>
                <a:gd name="T55" fmla="*/ 59149 h 71220"/>
                <a:gd name="T56" fmla="*/ 3125 w 39697"/>
                <a:gd name="T57" fmla="*/ 59149 h 71220"/>
                <a:gd name="T58" fmla="*/ 3125 w 39697"/>
                <a:gd name="T59" fmla="*/ 56433 h 71220"/>
                <a:gd name="T60" fmla="*/ 6245 w 39697"/>
                <a:gd name="T61" fmla="*/ 56433 h 71220"/>
                <a:gd name="T62" fmla="*/ 9377 w 39697"/>
                <a:gd name="T63" fmla="*/ 56433 h 71220"/>
                <a:gd name="T64" fmla="*/ 9377 w 39697"/>
                <a:gd name="T65" fmla="*/ 53416 h 71220"/>
                <a:gd name="T66" fmla="*/ 12193 w 39697"/>
                <a:gd name="T67" fmla="*/ 53416 h 71220"/>
                <a:gd name="T68" fmla="*/ 12193 w 39697"/>
                <a:gd name="T69" fmla="*/ 50398 h 71220"/>
                <a:gd name="T70" fmla="*/ 12193 w 39697"/>
                <a:gd name="T71" fmla="*/ 47380 h 71220"/>
                <a:gd name="T72" fmla="*/ 15312 w 39697"/>
                <a:gd name="T73" fmla="*/ 47380 h 71220"/>
                <a:gd name="T74" fmla="*/ 15312 w 39697"/>
                <a:gd name="T75" fmla="*/ 44363 h 71220"/>
                <a:gd name="T76" fmla="*/ 15312 w 39697"/>
                <a:gd name="T77" fmla="*/ 32594 h 71220"/>
                <a:gd name="T78" fmla="*/ 15312 w 39697"/>
                <a:gd name="T79" fmla="*/ 26559 h 71220"/>
                <a:gd name="T80" fmla="*/ 12193 w 39697"/>
                <a:gd name="T81" fmla="*/ 23540 h 71220"/>
                <a:gd name="T82" fmla="*/ 12193 w 39697"/>
                <a:gd name="T83" fmla="*/ 20524 h 71220"/>
                <a:gd name="T84" fmla="*/ 9377 w 39697"/>
                <a:gd name="T85" fmla="*/ 17807 h 71220"/>
                <a:gd name="T86" fmla="*/ 6245 w 39697"/>
                <a:gd name="T87" fmla="*/ 17807 h 71220"/>
                <a:gd name="T88" fmla="*/ 6245 w 39697"/>
                <a:gd name="T89" fmla="*/ 14790 h 71220"/>
                <a:gd name="T90" fmla="*/ 3125 w 39697"/>
                <a:gd name="T91" fmla="*/ 14790 h 71220"/>
                <a:gd name="T92" fmla="*/ 0 w 39697"/>
                <a:gd name="T93" fmla="*/ 14790 h 71220"/>
                <a:gd name="T94" fmla="*/ 0 w 39697"/>
                <a:gd name="T95" fmla="*/ 0 h 71220"/>
                <a:gd name="T96" fmla="*/ 0 w 39697"/>
                <a:gd name="T97" fmla="*/ 0 h 71220"/>
                <a:gd name="T98" fmla="*/ 39697 w 39697"/>
                <a:gd name="T99" fmla="*/ 71220 h 7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T96" t="T97" r="T98" b="T99"/>
              <a:pathLst>
                <a:path w="39697" h="71220">
                  <a:moveTo>
                    <a:pt x="0" y="0"/>
                  </a:moveTo>
                  <a:lnTo>
                    <a:pt x="3125" y="0"/>
                  </a:lnTo>
                  <a:lnTo>
                    <a:pt x="6245" y="0"/>
                  </a:lnTo>
                  <a:lnTo>
                    <a:pt x="15312" y="0"/>
                  </a:lnTo>
                  <a:lnTo>
                    <a:pt x="18444" y="2718"/>
                  </a:lnTo>
                  <a:lnTo>
                    <a:pt x="21563" y="2718"/>
                  </a:lnTo>
                  <a:lnTo>
                    <a:pt x="24379" y="5732"/>
                  </a:lnTo>
                  <a:lnTo>
                    <a:pt x="27511" y="5732"/>
                  </a:lnTo>
                  <a:lnTo>
                    <a:pt x="27511" y="8759"/>
                  </a:lnTo>
                  <a:lnTo>
                    <a:pt x="30630" y="11773"/>
                  </a:lnTo>
                  <a:lnTo>
                    <a:pt x="33762" y="14790"/>
                  </a:lnTo>
                  <a:lnTo>
                    <a:pt x="33762" y="17807"/>
                  </a:lnTo>
                  <a:lnTo>
                    <a:pt x="36565" y="20524"/>
                  </a:lnTo>
                  <a:lnTo>
                    <a:pt x="36565" y="26559"/>
                  </a:lnTo>
                  <a:lnTo>
                    <a:pt x="39697" y="29576"/>
                  </a:lnTo>
                  <a:lnTo>
                    <a:pt x="39697" y="44363"/>
                  </a:lnTo>
                  <a:lnTo>
                    <a:pt x="36565" y="47380"/>
                  </a:lnTo>
                  <a:lnTo>
                    <a:pt x="36565" y="53416"/>
                  </a:lnTo>
                  <a:lnTo>
                    <a:pt x="33762" y="56433"/>
                  </a:lnTo>
                  <a:lnTo>
                    <a:pt x="33762" y="59149"/>
                  </a:lnTo>
                  <a:lnTo>
                    <a:pt x="30630" y="62168"/>
                  </a:lnTo>
                  <a:lnTo>
                    <a:pt x="27511" y="65184"/>
                  </a:lnTo>
                  <a:lnTo>
                    <a:pt x="24379" y="68202"/>
                  </a:lnTo>
                  <a:lnTo>
                    <a:pt x="21563" y="71220"/>
                  </a:lnTo>
                  <a:lnTo>
                    <a:pt x="6245" y="71220"/>
                  </a:lnTo>
                  <a:lnTo>
                    <a:pt x="3125" y="71220"/>
                  </a:lnTo>
                  <a:lnTo>
                    <a:pt x="0" y="71220"/>
                  </a:lnTo>
                  <a:lnTo>
                    <a:pt x="0" y="59149"/>
                  </a:lnTo>
                  <a:lnTo>
                    <a:pt x="3125" y="59149"/>
                  </a:lnTo>
                  <a:lnTo>
                    <a:pt x="3125" y="56433"/>
                  </a:lnTo>
                  <a:lnTo>
                    <a:pt x="6245" y="56433"/>
                  </a:lnTo>
                  <a:lnTo>
                    <a:pt x="9377" y="56433"/>
                  </a:lnTo>
                  <a:lnTo>
                    <a:pt x="9377" y="53416"/>
                  </a:lnTo>
                  <a:lnTo>
                    <a:pt x="12193" y="53416"/>
                  </a:lnTo>
                  <a:lnTo>
                    <a:pt x="12193" y="50398"/>
                  </a:lnTo>
                  <a:lnTo>
                    <a:pt x="12193" y="47380"/>
                  </a:lnTo>
                  <a:lnTo>
                    <a:pt x="15312" y="47380"/>
                  </a:lnTo>
                  <a:lnTo>
                    <a:pt x="15312" y="44363"/>
                  </a:lnTo>
                  <a:lnTo>
                    <a:pt x="15312" y="32594"/>
                  </a:lnTo>
                  <a:lnTo>
                    <a:pt x="15312" y="26559"/>
                  </a:lnTo>
                  <a:lnTo>
                    <a:pt x="12193" y="23540"/>
                  </a:lnTo>
                  <a:lnTo>
                    <a:pt x="12193" y="20524"/>
                  </a:lnTo>
                  <a:lnTo>
                    <a:pt x="9377" y="17807"/>
                  </a:lnTo>
                  <a:lnTo>
                    <a:pt x="6245" y="17807"/>
                  </a:lnTo>
                  <a:lnTo>
                    <a:pt x="6245" y="14790"/>
                  </a:lnTo>
                  <a:lnTo>
                    <a:pt x="3125" y="14790"/>
                  </a:lnTo>
                  <a:lnTo>
                    <a:pt x="0" y="1479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50" name="Shape 64650"/>
            <p:cNvSpPr>
              <a:spLocks/>
            </p:cNvSpPr>
            <p:nvPr/>
          </p:nvSpPr>
          <p:spPr bwMode="auto">
            <a:xfrm>
              <a:off x="561050" y="59141"/>
              <a:ext cx="73143" cy="68502"/>
            </a:xfrm>
            <a:custGeom>
              <a:avLst/>
              <a:gdLst>
                <a:gd name="T0" fmla="*/ 0 w 73143"/>
                <a:gd name="T1" fmla="*/ 0 h 68502"/>
                <a:gd name="T2" fmla="*/ 21253 w 73143"/>
                <a:gd name="T3" fmla="*/ 0 h 68502"/>
                <a:gd name="T4" fmla="*/ 21253 w 73143"/>
                <a:gd name="T5" fmla="*/ 41646 h 68502"/>
                <a:gd name="T6" fmla="*/ 48758 w 73143"/>
                <a:gd name="T7" fmla="*/ 0 h 68502"/>
                <a:gd name="T8" fmla="*/ 73143 w 73143"/>
                <a:gd name="T9" fmla="*/ 0 h 68502"/>
                <a:gd name="T10" fmla="*/ 73143 w 73143"/>
                <a:gd name="T11" fmla="*/ 68502 h 68502"/>
                <a:gd name="T12" fmla="*/ 51890 w 73143"/>
                <a:gd name="T13" fmla="*/ 68502 h 68502"/>
                <a:gd name="T14" fmla="*/ 51890 w 73143"/>
                <a:gd name="T15" fmla="*/ 26858 h 68502"/>
                <a:gd name="T16" fmla="*/ 24385 w 73143"/>
                <a:gd name="T17" fmla="*/ 68502 h 68502"/>
                <a:gd name="T18" fmla="*/ 0 w 73143"/>
                <a:gd name="T19" fmla="*/ 68502 h 68502"/>
                <a:gd name="T20" fmla="*/ 0 w 73143"/>
                <a:gd name="T21" fmla="*/ 0 h 68502"/>
                <a:gd name="T22" fmla="*/ 0 w 73143"/>
                <a:gd name="T23" fmla="*/ 0 h 68502"/>
                <a:gd name="T24" fmla="*/ 73143 w 73143"/>
                <a:gd name="T25"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43" h="68502">
                  <a:moveTo>
                    <a:pt x="0" y="0"/>
                  </a:moveTo>
                  <a:lnTo>
                    <a:pt x="21253" y="0"/>
                  </a:lnTo>
                  <a:lnTo>
                    <a:pt x="21253" y="41646"/>
                  </a:lnTo>
                  <a:lnTo>
                    <a:pt x="48758" y="0"/>
                  </a:lnTo>
                  <a:lnTo>
                    <a:pt x="73143" y="0"/>
                  </a:lnTo>
                  <a:lnTo>
                    <a:pt x="73143" y="68502"/>
                  </a:lnTo>
                  <a:lnTo>
                    <a:pt x="51890" y="68502"/>
                  </a:lnTo>
                  <a:lnTo>
                    <a:pt x="51890" y="26858"/>
                  </a:lnTo>
                  <a:lnTo>
                    <a:pt x="24385" y="68502"/>
                  </a:lnTo>
                  <a:lnTo>
                    <a:pt x="0" y="6850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51" name="Shape 64651"/>
            <p:cNvSpPr>
              <a:spLocks/>
            </p:cNvSpPr>
            <p:nvPr/>
          </p:nvSpPr>
          <p:spPr bwMode="auto">
            <a:xfrm>
              <a:off x="652631" y="59141"/>
              <a:ext cx="91580" cy="68502"/>
            </a:xfrm>
            <a:custGeom>
              <a:avLst/>
              <a:gdLst>
                <a:gd name="T0" fmla="*/ 0 w 91580"/>
                <a:gd name="T1" fmla="*/ 0 h 68502"/>
                <a:gd name="T2" fmla="*/ 27504 w 91580"/>
                <a:gd name="T3" fmla="*/ 0 h 68502"/>
                <a:gd name="T4" fmla="*/ 45639 w 91580"/>
                <a:gd name="T5" fmla="*/ 47681 h 68502"/>
                <a:gd name="T6" fmla="*/ 64076 w 91580"/>
                <a:gd name="T7" fmla="*/ 0 h 68502"/>
                <a:gd name="T8" fmla="*/ 91580 w 91580"/>
                <a:gd name="T9" fmla="*/ 0 h 68502"/>
                <a:gd name="T10" fmla="*/ 91580 w 91580"/>
                <a:gd name="T11" fmla="*/ 68502 h 68502"/>
                <a:gd name="T12" fmla="*/ 70011 w 91580"/>
                <a:gd name="T13" fmla="*/ 68502 h 68502"/>
                <a:gd name="T14" fmla="*/ 70011 w 91580"/>
                <a:gd name="T15" fmla="*/ 23841 h 68502"/>
                <a:gd name="T16" fmla="*/ 51890 w 91580"/>
                <a:gd name="T17" fmla="*/ 68502 h 68502"/>
                <a:gd name="T18" fmla="*/ 36572 w 91580"/>
                <a:gd name="T19" fmla="*/ 68502 h 68502"/>
                <a:gd name="T20" fmla="*/ 18134 w 91580"/>
                <a:gd name="T21" fmla="*/ 23841 h 68502"/>
                <a:gd name="T22" fmla="*/ 18134 w 91580"/>
                <a:gd name="T23" fmla="*/ 68502 h 68502"/>
                <a:gd name="T24" fmla="*/ 0 w 91580"/>
                <a:gd name="T25" fmla="*/ 68502 h 68502"/>
                <a:gd name="T26" fmla="*/ 0 w 91580"/>
                <a:gd name="T27" fmla="*/ 0 h 68502"/>
                <a:gd name="T28" fmla="*/ 0 w 91580"/>
                <a:gd name="T29" fmla="*/ 0 h 68502"/>
                <a:gd name="T30" fmla="*/ 91580 w 91580"/>
                <a:gd name="T31"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91580" h="68502">
                  <a:moveTo>
                    <a:pt x="0" y="0"/>
                  </a:moveTo>
                  <a:lnTo>
                    <a:pt x="27504" y="0"/>
                  </a:lnTo>
                  <a:lnTo>
                    <a:pt x="45639" y="47681"/>
                  </a:lnTo>
                  <a:lnTo>
                    <a:pt x="64076" y="0"/>
                  </a:lnTo>
                  <a:lnTo>
                    <a:pt x="91580" y="0"/>
                  </a:lnTo>
                  <a:lnTo>
                    <a:pt x="91580" y="68502"/>
                  </a:lnTo>
                  <a:lnTo>
                    <a:pt x="70011" y="68502"/>
                  </a:lnTo>
                  <a:lnTo>
                    <a:pt x="70011" y="23841"/>
                  </a:lnTo>
                  <a:lnTo>
                    <a:pt x="51890" y="68502"/>
                  </a:lnTo>
                  <a:lnTo>
                    <a:pt x="36572" y="68502"/>
                  </a:lnTo>
                  <a:lnTo>
                    <a:pt x="18134" y="23841"/>
                  </a:lnTo>
                  <a:lnTo>
                    <a:pt x="18134" y="68502"/>
                  </a:lnTo>
                  <a:lnTo>
                    <a:pt x="0" y="6850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52" name="Shape 64652"/>
            <p:cNvSpPr>
              <a:spLocks/>
            </p:cNvSpPr>
            <p:nvPr/>
          </p:nvSpPr>
          <p:spPr bwMode="auto">
            <a:xfrm>
              <a:off x="756410" y="56424"/>
              <a:ext cx="39533" cy="74237"/>
            </a:xfrm>
            <a:custGeom>
              <a:avLst/>
              <a:gdLst>
                <a:gd name="T0" fmla="*/ 30308 w 39533"/>
                <a:gd name="T1" fmla="*/ 0 h 74237"/>
                <a:gd name="T2" fmla="*/ 39533 w 39533"/>
                <a:gd name="T3" fmla="*/ 0 h 74237"/>
                <a:gd name="T4" fmla="*/ 39533 w 39533"/>
                <a:gd name="T5" fmla="*/ 14790 h 74237"/>
                <a:gd name="T6" fmla="*/ 36559 w 39533"/>
                <a:gd name="T7" fmla="*/ 14790 h 74237"/>
                <a:gd name="T8" fmla="*/ 33440 w 39533"/>
                <a:gd name="T9" fmla="*/ 14790 h 74237"/>
                <a:gd name="T10" fmla="*/ 30308 w 39533"/>
                <a:gd name="T11" fmla="*/ 14790 h 74237"/>
                <a:gd name="T12" fmla="*/ 30308 w 39533"/>
                <a:gd name="T13" fmla="*/ 17807 h 74237"/>
                <a:gd name="T14" fmla="*/ 27505 w 39533"/>
                <a:gd name="T15" fmla="*/ 17807 h 74237"/>
                <a:gd name="T16" fmla="*/ 27505 w 39533"/>
                <a:gd name="T17" fmla="*/ 20524 h 74237"/>
                <a:gd name="T18" fmla="*/ 24373 w 39533"/>
                <a:gd name="T19" fmla="*/ 20524 h 74237"/>
                <a:gd name="T20" fmla="*/ 24373 w 39533"/>
                <a:gd name="T21" fmla="*/ 23540 h 74237"/>
                <a:gd name="T22" fmla="*/ 24373 w 39533"/>
                <a:gd name="T23" fmla="*/ 26559 h 74237"/>
                <a:gd name="T24" fmla="*/ 24373 w 39533"/>
                <a:gd name="T25" fmla="*/ 29576 h 74237"/>
                <a:gd name="T26" fmla="*/ 39533 w 39533"/>
                <a:gd name="T27" fmla="*/ 29576 h 74237"/>
                <a:gd name="T28" fmla="*/ 39533 w 39533"/>
                <a:gd name="T29" fmla="*/ 41345 h 74237"/>
                <a:gd name="T30" fmla="*/ 24373 w 39533"/>
                <a:gd name="T31" fmla="*/ 41345 h 74237"/>
                <a:gd name="T32" fmla="*/ 24373 w 39533"/>
                <a:gd name="T33" fmla="*/ 44363 h 74237"/>
                <a:gd name="T34" fmla="*/ 24373 w 39533"/>
                <a:gd name="T35" fmla="*/ 47380 h 74237"/>
                <a:gd name="T36" fmla="*/ 24373 w 39533"/>
                <a:gd name="T37" fmla="*/ 50398 h 74237"/>
                <a:gd name="T38" fmla="*/ 27505 w 39533"/>
                <a:gd name="T39" fmla="*/ 53416 h 74237"/>
                <a:gd name="T40" fmla="*/ 27505 w 39533"/>
                <a:gd name="T41" fmla="*/ 56433 h 74237"/>
                <a:gd name="T42" fmla="*/ 30308 w 39533"/>
                <a:gd name="T43" fmla="*/ 56433 h 74237"/>
                <a:gd name="T44" fmla="*/ 30308 w 39533"/>
                <a:gd name="T45" fmla="*/ 59149 h 74237"/>
                <a:gd name="T46" fmla="*/ 33440 w 39533"/>
                <a:gd name="T47" fmla="*/ 59149 h 74237"/>
                <a:gd name="T48" fmla="*/ 36559 w 39533"/>
                <a:gd name="T49" fmla="*/ 59149 h 74237"/>
                <a:gd name="T50" fmla="*/ 39533 w 39533"/>
                <a:gd name="T51" fmla="*/ 59149 h 74237"/>
                <a:gd name="T52" fmla="*/ 39533 w 39533"/>
                <a:gd name="T53" fmla="*/ 71372 h 74237"/>
                <a:gd name="T54" fmla="*/ 36559 w 39533"/>
                <a:gd name="T55" fmla="*/ 74237 h 74237"/>
                <a:gd name="T56" fmla="*/ 36559 w 39533"/>
                <a:gd name="T57" fmla="*/ 71220 h 74237"/>
                <a:gd name="T58" fmla="*/ 33440 w 39533"/>
                <a:gd name="T59" fmla="*/ 71220 h 74237"/>
                <a:gd name="T60" fmla="*/ 30308 w 39533"/>
                <a:gd name="T61" fmla="*/ 71220 h 74237"/>
                <a:gd name="T62" fmla="*/ 27505 w 39533"/>
                <a:gd name="T63" fmla="*/ 71220 h 74237"/>
                <a:gd name="T64" fmla="*/ 24373 w 39533"/>
                <a:gd name="T65" fmla="*/ 71220 h 74237"/>
                <a:gd name="T66" fmla="*/ 21253 w 39533"/>
                <a:gd name="T67" fmla="*/ 71220 h 74237"/>
                <a:gd name="T68" fmla="*/ 18122 w 39533"/>
                <a:gd name="T69" fmla="*/ 68202 h 74237"/>
                <a:gd name="T70" fmla="*/ 15305 w 39533"/>
                <a:gd name="T71" fmla="*/ 68202 h 74237"/>
                <a:gd name="T72" fmla="*/ 15305 w 39533"/>
                <a:gd name="T73" fmla="*/ 65184 h 74237"/>
                <a:gd name="T74" fmla="*/ 12186 w 39533"/>
                <a:gd name="T75" fmla="*/ 65184 h 74237"/>
                <a:gd name="T76" fmla="*/ 12186 w 39533"/>
                <a:gd name="T77" fmla="*/ 62168 h 74237"/>
                <a:gd name="T78" fmla="*/ 9054 w 39533"/>
                <a:gd name="T79" fmla="*/ 62168 h 74237"/>
                <a:gd name="T80" fmla="*/ 9054 w 39533"/>
                <a:gd name="T81" fmla="*/ 59149 h 74237"/>
                <a:gd name="T82" fmla="*/ 5935 w 39533"/>
                <a:gd name="T83" fmla="*/ 59149 h 74237"/>
                <a:gd name="T84" fmla="*/ 5935 w 39533"/>
                <a:gd name="T85" fmla="*/ 56433 h 74237"/>
                <a:gd name="T86" fmla="*/ 3119 w 39533"/>
                <a:gd name="T87" fmla="*/ 53416 h 74237"/>
                <a:gd name="T88" fmla="*/ 3119 w 39533"/>
                <a:gd name="T89" fmla="*/ 50398 h 74237"/>
                <a:gd name="T90" fmla="*/ 0 w 39533"/>
                <a:gd name="T91" fmla="*/ 47380 h 74237"/>
                <a:gd name="T92" fmla="*/ 0 w 39533"/>
                <a:gd name="T93" fmla="*/ 29576 h 74237"/>
                <a:gd name="T94" fmla="*/ 3119 w 39533"/>
                <a:gd name="T95" fmla="*/ 26559 h 74237"/>
                <a:gd name="T96" fmla="*/ 3119 w 39533"/>
                <a:gd name="T97" fmla="*/ 17807 h 74237"/>
                <a:gd name="T98" fmla="*/ 5935 w 39533"/>
                <a:gd name="T99" fmla="*/ 14790 h 74237"/>
                <a:gd name="T100" fmla="*/ 9054 w 39533"/>
                <a:gd name="T101" fmla="*/ 11773 h 74237"/>
                <a:gd name="T102" fmla="*/ 12186 w 39533"/>
                <a:gd name="T103" fmla="*/ 8759 h 74237"/>
                <a:gd name="T104" fmla="*/ 15305 w 39533"/>
                <a:gd name="T105" fmla="*/ 5732 h 74237"/>
                <a:gd name="T106" fmla="*/ 18122 w 39533"/>
                <a:gd name="T107" fmla="*/ 5732 h 74237"/>
                <a:gd name="T108" fmla="*/ 21253 w 39533"/>
                <a:gd name="T109" fmla="*/ 2718 h 74237"/>
                <a:gd name="T110" fmla="*/ 27505 w 39533"/>
                <a:gd name="T111" fmla="*/ 2718 h 74237"/>
                <a:gd name="T112" fmla="*/ 30308 w 39533"/>
                <a:gd name="T113" fmla="*/ 0 h 74237"/>
                <a:gd name="T114" fmla="*/ 0 w 39533"/>
                <a:gd name="T115" fmla="*/ 0 h 74237"/>
                <a:gd name="T116" fmla="*/ 39533 w 39533"/>
                <a:gd name="T117" fmla="*/ 74237 h 74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39533" h="74237">
                  <a:moveTo>
                    <a:pt x="30308" y="0"/>
                  </a:moveTo>
                  <a:lnTo>
                    <a:pt x="39533" y="0"/>
                  </a:lnTo>
                  <a:lnTo>
                    <a:pt x="39533" y="14790"/>
                  </a:lnTo>
                  <a:lnTo>
                    <a:pt x="36559" y="14790"/>
                  </a:lnTo>
                  <a:lnTo>
                    <a:pt x="33440" y="14790"/>
                  </a:lnTo>
                  <a:lnTo>
                    <a:pt x="30308" y="14790"/>
                  </a:lnTo>
                  <a:lnTo>
                    <a:pt x="30308" y="17807"/>
                  </a:lnTo>
                  <a:lnTo>
                    <a:pt x="27505" y="17807"/>
                  </a:lnTo>
                  <a:lnTo>
                    <a:pt x="27505" y="20524"/>
                  </a:lnTo>
                  <a:lnTo>
                    <a:pt x="24373" y="20524"/>
                  </a:lnTo>
                  <a:lnTo>
                    <a:pt x="24373" y="23540"/>
                  </a:lnTo>
                  <a:lnTo>
                    <a:pt x="24373" y="26559"/>
                  </a:lnTo>
                  <a:lnTo>
                    <a:pt x="24373" y="29576"/>
                  </a:lnTo>
                  <a:lnTo>
                    <a:pt x="39533" y="29576"/>
                  </a:lnTo>
                  <a:lnTo>
                    <a:pt x="39533" y="41345"/>
                  </a:lnTo>
                  <a:lnTo>
                    <a:pt x="24373" y="41345"/>
                  </a:lnTo>
                  <a:lnTo>
                    <a:pt x="24373" y="44363"/>
                  </a:lnTo>
                  <a:lnTo>
                    <a:pt x="24373" y="47380"/>
                  </a:lnTo>
                  <a:lnTo>
                    <a:pt x="24373" y="50398"/>
                  </a:lnTo>
                  <a:lnTo>
                    <a:pt x="27505" y="53416"/>
                  </a:lnTo>
                  <a:lnTo>
                    <a:pt x="27505" y="56433"/>
                  </a:lnTo>
                  <a:lnTo>
                    <a:pt x="30308" y="56433"/>
                  </a:lnTo>
                  <a:lnTo>
                    <a:pt x="30308" y="59149"/>
                  </a:lnTo>
                  <a:lnTo>
                    <a:pt x="33440" y="59149"/>
                  </a:lnTo>
                  <a:lnTo>
                    <a:pt x="36559" y="59149"/>
                  </a:lnTo>
                  <a:lnTo>
                    <a:pt x="39533" y="59149"/>
                  </a:lnTo>
                  <a:lnTo>
                    <a:pt x="39533" y="71372"/>
                  </a:lnTo>
                  <a:lnTo>
                    <a:pt x="36559" y="74237"/>
                  </a:lnTo>
                  <a:lnTo>
                    <a:pt x="36559" y="71220"/>
                  </a:lnTo>
                  <a:lnTo>
                    <a:pt x="33440" y="71220"/>
                  </a:lnTo>
                  <a:lnTo>
                    <a:pt x="30308" y="71220"/>
                  </a:lnTo>
                  <a:lnTo>
                    <a:pt x="27505" y="71220"/>
                  </a:lnTo>
                  <a:lnTo>
                    <a:pt x="24373" y="71220"/>
                  </a:lnTo>
                  <a:lnTo>
                    <a:pt x="21253" y="71220"/>
                  </a:lnTo>
                  <a:lnTo>
                    <a:pt x="18122" y="68202"/>
                  </a:lnTo>
                  <a:lnTo>
                    <a:pt x="15305" y="68202"/>
                  </a:lnTo>
                  <a:lnTo>
                    <a:pt x="15305" y="65184"/>
                  </a:lnTo>
                  <a:lnTo>
                    <a:pt x="12186" y="65184"/>
                  </a:lnTo>
                  <a:lnTo>
                    <a:pt x="12186" y="62168"/>
                  </a:lnTo>
                  <a:lnTo>
                    <a:pt x="9054" y="62168"/>
                  </a:lnTo>
                  <a:lnTo>
                    <a:pt x="9054" y="59149"/>
                  </a:lnTo>
                  <a:lnTo>
                    <a:pt x="5935" y="59149"/>
                  </a:lnTo>
                  <a:lnTo>
                    <a:pt x="5935" y="56433"/>
                  </a:lnTo>
                  <a:lnTo>
                    <a:pt x="3119" y="53416"/>
                  </a:lnTo>
                  <a:lnTo>
                    <a:pt x="3119" y="50398"/>
                  </a:lnTo>
                  <a:lnTo>
                    <a:pt x="0" y="47380"/>
                  </a:lnTo>
                  <a:lnTo>
                    <a:pt x="0" y="29576"/>
                  </a:lnTo>
                  <a:lnTo>
                    <a:pt x="3119" y="26559"/>
                  </a:lnTo>
                  <a:lnTo>
                    <a:pt x="3119" y="17807"/>
                  </a:lnTo>
                  <a:lnTo>
                    <a:pt x="5935" y="14790"/>
                  </a:lnTo>
                  <a:lnTo>
                    <a:pt x="9054" y="11773"/>
                  </a:lnTo>
                  <a:lnTo>
                    <a:pt x="12186" y="8759"/>
                  </a:lnTo>
                  <a:lnTo>
                    <a:pt x="15305" y="5732"/>
                  </a:lnTo>
                  <a:lnTo>
                    <a:pt x="18122" y="5732"/>
                  </a:lnTo>
                  <a:lnTo>
                    <a:pt x="21253" y="2718"/>
                  </a:lnTo>
                  <a:lnTo>
                    <a:pt x="27505" y="2718"/>
                  </a:lnTo>
                  <a:lnTo>
                    <a:pt x="30308"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53" name="Shape 64653"/>
            <p:cNvSpPr>
              <a:spLocks/>
            </p:cNvSpPr>
            <p:nvPr/>
          </p:nvSpPr>
          <p:spPr bwMode="auto">
            <a:xfrm>
              <a:off x="795943" y="106822"/>
              <a:ext cx="36729" cy="20973"/>
            </a:xfrm>
            <a:custGeom>
              <a:avLst/>
              <a:gdLst>
                <a:gd name="T0" fmla="*/ 12344 w 36729"/>
                <a:gd name="T1" fmla="*/ 0 h 20973"/>
                <a:gd name="T2" fmla="*/ 36729 w 36729"/>
                <a:gd name="T3" fmla="*/ 0 h 20973"/>
                <a:gd name="T4" fmla="*/ 36729 w 36729"/>
                <a:gd name="T5" fmla="*/ 3018 h 20973"/>
                <a:gd name="T6" fmla="*/ 33598 w 36729"/>
                <a:gd name="T7" fmla="*/ 3018 h 20973"/>
                <a:gd name="T8" fmla="*/ 33598 w 36729"/>
                <a:gd name="T9" fmla="*/ 6035 h 20973"/>
                <a:gd name="T10" fmla="*/ 30478 w 36729"/>
                <a:gd name="T11" fmla="*/ 8751 h 20973"/>
                <a:gd name="T12" fmla="*/ 30478 w 36729"/>
                <a:gd name="T13" fmla="*/ 11769 h 20973"/>
                <a:gd name="T14" fmla="*/ 27347 w 36729"/>
                <a:gd name="T15" fmla="*/ 11769 h 20973"/>
                <a:gd name="T16" fmla="*/ 27347 w 36729"/>
                <a:gd name="T17" fmla="*/ 14786 h 20973"/>
                <a:gd name="T18" fmla="*/ 24543 w 36729"/>
                <a:gd name="T19" fmla="*/ 14786 h 20973"/>
                <a:gd name="T20" fmla="*/ 24543 w 36729"/>
                <a:gd name="T21" fmla="*/ 17804 h 20973"/>
                <a:gd name="T22" fmla="*/ 18280 w 36729"/>
                <a:gd name="T23" fmla="*/ 17804 h 20973"/>
                <a:gd name="T24" fmla="*/ 18280 w 36729"/>
                <a:gd name="T25" fmla="*/ 20821 h 20973"/>
                <a:gd name="T26" fmla="*/ 158 w 36729"/>
                <a:gd name="T27" fmla="*/ 20821 h 20973"/>
                <a:gd name="T28" fmla="*/ 0 w 36729"/>
                <a:gd name="T29" fmla="*/ 20973 h 20973"/>
                <a:gd name="T30" fmla="*/ 0 w 36729"/>
                <a:gd name="T31" fmla="*/ 8751 h 20973"/>
                <a:gd name="T32" fmla="*/ 158 w 36729"/>
                <a:gd name="T33" fmla="*/ 8751 h 20973"/>
                <a:gd name="T34" fmla="*/ 2974 w 36729"/>
                <a:gd name="T35" fmla="*/ 8751 h 20973"/>
                <a:gd name="T36" fmla="*/ 6093 w 36729"/>
                <a:gd name="T37" fmla="*/ 8751 h 20973"/>
                <a:gd name="T38" fmla="*/ 9225 w 36729"/>
                <a:gd name="T39" fmla="*/ 6035 h 20973"/>
                <a:gd name="T40" fmla="*/ 12344 w 36729"/>
                <a:gd name="T41" fmla="*/ 6035 h 20973"/>
                <a:gd name="T42" fmla="*/ 12344 w 36729"/>
                <a:gd name="T43" fmla="*/ 3018 h 20973"/>
                <a:gd name="T44" fmla="*/ 12344 w 36729"/>
                <a:gd name="T45" fmla="*/ 0 h 20973"/>
                <a:gd name="T46" fmla="*/ 0 w 36729"/>
                <a:gd name="T47" fmla="*/ 0 h 20973"/>
                <a:gd name="T48" fmla="*/ 36729 w 36729"/>
                <a:gd name="T49" fmla="*/ 20973 h 20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6729" h="20973">
                  <a:moveTo>
                    <a:pt x="12344" y="0"/>
                  </a:moveTo>
                  <a:lnTo>
                    <a:pt x="36729" y="0"/>
                  </a:lnTo>
                  <a:lnTo>
                    <a:pt x="36729" y="3018"/>
                  </a:lnTo>
                  <a:lnTo>
                    <a:pt x="33598" y="3018"/>
                  </a:lnTo>
                  <a:lnTo>
                    <a:pt x="33598" y="6035"/>
                  </a:lnTo>
                  <a:lnTo>
                    <a:pt x="30478" y="8751"/>
                  </a:lnTo>
                  <a:lnTo>
                    <a:pt x="30478" y="11769"/>
                  </a:lnTo>
                  <a:lnTo>
                    <a:pt x="27347" y="11769"/>
                  </a:lnTo>
                  <a:lnTo>
                    <a:pt x="27347" y="14786"/>
                  </a:lnTo>
                  <a:lnTo>
                    <a:pt x="24543" y="14786"/>
                  </a:lnTo>
                  <a:lnTo>
                    <a:pt x="24543" y="17804"/>
                  </a:lnTo>
                  <a:lnTo>
                    <a:pt x="18280" y="17804"/>
                  </a:lnTo>
                  <a:lnTo>
                    <a:pt x="18280" y="20821"/>
                  </a:lnTo>
                  <a:lnTo>
                    <a:pt x="158" y="20821"/>
                  </a:lnTo>
                  <a:lnTo>
                    <a:pt x="0" y="20973"/>
                  </a:lnTo>
                  <a:lnTo>
                    <a:pt x="0" y="8751"/>
                  </a:lnTo>
                  <a:lnTo>
                    <a:pt x="158" y="8751"/>
                  </a:lnTo>
                  <a:lnTo>
                    <a:pt x="2974" y="8751"/>
                  </a:lnTo>
                  <a:lnTo>
                    <a:pt x="6093" y="8751"/>
                  </a:lnTo>
                  <a:lnTo>
                    <a:pt x="9225" y="6035"/>
                  </a:lnTo>
                  <a:lnTo>
                    <a:pt x="12344" y="6035"/>
                  </a:lnTo>
                  <a:lnTo>
                    <a:pt x="12344" y="3018"/>
                  </a:lnTo>
                  <a:lnTo>
                    <a:pt x="12344"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54" name="Shape 64654"/>
            <p:cNvSpPr>
              <a:spLocks/>
            </p:cNvSpPr>
            <p:nvPr/>
          </p:nvSpPr>
          <p:spPr bwMode="auto">
            <a:xfrm>
              <a:off x="795943" y="56424"/>
              <a:ext cx="36729" cy="41345"/>
            </a:xfrm>
            <a:custGeom>
              <a:avLst/>
              <a:gdLst>
                <a:gd name="T0" fmla="*/ 0 w 36729"/>
                <a:gd name="T1" fmla="*/ 0 h 41345"/>
                <a:gd name="T2" fmla="*/ 158 w 36729"/>
                <a:gd name="T3" fmla="*/ 0 h 41345"/>
                <a:gd name="T4" fmla="*/ 9225 w 36729"/>
                <a:gd name="T5" fmla="*/ 0 h 41345"/>
                <a:gd name="T6" fmla="*/ 12344 w 36729"/>
                <a:gd name="T7" fmla="*/ 2718 h 41345"/>
                <a:gd name="T8" fmla="*/ 15160 w 36729"/>
                <a:gd name="T9" fmla="*/ 2718 h 41345"/>
                <a:gd name="T10" fmla="*/ 21411 w 36729"/>
                <a:gd name="T11" fmla="*/ 5732 h 41345"/>
                <a:gd name="T12" fmla="*/ 24543 w 36729"/>
                <a:gd name="T13" fmla="*/ 5732 h 41345"/>
                <a:gd name="T14" fmla="*/ 24543 w 36729"/>
                <a:gd name="T15" fmla="*/ 8759 h 41345"/>
                <a:gd name="T16" fmla="*/ 27347 w 36729"/>
                <a:gd name="T17" fmla="*/ 11773 h 41345"/>
                <a:gd name="T18" fmla="*/ 30478 w 36729"/>
                <a:gd name="T19" fmla="*/ 14790 h 41345"/>
                <a:gd name="T20" fmla="*/ 30478 w 36729"/>
                <a:gd name="T21" fmla="*/ 17807 h 41345"/>
                <a:gd name="T22" fmla="*/ 33598 w 36729"/>
                <a:gd name="T23" fmla="*/ 20524 h 41345"/>
                <a:gd name="T24" fmla="*/ 33598 w 36729"/>
                <a:gd name="T25" fmla="*/ 23540 h 41345"/>
                <a:gd name="T26" fmla="*/ 36729 w 36729"/>
                <a:gd name="T27" fmla="*/ 26559 h 41345"/>
                <a:gd name="T28" fmla="*/ 36729 w 36729"/>
                <a:gd name="T29" fmla="*/ 41345 h 41345"/>
                <a:gd name="T30" fmla="*/ 0 w 36729"/>
                <a:gd name="T31" fmla="*/ 41345 h 41345"/>
                <a:gd name="T32" fmla="*/ 0 w 36729"/>
                <a:gd name="T33" fmla="*/ 29576 h 41345"/>
                <a:gd name="T34" fmla="*/ 15160 w 36729"/>
                <a:gd name="T35" fmla="*/ 29576 h 41345"/>
                <a:gd name="T36" fmla="*/ 15160 w 36729"/>
                <a:gd name="T37" fmla="*/ 26559 h 41345"/>
                <a:gd name="T38" fmla="*/ 12344 w 36729"/>
                <a:gd name="T39" fmla="*/ 26559 h 41345"/>
                <a:gd name="T40" fmla="*/ 12344 w 36729"/>
                <a:gd name="T41" fmla="*/ 23540 h 41345"/>
                <a:gd name="T42" fmla="*/ 12344 w 36729"/>
                <a:gd name="T43" fmla="*/ 20524 h 41345"/>
                <a:gd name="T44" fmla="*/ 12344 w 36729"/>
                <a:gd name="T45" fmla="*/ 17807 h 41345"/>
                <a:gd name="T46" fmla="*/ 9225 w 36729"/>
                <a:gd name="T47" fmla="*/ 17807 h 41345"/>
                <a:gd name="T48" fmla="*/ 9225 w 36729"/>
                <a:gd name="T49" fmla="*/ 14790 h 41345"/>
                <a:gd name="T50" fmla="*/ 6093 w 36729"/>
                <a:gd name="T51" fmla="*/ 14790 h 41345"/>
                <a:gd name="T52" fmla="*/ 2974 w 36729"/>
                <a:gd name="T53" fmla="*/ 14790 h 41345"/>
                <a:gd name="T54" fmla="*/ 0 w 36729"/>
                <a:gd name="T55" fmla="*/ 14790 h 41345"/>
                <a:gd name="T56" fmla="*/ 0 w 36729"/>
                <a:gd name="T57" fmla="*/ 0 h 41345"/>
                <a:gd name="T58" fmla="*/ 0 w 36729"/>
                <a:gd name="T59" fmla="*/ 0 h 41345"/>
                <a:gd name="T60" fmla="*/ 36729 w 36729"/>
                <a:gd name="T61" fmla="*/ 41345 h 4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36729" h="41345">
                  <a:moveTo>
                    <a:pt x="0" y="0"/>
                  </a:moveTo>
                  <a:lnTo>
                    <a:pt x="158" y="0"/>
                  </a:lnTo>
                  <a:lnTo>
                    <a:pt x="9225" y="0"/>
                  </a:lnTo>
                  <a:lnTo>
                    <a:pt x="12344" y="2718"/>
                  </a:lnTo>
                  <a:lnTo>
                    <a:pt x="15160" y="2718"/>
                  </a:lnTo>
                  <a:lnTo>
                    <a:pt x="21411" y="5732"/>
                  </a:lnTo>
                  <a:lnTo>
                    <a:pt x="24543" y="5732"/>
                  </a:lnTo>
                  <a:lnTo>
                    <a:pt x="24543" y="8759"/>
                  </a:lnTo>
                  <a:lnTo>
                    <a:pt x="27347" y="11773"/>
                  </a:lnTo>
                  <a:lnTo>
                    <a:pt x="30478" y="14790"/>
                  </a:lnTo>
                  <a:lnTo>
                    <a:pt x="30478" y="17807"/>
                  </a:lnTo>
                  <a:lnTo>
                    <a:pt x="33598" y="20524"/>
                  </a:lnTo>
                  <a:lnTo>
                    <a:pt x="33598" y="23540"/>
                  </a:lnTo>
                  <a:lnTo>
                    <a:pt x="36729" y="26559"/>
                  </a:lnTo>
                  <a:lnTo>
                    <a:pt x="36729" y="41345"/>
                  </a:lnTo>
                  <a:lnTo>
                    <a:pt x="0" y="41345"/>
                  </a:lnTo>
                  <a:lnTo>
                    <a:pt x="0" y="29576"/>
                  </a:lnTo>
                  <a:lnTo>
                    <a:pt x="15160" y="29576"/>
                  </a:lnTo>
                  <a:lnTo>
                    <a:pt x="15160" y="26559"/>
                  </a:lnTo>
                  <a:lnTo>
                    <a:pt x="12344" y="26559"/>
                  </a:lnTo>
                  <a:lnTo>
                    <a:pt x="12344" y="23540"/>
                  </a:lnTo>
                  <a:lnTo>
                    <a:pt x="12344" y="20524"/>
                  </a:lnTo>
                  <a:lnTo>
                    <a:pt x="12344" y="17807"/>
                  </a:lnTo>
                  <a:lnTo>
                    <a:pt x="9225" y="17807"/>
                  </a:lnTo>
                  <a:lnTo>
                    <a:pt x="9225" y="14790"/>
                  </a:lnTo>
                  <a:lnTo>
                    <a:pt x="6093" y="14790"/>
                  </a:lnTo>
                  <a:lnTo>
                    <a:pt x="2974" y="14790"/>
                  </a:lnTo>
                  <a:lnTo>
                    <a:pt x="0" y="1479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55" name="Shape 64655"/>
            <p:cNvSpPr>
              <a:spLocks/>
            </p:cNvSpPr>
            <p:nvPr/>
          </p:nvSpPr>
          <p:spPr bwMode="auto">
            <a:xfrm>
              <a:off x="844859" y="59141"/>
              <a:ext cx="64076" cy="68502"/>
            </a:xfrm>
            <a:custGeom>
              <a:avLst/>
              <a:gdLst>
                <a:gd name="T0" fmla="*/ 0 w 64076"/>
                <a:gd name="T1" fmla="*/ 0 h 68502"/>
                <a:gd name="T2" fmla="*/ 21253 w 64076"/>
                <a:gd name="T3" fmla="*/ 0 h 68502"/>
                <a:gd name="T4" fmla="*/ 21253 w 64076"/>
                <a:gd name="T5" fmla="*/ 20823 h 68502"/>
                <a:gd name="T6" fmla="*/ 21253 w 64076"/>
                <a:gd name="T7" fmla="*/ 23841 h 68502"/>
                <a:gd name="T8" fmla="*/ 21253 w 64076"/>
                <a:gd name="T9" fmla="*/ 26858 h 68502"/>
                <a:gd name="T10" fmla="*/ 24385 w 64076"/>
                <a:gd name="T11" fmla="*/ 26858 h 68502"/>
                <a:gd name="T12" fmla="*/ 24385 w 64076"/>
                <a:gd name="T13" fmla="*/ 29876 h 68502"/>
                <a:gd name="T14" fmla="*/ 27504 w 64076"/>
                <a:gd name="T15" fmla="*/ 29876 h 68502"/>
                <a:gd name="T16" fmla="*/ 30321 w 64076"/>
                <a:gd name="T17" fmla="*/ 29876 h 68502"/>
                <a:gd name="T18" fmla="*/ 33440 w 64076"/>
                <a:gd name="T19" fmla="*/ 29876 h 68502"/>
                <a:gd name="T20" fmla="*/ 36572 w 64076"/>
                <a:gd name="T21" fmla="*/ 29876 h 68502"/>
                <a:gd name="T22" fmla="*/ 39691 w 64076"/>
                <a:gd name="T23" fmla="*/ 29876 h 68502"/>
                <a:gd name="T24" fmla="*/ 42507 w 64076"/>
                <a:gd name="T25" fmla="*/ 29876 h 68502"/>
                <a:gd name="T26" fmla="*/ 42507 w 64076"/>
                <a:gd name="T27" fmla="*/ 0 h 68502"/>
                <a:gd name="T28" fmla="*/ 64076 w 64076"/>
                <a:gd name="T29" fmla="*/ 0 h 68502"/>
                <a:gd name="T30" fmla="*/ 64076 w 64076"/>
                <a:gd name="T31" fmla="*/ 68502 h 68502"/>
                <a:gd name="T32" fmla="*/ 42507 w 64076"/>
                <a:gd name="T33" fmla="*/ 68502 h 68502"/>
                <a:gd name="T34" fmla="*/ 42507 w 64076"/>
                <a:gd name="T35" fmla="*/ 41646 h 68502"/>
                <a:gd name="T36" fmla="*/ 39691 w 64076"/>
                <a:gd name="T37" fmla="*/ 41646 h 68502"/>
                <a:gd name="T38" fmla="*/ 36572 w 64076"/>
                <a:gd name="T39" fmla="*/ 41646 h 68502"/>
                <a:gd name="T40" fmla="*/ 33440 w 64076"/>
                <a:gd name="T41" fmla="*/ 41646 h 68502"/>
                <a:gd name="T42" fmla="*/ 30321 w 64076"/>
                <a:gd name="T43" fmla="*/ 41646 h 68502"/>
                <a:gd name="T44" fmla="*/ 27504 w 64076"/>
                <a:gd name="T45" fmla="*/ 41646 h 68502"/>
                <a:gd name="T46" fmla="*/ 9067 w 64076"/>
                <a:gd name="T47" fmla="*/ 41646 h 68502"/>
                <a:gd name="T48" fmla="*/ 5935 w 64076"/>
                <a:gd name="T49" fmla="*/ 38627 h 68502"/>
                <a:gd name="T50" fmla="*/ 3132 w 64076"/>
                <a:gd name="T51" fmla="*/ 35912 h 68502"/>
                <a:gd name="T52" fmla="*/ 0 w 64076"/>
                <a:gd name="T53" fmla="*/ 32894 h 68502"/>
                <a:gd name="T54" fmla="*/ 0 w 64076"/>
                <a:gd name="T55" fmla="*/ 29876 h 68502"/>
                <a:gd name="T56" fmla="*/ 0 w 64076"/>
                <a:gd name="T57" fmla="*/ 26858 h 68502"/>
                <a:gd name="T58" fmla="*/ 0 w 64076"/>
                <a:gd name="T59" fmla="*/ 23841 h 68502"/>
                <a:gd name="T60" fmla="*/ 0 w 64076"/>
                <a:gd name="T61" fmla="*/ 20823 h 68502"/>
                <a:gd name="T62" fmla="*/ 0 w 64076"/>
                <a:gd name="T63" fmla="*/ 0 h 68502"/>
                <a:gd name="T64" fmla="*/ 0 w 64076"/>
                <a:gd name="T65" fmla="*/ 0 h 68502"/>
                <a:gd name="T66" fmla="*/ 64076 w 64076"/>
                <a:gd name="T67"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64076" h="68502">
                  <a:moveTo>
                    <a:pt x="0" y="0"/>
                  </a:moveTo>
                  <a:lnTo>
                    <a:pt x="21253" y="0"/>
                  </a:lnTo>
                  <a:lnTo>
                    <a:pt x="21253" y="20823"/>
                  </a:lnTo>
                  <a:lnTo>
                    <a:pt x="21253" y="23841"/>
                  </a:lnTo>
                  <a:lnTo>
                    <a:pt x="21253" y="26858"/>
                  </a:lnTo>
                  <a:lnTo>
                    <a:pt x="24385" y="26858"/>
                  </a:lnTo>
                  <a:lnTo>
                    <a:pt x="24385" y="29876"/>
                  </a:lnTo>
                  <a:lnTo>
                    <a:pt x="27504" y="29876"/>
                  </a:lnTo>
                  <a:lnTo>
                    <a:pt x="30321" y="29876"/>
                  </a:lnTo>
                  <a:lnTo>
                    <a:pt x="33440" y="29876"/>
                  </a:lnTo>
                  <a:lnTo>
                    <a:pt x="36572" y="29876"/>
                  </a:lnTo>
                  <a:lnTo>
                    <a:pt x="39691" y="29876"/>
                  </a:lnTo>
                  <a:lnTo>
                    <a:pt x="42507" y="29876"/>
                  </a:lnTo>
                  <a:lnTo>
                    <a:pt x="42507" y="0"/>
                  </a:lnTo>
                  <a:lnTo>
                    <a:pt x="64076" y="0"/>
                  </a:lnTo>
                  <a:lnTo>
                    <a:pt x="64076" y="68502"/>
                  </a:lnTo>
                  <a:lnTo>
                    <a:pt x="42507" y="68502"/>
                  </a:lnTo>
                  <a:lnTo>
                    <a:pt x="42507" y="41646"/>
                  </a:lnTo>
                  <a:lnTo>
                    <a:pt x="39691" y="41646"/>
                  </a:lnTo>
                  <a:lnTo>
                    <a:pt x="36572" y="41646"/>
                  </a:lnTo>
                  <a:lnTo>
                    <a:pt x="33440" y="41646"/>
                  </a:lnTo>
                  <a:lnTo>
                    <a:pt x="30321" y="41646"/>
                  </a:lnTo>
                  <a:lnTo>
                    <a:pt x="27504" y="41646"/>
                  </a:lnTo>
                  <a:lnTo>
                    <a:pt x="9067" y="41646"/>
                  </a:lnTo>
                  <a:lnTo>
                    <a:pt x="5935" y="38627"/>
                  </a:lnTo>
                  <a:lnTo>
                    <a:pt x="3132" y="35912"/>
                  </a:lnTo>
                  <a:lnTo>
                    <a:pt x="0" y="32894"/>
                  </a:lnTo>
                  <a:lnTo>
                    <a:pt x="0" y="29876"/>
                  </a:lnTo>
                  <a:lnTo>
                    <a:pt x="0" y="26858"/>
                  </a:lnTo>
                  <a:lnTo>
                    <a:pt x="0" y="23841"/>
                  </a:lnTo>
                  <a:lnTo>
                    <a:pt x="0" y="20823"/>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56" name="Shape 64656"/>
            <p:cNvSpPr>
              <a:spLocks/>
            </p:cNvSpPr>
            <p:nvPr/>
          </p:nvSpPr>
          <p:spPr bwMode="auto">
            <a:xfrm>
              <a:off x="923937" y="89018"/>
              <a:ext cx="33762" cy="38626"/>
            </a:xfrm>
            <a:custGeom>
              <a:avLst/>
              <a:gdLst>
                <a:gd name="T0" fmla="*/ 18437 w 33762"/>
                <a:gd name="T1" fmla="*/ 0 h 38626"/>
                <a:gd name="T2" fmla="*/ 21569 w 33762"/>
                <a:gd name="T3" fmla="*/ 0 h 38626"/>
                <a:gd name="T4" fmla="*/ 27504 w 33762"/>
                <a:gd name="T5" fmla="*/ 0 h 38626"/>
                <a:gd name="T6" fmla="*/ 30636 w 33762"/>
                <a:gd name="T7" fmla="*/ 0 h 38626"/>
                <a:gd name="T8" fmla="*/ 33755 w 33762"/>
                <a:gd name="T9" fmla="*/ 0 h 38626"/>
                <a:gd name="T10" fmla="*/ 33762 w 33762"/>
                <a:gd name="T11" fmla="*/ 0 h 38626"/>
                <a:gd name="T12" fmla="*/ 33762 w 33762"/>
                <a:gd name="T13" fmla="*/ 8751 h 38626"/>
                <a:gd name="T14" fmla="*/ 33755 w 33762"/>
                <a:gd name="T15" fmla="*/ 8751 h 38626"/>
                <a:gd name="T16" fmla="*/ 30636 w 33762"/>
                <a:gd name="T17" fmla="*/ 8751 h 38626"/>
                <a:gd name="T18" fmla="*/ 27504 w 33762"/>
                <a:gd name="T19" fmla="*/ 11769 h 38626"/>
                <a:gd name="T20" fmla="*/ 24688 w 33762"/>
                <a:gd name="T21" fmla="*/ 11769 h 38626"/>
                <a:gd name="T22" fmla="*/ 24688 w 33762"/>
                <a:gd name="T23" fmla="*/ 14786 h 38626"/>
                <a:gd name="T24" fmla="*/ 21569 w 33762"/>
                <a:gd name="T25" fmla="*/ 14786 h 38626"/>
                <a:gd name="T26" fmla="*/ 21569 w 33762"/>
                <a:gd name="T27" fmla="*/ 17804 h 38626"/>
                <a:gd name="T28" fmla="*/ 21569 w 33762"/>
                <a:gd name="T29" fmla="*/ 20822 h 38626"/>
                <a:gd name="T30" fmla="*/ 21569 w 33762"/>
                <a:gd name="T31" fmla="*/ 23839 h 38626"/>
                <a:gd name="T32" fmla="*/ 24688 w 33762"/>
                <a:gd name="T33" fmla="*/ 23839 h 38626"/>
                <a:gd name="T34" fmla="*/ 24688 w 33762"/>
                <a:gd name="T35" fmla="*/ 26555 h 38626"/>
                <a:gd name="T36" fmla="*/ 27504 w 33762"/>
                <a:gd name="T37" fmla="*/ 26555 h 38626"/>
                <a:gd name="T38" fmla="*/ 30636 w 33762"/>
                <a:gd name="T39" fmla="*/ 26555 h 38626"/>
                <a:gd name="T40" fmla="*/ 33755 w 33762"/>
                <a:gd name="T41" fmla="*/ 26555 h 38626"/>
                <a:gd name="T42" fmla="*/ 33762 w 33762"/>
                <a:gd name="T43" fmla="*/ 26555 h 38626"/>
                <a:gd name="T44" fmla="*/ 33762 w 33762"/>
                <a:gd name="T45" fmla="*/ 38626 h 38626"/>
                <a:gd name="T46" fmla="*/ 33755 w 33762"/>
                <a:gd name="T47" fmla="*/ 38626 h 38626"/>
                <a:gd name="T48" fmla="*/ 30636 w 33762"/>
                <a:gd name="T49" fmla="*/ 38626 h 38626"/>
                <a:gd name="T50" fmla="*/ 27504 w 33762"/>
                <a:gd name="T51" fmla="*/ 38626 h 38626"/>
                <a:gd name="T52" fmla="*/ 24688 w 33762"/>
                <a:gd name="T53" fmla="*/ 38626 h 38626"/>
                <a:gd name="T54" fmla="*/ 15318 w 33762"/>
                <a:gd name="T55" fmla="*/ 38626 h 38626"/>
                <a:gd name="T56" fmla="*/ 12502 w 33762"/>
                <a:gd name="T57" fmla="*/ 38626 h 38626"/>
                <a:gd name="T58" fmla="*/ 9383 w 33762"/>
                <a:gd name="T59" fmla="*/ 38626 h 38626"/>
                <a:gd name="T60" fmla="*/ 9383 w 33762"/>
                <a:gd name="T61" fmla="*/ 35608 h 38626"/>
                <a:gd name="T62" fmla="*/ 6251 w 33762"/>
                <a:gd name="T63" fmla="*/ 35608 h 38626"/>
                <a:gd name="T64" fmla="*/ 3132 w 33762"/>
                <a:gd name="T65" fmla="*/ 32590 h 38626"/>
                <a:gd name="T66" fmla="*/ 3132 w 33762"/>
                <a:gd name="T67" fmla="*/ 29573 h 38626"/>
                <a:gd name="T68" fmla="*/ 0 w 33762"/>
                <a:gd name="T69" fmla="*/ 29573 h 38626"/>
                <a:gd name="T70" fmla="*/ 0 w 33762"/>
                <a:gd name="T71" fmla="*/ 26555 h 38626"/>
                <a:gd name="T72" fmla="*/ 0 w 33762"/>
                <a:gd name="T73" fmla="*/ 23839 h 38626"/>
                <a:gd name="T74" fmla="*/ 0 w 33762"/>
                <a:gd name="T75" fmla="*/ 20822 h 38626"/>
                <a:gd name="T76" fmla="*/ 0 w 33762"/>
                <a:gd name="T77" fmla="*/ 11769 h 38626"/>
                <a:gd name="T78" fmla="*/ 3132 w 33762"/>
                <a:gd name="T79" fmla="*/ 8751 h 38626"/>
                <a:gd name="T80" fmla="*/ 3132 w 33762"/>
                <a:gd name="T81" fmla="*/ 6035 h 38626"/>
                <a:gd name="T82" fmla="*/ 9383 w 33762"/>
                <a:gd name="T83" fmla="*/ 6035 h 38626"/>
                <a:gd name="T84" fmla="*/ 9383 w 33762"/>
                <a:gd name="T85" fmla="*/ 3018 h 38626"/>
                <a:gd name="T86" fmla="*/ 15318 w 33762"/>
                <a:gd name="T87" fmla="*/ 3018 h 38626"/>
                <a:gd name="T88" fmla="*/ 18437 w 33762"/>
                <a:gd name="T89" fmla="*/ 0 h 38626"/>
                <a:gd name="T90" fmla="*/ 0 w 33762"/>
                <a:gd name="T91" fmla="*/ 0 h 38626"/>
                <a:gd name="T92" fmla="*/ 33762 w 33762"/>
                <a:gd name="T93" fmla="*/ 38626 h 38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33762" h="38626">
                  <a:moveTo>
                    <a:pt x="18437" y="0"/>
                  </a:moveTo>
                  <a:lnTo>
                    <a:pt x="21569" y="0"/>
                  </a:lnTo>
                  <a:lnTo>
                    <a:pt x="27504" y="0"/>
                  </a:lnTo>
                  <a:lnTo>
                    <a:pt x="30636" y="0"/>
                  </a:lnTo>
                  <a:lnTo>
                    <a:pt x="33755" y="0"/>
                  </a:lnTo>
                  <a:lnTo>
                    <a:pt x="33762" y="0"/>
                  </a:lnTo>
                  <a:lnTo>
                    <a:pt x="33762" y="8751"/>
                  </a:lnTo>
                  <a:lnTo>
                    <a:pt x="33755" y="8751"/>
                  </a:lnTo>
                  <a:lnTo>
                    <a:pt x="30636" y="8751"/>
                  </a:lnTo>
                  <a:lnTo>
                    <a:pt x="27504" y="11769"/>
                  </a:lnTo>
                  <a:lnTo>
                    <a:pt x="24688" y="11769"/>
                  </a:lnTo>
                  <a:lnTo>
                    <a:pt x="24688" y="14786"/>
                  </a:lnTo>
                  <a:lnTo>
                    <a:pt x="21569" y="14786"/>
                  </a:lnTo>
                  <a:lnTo>
                    <a:pt x="21569" y="17804"/>
                  </a:lnTo>
                  <a:lnTo>
                    <a:pt x="21569" y="20822"/>
                  </a:lnTo>
                  <a:lnTo>
                    <a:pt x="21569" y="23839"/>
                  </a:lnTo>
                  <a:lnTo>
                    <a:pt x="24688" y="23839"/>
                  </a:lnTo>
                  <a:lnTo>
                    <a:pt x="24688" y="26555"/>
                  </a:lnTo>
                  <a:lnTo>
                    <a:pt x="27504" y="26555"/>
                  </a:lnTo>
                  <a:lnTo>
                    <a:pt x="30636" y="26555"/>
                  </a:lnTo>
                  <a:lnTo>
                    <a:pt x="33755" y="26555"/>
                  </a:lnTo>
                  <a:lnTo>
                    <a:pt x="33762" y="26555"/>
                  </a:lnTo>
                  <a:lnTo>
                    <a:pt x="33762" y="38626"/>
                  </a:lnTo>
                  <a:lnTo>
                    <a:pt x="33755" y="38626"/>
                  </a:lnTo>
                  <a:lnTo>
                    <a:pt x="30636" y="38626"/>
                  </a:lnTo>
                  <a:lnTo>
                    <a:pt x="27504" y="38626"/>
                  </a:lnTo>
                  <a:lnTo>
                    <a:pt x="24688" y="38626"/>
                  </a:lnTo>
                  <a:lnTo>
                    <a:pt x="15318" y="38626"/>
                  </a:lnTo>
                  <a:lnTo>
                    <a:pt x="12502" y="38626"/>
                  </a:lnTo>
                  <a:lnTo>
                    <a:pt x="9383" y="38626"/>
                  </a:lnTo>
                  <a:lnTo>
                    <a:pt x="9383" y="35608"/>
                  </a:lnTo>
                  <a:lnTo>
                    <a:pt x="6251" y="35608"/>
                  </a:lnTo>
                  <a:lnTo>
                    <a:pt x="3132" y="32590"/>
                  </a:lnTo>
                  <a:lnTo>
                    <a:pt x="3132" y="29573"/>
                  </a:lnTo>
                  <a:lnTo>
                    <a:pt x="0" y="29573"/>
                  </a:lnTo>
                  <a:lnTo>
                    <a:pt x="0" y="26555"/>
                  </a:lnTo>
                  <a:lnTo>
                    <a:pt x="0" y="23839"/>
                  </a:lnTo>
                  <a:lnTo>
                    <a:pt x="0" y="20822"/>
                  </a:lnTo>
                  <a:lnTo>
                    <a:pt x="0" y="11769"/>
                  </a:lnTo>
                  <a:lnTo>
                    <a:pt x="3132" y="8751"/>
                  </a:lnTo>
                  <a:lnTo>
                    <a:pt x="3132" y="6035"/>
                  </a:lnTo>
                  <a:lnTo>
                    <a:pt x="9383" y="6035"/>
                  </a:lnTo>
                  <a:lnTo>
                    <a:pt x="9383" y="3018"/>
                  </a:lnTo>
                  <a:lnTo>
                    <a:pt x="15318" y="3018"/>
                  </a:lnTo>
                  <a:lnTo>
                    <a:pt x="1843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57" name="Shape 64657"/>
            <p:cNvSpPr>
              <a:spLocks/>
            </p:cNvSpPr>
            <p:nvPr/>
          </p:nvSpPr>
          <p:spPr bwMode="auto">
            <a:xfrm>
              <a:off x="927069" y="56424"/>
              <a:ext cx="30630" cy="23540"/>
            </a:xfrm>
            <a:custGeom>
              <a:avLst/>
              <a:gdLst>
                <a:gd name="T0" fmla="*/ 27505 w 30630"/>
                <a:gd name="T1" fmla="*/ 0 h 23540"/>
                <a:gd name="T2" fmla="*/ 30630 w 30630"/>
                <a:gd name="T3" fmla="*/ 0 h 23540"/>
                <a:gd name="T4" fmla="*/ 30630 w 30630"/>
                <a:gd name="T5" fmla="*/ 14790 h 23540"/>
                <a:gd name="T6" fmla="*/ 30624 w 30630"/>
                <a:gd name="T7" fmla="*/ 14790 h 23540"/>
                <a:gd name="T8" fmla="*/ 27505 w 30630"/>
                <a:gd name="T9" fmla="*/ 14790 h 23540"/>
                <a:gd name="T10" fmla="*/ 24373 w 30630"/>
                <a:gd name="T11" fmla="*/ 14790 h 23540"/>
                <a:gd name="T12" fmla="*/ 24373 w 30630"/>
                <a:gd name="T13" fmla="*/ 17807 h 23540"/>
                <a:gd name="T14" fmla="*/ 21557 w 30630"/>
                <a:gd name="T15" fmla="*/ 17807 h 23540"/>
                <a:gd name="T16" fmla="*/ 21557 w 30630"/>
                <a:gd name="T17" fmla="*/ 20524 h 23540"/>
                <a:gd name="T18" fmla="*/ 21557 w 30630"/>
                <a:gd name="T19" fmla="*/ 23540 h 23540"/>
                <a:gd name="T20" fmla="*/ 0 w 30630"/>
                <a:gd name="T21" fmla="*/ 23540 h 23540"/>
                <a:gd name="T22" fmla="*/ 0 w 30630"/>
                <a:gd name="T23" fmla="*/ 20524 h 23540"/>
                <a:gd name="T24" fmla="*/ 0 w 30630"/>
                <a:gd name="T25" fmla="*/ 17807 h 23540"/>
                <a:gd name="T26" fmla="*/ 3119 w 30630"/>
                <a:gd name="T27" fmla="*/ 14790 h 23540"/>
                <a:gd name="T28" fmla="*/ 3119 w 30630"/>
                <a:gd name="T29" fmla="*/ 11773 h 23540"/>
                <a:gd name="T30" fmla="*/ 6251 w 30630"/>
                <a:gd name="T31" fmla="*/ 11773 h 23540"/>
                <a:gd name="T32" fmla="*/ 6251 w 30630"/>
                <a:gd name="T33" fmla="*/ 8759 h 23540"/>
                <a:gd name="T34" fmla="*/ 9370 w 30630"/>
                <a:gd name="T35" fmla="*/ 5732 h 23540"/>
                <a:gd name="T36" fmla="*/ 12186 w 30630"/>
                <a:gd name="T37" fmla="*/ 5732 h 23540"/>
                <a:gd name="T38" fmla="*/ 15306 w 30630"/>
                <a:gd name="T39" fmla="*/ 2718 h 23540"/>
                <a:gd name="T40" fmla="*/ 24373 w 30630"/>
                <a:gd name="T41" fmla="*/ 2718 h 23540"/>
                <a:gd name="T42" fmla="*/ 27505 w 30630"/>
                <a:gd name="T43" fmla="*/ 0 h 23540"/>
                <a:gd name="T44" fmla="*/ 0 w 30630"/>
                <a:gd name="T45" fmla="*/ 0 h 23540"/>
                <a:gd name="T46" fmla="*/ 30630 w 30630"/>
                <a:gd name="T47" fmla="*/ 23540 h 2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T44" t="T45" r="T46" b="T47"/>
              <a:pathLst>
                <a:path w="30630" h="23540">
                  <a:moveTo>
                    <a:pt x="27505" y="0"/>
                  </a:moveTo>
                  <a:lnTo>
                    <a:pt x="30630" y="0"/>
                  </a:lnTo>
                  <a:lnTo>
                    <a:pt x="30630" y="14790"/>
                  </a:lnTo>
                  <a:lnTo>
                    <a:pt x="30624" y="14790"/>
                  </a:lnTo>
                  <a:lnTo>
                    <a:pt x="27505" y="14790"/>
                  </a:lnTo>
                  <a:lnTo>
                    <a:pt x="24373" y="14790"/>
                  </a:lnTo>
                  <a:lnTo>
                    <a:pt x="24373" y="17807"/>
                  </a:lnTo>
                  <a:lnTo>
                    <a:pt x="21557" y="17807"/>
                  </a:lnTo>
                  <a:lnTo>
                    <a:pt x="21557" y="20524"/>
                  </a:lnTo>
                  <a:lnTo>
                    <a:pt x="21557" y="23540"/>
                  </a:lnTo>
                  <a:lnTo>
                    <a:pt x="0" y="23540"/>
                  </a:lnTo>
                  <a:lnTo>
                    <a:pt x="0" y="20524"/>
                  </a:lnTo>
                  <a:lnTo>
                    <a:pt x="0" y="17807"/>
                  </a:lnTo>
                  <a:lnTo>
                    <a:pt x="3119" y="14790"/>
                  </a:lnTo>
                  <a:lnTo>
                    <a:pt x="3119" y="11773"/>
                  </a:lnTo>
                  <a:lnTo>
                    <a:pt x="6251" y="11773"/>
                  </a:lnTo>
                  <a:lnTo>
                    <a:pt x="6251" y="8759"/>
                  </a:lnTo>
                  <a:lnTo>
                    <a:pt x="9370" y="5732"/>
                  </a:lnTo>
                  <a:lnTo>
                    <a:pt x="12186" y="5732"/>
                  </a:lnTo>
                  <a:lnTo>
                    <a:pt x="15306" y="2718"/>
                  </a:lnTo>
                  <a:lnTo>
                    <a:pt x="24373" y="2718"/>
                  </a:lnTo>
                  <a:lnTo>
                    <a:pt x="275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58" name="Shape 64658"/>
            <p:cNvSpPr>
              <a:spLocks/>
            </p:cNvSpPr>
            <p:nvPr/>
          </p:nvSpPr>
          <p:spPr bwMode="auto">
            <a:xfrm>
              <a:off x="957699" y="56424"/>
              <a:ext cx="39697" cy="71220"/>
            </a:xfrm>
            <a:custGeom>
              <a:avLst/>
              <a:gdLst>
                <a:gd name="T0" fmla="*/ 0 w 39697"/>
                <a:gd name="T1" fmla="*/ 0 h 71220"/>
                <a:gd name="T2" fmla="*/ 3126 w 39697"/>
                <a:gd name="T3" fmla="*/ 0 h 71220"/>
                <a:gd name="T4" fmla="*/ 9061 w 39697"/>
                <a:gd name="T5" fmla="*/ 0 h 71220"/>
                <a:gd name="T6" fmla="*/ 12193 w 39697"/>
                <a:gd name="T7" fmla="*/ 2718 h 71220"/>
                <a:gd name="T8" fmla="*/ 21247 w 39697"/>
                <a:gd name="T9" fmla="*/ 2718 h 71220"/>
                <a:gd name="T10" fmla="*/ 24379 w 39697"/>
                <a:gd name="T11" fmla="*/ 5732 h 71220"/>
                <a:gd name="T12" fmla="*/ 27498 w 39697"/>
                <a:gd name="T13" fmla="*/ 5732 h 71220"/>
                <a:gd name="T14" fmla="*/ 27498 w 39697"/>
                <a:gd name="T15" fmla="*/ 8759 h 71220"/>
                <a:gd name="T16" fmla="*/ 30314 w 39697"/>
                <a:gd name="T17" fmla="*/ 8759 h 71220"/>
                <a:gd name="T18" fmla="*/ 30314 w 39697"/>
                <a:gd name="T19" fmla="*/ 11773 h 71220"/>
                <a:gd name="T20" fmla="*/ 33446 w 39697"/>
                <a:gd name="T21" fmla="*/ 11773 h 71220"/>
                <a:gd name="T22" fmla="*/ 33446 w 39697"/>
                <a:gd name="T23" fmla="*/ 14790 h 71220"/>
                <a:gd name="T24" fmla="*/ 33446 w 39697"/>
                <a:gd name="T25" fmla="*/ 17807 h 71220"/>
                <a:gd name="T26" fmla="*/ 33446 w 39697"/>
                <a:gd name="T27" fmla="*/ 20524 h 71220"/>
                <a:gd name="T28" fmla="*/ 33446 w 39697"/>
                <a:gd name="T29" fmla="*/ 23540 h 71220"/>
                <a:gd name="T30" fmla="*/ 33446 w 39697"/>
                <a:gd name="T31" fmla="*/ 26559 h 71220"/>
                <a:gd name="T32" fmla="*/ 33446 w 39697"/>
                <a:gd name="T33" fmla="*/ 56433 h 71220"/>
                <a:gd name="T34" fmla="*/ 33446 w 39697"/>
                <a:gd name="T35" fmla="*/ 59149 h 71220"/>
                <a:gd name="T36" fmla="*/ 33446 w 39697"/>
                <a:gd name="T37" fmla="*/ 62168 h 71220"/>
                <a:gd name="T38" fmla="*/ 33446 w 39697"/>
                <a:gd name="T39" fmla="*/ 65184 h 71220"/>
                <a:gd name="T40" fmla="*/ 36565 w 39697"/>
                <a:gd name="T41" fmla="*/ 65184 h 71220"/>
                <a:gd name="T42" fmla="*/ 36565 w 39697"/>
                <a:gd name="T43" fmla="*/ 68202 h 71220"/>
                <a:gd name="T44" fmla="*/ 39697 w 39697"/>
                <a:gd name="T45" fmla="*/ 71220 h 71220"/>
                <a:gd name="T46" fmla="*/ 15312 w 39697"/>
                <a:gd name="T47" fmla="*/ 71220 h 71220"/>
                <a:gd name="T48" fmla="*/ 15312 w 39697"/>
                <a:gd name="T49" fmla="*/ 65184 h 71220"/>
                <a:gd name="T50" fmla="*/ 12193 w 39697"/>
                <a:gd name="T51" fmla="*/ 65184 h 71220"/>
                <a:gd name="T52" fmla="*/ 12193 w 39697"/>
                <a:gd name="T53" fmla="*/ 68202 h 71220"/>
                <a:gd name="T54" fmla="*/ 9061 w 39697"/>
                <a:gd name="T55" fmla="*/ 68202 h 71220"/>
                <a:gd name="T56" fmla="*/ 5929 w 39697"/>
                <a:gd name="T57" fmla="*/ 68202 h 71220"/>
                <a:gd name="T58" fmla="*/ 5929 w 39697"/>
                <a:gd name="T59" fmla="*/ 71220 h 71220"/>
                <a:gd name="T60" fmla="*/ 3126 w 39697"/>
                <a:gd name="T61" fmla="*/ 71220 h 71220"/>
                <a:gd name="T62" fmla="*/ 0 w 39697"/>
                <a:gd name="T63" fmla="*/ 71220 h 71220"/>
                <a:gd name="T64" fmla="*/ 0 w 39697"/>
                <a:gd name="T65" fmla="*/ 59149 h 71220"/>
                <a:gd name="T66" fmla="*/ 3126 w 39697"/>
                <a:gd name="T67" fmla="*/ 59149 h 71220"/>
                <a:gd name="T68" fmla="*/ 5929 w 39697"/>
                <a:gd name="T69" fmla="*/ 59149 h 71220"/>
                <a:gd name="T70" fmla="*/ 5929 w 39697"/>
                <a:gd name="T71" fmla="*/ 56433 h 71220"/>
                <a:gd name="T72" fmla="*/ 9061 w 39697"/>
                <a:gd name="T73" fmla="*/ 56433 h 71220"/>
                <a:gd name="T74" fmla="*/ 9061 w 39697"/>
                <a:gd name="T75" fmla="*/ 53416 h 71220"/>
                <a:gd name="T76" fmla="*/ 12193 w 39697"/>
                <a:gd name="T77" fmla="*/ 53416 h 71220"/>
                <a:gd name="T78" fmla="*/ 12193 w 39697"/>
                <a:gd name="T79" fmla="*/ 50398 h 71220"/>
                <a:gd name="T80" fmla="*/ 12193 w 39697"/>
                <a:gd name="T81" fmla="*/ 47380 h 71220"/>
                <a:gd name="T82" fmla="*/ 12193 w 39697"/>
                <a:gd name="T83" fmla="*/ 38629 h 71220"/>
                <a:gd name="T84" fmla="*/ 9061 w 39697"/>
                <a:gd name="T85" fmla="*/ 38629 h 71220"/>
                <a:gd name="T86" fmla="*/ 9061 w 39697"/>
                <a:gd name="T87" fmla="*/ 41345 h 71220"/>
                <a:gd name="T88" fmla="*/ 5929 w 39697"/>
                <a:gd name="T89" fmla="*/ 41345 h 71220"/>
                <a:gd name="T90" fmla="*/ 3126 w 39697"/>
                <a:gd name="T91" fmla="*/ 41345 h 71220"/>
                <a:gd name="T92" fmla="*/ 0 w 39697"/>
                <a:gd name="T93" fmla="*/ 41345 h 71220"/>
                <a:gd name="T94" fmla="*/ 0 w 39697"/>
                <a:gd name="T95" fmla="*/ 32594 h 71220"/>
                <a:gd name="T96" fmla="*/ 3126 w 39697"/>
                <a:gd name="T97" fmla="*/ 32594 h 71220"/>
                <a:gd name="T98" fmla="*/ 3126 w 39697"/>
                <a:gd name="T99" fmla="*/ 29576 h 71220"/>
                <a:gd name="T100" fmla="*/ 5929 w 39697"/>
                <a:gd name="T101" fmla="*/ 29576 h 71220"/>
                <a:gd name="T102" fmla="*/ 9061 w 39697"/>
                <a:gd name="T103" fmla="*/ 29576 h 71220"/>
                <a:gd name="T104" fmla="*/ 12193 w 39697"/>
                <a:gd name="T105" fmla="*/ 29576 h 71220"/>
                <a:gd name="T106" fmla="*/ 12193 w 39697"/>
                <a:gd name="T107" fmla="*/ 26559 h 71220"/>
                <a:gd name="T108" fmla="*/ 12193 w 39697"/>
                <a:gd name="T109" fmla="*/ 23540 h 71220"/>
                <a:gd name="T110" fmla="*/ 12193 w 39697"/>
                <a:gd name="T111" fmla="*/ 20524 h 71220"/>
                <a:gd name="T112" fmla="*/ 12193 w 39697"/>
                <a:gd name="T113" fmla="*/ 17807 h 71220"/>
                <a:gd name="T114" fmla="*/ 9061 w 39697"/>
                <a:gd name="T115" fmla="*/ 17807 h 71220"/>
                <a:gd name="T116" fmla="*/ 9061 w 39697"/>
                <a:gd name="T117" fmla="*/ 14790 h 71220"/>
                <a:gd name="T118" fmla="*/ 5929 w 39697"/>
                <a:gd name="T119" fmla="*/ 14790 h 71220"/>
                <a:gd name="T120" fmla="*/ 3126 w 39697"/>
                <a:gd name="T121" fmla="*/ 14790 h 71220"/>
                <a:gd name="T122" fmla="*/ 0 w 39697"/>
                <a:gd name="T123" fmla="*/ 14790 h 71220"/>
                <a:gd name="T124" fmla="*/ 0 w 39697"/>
                <a:gd name="T125" fmla="*/ 0 h 71220"/>
                <a:gd name="T126" fmla="*/ 0 w 39697"/>
                <a:gd name="T127" fmla="*/ 0 h 71220"/>
                <a:gd name="T128" fmla="*/ 39697 w 39697"/>
                <a:gd name="T129" fmla="*/ 71220 h 7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39697" h="71220">
                  <a:moveTo>
                    <a:pt x="0" y="0"/>
                  </a:moveTo>
                  <a:lnTo>
                    <a:pt x="3126" y="0"/>
                  </a:lnTo>
                  <a:lnTo>
                    <a:pt x="9061" y="0"/>
                  </a:lnTo>
                  <a:lnTo>
                    <a:pt x="12193" y="2718"/>
                  </a:lnTo>
                  <a:lnTo>
                    <a:pt x="21247" y="2718"/>
                  </a:lnTo>
                  <a:lnTo>
                    <a:pt x="24379" y="5732"/>
                  </a:lnTo>
                  <a:lnTo>
                    <a:pt x="27498" y="5732"/>
                  </a:lnTo>
                  <a:lnTo>
                    <a:pt x="27498" y="8759"/>
                  </a:lnTo>
                  <a:lnTo>
                    <a:pt x="30314" y="8759"/>
                  </a:lnTo>
                  <a:lnTo>
                    <a:pt x="30314" y="11773"/>
                  </a:lnTo>
                  <a:lnTo>
                    <a:pt x="33446" y="11773"/>
                  </a:lnTo>
                  <a:lnTo>
                    <a:pt x="33446" y="14790"/>
                  </a:lnTo>
                  <a:lnTo>
                    <a:pt x="33446" y="17807"/>
                  </a:lnTo>
                  <a:lnTo>
                    <a:pt x="33446" y="20524"/>
                  </a:lnTo>
                  <a:lnTo>
                    <a:pt x="33446" y="23540"/>
                  </a:lnTo>
                  <a:lnTo>
                    <a:pt x="33446" y="26559"/>
                  </a:lnTo>
                  <a:lnTo>
                    <a:pt x="33446" y="56433"/>
                  </a:lnTo>
                  <a:lnTo>
                    <a:pt x="33446" y="59149"/>
                  </a:lnTo>
                  <a:lnTo>
                    <a:pt x="33446" y="62168"/>
                  </a:lnTo>
                  <a:lnTo>
                    <a:pt x="33446" y="65184"/>
                  </a:lnTo>
                  <a:lnTo>
                    <a:pt x="36565" y="65184"/>
                  </a:lnTo>
                  <a:lnTo>
                    <a:pt x="36565" y="68202"/>
                  </a:lnTo>
                  <a:lnTo>
                    <a:pt x="39697" y="71220"/>
                  </a:lnTo>
                  <a:lnTo>
                    <a:pt x="15312" y="71220"/>
                  </a:lnTo>
                  <a:lnTo>
                    <a:pt x="15312" y="65184"/>
                  </a:lnTo>
                  <a:lnTo>
                    <a:pt x="12193" y="65184"/>
                  </a:lnTo>
                  <a:lnTo>
                    <a:pt x="12193" y="68202"/>
                  </a:lnTo>
                  <a:lnTo>
                    <a:pt x="9061" y="68202"/>
                  </a:lnTo>
                  <a:lnTo>
                    <a:pt x="5929" y="68202"/>
                  </a:lnTo>
                  <a:lnTo>
                    <a:pt x="5929" y="71220"/>
                  </a:lnTo>
                  <a:lnTo>
                    <a:pt x="3126" y="71220"/>
                  </a:lnTo>
                  <a:lnTo>
                    <a:pt x="0" y="71220"/>
                  </a:lnTo>
                  <a:lnTo>
                    <a:pt x="0" y="59149"/>
                  </a:lnTo>
                  <a:lnTo>
                    <a:pt x="3126" y="59149"/>
                  </a:lnTo>
                  <a:lnTo>
                    <a:pt x="5929" y="59149"/>
                  </a:lnTo>
                  <a:lnTo>
                    <a:pt x="5929" y="56433"/>
                  </a:lnTo>
                  <a:lnTo>
                    <a:pt x="9061" y="56433"/>
                  </a:lnTo>
                  <a:lnTo>
                    <a:pt x="9061" y="53416"/>
                  </a:lnTo>
                  <a:lnTo>
                    <a:pt x="12193" y="53416"/>
                  </a:lnTo>
                  <a:lnTo>
                    <a:pt x="12193" y="50398"/>
                  </a:lnTo>
                  <a:lnTo>
                    <a:pt x="12193" y="47380"/>
                  </a:lnTo>
                  <a:lnTo>
                    <a:pt x="12193" y="38629"/>
                  </a:lnTo>
                  <a:lnTo>
                    <a:pt x="9061" y="38629"/>
                  </a:lnTo>
                  <a:lnTo>
                    <a:pt x="9061" y="41345"/>
                  </a:lnTo>
                  <a:lnTo>
                    <a:pt x="5929" y="41345"/>
                  </a:lnTo>
                  <a:lnTo>
                    <a:pt x="3126" y="41345"/>
                  </a:lnTo>
                  <a:lnTo>
                    <a:pt x="0" y="41345"/>
                  </a:lnTo>
                  <a:lnTo>
                    <a:pt x="0" y="32594"/>
                  </a:lnTo>
                  <a:lnTo>
                    <a:pt x="3126" y="32594"/>
                  </a:lnTo>
                  <a:lnTo>
                    <a:pt x="3126" y="29576"/>
                  </a:lnTo>
                  <a:lnTo>
                    <a:pt x="5929" y="29576"/>
                  </a:lnTo>
                  <a:lnTo>
                    <a:pt x="9061" y="29576"/>
                  </a:lnTo>
                  <a:lnTo>
                    <a:pt x="12193" y="29576"/>
                  </a:lnTo>
                  <a:lnTo>
                    <a:pt x="12193" y="26559"/>
                  </a:lnTo>
                  <a:lnTo>
                    <a:pt x="12193" y="23540"/>
                  </a:lnTo>
                  <a:lnTo>
                    <a:pt x="12193" y="20524"/>
                  </a:lnTo>
                  <a:lnTo>
                    <a:pt x="12193" y="17807"/>
                  </a:lnTo>
                  <a:lnTo>
                    <a:pt x="9061" y="17807"/>
                  </a:lnTo>
                  <a:lnTo>
                    <a:pt x="9061" y="14790"/>
                  </a:lnTo>
                  <a:lnTo>
                    <a:pt x="5929" y="14790"/>
                  </a:lnTo>
                  <a:lnTo>
                    <a:pt x="3126" y="14790"/>
                  </a:lnTo>
                  <a:lnTo>
                    <a:pt x="0" y="1479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59" name="Shape 64659"/>
            <p:cNvSpPr>
              <a:spLocks/>
            </p:cNvSpPr>
            <p:nvPr/>
          </p:nvSpPr>
          <p:spPr bwMode="auto">
            <a:xfrm>
              <a:off x="1009582" y="59141"/>
              <a:ext cx="66892" cy="68502"/>
            </a:xfrm>
            <a:custGeom>
              <a:avLst/>
              <a:gdLst>
                <a:gd name="T0" fmla="*/ 0 w 66892"/>
                <a:gd name="T1" fmla="*/ 0 h 68502"/>
                <a:gd name="T2" fmla="*/ 21253 w 66892"/>
                <a:gd name="T3" fmla="*/ 0 h 68502"/>
                <a:gd name="T4" fmla="*/ 21253 w 66892"/>
                <a:gd name="T5" fmla="*/ 26858 h 68502"/>
                <a:gd name="T6" fmla="*/ 45639 w 66892"/>
                <a:gd name="T7" fmla="*/ 26858 h 68502"/>
                <a:gd name="T8" fmla="*/ 45639 w 66892"/>
                <a:gd name="T9" fmla="*/ 0 h 68502"/>
                <a:gd name="T10" fmla="*/ 66892 w 66892"/>
                <a:gd name="T11" fmla="*/ 0 h 68502"/>
                <a:gd name="T12" fmla="*/ 66892 w 66892"/>
                <a:gd name="T13" fmla="*/ 68502 h 68502"/>
                <a:gd name="T14" fmla="*/ 45639 w 66892"/>
                <a:gd name="T15" fmla="*/ 68502 h 68502"/>
                <a:gd name="T16" fmla="*/ 45639 w 66892"/>
                <a:gd name="T17" fmla="*/ 38627 h 68502"/>
                <a:gd name="T18" fmla="*/ 21253 w 66892"/>
                <a:gd name="T19" fmla="*/ 38627 h 68502"/>
                <a:gd name="T20" fmla="*/ 21253 w 66892"/>
                <a:gd name="T21" fmla="*/ 68502 h 68502"/>
                <a:gd name="T22" fmla="*/ 0 w 66892"/>
                <a:gd name="T23" fmla="*/ 68502 h 68502"/>
                <a:gd name="T24" fmla="*/ 0 w 66892"/>
                <a:gd name="T25" fmla="*/ 0 h 68502"/>
                <a:gd name="T26" fmla="*/ 0 w 66892"/>
                <a:gd name="T27" fmla="*/ 0 h 68502"/>
                <a:gd name="T28" fmla="*/ 66892 w 66892"/>
                <a:gd name="T29"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6892" h="68502">
                  <a:moveTo>
                    <a:pt x="0" y="0"/>
                  </a:moveTo>
                  <a:lnTo>
                    <a:pt x="21253" y="0"/>
                  </a:lnTo>
                  <a:lnTo>
                    <a:pt x="21253" y="26858"/>
                  </a:lnTo>
                  <a:lnTo>
                    <a:pt x="45639" y="26858"/>
                  </a:lnTo>
                  <a:lnTo>
                    <a:pt x="45639" y="0"/>
                  </a:lnTo>
                  <a:lnTo>
                    <a:pt x="66892" y="0"/>
                  </a:lnTo>
                  <a:lnTo>
                    <a:pt x="66892" y="68502"/>
                  </a:lnTo>
                  <a:lnTo>
                    <a:pt x="45639" y="68502"/>
                  </a:lnTo>
                  <a:lnTo>
                    <a:pt x="45639" y="38627"/>
                  </a:lnTo>
                  <a:lnTo>
                    <a:pt x="21253" y="38627"/>
                  </a:lnTo>
                  <a:lnTo>
                    <a:pt x="21253" y="68502"/>
                  </a:lnTo>
                  <a:lnTo>
                    <a:pt x="0" y="6850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60" name="Shape 64660"/>
            <p:cNvSpPr>
              <a:spLocks/>
            </p:cNvSpPr>
            <p:nvPr/>
          </p:nvSpPr>
          <p:spPr bwMode="auto">
            <a:xfrm>
              <a:off x="1094912" y="59141"/>
              <a:ext cx="73143" cy="68502"/>
            </a:xfrm>
            <a:custGeom>
              <a:avLst/>
              <a:gdLst>
                <a:gd name="T0" fmla="*/ 0 w 73143"/>
                <a:gd name="T1" fmla="*/ 0 h 68502"/>
                <a:gd name="T2" fmla="*/ 21253 w 73143"/>
                <a:gd name="T3" fmla="*/ 0 h 68502"/>
                <a:gd name="T4" fmla="*/ 21253 w 73143"/>
                <a:gd name="T5" fmla="*/ 41646 h 68502"/>
                <a:gd name="T6" fmla="*/ 48758 w 73143"/>
                <a:gd name="T7" fmla="*/ 0 h 68502"/>
                <a:gd name="T8" fmla="*/ 73143 w 73143"/>
                <a:gd name="T9" fmla="*/ 0 h 68502"/>
                <a:gd name="T10" fmla="*/ 73143 w 73143"/>
                <a:gd name="T11" fmla="*/ 68502 h 68502"/>
                <a:gd name="T12" fmla="*/ 51890 w 73143"/>
                <a:gd name="T13" fmla="*/ 68502 h 68502"/>
                <a:gd name="T14" fmla="*/ 51890 w 73143"/>
                <a:gd name="T15" fmla="*/ 26858 h 68502"/>
                <a:gd name="T16" fmla="*/ 24385 w 73143"/>
                <a:gd name="T17" fmla="*/ 68502 h 68502"/>
                <a:gd name="T18" fmla="*/ 0 w 73143"/>
                <a:gd name="T19" fmla="*/ 68502 h 68502"/>
                <a:gd name="T20" fmla="*/ 0 w 73143"/>
                <a:gd name="T21" fmla="*/ 0 h 68502"/>
                <a:gd name="T22" fmla="*/ 0 w 73143"/>
                <a:gd name="T23" fmla="*/ 0 h 68502"/>
                <a:gd name="T24" fmla="*/ 73143 w 73143"/>
                <a:gd name="T25"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43" h="68502">
                  <a:moveTo>
                    <a:pt x="0" y="0"/>
                  </a:moveTo>
                  <a:lnTo>
                    <a:pt x="21253" y="0"/>
                  </a:lnTo>
                  <a:lnTo>
                    <a:pt x="21253" y="41646"/>
                  </a:lnTo>
                  <a:lnTo>
                    <a:pt x="48758" y="0"/>
                  </a:lnTo>
                  <a:lnTo>
                    <a:pt x="73143" y="0"/>
                  </a:lnTo>
                  <a:lnTo>
                    <a:pt x="73143" y="68502"/>
                  </a:lnTo>
                  <a:lnTo>
                    <a:pt x="51890" y="68502"/>
                  </a:lnTo>
                  <a:lnTo>
                    <a:pt x="51890" y="26858"/>
                  </a:lnTo>
                  <a:lnTo>
                    <a:pt x="24385" y="68502"/>
                  </a:lnTo>
                  <a:lnTo>
                    <a:pt x="0" y="6850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61" name="Shape 64661"/>
            <p:cNvSpPr>
              <a:spLocks/>
            </p:cNvSpPr>
            <p:nvPr/>
          </p:nvSpPr>
          <p:spPr bwMode="auto">
            <a:xfrm>
              <a:off x="1180241" y="56424"/>
              <a:ext cx="39697" cy="74237"/>
            </a:xfrm>
            <a:custGeom>
              <a:avLst/>
              <a:gdLst>
                <a:gd name="T0" fmla="*/ 30636 w 39697"/>
                <a:gd name="T1" fmla="*/ 0 h 74237"/>
                <a:gd name="T2" fmla="*/ 39691 w 39697"/>
                <a:gd name="T3" fmla="*/ 0 h 74237"/>
                <a:gd name="T4" fmla="*/ 39697 w 39697"/>
                <a:gd name="T5" fmla="*/ 0 h 74237"/>
                <a:gd name="T6" fmla="*/ 39697 w 39697"/>
                <a:gd name="T7" fmla="*/ 14790 h 74237"/>
                <a:gd name="T8" fmla="*/ 39691 w 39697"/>
                <a:gd name="T9" fmla="*/ 14790 h 74237"/>
                <a:gd name="T10" fmla="*/ 36572 w 39697"/>
                <a:gd name="T11" fmla="*/ 14790 h 74237"/>
                <a:gd name="T12" fmla="*/ 33755 w 39697"/>
                <a:gd name="T13" fmla="*/ 14790 h 74237"/>
                <a:gd name="T14" fmla="*/ 30636 w 39697"/>
                <a:gd name="T15" fmla="*/ 14790 h 74237"/>
                <a:gd name="T16" fmla="*/ 30636 w 39697"/>
                <a:gd name="T17" fmla="*/ 17807 h 74237"/>
                <a:gd name="T18" fmla="*/ 27505 w 39697"/>
                <a:gd name="T19" fmla="*/ 17807 h 74237"/>
                <a:gd name="T20" fmla="*/ 27505 w 39697"/>
                <a:gd name="T21" fmla="*/ 20524 h 74237"/>
                <a:gd name="T22" fmla="*/ 24385 w 39697"/>
                <a:gd name="T23" fmla="*/ 20524 h 74237"/>
                <a:gd name="T24" fmla="*/ 24385 w 39697"/>
                <a:gd name="T25" fmla="*/ 23540 h 74237"/>
                <a:gd name="T26" fmla="*/ 24385 w 39697"/>
                <a:gd name="T27" fmla="*/ 26559 h 74237"/>
                <a:gd name="T28" fmla="*/ 24385 w 39697"/>
                <a:gd name="T29" fmla="*/ 29576 h 74237"/>
                <a:gd name="T30" fmla="*/ 39697 w 39697"/>
                <a:gd name="T31" fmla="*/ 29576 h 74237"/>
                <a:gd name="T32" fmla="*/ 39697 w 39697"/>
                <a:gd name="T33" fmla="*/ 41345 h 74237"/>
                <a:gd name="T34" fmla="*/ 24385 w 39697"/>
                <a:gd name="T35" fmla="*/ 41345 h 74237"/>
                <a:gd name="T36" fmla="*/ 24385 w 39697"/>
                <a:gd name="T37" fmla="*/ 44363 h 74237"/>
                <a:gd name="T38" fmla="*/ 24385 w 39697"/>
                <a:gd name="T39" fmla="*/ 47380 h 74237"/>
                <a:gd name="T40" fmla="*/ 24385 w 39697"/>
                <a:gd name="T41" fmla="*/ 50398 h 74237"/>
                <a:gd name="T42" fmla="*/ 27505 w 39697"/>
                <a:gd name="T43" fmla="*/ 50398 h 74237"/>
                <a:gd name="T44" fmla="*/ 27505 w 39697"/>
                <a:gd name="T45" fmla="*/ 53416 h 74237"/>
                <a:gd name="T46" fmla="*/ 27505 w 39697"/>
                <a:gd name="T47" fmla="*/ 56433 h 74237"/>
                <a:gd name="T48" fmla="*/ 30636 w 39697"/>
                <a:gd name="T49" fmla="*/ 56433 h 74237"/>
                <a:gd name="T50" fmla="*/ 30636 w 39697"/>
                <a:gd name="T51" fmla="*/ 59149 h 74237"/>
                <a:gd name="T52" fmla="*/ 33755 w 39697"/>
                <a:gd name="T53" fmla="*/ 59149 h 74237"/>
                <a:gd name="T54" fmla="*/ 36572 w 39697"/>
                <a:gd name="T55" fmla="*/ 59149 h 74237"/>
                <a:gd name="T56" fmla="*/ 39691 w 39697"/>
                <a:gd name="T57" fmla="*/ 59149 h 74237"/>
                <a:gd name="T58" fmla="*/ 39697 w 39697"/>
                <a:gd name="T59" fmla="*/ 59149 h 74237"/>
                <a:gd name="T60" fmla="*/ 39697 w 39697"/>
                <a:gd name="T61" fmla="*/ 71220 h 74237"/>
                <a:gd name="T62" fmla="*/ 39691 w 39697"/>
                <a:gd name="T63" fmla="*/ 71220 h 74237"/>
                <a:gd name="T64" fmla="*/ 36572 w 39697"/>
                <a:gd name="T65" fmla="*/ 74237 h 74237"/>
                <a:gd name="T66" fmla="*/ 36572 w 39697"/>
                <a:gd name="T67" fmla="*/ 71220 h 74237"/>
                <a:gd name="T68" fmla="*/ 33755 w 39697"/>
                <a:gd name="T69" fmla="*/ 71220 h 74237"/>
                <a:gd name="T70" fmla="*/ 30636 w 39697"/>
                <a:gd name="T71" fmla="*/ 71220 h 74237"/>
                <a:gd name="T72" fmla="*/ 27505 w 39697"/>
                <a:gd name="T73" fmla="*/ 71220 h 74237"/>
                <a:gd name="T74" fmla="*/ 24385 w 39697"/>
                <a:gd name="T75" fmla="*/ 71220 h 74237"/>
                <a:gd name="T76" fmla="*/ 21569 w 39697"/>
                <a:gd name="T77" fmla="*/ 71220 h 74237"/>
                <a:gd name="T78" fmla="*/ 18437 w 39697"/>
                <a:gd name="T79" fmla="*/ 68202 h 74237"/>
                <a:gd name="T80" fmla="*/ 15318 w 39697"/>
                <a:gd name="T81" fmla="*/ 68202 h 74237"/>
                <a:gd name="T82" fmla="*/ 15318 w 39697"/>
                <a:gd name="T83" fmla="*/ 65184 h 74237"/>
                <a:gd name="T84" fmla="*/ 12186 w 39697"/>
                <a:gd name="T85" fmla="*/ 65184 h 74237"/>
                <a:gd name="T86" fmla="*/ 12186 w 39697"/>
                <a:gd name="T87" fmla="*/ 62168 h 74237"/>
                <a:gd name="T88" fmla="*/ 9370 w 39697"/>
                <a:gd name="T89" fmla="*/ 62168 h 74237"/>
                <a:gd name="T90" fmla="*/ 9370 w 39697"/>
                <a:gd name="T91" fmla="*/ 59149 h 74237"/>
                <a:gd name="T92" fmla="*/ 6251 w 39697"/>
                <a:gd name="T93" fmla="*/ 59149 h 74237"/>
                <a:gd name="T94" fmla="*/ 6251 w 39697"/>
                <a:gd name="T95" fmla="*/ 56433 h 74237"/>
                <a:gd name="T96" fmla="*/ 3119 w 39697"/>
                <a:gd name="T97" fmla="*/ 53416 h 74237"/>
                <a:gd name="T98" fmla="*/ 3119 w 39697"/>
                <a:gd name="T99" fmla="*/ 50398 h 74237"/>
                <a:gd name="T100" fmla="*/ 0 w 39697"/>
                <a:gd name="T101" fmla="*/ 47380 h 74237"/>
                <a:gd name="T102" fmla="*/ 0 w 39697"/>
                <a:gd name="T103" fmla="*/ 29576 h 74237"/>
                <a:gd name="T104" fmla="*/ 3119 w 39697"/>
                <a:gd name="T105" fmla="*/ 26559 h 74237"/>
                <a:gd name="T106" fmla="*/ 3119 w 39697"/>
                <a:gd name="T107" fmla="*/ 20524 h 74237"/>
                <a:gd name="T108" fmla="*/ 6251 w 39697"/>
                <a:gd name="T109" fmla="*/ 17807 h 74237"/>
                <a:gd name="T110" fmla="*/ 6251 w 39697"/>
                <a:gd name="T111" fmla="*/ 14790 h 74237"/>
                <a:gd name="T112" fmla="*/ 9370 w 39697"/>
                <a:gd name="T113" fmla="*/ 11773 h 74237"/>
                <a:gd name="T114" fmla="*/ 12186 w 39697"/>
                <a:gd name="T115" fmla="*/ 11773 h 74237"/>
                <a:gd name="T116" fmla="*/ 12186 w 39697"/>
                <a:gd name="T117" fmla="*/ 8759 h 74237"/>
                <a:gd name="T118" fmla="*/ 15318 w 39697"/>
                <a:gd name="T119" fmla="*/ 5732 h 74237"/>
                <a:gd name="T120" fmla="*/ 18437 w 39697"/>
                <a:gd name="T121" fmla="*/ 5732 h 74237"/>
                <a:gd name="T122" fmla="*/ 24385 w 39697"/>
                <a:gd name="T123" fmla="*/ 2718 h 74237"/>
                <a:gd name="T124" fmla="*/ 27505 w 39697"/>
                <a:gd name="T125" fmla="*/ 2718 h 74237"/>
                <a:gd name="T126" fmla="*/ 30636 w 39697"/>
                <a:gd name="T127" fmla="*/ 0 h 74237"/>
                <a:gd name="T128" fmla="*/ 0 w 39697"/>
                <a:gd name="T129" fmla="*/ 0 h 74237"/>
                <a:gd name="T130" fmla="*/ 39697 w 39697"/>
                <a:gd name="T131" fmla="*/ 74237 h 74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 ang="0">
                  <a:pos x="T126" y="T127"/>
                </a:cxn>
              </a:cxnLst>
              <a:rect l="T128" t="T129" r="T130" b="T131"/>
              <a:pathLst>
                <a:path w="39697" h="74237">
                  <a:moveTo>
                    <a:pt x="30636" y="0"/>
                  </a:moveTo>
                  <a:lnTo>
                    <a:pt x="39691" y="0"/>
                  </a:lnTo>
                  <a:lnTo>
                    <a:pt x="39697" y="0"/>
                  </a:lnTo>
                  <a:lnTo>
                    <a:pt x="39697" y="14790"/>
                  </a:lnTo>
                  <a:lnTo>
                    <a:pt x="39691" y="14790"/>
                  </a:lnTo>
                  <a:lnTo>
                    <a:pt x="36572" y="14790"/>
                  </a:lnTo>
                  <a:lnTo>
                    <a:pt x="33755" y="14790"/>
                  </a:lnTo>
                  <a:lnTo>
                    <a:pt x="30636" y="14790"/>
                  </a:lnTo>
                  <a:lnTo>
                    <a:pt x="30636" y="17807"/>
                  </a:lnTo>
                  <a:lnTo>
                    <a:pt x="27505" y="17807"/>
                  </a:lnTo>
                  <a:lnTo>
                    <a:pt x="27505" y="20524"/>
                  </a:lnTo>
                  <a:lnTo>
                    <a:pt x="24385" y="20524"/>
                  </a:lnTo>
                  <a:lnTo>
                    <a:pt x="24385" y="23540"/>
                  </a:lnTo>
                  <a:lnTo>
                    <a:pt x="24385" y="26559"/>
                  </a:lnTo>
                  <a:lnTo>
                    <a:pt x="24385" y="29576"/>
                  </a:lnTo>
                  <a:lnTo>
                    <a:pt x="39697" y="29576"/>
                  </a:lnTo>
                  <a:lnTo>
                    <a:pt x="39697" y="41345"/>
                  </a:lnTo>
                  <a:lnTo>
                    <a:pt x="24385" y="41345"/>
                  </a:lnTo>
                  <a:lnTo>
                    <a:pt x="24385" y="44363"/>
                  </a:lnTo>
                  <a:lnTo>
                    <a:pt x="24385" y="47380"/>
                  </a:lnTo>
                  <a:lnTo>
                    <a:pt x="24385" y="50398"/>
                  </a:lnTo>
                  <a:lnTo>
                    <a:pt x="27505" y="50398"/>
                  </a:lnTo>
                  <a:lnTo>
                    <a:pt x="27505" y="53416"/>
                  </a:lnTo>
                  <a:lnTo>
                    <a:pt x="27505" y="56433"/>
                  </a:lnTo>
                  <a:lnTo>
                    <a:pt x="30636" y="56433"/>
                  </a:lnTo>
                  <a:lnTo>
                    <a:pt x="30636" y="59149"/>
                  </a:lnTo>
                  <a:lnTo>
                    <a:pt x="33755" y="59149"/>
                  </a:lnTo>
                  <a:lnTo>
                    <a:pt x="36572" y="59149"/>
                  </a:lnTo>
                  <a:lnTo>
                    <a:pt x="39691" y="59149"/>
                  </a:lnTo>
                  <a:lnTo>
                    <a:pt x="39697" y="59149"/>
                  </a:lnTo>
                  <a:lnTo>
                    <a:pt x="39697" y="71220"/>
                  </a:lnTo>
                  <a:lnTo>
                    <a:pt x="39691" y="71220"/>
                  </a:lnTo>
                  <a:lnTo>
                    <a:pt x="36572" y="74237"/>
                  </a:lnTo>
                  <a:lnTo>
                    <a:pt x="36572" y="71220"/>
                  </a:lnTo>
                  <a:lnTo>
                    <a:pt x="33755" y="71220"/>
                  </a:lnTo>
                  <a:lnTo>
                    <a:pt x="30636" y="71220"/>
                  </a:lnTo>
                  <a:lnTo>
                    <a:pt x="27505" y="71220"/>
                  </a:lnTo>
                  <a:lnTo>
                    <a:pt x="24385" y="71220"/>
                  </a:lnTo>
                  <a:lnTo>
                    <a:pt x="21569" y="71220"/>
                  </a:lnTo>
                  <a:lnTo>
                    <a:pt x="18437" y="68202"/>
                  </a:lnTo>
                  <a:lnTo>
                    <a:pt x="15318" y="68202"/>
                  </a:lnTo>
                  <a:lnTo>
                    <a:pt x="15318" y="65184"/>
                  </a:lnTo>
                  <a:lnTo>
                    <a:pt x="12186" y="65184"/>
                  </a:lnTo>
                  <a:lnTo>
                    <a:pt x="12186" y="62168"/>
                  </a:lnTo>
                  <a:lnTo>
                    <a:pt x="9370" y="62168"/>
                  </a:lnTo>
                  <a:lnTo>
                    <a:pt x="9370" y="59149"/>
                  </a:lnTo>
                  <a:lnTo>
                    <a:pt x="6251" y="59149"/>
                  </a:lnTo>
                  <a:lnTo>
                    <a:pt x="6251" y="56433"/>
                  </a:lnTo>
                  <a:lnTo>
                    <a:pt x="3119" y="53416"/>
                  </a:lnTo>
                  <a:lnTo>
                    <a:pt x="3119" y="50398"/>
                  </a:lnTo>
                  <a:lnTo>
                    <a:pt x="0" y="47380"/>
                  </a:lnTo>
                  <a:lnTo>
                    <a:pt x="0" y="29576"/>
                  </a:lnTo>
                  <a:lnTo>
                    <a:pt x="3119" y="26559"/>
                  </a:lnTo>
                  <a:lnTo>
                    <a:pt x="3119" y="20524"/>
                  </a:lnTo>
                  <a:lnTo>
                    <a:pt x="6251" y="17807"/>
                  </a:lnTo>
                  <a:lnTo>
                    <a:pt x="6251" y="14790"/>
                  </a:lnTo>
                  <a:lnTo>
                    <a:pt x="9370" y="11773"/>
                  </a:lnTo>
                  <a:lnTo>
                    <a:pt x="12186" y="11773"/>
                  </a:lnTo>
                  <a:lnTo>
                    <a:pt x="12186" y="8759"/>
                  </a:lnTo>
                  <a:lnTo>
                    <a:pt x="15318" y="5732"/>
                  </a:lnTo>
                  <a:lnTo>
                    <a:pt x="18437" y="5732"/>
                  </a:lnTo>
                  <a:lnTo>
                    <a:pt x="24385" y="2718"/>
                  </a:lnTo>
                  <a:lnTo>
                    <a:pt x="27505" y="2718"/>
                  </a:lnTo>
                  <a:lnTo>
                    <a:pt x="3063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62" name="Shape 64662"/>
            <p:cNvSpPr>
              <a:spLocks/>
            </p:cNvSpPr>
            <p:nvPr/>
          </p:nvSpPr>
          <p:spPr bwMode="auto">
            <a:xfrm>
              <a:off x="1219938" y="106822"/>
              <a:ext cx="36565" cy="20821"/>
            </a:xfrm>
            <a:custGeom>
              <a:avLst/>
              <a:gdLst>
                <a:gd name="T0" fmla="*/ 12193 w 36565"/>
                <a:gd name="T1" fmla="*/ 0 h 20821"/>
                <a:gd name="T2" fmla="*/ 36565 w 36565"/>
                <a:gd name="T3" fmla="*/ 0 h 20821"/>
                <a:gd name="T4" fmla="*/ 36565 w 36565"/>
                <a:gd name="T5" fmla="*/ 3018 h 20821"/>
                <a:gd name="T6" fmla="*/ 33446 w 36565"/>
                <a:gd name="T7" fmla="*/ 3018 h 20821"/>
                <a:gd name="T8" fmla="*/ 33446 w 36565"/>
                <a:gd name="T9" fmla="*/ 6035 h 20821"/>
                <a:gd name="T10" fmla="*/ 33446 w 36565"/>
                <a:gd name="T11" fmla="*/ 8751 h 20821"/>
                <a:gd name="T12" fmla="*/ 30630 w 36565"/>
                <a:gd name="T13" fmla="*/ 8751 h 20821"/>
                <a:gd name="T14" fmla="*/ 30630 w 36565"/>
                <a:gd name="T15" fmla="*/ 11769 h 20821"/>
                <a:gd name="T16" fmla="*/ 27498 w 36565"/>
                <a:gd name="T17" fmla="*/ 11769 h 20821"/>
                <a:gd name="T18" fmla="*/ 27498 w 36565"/>
                <a:gd name="T19" fmla="*/ 14786 h 20821"/>
                <a:gd name="T20" fmla="*/ 24379 w 36565"/>
                <a:gd name="T21" fmla="*/ 14786 h 20821"/>
                <a:gd name="T22" fmla="*/ 24379 w 36565"/>
                <a:gd name="T23" fmla="*/ 17804 h 20821"/>
                <a:gd name="T24" fmla="*/ 21247 w 36565"/>
                <a:gd name="T25" fmla="*/ 17804 h 20821"/>
                <a:gd name="T26" fmla="*/ 18444 w 36565"/>
                <a:gd name="T27" fmla="*/ 20821 h 20821"/>
                <a:gd name="T28" fmla="*/ 0 w 36565"/>
                <a:gd name="T29" fmla="*/ 20821 h 20821"/>
                <a:gd name="T30" fmla="*/ 0 w 36565"/>
                <a:gd name="T31" fmla="*/ 8751 h 20821"/>
                <a:gd name="T32" fmla="*/ 3125 w 36565"/>
                <a:gd name="T33" fmla="*/ 8751 h 20821"/>
                <a:gd name="T34" fmla="*/ 6245 w 36565"/>
                <a:gd name="T35" fmla="*/ 8751 h 20821"/>
                <a:gd name="T36" fmla="*/ 9061 w 36565"/>
                <a:gd name="T37" fmla="*/ 8751 h 20821"/>
                <a:gd name="T38" fmla="*/ 9061 w 36565"/>
                <a:gd name="T39" fmla="*/ 6035 h 20821"/>
                <a:gd name="T40" fmla="*/ 12193 w 36565"/>
                <a:gd name="T41" fmla="*/ 6035 h 20821"/>
                <a:gd name="T42" fmla="*/ 12193 w 36565"/>
                <a:gd name="T43" fmla="*/ 3018 h 20821"/>
                <a:gd name="T44" fmla="*/ 12193 w 36565"/>
                <a:gd name="T45" fmla="*/ 0 h 20821"/>
                <a:gd name="T46" fmla="*/ 0 w 36565"/>
                <a:gd name="T47" fmla="*/ 0 h 20821"/>
                <a:gd name="T48" fmla="*/ 36565 w 36565"/>
                <a:gd name="T49" fmla="*/ 20821 h 20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6565" h="20821">
                  <a:moveTo>
                    <a:pt x="12193" y="0"/>
                  </a:moveTo>
                  <a:lnTo>
                    <a:pt x="36565" y="0"/>
                  </a:lnTo>
                  <a:lnTo>
                    <a:pt x="36565" y="3018"/>
                  </a:lnTo>
                  <a:lnTo>
                    <a:pt x="33446" y="3018"/>
                  </a:lnTo>
                  <a:lnTo>
                    <a:pt x="33446" y="6035"/>
                  </a:lnTo>
                  <a:lnTo>
                    <a:pt x="33446" y="8751"/>
                  </a:lnTo>
                  <a:lnTo>
                    <a:pt x="30630" y="8751"/>
                  </a:lnTo>
                  <a:lnTo>
                    <a:pt x="30630" y="11769"/>
                  </a:lnTo>
                  <a:lnTo>
                    <a:pt x="27498" y="11769"/>
                  </a:lnTo>
                  <a:lnTo>
                    <a:pt x="27498" y="14786"/>
                  </a:lnTo>
                  <a:lnTo>
                    <a:pt x="24379" y="14786"/>
                  </a:lnTo>
                  <a:lnTo>
                    <a:pt x="24379" y="17804"/>
                  </a:lnTo>
                  <a:lnTo>
                    <a:pt x="21247" y="17804"/>
                  </a:lnTo>
                  <a:lnTo>
                    <a:pt x="18444" y="20821"/>
                  </a:lnTo>
                  <a:lnTo>
                    <a:pt x="0" y="20821"/>
                  </a:lnTo>
                  <a:lnTo>
                    <a:pt x="0" y="8751"/>
                  </a:lnTo>
                  <a:lnTo>
                    <a:pt x="3125" y="8751"/>
                  </a:lnTo>
                  <a:lnTo>
                    <a:pt x="6245" y="8751"/>
                  </a:lnTo>
                  <a:lnTo>
                    <a:pt x="9061" y="8751"/>
                  </a:lnTo>
                  <a:lnTo>
                    <a:pt x="9061" y="6035"/>
                  </a:lnTo>
                  <a:lnTo>
                    <a:pt x="12193" y="6035"/>
                  </a:lnTo>
                  <a:lnTo>
                    <a:pt x="12193" y="3018"/>
                  </a:lnTo>
                  <a:lnTo>
                    <a:pt x="1219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63" name="Shape 64663"/>
            <p:cNvSpPr>
              <a:spLocks/>
            </p:cNvSpPr>
            <p:nvPr/>
          </p:nvSpPr>
          <p:spPr bwMode="auto">
            <a:xfrm>
              <a:off x="1219938" y="56424"/>
              <a:ext cx="36565" cy="41345"/>
            </a:xfrm>
            <a:custGeom>
              <a:avLst/>
              <a:gdLst>
                <a:gd name="T0" fmla="*/ 0 w 36565"/>
                <a:gd name="T1" fmla="*/ 0 h 41345"/>
                <a:gd name="T2" fmla="*/ 9061 w 36565"/>
                <a:gd name="T3" fmla="*/ 0 h 41345"/>
                <a:gd name="T4" fmla="*/ 12193 w 36565"/>
                <a:gd name="T5" fmla="*/ 2718 h 41345"/>
                <a:gd name="T6" fmla="*/ 18444 w 36565"/>
                <a:gd name="T7" fmla="*/ 2718 h 41345"/>
                <a:gd name="T8" fmla="*/ 21247 w 36565"/>
                <a:gd name="T9" fmla="*/ 5732 h 41345"/>
                <a:gd name="T10" fmla="*/ 24379 w 36565"/>
                <a:gd name="T11" fmla="*/ 5732 h 41345"/>
                <a:gd name="T12" fmla="*/ 24379 w 36565"/>
                <a:gd name="T13" fmla="*/ 8759 h 41345"/>
                <a:gd name="T14" fmla="*/ 27498 w 36565"/>
                <a:gd name="T15" fmla="*/ 11773 h 41345"/>
                <a:gd name="T16" fmla="*/ 30630 w 36565"/>
                <a:gd name="T17" fmla="*/ 14790 h 41345"/>
                <a:gd name="T18" fmla="*/ 33446 w 36565"/>
                <a:gd name="T19" fmla="*/ 17807 h 41345"/>
                <a:gd name="T20" fmla="*/ 33446 w 36565"/>
                <a:gd name="T21" fmla="*/ 23540 h 41345"/>
                <a:gd name="T22" fmla="*/ 36565 w 36565"/>
                <a:gd name="T23" fmla="*/ 26559 h 41345"/>
                <a:gd name="T24" fmla="*/ 36565 w 36565"/>
                <a:gd name="T25" fmla="*/ 41345 h 41345"/>
                <a:gd name="T26" fmla="*/ 0 w 36565"/>
                <a:gd name="T27" fmla="*/ 41345 h 41345"/>
                <a:gd name="T28" fmla="*/ 0 w 36565"/>
                <a:gd name="T29" fmla="*/ 29576 h 41345"/>
                <a:gd name="T30" fmla="*/ 15312 w 36565"/>
                <a:gd name="T31" fmla="*/ 29576 h 41345"/>
                <a:gd name="T32" fmla="*/ 15312 w 36565"/>
                <a:gd name="T33" fmla="*/ 26559 h 41345"/>
                <a:gd name="T34" fmla="*/ 12193 w 36565"/>
                <a:gd name="T35" fmla="*/ 23540 h 41345"/>
                <a:gd name="T36" fmla="*/ 12193 w 36565"/>
                <a:gd name="T37" fmla="*/ 20524 h 41345"/>
                <a:gd name="T38" fmla="*/ 12193 w 36565"/>
                <a:gd name="T39" fmla="*/ 17807 h 41345"/>
                <a:gd name="T40" fmla="*/ 9061 w 36565"/>
                <a:gd name="T41" fmla="*/ 17807 h 41345"/>
                <a:gd name="T42" fmla="*/ 9061 w 36565"/>
                <a:gd name="T43" fmla="*/ 14790 h 41345"/>
                <a:gd name="T44" fmla="*/ 6245 w 36565"/>
                <a:gd name="T45" fmla="*/ 14790 h 41345"/>
                <a:gd name="T46" fmla="*/ 3125 w 36565"/>
                <a:gd name="T47" fmla="*/ 14790 h 41345"/>
                <a:gd name="T48" fmla="*/ 0 w 36565"/>
                <a:gd name="T49" fmla="*/ 14790 h 41345"/>
                <a:gd name="T50" fmla="*/ 0 w 36565"/>
                <a:gd name="T51" fmla="*/ 0 h 41345"/>
                <a:gd name="T52" fmla="*/ 0 w 36565"/>
                <a:gd name="T53" fmla="*/ 0 h 41345"/>
                <a:gd name="T54" fmla="*/ 36565 w 36565"/>
                <a:gd name="T55" fmla="*/ 41345 h 4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36565" h="41345">
                  <a:moveTo>
                    <a:pt x="0" y="0"/>
                  </a:moveTo>
                  <a:lnTo>
                    <a:pt x="9061" y="0"/>
                  </a:lnTo>
                  <a:lnTo>
                    <a:pt x="12193" y="2718"/>
                  </a:lnTo>
                  <a:lnTo>
                    <a:pt x="18444" y="2718"/>
                  </a:lnTo>
                  <a:lnTo>
                    <a:pt x="21247" y="5732"/>
                  </a:lnTo>
                  <a:lnTo>
                    <a:pt x="24379" y="5732"/>
                  </a:lnTo>
                  <a:lnTo>
                    <a:pt x="24379" y="8759"/>
                  </a:lnTo>
                  <a:lnTo>
                    <a:pt x="27498" y="11773"/>
                  </a:lnTo>
                  <a:lnTo>
                    <a:pt x="30630" y="14790"/>
                  </a:lnTo>
                  <a:lnTo>
                    <a:pt x="33446" y="17807"/>
                  </a:lnTo>
                  <a:lnTo>
                    <a:pt x="33446" y="23540"/>
                  </a:lnTo>
                  <a:lnTo>
                    <a:pt x="36565" y="26559"/>
                  </a:lnTo>
                  <a:lnTo>
                    <a:pt x="36565" y="41345"/>
                  </a:lnTo>
                  <a:lnTo>
                    <a:pt x="0" y="41345"/>
                  </a:lnTo>
                  <a:lnTo>
                    <a:pt x="0" y="29576"/>
                  </a:lnTo>
                  <a:lnTo>
                    <a:pt x="15312" y="29576"/>
                  </a:lnTo>
                  <a:lnTo>
                    <a:pt x="15312" y="26559"/>
                  </a:lnTo>
                  <a:lnTo>
                    <a:pt x="12193" y="23540"/>
                  </a:lnTo>
                  <a:lnTo>
                    <a:pt x="12193" y="20524"/>
                  </a:lnTo>
                  <a:lnTo>
                    <a:pt x="12193" y="17807"/>
                  </a:lnTo>
                  <a:lnTo>
                    <a:pt x="9061" y="17807"/>
                  </a:lnTo>
                  <a:lnTo>
                    <a:pt x="9061" y="14790"/>
                  </a:lnTo>
                  <a:lnTo>
                    <a:pt x="6245" y="14790"/>
                  </a:lnTo>
                  <a:lnTo>
                    <a:pt x="3125" y="14790"/>
                  </a:lnTo>
                  <a:lnTo>
                    <a:pt x="0" y="1479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64" name="Shape 64664"/>
            <p:cNvSpPr>
              <a:spLocks/>
            </p:cNvSpPr>
            <p:nvPr/>
          </p:nvSpPr>
          <p:spPr bwMode="auto">
            <a:xfrm>
              <a:off x="377270" y="37719"/>
              <a:ext cx="82513" cy="95055"/>
            </a:xfrm>
            <a:custGeom>
              <a:avLst/>
              <a:gdLst>
                <a:gd name="T0" fmla="*/ 24373 w 82513"/>
                <a:gd name="T1" fmla="*/ 95055 h 95055"/>
                <a:gd name="T2" fmla="*/ 0 w 82513"/>
                <a:gd name="T3" fmla="*/ 95055 h 95055"/>
                <a:gd name="T4" fmla="*/ 0 w 82513"/>
                <a:gd name="T5" fmla="*/ 0 h 95055"/>
                <a:gd name="T6" fmla="*/ 82513 w 82513"/>
                <a:gd name="T7" fmla="*/ 0 h 95055"/>
                <a:gd name="T8" fmla="*/ 82513 w 82513"/>
                <a:gd name="T9" fmla="*/ 95055 h 95055"/>
                <a:gd name="T10" fmla="*/ 58128 w 82513"/>
                <a:gd name="T11" fmla="*/ 95055 h 95055"/>
                <a:gd name="T12" fmla="*/ 58128 w 82513"/>
                <a:gd name="T13" fmla="*/ 17803 h 95055"/>
                <a:gd name="T14" fmla="*/ 24373 w 82513"/>
                <a:gd name="T15" fmla="*/ 17803 h 95055"/>
                <a:gd name="T16" fmla="*/ 24373 w 82513"/>
                <a:gd name="T17" fmla="*/ 95055 h 95055"/>
                <a:gd name="T18" fmla="*/ 0 w 82513"/>
                <a:gd name="T19" fmla="*/ 0 h 95055"/>
                <a:gd name="T20" fmla="*/ 82513 w 82513"/>
                <a:gd name="T21" fmla="*/ 95055 h 95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2513" h="95055">
                  <a:moveTo>
                    <a:pt x="24373" y="95055"/>
                  </a:moveTo>
                  <a:lnTo>
                    <a:pt x="0" y="95055"/>
                  </a:lnTo>
                  <a:lnTo>
                    <a:pt x="0" y="0"/>
                  </a:lnTo>
                  <a:lnTo>
                    <a:pt x="82513" y="0"/>
                  </a:lnTo>
                  <a:lnTo>
                    <a:pt x="82513" y="95055"/>
                  </a:lnTo>
                  <a:lnTo>
                    <a:pt x="58128" y="95055"/>
                  </a:lnTo>
                  <a:lnTo>
                    <a:pt x="58128" y="17803"/>
                  </a:lnTo>
                  <a:lnTo>
                    <a:pt x="24373" y="17803"/>
                  </a:lnTo>
                  <a:lnTo>
                    <a:pt x="24373" y="95055"/>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65" name="Shape 64665"/>
            <p:cNvSpPr>
              <a:spLocks/>
            </p:cNvSpPr>
            <p:nvPr/>
          </p:nvSpPr>
          <p:spPr bwMode="auto">
            <a:xfrm>
              <a:off x="477905" y="61551"/>
              <a:ext cx="76275" cy="94762"/>
            </a:xfrm>
            <a:custGeom>
              <a:avLst/>
              <a:gdLst>
                <a:gd name="T0" fmla="*/ 21253 w 76275"/>
                <a:gd name="T1" fmla="*/ 2718 h 94762"/>
                <a:gd name="T2" fmla="*/ 21253 w 76275"/>
                <a:gd name="T3" fmla="*/ 8757 h 94762"/>
                <a:gd name="T4" fmla="*/ 24385 w 76275"/>
                <a:gd name="T5" fmla="*/ 8757 h 94762"/>
                <a:gd name="T6" fmla="*/ 24385 w 76275"/>
                <a:gd name="T7" fmla="*/ 5740 h 94762"/>
                <a:gd name="T8" fmla="*/ 27504 w 76275"/>
                <a:gd name="T9" fmla="*/ 5740 h 94762"/>
                <a:gd name="T10" fmla="*/ 27504 w 76275"/>
                <a:gd name="T11" fmla="*/ 2718 h 94762"/>
                <a:gd name="T12" fmla="*/ 33755 w 76275"/>
                <a:gd name="T13" fmla="*/ 2718 h 94762"/>
                <a:gd name="T14" fmla="*/ 36572 w 76275"/>
                <a:gd name="T15" fmla="*/ 0 h 94762"/>
                <a:gd name="T16" fmla="*/ 51890 w 76275"/>
                <a:gd name="T17" fmla="*/ 0 h 94762"/>
                <a:gd name="T18" fmla="*/ 55022 w 76275"/>
                <a:gd name="T19" fmla="*/ 2718 h 94762"/>
                <a:gd name="T20" fmla="*/ 58141 w 76275"/>
                <a:gd name="T21" fmla="*/ 2718 h 94762"/>
                <a:gd name="T22" fmla="*/ 60957 w 76275"/>
                <a:gd name="T23" fmla="*/ 5740 h 94762"/>
                <a:gd name="T24" fmla="*/ 64076 w 76275"/>
                <a:gd name="T25" fmla="*/ 5740 h 94762"/>
                <a:gd name="T26" fmla="*/ 64076 w 76275"/>
                <a:gd name="T27" fmla="*/ 8757 h 94762"/>
                <a:gd name="T28" fmla="*/ 67208 w 76275"/>
                <a:gd name="T29" fmla="*/ 11775 h 94762"/>
                <a:gd name="T30" fmla="*/ 70327 w 76275"/>
                <a:gd name="T31" fmla="*/ 14792 h 94762"/>
                <a:gd name="T32" fmla="*/ 70327 w 76275"/>
                <a:gd name="T33" fmla="*/ 17811 h 94762"/>
                <a:gd name="T34" fmla="*/ 73143 w 76275"/>
                <a:gd name="T35" fmla="*/ 20526 h 94762"/>
                <a:gd name="T36" fmla="*/ 73143 w 76275"/>
                <a:gd name="T37" fmla="*/ 26561 h 94762"/>
                <a:gd name="T38" fmla="*/ 76275 w 76275"/>
                <a:gd name="T39" fmla="*/ 29580 h 94762"/>
                <a:gd name="T40" fmla="*/ 76275 w 76275"/>
                <a:gd name="T41" fmla="*/ 44366 h 94762"/>
                <a:gd name="T42" fmla="*/ 73143 w 76275"/>
                <a:gd name="T43" fmla="*/ 47384 h 94762"/>
                <a:gd name="T44" fmla="*/ 73143 w 76275"/>
                <a:gd name="T45" fmla="*/ 53419 h 94762"/>
                <a:gd name="T46" fmla="*/ 70327 w 76275"/>
                <a:gd name="T47" fmla="*/ 56436 h 94762"/>
                <a:gd name="T48" fmla="*/ 70327 w 76275"/>
                <a:gd name="T49" fmla="*/ 59153 h 94762"/>
                <a:gd name="T50" fmla="*/ 67208 w 76275"/>
                <a:gd name="T51" fmla="*/ 62170 h 94762"/>
                <a:gd name="T52" fmla="*/ 64076 w 76275"/>
                <a:gd name="T53" fmla="*/ 65188 h 94762"/>
                <a:gd name="T54" fmla="*/ 60957 w 76275"/>
                <a:gd name="T55" fmla="*/ 68205 h 94762"/>
                <a:gd name="T56" fmla="*/ 58141 w 76275"/>
                <a:gd name="T57" fmla="*/ 71224 h 94762"/>
                <a:gd name="T58" fmla="*/ 30636 w 76275"/>
                <a:gd name="T59" fmla="*/ 71224 h 94762"/>
                <a:gd name="T60" fmla="*/ 27504 w 76275"/>
                <a:gd name="T61" fmla="*/ 68205 h 94762"/>
                <a:gd name="T62" fmla="*/ 24385 w 76275"/>
                <a:gd name="T63" fmla="*/ 68205 h 94762"/>
                <a:gd name="T64" fmla="*/ 24385 w 76275"/>
                <a:gd name="T65" fmla="*/ 65188 h 94762"/>
                <a:gd name="T66" fmla="*/ 21253 w 76275"/>
                <a:gd name="T67" fmla="*/ 65188 h 94762"/>
                <a:gd name="T68" fmla="*/ 21253 w 76275"/>
                <a:gd name="T69" fmla="*/ 94762 h 94762"/>
                <a:gd name="T70" fmla="*/ 0 w 76275"/>
                <a:gd name="T71" fmla="*/ 94762 h 94762"/>
                <a:gd name="T72" fmla="*/ 0 w 76275"/>
                <a:gd name="T73" fmla="*/ 2718 h 94762"/>
                <a:gd name="T74" fmla="*/ 21253 w 76275"/>
                <a:gd name="T75" fmla="*/ 2718 h 94762"/>
                <a:gd name="T76" fmla="*/ 0 w 76275"/>
                <a:gd name="T77" fmla="*/ 0 h 94762"/>
                <a:gd name="T78" fmla="*/ 76275 w 76275"/>
                <a:gd name="T79" fmla="*/ 94762 h 9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76275" h="94762">
                  <a:moveTo>
                    <a:pt x="21253" y="2718"/>
                  </a:moveTo>
                  <a:lnTo>
                    <a:pt x="21253" y="8757"/>
                  </a:lnTo>
                  <a:lnTo>
                    <a:pt x="24385" y="8757"/>
                  </a:lnTo>
                  <a:lnTo>
                    <a:pt x="24385" y="5740"/>
                  </a:lnTo>
                  <a:lnTo>
                    <a:pt x="27504" y="5740"/>
                  </a:lnTo>
                  <a:lnTo>
                    <a:pt x="27504" y="2718"/>
                  </a:lnTo>
                  <a:lnTo>
                    <a:pt x="33755" y="2718"/>
                  </a:lnTo>
                  <a:lnTo>
                    <a:pt x="36572" y="0"/>
                  </a:lnTo>
                  <a:lnTo>
                    <a:pt x="51890" y="0"/>
                  </a:lnTo>
                  <a:lnTo>
                    <a:pt x="55022" y="2718"/>
                  </a:lnTo>
                  <a:lnTo>
                    <a:pt x="58141" y="2718"/>
                  </a:lnTo>
                  <a:lnTo>
                    <a:pt x="60957" y="5740"/>
                  </a:lnTo>
                  <a:lnTo>
                    <a:pt x="64076" y="5740"/>
                  </a:lnTo>
                  <a:lnTo>
                    <a:pt x="64076" y="8757"/>
                  </a:lnTo>
                  <a:lnTo>
                    <a:pt x="67208" y="11775"/>
                  </a:lnTo>
                  <a:lnTo>
                    <a:pt x="70327" y="14792"/>
                  </a:lnTo>
                  <a:lnTo>
                    <a:pt x="70327" y="17811"/>
                  </a:lnTo>
                  <a:lnTo>
                    <a:pt x="73143" y="20526"/>
                  </a:lnTo>
                  <a:lnTo>
                    <a:pt x="73143" y="26561"/>
                  </a:lnTo>
                  <a:lnTo>
                    <a:pt x="76275" y="29580"/>
                  </a:lnTo>
                  <a:lnTo>
                    <a:pt x="76275" y="44366"/>
                  </a:lnTo>
                  <a:lnTo>
                    <a:pt x="73143" y="47384"/>
                  </a:lnTo>
                  <a:lnTo>
                    <a:pt x="73143" y="53419"/>
                  </a:lnTo>
                  <a:lnTo>
                    <a:pt x="70327" y="56436"/>
                  </a:lnTo>
                  <a:lnTo>
                    <a:pt x="70327" y="59153"/>
                  </a:lnTo>
                  <a:lnTo>
                    <a:pt x="67208" y="62170"/>
                  </a:lnTo>
                  <a:lnTo>
                    <a:pt x="64076" y="65188"/>
                  </a:lnTo>
                  <a:lnTo>
                    <a:pt x="60957" y="68205"/>
                  </a:lnTo>
                  <a:lnTo>
                    <a:pt x="58141" y="71224"/>
                  </a:lnTo>
                  <a:lnTo>
                    <a:pt x="30636" y="71224"/>
                  </a:lnTo>
                  <a:lnTo>
                    <a:pt x="27504" y="68205"/>
                  </a:lnTo>
                  <a:lnTo>
                    <a:pt x="24385" y="68205"/>
                  </a:lnTo>
                  <a:lnTo>
                    <a:pt x="24385" y="65188"/>
                  </a:lnTo>
                  <a:lnTo>
                    <a:pt x="21253" y="65188"/>
                  </a:lnTo>
                  <a:lnTo>
                    <a:pt x="21253" y="94762"/>
                  </a:lnTo>
                  <a:lnTo>
                    <a:pt x="0" y="94762"/>
                  </a:lnTo>
                  <a:lnTo>
                    <a:pt x="0" y="2718"/>
                  </a:lnTo>
                  <a:lnTo>
                    <a:pt x="21253" y="2718"/>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66" name="Shape 64666"/>
            <p:cNvSpPr>
              <a:spLocks/>
            </p:cNvSpPr>
            <p:nvPr/>
          </p:nvSpPr>
          <p:spPr bwMode="auto">
            <a:xfrm>
              <a:off x="499159" y="76343"/>
              <a:ext cx="30636" cy="44361"/>
            </a:xfrm>
            <a:custGeom>
              <a:avLst/>
              <a:gdLst>
                <a:gd name="T0" fmla="*/ 0 w 30636"/>
                <a:gd name="T1" fmla="*/ 20823 h 44361"/>
                <a:gd name="T2" fmla="*/ 0 w 30636"/>
                <a:gd name="T3" fmla="*/ 32592 h 44361"/>
                <a:gd name="T4" fmla="*/ 3132 w 30636"/>
                <a:gd name="T5" fmla="*/ 32592 h 44361"/>
                <a:gd name="T6" fmla="*/ 3132 w 30636"/>
                <a:gd name="T7" fmla="*/ 38627 h 44361"/>
                <a:gd name="T8" fmla="*/ 6251 w 30636"/>
                <a:gd name="T9" fmla="*/ 38627 h 44361"/>
                <a:gd name="T10" fmla="*/ 6251 w 30636"/>
                <a:gd name="T11" fmla="*/ 41644 h 44361"/>
                <a:gd name="T12" fmla="*/ 12502 w 30636"/>
                <a:gd name="T13" fmla="*/ 41644 h 44361"/>
                <a:gd name="T14" fmla="*/ 12502 w 30636"/>
                <a:gd name="T15" fmla="*/ 44361 h 44361"/>
                <a:gd name="T16" fmla="*/ 18450 w 30636"/>
                <a:gd name="T17" fmla="*/ 44361 h 44361"/>
                <a:gd name="T18" fmla="*/ 18450 w 30636"/>
                <a:gd name="T19" fmla="*/ 41644 h 44361"/>
                <a:gd name="T20" fmla="*/ 24701 w 30636"/>
                <a:gd name="T21" fmla="*/ 41644 h 44361"/>
                <a:gd name="T22" fmla="*/ 24701 w 30636"/>
                <a:gd name="T23" fmla="*/ 38627 h 44361"/>
                <a:gd name="T24" fmla="*/ 27517 w 30636"/>
                <a:gd name="T25" fmla="*/ 38627 h 44361"/>
                <a:gd name="T26" fmla="*/ 27517 w 30636"/>
                <a:gd name="T27" fmla="*/ 32592 h 44361"/>
                <a:gd name="T28" fmla="*/ 30636 w 30636"/>
                <a:gd name="T29" fmla="*/ 32592 h 44361"/>
                <a:gd name="T30" fmla="*/ 30636 w 30636"/>
                <a:gd name="T31" fmla="*/ 11769 h 44361"/>
                <a:gd name="T32" fmla="*/ 27517 w 30636"/>
                <a:gd name="T33" fmla="*/ 8752 h 44361"/>
                <a:gd name="T34" fmla="*/ 27517 w 30636"/>
                <a:gd name="T35" fmla="*/ 5734 h 44361"/>
                <a:gd name="T36" fmla="*/ 24701 w 30636"/>
                <a:gd name="T37" fmla="*/ 3018 h 44361"/>
                <a:gd name="T38" fmla="*/ 21569 w 30636"/>
                <a:gd name="T39" fmla="*/ 3018 h 44361"/>
                <a:gd name="T40" fmla="*/ 21569 w 30636"/>
                <a:gd name="T41" fmla="*/ 0 h 44361"/>
                <a:gd name="T42" fmla="*/ 9383 w 30636"/>
                <a:gd name="T43" fmla="*/ 0 h 44361"/>
                <a:gd name="T44" fmla="*/ 9383 w 30636"/>
                <a:gd name="T45" fmla="*/ 3018 h 44361"/>
                <a:gd name="T46" fmla="*/ 6251 w 30636"/>
                <a:gd name="T47" fmla="*/ 3018 h 44361"/>
                <a:gd name="T48" fmla="*/ 3132 w 30636"/>
                <a:gd name="T49" fmla="*/ 5734 h 44361"/>
                <a:gd name="T50" fmla="*/ 3132 w 30636"/>
                <a:gd name="T51" fmla="*/ 8752 h 44361"/>
                <a:gd name="T52" fmla="*/ 0 w 30636"/>
                <a:gd name="T53" fmla="*/ 11769 h 44361"/>
                <a:gd name="T54" fmla="*/ 0 w 30636"/>
                <a:gd name="T55" fmla="*/ 20823 h 44361"/>
                <a:gd name="T56" fmla="*/ 0 w 30636"/>
                <a:gd name="T57" fmla="*/ 0 h 44361"/>
                <a:gd name="T58" fmla="*/ 30636 w 30636"/>
                <a:gd name="T59" fmla="*/ 44361 h 44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0636" h="44361">
                  <a:moveTo>
                    <a:pt x="0" y="20823"/>
                  </a:moveTo>
                  <a:lnTo>
                    <a:pt x="0" y="32592"/>
                  </a:lnTo>
                  <a:lnTo>
                    <a:pt x="3132" y="32592"/>
                  </a:lnTo>
                  <a:lnTo>
                    <a:pt x="3132" y="38627"/>
                  </a:lnTo>
                  <a:lnTo>
                    <a:pt x="6251" y="38627"/>
                  </a:lnTo>
                  <a:lnTo>
                    <a:pt x="6251" y="41644"/>
                  </a:lnTo>
                  <a:lnTo>
                    <a:pt x="12502" y="41644"/>
                  </a:lnTo>
                  <a:lnTo>
                    <a:pt x="12502" y="44361"/>
                  </a:lnTo>
                  <a:lnTo>
                    <a:pt x="18450" y="44361"/>
                  </a:lnTo>
                  <a:lnTo>
                    <a:pt x="18450" y="41644"/>
                  </a:lnTo>
                  <a:lnTo>
                    <a:pt x="24701" y="41644"/>
                  </a:lnTo>
                  <a:lnTo>
                    <a:pt x="24701" y="38627"/>
                  </a:lnTo>
                  <a:lnTo>
                    <a:pt x="27517" y="38627"/>
                  </a:lnTo>
                  <a:lnTo>
                    <a:pt x="27517" y="32592"/>
                  </a:lnTo>
                  <a:lnTo>
                    <a:pt x="30636" y="32592"/>
                  </a:lnTo>
                  <a:lnTo>
                    <a:pt x="30636" y="11769"/>
                  </a:lnTo>
                  <a:lnTo>
                    <a:pt x="27517" y="8752"/>
                  </a:lnTo>
                  <a:lnTo>
                    <a:pt x="27517" y="5734"/>
                  </a:lnTo>
                  <a:lnTo>
                    <a:pt x="24701" y="3018"/>
                  </a:lnTo>
                  <a:lnTo>
                    <a:pt x="21569" y="3018"/>
                  </a:lnTo>
                  <a:lnTo>
                    <a:pt x="21569" y="0"/>
                  </a:lnTo>
                  <a:lnTo>
                    <a:pt x="9383" y="0"/>
                  </a:lnTo>
                  <a:lnTo>
                    <a:pt x="9383" y="3018"/>
                  </a:lnTo>
                  <a:lnTo>
                    <a:pt x="6251" y="3018"/>
                  </a:lnTo>
                  <a:lnTo>
                    <a:pt x="3132" y="5734"/>
                  </a:lnTo>
                  <a:lnTo>
                    <a:pt x="3132" y="8752"/>
                  </a:lnTo>
                  <a:lnTo>
                    <a:pt x="0" y="11769"/>
                  </a:lnTo>
                  <a:lnTo>
                    <a:pt x="0" y="20823"/>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67" name="Shape 64667"/>
            <p:cNvSpPr>
              <a:spLocks/>
            </p:cNvSpPr>
            <p:nvPr/>
          </p:nvSpPr>
          <p:spPr bwMode="auto">
            <a:xfrm>
              <a:off x="566367" y="64269"/>
              <a:ext cx="73143" cy="68505"/>
            </a:xfrm>
            <a:custGeom>
              <a:avLst/>
              <a:gdLst>
                <a:gd name="T0" fmla="*/ 48758 w 73143"/>
                <a:gd name="T1" fmla="*/ 0 h 68505"/>
                <a:gd name="T2" fmla="*/ 73143 w 73143"/>
                <a:gd name="T3" fmla="*/ 0 h 68505"/>
                <a:gd name="T4" fmla="*/ 73143 w 73143"/>
                <a:gd name="T5" fmla="*/ 68505 h 68505"/>
                <a:gd name="T6" fmla="*/ 51890 w 73143"/>
                <a:gd name="T7" fmla="*/ 68505 h 68505"/>
                <a:gd name="T8" fmla="*/ 51890 w 73143"/>
                <a:gd name="T9" fmla="*/ 26861 h 68505"/>
                <a:gd name="T10" fmla="*/ 24373 w 73143"/>
                <a:gd name="T11" fmla="*/ 68505 h 68505"/>
                <a:gd name="T12" fmla="*/ 0 w 73143"/>
                <a:gd name="T13" fmla="*/ 68505 h 68505"/>
                <a:gd name="T14" fmla="*/ 0 w 73143"/>
                <a:gd name="T15" fmla="*/ 0 h 68505"/>
                <a:gd name="T16" fmla="*/ 21253 w 73143"/>
                <a:gd name="T17" fmla="*/ 0 h 68505"/>
                <a:gd name="T18" fmla="*/ 21253 w 73143"/>
                <a:gd name="T19" fmla="*/ 41647 h 68505"/>
                <a:gd name="T20" fmla="*/ 48758 w 73143"/>
                <a:gd name="T21" fmla="*/ 0 h 68505"/>
                <a:gd name="T22" fmla="*/ 0 w 73143"/>
                <a:gd name="T23" fmla="*/ 0 h 68505"/>
                <a:gd name="T24" fmla="*/ 73143 w 73143"/>
                <a:gd name="T25" fmla="*/ 68505 h 68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43" h="68505">
                  <a:moveTo>
                    <a:pt x="48758" y="0"/>
                  </a:moveTo>
                  <a:lnTo>
                    <a:pt x="73143" y="0"/>
                  </a:lnTo>
                  <a:lnTo>
                    <a:pt x="73143" y="68505"/>
                  </a:lnTo>
                  <a:lnTo>
                    <a:pt x="51890" y="68505"/>
                  </a:lnTo>
                  <a:lnTo>
                    <a:pt x="51890" y="26861"/>
                  </a:lnTo>
                  <a:lnTo>
                    <a:pt x="24373" y="68505"/>
                  </a:lnTo>
                  <a:lnTo>
                    <a:pt x="0" y="68505"/>
                  </a:lnTo>
                  <a:lnTo>
                    <a:pt x="0" y="0"/>
                  </a:lnTo>
                  <a:lnTo>
                    <a:pt x="21253" y="0"/>
                  </a:lnTo>
                  <a:lnTo>
                    <a:pt x="21253" y="41647"/>
                  </a:lnTo>
                  <a:lnTo>
                    <a:pt x="48758" y="0"/>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68" name="Shape 64668"/>
            <p:cNvSpPr>
              <a:spLocks/>
            </p:cNvSpPr>
            <p:nvPr/>
          </p:nvSpPr>
          <p:spPr bwMode="auto">
            <a:xfrm>
              <a:off x="657947" y="64269"/>
              <a:ext cx="91580" cy="68505"/>
            </a:xfrm>
            <a:custGeom>
              <a:avLst/>
              <a:gdLst>
                <a:gd name="T0" fmla="*/ 18134 w 91580"/>
                <a:gd name="T1" fmla="*/ 23843 h 68505"/>
                <a:gd name="T2" fmla="*/ 18134 w 91580"/>
                <a:gd name="T3" fmla="*/ 68505 h 68505"/>
                <a:gd name="T4" fmla="*/ 0 w 91580"/>
                <a:gd name="T5" fmla="*/ 68505 h 68505"/>
                <a:gd name="T6" fmla="*/ 0 w 91580"/>
                <a:gd name="T7" fmla="*/ 0 h 68505"/>
                <a:gd name="T8" fmla="*/ 27504 w 91580"/>
                <a:gd name="T9" fmla="*/ 0 h 68505"/>
                <a:gd name="T10" fmla="*/ 45639 w 91580"/>
                <a:gd name="T11" fmla="*/ 47682 h 68505"/>
                <a:gd name="T12" fmla="*/ 64076 w 91580"/>
                <a:gd name="T13" fmla="*/ 0 h 68505"/>
                <a:gd name="T14" fmla="*/ 91580 w 91580"/>
                <a:gd name="T15" fmla="*/ 0 h 68505"/>
                <a:gd name="T16" fmla="*/ 91580 w 91580"/>
                <a:gd name="T17" fmla="*/ 68505 h 68505"/>
                <a:gd name="T18" fmla="*/ 70011 w 91580"/>
                <a:gd name="T19" fmla="*/ 68505 h 68505"/>
                <a:gd name="T20" fmla="*/ 70011 w 91580"/>
                <a:gd name="T21" fmla="*/ 23843 h 68505"/>
                <a:gd name="T22" fmla="*/ 51890 w 91580"/>
                <a:gd name="T23" fmla="*/ 68505 h 68505"/>
                <a:gd name="T24" fmla="*/ 36572 w 91580"/>
                <a:gd name="T25" fmla="*/ 68505 h 68505"/>
                <a:gd name="T26" fmla="*/ 18134 w 91580"/>
                <a:gd name="T27" fmla="*/ 23843 h 68505"/>
                <a:gd name="T28" fmla="*/ 0 w 91580"/>
                <a:gd name="T29" fmla="*/ 0 h 68505"/>
                <a:gd name="T30" fmla="*/ 91580 w 91580"/>
                <a:gd name="T31" fmla="*/ 68505 h 68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91580" h="68505">
                  <a:moveTo>
                    <a:pt x="18134" y="23843"/>
                  </a:moveTo>
                  <a:lnTo>
                    <a:pt x="18134" y="68505"/>
                  </a:lnTo>
                  <a:lnTo>
                    <a:pt x="0" y="68505"/>
                  </a:lnTo>
                  <a:lnTo>
                    <a:pt x="0" y="0"/>
                  </a:lnTo>
                  <a:lnTo>
                    <a:pt x="27504" y="0"/>
                  </a:lnTo>
                  <a:lnTo>
                    <a:pt x="45639" y="47682"/>
                  </a:lnTo>
                  <a:lnTo>
                    <a:pt x="64076" y="0"/>
                  </a:lnTo>
                  <a:lnTo>
                    <a:pt x="91580" y="0"/>
                  </a:lnTo>
                  <a:lnTo>
                    <a:pt x="91580" y="68505"/>
                  </a:lnTo>
                  <a:lnTo>
                    <a:pt x="70011" y="68505"/>
                  </a:lnTo>
                  <a:lnTo>
                    <a:pt x="70011" y="23843"/>
                  </a:lnTo>
                  <a:lnTo>
                    <a:pt x="51890" y="68505"/>
                  </a:lnTo>
                  <a:lnTo>
                    <a:pt x="36572" y="68505"/>
                  </a:lnTo>
                  <a:lnTo>
                    <a:pt x="18134" y="23843"/>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69" name="Shape 64669"/>
            <p:cNvSpPr>
              <a:spLocks/>
            </p:cNvSpPr>
            <p:nvPr/>
          </p:nvSpPr>
          <p:spPr bwMode="auto">
            <a:xfrm>
              <a:off x="761714" y="61551"/>
              <a:ext cx="76275" cy="74240"/>
            </a:xfrm>
            <a:custGeom>
              <a:avLst/>
              <a:gdLst>
                <a:gd name="T0" fmla="*/ 76275 w 76275"/>
                <a:gd name="T1" fmla="*/ 50401 h 74240"/>
                <a:gd name="T2" fmla="*/ 76275 w 76275"/>
                <a:gd name="T3" fmla="*/ 53419 h 74240"/>
                <a:gd name="T4" fmla="*/ 73143 w 76275"/>
                <a:gd name="T5" fmla="*/ 53419 h 74240"/>
                <a:gd name="T6" fmla="*/ 73143 w 76275"/>
                <a:gd name="T7" fmla="*/ 56436 h 74240"/>
                <a:gd name="T8" fmla="*/ 70024 w 76275"/>
                <a:gd name="T9" fmla="*/ 59153 h 74240"/>
                <a:gd name="T10" fmla="*/ 70024 w 76275"/>
                <a:gd name="T11" fmla="*/ 62170 h 74240"/>
                <a:gd name="T12" fmla="*/ 66892 w 76275"/>
                <a:gd name="T13" fmla="*/ 62170 h 74240"/>
                <a:gd name="T14" fmla="*/ 66892 w 76275"/>
                <a:gd name="T15" fmla="*/ 65188 h 74240"/>
                <a:gd name="T16" fmla="*/ 64076 w 76275"/>
                <a:gd name="T17" fmla="*/ 65188 h 74240"/>
                <a:gd name="T18" fmla="*/ 64076 w 76275"/>
                <a:gd name="T19" fmla="*/ 68205 h 74240"/>
                <a:gd name="T20" fmla="*/ 57825 w 76275"/>
                <a:gd name="T21" fmla="*/ 68205 h 74240"/>
                <a:gd name="T22" fmla="*/ 57825 w 76275"/>
                <a:gd name="T23" fmla="*/ 71224 h 74240"/>
                <a:gd name="T24" fmla="*/ 39703 w 76275"/>
                <a:gd name="T25" fmla="*/ 71224 h 74240"/>
                <a:gd name="T26" fmla="*/ 36572 w 76275"/>
                <a:gd name="T27" fmla="*/ 74240 h 74240"/>
                <a:gd name="T28" fmla="*/ 36572 w 76275"/>
                <a:gd name="T29" fmla="*/ 71224 h 74240"/>
                <a:gd name="T30" fmla="*/ 21253 w 76275"/>
                <a:gd name="T31" fmla="*/ 71224 h 74240"/>
                <a:gd name="T32" fmla="*/ 18134 w 76275"/>
                <a:gd name="T33" fmla="*/ 68205 h 74240"/>
                <a:gd name="T34" fmla="*/ 15318 w 76275"/>
                <a:gd name="T35" fmla="*/ 68205 h 74240"/>
                <a:gd name="T36" fmla="*/ 15318 w 76275"/>
                <a:gd name="T37" fmla="*/ 65188 h 74240"/>
                <a:gd name="T38" fmla="*/ 12199 w 76275"/>
                <a:gd name="T39" fmla="*/ 65188 h 74240"/>
                <a:gd name="T40" fmla="*/ 12199 w 76275"/>
                <a:gd name="T41" fmla="*/ 62170 h 74240"/>
                <a:gd name="T42" fmla="*/ 9067 w 76275"/>
                <a:gd name="T43" fmla="*/ 62170 h 74240"/>
                <a:gd name="T44" fmla="*/ 9067 w 76275"/>
                <a:gd name="T45" fmla="*/ 59153 h 74240"/>
                <a:gd name="T46" fmla="*/ 5948 w 76275"/>
                <a:gd name="T47" fmla="*/ 59153 h 74240"/>
                <a:gd name="T48" fmla="*/ 5948 w 76275"/>
                <a:gd name="T49" fmla="*/ 56436 h 74240"/>
                <a:gd name="T50" fmla="*/ 3132 w 76275"/>
                <a:gd name="T51" fmla="*/ 53419 h 74240"/>
                <a:gd name="T52" fmla="*/ 3132 w 76275"/>
                <a:gd name="T53" fmla="*/ 50401 h 74240"/>
                <a:gd name="T54" fmla="*/ 0 w 76275"/>
                <a:gd name="T55" fmla="*/ 47384 h 74240"/>
                <a:gd name="T56" fmla="*/ 0 w 76275"/>
                <a:gd name="T57" fmla="*/ 29580 h 74240"/>
                <a:gd name="T58" fmla="*/ 3132 w 76275"/>
                <a:gd name="T59" fmla="*/ 26561 h 74240"/>
                <a:gd name="T60" fmla="*/ 3132 w 76275"/>
                <a:gd name="T61" fmla="*/ 17811 h 74240"/>
                <a:gd name="T62" fmla="*/ 5948 w 76275"/>
                <a:gd name="T63" fmla="*/ 14792 h 74240"/>
                <a:gd name="T64" fmla="*/ 9067 w 76275"/>
                <a:gd name="T65" fmla="*/ 11775 h 74240"/>
                <a:gd name="T66" fmla="*/ 12199 w 76275"/>
                <a:gd name="T67" fmla="*/ 8757 h 74240"/>
                <a:gd name="T68" fmla="*/ 15318 w 76275"/>
                <a:gd name="T69" fmla="*/ 5740 h 74240"/>
                <a:gd name="T70" fmla="*/ 18134 w 76275"/>
                <a:gd name="T71" fmla="*/ 5740 h 74240"/>
                <a:gd name="T72" fmla="*/ 21253 w 76275"/>
                <a:gd name="T73" fmla="*/ 2718 h 74240"/>
                <a:gd name="T74" fmla="*/ 27504 w 76275"/>
                <a:gd name="T75" fmla="*/ 2718 h 74240"/>
                <a:gd name="T76" fmla="*/ 30321 w 76275"/>
                <a:gd name="T77" fmla="*/ 0 h 74240"/>
                <a:gd name="T78" fmla="*/ 48758 w 76275"/>
                <a:gd name="T79" fmla="*/ 0 h 74240"/>
                <a:gd name="T80" fmla="*/ 51890 w 76275"/>
                <a:gd name="T81" fmla="*/ 2718 h 74240"/>
                <a:gd name="T82" fmla="*/ 54706 w 76275"/>
                <a:gd name="T83" fmla="*/ 2718 h 74240"/>
                <a:gd name="T84" fmla="*/ 60957 w 76275"/>
                <a:gd name="T85" fmla="*/ 5740 h 74240"/>
                <a:gd name="T86" fmla="*/ 64076 w 76275"/>
                <a:gd name="T87" fmla="*/ 5740 h 74240"/>
                <a:gd name="T88" fmla="*/ 64076 w 76275"/>
                <a:gd name="T89" fmla="*/ 8757 h 74240"/>
                <a:gd name="T90" fmla="*/ 66892 w 76275"/>
                <a:gd name="T91" fmla="*/ 11775 h 74240"/>
                <a:gd name="T92" fmla="*/ 70024 w 76275"/>
                <a:gd name="T93" fmla="*/ 14792 h 74240"/>
                <a:gd name="T94" fmla="*/ 70024 w 76275"/>
                <a:gd name="T95" fmla="*/ 17811 h 74240"/>
                <a:gd name="T96" fmla="*/ 73143 w 76275"/>
                <a:gd name="T97" fmla="*/ 20526 h 74240"/>
                <a:gd name="T98" fmla="*/ 73143 w 76275"/>
                <a:gd name="T99" fmla="*/ 23544 h 74240"/>
                <a:gd name="T100" fmla="*/ 76275 w 76275"/>
                <a:gd name="T101" fmla="*/ 26561 h 74240"/>
                <a:gd name="T102" fmla="*/ 76275 w 76275"/>
                <a:gd name="T103" fmla="*/ 41349 h 74240"/>
                <a:gd name="T104" fmla="*/ 24385 w 76275"/>
                <a:gd name="T105" fmla="*/ 41349 h 74240"/>
                <a:gd name="T106" fmla="*/ 24385 w 76275"/>
                <a:gd name="T107" fmla="*/ 50401 h 74240"/>
                <a:gd name="T108" fmla="*/ 27504 w 76275"/>
                <a:gd name="T109" fmla="*/ 53419 h 74240"/>
                <a:gd name="T110" fmla="*/ 27504 w 76275"/>
                <a:gd name="T111" fmla="*/ 56436 h 74240"/>
                <a:gd name="T112" fmla="*/ 30321 w 76275"/>
                <a:gd name="T113" fmla="*/ 56436 h 74240"/>
                <a:gd name="T114" fmla="*/ 30321 w 76275"/>
                <a:gd name="T115" fmla="*/ 59153 h 74240"/>
                <a:gd name="T116" fmla="*/ 45639 w 76275"/>
                <a:gd name="T117" fmla="*/ 59153 h 74240"/>
                <a:gd name="T118" fmla="*/ 48758 w 76275"/>
                <a:gd name="T119" fmla="*/ 56436 h 74240"/>
                <a:gd name="T120" fmla="*/ 51890 w 76275"/>
                <a:gd name="T121" fmla="*/ 56436 h 74240"/>
                <a:gd name="T122" fmla="*/ 51890 w 76275"/>
                <a:gd name="T123" fmla="*/ 50401 h 74240"/>
                <a:gd name="T124" fmla="*/ 76275 w 76275"/>
                <a:gd name="T125" fmla="*/ 50401 h 74240"/>
                <a:gd name="T126" fmla="*/ 0 w 76275"/>
                <a:gd name="T127" fmla="*/ 0 h 74240"/>
                <a:gd name="T128" fmla="*/ 76275 w 76275"/>
                <a:gd name="T129" fmla="*/ 74240 h 7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76275" h="74240">
                  <a:moveTo>
                    <a:pt x="76275" y="50401"/>
                  </a:moveTo>
                  <a:lnTo>
                    <a:pt x="76275" y="53419"/>
                  </a:lnTo>
                  <a:lnTo>
                    <a:pt x="73143" y="53419"/>
                  </a:lnTo>
                  <a:lnTo>
                    <a:pt x="73143" y="56436"/>
                  </a:lnTo>
                  <a:lnTo>
                    <a:pt x="70024" y="59153"/>
                  </a:lnTo>
                  <a:lnTo>
                    <a:pt x="70024" y="62170"/>
                  </a:lnTo>
                  <a:lnTo>
                    <a:pt x="66892" y="62170"/>
                  </a:lnTo>
                  <a:lnTo>
                    <a:pt x="66892" y="65188"/>
                  </a:lnTo>
                  <a:lnTo>
                    <a:pt x="64076" y="65188"/>
                  </a:lnTo>
                  <a:lnTo>
                    <a:pt x="64076" y="68205"/>
                  </a:lnTo>
                  <a:lnTo>
                    <a:pt x="57825" y="68205"/>
                  </a:lnTo>
                  <a:lnTo>
                    <a:pt x="57825" y="71224"/>
                  </a:lnTo>
                  <a:lnTo>
                    <a:pt x="39703" y="71224"/>
                  </a:lnTo>
                  <a:lnTo>
                    <a:pt x="36572" y="74240"/>
                  </a:lnTo>
                  <a:lnTo>
                    <a:pt x="36572" y="71224"/>
                  </a:lnTo>
                  <a:lnTo>
                    <a:pt x="21253" y="71224"/>
                  </a:lnTo>
                  <a:lnTo>
                    <a:pt x="18134" y="68205"/>
                  </a:lnTo>
                  <a:lnTo>
                    <a:pt x="15318" y="68205"/>
                  </a:lnTo>
                  <a:lnTo>
                    <a:pt x="15318" y="65188"/>
                  </a:lnTo>
                  <a:lnTo>
                    <a:pt x="12199" y="65188"/>
                  </a:lnTo>
                  <a:lnTo>
                    <a:pt x="12199" y="62170"/>
                  </a:lnTo>
                  <a:lnTo>
                    <a:pt x="9067" y="62170"/>
                  </a:lnTo>
                  <a:lnTo>
                    <a:pt x="9067" y="59153"/>
                  </a:lnTo>
                  <a:lnTo>
                    <a:pt x="5948" y="59153"/>
                  </a:lnTo>
                  <a:lnTo>
                    <a:pt x="5948" y="56436"/>
                  </a:lnTo>
                  <a:lnTo>
                    <a:pt x="3132" y="53419"/>
                  </a:lnTo>
                  <a:lnTo>
                    <a:pt x="3132" y="50401"/>
                  </a:lnTo>
                  <a:lnTo>
                    <a:pt x="0" y="47384"/>
                  </a:lnTo>
                  <a:lnTo>
                    <a:pt x="0" y="29580"/>
                  </a:lnTo>
                  <a:lnTo>
                    <a:pt x="3132" y="26561"/>
                  </a:lnTo>
                  <a:lnTo>
                    <a:pt x="3132" y="17811"/>
                  </a:lnTo>
                  <a:lnTo>
                    <a:pt x="5948" y="14792"/>
                  </a:lnTo>
                  <a:lnTo>
                    <a:pt x="9067" y="11775"/>
                  </a:lnTo>
                  <a:lnTo>
                    <a:pt x="12199" y="8757"/>
                  </a:lnTo>
                  <a:lnTo>
                    <a:pt x="15318" y="5740"/>
                  </a:lnTo>
                  <a:lnTo>
                    <a:pt x="18134" y="5740"/>
                  </a:lnTo>
                  <a:lnTo>
                    <a:pt x="21253" y="2718"/>
                  </a:lnTo>
                  <a:lnTo>
                    <a:pt x="27504" y="2718"/>
                  </a:lnTo>
                  <a:lnTo>
                    <a:pt x="30321" y="0"/>
                  </a:lnTo>
                  <a:lnTo>
                    <a:pt x="48758" y="0"/>
                  </a:lnTo>
                  <a:lnTo>
                    <a:pt x="51890" y="2718"/>
                  </a:lnTo>
                  <a:lnTo>
                    <a:pt x="54706" y="2718"/>
                  </a:lnTo>
                  <a:lnTo>
                    <a:pt x="60957" y="5740"/>
                  </a:lnTo>
                  <a:lnTo>
                    <a:pt x="64076" y="5740"/>
                  </a:lnTo>
                  <a:lnTo>
                    <a:pt x="64076" y="8757"/>
                  </a:lnTo>
                  <a:lnTo>
                    <a:pt x="66892" y="11775"/>
                  </a:lnTo>
                  <a:lnTo>
                    <a:pt x="70024" y="14792"/>
                  </a:lnTo>
                  <a:lnTo>
                    <a:pt x="70024" y="17811"/>
                  </a:lnTo>
                  <a:lnTo>
                    <a:pt x="73143" y="20526"/>
                  </a:lnTo>
                  <a:lnTo>
                    <a:pt x="73143" y="23544"/>
                  </a:lnTo>
                  <a:lnTo>
                    <a:pt x="76275" y="26561"/>
                  </a:lnTo>
                  <a:lnTo>
                    <a:pt x="76275" y="41349"/>
                  </a:lnTo>
                  <a:lnTo>
                    <a:pt x="24385" y="41349"/>
                  </a:lnTo>
                  <a:lnTo>
                    <a:pt x="24385" y="50401"/>
                  </a:lnTo>
                  <a:lnTo>
                    <a:pt x="27504" y="53419"/>
                  </a:lnTo>
                  <a:lnTo>
                    <a:pt x="27504" y="56436"/>
                  </a:lnTo>
                  <a:lnTo>
                    <a:pt x="30321" y="56436"/>
                  </a:lnTo>
                  <a:lnTo>
                    <a:pt x="30321" y="59153"/>
                  </a:lnTo>
                  <a:lnTo>
                    <a:pt x="45639" y="59153"/>
                  </a:lnTo>
                  <a:lnTo>
                    <a:pt x="48758" y="56436"/>
                  </a:lnTo>
                  <a:lnTo>
                    <a:pt x="51890" y="56436"/>
                  </a:lnTo>
                  <a:lnTo>
                    <a:pt x="51890" y="50401"/>
                  </a:lnTo>
                  <a:lnTo>
                    <a:pt x="76275" y="50401"/>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70" name="Shape 64670"/>
            <p:cNvSpPr>
              <a:spLocks/>
            </p:cNvSpPr>
            <p:nvPr/>
          </p:nvSpPr>
          <p:spPr bwMode="auto">
            <a:xfrm>
              <a:off x="786099" y="76343"/>
              <a:ext cx="30321" cy="14787"/>
            </a:xfrm>
            <a:custGeom>
              <a:avLst/>
              <a:gdLst>
                <a:gd name="T0" fmla="*/ 30321 w 30321"/>
                <a:gd name="T1" fmla="*/ 14787 h 14787"/>
                <a:gd name="T2" fmla="*/ 30321 w 30321"/>
                <a:gd name="T3" fmla="*/ 11769 h 14787"/>
                <a:gd name="T4" fmla="*/ 27504 w 30321"/>
                <a:gd name="T5" fmla="*/ 11769 h 14787"/>
                <a:gd name="T6" fmla="*/ 27504 w 30321"/>
                <a:gd name="T7" fmla="*/ 3018 h 14787"/>
                <a:gd name="T8" fmla="*/ 24373 w 30321"/>
                <a:gd name="T9" fmla="*/ 3018 h 14787"/>
                <a:gd name="T10" fmla="*/ 24373 w 30321"/>
                <a:gd name="T11" fmla="*/ 0 h 14787"/>
                <a:gd name="T12" fmla="*/ 5935 w 30321"/>
                <a:gd name="T13" fmla="*/ 0 h 14787"/>
                <a:gd name="T14" fmla="*/ 5935 w 30321"/>
                <a:gd name="T15" fmla="*/ 3018 h 14787"/>
                <a:gd name="T16" fmla="*/ 3119 w 30321"/>
                <a:gd name="T17" fmla="*/ 3018 h 14787"/>
                <a:gd name="T18" fmla="*/ 3119 w 30321"/>
                <a:gd name="T19" fmla="*/ 5734 h 14787"/>
                <a:gd name="T20" fmla="*/ 0 w 30321"/>
                <a:gd name="T21" fmla="*/ 5734 h 14787"/>
                <a:gd name="T22" fmla="*/ 0 w 30321"/>
                <a:gd name="T23" fmla="*/ 14787 h 14787"/>
                <a:gd name="T24" fmla="*/ 30321 w 30321"/>
                <a:gd name="T25" fmla="*/ 14787 h 14787"/>
                <a:gd name="T26" fmla="*/ 0 w 30321"/>
                <a:gd name="T27" fmla="*/ 0 h 14787"/>
                <a:gd name="T28" fmla="*/ 30321 w 30321"/>
                <a:gd name="T29" fmla="*/ 14787 h 1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321" h="14787">
                  <a:moveTo>
                    <a:pt x="30321" y="14787"/>
                  </a:moveTo>
                  <a:lnTo>
                    <a:pt x="30321" y="11769"/>
                  </a:lnTo>
                  <a:lnTo>
                    <a:pt x="27504" y="11769"/>
                  </a:lnTo>
                  <a:lnTo>
                    <a:pt x="27504" y="3018"/>
                  </a:lnTo>
                  <a:lnTo>
                    <a:pt x="24373" y="3018"/>
                  </a:lnTo>
                  <a:lnTo>
                    <a:pt x="24373" y="0"/>
                  </a:lnTo>
                  <a:lnTo>
                    <a:pt x="5935" y="0"/>
                  </a:lnTo>
                  <a:lnTo>
                    <a:pt x="5935" y="3018"/>
                  </a:lnTo>
                  <a:lnTo>
                    <a:pt x="3119" y="3018"/>
                  </a:lnTo>
                  <a:lnTo>
                    <a:pt x="3119" y="5734"/>
                  </a:lnTo>
                  <a:lnTo>
                    <a:pt x="0" y="5734"/>
                  </a:lnTo>
                  <a:lnTo>
                    <a:pt x="0" y="14787"/>
                  </a:lnTo>
                  <a:lnTo>
                    <a:pt x="30321" y="14787"/>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71" name="Shape 64671"/>
            <p:cNvSpPr>
              <a:spLocks/>
            </p:cNvSpPr>
            <p:nvPr/>
          </p:nvSpPr>
          <p:spPr bwMode="auto">
            <a:xfrm>
              <a:off x="850175" y="64269"/>
              <a:ext cx="64076" cy="68505"/>
            </a:xfrm>
            <a:custGeom>
              <a:avLst/>
              <a:gdLst>
                <a:gd name="T0" fmla="*/ 21253 w 64076"/>
                <a:gd name="T1" fmla="*/ 0 h 68505"/>
                <a:gd name="T2" fmla="*/ 21253 w 64076"/>
                <a:gd name="T3" fmla="*/ 26861 h 68505"/>
                <a:gd name="T4" fmla="*/ 24373 w 64076"/>
                <a:gd name="T5" fmla="*/ 26861 h 68505"/>
                <a:gd name="T6" fmla="*/ 24373 w 64076"/>
                <a:gd name="T7" fmla="*/ 29878 h 68505"/>
                <a:gd name="T8" fmla="*/ 42507 w 64076"/>
                <a:gd name="T9" fmla="*/ 29878 h 68505"/>
                <a:gd name="T10" fmla="*/ 42507 w 64076"/>
                <a:gd name="T11" fmla="*/ 0 h 68505"/>
                <a:gd name="T12" fmla="*/ 64076 w 64076"/>
                <a:gd name="T13" fmla="*/ 0 h 68505"/>
                <a:gd name="T14" fmla="*/ 64076 w 64076"/>
                <a:gd name="T15" fmla="*/ 68505 h 68505"/>
                <a:gd name="T16" fmla="*/ 42507 w 64076"/>
                <a:gd name="T17" fmla="*/ 68505 h 68505"/>
                <a:gd name="T18" fmla="*/ 42507 w 64076"/>
                <a:gd name="T19" fmla="*/ 41647 h 68505"/>
                <a:gd name="T20" fmla="*/ 9067 w 64076"/>
                <a:gd name="T21" fmla="*/ 41647 h 68505"/>
                <a:gd name="T22" fmla="*/ 5935 w 64076"/>
                <a:gd name="T23" fmla="*/ 38630 h 68505"/>
                <a:gd name="T24" fmla="*/ 3119 w 64076"/>
                <a:gd name="T25" fmla="*/ 35913 h 68505"/>
                <a:gd name="T26" fmla="*/ 0 w 64076"/>
                <a:gd name="T27" fmla="*/ 32896 h 68505"/>
                <a:gd name="T28" fmla="*/ 0 w 64076"/>
                <a:gd name="T29" fmla="*/ 0 h 68505"/>
                <a:gd name="T30" fmla="*/ 21253 w 64076"/>
                <a:gd name="T31" fmla="*/ 0 h 68505"/>
                <a:gd name="T32" fmla="*/ 0 w 64076"/>
                <a:gd name="T33" fmla="*/ 0 h 68505"/>
                <a:gd name="T34" fmla="*/ 64076 w 64076"/>
                <a:gd name="T35" fmla="*/ 68505 h 68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T32" t="T33" r="T34" b="T35"/>
              <a:pathLst>
                <a:path w="64076" h="68505">
                  <a:moveTo>
                    <a:pt x="21253" y="0"/>
                  </a:moveTo>
                  <a:lnTo>
                    <a:pt x="21253" y="26861"/>
                  </a:lnTo>
                  <a:lnTo>
                    <a:pt x="24373" y="26861"/>
                  </a:lnTo>
                  <a:lnTo>
                    <a:pt x="24373" y="29878"/>
                  </a:lnTo>
                  <a:lnTo>
                    <a:pt x="42507" y="29878"/>
                  </a:lnTo>
                  <a:lnTo>
                    <a:pt x="42507" y="0"/>
                  </a:lnTo>
                  <a:lnTo>
                    <a:pt x="64076" y="0"/>
                  </a:lnTo>
                  <a:lnTo>
                    <a:pt x="64076" y="68505"/>
                  </a:lnTo>
                  <a:lnTo>
                    <a:pt x="42507" y="68505"/>
                  </a:lnTo>
                  <a:lnTo>
                    <a:pt x="42507" y="41647"/>
                  </a:lnTo>
                  <a:lnTo>
                    <a:pt x="9067" y="41647"/>
                  </a:lnTo>
                  <a:lnTo>
                    <a:pt x="5935" y="38630"/>
                  </a:lnTo>
                  <a:lnTo>
                    <a:pt x="3119" y="35913"/>
                  </a:lnTo>
                  <a:lnTo>
                    <a:pt x="0" y="32896"/>
                  </a:lnTo>
                  <a:lnTo>
                    <a:pt x="0" y="0"/>
                  </a:lnTo>
                  <a:lnTo>
                    <a:pt x="21253" y="0"/>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72" name="Shape 64672"/>
            <p:cNvSpPr>
              <a:spLocks/>
            </p:cNvSpPr>
            <p:nvPr/>
          </p:nvSpPr>
          <p:spPr bwMode="auto">
            <a:xfrm>
              <a:off x="929254" y="61551"/>
              <a:ext cx="73446" cy="71224"/>
            </a:xfrm>
            <a:custGeom>
              <a:avLst/>
              <a:gdLst>
                <a:gd name="T0" fmla="*/ 3119 w 73446"/>
                <a:gd name="T1" fmla="*/ 23544 h 71224"/>
                <a:gd name="T2" fmla="*/ 3119 w 73446"/>
                <a:gd name="T3" fmla="*/ 17811 h 71224"/>
                <a:gd name="T4" fmla="*/ 6251 w 73446"/>
                <a:gd name="T5" fmla="*/ 14792 h 71224"/>
                <a:gd name="T6" fmla="*/ 6251 w 73446"/>
                <a:gd name="T7" fmla="*/ 11775 h 71224"/>
                <a:gd name="T8" fmla="*/ 9370 w 73446"/>
                <a:gd name="T9" fmla="*/ 11775 h 71224"/>
                <a:gd name="T10" fmla="*/ 9370 w 73446"/>
                <a:gd name="T11" fmla="*/ 8757 h 71224"/>
                <a:gd name="T12" fmla="*/ 12502 w 73446"/>
                <a:gd name="T13" fmla="*/ 5740 h 71224"/>
                <a:gd name="T14" fmla="*/ 15318 w 73446"/>
                <a:gd name="T15" fmla="*/ 5740 h 71224"/>
                <a:gd name="T16" fmla="*/ 18437 w 73446"/>
                <a:gd name="T17" fmla="*/ 2718 h 71224"/>
                <a:gd name="T18" fmla="*/ 27505 w 73446"/>
                <a:gd name="T19" fmla="*/ 2718 h 71224"/>
                <a:gd name="T20" fmla="*/ 30624 w 73446"/>
                <a:gd name="T21" fmla="*/ 0 h 71224"/>
                <a:gd name="T22" fmla="*/ 42823 w 73446"/>
                <a:gd name="T23" fmla="*/ 0 h 71224"/>
                <a:gd name="T24" fmla="*/ 45942 w 73446"/>
                <a:gd name="T25" fmla="*/ 2718 h 71224"/>
                <a:gd name="T26" fmla="*/ 55009 w 73446"/>
                <a:gd name="T27" fmla="*/ 2718 h 71224"/>
                <a:gd name="T28" fmla="*/ 58141 w 73446"/>
                <a:gd name="T29" fmla="*/ 5740 h 71224"/>
                <a:gd name="T30" fmla="*/ 61260 w 73446"/>
                <a:gd name="T31" fmla="*/ 5740 h 71224"/>
                <a:gd name="T32" fmla="*/ 61260 w 73446"/>
                <a:gd name="T33" fmla="*/ 8757 h 71224"/>
                <a:gd name="T34" fmla="*/ 64076 w 73446"/>
                <a:gd name="T35" fmla="*/ 8757 h 71224"/>
                <a:gd name="T36" fmla="*/ 64076 w 73446"/>
                <a:gd name="T37" fmla="*/ 11775 h 71224"/>
                <a:gd name="T38" fmla="*/ 67195 w 73446"/>
                <a:gd name="T39" fmla="*/ 11775 h 71224"/>
                <a:gd name="T40" fmla="*/ 67195 w 73446"/>
                <a:gd name="T41" fmla="*/ 65188 h 71224"/>
                <a:gd name="T42" fmla="*/ 70327 w 73446"/>
                <a:gd name="T43" fmla="*/ 65188 h 71224"/>
                <a:gd name="T44" fmla="*/ 70327 w 73446"/>
                <a:gd name="T45" fmla="*/ 68205 h 71224"/>
                <a:gd name="T46" fmla="*/ 73446 w 73446"/>
                <a:gd name="T47" fmla="*/ 71224 h 71224"/>
                <a:gd name="T48" fmla="*/ 49074 w 73446"/>
                <a:gd name="T49" fmla="*/ 71224 h 71224"/>
                <a:gd name="T50" fmla="*/ 49074 w 73446"/>
                <a:gd name="T51" fmla="*/ 65188 h 71224"/>
                <a:gd name="T52" fmla="*/ 45942 w 73446"/>
                <a:gd name="T53" fmla="*/ 65188 h 71224"/>
                <a:gd name="T54" fmla="*/ 45942 w 73446"/>
                <a:gd name="T55" fmla="*/ 68205 h 71224"/>
                <a:gd name="T56" fmla="*/ 39691 w 73446"/>
                <a:gd name="T57" fmla="*/ 68205 h 71224"/>
                <a:gd name="T58" fmla="*/ 39691 w 73446"/>
                <a:gd name="T59" fmla="*/ 71224 h 71224"/>
                <a:gd name="T60" fmla="*/ 9370 w 73446"/>
                <a:gd name="T61" fmla="*/ 71224 h 71224"/>
                <a:gd name="T62" fmla="*/ 9370 w 73446"/>
                <a:gd name="T63" fmla="*/ 68205 h 71224"/>
                <a:gd name="T64" fmla="*/ 6251 w 73446"/>
                <a:gd name="T65" fmla="*/ 68205 h 71224"/>
                <a:gd name="T66" fmla="*/ 3119 w 73446"/>
                <a:gd name="T67" fmla="*/ 65188 h 71224"/>
                <a:gd name="T68" fmla="*/ 3119 w 73446"/>
                <a:gd name="T69" fmla="*/ 62170 h 71224"/>
                <a:gd name="T70" fmla="*/ 0 w 73446"/>
                <a:gd name="T71" fmla="*/ 62170 h 71224"/>
                <a:gd name="T72" fmla="*/ 0 w 73446"/>
                <a:gd name="T73" fmla="*/ 44366 h 71224"/>
                <a:gd name="T74" fmla="*/ 3119 w 73446"/>
                <a:gd name="T75" fmla="*/ 41349 h 71224"/>
                <a:gd name="T76" fmla="*/ 3119 w 73446"/>
                <a:gd name="T77" fmla="*/ 38632 h 71224"/>
                <a:gd name="T78" fmla="*/ 9370 w 73446"/>
                <a:gd name="T79" fmla="*/ 38632 h 71224"/>
                <a:gd name="T80" fmla="*/ 9370 w 73446"/>
                <a:gd name="T81" fmla="*/ 35615 h 71224"/>
                <a:gd name="T82" fmla="*/ 15318 w 73446"/>
                <a:gd name="T83" fmla="*/ 35615 h 71224"/>
                <a:gd name="T84" fmla="*/ 18437 w 73446"/>
                <a:gd name="T85" fmla="*/ 32596 h 71224"/>
                <a:gd name="T86" fmla="*/ 36887 w 73446"/>
                <a:gd name="T87" fmla="*/ 32596 h 71224"/>
                <a:gd name="T88" fmla="*/ 36887 w 73446"/>
                <a:gd name="T89" fmla="*/ 29580 h 71224"/>
                <a:gd name="T90" fmla="*/ 45942 w 73446"/>
                <a:gd name="T91" fmla="*/ 29580 h 71224"/>
                <a:gd name="T92" fmla="*/ 45942 w 73446"/>
                <a:gd name="T93" fmla="*/ 17811 h 71224"/>
                <a:gd name="T94" fmla="*/ 42823 w 73446"/>
                <a:gd name="T95" fmla="*/ 17811 h 71224"/>
                <a:gd name="T96" fmla="*/ 42823 w 73446"/>
                <a:gd name="T97" fmla="*/ 14792 h 71224"/>
                <a:gd name="T98" fmla="*/ 27505 w 73446"/>
                <a:gd name="T99" fmla="*/ 14792 h 71224"/>
                <a:gd name="T100" fmla="*/ 27505 w 73446"/>
                <a:gd name="T101" fmla="*/ 17811 h 71224"/>
                <a:gd name="T102" fmla="*/ 24688 w 73446"/>
                <a:gd name="T103" fmla="*/ 17811 h 71224"/>
                <a:gd name="T104" fmla="*/ 24688 w 73446"/>
                <a:gd name="T105" fmla="*/ 23544 h 71224"/>
                <a:gd name="T106" fmla="*/ 3119 w 73446"/>
                <a:gd name="T107" fmla="*/ 23544 h 71224"/>
                <a:gd name="T108" fmla="*/ 0 w 73446"/>
                <a:gd name="T109" fmla="*/ 0 h 71224"/>
                <a:gd name="T110" fmla="*/ 73446 w 73446"/>
                <a:gd name="T111" fmla="*/ 71224 h 7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73446" h="71224">
                  <a:moveTo>
                    <a:pt x="3119" y="23544"/>
                  </a:moveTo>
                  <a:lnTo>
                    <a:pt x="3119" y="17811"/>
                  </a:lnTo>
                  <a:lnTo>
                    <a:pt x="6251" y="14792"/>
                  </a:lnTo>
                  <a:lnTo>
                    <a:pt x="6251" y="11775"/>
                  </a:lnTo>
                  <a:lnTo>
                    <a:pt x="9370" y="11775"/>
                  </a:lnTo>
                  <a:lnTo>
                    <a:pt x="9370" y="8757"/>
                  </a:lnTo>
                  <a:lnTo>
                    <a:pt x="12502" y="5740"/>
                  </a:lnTo>
                  <a:lnTo>
                    <a:pt x="15318" y="5740"/>
                  </a:lnTo>
                  <a:lnTo>
                    <a:pt x="18437" y="2718"/>
                  </a:lnTo>
                  <a:lnTo>
                    <a:pt x="27505" y="2718"/>
                  </a:lnTo>
                  <a:lnTo>
                    <a:pt x="30624" y="0"/>
                  </a:lnTo>
                  <a:lnTo>
                    <a:pt x="42823" y="0"/>
                  </a:lnTo>
                  <a:lnTo>
                    <a:pt x="45942" y="2718"/>
                  </a:lnTo>
                  <a:lnTo>
                    <a:pt x="55009" y="2718"/>
                  </a:lnTo>
                  <a:lnTo>
                    <a:pt x="58141" y="5740"/>
                  </a:lnTo>
                  <a:lnTo>
                    <a:pt x="61260" y="5740"/>
                  </a:lnTo>
                  <a:lnTo>
                    <a:pt x="61260" y="8757"/>
                  </a:lnTo>
                  <a:lnTo>
                    <a:pt x="64076" y="8757"/>
                  </a:lnTo>
                  <a:lnTo>
                    <a:pt x="64076" y="11775"/>
                  </a:lnTo>
                  <a:lnTo>
                    <a:pt x="67195" y="11775"/>
                  </a:lnTo>
                  <a:lnTo>
                    <a:pt x="67195" y="65188"/>
                  </a:lnTo>
                  <a:lnTo>
                    <a:pt x="70327" y="65188"/>
                  </a:lnTo>
                  <a:lnTo>
                    <a:pt x="70327" y="68205"/>
                  </a:lnTo>
                  <a:lnTo>
                    <a:pt x="73446" y="71224"/>
                  </a:lnTo>
                  <a:lnTo>
                    <a:pt x="49074" y="71224"/>
                  </a:lnTo>
                  <a:lnTo>
                    <a:pt x="49074" y="65188"/>
                  </a:lnTo>
                  <a:lnTo>
                    <a:pt x="45942" y="65188"/>
                  </a:lnTo>
                  <a:lnTo>
                    <a:pt x="45942" y="68205"/>
                  </a:lnTo>
                  <a:lnTo>
                    <a:pt x="39691" y="68205"/>
                  </a:lnTo>
                  <a:lnTo>
                    <a:pt x="39691" y="71224"/>
                  </a:lnTo>
                  <a:lnTo>
                    <a:pt x="9370" y="71224"/>
                  </a:lnTo>
                  <a:lnTo>
                    <a:pt x="9370" y="68205"/>
                  </a:lnTo>
                  <a:lnTo>
                    <a:pt x="6251" y="68205"/>
                  </a:lnTo>
                  <a:lnTo>
                    <a:pt x="3119" y="65188"/>
                  </a:lnTo>
                  <a:lnTo>
                    <a:pt x="3119" y="62170"/>
                  </a:lnTo>
                  <a:lnTo>
                    <a:pt x="0" y="62170"/>
                  </a:lnTo>
                  <a:lnTo>
                    <a:pt x="0" y="44366"/>
                  </a:lnTo>
                  <a:lnTo>
                    <a:pt x="3119" y="41349"/>
                  </a:lnTo>
                  <a:lnTo>
                    <a:pt x="3119" y="38632"/>
                  </a:lnTo>
                  <a:lnTo>
                    <a:pt x="9370" y="38632"/>
                  </a:lnTo>
                  <a:lnTo>
                    <a:pt x="9370" y="35615"/>
                  </a:lnTo>
                  <a:lnTo>
                    <a:pt x="15318" y="35615"/>
                  </a:lnTo>
                  <a:lnTo>
                    <a:pt x="18437" y="32596"/>
                  </a:lnTo>
                  <a:lnTo>
                    <a:pt x="36887" y="32596"/>
                  </a:lnTo>
                  <a:lnTo>
                    <a:pt x="36887" y="29580"/>
                  </a:lnTo>
                  <a:lnTo>
                    <a:pt x="45942" y="29580"/>
                  </a:lnTo>
                  <a:lnTo>
                    <a:pt x="45942" y="17811"/>
                  </a:lnTo>
                  <a:lnTo>
                    <a:pt x="42823" y="17811"/>
                  </a:lnTo>
                  <a:lnTo>
                    <a:pt x="42823" y="14792"/>
                  </a:lnTo>
                  <a:lnTo>
                    <a:pt x="27505" y="14792"/>
                  </a:lnTo>
                  <a:lnTo>
                    <a:pt x="27505" y="17811"/>
                  </a:lnTo>
                  <a:lnTo>
                    <a:pt x="24688" y="17811"/>
                  </a:lnTo>
                  <a:lnTo>
                    <a:pt x="24688" y="23544"/>
                  </a:lnTo>
                  <a:lnTo>
                    <a:pt x="3119" y="23544"/>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73" name="Shape 64673"/>
            <p:cNvSpPr>
              <a:spLocks/>
            </p:cNvSpPr>
            <p:nvPr/>
          </p:nvSpPr>
          <p:spPr bwMode="auto">
            <a:xfrm>
              <a:off x="950823" y="100182"/>
              <a:ext cx="24373" cy="20521"/>
            </a:xfrm>
            <a:custGeom>
              <a:avLst/>
              <a:gdLst>
                <a:gd name="T0" fmla="*/ 24373 w 24373"/>
                <a:gd name="T1" fmla="*/ 0 h 20521"/>
                <a:gd name="T2" fmla="*/ 21253 w 24373"/>
                <a:gd name="T3" fmla="*/ 0 h 20521"/>
                <a:gd name="T4" fmla="*/ 21253 w 24373"/>
                <a:gd name="T5" fmla="*/ 2717 h 20521"/>
                <a:gd name="T6" fmla="*/ 9054 w 24373"/>
                <a:gd name="T7" fmla="*/ 2717 h 20521"/>
                <a:gd name="T8" fmla="*/ 5935 w 24373"/>
                <a:gd name="T9" fmla="*/ 5734 h 20521"/>
                <a:gd name="T10" fmla="*/ 3119 w 24373"/>
                <a:gd name="T11" fmla="*/ 5734 h 20521"/>
                <a:gd name="T12" fmla="*/ 3119 w 24373"/>
                <a:gd name="T13" fmla="*/ 8752 h 20521"/>
                <a:gd name="T14" fmla="*/ 0 w 24373"/>
                <a:gd name="T15" fmla="*/ 8752 h 20521"/>
                <a:gd name="T16" fmla="*/ 0 w 24373"/>
                <a:gd name="T17" fmla="*/ 17804 h 20521"/>
                <a:gd name="T18" fmla="*/ 3119 w 24373"/>
                <a:gd name="T19" fmla="*/ 17804 h 20521"/>
                <a:gd name="T20" fmla="*/ 3119 w 24373"/>
                <a:gd name="T21" fmla="*/ 20521 h 20521"/>
                <a:gd name="T22" fmla="*/ 18122 w 24373"/>
                <a:gd name="T23" fmla="*/ 20521 h 20521"/>
                <a:gd name="T24" fmla="*/ 18122 w 24373"/>
                <a:gd name="T25" fmla="*/ 17804 h 20521"/>
                <a:gd name="T26" fmla="*/ 21253 w 24373"/>
                <a:gd name="T27" fmla="*/ 17804 h 20521"/>
                <a:gd name="T28" fmla="*/ 21253 w 24373"/>
                <a:gd name="T29" fmla="*/ 14787 h 20521"/>
                <a:gd name="T30" fmla="*/ 24373 w 24373"/>
                <a:gd name="T31" fmla="*/ 14787 h 20521"/>
                <a:gd name="T32" fmla="*/ 24373 w 24373"/>
                <a:gd name="T33" fmla="*/ 0 h 20521"/>
                <a:gd name="T34" fmla="*/ 0 w 24373"/>
                <a:gd name="T35" fmla="*/ 0 h 20521"/>
                <a:gd name="T36" fmla="*/ 24373 w 24373"/>
                <a:gd name="T37" fmla="*/ 20521 h 20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24373" h="20521">
                  <a:moveTo>
                    <a:pt x="24373" y="0"/>
                  </a:moveTo>
                  <a:lnTo>
                    <a:pt x="21253" y="0"/>
                  </a:lnTo>
                  <a:lnTo>
                    <a:pt x="21253" y="2717"/>
                  </a:lnTo>
                  <a:lnTo>
                    <a:pt x="9054" y="2717"/>
                  </a:lnTo>
                  <a:lnTo>
                    <a:pt x="5935" y="5734"/>
                  </a:lnTo>
                  <a:lnTo>
                    <a:pt x="3119" y="5734"/>
                  </a:lnTo>
                  <a:lnTo>
                    <a:pt x="3119" y="8752"/>
                  </a:lnTo>
                  <a:lnTo>
                    <a:pt x="0" y="8752"/>
                  </a:lnTo>
                  <a:lnTo>
                    <a:pt x="0" y="17804"/>
                  </a:lnTo>
                  <a:lnTo>
                    <a:pt x="3119" y="17804"/>
                  </a:lnTo>
                  <a:lnTo>
                    <a:pt x="3119" y="20521"/>
                  </a:lnTo>
                  <a:lnTo>
                    <a:pt x="18122" y="20521"/>
                  </a:lnTo>
                  <a:lnTo>
                    <a:pt x="18122" y="17804"/>
                  </a:lnTo>
                  <a:lnTo>
                    <a:pt x="21253" y="17804"/>
                  </a:lnTo>
                  <a:lnTo>
                    <a:pt x="21253" y="14787"/>
                  </a:lnTo>
                  <a:lnTo>
                    <a:pt x="24373" y="14787"/>
                  </a:lnTo>
                  <a:lnTo>
                    <a:pt x="24373" y="0"/>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74" name="Shape 64674"/>
            <p:cNvSpPr>
              <a:spLocks/>
            </p:cNvSpPr>
            <p:nvPr/>
          </p:nvSpPr>
          <p:spPr bwMode="auto">
            <a:xfrm>
              <a:off x="1014899" y="64269"/>
              <a:ext cx="66879" cy="68505"/>
            </a:xfrm>
            <a:custGeom>
              <a:avLst/>
              <a:gdLst>
                <a:gd name="T0" fmla="*/ 21253 w 66879"/>
                <a:gd name="T1" fmla="*/ 68505 h 68505"/>
                <a:gd name="T2" fmla="*/ 0 w 66879"/>
                <a:gd name="T3" fmla="*/ 68505 h 68505"/>
                <a:gd name="T4" fmla="*/ 0 w 66879"/>
                <a:gd name="T5" fmla="*/ 0 h 68505"/>
                <a:gd name="T6" fmla="*/ 21253 w 66879"/>
                <a:gd name="T7" fmla="*/ 0 h 68505"/>
                <a:gd name="T8" fmla="*/ 21253 w 66879"/>
                <a:gd name="T9" fmla="*/ 26861 h 68505"/>
                <a:gd name="T10" fmla="*/ 45626 w 66879"/>
                <a:gd name="T11" fmla="*/ 26861 h 68505"/>
                <a:gd name="T12" fmla="*/ 45626 w 66879"/>
                <a:gd name="T13" fmla="*/ 0 h 68505"/>
                <a:gd name="T14" fmla="*/ 66879 w 66879"/>
                <a:gd name="T15" fmla="*/ 0 h 68505"/>
                <a:gd name="T16" fmla="*/ 66879 w 66879"/>
                <a:gd name="T17" fmla="*/ 68505 h 68505"/>
                <a:gd name="T18" fmla="*/ 45626 w 66879"/>
                <a:gd name="T19" fmla="*/ 68505 h 68505"/>
                <a:gd name="T20" fmla="*/ 45626 w 66879"/>
                <a:gd name="T21" fmla="*/ 38630 h 68505"/>
                <a:gd name="T22" fmla="*/ 21253 w 66879"/>
                <a:gd name="T23" fmla="*/ 38630 h 68505"/>
                <a:gd name="T24" fmla="*/ 21253 w 66879"/>
                <a:gd name="T25" fmla="*/ 68505 h 68505"/>
                <a:gd name="T26" fmla="*/ 0 w 66879"/>
                <a:gd name="T27" fmla="*/ 0 h 68505"/>
                <a:gd name="T28" fmla="*/ 66879 w 66879"/>
                <a:gd name="T29" fmla="*/ 68505 h 68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6879" h="68505">
                  <a:moveTo>
                    <a:pt x="21253" y="68505"/>
                  </a:moveTo>
                  <a:lnTo>
                    <a:pt x="0" y="68505"/>
                  </a:lnTo>
                  <a:lnTo>
                    <a:pt x="0" y="0"/>
                  </a:lnTo>
                  <a:lnTo>
                    <a:pt x="21253" y="0"/>
                  </a:lnTo>
                  <a:lnTo>
                    <a:pt x="21253" y="26861"/>
                  </a:lnTo>
                  <a:lnTo>
                    <a:pt x="45626" y="26861"/>
                  </a:lnTo>
                  <a:lnTo>
                    <a:pt x="45626" y="0"/>
                  </a:lnTo>
                  <a:lnTo>
                    <a:pt x="66879" y="0"/>
                  </a:lnTo>
                  <a:lnTo>
                    <a:pt x="66879" y="68505"/>
                  </a:lnTo>
                  <a:lnTo>
                    <a:pt x="45626" y="68505"/>
                  </a:lnTo>
                  <a:lnTo>
                    <a:pt x="45626" y="38630"/>
                  </a:lnTo>
                  <a:lnTo>
                    <a:pt x="21253" y="38630"/>
                  </a:lnTo>
                  <a:lnTo>
                    <a:pt x="21253" y="68505"/>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75" name="Shape 64675"/>
            <p:cNvSpPr>
              <a:spLocks/>
            </p:cNvSpPr>
            <p:nvPr/>
          </p:nvSpPr>
          <p:spPr bwMode="auto">
            <a:xfrm>
              <a:off x="1100228" y="64269"/>
              <a:ext cx="73131" cy="68505"/>
            </a:xfrm>
            <a:custGeom>
              <a:avLst/>
              <a:gdLst>
                <a:gd name="T0" fmla="*/ 48758 w 73131"/>
                <a:gd name="T1" fmla="*/ 0 h 68505"/>
                <a:gd name="T2" fmla="*/ 73131 w 73131"/>
                <a:gd name="T3" fmla="*/ 0 h 68505"/>
                <a:gd name="T4" fmla="*/ 73131 w 73131"/>
                <a:gd name="T5" fmla="*/ 68505 h 68505"/>
                <a:gd name="T6" fmla="*/ 51877 w 73131"/>
                <a:gd name="T7" fmla="*/ 68505 h 68505"/>
                <a:gd name="T8" fmla="*/ 51877 w 73131"/>
                <a:gd name="T9" fmla="*/ 26861 h 68505"/>
                <a:gd name="T10" fmla="*/ 24373 w 73131"/>
                <a:gd name="T11" fmla="*/ 68505 h 68505"/>
                <a:gd name="T12" fmla="*/ 0 w 73131"/>
                <a:gd name="T13" fmla="*/ 68505 h 68505"/>
                <a:gd name="T14" fmla="*/ 0 w 73131"/>
                <a:gd name="T15" fmla="*/ 0 h 68505"/>
                <a:gd name="T16" fmla="*/ 21253 w 73131"/>
                <a:gd name="T17" fmla="*/ 0 h 68505"/>
                <a:gd name="T18" fmla="*/ 21253 w 73131"/>
                <a:gd name="T19" fmla="*/ 41647 h 68505"/>
                <a:gd name="T20" fmla="*/ 48758 w 73131"/>
                <a:gd name="T21" fmla="*/ 0 h 68505"/>
                <a:gd name="T22" fmla="*/ 0 w 73131"/>
                <a:gd name="T23" fmla="*/ 0 h 68505"/>
                <a:gd name="T24" fmla="*/ 73131 w 73131"/>
                <a:gd name="T25" fmla="*/ 68505 h 68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31" h="68505">
                  <a:moveTo>
                    <a:pt x="48758" y="0"/>
                  </a:moveTo>
                  <a:lnTo>
                    <a:pt x="73131" y="0"/>
                  </a:lnTo>
                  <a:lnTo>
                    <a:pt x="73131" y="68505"/>
                  </a:lnTo>
                  <a:lnTo>
                    <a:pt x="51877" y="68505"/>
                  </a:lnTo>
                  <a:lnTo>
                    <a:pt x="51877" y="26861"/>
                  </a:lnTo>
                  <a:lnTo>
                    <a:pt x="24373" y="68505"/>
                  </a:lnTo>
                  <a:lnTo>
                    <a:pt x="0" y="68505"/>
                  </a:lnTo>
                  <a:lnTo>
                    <a:pt x="0" y="0"/>
                  </a:lnTo>
                  <a:lnTo>
                    <a:pt x="21253" y="0"/>
                  </a:lnTo>
                  <a:lnTo>
                    <a:pt x="21253" y="41647"/>
                  </a:lnTo>
                  <a:lnTo>
                    <a:pt x="48758" y="0"/>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76" name="Shape 64676"/>
            <p:cNvSpPr>
              <a:spLocks/>
            </p:cNvSpPr>
            <p:nvPr/>
          </p:nvSpPr>
          <p:spPr bwMode="auto">
            <a:xfrm>
              <a:off x="1185558" y="61551"/>
              <a:ext cx="76199" cy="74240"/>
            </a:xfrm>
            <a:custGeom>
              <a:avLst/>
              <a:gdLst>
                <a:gd name="T0" fmla="*/ 76199 w 76199"/>
                <a:gd name="T1" fmla="*/ 50401 h 74240"/>
                <a:gd name="T2" fmla="*/ 76199 w 76199"/>
                <a:gd name="T3" fmla="*/ 53419 h 74240"/>
                <a:gd name="T4" fmla="*/ 73168 w 76199"/>
                <a:gd name="T5" fmla="*/ 53419 h 74240"/>
                <a:gd name="T6" fmla="*/ 73168 w 76199"/>
                <a:gd name="T7" fmla="*/ 59153 h 74240"/>
                <a:gd name="T8" fmla="*/ 70327 w 76199"/>
                <a:gd name="T9" fmla="*/ 59153 h 74240"/>
                <a:gd name="T10" fmla="*/ 70327 w 76199"/>
                <a:gd name="T11" fmla="*/ 62170 h 74240"/>
                <a:gd name="T12" fmla="*/ 67195 w 76199"/>
                <a:gd name="T13" fmla="*/ 62170 h 74240"/>
                <a:gd name="T14" fmla="*/ 67195 w 76199"/>
                <a:gd name="T15" fmla="*/ 65188 h 74240"/>
                <a:gd name="T16" fmla="*/ 64076 w 76199"/>
                <a:gd name="T17" fmla="*/ 65188 h 74240"/>
                <a:gd name="T18" fmla="*/ 64076 w 76199"/>
                <a:gd name="T19" fmla="*/ 68205 h 74240"/>
                <a:gd name="T20" fmla="*/ 60944 w 76199"/>
                <a:gd name="T21" fmla="*/ 68205 h 74240"/>
                <a:gd name="T22" fmla="*/ 58128 w 76199"/>
                <a:gd name="T23" fmla="*/ 71224 h 74240"/>
                <a:gd name="T24" fmla="*/ 39691 w 76199"/>
                <a:gd name="T25" fmla="*/ 71224 h 74240"/>
                <a:gd name="T26" fmla="*/ 36572 w 76199"/>
                <a:gd name="T27" fmla="*/ 74240 h 74240"/>
                <a:gd name="T28" fmla="*/ 36572 w 76199"/>
                <a:gd name="T29" fmla="*/ 71224 h 74240"/>
                <a:gd name="T30" fmla="*/ 21569 w 76199"/>
                <a:gd name="T31" fmla="*/ 71224 h 74240"/>
                <a:gd name="T32" fmla="*/ 18437 w 76199"/>
                <a:gd name="T33" fmla="*/ 68205 h 74240"/>
                <a:gd name="T34" fmla="*/ 15318 w 76199"/>
                <a:gd name="T35" fmla="*/ 68205 h 74240"/>
                <a:gd name="T36" fmla="*/ 15318 w 76199"/>
                <a:gd name="T37" fmla="*/ 65188 h 74240"/>
                <a:gd name="T38" fmla="*/ 12186 w 76199"/>
                <a:gd name="T39" fmla="*/ 65188 h 74240"/>
                <a:gd name="T40" fmla="*/ 12186 w 76199"/>
                <a:gd name="T41" fmla="*/ 62170 h 74240"/>
                <a:gd name="T42" fmla="*/ 9370 w 76199"/>
                <a:gd name="T43" fmla="*/ 62170 h 74240"/>
                <a:gd name="T44" fmla="*/ 9370 w 76199"/>
                <a:gd name="T45" fmla="*/ 59153 h 74240"/>
                <a:gd name="T46" fmla="*/ 6251 w 76199"/>
                <a:gd name="T47" fmla="*/ 59153 h 74240"/>
                <a:gd name="T48" fmla="*/ 6251 w 76199"/>
                <a:gd name="T49" fmla="*/ 56436 h 74240"/>
                <a:gd name="T50" fmla="*/ 3119 w 76199"/>
                <a:gd name="T51" fmla="*/ 53419 h 74240"/>
                <a:gd name="T52" fmla="*/ 3119 w 76199"/>
                <a:gd name="T53" fmla="*/ 50401 h 74240"/>
                <a:gd name="T54" fmla="*/ 0 w 76199"/>
                <a:gd name="T55" fmla="*/ 47384 h 74240"/>
                <a:gd name="T56" fmla="*/ 0 w 76199"/>
                <a:gd name="T57" fmla="*/ 29580 h 74240"/>
                <a:gd name="T58" fmla="*/ 3119 w 76199"/>
                <a:gd name="T59" fmla="*/ 26561 h 74240"/>
                <a:gd name="T60" fmla="*/ 3119 w 76199"/>
                <a:gd name="T61" fmla="*/ 20526 h 74240"/>
                <a:gd name="T62" fmla="*/ 6251 w 76199"/>
                <a:gd name="T63" fmla="*/ 17811 h 74240"/>
                <a:gd name="T64" fmla="*/ 6251 w 76199"/>
                <a:gd name="T65" fmla="*/ 14792 h 74240"/>
                <a:gd name="T66" fmla="*/ 9370 w 76199"/>
                <a:gd name="T67" fmla="*/ 11775 h 74240"/>
                <a:gd name="T68" fmla="*/ 12186 w 76199"/>
                <a:gd name="T69" fmla="*/ 11775 h 74240"/>
                <a:gd name="T70" fmla="*/ 12186 w 76199"/>
                <a:gd name="T71" fmla="*/ 8757 h 74240"/>
                <a:gd name="T72" fmla="*/ 15318 w 76199"/>
                <a:gd name="T73" fmla="*/ 5740 h 74240"/>
                <a:gd name="T74" fmla="*/ 18437 w 76199"/>
                <a:gd name="T75" fmla="*/ 5740 h 74240"/>
                <a:gd name="T76" fmla="*/ 24373 w 76199"/>
                <a:gd name="T77" fmla="*/ 2718 h 74240"/>
                <a:gd name="T78" fmla="*/ 27504 w 76199"/>
                <a:gd name="T79" fmla="*/ 2718 h 74240"/>
                <a:gd name="T80" fmla="*/ 30624 w 76199"/>
                <a:gd name="T81" fmla="*/ 0 h 74240"/>
                <a:gd name="T82" fmla="*/ 48758 w 76199"/>
                <a:gd name="T83" fmla="*/ 0 h 74240"/>
                <a:gd name="T84" fmla="*/ 51877 w 76199"/>
                <a:gd name="T85" fmla="*/ 2718 h 74240"/>
                <a:gd name="T86" fmla="*/ 58128 w 76199"/>
                <a:gd name="T87" fmla="*/ 2718 h 74240"/>
                <a:gd name="T88" fmla="*/ 60944 w 76199"/>
                <a:gd name="T89" fmla="*/ 5740 h 74240"/>
                <a:gd name="T90" fmla="*/ 64076 w 76199"/>
                <a:gd name="T91" fmla="*/ 5740 h 74240"/>
                <a:gd name="T92" fmla="*/ 64076 w 76199"/>
                <a:gd name="T93" fmla="*/ 8757 h 74240"/>
                <a:gd name="T94" fmla="*/ 67195 w 76199"/>
                <a:gd name="T95" fmla="*/ 11775 h 74240"/>
                <a:gd name="T96" fmla="*/ 70327 w 76199"/>
                <a:gd name="T97" fmla="*/ 14792 h 74240"/>
                <a:gd name="T98" fmla="*/ 73168 w 76199"/>
                <a:gd name="T99" fmla="*/ 17811 h 74240"/>
                <a:gd name="T100" fmla="*/ 73168 w 76199"/>
                <a:gd name="T101" fmla="*/ 23544 h 74240"/>
                <a:gd name="T102" fmla="*/ 76199 w 76199"/>
                <a:gd name="T103" fmla="*/ 26561 h 74240"/>
                <a:gd name="T104" fmla="*/ 76199 w 76199"/>
                <a:gd name="T105" fmla="*/ 41349 h 74240"/>
                <a:gd name="T106" fmla="*/ 24373 w 76199"/>
                <a:gd name="T107" fmla="*/ 41349 h 74240"/>
                <a:gd name="T108" fmla="*/ 24373 w 76199"/>
                <a:gd name="T109" fmla="*/ 50401 h 74240"/>
                <a:gd name="T110" fmla="*/ 27504 w 76199"/>
                <a:gd name="T111" fmla="*/ 50401 h 74240"/>
                <a:gd name="T112" fmla="*/ 27504 w 76199"/>
                <a:gd name="T113" fmla="*/ 56436 h 74240"/>
                <a:gd name="T114" fmla="*/ 30624 w 76199"/>
                <a:gd name="T115" fmla="*/ 56436 h 74240"/>
                <a:gd name="T116" fmla="*/ 30624 w 76199"/>
                <a:gd name="T117" fmla="*/ 59153 h 74240"/>
                <a:gd name="T118" fmla="*/ 48758 w 76199"/>
                <a:gd name="T119" fmla="*/ 59153 h 74240"/>
                <a:gd name="T120" fmla="*/ 48758 w 76199"/>
                <a:gd name="T121" fmla="*/ 56436 h 74240"/>
                <a:gd name="T122" fmla="*/ 51877 w 76199"/>
                <a:gd name="T123" fmla="*/ 56436 h 74240"/>
                <a:gd name="T124" fmla="*/ 51877 w 76199"/>
                <a:gd name="T125" fmla="*/ 50401 h 74240"/>
                <a:gd name="T126" fmla="*/ 76199 w 76199"/>
                <a:gd name="T127" fmla="*/ 50401 h 74240"/>
                <a:gd name="T128" fmla="*/ 0 w 76199"/>
                <a:gd name="T129" fmla="*/ 0 h 74240"/>
                <a:gd name="T130" fmla="*/ 76199 w 76199"/>
                <a:gd name="T131" fmla="*/ 74240 h 7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 ang="0">
                  <a:pos x="T126" y="T127"/>
                </a:cxn>
              </a:cxnLst>
              <a:rect l="T128" t="T129" r="T130" b="T131"/>
              <a:pathLst>
                <a:path w="76199" h="74240">
                  <a:moveTo>
                    <a:pt x="76199" y="50401"/>
                  </a:moveTo>
                  <a:lnTo>
                    <a:pt x="76199" y="53419"/>
                  </a:lnTo>
                  <a:lnTo>
                    <a:pt x="73168" y="53419"/>
                  </a:lnTo>
                  <a:lnTo>
                    <a:pt x="73168" y="59153"/>
                  </a:lnTo>
                  <a:lnTo>
                    <a:pt x="70327" y="59153"/>
                  </a:lnTo>
                  <a:lnTo>
                    <a:pt x="70327" y="62170"/>
                  </a:lnTo>
                  <a:lnTo>
                    <a:pt x="67195" y="62170"/>
                  </a:lnTo>
                  <a:lnTo>
                    <a:pt x="67195" y="65188"/>
                  </a:lnTo>
                  <a:lnTo>
                    <a:pt x="64076" y="65188"/>
                  </a:lnTo>
                  <a:lnTo>
                    <a:pt x="64076" y="68205"/>
                  </a:lnTo>
                  <a:lnTo>
                    <a:pt x="60944" y="68205"/>
                  </a:lnTo>
                  <a:lnTo>
                    <a:pt x="58128" y="71224"/>
                  </a:lnTo>
                  <a:lnTo>
                    <a:pt x="39691" y="71224"/>
                  </a:lnTo>
                  <a:lnTo>
                    <a:pt x="36572" y="74240"/>
                  </a:lnTo>
                  <a:lnTo>
                    <a:pt x="36572" y="71224"/>
                  </a:lnTo>
                  <a:lnTo>
                    <a:pt x="21569" y="71224"/>
                  </a:lnTo>
                  <a:lnTo>
                    <a:pt x="18437" y="68205"/>
                  </a:lnTo>
                  <a:lnTo>
                    <a:pt x="15318" y="68205"/>
                  </a:lnTo>
                  <a:lnTo>
                    <a:pt x="15318" y="65188"/>
                  </a:lnTo>
                  <a:lnTo>
                    <a:pt x="12186" y="65188"/>
                  </a:lnTo>
                  <a:lnTo>
                    <a:pt x="12186" y="62170"/>
                  </a:lnTo>
                  <a:lnTo>
                    <a:pt x="9370" y="62170"/>
                  </a:lnTo>
                  <a:lnTo>
                    <a:pt x="9370" y="59153"/>
                  </a:lnTo>
                  <a:lnTo>
                    <a:pt x="6251" y="59153"/>
                  </a:lnTo>
                  <a:lnTo>
                    <a:pt x="6251" y="56436"/>
                  </a:lnTo>
                  <a:lnTo>
                    <a:pt x="3119" y="53419"/>
                  </a:lnTo>
                  <a:lnTo>
                    <a:pt x="3119" y="50401"/>
                  </a:lnTo>
                  <a:lnTo>
                    <a:pt x="0" y="47384"/>
                  </a:lnTo>
                  <a:lnTo>
                    <a:pt x="0" y="29580"/>
                  </a:lnTo>
                  <a:lnTo>
                    <a:pt x="3119" y="26561"/>
                  </a:lnTo>
                  <a:lnTo>
                    <a:pt x="3119" y="20526"/>
                  </a:lnTo>
                  <a:lnTo>
                    <a:pt x="6251" y="17811"/>
                  </a:lnTo>
                  <a:lnTo>
                    <a:pt x="6251" y="14792"/>
                  </a:lnTo>
                  <a:lnTo>
                    <a:pt x="9370" y="11775"/>
                  </a:lnTo>
                  <a:lnTo>
                    <a:pt x="12186" y="11775"/>
                  </a:lnTo>
                  <a:lnTo>
                    <a:pt x="12186" y="8757"/>
                  </a:lnTo>
                  <a:lnTo>
                    <a:pt x="15318" y="5740"/>
                  </a:lnTo>
                  <a:lnTo>
                    <a:pt x="18437" y="5740"/>
                  </a:lnTo>
                  <a:lnTo>
                    <a:pt x="24373" y="2718"/>
                  </a:lnTo>
                  <a:lnTo>
                    <a:pt x="27504" y="2718"/>
                  </a:lnTo>
                  <a:lnTo>
                    <a:pt x="30624" y="0"/>
                  </a:lnTo>
                  <a:lnTo>
                    <a:pt x="48758" y="0"/>
                  </a:lnTo>
                  <a:lnTo>
                    <a:pt x="51877" y="2718"/>
                  </a:lnTo>
                  <a:lnTo>
                    <a:pt x="58128" y="2718"/>
                  </a:lnTo>
                  <a:lnTo>
                    <a:pt x="60944" y="5740"/>
                  </a:lnTo>
                  <a:lnTo>
                    <a:pt x="64076" y="5740"/>
                  </a:lnTo>
                  <a:lnTo>
                    <a:pt x="64076" y="8757"/>
                  </a:lnTo>
                  <a:lnTo>
                    <a:pt x="67195" y="11775"/>
                  </a:lnTo>
                  <a:lnTo>
                    <a:pt x="70327" y="14792"/>
                  </a:lnTo>
                  <a:lnTo>
                    <a:pt x="73168" y="17811"/>
                  </a:lnTo>
                  <a:lnTo>
                    <a:pt x="73168" y="23544"/>
                  </a:lnTo>
                  <a:lnTo>
                    <a:pt x="76199" y="26561"/>
                  </a:lnTo>
                  <a:lnTo>
                    <a:pt x="76199" y="41349"/>
                  </a:lnTo>
                  <a:lnTo>
                    <a:pt x="24373" y="41349"/>
                  </a:lnTo>
                  <a:lnTo>
                    <a:pt x="24373" y="50401"/>
                  </a:lnTo>
                  <a:lnTo>
                    <a:pt x="27504" y="50401"/>
                  </a:lnTo>
                  <a:lnTo>
                    <a:pt x="27504" y="56436"/>
                  </a:lnTo>
                  <a:lnTo>
                    <a:pt x="30624" y="56436"/>
                  </a:lnTo>
                  <a:lnTo>
                    <a:pt x="30624" y="59153"/>
                  </a:lnTo>
                  <a:lnTo>
                    <a:pt x="48758" y="59153"/>
                  </a:lnTo>
                  <a:lnTo>
                    <a:pt x="48758" y="56436"/>
                  </a:lnTo>
                  <a:lnTo>
                    <a:pt x="51877" y="56436"/>
                  </a:lnTo>
                  <a:lnTo>
                    <a:pt x="51877" y="50401"/>
                  </a:lnTo>
                  <a:lnTo>
                    <a:pt x="76199" y="50401"/>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4677" name="Shape 64677"/>
            <p:cNvSpPr>
              <a:spLocks/>
            </p:cNvSpPr>
            <p:nvPr/>
          </p:nvSpPr>
          <p:spPr bwMode="auto">
            <a:xfrm>
              <a:off x="1209930" y="76343"/>
              <a:ext cx="30636" cy="14787"/>
            </a:xfrm>
            <a:custGeom>
              <a:avLst/>
              <a:gdLst>
                <a:gd name="T0" fmla="*/ 30636 w 30636"/>
                <a:gd name="T1" fmla="*/ 14787 h 14787"/>
                <a:gd name="T2" fmla="*/ 30636 w 30636"/>
                <a:gd name="T3" fmla="*/ 11769 h 14787"/>
                <a:gd name="T4" fmla="*/ 27504 w 30636"/>
                <a:gd name="T5" fmla="*/ 8752 h 14787"/>
                <a:gd name="T6" fmla="*/ 27504 w 30636"/>
                <a:gd name="T7" fmla="*/ 3018 h 14787"/>
                <a:gd name="T8" fmla="*/ 24385 w 30636"/>
                <a:gd name="T9" fmla="*/ 3018 h 14787"/>
                <a:gd name="T10" fmla="*/ 24385 w 30636"/>
                <a:gd name="T11" fmla="*/ 0 h 14787"/>
                <a:gd name="T12" fmla="*/ 6251 w 30636"/>
                <a:gd name="T13" fmla="*/ 0 h 14787"/>
                <a:gd name="T14" fmla="*/ 6251 w 30636"/>
                <a:gd name="T15" fmla="*/ 3018 h 14787"/>
                <a:gd name="T16" fmla="*/ 3132 w 30636"/>
                <a:gd name="T17" fmla="*/ 3018 h 14787"/>
                <a:gd name="T18" fmla="*/ 3132 w 30636"/>
                <a:gd name="T19" fmla="*/ 5734 h 14787"/>
                <a:gd name="T20" fmla="*/ 0 w 30636"/>
                <a:gd name="T21" fmla="*/ 5734 h 14787"/>
                <a:gd name="T22" fmla="*/ 0 w 30636"/>
                <a:gd name="T23" fmla="*/ 14787 h 14787"/>
                <a:gd name="T24" fmla="*/ 30636 w 30636"/>
                <a:gd name="T25" fmla="*/ 14787 h 14787"/>
                <a:gd name="T26" fmla="*/ 0 w 30636"/>
                <a:gd name="T27" fmla="*/ 0 h 14787"/>
                <a:gd name="T28" fmla="*/ 30636 w 30636"/>
                <a:gd name="T29" fmla="*/ 14787 h 1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636" h="14787">
                  <a:moveTo>
                    <a:pt x="30636" y="14787"/>
                  </a:moveTo>
                  <a:lnTo>
                    <a:pt x="30636" y="11769"/>
                  </a:lnTo>
                  <a:lnTo>
                    <a:pt x="27504" y="8752"/>
                  </a:lnTo>
                  <a:lnTo>
                    <a:pt x="27504" y="3018"/>
                  </a:lnTo>
                  <a:lnTo>
                    <a:pt x="24385" y="3018"/>
                  </a:lnTo>
                  <a:lnTo>
                    <a:pt x="24385" y="0"/>
                  </a:lnTo>
                  <a:lnTo>
                    <a:pt x="6251" y="0"/>
                  </a:lnTo>
                  <a:lnTo>
                    <a:pt x="6251" y="3018"/>
                  </a:lnTo>
                  <a:lnTo>
                    <a:pt x="3132" y="3018"/>
                  </a:lnTo>
                  <a:lnTo>
                    <a:pt x="3132" y="5734"/>
                  </a:lnTo>
                  <a:lnTo>
                    <a:pt x="0" y="5734"/>
                  </a:lnTo>
                  <a:lnTo>
                    <a:pt x="0" y="14787"/>
                  </a:lnTo>
                  <a:lnTo>
                    <a:pt x="30636" y="14787"/>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Компоненты оператора </a:t>
            </a:r>
            <a:r>
              <a:rPr lang="en-US" baseline="-25000" dirty="0" smtClean="0"/>
              <a:t>DROP</a:t>
            </a:r>
            <a:r>
              <a:rPr lang="ru-RU" dirty="0" smtClean="0"/>
              <a:t> приведены в табл. </a:t>
            </a:r>
            <a:r>
              <a:rPr lang="en-US" dirty="0" smtClean="0"/>
              <a:t>4. </a:t>
            </a:r>
            <a:endParaRPr lang="ru-RU" dirty="0"/>
          </a:p>
        </p:txBody>
      </p:sp>
      <p:graphicFrame>
        <p:nvGraphicFramePr>
          <p:cNvPr id="4" name="Таблица 3"/>
          <p:cNvGraphicFramePr>
            <a:graphicFrameLocks noGrp="1"/>
          </p:cNvGraphicFramePr>
          <p:nvPr/>
        </p:nvGraphicFramePr>
        <p:xfrm>
          <a:off x="755576" y="1772816"/>
          <a:ext cx="7272808" cy="4104457"/>
        </p:xfrm>
        <a:graphic>
          <a:graphicData uri="http://schemas.openxmlformats.org/drawingml/2006/table">
            <a:tbl>
              <a:tblPr/>
              <a:tblGrid>
                <a:gridCol w="2470308"/>
                <a:gridCol w="4802500"/>
              </a:tblGrid>
              <a:tr h="832092">
                <a:tc>
                  <a:txBody>
                    <a:bodyPr/>
                    <a:lstStyle/>
                    <a:p>
                      <a:pPr marL="6350" marR="29845" indent="-6350" algn="l">
                        <a:lnSpc>
                          <a:spcPct val="107000"/>
                        </a:lnSpc>
                        <a:spcAft>
                          <a:spcPts val="0"/>
                        </a:spcAft>
                      </a:pPr>
                      <a:r>
                        <a:rPr lang="en-US" sz="1400" b="1" dirty="0" err="1">
                          <a:solidFill>
                            <a:srgbClr val="000000"/>
                          </a:solidFill>
                          <a:latin typeface="Arial"/>
                          <a:ea typeface="Arial"/>
                          <a:cs typeface="Times New Roman"/>
                        </a:rPr>
                        <a:t>Компонент</a:t>
                      </a:r>
                      <a:r>
                        <a:rPr lang="en-US" sz="1400" b="1" dirty="0">
                          <a:solidFill>
                            <a:srgbClr val="000000"/>
                          </a:solidFill>
                          <a:latin typeface="Arial"/>
                          <a:ea typeface="Arial"/>
                          <a:cs typeface="Times New Roman"/>
                        </a:rPr>
                        <a:t> </a:t>
                      </a:r>
                      <a:endParaRPr lang="ru-RU" sz="1400" dirty="0">
                        <a:solidFill>
                          <a:srgbClr val="000000"/>
                        </a:solidFill>
                        <a:latin typeface="Times New Roman"/>
                        <a:ea typeface="Times New Roman"/>
                        <a:cs typeface="Times New Roman"/>
                      </a:endParaRPr>
                    </a:p>
                  </a:txBody>
                  <a:tcPr marL="68580" marR="73025" marT="546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400" b="1">
                          <a:solidFill>
                            <a:srgbClr val="000000"/>
                          </a:solidFill>
                          <a:latin typeface="Arial"/>
                          <a:ea typeface="Arial"/>
                          <a:cs typeface="Times New Roman"/>
                        </a:rPr>
                        <a:t>Описание </a:t>
                      </a:r>
                      <a:endParaRPr lang="ru-RU" sz="1400">
                        <a:solidFill>
                          <a:srgbClr val="000000"/>
                        </a:solidFill>
                        <a:latin typeface="Times New Roman"/>
                        <a:ea typeface="Times New Roman"/>
                        <a:cs typeface="Times New Roman"/>
                      </a:endParaRPr>
                    </a:p>
                  </a:txBody>
                  <a:tcPr marL="68580" marR="73025" marT="546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759">
                <a:tc>
                  <a:txBody>
                    <a:bodyPr/>
                    <a:lstStyle/>
                    <a:p>
                      <a:pPr marL="6350" marR="29845" indent="-6350" algn="l">
                        <a:lnSpc>
                          <a:spcPct val="107000"/>
                        </a:lnSpc>
                        <a:spcAft>
                          <a:spcPts val="0"/>
                        </a:spcAft>
                      </a:pPr>
                      <a:r>
                        <a:rPr lang="en-US" sz="1400" i="1" dirty="0" err="1">
                          <a:solidFill>
                            <a:srgbClr val="000000"/>
                          </a:solidFill>
                          <a:latin typeface="Courier New"/>
                          <a:ea typeface="Courier New"/>
                          <a:cs typeface="Times New Roman"/>
                        </a:rPr>
                        <a:t>Имя_таблицы</a:t>
                      </a:r>
                      <a:r>
                        <a:rPr lang="en-US" sz="1400" i="1" dirty="0">
                          <a:solidFill>
                            <a:srgbClr val="000000"/>
                          </a:solidFill>
                          <a:latin typeface="Courier New"/>
                          <a:ea typeface="Courier New"/>
                          <a:cs typeface="Times New Roman"/>
                        </a:rPr>
                        <a:t> </a:t>
                      </a:r>
                      <a:endParaRPr lang="ru-RU" sz="1400" dirty="0">
                        <a:solidFill>
                          <a:srgbClr val="000000"/>
                        </a:solidFill>
                        <a:latin typeface="Times New Roman"/>
                        <a:ea typeface="Times New Roman"/>
                        <a:cs typeface="Times New Roman"/>
                      </a:endParaRPr>
                    </a:p>
                  </a:txBody>
                  <a:tcPr marL="68580" marR="73025" marT="546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400" dirty="0" err="1">
                          <a:solidFill>
                            <a:srgbClr val="000000"/>
                          </a:solidFill>
                          <a:latin typeface="Arial"/>
                          <a:ea typeface="Arial"/>
                          <a:cs typeface="Times New Roman"/>
                        </a:rPr>
                        <a:t>Имя</a:t>
                      </a:r>
                      <a:r>
                        <a:rPr lang="en-US" sz="1400" dirty="0">
                          <a:solidFill>
                            <a:srgbClr val="000000"/>
                          </a:solidFill>
                          <a:latin typeface="Arial"/>
                          <a:ea typeface="Arial"/>
                          <a:cs typeface="Times New Roman"/>
                        </a:rPr>
                        <a:t> </a:t>
                      </a:r>
                      <a:r>
                        <a:rPr lang="en-US" sz="1400" dirty="0" err="1">
                          <a:solidFill>
                            <a:srgbClr val="000000"/>
                          </a:solidFill>
                          <a:latin typeface="Arial"/>
                          <a:ea typeface="Arial"/>
                          <a:cs typeface="Times New Roman"/>
                        </a:rPr>
                        <a:t>удаляемой</a:t>
                      </a:r>
                      <a:r>
                        <a:rPr lang="en-US" sz="1400" dirty="0">
                          <a:solidFill>
                            <a:srgbClr val="000000"/>
                          </a:solidFill>
                          <a:latin typeface="Arial"/>
                          <a:ea typeface="Arial"/>
                          <a:cs typeface="Times New Roman"/>
                        </a:rPr>
                        <a:t> </a:t>
                      </a:r>
                      <a:r>
                        <a:rPr lang="en-US" sz="1400" dirty="0" err="1">
                          <a:solidFill>
                            <a:srgbClr val="000000"/>
                          </a:solidFill>
                          <a:latin typeface="Arial"/>
                          <a:ea typeface="Arial"/>
                          <a:cs typeface="Times New Roman"/>
                        </a:rPr>
                        <a:t>таблицы</a:t>
                      </a:r>
                      <a:r>
                        <a:rPr lang="en-US" sz="1400" dirty="0">
                          <a:solidFill>
                            <a:srgbClr val="000000"/>
                          </a:solidFill>
                          <a:latin typeface="Arial"/>
                          <a:ea typeface="Arial"/>
                          <a:cs typeface="Times New Roman"/>
                        </a:rPr>
                        <a:t> </a:t>
                      </a:r>
                      <a:endParaRPr lang="ru-RU" sz="1400" dirty="0">
                        <a:solidFill>
                          <a:srgbClr val="000000"/>
                        </a:solidFill>
                        <a:latin typeface="Times New Roman"/>
                        <a:ea typeface="Times New Roman"/>
                        <a:cs typeface="Times New Roman"/>
                      </a:endParaRPr>
                    </a:p>
                  </a:txBody>
                  <a:tcPr marL="68580" marR="73025" marT="546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423">
                <a:tc>
                  <a:txBody>
                    <a:bodyPr/>
                    <a:lstStyle/>
                    <a:p>
                      <a:pPr marL="6350" marR="29845" indent="-6350" algn="l">
                        <a:lnSpc>
                          <a:spcPct val="107000"/>
                        </a:lnSpc>
                        <a:spcAft>
                          <a:spcPts val="0"/>
                        </a:spcAft>
                      </a:pPr>
                      <a:r>
                        <a:rPr lang="en-US" sz="1400" i="1">
                          <a:solidFill>
                            <a:srgbClr val="000000"/>
                          </a:solidFill>
                          <a:latin typeface="Courier New"/>
                          <a:ea typeface="Courier New"/>
                          <a:cs typeface="Times New Roman"/>
                        </a:rPr>
                        <a:t>Индекс </a:t>
                      </a:r>
                      <a:endParaRPr lang="ru-RU" sz="1400">
                        <a:solidFill>
                          <a:srgbClr val="000000"/>
                        </a:solidFill>
                        <a:latin typeface="Times New Roman"/>
                        <a:ea typeface="Times New Roman"/>
                        <a:cs typeface="Times New Roman"/>
                      </a:endParaRPr>
                    </a:p>
                  </a:txBody>
                  <a:tcPr marL="68580" marR="73025" marT="546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ru-RU" sz="1400" dirty="0">
                          <a:solidFill>
                            <a:srgbClr val="000000"/>
                          </a:solidFill>
                          <a:latin typeface="Arial"/>
                          <a:ea typeface="Arial"/>
                          <a:cs typeface="Times New Roman"/>
                        </a:rPr>
                        <a:t>Имя индекса, удаляемого из таблицы </a:t>
                      </a:r>
                      <a:endParaRPr lang="ru-RU" sz="1400" dirty="0">
                        <a:solidFill>
                          <a:srgbClr val="000000"/>
                        </a:solidFill>
                        <a:latin typeface="Times New Roman"/>
                        <a:ea typeface="Times New Roman"/>
                        <a:cs typeface="Times New Roman"/>
                      </a:endParaRPr>
                    </a:p>
                  </a:txBody>
                  <a:tcPr marL="68580" marR="73025" marT="546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3424">
                <a:tc>
                  <a:txBody>
                    <a:bodyPr/>
                    <a:lstStyle/>
                    <a:p>
                      <a:pPr marL="6350" marR="29845" indent="-6350" algn="l">
                        <a:lnSpc>
                          <a:spcPct val="107000"/>
                        </a:lnSpc>
                        <a:spcAft>
                          <a:spcPts val="0"/>
                        </a:spcAft>
                      </a:pPr>
                      <a:r>
                        <a:rPr lang="en-US" sz="1400" i="1">
                          <a:solidFill>
                            <a:srgbClr val="000000"/>
                          </a:solidFill>
                          <a:latin typeface="Courier New"/>
                          <a:ea typeface="Courier New"/>
                          <a:cs typeface="Times New Roman"/>
                        </a:rPr>
                        <a:t>Имя_процедуры </a:t>
                      </a:r>
                      <a:endParaRPr lang="ru-RU" sz="1400">
                        <a:solidFill>
                          <a:srgbClr val="000000"/>
                        </a:solidFill>
                        <a:latin typeface="Times New Roman"/>
                        <a:ea typeface="Times New Roman"/>
                        <a:cs typeface="Times New Roman"/>
                      </a:endParaRPr>
                    </a:p>
                  </a:txBody>
                  <a:tcPr marL="68580" marR="73025" marT="546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400" dirty="0" err="1">
                          <a:solidFill>
                            <a:srgbClr val="000000"/>
                          </a:solidFill>
                          <a:latin typeface="Arial"/>
                          <a:ea typeface="Arial"/>
                          <a:cs typeface="Times New Roman"/>
                        </a:rPr>
                        <a:t>Имя</a:t>
                      </a:r>
                      <a:r>
                        <a:rPr lang="en-US" sz="1400" dirty="0">
                          <a:solidFill>
                            <a:srgbClr val="000000"/>
                          </a:solidFill>
                          <a:latin typeface="Arial"/>
                          <a:ea typeface="Arial"/>
                          <a:cs typeface="Times New Roman"/>
                        </a:rPr>
                        <a:t> </a:t>
                      </a:r>
                      <a:r>
                        <a:rPr lang="en-US" sz="1400" dirty="0" err="1">
                          <a:solidFill>
                            <a:srgbClr val="000000"/>
                          </a:solidFill>
                          <a:latin typeface="Arial"/>
                          <a:ea typeface="Arial"/>
                          <a:cs typeface="Times New Roman"/>
                        </a:rPr>
                        <a:t>удаляемой</a:t>
                      </a:r>
                      <a:r>
                        <a:rPr lang="en-US" sz="1400" dirty="0">
                          <a:solidFill>
                            <a:srgbClr val="000000"/>
                          </a:solidFill>
                          <a:latin typeface="Arial"/>
                          <a:ea typeface="Arial"/>
                          <a:cs typeface="Times New Roman"/>
                        </a:rPr>
                        <a:t> </a:t>
                      </a:r>
                      <a:r>
                        <a:rPr lang="en-US" sz="1400" dirty="0" err="1">
                          <a:solidFill>
                            <a:srgbClr val="000000"/>
                          </a:solidFill>
                          <a:latin typeface="Arial"/>
                          <a:ea typeface="Arial"/>
                          <a:cs typeface="Times New Roman"/>
                        </a:rPr>
                        <a:t>процедуры</a:t>
                      </a:r>
                      <a:r>
                        <a:rPr lang="en-US" sz="1400" dirty="0">
                          <a:solidFill>
                            <a:srgbClr val="000000"/>
                          </a:solidFill>
                          <a:latin typeface="Arial"/>
                          <a:ea typeface="Arial"/>
                          <a:cs typeface="Times New Roman"/>
                        </a:rPr>
                        <a:t> </a:t>
                      </a:r>
                      <a:endParaRPr lang="ru-RU" sz="1400" dirty="0">
                        <a:solidFill>
                          <a:srgbClr val="000000"/>
                        </a:solidFill>
                        <a:latin typeface="Times New Roman"/>
                        <a:ea typeface="Times New Roman"/>
                        <a:cs typeface="Times New Roman"/>
                      </a:endParaRPr>
                    </a:p>
                  </a:txBody>
                  <a:tcPr marL="68580" marR="73025" marT="546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759">
                <a:tc>
                  <a:txBody>
                    <a:bodyPr/>
                    <a:lstStyle/>
                    <a:p>
                      <a:pPr marL="6350" marR="29845" indent="-6350" algn="l">
                        <a:lnSpc>
                          <a:spcPct val="107000"/>
                        </a:lnSpc>
                        <a:spcAft>
                          <a:spcPts val="0"/>
                        </a:spcAft>
                      </a:pPr>
                      <a:r>
                        <a:rPr lang="en-US" sz="1400" i="1">
                          <a:solidFill>
                            <a:srgbClr val="000000"/>
                          </a:solidFill>
                          <a:latin typeface="Courier New"/>
                          <a:ea typeface="Courier New"/>
                          <a:cs typeface="Times New Roman"/>
                        </a:rPr>
                        <a:t>Имя_представления </a:t>
                      </a:r>
                      <a:endParaRPr lang="ru-RU" sz="1400">
                        <a:solidFill>
                          <a:srgbClr val="000000"/>
                        </a:solidFill>
                        <a:latin typeface="Times New Roman"/>
                        <a:ea typeface="Times New Roman"/>
                        <a:cs typeface="Times New Roman"/>
                      </a:endParaRPr>
                    </a:p>
                  </a:txBody>
                  <a:tcPr marL="68580" marR="73025" marT="546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400" dirty="0" err="1">
                          <a:solidFill>
                            <a:srgbClr val="000000"/>
                          </a:solidFill>
                          <a:latin typeface="Arial"/>
                          <a:ea typeface="Arial"/>
                          <a:cs typeface="Times New Roman"/>
                        </a:rPr>
                        <a:t>Имя</a:t>
                      </a:r>
                      <a:r>
                        <a:rPr lang="en-US" sz="1400" dirty="0">
                          <a:solidFill>
                            <a:srgbClr val="000000"/>
                          </a:solidFill>
                          <a:latin typeface="Arial"/>
                          <a:ea typeface="Arial"/>
                          <a:cs typeface="Times New Roman"/>
                        </a:rPr>
                        <a:t> </a:t>
                      </a:r>
                      <a:r>
                        <a:rPr lang="en-US" sz="1400" dirty="0" err="1">
                          <a:solidFill>
                            <a:srgbClr val="000000"/>
                          </a:solidFill>
                          <a:latin typeface="Arial"/>
                          <a:ea typeface="Arial"/>
                          <a:cs typeface="Times New Roman"/>
                        </a:rPr>
                        <a:t>удаляемого</a:t>
                      </a:r>
                      <a:r>
                        <a:rPr lang="en-US" sz="1400" dirty="0">
                          <a:solidFill>
                            <a:srgbClr val="000000"/>
                          </a:solidFill>
                          <a:latin typeface="Arial"/>
                          <a:ea typeface="Arial"/>
                          <a:cs typeface="Times New Roman"/>
                        </a:rPr>
                        <a:t> </a:t>
                      </a:r>
                      <a:r>
                        <a:rPr lang="en-US" sz="1400" dirty="0" err="1">
                          <a:solidFill>
                            <a:srgbClr val="000000"/>
                          </a:solidFill>
                          <a:latin typeface="Arial"/>
                          <a:ea typeface="Arial"/>
                          <a:cs typeface="Times New Roman"/>
                        </a:rPr>
                        <a:t>представления</a:t>
                      </a:r>
                      <a:r>
                        <a:rPr lang="en-US" sz="1400" dirty="0">
                          <a:solidFill>
                            <a:srgbClr val="000000"/>
                          </a:solidFill>
                          <a:latin typeface="Arial"/>
                          <a:ea typeface="Arial"/>
                          <a:cs typeface="Times New Roman"/>
                        </a:rPr>
                        <a:t> </a:t>
                      </a:r>
                      <a:endParaRPr lang="ru-RU" sz="1400" dirty="0">
                        <a:solidFill>
                          <a:srgbClr val="000000"/>
                        </a:solidFill>
                        <a:latin typeface="Times New Roman"/>
                        <a:ea typeface="Times New Roman"/>
                        <a:cs typeface="Times New Roman"/>
                      </a:endParaRPr>
                    </a:p>
                  </a:txBody>
                  <a:tcPr marL="68580" marR="73025" marT="546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Перед удалением таблицы или индекса эту таблицу необходимо закрыть. Для удаления индекса можно также воспользоваться инструкцией </a:t>
            </a:r>
            <a:r>
              <a:rPr lang="en-US" dirty="0" smtClean="0"/>
              <a:t>ALTER TABLE</a:t>
            </a:r>
            <a:r>
              <a:rPr lang="ru-RU" dirty="0" smtClean="0"/>
              <a:t>. </a:t>
            </a:r>
          </a:p>
          <a:p>
            <a:pPr>
              <a:buNone/>
            </a:pPr>
            <a:endParaRPr lang="ru-RU" dirty="0"/>
          </a:p>
        </p:txBody>
      </p:sp>
      <p:sp>
        <p:nvSpPr>
          <p:cNvPr id="115770"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115713" name="Group 937482"/>
          <p:cNvGrpSpPr>
            <a:grpSpLocks/>
          </p:cNvGrpSpPr>
          <p:nvPr/>
        </p:nvGrpSpPr>
        <p:grpSpPr bwMode="auto">
          <a:xfrm>
            <a:off x="395536" y="548680"/>
            <a:ext cx="2376264" cy="504056"/>
            <a:chOff x="0" y="0"/>
            <a:chExt cx="1662500" cy="212916"/>
          </a:xfrm>
        </p:grpSpPr>
        <p:sp>
          <p:nvSpPr>
            <p:cNvPr id="1095934" name="Shape 1095934"/>
            <p:cNvSpPr>
              <a:spLocks/>
            </p:cNvSpPr>
            <p:nvPr/>
          </p:nvSpPr>
          <p:spPr bwMode="auto">
            <a:xfrm>
              <a:off x="103477" y="27533"/>
              <a:ext cx="1485861" cy="18451"/>
            </a:xfrm>
            <a:custGeom>
              <a:avLst/>
              <a:gdLst>
                <a:gd name="T0" fmla="*/ 0 w 1485861"/>
                <a:gd name="T1" fmla="*/ 0 h 18451"/>
                <a:gd name="T2" fmla="*/ 1485861 w 1485861"/>
                <a:gd name="T3" fmla="*/ 0 h 18451"/>
                <a:gd name="T4" fmla="*/ 1485861 w 1485861"/>
                <a:gd name="T5" fmla="*/ 18451 h 18451"/>
                <a:gd name="T6" fmla="*/ 0 w 1485861"/>
                <a:gd name="T7" fmla="*/ 18451 h 18451"/>
                <a:gd name="T8" fmla="*/ 0 w 1485861"/>
                <a:gd name="T9" fmla="*/ 0 h 18451"/>
                <a:gd name="T10" fmla="*/ 0 w 1485861"/>
                <a:gd name="T11" fmla="*/ 0 h 18451"/>
                <a:gd name="T12" fmla="*/ 1485861 w 1485861"/>
                <a:gd name="T13" fmla="*/ 18451 h 18451"/>
              </a:gdLst>
              <a:ahLst/>
              <a:cxnLst>
                <a:cxn ang="0">
                  <a:pos x="T0" y="T1"/>
                </a:cxn>
                <a:cxn ang="0">
                  <a:pos x="T2" y="T3"/>
                </a:cxn>
                <a:cxn ang="0">
                  <a:pos x="T4" y="T5"/>
                </a:cxn>
                <a:cxn ang="0">
                  <a:pos x="T6" y="T7"/>
                </a:cxn>
                <a:cxn ang="0">
                  <a:pos x="T8" y="T9"/>
                </a:cxn>
              </a:cxnLst>
              <a:rect l="T10" t="T11" r="T12" b="T13"/>
              <a:pathLst>
                <a:path w="1485861" h="18451">
                  <a:moveTo>
                    <a:pt x="0" y="0"/>
                  </a:moveTo>
                  <a:lnTo>
                    <a:pt x="1485861" y="0"/>
                  </a:lnTo>
                  <a:lnTo>
                    <a:pt x="1485861" y="18451"/>
                  </a:lnTo>
                  <a:lnTo>
                    <a:pt x="0" y="18451"/>
                  </a:lnTo>
                  <a:lnTo>
                    <a:pt x="0" y="0"/>
                  </a:lnTo>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4841" name="Shape 74841"/>
            <p:cNvSpPr>
              <a:spLocks/>
            </p:cNvSpPr>
            <p:nvPr/>
          </p:nvSpPr>
          <p:spPr bwMode="auto">
            <a:xfrm>
              <a:off x="1589369" y="27530"/>
              <a:ext cx="73131" cy="95473"/>
            </a:xfrm>
            <a:custGeom>
              <a:avLst/>
              <a:gdLst>
                <a:gd name="T0" fmla="*/ 0 w 73131"/>
                <a:gd name="T1" fmla="*/ 0 h 95473"/>
                <a:gd name="T2" fmla="*/ 15283 w 73131"/>
                <a:gd name="T3" fmla="*/ 3214 h 95473"/>
                <a:gd name="T4" fmla="*/ 27535 w 73131"/>
                <a:gd name="T5" fmla="*/ 9365 h 95473"/>
                <a:gd name="T6" fmla="*/ 42818 w 73131"/>
                <a:gd name="T7" fmla="*/ 18453 h 95473"/>
                <a:gd name="T8" fmla="*/ 51912 w 73131"/>
                <a:gd name="T9" fmla="*/ 30744 h 95473"/>
                <a:gd name="T10" fmla="*/ 61006 w 73131"/>
                <a:gd name="T11" fmla="*/ 43046 h 95473"/>
                <a:gd name="T12" fmla="*/ 67194 w 73131"/>
                <a:gd name="T13" fmla="*/ 58574 h 95473"/>
                <a:gd name="T14" fmla="*/ 73131 w 73131"/>
                <a:gd name="T15" fmla="*/ 77022 h 95473"/>
                <a:gd name="T16" fmla="*/ 73131 w 73131"/>
                <a:gd name="T17" fmla="*/ 95473 h 95473"/>
                <a:gd name="T18" fmla="*/ 57848 w 73131"/>
                <a:gd name="T19" fmla="*/ 95473 h 95473"/>
                <a:gd name="T20" fmla="*/ 55069 w 73131"/>
                <a:gd name="T21" fmla="*/ 79952 h 95473"/>
                <a:gd name="T22" fmla="*/ 51912 w 73131"/>
                <a:gd name="T23" fmla="*/ 64725 h 95473"/>
                <a:gd name="T24" fmla="*/ 45596 w 73131"/>
                <a:gd name="T25" fmla="*/ 52423 h 95473"/>
                <a:gd name="T26" fmla="*/ 39660 w 73131"/>
                <a:gd name="T27" fmla="*/ 40120 h 95473"/>
                <a:gd name="T28" fmla="*/ 30566 w 73131"/>
                <a:gd name="T29" fmla="*/ 30744 h 95473"/>
                <a:gd name="T30" fmla="*/ 21219 w 73131"/>
                <a:gd name="T31" fmla="*/ 24593 h 95473"/>
                <a:gd name="T32" fmla="*/ 9094 w 73131"/>
                <a:gd name="T33" fmla="*/ 18453 h 95473"/>
                <a:gd name="T34" fmla="*/ 0 w 73131"/>
                <a:gd name="T35" fmla="*/ 18453 h 95473"/>
                <a:gd name="T36" fmla="*/ 0 w 73131"/>
                <a:gd name="T37" fmla="*/ 0 h 95473"/>
                <a:gd name="T38" fmla="*/ 0 w 73131"/>
                <a:gd name="T39" fmla="*/ 0 h 95473"/>
                <a:gd name="T40" fmla="*/ 73131 w 73131"/>
                <a:gd name="T41" fmla="*/ 95473 h 95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73131" h="95473">
                  <a:moveTo>
                    <a:pt x="0" y="0"/>
                  </a:moveTo>
                  <a:lnTo>
                    <a:pt x="15283" y="3214"/>
                  </a:lnTo>
                  <a:lnTo>
                    <a:pt x="27535" y="9365"/>
                  </a:lnTo>
                  <a:lnTo>
                    <a:pt x="42818" y="18453"/>
                  </a:lnTo>
                  <a:lnTo>
                    <a:pt x="51912" y="30744"/>
                  </a:lnTo>
                  <a:lnTo>
                    <a:pt x="61006" y="43046"/>
                  </a:lnTo>
                  <a:lnTo>
                    <a:pt x="67194" y="58574"/>
                  </a:lnTo>
                  <a:lnTo>
                    <a:pt x="73131" y="77022"/>
                  </a:lnTo>
                  <a:lnTo>
                    <a:pt x="73131" y="95473"/>
                  </a:lnTo>
                  <a:lnTo>
                    <a:pt x="57848" y="95473"/>
                  </a:lnTo>
                  <a:lnTo>
                    <a:pt x="55069" y="79952"/>
                  </a:lnTo>
                  <a:lnTo>
                    <a:pt x="51912" y="64725"/>
                  </a:lnTo>
                  <a:lnTo>
                    <a:pt x="45596" y="52423"/>
                  </a:lnTo>
                  <a:lnTo>
                    <a:pt x="39660" y="40120"/>
                  </a:lnTo>
                  <a:lnTo>
                    <a:pt x="30566" y="30744"/>
                  </a:lnTo>
                  <a:lnTo>
                    <a:pt x="21219" y="24593"/>
                  </a:lnTo>
                  <a:lnTo>
                    <a:pt x="9094" y="18453"/>
                  </a:lnTo>
                  <a:lnTo>
                    <a:pt x="0" y="18453"/>
                  </a:lnTo>
                  <a:lnTo>
                    <a:pt x="0"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4842" name="Shape 74842"/>
            <p:cNvSpPr>
              <a:spLocks/>
            </p:cNvSpPr>
            <p:nvPr/>
          </p:nvSpPr>
          <p:spPr bwMode="auto">
            <a:xfrm>
              <a:off x="1589369" y="123004"/>
              <a:ext cx="73131" cy="89912"/>
            </a:xfrm>
            <a:custGeom>
              <a:avLst/>
              <a:gdLst>
                <a:gd name="T0" fmla="*/ 57848 w 73131"/>
                <a:gd name="T1" fmla="*/ 0 h 89912"/>
                <a:gd name="T2" fmla="*/ 73131 w 73131"/>
                <a:gd name="T3" fmla="*/ 0 h 89912"/>
                <a:gd name="T4" fmla="*/ 73131 w 73131"/>
                <a:gd name="T5" fmla="*/ 18451 h 89912"/>
                <a:gd name="T6" fmla="*/ 67194 w 73131"/>
                <a:gd name="T7" fmla="*/ 33680 h 89912"/>
                <a:gd name="T8" fmla="*/ 61006 w 73131"/>
                <a:gd name="T9" fmla="*/ 49203 h 89912"/>
                <a:gd name="T10" fmla="*/ 51912 w 73131"/>
                <a:gd name="T11" fmla="*/ 64432 h 89912"/>
                <a:gd name="T12" fmla="*/ 42818 w 73131"/>
                <a:gd name="T13" fmla="*/ 76733 h 89912"/>
                <a:gd name="T14" fmla="*/ 27535 w 73131"/>
                <a:gd name="T15" fmla="*/ 82883 h 89912"/>
                <a:gd name="T16" fmla="*/ 15283 w 73131"/>
                <a:gd name="T17" fmla="*/ 89034 h 89912"/>
                <a:gd name="T18" fmla="*/ 11115 w 73131"/>
                <a:gd name="T19" fmla="*/ 89912 h 89912"/>
                <a:gd name="T20" fmla="*/ 0 w 73131"/>
                <a:gd name="T21" fmla="*/ 89912 h 89912"/>
                <a:gd name="T22" fmla="*/ 0 w 73131"/>
                <a:gd name="T23" fmla="*/ 76733 h 89912"/>
                <a:gd name="T24" fmla="*/ 9094 w 73131"/>
                <a:gd name="T25" fmla="*/ 73804 h 89912"/>
                <a:gd name="T26" fmla="*/ 21219 w 73131"/>
                <a:gd name="T27" fmla="*/ 70582 h 89912"/>
                <a:gd name="T28" fmla="*/ 30566 w 73131"/>
                <a:gd name="T29" fmla="*/ 64432 h 89912"/>
                <a:gd name="T30" fmla="*/ 39660 w 73131"/>
                <a:gd name="T31" fmla="*/ 55353 h 89912"/>
                <a:gd name="T32" fmla="*/ 45596 w 73131"/>
                <a:gd name="T33" fmla="*/ 43052 h 89912"/>
                <a:gd name="T34" fmla="*/ 51912 w 73131"/>
                <a:gd name="T35" fmla="*/ 30752 h 89912"/>
                <a:gd name="T36" fmla="*/ 55069 w 73131"/>
                <a:gd name="T37" fmla="*/ 15229 h 89912"/>
                <a:gd name="T38" fmla="*/ 57848 w 73131"/>
                <a:gd name="T39" fmla="*/ 0 h 89912"/>
                <a:gd name="T40" fmla="*/ 0 w 73131"/>
                <a:gd name="T41" fmla="*/ 0 h 89912"/>
                <a:gd name="T42" fmla="*/ 73131 w 73131"/>
                <a:gd name="T43" fmla="*/ 89912 h 89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73131" h="89912">
                  <a:moveTo>
                    <a:pt x="57848" y="0"/>
                  </a:moveTo>
                  <a:lnTo>
                    <a:pt x="73131" y="0"/>
                  </a:lnTo>
                  <a:lnTo>
                    <a:pt x="73131" y="18451"/>
                  </a:lnTo>
                  <a:lnTo>
                    <a:pt x="67194" y="33680"/>
                  </a:lnTo>
                  <a:lnTo>
                    <a:pt x="61006" y="49203"/>
                  </a:lnTo>
                  <a:lnTo>
                    <a:pt x="51912" y="64432"/>
                  </a:lnTo>
                  <a:lnTo>
                    <a:pt x="42818" y="76733"/>
                  </a:lnTo>
                  <a:lnTo>
                    <a:pt x="27535" y="82883"/>
                  </a:lnTo>
                  <a:lnTo>
                    <a:pt x="15283" y="89034"/>
                  </a:lnTo>
                  <a:lnTo>
                    <a:pt x="11115" y="89912"/>
                  </a:lnTo>
                  <a:lnTo>
                    <a:pt x="0" y="89912"/>
                  </a:lnTo>
                  <a:lnTo>
                    <a:pt x="0" y="76733"/>
                  </a:lnTo>
                  <a:lnTo>
                    <a:pt x="9094" y="73804"/>
                  </a:lnTo>
                  <a:lnTo>
                    <a:pt x="21219" y="70582"/>
                  </a:lnTo>
                  <a:lnTo>
                    <a:pt x="30566" y="64432"/>
                  </a:lnTo>
                  <a:lnTo>
                    <a:pt x="39660" y="55353"/>
                  </a:lnTo>
                  <a:lnTo>
                    <a:pt x="45596" y="43052"/>
                  </a:lnTo>
                  <a:lnTo>
                    <a:pt x="51912" y="30752"/>
                  </a:lnTo>
                  <a:lnTo>
                    <a:pt x="55069" y="15229"/>
                  </a:lnTo>
                  <a:lnTo>
                    <a:pt x="57848"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1095935" name="Shape 1095935"/>
            <p:cNvSpPr>
              <a:spLocks/>
            </p:cNvSpPr>
            <p:nvPr/>
          </p:nvSpPr>
          <p:spPr bwMode="auto">
            <a:xfrm>
              <a:off x="103477" y="199737"/>
              <a:ext cx="1485861" cy="13179"/>
            </a:xfrm>
            <a:custGeom>
              <a:avLst/>
              <a:gdLst>
                <a:gd name="T0" fmla="*/ 0 w 1485861"/>
                <a:gd name="T1" fmla="*/ 0 h 13179"/>
                <a:gd name="T2" fmla="*/ 1485861 w 1485861"/>
                <a:gd name="T3" fmla="*/ 0 h 13179"/>
                <a:gd name="T4" fmla="*/ 1485861 w 1485861"/>
                <a:gd name="T5" fmla="*/ 13179 h 13179"/>
                <a:gd name="T6" fmla="*/ 0 w 1485861"/>
                <a:gd name="T7" fmla="*/ 13179 h 13179"/>
                <a:gd name="T8" fmla="*/ 0 w 1485861"/>
                <a:gd name="T9" fmla="*/ 0 h 13179"/>
                <a:gd name="T10" fmla="*/ 0 w 1485861"/>
                <a:gd name="T11" fmla="*/ 0 h 13179"/>
                <a:gd name="T12" fmla="*/ 1485861 w 1485861"/>
                <a:gd name="T13" fmla="*/ 13179 h 13179"/>
              </a:gdLst>
              <a:ahLst/>
              <a:cxnLst>
                <a:cxn ang="0">
                  <a:pos x="T0" y="T1"/>
                </a:cxn>
                <a:cxn ang="0">
                  <a:pos x="T2" y="T3"/>
                </a:cxn>
                <a:cxn ang="0">
                  <a:pos x="T4" y="T5"/>
                </a:cxn>
                <a:cxn ang="0">
                  <a:pos x="T6" y="T7"/>
                </a:cxn>
                <a:cxn ang="0">
                  <a:pos x="T8" y="T9"/>
                </a:cxn>
              </a:cxnLst>
              <a:rect l="T10" t="T11" r="T12" b="T13"/>
              <a:pathLst>
                <a:path w="1485861" h="13179">
                  <a:moveTo>
                    <a:pt x="0" y="0"/>
                  </a:moveTo>
                  <a:lnTo>
                    <a:pt x="1485861" y="0"/>
                  </a:lnTo>
                  <a:lnTo>
                    <a:pt x="1485861" y="13179"/>
                  </a:lnTo>
                  <a:lnTo>
                    <a:pt x="0" y="13179"/>
                  </a:lnTo>
                  <a:lnTo>
                    <a:pt x="0" y="0"/>
                  </a:lnTo>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4844" name="Shape 74844"/>
            <p:cNvSpPr>
              <a:spLocks/>
            </p:cNvSpPr>
            <p:nvPr/>
          </p:nvSpPr>
          <p:spPr bwMode="auto">
            <a:xfrm>
              <a:off x="30325" y="123004"/>
              <a:ext cx="73153" cy="89912"/>
            </a:xfrm>
            <a:custGeom>
              <a:avLst/>
              <a:gdLst>
                <a:gd name="T0" fmla="*/ 0 w 73153"/>
                <a:gd name="T1" fmla="*/ 0 h 89912"/>
                <a:gd name="T2" fmla="*/ 15318 w 73153"/>
                <a:gd name="T3" fmla="*/ 0 h 89912"/>
                <a:gd name="T4" fmla="*/ 18444 w 73153"/>
                <a:gd name="T5" fmla="*/ 15229 h 89912"/>
                <a:gd name="T6" fmla="*/ 21257 w 73153"/>
                <a:gd name="T7" fmla="*/ 30752 h 89912"/>
                <a:gd name="T8" fmla="*/ 27511 w 73153"/>
                <a:gd name="T9" fmla="*/ 43052 h 89912"/>
                <a:gd name="T10" fmla="*/ 33450 w 73153"/>
                <a:gd name="T11" fmla="*/ 55353 h 89912"/>
                <a:gd name="T12" fmla="*/ 42829 w 73153"/>
                <a:gd name="T13" fmla="*/ 64432 h 89912"/>
                <a:gd name="T14" fmla="*/ 51894 w 73153"/>
                <a:gd name="T15" fmla="*/ 70582 h 89912"/>
                <a:gd name="T16" fmla="*/ 60960 w 73153"/>
                <a:gd name="T17" fmla="*/ 73804 h 89912"/>
                <a:gd name="T18" fmla="*/ 73153 w 73153"/>
                <a:gd name="T19" fmla="*/ 76733 h 89912"/>
                <a:gd name="T20" fmla="*/ 73153 w 73153"/>
                <a:gd name="T21" fmla="*/ 89912 h 89912"/>
                <a:gd name="T22" fmla="*/ 62240 w 73153"/>
                <a:gd name="T23" fmla="*/ 89912 h 89912"/>
                <a:gd name="T24" fmla="*/ 58147 w 73153"/>
                <a:gd name="T25" fmla="*/ 89034 h 89912"/>
                <a:gd name="T26" fmla="*/ 45642 w 73153"/>
                <a:gd name="T27" fmla="*/ 82883 h 89912"/>
                <a:gd name="T28" fmla="*/ 30637 w 73153"/>
                <a:gd name="T29" fmla="*/ 76733 h 89912"/>
                <a:gd name="T30" fmla="*/ 21257 w 73153"/>
                <a:gd name="T31" fmla="*/ 64432 h 89912"/>
                <a:gd name="T32" fmla="*/ 12192 w 73153"/>
                <a:gd name="T33" fmla="*/ 49203 h 89912"/>
                <a:gd name="T34" fmla="*/ 6252 w 73153"/>
                <a:gd name="T35" fmla="*/ 33680 h 89912"/>
                <a:gd name="T36" fmla="*/ 0 w 73153"/>
                <a:gd name="T37" fmla="*/ 18451 h 89912"/>
                <a:gd name="T38" fmla="*/ 0 w 73153"/>
                <a:gd name="T39" fmla="*/ 0 h 89912"/>
                <a:gd name="T40" fmla="*/ 0 w 73153"/>
                <a:gd name="T41" fmla="*/ 0 h 89912"/>
                <a:gd name="T42" fmla="*/ 73153 w 73153"/>
                <a:gd name="T43" fmla="*/ 89912 h 89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73153" h="89912">
                  <a:moveTo>
                    <a:pt x="0" y="0"/>
                  </a:moveTo>
                  <a:lnTo>
                    <a:pt x="15318" y="0"/>
                  </a:lnTo>
                  <a:lnTo>
                    <a:pt x="18444" y="15229"/>
                  </a:lnTo>
                  <a:lnTo>
                    <a:pt x="21257" y="30752"/>
                  </a:lnTo>
                  <a:lnTo>
                    <a:pt x="27511" y="43052"/>
                  </a:lnTo>
                  <a:lnTo>
                    <a:pt x="33450" y="55353"/>
                  </a:lnTo>
                  <a:lnTo>
                    <a:pt x="42829" y="64432"/>
                  </a:lnTo>
                  <a:lnTo>
                    <a:pt x="51894" y="70582"/>
                  </a:lnTo>
                  <a:lnTo>
                    <a:pt x="60960" y="73804"/>
                  </a:lnTo>
                  <a:lnTo>
                    <a:pt x="73153" y="76733"/>
                  </a:lnTo>
                  <a:lnTo>
                    <a:pt x="73153" y="89912"/>
                  </a:lnTo>
                  <a:lnTo>
                    <a:pt x="62240" y="89912"/>
                  </a:lnTo>
                  <a:lnTo>
                    <a:pt x="58147" y="89034"/>
                  </a:lnTo>
                  <a:lnTo>
                    <a:pt x="45642" y="82883"/>
                  </a:lnTo>
                  <a:lnTo>
                    <a:pt x="30637" y="76733"/>
                  </a:lnTo>
                  <a:lnTo>
                    <a:pt x="21257" y="64432"/>
                  </a:lnTo>
                  <a:lnTo>
                    <a:pt x="12192" y="49203"/>
                  </a:lnTo>
                  <a:lnTo>
                    <a:pt x="6252" y="33680"/>
                  </a:lnTo>
                  <a:lnTo>
                    <a:pt x="0" y="18451"/>
                  </a:lnTo>
                  <a:lnTo>
                    <a:pt x="0"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4845" name="Shape 74845"/>
            <p:cNvSpPr>
              <a:spLocks/>
            </p:cNvSpPr>
            <p:nvPr/>
          </p:nvSpPr>
          <p:spPr bwMode="auto">
            <a:xfrm>
              <a:off x="30325" y="27530"/>
              <a:ext cx="73153" cy="95473"/>
            </a:xfrm>
            <a:custGeom>
              <a:avLst/>
              <a:gdLst>
                <a:gd name="T0" fmla="*/ 73153 w 73153"/>
                <a:gd name="T1" fmla="*/ 0 h 95473"/>
                <a:gd name="T2" fmla="*/ 73153 w 73153"/>
                <a:gd name="T3" fmla="*/ 18453 h 95473"/>
                <a:gd name="T4" fmla="*/ 60960 w 73153"/>
                <a:gd name="T5" fmla="*/ 18453 h 95473"/>
                <a:gd name="T6" fmla="*/ 51894 w 73153"/>
                <a:gd name="T7" fmla="*/ 24593 h 95473"/>
                <a:gd name="T8" fmla="*/ 42829 w 73153"/>
                <a:gd name="T9" fmla="*/ 30744 h 95473"/>
                <a:gd name="T10" fmla="*/ 33450 w 73153"/>
                <a:gd name="T11" fmla="*/ 40120 h 95473"/>
                <a:gd name="T12" fmla="*/ 27511 w 73153"/>
                <a:gd name="T13" fmla="*/ 52423 h 95473"/>
                <a:gd name="T14" fmla="*/ 21257 w 73153"/>
                <a:gd name="T15" fmla="*/ 64725 h 95473"/>
                <a:gd name="T16" fmla="*/ 18444 w 73153"/>
                <a:gd name="T17" fmla="*/ 79952 h 95473"/>
                <a:gd name="T18" fmla="*/ 15318 w 73153"/>
                <a:gd name="T19" fmla="*/ 95473 h 95473"/>
                <a:gd name="T20" fmla="*/ 0 w 73153"/>
                <a:gd name="T21" fmla="*/ 95473 h 95473"/>
                <a:gd name="T22" fmla="*/ 0 w 73153"/>
                <a:gd name="T23" fmla="*/ 77022 h 95473"/>
                <a:gd name="T24" fmla="*/ 6252 w 73153"/>
                <a:gd name="T25" fmla="*/ 58574 h 95473"/>
                <a:gd name="T26" fmla="*/ 12192 w 73153"/>
                <a:gd name="T27" fmla="*/ 43046 h 95473"/>
                <a:gd name="T28" fmla="*/ 21257 w 73153"/>
                <a:gd name="T29" fmla="*/ 30744 h 95473"/>
                <a:gd name="T30" fmla="*/ 30637 w 73153"/>
                <a:gd name="T31" fmla="*/ 18453 h 95473"/>
                <a:gd name="T32" fmla="*/ 45642 w 73153"/>
                <a:gd name="T33" fmla="*/ 9365 h 95473"/>
                <a:gd name="T34" fmla="*/ 58147 w 73153"/>
                <a:gd name="T35" fmla="*/ 3214 h 95473"/>
                <a:gd name="T36" fmla="*/ 73153 w 73153"/>
                <a:gd name="T37" fmla="*/ 0 h 95473"/>
                <a:gd name="T38" fmla="*/ 0 w 73153"/>
                <a:gd name="T39" fmla="*/ 0 h 95473"/>
                <a:gd name="T40" fmla="*/ 73153 w 73153"/>
                <a:gd name="T41" fmla="*/ 95473 h 95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73153" h="95473">
                  <a:moveTo>
                    <a:pt x="73153" y="0"/>
                  </a:moveTo>
                  <a:lnTo>
                    <a:pt x="73153" y="18453"/>
                  </a:lnTo>
                  <a:lnTo>
                    <a:pt x="60960" y="18453"/>
                  </a:lnTo>
                  <a:lnTo>
                    <a:pt x="51894" y="24593"/>
                  </a:lnTo>
                  <a:lnTo>
                    <a:pt x="42829" y="30744"/>
                  </a:lnTo>
                  <a:lnTo>
                    <a:pt x="33450" y="40120"/>
                  </a:lnTo>
                  <a:lnTo>
                    <a:pt x="27511" y="52423"/>
                  </a:lnTo>
                  <a:lnTo>
                    <a:pt x="21257" y="64725"/>
                  </a:lnTo>
                  <a:lnTo>
                    <a:pt x="18444" y="79952"/>
                  </a:lnTo>
                  <a:lnTo>
                    <a:pt x="15318" y="95473"/>
                  </a:lnTo>
                  <a:lnTo>
                    <a:pt x="0" y="95473"/>
                  </a:lnTo>
                  <a:lnTo>
                    <a:pt x="0" y="77022"/>
                  </a:lnTo>
                  <a:lnTo>
                    <a:pt x="6252" y="58574"/>
                  </a:lnTo>
                  <a:lnTo>
                    <a:pt x="12192" y="43046"/>
                  </a:lnTo>
                  <a:lnTo>
                    <a:pt x="21257" y="30744"/>
                  </a:lnTo>
                  <a:lnTo>
                    <a:pt x="30637" y="18453"/>
                  </a:lnTo>
                  <a:lnTo>
                    <a:pt x="45642" y="9365"/>
                  </a:lnTo>
                  <a:lnTo>
                    <a:pt x="58147" y="3214"/>
                  </a:lnTo>
                  <a:lnTo>
                    <a:pt x="73153"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4846" name="Shape 74846"/>
            <p:cNvSpPr>
              <a:spLocks/>
            </p:cNvSpPr>
            <p:nvPr/>
          </p:nvSpPr>
          <p:spPr bwMode="auto">
            <a:xfrm>
              <a:off x="0" y="0"/>
              <a:ext cx="1616903" cy="172207"/>
            </a:xfrm>
            <a:custGeom>
              <a:avLst/>
              <a:gdLst>
                <a:gd name="T0" fmla="*/ 66900 w 1616903"/>
                <a:gd name="T1" fmla="*/ 0 h 172207"/>
                <a:gd name="T2" fmla="*/ 1552740 w 1616903"/>
                <a:gd name="T3" fmla="*/ 0 h 172207"/>
                <a:gd name="T4" fmla="*/ 1564992 w 1616903"/>
                <a:gd name="T5" fmla="*/ 2926 h 172207"/>
                <a:gd name="T6" fmla="*/ 1577117 w 1616903"/>
                <a:gd name="T7" fmla="*/ 9077 h 172207"/>
                <a:gd name="T8" fmla="*/ 1589369 w 1616903"/>
                <a:gd name="T9" fmla="*/ 15228 h 172207"/>
                <a:gd name="T10" fmla="*/ 1598463 w 1616903"/>
                <a:gd name="T11" fmla="*/ 24593 h 172207"/>
                <a:gd name="T12" fmla="*/ 1604652 w 1616903"/>
                <a:gd name="T13" fmla="*/ 39833 h 172207"/>
                <a:gd name="T14" fmla="*/ 1610588 w 1616903"/>
                <a:gd name="T15" fmla="*/ 52123 h 172207"/>
                <a:gd name="T16" fmla="*/ 1616903 w 1616903"/>
                <a:gd name="T17" fmla="*/ 67651 h 172207"/>
                <a:gd name="T18" fmla="*/ 1616903 w 1616903"/>
                <a:gd name="T19" fmla="*/ 101331 h 172207"/>
                <a:gd name="T20" fmla="*/ 1610588 w 1616903"/>
                <a:gd name="T21" fmla="*/ 119782 h 172207"/>
                <a:gd name="T22" fmla="*/ 1604652 w 1616903"/>
                <a:gd name="T23" fmla="*/ 132083 h 172207"/>
                <a:gd name="T24" fmla="*/ 1598463 w 1616903"/>
                <a:gd name="T25" fmla="*/ 144384 h 172207"/>
                <a:gd name="T26" fmla="*/ 1589369 w 1616903"/>
                <a:gd name="T27" fmla="*/ 156684 h 172207"/>
                <a:gd name="T28" fmla="*/ 1577117 w 1616903"/>
                <a:gd name="T29" fmla="*/ 162835 h 172207"/>
                <a:gd name="T30" fmla="*/ 1564992 w 1616903"/>
                <a:gd name="T31" fmla="*/ 168985 h 172207"/>
                <a:gd name="T32" fmla="*/ 1552740 w 1616903"/>
                <a:gd name="T33" fmla="*/ 172207 h 172207"/>
                <a:gd name="T34" fmla="*/ 66900 w 1616903"/>
                <a:gd name="T35" fmla="*/ 172207 h 172207"/>
                <a:gd name="T36" fmla="*/ 51582 w 1616903"/>
                <a:gd name="T37" fmla="*/ 168985 h 172207"/>
                <a:gd name="T38" fmla="*/ 39391 w 1616903"/>
                <a:gd name="T39" fmla="*/ 162835 h 172207"/>
                <a:gd name="T40" fmla="*/ 30325 w 1616903"/>
                <a:gd name="T41" fmla="*/ 156684 h 172207"/>
                <a:gd name="T42" fmla="*/ 21258 w 1616903"/>
                <a:gd name="T43" fmla="*/ 144384 h 172207"/>
                <a:gd name="T44" fmla="*/ 12192 w 1616903"/>
                <a:gd name="T45" fmla="*/ 132083 h 172207"/>
                <a:gd name="T46" fmla="*/ 5940 w 1616903"/>
                <a:gd name="T47" fmla="*/ 119782 h 172207"/>
                <a:gd name="T48" fmla="*/ 2814 w 1616903"/>
                <a:gd name="T49" fmla="*/ 101331 h 172207"/>
                <a:gd name="T50" fmla="*/ 0 w 1616903"/>
                <a:gd name="T51" fmla="*/ 86104 h 172207"/>
                <a:gd name="T52" fmla="*/ 2814 w 1616903"/>
                <a:gd name="T53" fmla="*/ 67651 h 172207"/>
                <a:gd name="T54" fmla="*/ 5940 w 1616903"/>
                <a:gd name="T55" fmla="*/ 52123 h 172207"/>
                <a:gd name="T56" fmla="*/ 12192 w 1616903"/>
                <a:gd name="T57" fmla="*/ 39833 h 172207"/>
                <a:gd name="T58" fmla="*/ 21258 w 1616903"/>
                <a:gd name="T59" fmla="*/ 24593 h 172207"/>
                <a:gd name="T60" fmla="*/ 30325 w 1616903"/>
                <a:gd name="T61" fmla="*/ 15228 h 172207"/>
                <a:gd name="T62" fmla="*/ 39391 w 1616903"/>
                <a:gd name="T63" fmla="*/ 9077 h 172207"/>
                <a:gd name="T64" fmla="*/ 51582 w 1616903"/>
                <a:gd name="T65" fmla="*/ 2926 h 172207"/>
                <a:gd name="T66" fmla="*/ 66900 w 1616903"/>
                <a:gd name="T67" fmla="*/ 0 h 172207"/>
                <a:gd name="T68" fmla="*/ 0 w 1616903"/>
                <a:gd name="T69" fmla="*/ 0 h 172207"/>
                <a:gd name="T70" fmla="*/ 1616903 w 1616903"/>
                <a:gd name="T71" fmla="*/ 172207 h 172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T68" t="T69" r="T70" b="T71"/>
              <a:pathLst>
                <a:path w="1616903" h="172207">
                  <a:moveTo>
                    <a:pt x="66900" y="0"/>
                  </a:moveTo>
                  <a:lnTo>
                    <a:pt x="1552740" y="0"/>
                  </a:lnTo>
                  <a:lnTo>
                    <a:pt x="1564992" y="2926"/>
                  </a:lnTo>
                  <a:lnTo>
                    <a:pt x="1577117" y="9077"/>
                  </a:lnTo>
                  <a:lnTo>
                    <a:pt x="1589369" y="15228"/>
                  </a:lnTo>
                  <a:lnTo>
                    <a:pt x="1598463" y="24593"/>
                  </a:lnTo>
                  <a:lnTo>
                    <a:pt x="1604652" y="39833"/>
                  </a:lnTo>
                  <a:lnTo>
                    <a:pt x="1610588" y="52123"/>
                  </a:lnTo>
                  <a:lnTo>
                    <a:pt x="1616903" y="67651"/>
                  </a:lnTo>
                  <a:lnTo>
                    <a:pt x="1616903" y="101331"/>
                  </a:lnTo>
                  <a:lnTo>
                    <a:pt x="1610588" y="119782"/>
                  </a:lnTo>
                  <a:lnTo>
                    <a:pt x="1604652" y="132083"/>
                  </a:lnTo>
                  <a:lnTo>
                    <a:pt x="1598463" y="144384"/>
                  </a:lnTo>
                  <a:lnTo>
                    <a:pt x="1589369" y="156684"/>
                  </a:lnTo>
                  <a:lnTo>
                    <a:pt x="1577117" y="162835"/>
                  </a:lnTo>
                  <a:lnTo>
                    <a:pt x="1564992" y="168985"/>
                  </a:lnTo>
                  <a:lnTo>
                    <a:pt x="1552740" y="172207"/>
                  </a:lnTo>
                  <a:lnTo>
                    <a:pt x="66900" y="172207"/>
                  </a:lnTo>
                  <a:lnTo>
                    <a:pt x="51582" y="168985"/>
                  </a:lnTo>
                  <a:lnTo>
                    <a:pt x="39391" y="162835"/>
                  </a:lnTo>
                  <a:lnTo>
                    <a:pt x="30325" y="156684"/>
                  </a:lnTo>
                  <a:lnTo>
                    <a:pt x="21258" y="144384"/>
                  </a:lnTo>
                  <a:lnTo>
                    <a:pt x="12192" y="132083"/>
                  </a:lnTo>
                  <a:lnTo>
                    <a:pt x="5940" y="119782"/>
                  </a:lnTo>
                  <a:lnTo>
                    <a:pt x="2814" y="101331"/>
                  </a:lnTo>
                  <a:lnTo>
                    <a:pt x="0" y="86104"/>
                  </a:lnTo>
                  <a:lnTo>
                    <a:pt x="2814" y="67651"/>
                  </a:lnTo>
                  <a:lnTo>
                    <a:pt x="5940" y="52123"/>
                  </a:lnTo>
                  <a:lnTo>
                    <a:pt x="12192" y="39833"/>
                  </a:lnTo>
                  <a:lnTo>
                    <a:pt x="21258" y="24593"/>
                  </a:lnTo>
                  <a:lnTo>
                    <a:pt x="30325" y="15228"/>
                  </a:lnTo>
                  <a:lnTo>
                    <a:pt x="39391" y="9077"/>
                  </a:lnTo>
                  <a:lnTo>
                    <a:pt x="51582" y="2926"/>
                  </a:lnTo>
                  <a:lnTo>
                    <a:pt x="66900"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4847" name="Shape 74847"/>
            <p:cNvSpPr>
              <a:spLocks/>
            </p:cNvSpPr>
            <p:nvPr/>
          </p:nvSpPr>
          <p:spPr bwMode="auto">
            <a:xfrm>
              <a:off x="5315" y="4976"/>
              <a:ext cx="1616894" cy="172209"/>
            </a:xfrm>
            <a:custGeom>
              <a:avLst/>
              <a:gdLst>
                <a:gd name="T0" fmla="*/ 66901 w 1616894"/>
                <a:gd name="T1" fmla="*/ 0 h 172209"/>
                <a:gd name="T2" fmla="*/ 1552730 w 1616894"/>
                <a:gd name="T3" fmla="*/ 0 h 172209"/>
                <a:gd name="T4" fmla="*/ 1564982 w 1616894"/>
                <a:gd name="T5" fmla="*/ 2926 h 172209"/>
                <a:gd name="T6" fmla="*/ 1577107 w 1616894"/>
                <a:gd name="T7" fmla="*/ 9077 h 172209"/>
                <a:gd name="T8" fmla="*/ 1589359 w 1616894"/>
                <a:gd name="T9" fmla="*/ 15228 h 172209"/>
                <a:gd name="T10" fmla="*/ 1598453 w 1616894"/>
                <a:gd name="T11" fmla="*/ 24605 h 172209"/>
                <a:gd name="T12" fmla="*/ 1604642 w 1616894"/>
                <a:gd name="T13" fmla="*/ 39833 h 172209"/>
                <a:gd name="T14" fmla="*/ 1610578 w 1616894"/>
                <a:gd name="T15" fmla="*/ 52135 h 172209"/>
                <a:gd name="T16" fmla="*/ 1616894 w 1616894"/>
                <a:gd name="T17" fmla="*/ 67651 h 172209"/>
                <a:gd name="T18" fmla="*/ 1616894 w 1616894"/>
                <a:gd name="T19" fmla="*/ 101334 h 172209"/>
                <a:gd name="T20" fmla="*/ 1610578 w 1616894"/>
                <a:gd name="T21" fmla="*/ 119785 h 172209"/>
                <a:gd name="T22" fmla="*/ 1604642 w 1616894"/>
                <a:gd name="T23" fmla="*/ 132085 h 172209"/>
                <a:gd name="T24" fmla="*/ 1598453 w 1616894"/>
                <a:gd name="T25" fmla="*/ 144386 h 172209"/>
                <a:gd name="T26" fmla="*/ 1589359 w 1616894"/>
                <a:gd name="T27" fmla="*/ 156688 h 172209"/>
                <a:gd name="T28" fmla="*/ 1577107 w 1616894"/>
                <a:gd name="T29" fmla="*/ 162838 h 172209"/>
                <a:gd name="T30" fmla="*/ 1564982 w 1616894"/>
                <a:gd name="T31" fmla="*/ 168987 h 172209"/>
                <a:gd name="T32" fmla="*/ 1552730 w 1616894"/>
                <a:gd name="T33" fmla="*/ 172209 h 172209"/>
                <a:gd name="T34" fmla="*/ 66901 w 1616894"/>
                <a:gd name="T35" fmla="*/ 172209 h 172209"/>
                <a:gd name="T36" fmla="*/ 51582 w 1616894"/>
                <a:gd name="T37" fmla="*/ 168987 h 172209"/>
                <a:gd name="T38" fmla="*/ 39390 w 1616894"/>
                <a:gd name="T39" fmla="*/ 162838 h 172209"/>
                <a:gd name="T40" fmla="*/ 30324 w 1616894"/>
                <a:gd name="T41" fmla="*/ 156688 h 172209"/>
                <a:gd name="T42" fmla="*/ 21259 w 1616894"/>
                <a:gd name="T43" fmla="*/ 144386 h 172209"/>
                <a:gd name="T44" fmla="*/ 12192 w 1616894"/>
                <a:gd name="T45" fmla="*/ 132085 h 172209"/>
                <a:gd name="T46" fmla="*/ 5940 w 1616894"/>
                <a:gd name="T47" fmla="*/ 119785 h 172209"/>
                <a:gd name="T48" fmla="*/ 2813 w 1616894"/>
                <a:gd name="T49" fmla="*/ 101334 h 172209"/>
                <a:gd name="T50" fmla="*/ 0 w 1616894"/>
                <a:gd name="T51" fmla="*/ 86104 h 172209"/>
                <a:gd name="T52" fmla="*/ 2813 w 1616894"/>
                <a:gd name="T53" fmla="*/ 67651 h 172209"/>
                <a:gd name="T54" fmla="*/ 5940 w 1616894"/>
                <a:gd name="T55" fmla="*/ 52135 h 172209"/>
                <a:gd name="T56" fmla="*/ 12192 w 1616894"/>
                <a:gd name="T57" fmla="*/ 39833 h 172209"/>
                <a:gd name="T58" fmla="*/ 21259 w 1616894"/>
                <a:gd name="T59" fmla="*/ 24605 h 172209"/>
                <a:gd name="T60" fmla="*/ 30324 w 1616894"/>
                <a:gd name="T61" fmla="*/ 15228 h 172209"/>
                <a:gd name="T62" fmla="*/ 39390 w 1616894"/>
                <a:gd name="T63" fmla="*/ 9077 h 172209"/>
                <a:gd name="T64" fmla="*/ 51582 w 1616894"/>
                <a:gd name="T65" fmla="*/ 2926 h 172209"/>
                <a:gd name="T66" fmla="*/ 66901 w 1616894"/>
                <a:gd name="T67" fmla="*/ 0 h 172209"/>
                <a:gd name="T68" fmla="*/ 0 w 1616894"/>
                <a:gd name="T69" fmla="*/ 0 h 172209"/>
                <a:gd name="T70" fmla="*/ 1616894 w 1616894"/>
                <a:gd name="T71" fmla="*/ 172209 h 17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T68" t="T69" r="T70" b="T71"/>
              <a:pathLst>
                <a:path w="1616894" h="172209">
                  <a:moveTo>
                    <a:pt x="66901" y="0"/>
                  </a:moveTo>
                  <a:lnTo>
                    <a:pt x="1552730" y="0"/>
                  </a:lnTo>
                  <a:lnTo>
                    <a:pt x="1564982" y="2926"/>
                  </a:lnTo>
                  <a:lnTo>
                    <a:pt x="1577107" y="9077"/>
                  </a:lnTo>
                  <a:lnTo>
                    <a:pt x="1589359" y="15228"/>
                  </a:lnTo>
                  <a:lnTo>
                    <a:pt x="1598453" y="24605"/>
                  </a:lnTo>
                  <a:lnTo>
                    <a:pt x="1604642" y="39833"/>
                  </a:lnTo>
                  <a:lnTo>
                    <a:pt x="1610578" y="52135"/>
                  </a:lnTo>
                  <a:lnTo>
                    <a:pt x="1616894" y="67651"/>
                  </a:lnTo>
                  <a:lnTo>
                    <a:pt x="1616894" y="101334"/>
                  </a:lnTo>
                  <a:lnTo>
                    <a:pt x="1610578" y="119785"/>
                  </a:lnTo>
                  <a:lnTo>
                    <a:pt x="1604642" y="132085"/>
                  </a:lnTo>
                  <a:lnTo>
                    <a:pt x="1598453" y="144386"/>
                  </a:lnTo>
                  <a:lnTo>
                    <a:pt x="1589359" y="156688"/>
                  </a:lnTo>
                  <a:lnTo>
                    <a:pt x="1577107" y="162838"/>
                  </a:lnTo>
                  <a:lnTo>
                    <a:pt x="1564982" y="168987"/>
                  </a:lnTo>
                  <a:lnTo>
                    <a:pt x="1552730" y="172209"/>
                  </a:lnTo>
                  <a:lnTo>
                    <a:pt x="66901" y="172209"/>
                  </a:lnTo>
                  <a:lnTo>
                    <a:pt x="51582" y="168987"/>
                  </a:lnTo>
                  <a:lnTo>
                    <a:pt x="39390" y="162838"/>
                  </a:lnTo>
                  <a:lnTo>
                    <a:pt x="30324" y="156688"/>
                  </a:lnTo>
                  <a:lnTo>
                    <a:pt x="21259" y="144386"/>
                  </a:lnTo>
                  <a:lnTo>
                    <a:pt x="12192" y="132085"/>
                  </a:lnTo>
                  <a:lnTo>
                    <a:pt x="5940" y="119785"/>
                  </a:lnTo>
                  <a:lnTo>
                    <a:pt x="2813" y="101334"/>
                  </a:lnTo>
                  <a:lnTo>
                    <a:pt x="0" y="86104"/>
                  </a:lnTo>
                  <a:lnTo>
                    <a:pt x="2813" y="67651"/>
                  </a:lnTo>
                  <a:lnTo>
                    <a:pt x="5940" y="52135"/>
                  </a:lnTo>
                  <a:lnTo>
                    <a:pt x="12192" y="39833"/>
                  </a:lnTo>
                  <a:lnTo>
                    <a:pt x="21259" y="24605"/>
                  </a:lnTo>
                  <a:lnTo>
                    <a:pt x="30324" y="15228"/>
                  </a:lnTo>
                  <a:lnTo>
                    <a:pt x="39390" y="9077"/>
                  </a:lnTo>
                  <a:lnTo>
                    <a:pt x="51582" y="2926"/>
                  </a:lnTo>
                  <a:lnTo>
                    <a:pt x="66901" y="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48" name="Shape 74848"/>
            <p:cNvSpPr>
              <a:spLocks/>
            </p:cNvSpPr>
            <p:nvPr/>
          </p:nvSpPr>
          <p:spPr bwMode="auto">
            <a:xfrm>
              <a:off x="191947" y="33681"/>
              <a:ext cx="82528" cy="98402"/>
            </a:xfrm>
            <a:custGeom>
              <a:avLst/>
              <a:gdLst>
                <a:gd name="T0" fmla="*/ 0 w 82528"/>
                <a:gd name="T1" fmla="*/ 0 h 98402"/>
                <a:gd name="T2" fmla="*/ 82528 w 82528"/>
                <a:gd name="T3" fmla="*/ 0 h 98402"/>
                <a:gd name="T4" fmla="*/ 82528 w 82528"/>
                <a:gd name="T5" fmla="*/ 98402 h 98402"/>
                <a:gd name="T6" fmla="*/ 58151 w 82528"/>
                <a:gd name="T7" fmla="*/ 98402 h 98402"/>
                <a:gd name="T8" fmla="*/ 58151 w 82528"/>
                <a:gd name="T9" fmla="*/ 21667 h 98402"/>
                <a:gd name="T10" fmla="*/ 21573 w 82528"/>
                <a:gd name="T11" fmla="*/ 21667 h 98402"/>
                <a:gd name="T12" fmla="*/ 21573 w 82528"/>
                <a:gd name="T13" fmla="*/ 98402 h 98402"/>
                <a:gd name="T14" fmla="*/ 0 w 82528"/>
                <a:gd name="T15" fmla="*/ 98402 h 98402"/>
                <a:gd name="T16" fmla="*/ 0 w 82528"/>
                <a:gd name="T17" fmla="*/ 0 h 98402"/>
                <a:gd name="T18" fmla="*/ 0 w 82528"/>
                <a:gd name="T19" fmla="*/ 0 h 98402"/>
                <a:gd name="T20" fmla="*/ 82528 w 82528"/>
                <a:gd name="T21" fmla="*/ 98402 h 9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2528" h="98402">
                  <a:moveTo>
                    <a:pt x="0" y="0"/>
                  </a:moveTo>
                  <a:lnTo>
                    <a:pt x="82528" y="0"/>
                  </a:lnTo>
                  <a:lnTo>
                    <a:pt x="82528" y="98402"/>
                  </a:lnTo>
                  <a:lnTo>
                    <a:pt x="58151" y="98402"/>
                  </a:lnTo>
                  <a:lnTo>
                    <a:pt x="58151" y="21667"/>
                  </a:lnTo>
                  <a:lnTo>
                    <a:pt x="21573" y="21667"/>
                  </a:lnTo>
                  <a:lnTo>
                    <a:pt x="21573" y="98402"/>
                  </a:lnTo>
                  <a:lnTo>
                    <a:pt x="0" y="98402"/>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49" name="Shape 74849"/>
            <p:cNvSpPr>
              <a:spLocks/>
            </p:cNvSpPr>
            <p:nvPr/>
          </p:nvSpPr>
          <p:spPr bwMode="auto">
            <a:xfrm>
              <a:off x="292612" y="61499"/>
              <a:ext cx="36736" cy="95185"/>
            </a:xfrm>
            <a:custGeom>
              <a:avLst/>
              <a:gdLst>
                <a:gd name="T0" fmla="*/ 0 w 36736"/>
                <a:gd name="T1" fmla="*/ 0 h 95185"/>
                <a:gd name="T2" fmla="*/ 21573 w 36736"/>
                <a:gd name="T3" fmla="*/ 0 h 95185"/>
                <a:gd name="T4" fmla="*/ 21573 w 36736"/>
                <a:gd name="T5" fmla="*/ 6151 h 95185"/>
                <a:gd name="T6" fmla="*/ 24390 w 36736"/>
                <a:gd name="T7" fmla="*/ 6151 h 95185"/>
                <a:gd name="T8" fmla="*/ 24390 w 36736"/>
                <a:gd name="T9" fmla="*/ 2926 h 95185"/>
                <a:gd name="T10" fmla="*/ 27509 w 36736"/>
                <a:gd name="T11" fmla="*/ 2926 h 95185"/>
                <a:gd name="T12" fmla="*/ 27509 w 36736"/>
                <a:gd name="T13" fmla="*/ 0 h 95185"/>
                <a:gd name="T14" fmla="*/ 30642 w 36736"/>
                <a:gd name="T15" fmla="*/ 0 h 95185"/>
                <a:gd name="T16" fmla="*/ 33762 w 36736"/>
                <a:gd name="T17" fmla="*/ 0 h 95185"/>
                <a:gd name="T18" fmla="*/ 36736 w 36736"/>
                <a:gd name="T19" fmla="*/ 0 h 95185"/>
                <a:gd name="T20" fmla="*/ 36736 w 36736"/>
                <a:gd name="T21" fmla="*/ 12302 h 95185"/>
                <a:gd name="T22" fmla="*/ 33762 w 36736"/>
                <a:gd name="T23" fmla="*/ 12302 h 95185"/>
                <a:gd name="T24" fmla="*/ 30642 w 36736"/>
                <a:gd name="T25" fmla="*/ 12302 h 95185"/>
                <a:gd name="T26" fmla="*/ 30642 w 36736"/>
                <a:gd name="T27" fmla="*/ 15228 h 95185"/>
                <a:gd name="T28" fmla="*/ 27509 w 36736"/>
                <a:gd name="T29" fmla="*/ 15228 h 95185"/>
                <a:gd name="T30" fmla="*/ 27509 w 36736"/>
                <a:gd name="T31" fmla="*/ 18453 h 95185"/>
                <a:gd name="T32" fmla="*/ 24390 w 36736"/>
                <a:gd name="T33" fmla="*/ 18453 h 95185"/>
                <a:gd name="T34" fmla="*/ 24390 w 36736"/>
                <a:gd name="T35" fmla="*/ 21379 h 95185"/>
                <a:gd name="T36" fmla="*/ 21573 w 36736"/>
                <a:gd name="T37" fmla="*/ 24605 h 95185"/>
                <a:gd name="T38" fmla="*/ 21573 w 36736"/>
                <a:gd name="T39" fmla="*/ 33681 h 95185"/>
                <a:gd name="T40" fmla="*/ 21573 w 36736"/>
                <a:gd name="T41" fmla="*/ 43053 h 95185"/>
                <a:gd name="T42" fmla="*/ 21573 w 36736"/>
                <a:gd name="T43" fmla="*/ 45983 h 95185"/>
                <a:gd name="T44" fmla="*/ 24390 w 36736"/>
                <a:gd name="T45" fmla="*/ 49203 h 95185"/>
                <a:gd name="T46" fmla="*/ 24390 w 36736"/>
                <a:gd name="T47" fmla="*/ 52132 h 95185"/>
                <a:gd name="T48" fmla="*/ 27509 w 36736"/>
                <a:gd name="T49" fmla="*/ 55354 h 95185"/>
                <a:gd name="T50" fmla="*/ 30642 w 36736"/>
                <a:gd name="T51" fmla="*/ 55354 h 95185"/>
                <a:gd name="T52" fmla="*/ 33762 w 36736"/>
                <a:gd name="T53" fmla="*/ 58282 h 95185"/>
                <a:gd name="T54" fmla="*/ 36736 w 36736"/>
                <a:gd name="T55" fmla="*/ 58282 h 95185"/>
                <a:gd name="T56" fmla="*/ 36736 w 36736"/>
                <a:gd name="T57" fmla="*/ 70584 h 95185"/>
                <a:gd name="T58" fmla="*/ 33762 w 36736"/>
                <a:gd name="T59" fmla="*/ 70584 h 95185"/>
                <a:gd name="T60" fmla="*/ 30642 w 36736"/>
                <a:gd name="T61" fmla="*/ 70584 h 95185"/>
                <a:gd name="T62" fmla="*/ 27509 w 36736"/>
                <a:gd name="T63" fmla="*/ 70584 h 95185"/>
                <a:gd name="T64" fmla="*/ 27509 w 36736"/>
                <a:gd name="T65" fmla="*/ 67654 h 95185"/>
                <a:gd name="T66" fmla="*/ 24390 w 36736"/>
                <a:gd name="T67" fmla="*/ 67654 h 95185"/>
                <a:gd name="T68" fmla="*/ 21573 w 36736"/>
                <a:gd name="T69" fmla="*/ 64434 h 95185"/>
                <a:gd name="T70" fmla="*/ 21573 w 36736"/>
                <a:gd name="T71" fmla="*/ 95185 h 95185"/>
                <a:gd name="T72" fmla="*/ 0 w 36736"/>
                <a:gd name="T73" fmla="*/ 95185 h 95185"/>
                <a:gd name="T74" fmla="*/ 0 w 36736"/>
                <a:gd name="T75" fmla="*/ 0 h 95185"/>
                <a:gd name="T76" fmla="*/ 0 w 36736"/>
                <a:gd name="T77" fmla="*/ 0 h 95185"/>
                <a:gd name="T78" fmla="*/ 36736 w 36736"/>
                <a:gd name="T79" fmla="*/ 95185 h 95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36736" h="95185">
                  <a:moveTo>
                    <a:pt x="0" y="0"/>
                  </a:moveTo>
                  <a:lnTo>
                    <a:pt x="21573" y="0"/>
                  </a:lnTo>
                  <a:lnTo>
                    <a:pt x="21573" y="6151"/>
                  </a:lnTo>
                  <a:lnTo>
                    <a:pt x="24390" y="6151"/>
                  </a:lnTo>
                  <a:lnTo>
                    <a:pt x="24390" y="2926"/>
                  </a:lnTo>
                  <a:lnTo>
                    <a:pt x="27509" y="2926"/>
                  </a:lnTo>
                  <a:lnTo>
                    <a:pt x="27509" y="0"/>
                  </a:lnTo>
                  <a:lnTo>
                    <a:pt x="30642" y="0"/>
                  </a:lnTo>
                  <a:lnTo>
                    <a:pt x="33762" y="0"/>
                  </a:lnTo>
                  <a:lnTo>
                    <a:pt x="36736" y="0"/>
                  </a:lnTo>
                  <a:lnTo>
                    <a:pt x="36736" y="12302"/>
                  </a:lnTo>
                  <a:lnTo>
                    <a:pt x="33762" y="12302"/>
                  </a:lnTo>
                  <a:lnTo>
                    <a:pt x="30642" y="12302"/>
                  </a:lnTo>
                  <a:lnTo>
                    <a:pt x="30642" y="15228"/>
                  </a:lnTo>
                  <a:lnTo>
                    <a:pt x="27509" y="15228"/>
                  </a:lnTo>
                  <a:lnTo>
                    <a:pt x="27509" y="18453"/>
                  </a:lnTo>
                  <a:lnTo>
                    <a:pt x="24390" y="18453"/>
                  </a:lnTo>
                  <a:lnTo>
                    <a:pt x="24390" y="21379"/>
                  </a:lnTo>
                  <a:lnTo>
                    <a:pt x="21573" y="24605"/>
                  </a:lnTo>
                  <a:lnTo>
                    <a:pt x="21573" y="33681"/>
                  </a:lnTo>
                  <a:lnTo>
                    <a:pt x="21573" y="43053"/>
                  </a:lnTo>
                  <a:lnTo>
                    <a:pt x="21573" y="45983"/>
                  </a:lnTo>
                  <a:lnTo>
                    <a:pt x="24390" y="49203"/>
                  </a:lnTo>
                  <a:lnTo>
                    <a:pt x="24390" y="52132"/>
                  </a:lnTo>
                  <a:lnTo>
                    <a:pt x="27509" y="55354"/>
                  </a:lnTo>
                  <a:lnTo>
                    <a:pt x="30642" y="55354"/>
                  </a:lnTo>
                  <a:lnTo>
                    <a:pt x="33762" y="58282"/>
                  </a:lnTo>
                  <a:lnTo>
                    <a:pt x="36736" y="58282"/>
                  </a:lnTo>
                  <a:lnTo>
                    <a:pt x="36736" y="70584"/>
                  </a:lnTo>
                  <a:lnTo>
                    <a:pt x="33762" y="70584"/>
                  </a:lnTo>
                  <a:lnTo>
                    <a:pt x="30642" y="70584"/>
                  </a:lnTo>
                  <a:lnTo>
                    <a:pt x="27509" y="70584"/>
                  </a:lnTo>
                  <a:lnTo>
                    <a:pt x="27509" y="67654"/>
                  </a:lnTo>
                  <a:lnTo>
                    <a:pt x="24390" y="67654"/>
                  </a:lnTo>
                  <a:lnTo>
                    <a:pt x="21573" y="64434"/>
                  </a:lnTo>
                  <a:lnTo>
                    <a:pt x="21573" y="95185"/>
                  </a:lnTo>
                  <a:lnTo>
                    <a:pt x="0" y="95185"/>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0" name="Shape 74850"/>
            <p:cNvSpPr>
              <a:spLocks/>
            </p:cNvSpPr>
            <p:nvPr/>
          </p:nvSpPr>
          <p:spPr bwMode="auto">
            <a:xfrm>
              <a:off x="329348" y="58274"/>
              <a:ext cx="39540" cy="77031"/>
            </a:xfrm>
            <a:custGeom>
              <a:avLst/>
              <a:gdLst>
                <a:gd name="T0" fmla="*/ 158 w 39540"/>
                <a:gd name="T1" fmla="*/ 0 h 77031"/>
                <a:gd name="T2" fmla="*/ 2962 w 39540"/>
                <a:gd name="T3" fmla="*/ 0 h 77031"/>
                <a:gd name="T4" fmla="*/ 6094 w 39540"/>
                <a:gd name="T5" fmla="*/ 0 h 77031"/>
                <a:gd name="T6" fmla="*/ 9214 w 39540"/>
                <a:gd name="T7" fmla="*/ 0 h 77031"/>
                <a:gd name="T8" fmla="*/ 15163 w 39540"/>
                <a:gd name="T9" fmla="*/ 3225 h 77031"/>
                <a:gd name="T10" fmla="*/ 21415 w 39540"/>
                <a:gd name="T11" fmla="*/ 3225 h 77031"/>
                <a:gd name="T12" fmla="*/ 24535 w 39540"/>
                <a:gd name="T13" fmla="*/ 6151 h 77031"/>
                <a:gd name="T14" fmla="*/ 27351 w 39540"/>
                <a:gd name="T15" fmla="*/ 6151 h 77031"/>
                <a:gd name="T16" fmla="*/ 27351 w 39540"/>
                <a:gd name="T17" fmla="*/ 9377 h 77031"/>
                <a:gd name="T18" fmla="*/ 30471 w 39540"/>
                <a:gd name="T19" fmla="*/ 12302 h 77031"/>
                <a:gd name="T20" fmla="*/ 33604 w 39540"/>
                <a:gd name="T21" fmla="*/ 15528 h 77031"/>
                <a:gd name="T22" fmla="*/ 33604 w 39540"/>
                <a:gd name="T23" fmla="*/ 18453 h 77031"/>
                <a:gd name="T24" fmla="*/ 36723 w 39540"/>
                <a:gd name="T25" fmla="*/ 21679 h 77031"/>
                <a:gd name="T26" fmla="*/ 36723 w 39540"/>
                <a:gd name="T27" fmla="*/ 30756 h 77031"/>
                <a:gd name="T28" fmla="*/ 39540 w 39540"/>
                <a:gd name="T29" fmla="*/ 33981 h 77031"/>
                <a:gd name="T30" fmla="*/ 39540 w 39540"/>
                <a:gd name="T31" fmla="*/ 43057 h 77031"/>
                <a:gd name="T32" fmla="*/ 36723 w 39540"/>
                <a:gd name="T33" fmla="*/ 46279 h 77031"/>
                <a:gd name="T34" fmla="*/ 36723 w 39540"/>
                <a:gd name="T35" fmla="*/ 55358 h 77031"/>
                <a:gd name="T36" fmla="*/ 33604 w 39540"/>
                <a:gd name="T37" fmla="*/ 58580 h 77031"/>
                <a:gd name="T38" fmla="*/ 33604 w 39540"/>
                <a:gd name="T39" fmla="*/ 61508 h 77031"/>
                <a:gd name="T40" fmla="*/ 30471 w 39540"/>
                <a:gd name="T41" fmla="*/ 64730 h 77031"/>
                <a:gd name="T42" fmla="*/ 27351 w 39540"/>
                <a:gd name="T43" fmla="*/ 67659 h 77031"/>
                <a:gd name="T44" fmla="*/ 27351 w 39540"/>
                <a:gd name="T45" fmla="*/ 70880 h 77031"/>
                <a:gd name="T46" fmla="*/ 24535 w 39540"/>
                <a:gd name="T47" fmla="*/ 70880 h 77031"/>
                <a:gd name="T48" fmla="*/ 21415 w 39540"/>
                <a:gd name="T49" fmla="*/ 73809 h 77031"/>
                <a:gd name="T50" fmla="*/ 15163 w 39540"/>
                <a:gd name="T51" fmla="*/ 73809 h 77031"/>
                <a:gd name="T52" fmla="*/ 9214 w 39540"/>
                <a:gd name="T53" fmla="*/ 77031 h 77031"/>
                <a:gd name="T54" fmla="*/ 6094 w 39540"/>
                <a:gd name="T55" fmla="*/ 77031 h 77031"/>
                <a:gd name="T56" fmla="*/ 2962 w 39540"/>
                <a:gd name="T57" fmla="*/ 77031 h 77031"/>
                <a:gd name="T58" fmla="*/ 158 w 39540"/>
                <a:gd name="T59" fmla="*/ 77031 h 77031"/>
                <a:gd name="T60" fmla="*/ 158 w 39540"/>
                <a:gd name="T61" fmla="*/ 73809 h 77031"/>
                <a:gd name="T62" fmla="*/ 0 w 39540"/>
                <a:gd name="T63" fmla="*/ 73809 h 77031"/>
                <a:gd name="T64" fmla="*/ 0 w 39540"/>
                <a:gd name="T65" fmla="*/ 61508 h 77031"/>
                <a:gd name="T66" fmla="*/ 2962 w 39540"/>
                <a:gd name="T67" fmla="*/ 61508 h 77031"/>
                <a:gd name="T68" fmla="*/ 6094 w 39540"/>
                <a:gd name="T69" fmla="*/ 58580 h 77031"/>
                <a:gd name="T70" fmla="*/ 9214 w 39540"/>
                <a:gd name="T71" fmla="*/ 58580 h 77031"/>
                <a:gd name="T72" fmla="*/ 12346 w 39540"/>
                <a:gd name="T73" fmla="*/ 55358 h 77031"/>
                <a:gd name="T74" fmla="*/ 12346 w 39540"/>
                <a:gd name="T75" fmla="*/ 52429 h 77031"/>
                <a:gd name="T76" fmla="*/ 15163 w 39540"/>
                <a:gd name="T77" fmla="*/ 49208 h 77031"/>
                <a:gd name="T78" fmla="*/ 15163 w 39540"/>
                <a:gd name="T79" fmla="*/ 46279 h 77031"/>
                <a:gd name="T80" fmla="*/ 15163 w 39540"/>
                <a:gd name="T81" fmla="*/ 36907 h 77031"/>
                <a:gd name="T82" fmla="*/ 15163 w 39540"/>
                <a:gd name="T83" fmla="*/ 27830 h 77031"/>
                <a:gd name="T84" fmla="*/ 12346 w 39540"/>
                <a:gd name="T85" fmla="*/ 24605 h 77031"/>
                <a:gd name="T86" fmla="*/ 12346 w 39540"/>
                <a:gd name="T87" fmla="*/ 21679 h 77031"/>
                <a:gd name="T88" fmla="*/ 9214 w 39540"/>
                <a:gd name="T89" fmla="*/ 21679 h 77031"/>
                <a:gd name="T90" fmla="*/ 9214 w 39540"/>
                <a:gd name="T91" fmla="*/ 18453 h 77031"/>
                <a:gd name="T92" fmla="*/ 6094 w 39540"/>
                <a:gd name="T93" fmla="*/ 18453 h 77031"/>
                <a:gd name="T94" fmla="*/ 6094 w 39540"/>
                <a:gd name="T95" fmla="*/ 15528 h 77031"/>
                <a:gd name="T96" fmla="*/ 2962 w 39540"/>
                <a:gd name="T97" fmla="*/ 15528 h 77031"/>
                <a:gd name="T98" fmla="*/ 0 w 39540"/>
                <a:gd name="T99" fmla="*/ 15528 h 77031"/>
                <a:gd name="T100" fmla="*/ 0 w 39540"/>
                <a:gd name="T101" fmla="*/ 3225 h 77031"/>
                <a:gd name="T102" fmla="*/ 158 w 39540"/>
                <a:gd name="T103" fmla="*/ 3225 h 77031"/>
                <a:gd name="T104" fmla="*/ 158 w 39540"/>
                <a:gd name="T105" fmla="*/ 0 h 77031"/>
                <a:gd name="T106" fmla="*/ 0 w 39540"/>
                <a:gd name="T107" fmla="*/ 0 h 77031"/>
                <a:gd name="T108" fmla="*/ 39540 w 39540"/>
                <a:gd name="T109" fmla="*/ 77031 h 77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39540" h="77031">
                  <a:moveTo>
                    <a:pt x="158" y="0"/>
                  </a:moveTo>
                  <a:lnTo>
                    <a:pt x="2962" y="0"/>
                  </a:lnTo>
                  <a:lnTo>
                    <a:pt x="6094" y="0"/>
                  </a:lnTo>
                  <a:lnTo>
                    <a:pt x="9214" y="0"/>
                  </a:lnTo>
                  <a:lnTo>
                    <a:pt x="15163" y="3225"/>
                  </a:lnTo>
                  <a:lnTo>
                    <a:pt x="21415" y="3225"/>
                  </a:lnTo>
                  <a:lnTo>
                    <a:pt x="24535" y="6151"/>
                  </a:lnTo>
                  <a:lnTo>
                    <a:pt x="27351" y="6151"/>
                  </a:lnTo>
                  <a:lnTo>
                    <a:pt x="27351" y="9377"/>
                  </a:lnTo>
                  <a:lnTo>
                    <a:pt x="30471" y="12302"/>
                  </a:lnTo>
                  <a:lnTo>
                    <a:pt x="33604" y="15528"/>
                  </a:lnTo>
                  <a:lnTo>
                    <a:pt x="33604" y="18453"/>
                  </a:lnTo>
                  <a:lnTo>
                    <a:pt x="36723" y="21679"/>
                  </a:lnTo>
                  <a:lnTo>
                    <a:pt x="36723" y="30756"/>
                  </a:lnTo>
                  <a:lnTo>
                    <a:pt x="39540" y="33981"/>
                  </a:lnTo>
                  <a:lnTo>
                    <a:pt x="39540" y="43057"/>
                  </a:lnTo>
                  <a:lnTo>
                    <a:pt x="36723" y="46279"/>
                  </a:lnTo>
                  <a:lnTo>
                    <a:pt x="36723" y="55358"/>
                  </a:lnTo>
                  <a:lnTo>
                    <a:pt x="33604" y="58580"/>
                  </a:lnTo>
                  <a:lnTo>
                    <a:pt x="33604" y="61508"/>
                  </a:lnTo>
                  <a:lnTo>
                    <a:pt x="30471" y="64730"/>
                  </a:lnTo>
                  <a:lnTo>
                    <a:pt x="27351" y="67659"/>
                  </a:lnTo>
                  <a:lnTo>
                    <a:pt x="27351" y="70880"/>
                  </a:lnTo>
                  <a:lnTo>
                    <a:pt x="24535" y="70880"/>
                  </a:lnTo>
                  <a:lnTo>
                    <a:pt x="21415" y="73809"/>
                  </a:lnTo>
                  <a:lnTo>
                    <a:pt x="15163" y="73809"/>
                  </a:lnTo>
                  <a:lnTo>
                    <a:pt x="9214" y="77031"/>
                  </a:lnTo>
                  <a:lnTo>
                    <a:pt x="6094" y="77031"/>
                  </a:lnTo>
                  <a:lnTo>
                    <a:pt x="2962" y="77031"/>
                  </a:lnTo>
                  <a:lnTo>
                    <a:pt x="158" y="77031"/>
                  </a:lnTo>
                  <a:lnTo>
                    <a:pt x="158" y="73809"/>
                  </a:lnTo>
                  <a:lnTo>
                    <a:pt x="0" y="73809"/>
                  </a:lnTo>
                  <a:lnTo>
                    <a:pt x="0" y="61508"/>
                  </a:lnTo>
                  <a:lnTo>
                    <a:pt x="2962" y="61508"/>
                  </a:lnTo>
                  <a:lnTo>
                    <a:pt x="6094" y="58580"/>
                  </a:lnTo>
                  <a:lnTo>
                    <a:pt x="9214" y="58580"/>
                  </a:lnTo>
                  <a:lnTo>
                    <a:pt x="12346" y="55358"/>
                  </a:lnTo>
                  <a:lnTo>
                    <a:pt x="12346" y="52429"/>
                  </a:lnTo>
                  <a:lnTo>
                    <a:pt x="15163" y="49208"/>
                  </a:lnTo>
                  <a:lnTo>
                    <a:pt x="15163" y="46279"/>
                  </a:lnTo>
                  <a:lnTo>
                    <a:pt x="15163" y="36907"/>
                  </a:lnTo>
                  <a:lnTo>
                    <a:pt x="15163" y="27830"/>
                  </a:lnTo>
                  <a:lnTo>
                    <a:pt x="12346" y="24605"/>
                  </a:lnTo>
                  <a:lnTo>
                    <a:pt x="12346" y="21679"/>
                  </a:lnTo>
                  <a:lnTo>
                    <a:pt x="9214" y="21679"/>
                  </a:lnTo>
                  <a:lnTo>
                    <a:pt x="9214" y="18453"/>
                  </a:lnTo>
                  <a:lnTo>
                    <a:pt x="6094" y="18453"/>
                  </a:lnTo>
                  <a:lnTo>
                    <a:pt x="6094" y="15528"/>
                  </a:lnTo>
                  <a:lnTo>
                    <a:pt x="2962" y="15528"/>
                  </a:lnTo>
                  <a:lnTo>
                    <a:pt x="0" y="15528"/>
                  </a:lnTo>
                  <a:lnTo>
                    <a:pt x="0" y="3225"/>
                  </a:lnTo>
                  <a:lnTo>
                    <a:pt x="158" y="3225"/>
                  </a:lnTo>
                  <a:lnTo>
                    <a:pt x="158"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1" name="Shape 74851"/>
            <p:cNvSpPr>
              <a:spLocks/>
            </p:cNvSpPr>
            <p:nvPr/>
          </p:nvSpPr>
          <p:spPr bwMode="auto">
            <a:xfrm>
              <a:off x="378273" y="58274"/>
              <a:ext cx="38132" cy="77031"/>
            </a:xfrm>
            <a:custGeom>
              <a:avLst/>
              <a:gdLst>
                <a:gd name="T0" fmla="*/ 33446 w 38132"/>
                <a:gd name="T1" fmla="*/ 0 h 77031"/>
                <a:gd name="T2" fmla="*/ 38132 w 38132"/>
                <a:gd name="T3" fmla="*/ 0 h 77031"/>
                <a:gd name="T4" fmla="*/ 38132 w 38132"/>
                <a:gd name="T5" fmla="*/ 15528 h 77031"/>
                <a:gd name="T6" fmla="*/ 36578 w 38132"/>
                <a:gd name="T7" fmla="*/ 15528 h 77031"/>
                <a:gd name="T8" fmla="*/ 33446 w 38132"/>
                <a:gd name="T9" fmla="*/ 15528 h 77031"/>
                <a:gd name="T10" fmla="*/ 30326 w 38132"/>
                <a:gd name="T11" fmla="*/ 15528 h 77031"/>
                <a:gd name="T12" fmla="*/ 30326 w 38132"/>
                <a:gd name="T13" fmla="*/ 18453 h 77031"/>
                <a:gd name="T14" fmla="*/ 27194 w 38132"/>
                <a:gd name="T15" fmla="*/ 18453 h 77031"/>
                <a:gd name="T16" fmla="*/ 27194 w 38132"/>
                <a:gd name="T17" fmla="*/ 21679 h 77031"/>
                <a:gd name="T18" fmla="*/ 24377 w 38132"/>
                <a:gd name="T19" fmla="*/ 21679 h 77031"/>
                <a:gd name="T20" fmla="*/ 24377 w 38132"/>
                <a:gd name="T21" fmla="*/ 24605 h 77031"/>
                <a:gd name="T22" fmla="*/ 24377 w 38132"/>
                <a:gd name="T23" fmla="*/ 27830 h 77031"/>
                <a:gd name="T24" fmla="*/ 24377 w 38132"/>
                <a:gd name="T25" fmla="*/ 30756 h 77031"/>
                <a:gd name="T26" fmla="*/ 38132 w 38132"/>
                <a:gd name="T27" fmla="*/ 30756 h 77031"/>
                <a:gd name="T28" fmla="*/ 38132 w 38132"/>
                <a:gd name="T29" fmla="*/ 43057 h 77031"/>
                <a:gd name="T30" fmla="*/ 21257 w 38132"/>
                <a:gd name="T31" fmla="*/ 43057 h 77031"/>
                <a:gd name="T32" fmla="*/ 21257 w 38132"/>
                <a:gd name="T33" fmla="*/ 46279 h 77031"/>
                <a:gd name="T34" fmla="*/ 24377 w 38132"/>
                <a:gd name="T35" fmla="*/ 46279 h 77031"/>
                <a:gd name="T36" fmla="*/ 24377 w 38132"/>
                <a:gd name="T37" fmla="*/ 49208 h 77031"/>
                <a:gd name="T38" fmla="*/ 24377 w 38132"/>
                <a:gd name="T39" fmla="*/ 52429 h 77031"/>
                <a:gd name="T40" fmla="*/ 24377 w 38132"/>
                <a:gd name="T41" fmla="*/ 55358 h 77031"/>
                <a:gd name="T42" fmla="*/ 27194 w 38132"/>
                <a:gd name="T43" fmla="*/ 55358 h 77031"/>
                <a:gd name="T44" fmla="*/ 27194 w 38132"/>
                <a:gd name="T45" fmla="*/ 58580 h 77031"/>
                <a:gd name="T46" fmla="*/ 30326 w 38132"/>
                <a:gd name="T47" fmla="*/ 58580 h 77031"/>
                <a:gd name="T48" fmla="*/ 30326 w 38132"/>
                <a:gd name="T49" fmla="*/ 61508 h 77031"/>
                <a:gd name="T50" fmla="*/ 33446 w 38132"/>
                <a:gd name="T51" fmla="*/ 61508 h 77031"/>
                <a:gd name="T52" fmla="*/ 36578 w 38132"/>
                <a:gd name="T53" fmla="*/ 61508 h 77031"/>
                <a:gd name="T54" fmla="*/ 38132 w 38132"/>
                <a:gd name="T55" fmla="*/ 61508 h 77031"/>
                <a:gd name="T56" fmla="*/ 38132 w 38132"/>
                <a:gd name="T57" fmla="*/ 77031 h 77031"/>
                <a:gd name="T58" fmla="*/ 36578 w 38132"/>
                <a:gd name="T59" fmla="*/ 77031 h 77031"/>
                <a:gd name="T60" fmla="*/ 33446 w 38132"/>
                <a:gd name="T61" fmla="*/ 77031 h 77031"/>
                <a:gd name="T62" fmla="*/ 30326 w 38132"/>
                <a:gd name="T63" fmla="*/ 77031 h 77031"/>
                <a:gd name="T64" fmla="*/ 27194 w 38132"/>
                <a:gd name="T65" fmla="*/ 73809 h 77031"/>
                <a:gd name="T66" fmla="*/ 24377 w 38132"/>
                <a:gd name="T67" fmla="*/ 73809 h 77031"/>
                <a:gd name="T68" fmla="*/ 21257 w 38132"/>
                <a:gd name="T69" fmla="*/ 73809 h 77031"/>
                <a:gd name="T70" fmla="*/ 18125 w 38132"/>
                <a:gd name="T71" fmla="*/ 73809 h 77031"/>
                <a:gd name="T72" fmla="*/ 18125 w 38132"/>
                <a:gd name="T73" fmla="*/ 70880 h 77031"/>
                <a:gd name="T74" fmla="*/ 15005 w 38132"/>
                <a:gd name="T75" fmla="*/ 70880 h 77031"/>
                <a:gd name="T76" fmla="*/ 12189 w 38132"/>
                <a:gd name="T77" fmla="*/ 67659 h 77031"/>
                <a:gd name="T78" fmla="*/ 9069 w 38132"/>
                <a:gd name="T79" fmla="*/ 67659 h 77031"/>
                <a:gd name="T80" fmla="*/ 9069 w 38132"/>
                <a:gd name="T81" fmla="*/ 64730 h 77031"/>
                <a:gd name="T82" fmla="*/ 5936 w 38132"/>
                <a:gd name="T83" fmla="*/ 64730 h 77031"/>
                <a:gd name="T84" fmla="*/ 5936 w 38132"/>
                <a:gd name="T85" fmla="*/ 61508 h 77031"/>
                <a:gd name="T86" fmla="*/ 2817 w 38132"/>
                <a:gd name="T87" fmla="*/ 58580 h 77031"/>
                <a:gd name="T88" fmla="*/ 2817 w 38132"/>
                <a:gd name="T89" fmla="*/ 55358 h 77031"/>
                <a:gd name="T90" fmla="*/ 0 w 38132"/>
                <a:gd name="T91" fmla="*/ 52429 h 77031"/>
                <a:gd name="T92" fmla="*/ 0 w 38132"/>
                <a:gd name="T93" fmla="*/ 27830 h 77031"/>
                <a:gd name="T94" fmla="*/ 2817 w 38132"/>
                <a:gd name="T95" fmla="*/ 24605 h 77031"/>
                <a:gd name="T96" fmla="*/ 2817 w 38132"/>
                <a:gd name="T97" fmla="*/ 21679 h 77031"/>
                <a:gd name="T98" fmla="*/ 5936 w 38132"/>
                <a:gd name="T99" fmla="*/ 18453 h 77031"/>
                <a:gd name="T100" fmla="*/ 9069 w 38132"/>
                <a:gd name="T101" fmla="*/ 15528 h 77031"/>
                <a:gd name="T102" fmla="*/ 9069 w 38132"/>
                <a:gd name="T103" fmla="*/ 12302 h 77031"/>
                <a:gd name="T104" fmla="*/ 12189 w 38132"/>
                <a:gd name="T105" fmla="*/ 9377 h 77031"/>
                <a:gd name="T106" fmla="*/ 15005 w 38132"/>
                <a:gd name="T107" fmla="*/ 6151 h 77031"/>
                <a:gd name="T108" fmla="*/ 18125 w 38132"/>
                <a:gd name="T109" fmla="*/ 6151 h 77031"/>
                <a:gd name="T110" fmla="*/ 21257 w 38132"/>
                <a:gd name="T111" fmla="*/ 3225 h 77031"/>
                <a:gd name="T112" fmla="*/ 30326 w 38132"/>
                <a:gd name="T113" fmla="*/ 3225 h 77031"/>
                <a:gd name="T114" fmla="*/ 33446 w 38132"/>
                <a:gd name="T115" fmla="*/ 0 h 77031"/>
                <a:gd name="T116" fmla="*/ 0 w 38132"/>
                <a:gd name="T117" fmla="*/ 0 h 77031"/>
                <a:gd name="T118" fmla="*/ 38132 w 38132"/>
                <a:gd name="T119" fmla="*/ 77031 h 77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38132" h="77031">
                  <a:moveTo>
                    <a:pt x="33446" y="0"/>
                  </a:moveTo>
                  <a:lnTo>
                    <a:pt x="38132" y="0"/>
                  </a:lnTo>
                  <a:lnTo>
                    <a:pt x="38132" y="15528"/>
                  </a:lnTo>
                  <a:lnTo>
                    <a:pt x="36578" y="15528"/>
                  </a:lnTo>
                  <a:lnTo>
                    <a:pt x="33446" y="15528"/>
                  </a:lnTo>
                  <a:lnTo>
                    <a:pt x="30326" y="15528"/>
                  </a:lnTo>
                  <a:lnTo>
                    <a:pt x="30326" y="18453"/>
                  </a:lnTo>
                  <a:lnTo>
                    <a:pt x="27194" y="18453"/>
                  </a:lnTo>
                  <a:lnTo>
                    <a:pt x="27194" y="21679"/>
                  </a:lnTo>
                  <a:lnTo>
                    <a:pt x="24377" y="21679"/>
                  </a:lnTo>
                  <a:lnTo>
                    <a:pt x="24377" y="24605"/>
                  </a:lnTo>
                  <a:lnTo>
                    <a:pt x="24377" y="27830"/>
                  </a:lnTo>
                  <a:lnTo>
                    <a:pt x="24377" y="30756"/>
                  </a:lnTo>
                  <a:lnTo>
                    <a:pt x="38132" y="30756"/>
                  </a:lnTo>
                  <a:lnTo>
                    <a:pt x="38132" y="43057"/>
                  </a:lnTo>
                  <a:lnTo>
                    <a:pt x="21257" y="43057"/>
                  </a:lnTo>
                  <a:lnTo>
                    <a:pt x="21257" y="46279"/>
                  </a:lnTo>
                  <a:lnTo>
                    <a:pt x="24377" y="46279"/>
                  </a:lnTo>
                  <a:lnTo>
                    <a:pt x="24377" y="49208"/>
                  </a:lnTo>
                  <a:lnTo>
                    <a:pt x="24377" y="52429"/>
                  </a:lnTo>
                  <a:lnTo>
                    <a:pt x="24377" y="55358"/>
                  </a:lnTo>
                  <a:lnTo>
                    <a:pt x="27194" y="55358"/>
                  </a:lnTo>
                  <a:lnTo>
                    <a:pt x="27194" y="58580"/>
                  </a:lnTo>
                  <a:lnTo>
                    <a:pt x="30326" y="58580"/>
                  </a:lnTo>
                  <a:lnTo>
                    <a:pt x="30326" y="61508"/>
                  </a:lnTo>
                  <a:lnTo>
                    <a:pt x="33446" y="61508"/>
                  </a:lnTo>
                  <a:lnTo>
                    <a:pt x="36578" y="61508"/>
                  </a:lnTo>
                  <a:lnTo>
                    <a:pt x="38132" y="61508"/>
                  </a:lnTo>
                  <a:lnTo>
                    <a:pt x="38132" y="77031"/>
                  </a:lnTo>
                  <a:lnTo>
                    <a:pt x="36578" y="77031"/>
                  </a:lnTo>
                  <a:lnTo>
                    <a:pt x="33446" y="77031"/>
                  </a:lnTo>
                  <a:lnTo>
                    <a:pt x="30326" y="77031"/>
                  </a:lnTo>
                  <a:lnTo>
                    <a:pt x="27194" y="73809"/>
                  </a:lnTo>
                  <a:lnTo>
                    <a:pt x="24377" y="73809"/>
                  </a:lnTo>
                  <a:lnTo>
                    <a:pt x="21257" y="73809"/>
                  </a:lnTo>
                  <a:lnTo>
                    <a:pt x="18125" y="73809"/>
                  </a:lnTo>
                  <a:lnTo>
                    <a:pt x="18125" y="70880"/>
                  </a:lnTo>
                  <a:lnTo>
                    <a:pt x="15005" y="70880"/>
                  </a:lnTo>
                  <a:lnTo>
                    <a:pt x="12189" y="67659"/>
                  </a:lnTo>
                  <a:lnTo>
                    <a:pt x="9069" y="67659"/>
                  </a:lnTo>
                  <a:lnTo>
                    <a:pt x="9069" y="64730"/>
                  </a:lnTo>
                  <a:lnTo>
                    <a:pt x="5936" y="64730"/>
                  </a:lnTo>
                  <a:lnTo>
                    <a:pt x="5936" y="61508"/>
                  </a:lnTo>
                  <a:lnTo>
                    <a:pt x="2817" y="58580"/>
                  </a:lnTo>
                  <a:lnTo>
                    <a:pt x="2817" y="55358"/>
                  </a:lnTo>
                  <a:lnTo>
                    <a:pt x="0" y="52429"/>
                  </a:lnTo>
                  <a:lnTo>
                    <a:pt x="0" y="27830"/>
                  </a:lnTo>
                  <a:lnTo>
                    <a:pt x="2817" y="24605"/>
                  </a:lnTo>
                  <a:lnTo>
                    <a:pt x="2817" y="21679"/>
                  </a:lnTo>
                  <a:lnTo>
                    <a:pt x="5936" y="18453"/>
                  </a:lnTo>
                  <a:lnTo>
                    <a:pt x="9069" y="15528"/>
                  </a:lnTo>
                  <a:lnTo>
                    <a:pt x="9069" y="12302"/>
                  </a:lnTo>
                  <a:lnTo>
                    <a:pt x="12189" y="9377"/>
                  </a:lnTo>
                  <a:lnTo>
                    <a:pt x="15005" y="6151"/>
                  </a:lnTo>
                  <a:lnTo>
                    <a:pt x="18125" y="6151"/>
                  </a:lnTo>
                  <a:lnTo>
                    <a:pt x="21257" y="3225"/>
                  </a:lnTo>
                  <a:lnTo>
                    <a:pt x="30326" y="3225"/>
                  </a:lnTo>
                  <a:lnTo>
                    <a:pt x="33446"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2" name="Shape 74852"/>
            <p:cNvSpPr>
              <a:spLocks/>
            </p:cNvSpPr>
            <p:nvPr/>
          </p:nvSpPr>
          <p:spPr bwMode="auto">
            <a:xfrm>
              <a:off x="416405" y="110703"/>
              <a:ext cx="35025" cy="24602"/>
            </a:xfrm>
            <a:custGeom>
              <a:avLst/>
              <a:gdLst>
                <a:gd name="T0" fmla="*/ 13755 w 35025"/>
                <a:gd name="T1" fmla="*/ 0 h 24602"/>
                <a:gd name="T2" fmla="*/ 35025 w 35025"/>
                <a:gd name="T3" fmla="*/ 0 h 24602"/>
                <a:gd name="T4" fmla="*/ 35025 w 35025"/>
                <a:gd name="T5" fmla="*/ 2929 h 24602"/>
                <a:gd name="T6" fmla="*/ 35025 w 35025"/>
                <a:gd name="T7" fmla="*/ 6151 h 24602"/>
                <a:gd name="T8" fmla="*/ 35025 w 35025"/>
                <a:gd name="T9" fmla="*/ 9079 h 24602"/>
                <a:gd name="T10" fmla="*/ 31892 w 35025"/>
                <a:gd name="T11" fmla="*/ 9079 h 24602"/>
                <a:gd name="T12" fmla="*/ 31892 w 35025"/>
                <a:gd name="T13" fmla="*/ 12301 h 24602"/>
                <a:gd name="T14" fmla="*/ 28772 w 35025"/>
                <a:gd name="T15" fmla="*/ 12301 h 24602"/>
                <a:gd name="T16" fmla="*/ 28772 w 35025"/>
                <a:gd name="T17" fmla="*/ 15230 h 24602"/>
                <a:gd name="T18" fmla="*/ 25956 w 35025"/>
                <a:gd name="T19" fmla="*/ 15230 h 24602"/>
                <a:gd name="T20" fmla="*/ 25956 w 35025"/>
                <a:gd name="T21" fmla="*/ 18451 h 24602"/>
                <a:gd name="T22" fmla="*/ 19704 w 35025"/>
                <a:gd name="T23" fmla="*/ 18451 h 24602"/>
                <a:gd name="T24" fmla="*/ 19704 w 35025"/>
                <a:gd name="T25" fmla="*/ 21380 h 24602"/>
                <a:gd name="T26" fmla="*/ 10635 w 35025"/>
                <a:gd name="T27" fmla="*/ 21380 h 24602"/>
                <a:gd name="T28" fmla="*/ 7503 w 35025"/>
                <a:gd name="T29" fmla="*/ 24602 h 24602"/>
                <a:gd name="T30" fmla="*/ 0 w 35025"/>
                <a:gd name="T31" fmla="*/ 24602 h 24602"/>
                <a:gd name="T32" fmla="*/ 0 w 35025"/>
                <a:gd name="T33" fmla="*/ 9079 h 24602"/>
                <a:gd name="T34" fmla="*/ 1566 w 35025"/>
                <a:gd name="T35" fmla="*/ 9079 h 24602"/>
                <a:gd name="T36" fmla="*/ 4383 w 35025"/>
                <a:gd name="T37" fmla="*/ 9079 h 24602"/>
                <a:gd name="T38" fmla="*/ 7503 w 35025"/>
                <a:gd name="T39" fmla="*/ 9079 h 24602"/>
                <a:gd name="T40" fmla="*/ 10635 w 35025"/>
                <a:gd name="T41" fmla="*/ 9079 h 24602"/>
                <a:gd name="T42" fmla="*/ 10635 w 35025"/>
                <a:gd name="T43" fmla="*/ 6151 h 24602"/>
                <a:gd name="T44" fmla="*/ 13755 w 35025"/>
                <a:gd name="T45" fmla="*/ 6151 h 24602"/>
                <a:gd name="T46" fmla="*/ 13755 w 35025"/>
                <a:gd name="T47" fmla="*/ 2929 h 24602"/>
                <a:gd name="T48" fmla="*/ 13755 w 35025"/>
                <a:gd name="T49" fmla="*/ 0 h 24602"/>
                <a:gd name="T50" fmla="*/ 0 w 35025"/>
                <a:gd name="T51" fmla="*/ 0 h 24602"/>
                <a:gd name="T52" fmla="*/ 35025 w 35025"/>
                <a:gd name="T53" fmla="*/ 24602 h 2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5025" h="24602">
                  <a:moveTo>
                    <a:pt x="13755" y="0"/>
                  </a:moveTo>
                  <a:lnTo>
                    <a:pt x="35025" y="0"/>
                  </a:lnTo>
                  <a:lnTo>
                    <a:pt x="35025" y="2929"/>
                  </a:lnTo>
                  <a:lnTo>
                    <a:pt x="35025" y="6151"/>
                  </a:lnTo>
                  <a:lnTo>
                    <a:pt x="35025" y="9079"/>
                  </a:lnTo>
                  <a:lnTo>
                    <a:pt x="31892" y="9079"/>
                  </a:lnTo>
                  <a:lnTo>
                    <a:pt x="31892" y="12301"/>
                  </a:lnTo>
                  <a:lnTo>
                    <a:pt x="28772" y="12301"/>
                  </a:lnTo>
                  <a:lnTo>
                    <a:pt x="28772" y="15230"/>
                  </a:lnTo>
                  <a:lnTo>
                    <a:pt x="25956" y="15230"/>
                  </a:lnTo>
                  <a:lnTo>
                    <a:pt x="25956" y="18451"/>
                  </a:lnTo>
                  <a:lnTo>
                    <a:pt x="19704" y="18451"/>
                  </a:lnTo>
                  <a:lnTo>
                    <a:pt x="19704" y="21380"/>
                  </a:lnTo>
                  <a:lnTo>
                    <a:pt x="10635" y="21380"/>
                  </a:lnTo>
                  <a:lnTo>
                    <a:pt x="7503" y="24602"/>
                  </a:lnTo>
                  <a:lnTo>
                    <a:pt x="0" y="24602"/>
                  </a:lnTo>
                  <a:lnTo>
                    <a:pt x="0" y="9079"/>
                  </a:lnTo>
                  <a:lnTo>
                    <a:pt x="1566" y="9079"/>
                  </a:lnTo>
                  <a:lnTo>
                    <a:pt x="4383" y="9079"/>
                  </a:lnTo>
                  <a:lnTo>
                    <a:pt x="7503" y="9079"/>
                  </a:lnTo>
                  <a:lnTo>
                    <a:pt x="10635" y="9079"/>
                  </a:lnTo>
                  <a:lnTo>
                    <a:pt x="10635" y="6151"/>
                  </a:lnTo>
                  <a:lnTo>
                    <a:pt x="13755" y="6151"/>
                  </a:lnTo>
                  <a:lnTo>
                    <a:pt x="13755" y="2929"/>
                  </a:lnTo>
                  <a:lnTo>
                    <a:pt x="13755"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3" name="Shape 74853"/>
            <p:cNvSpPr>
              <a:spLocks/>
            </p:cNvSpPr>
            <p:nvPr/>
          </p:nvSpPr>
          <p:spPr bwMode="auto">
            <a:xfrm>
              <a:off x="416405" y="58274"/>
              <a:ext cx="38144" cy="43057"/>
            </a:xfrm>
            <a:custGeom>
              <a:avLst/>
              <a:gdLst>
                <a:gd name="T0" fmla="*/ 0 w 38144"/>
                <a:gd name="T1" fmla="*/ 0 h 43057"/>
                <a:gd name="T2" fmla="*/ 1566 w 38144"/>
                <a:gd name="T3" fmla="*/ 0 h 43057"/>
                <a:gd name="T4" fmla="*/ 7503 w 38144"/>
                <a:gd name="T5" fmla="*/ 0 h 43057"/>
                <a:gd name="T6" fmla="*/ 10635 w 38144"/>
                <a:gd name="T7" fmla="*/ 3225 h 43057"/>
                <a:gd name="T8" fmla="*/ 16571 w 38144"/>
                <a:gd name="T9" fmla="*/ 3225 h 43057"/>
                <a:gd name="T10" fmla="*/ 19704 w 38144"/>
                <a:gd name="T11" fmla="*/ 6151 h 43057"/>
                <a:gd name="T12" fmla="*/ 22823 w 38144"/>
                <a:gd name="T13" fmla="*/ 6151 h 43057"/>
                <a:gd name="T14" fmla="*/ 25956 w 38144"/>
                <a:gd name="T15" fmla="*/ 9377 h 43057"/>
                <a:gd name="T16" fmla="*/ 28772 w 38144"/>
                <a:gd name="T17" fmla="*/ 12302 h 43057"/>
                <a:gd name="T18" fmla="*/ 31892 w 38144"/>
                <a:gd name="T19" fmla="*/ 15528 h 43057"/>
                <a:gd name="T20" fmla="*/ 31892 w 38144"/>
                <a:gd name="T21" fmla="*/ 18453 h 43057"/>
                <a:gd name="T22" fmla="*/ 35025 w 38144"/>
                <a:gd name="T23" fmla="*/ 21679 h 43057"/>
                <a:gd name="T24" fmla="*/ 35025 w 38144"/>
                <a:gd name="T25" fmla="*/ 24605 h 43057"/>
                <a:gd name="T26" fmla="*/ 38144 w 38144"/>
                <a:gd name="T27" fmla="*/ 27830 h 43057"/>
                <a:gd name="T28" fmla="*/ 38144 w 38144"/>
                <a:gd name="T29" fmla="*/ 43057 h 43057"/>
                <a:gd name="T30" fmla="*/ 0 w 38144"/>
                <a:gd name="T31" fmla="*/ 43057 h 43057"/>
                <a:gd name="T32" fmla="*/ 0 w 38144"/>
                <a:gd name="T33" fmla="*/ 30756 h 43057"/>
                <a:gd name="T34" fmla="*/ 13755 w 38144"/>
                <a:gd name="T35" fmla="*/ 30756 h 43057"/>
                <a:gd name="T36" fmla="*/ 13755 w 38144"/>
                <a:gd name="T37" fmla="*/ 27830 h 43057"/>
                <a:gd name="T38" fmla="*/ 13755 w 38144"/>
                <a:gd name="T39" fmla="*/ 24605 h 43057"/>
                <a:gd name="T40" fmla="*/ 13755 w 38144"/>
                <a:gd name="T41" fmla="*/ 21679 h 43057"/>
                <a:gd name="T42" fmla="*/ 10635 w 38144"/>
                <a:gd name="T43" fmla="*/ 18453 h 43057"/>
                <a:gd name="T44" fmla="*/ 7503 w 38144"/>
                <a:gd name="T45" fmla="*/ 15528 h 43057"/>
                <a:gd name="T46" fmla="*/ 1566 w 38144"/>
                <a:gd name="T47" fmla="*/ 15528 h 43057"/>
                <a:gd name="T48" fmla="*/ 0 w 38144"/>
                <a:gd name="T49" fmla="*/ 15528 h 43057"/>
                <a:gd name="T50" fmla="*/ 0 w 38144"/>
                <a:gd name="T51" fmla="*/ 0 h 43057"/>
                <a:gd name="T52" fmla="*/ 0 w 38144"/>
                <a:gd name="T53" fmla="*/ 0 h 43057"/>
                <a:gd name="T54" fmla="*/ 38144 w 38144"/>
                <a:gd name="T55" fmla="*/ 43057 h 4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38144" h="43057">
                  <a:moveTo>
                    <a:pt x="0" y="0"/>
                  </a:moveTo>
                  <a:lnTo>
                    <a:pt x="1566" y="0"/>
                  </a:lnTo>
                  <a:lnTo>
                    <a:pt x="7503" y="0"/>
                  </a:lnTo>
                  <a:lnTo>
                    <a:pt x="10635" y="3225"/>
                  </a:lnTo>
                  <a:lnTo>
                    <a:pt x="16571" y="3225"/>
                  </a:lnTo>
                  <a:lnTo>
                    <a:pt x="19704" y="6151"/>
                  </a:lnTo>
                  <a:lnTo>
                    <a:pt x="22823" y="6151"/>
                  </a:lnTo>
                  <a:lnTo>
                    <a:pt x="25956" y="9377"/>
                  </a:lnTo>
                  <a:lnTo>
                    <a:pt x="28772" y="12302"/>
                  </a:lnTo>
                  <a:lnTo>
                    <a:pt x="31892" y="15528"/>
                  </a:lnTo>
                  <a:lnTo>
                    <a:pt x="31892" y="18453"/>
                  </a:lnTo>
                  <a:lnTo>
                    <a:pt x="35025" y="21679"/>
                  </a:lnTo>
                  <a:lnTo>
                    <a:pt x="35025" y="24605"/>
                  </a:lnTo>
                  <a:lnTo>
                    <a:pt x="38144" y="27830"/>
                  </a:lnTo>
                  <a:lnTo>
                    <a:pt x="38144" y="43057"/>
                  </a:lnTo>
                  <a:lnTo>
                    <a:pt x="0" y="43057"/>
                  </a:lnTo>
                  <a:lnTo>
                    <a:pt x="0" y="30756"/>
                  </a:lnTo>
                  <a:lnTo>
                    <a:pt x="13755" y="30756"/>
                  </a:lnTo>
                  <a:lnTo>
                    <a:pt x="13755" y="27830"/>
                  </a:lnTo>
                  <a:lnTo>
                    <a:pt x="13755" y="24605"/>
                  </a:lnTo>
                  <a:lnTo>
                    <a:pt x="13755" y="21679"/>
                  </a:lnTo>
                  <a:lnTo>
                    <a:pt x="10635" y="18453"/>
                  </a:lnTo>
                  <a:lnTo>
                    <a:pt x="7503" y="15528"/>
                  </a:lnTo>
                  <a:lnTo>
                    <a:pt x="1566" y="15528"/>
                  </a:lnTo>
                  <a:lnTo>
                    <a:pt x="0" y="155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4" name="Shape 74854"/>
            <p:cNvSpPr>
              <a:spLocks/>
            </p:cNvSpPr>
            <p:nvPr/>
          </p:nvSpPr>
          <p:spPr bwMode="auto">
            <a:xfrm>
              <a:off x="460485" y="61499"/>
              <a:ext cx="45956" cy="89035"/>
            </a:xfrm>
            <a:custGeom>
              <a:avLst/>
              <a:gdLst>
                <a:gd name="T0" fmla="*/ 18453 w 45956"/>
                <a:gd name="T1" fmla="*/ 0 h 89035"/>
                <a:gd name="T2" fmla="*/ 45956 w 45956"/>
                <a:gd name="T3" fmla="*/ 0 h 89035"/>
                <a:gd name="T4" fmla="*/ 45956 w 45956"/>
                <a:gd name="T5" fmla="*/ 15228 h 89035"/>
                <a:gd name="T6" fmla="*/ 39711 w 45956"/>
                <a:gd name="T7" fmla="*/ 15228 h 89035"/>
                <a:gd name="T8" fmla="*/ 39711 w 45956"/>
                <a:gd name="T9" fmla="*/ 21379 h 89035"/>
                <a:gd name="T10" fmla="*/ 39711 w 45956"/>
                <a:gd name="T11" fmla="*/ 24605 h 89035"/>
                <a:gd name="T12" fmla="*/ 39711 w 45956"/>
                <a:gd name="T13" fmla="*/ 27530 h 89035"/>
                <a:gd name="T14" fmla="*/ 39711 w 45956"/>
                <a:gd name="T15" fmla="*/ 30756 h 89035"/>
                <a:gd name="T16" fmla="*/ 39711 w 45956"/>
                <a:gd name="T17" fmla="*/ 33681 h 89035"/>
                <a:gd name="T18" fmla="*/ 36578 w 45956"/>
                <a:gd name="T19" fmla="*/ 33681 h 89035"/>
                <a:gd name="T20" fmla="*/ 36578 w 45956"/>
                <a:gd name="T21" fmla="*/ 36903 h 89035"/>
                <a:gd name="T22" fmla="*/ 36578 w 45956"/>
                <a:gd name="T23" fmla="*/ 43053 h 89035"/>
                <a:gd name="T24" fmla="*/ 36578 w 45956"/>
                <a:gd name="T25" fmla="*/ 45983 h 89035"/>
                <a:gd name="T26" fmla="*/ 33762 w 45956"/>
                <a:gd name="T27" fmla="*/ 45983 h 89035"/>
                <a:gd name="T28" fmla="*/ 33762 w 45956"/>
                <a:gd name="T29" fmla="*/ 49203 h 89035"/>
                <a:gd name="T30" fmla="*/ 33762 w 45956"/>
                <a:gd name="T31" fmla="*/ 52132 h 89035"/>
                <a:gd name="T32" fmla="*/ 33762 w 45956"/>
                <a:gd name="T33" fmla="*/ 55354 h 89035"/>
                <a:gd name="T34" fmla="*/ 45956 w 45956"/>
                <a:gd name="T35" fmla="*/ 55354 h 89035"/>
                <a:gd name="T36" fmla="*/ 45956 w 45956"/>
                <a:gd name="T37" fmla="*/ 70584 h 89035"/>
                <a:gd name="T38" fmla="*/ 18453 w 45956"/>
                <a:gd name="T39" fmla="*/ 70584 h 89035"/>
                <a:gd name="T40" fmla="*/ 18453 w 45956"/>
                <a:gd name="T41" fmla="*/ 89035 h 89035"/>
                <a:gd name="T42" fmla="*/ 0 w 45956"/>
                <a:gd name="T43" fmla="*/ 89035 h 89035"/>
                <a:gd name="T44" fmla="*/ 0 w 45956"/>
                <a:gd name="T45" fmla="*/ 55354 h 89035"/>
                <a:gd name="T46" fmla="*/ 9069 w 45956"/>
                <a:gd name="T47" fmla="*/ 55354 h 89035"/>
                <a:gd name="T48" fmla="*/ 12201 w 45956"/>
                <a:gd name="T49" fmla="*/ 52132 h 89035"/>
                <a:gd name="T50" fmla="*/ 12201 w 45956"/>
                <a:gd name="T51" fmla="*/ 45983 h 89035"/>
                <a:gd name="T52" fmla="*/ 15321 w 45956"/>
                <a:gd name="T53" fmla="*/ 43053 h 89035"/>
                <a:gd name="T54" fmla="*/ 15321 w 45956"/>
                <a:gd name="T55" fmla="*/ 36903 h 89035"/>
                <a:gd name="T56" fmla="*/ 18453 w 45956"/>
                <a:gd name="T57" fmla="*/ 33681 h 89035"/>
                <a:gd name="T58" fmla="*/ 18453 w 45956"/>
                <a:gd name="T59" fmla="*/ 0 h 89035"/>
                <a:gd name="T60" fmla="*/ 0 w 45956"/>
                <a:gd name="T61" fmla="*/ 0 h 89035"/>
                <a:gd name="T62" fmla="*/ 45956 w 45956"/>
                <a:gd name="T63" fmla="*/ 89035 h 89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T60" t="T61" r="T62" b="T63"/>
              <a:pathLst>
                <a:path w="45956" h="89035">
                  <a:moveTo>
                    <a:pt x="18453" y="0"/>
                  </a:moveTo>
                  <a:lnTo>
                    <a:pt x="45956" y="0"/>
                  </a:lnTo>
                  <a:lnTo>
                    <a:pt x="45956" y="15228"/>
                  </a:lnTo>
                  <a:lnTo>
                    <a:pt x="39711" y="15228"/>
                  </a:lnTo>
                  <a:lnTo>
                    <a:pt x="39711" y="21379"/>
                  </a:lnTo>
                  <a:lnTo>
                    <a:pt x="39711" y="24605"/>
                  </a:lnTo>
                  <a:lnTo>
                    <a:pt x="39711" y="27530"/>
                  </a:lnTo>
                  <a:lnTo>
                    <a:pt x="39711" y="30756"/>
                  </a:lnTo>
                  <a:lnTo>
                    <a:pt x="39711" y="33681"/>
                  </a:lnTo>
                  <a:lnTo>
                    <a:pt x="36578" y="33681"/>
                  </a:lnTo>
                  <a:lnTo>
                    <a:pt x="36578" y="36903"/>
                  </a:lnTo>
                  <a:lnTo>
                    <a:pt x="36578" y="43053"/>
                  </a:lnTo>
                  <a:lnTo>
                    <a:pt x="36578" y="45983"/>
                  </a:lnTo>
                  <a:lnTo>
                    <a:pt x="33762" y="45983"/>
                  </a:lnTo>
                  <a:lnTo>
                    <a:pt x="33762" y="49203"/>
                  </a:lnTo>
                  <a:lnTo>
                    <a:pt x="33762" y="52132"/>
                  </a:lnTo>
                  <a:lnTo>
                    <a:pt x="33762" y="55354"/>
                  </a:lnTo>
                  <a:lnTo>
                    <a:pt x="45956" y="55354"/>
                  </a:lnTo>
                  <a:lnTo>
                    <a:pt x="45956" y="70584"/>
                  </a:lnTo>
                  <a:lnTo>
                    <a:pt x="18453" y="70584"/>
                  </a:lnTo>
                  <a:lnTo>
                    <a:pt x="18453" y="89035"/>
                  </a:lnTo>
                  <a:lnTo>
                    <a:pt x="0" y="89035"/>
                  </a:lnTo>
                  <a:lnTo>
                    <a:pt x="0" y="55354"/>
                  </a:lnTo>
                  <a:lnTo>
                    <a:pt x="9069" y="55354"/>
                  </a:lnTo>
                  <a:lnTo>
                    <a:pt x="12201" y="52132"/>
                  </a:lnTo>
                  <a:lnTo>
                    <a:pt x="12201" y="45983"/>
                  </a:lnTo>
                  <a:lnTo>
                    <a:pt x="15321" y="43053"/>
                  </a:lnTo>
                  <a:lnTo>
                    <a:pt x="15321" y="36903"/>
                  </a:lnTo>
                  <a:lnTo>
                    <a:pt x="18453" y="33681"/>
                  </a:lnTo>
                  <a:lnTo>
                    <a:pt x="18453"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5" name="Shape 74855"/>
            <p:cNvSpPr>
              <a:spLocks/>
            </p:cNvSpPr>
            <p:nvPr/>
          </p:nvSpPr>
          <p:spPr bwMode="auto">
            <a:xfrm>
              <a:off x="506442" y="61499"/>
              <a:ext cx="45641" cy="89035"/>
            </a:xfrm>
            <a:custGeom>
              <a:avLst/>
              <a:gdLst>
                <a:gd name="T0" fmla="*/ 0 w 45641"/>
                <a:gd name="T1" fmla="*/ 0 h 89035"/>
                <a:gd name="T2" fmla="*/ 33452 w 45641"/>
                <a:gd name="T3" fmla="*/ 0 h 89035"/>
                <a:gd name="T4" fmla="*/ 33452 w 45641"/>
                <a:gd name="T5" fmla="*/ 55354 h 89035"/>
                <a:gd name="T6" fmla="*/ 45641 w 45641"/>
                <a:gd name="T7" fmla="*/ 55354 h 89035"/>
                <a:gd name="T8" fmla="*/ 45641 w 45641"/>
                <a:gd name="T9" fmla="*/ 89035 h 89035"/>
                <a:gd name="T10" fmla="*/ 24383 w 45641"/>
                <a:gd name="T11" fmla="*/ 89035 h 89035"/>
                <a:gd name="T12" fmla="*/ 24383 w 45641"/>
                <a:gd name="T13" fmla="*/ 70584 h 89035"/>
                <a:gd name="T14" fmla="*/ 0 w 45641"/>
                <a:gd name="T15" fmla="*/ 70584 h 89035"/>
                <a:gd name="T16" fmla="*/ 0 w 45641"/>
                <a:gd name="T17" fmla="*/ 55354 h 89035"/>
                <a:gd name="T18" fmla="*/ 12195 w 45641"/>
                <a:gd name="T19" fmla="*/ 55354 h 89035"/>
                <a:gd name="T20" fmla="*/ 12195 w 45641"/>
                <a:gd name="T21" fmla="*/ 15228 h 89035"/>
                <a:gd name="T22" fmla="*/ 0 w 45641"/>
                <a:gd name="T23" fmla="*/ 15228 h 89035"/>
                <a:gd name="T24" fmla="*/ 0 w 45641"/>
                <a:gd name="T25" fmla="*/ 0 h 89035"/>
                <a:gd name="T26" fmla="*/ 0 w 45641"/>
                <a:gd name="T27" fmla="*/ 0 h 89035"/>
                <a:gd name="T28" fmla="*/ 45641 w 45641"/>
                <a:gd name="T29" fmla="*/ 89035 h 89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45641" h="89035">
                  <a:moveTo>
                    <a:pt x="0" y="0"/>
                  </a:moveTo>
                  <a:lnTo>
                    <a:pt x="33452" y="0"/>
                  </a:lnTo>
                  <a:lnTo>
                    <a:pt x="33452" y="55354"/>
                  </a:lnTo>
                  <a:lnTo>
                    <a:pt x="45641" y="55354"/>
                  </a:lnTo>
                  <a:lnTo>
                    <a:pt x="45641" y="89035"/>
                  </a:lnTo>
                  <a:lnTo>
                    <a:pt x="24383" y="89035"/>
                  </a:lnTo>
                  <a:lnTo>
                    <a:pt x="24383" y="70584"/>
                  </a:lnTo>
                  <a:lnTo>
                    <a:pt x="0" y="70584"/>
                  </a:lnTo>
                  <a:lnTo>
                    <a:pt x="0" y="55354"/>
                  </a:lnTo>
                  <a:lnTo>
                    <a:pt x="12195" y="55354"/>
                  </a:lnTo>
                  <a:lnTo>
                    <a:pt x="12195" y="15228"/>
                  </a:lnTo>
                  <a:lnTo>
                    <a:pt x="0" y="152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6" name="Shape 74856"/>
            <p:cNvSpPr>
              <a:spLocks/>
            </p:cNvSpPr>
            <p:nvPr/>
          </p:nvSpPr>
          <p:spPr bwMode="auto">
            <a:xfrm>
              <a:off x="555215" y="61499"/>
              <a:ext cx="76276" cy="98406"/>
            </a:xfrm>
            <a:custGeom>
              <a:avLst/>
              <a:gdLst>
                <a:gd name="T0" fmla="*/ 0 w 76276"/>
                <a:gd name="T1" fmla="*/ 0 h 98406"/>
                <a:gd name="T2" fmla="*/ 24377 w 76276"/>
                <a:gd name="T3" fmla="*/ 0 h 98406"/>
                <a:gd name="T4" fmla="*/ 39698 w 76276"/>
                <a:gd name="T5" fmla="*/ 43053 h 98406"/>
                <a:gd name="T6" fmla="*/ 51899 w 76276"/>
                <a:gd name="T7" fmla="*/ 0 h 98406"/>
                <a:gd name="T8" fmla="*/ 76276 w 76276"/>
                <a:gd name="T9" fmla="*/ 0 h 98406"/>
                <a:gd name="T10" fmla="*/ 51899 w 76276"/>
                <a:gd name="T11" fmla="*/ 73805 h 98406"/>
                <a:gd name="T12" fmla="*/ 51899 w 76276"/>
                <a:gd name="T13" fmla="*/ 76733 h 98406"/>
                <a:gd name="T14" fmla="*/ 48767 w 76276"/>
                <a:gd name="T15" fmla="*/ 79955 h 98406"/>
                <a:gd name="T16" fmla="*/ 48767 w 76276"/>
                <a:gd name="T17" fmla="*/ 86105 h 98406"/>
                <a:gd name="T18" fmla="*/ 45647 w 76276"/>
                <a:gd name="T19" fmla="*/ 86105 h 98406"/>
                <a:gd name="T20" fmla="*/ 45647 w 76276"/>
                <a:gd name="T21" fmla="*/ 89035 h 98406"/>
                <a:gd name="T22" fmla="*/ 42514 w 76276"/>
                <a:gd name="T23" fmla="*/ 89035 h 98406"/>
                <a:gd name="T24" fmla="*/ 42514 w 76276"/>
                <a:gd name="T25" fmla="*/ 92256 h 98406"/>
                <a:gd name="T26" fmla="*/ 39698 w 76276"/>
                <a:gd name="T27" fmla="*/ 95185 h 98406"/>
                <a:gd name="T28" fmla="*/ 36578 w 76276"/>
                <a:gd name="T29" fmla="*/ 95185 h 98406"/>
                <a:gd name="T30" fmla="*/ 33446 w 76276"/>
                <a:gd name="T31" fmla="*/ 98406 h 98406"/>
                <a:gd name="T32" fmla="*/ 24377 w 76276"/>
                <a:gd name="T33" fmla="*/ 98406 h 98406"/>
                <a:gd name="T34" fmla="*/ 21257 w 76276"/>
                <a:gd name="T35" fmla="*/ 98406 h 98406"/>
                <a:gd name="T36" fmla="*/ 18125 w 76276"/>
                <a:gd name="T37" fmla="*/ 98406 h 98406"/>
                <a:gd name="T38" fmla="*/ 15005 w 76276"/>
                <a:gd name="T39" fmla="*/ 95185 h 98406"/>
                <a:gd name="T40" fmla="*/ 12188 w 76276"/>
                <a:gd name="T41" fmla="*/ 95185 h 98406"/>
                <a:gd name="T42" fmla="*/ 12188 w 76276"/>
                <a:gd name="T43" fmla="*/ 82885 h 98406"/>
                <a:gd name="T44" fmla="*/ 15005 w 76276"/>
                <a:gd name="T45" fmla="*/ 82885 h 98406"/>
                <a:gd name="T46" fmla="*/ 18125 w 76276"/>
                <a:gd name="T47" fmla="*/ 82885 h 98406"/>
                <a:gd name="T48" fmla="*/ 21257 w 76276"/>
                <a:gd name="T49" fmla="*/ 82885 h 98406"/>
                <a:gd name="T50" fmla="*/ 24377 w 76276"/>
                <a:gd name="T51" fmla="*/ 82885 h 98406"/>
                <a:gd name="T52" fmla="*/ 24377 w 76276"/>
                <a:gd name="T53" fmla="*/ 79955 h 98406"/>
                <a:gd name="T54" fmla="*/ 27509 w 76276"/>
                <a:gd name="T55" fmla="*/ 76733 h 98406"/>
                <a:gd name="T56" fmla="*/ 27509 w 76276"/>
                <a:gd name="T57" fmla="*/ 73805 h 98406"/>
                <a:gd name="T58" fmla="*/ 30326 w 76276"/>
                <a:gd name="T59" fmla="*/ 70584 h 98406"/>
                <a:gd name="T60" fmla="*/ 0 w 76276"/>
                <a:gd name="T61" fmla="*/ 0 h 98406"/>
                <a:gd name="T62" fmla="*/ 0 w 76276"/>
                <a:gd name="T63" fmla="*/ 0 h 98406"/>
                <a:gd name="T64" fmla="*/ 76276 w 76276"/>
                <a:gd name="T65" fmla="*/ 98406 h 98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76276" h="98406">
                  <a:moveTo>
                    <a:pt x="0" y="0"/>
                  </a:moveTo>
                  <a:lnTo>
                    <a:pt x="24377" y="0"/>
                  </a:lnTo>
                  <a:lnTo>
                    <a:pt x="39698" y="43053"/>
                  </a:lnTo>
                  <a:lnTo>
                    <a:pt x="51899" y="0"/>
                  </a:lnTo>
                  <a:lnTo>
                    <a:pt x="76276" y="0"/>
                  </a:lnTo>
                  <a:lnTo>
                    <a:pt x="51899" y="73805"/>
                  </a:lnTo>
                  <a:lnTo>
                    <a:pt x="51899" y="76733"/>
                  </a:lnTo>
                  <a:lnTo>
                    <a:pt x="48767" y="79955"/>
                  </a:lnTo>
                  <a:lnTo>
                    <a:pt x="48767" y="86105"/>
                  </a:lnTo>
                  <a:lnTo>
                    <a:pt x="45647" y="86105"/>
                  </a:lnTo>
                  <a:lnTo>
                    <a:pt x="45647" y="89035"/>
                  </a:lnTo>
                  <a:lnTo>
                    <a:pt x="42514" y="89035"/>
                  </a:lnTo>
                  <a:lnTo>
                    <a:pt x="42514" y="92256"/>
                  </a:lnTo>
                  <a:lnTo>
                    <a:pt x="39698" y="95185"/>
                  </a:lnTo>
                  <a:lnTo>
                    <a:pt x="36578" y="95185"/>
                  </a:lnTo>
                  <a:lnTo>
                    <a:pt x="33446" y="98406"/>
                  </a:lnTo>
                  <a:lnTo>
                    <a:pt x="24377" y="98406"/>
                  </a:lnTo>
                  <a:lnTo>
                    <a:pt x="21257" y="98406"/>
                  </a:lnTo>
                  <a:lnTo>
                    <a:pt x="18125" y="98406"/>
                  </a:lnTo>
                  <a:lnTo>
                    <a:pt x="15005" y="95185"/>
                  </a:lnTo>
                  <a:lnTo>
                    <a:pt x="12188" y="95185"/>
                  </a:lnTo>
                  <a:lnTo>
                    <a:pt x="12188" y="82885"/>
                  </a:lnTo>
                  <a:lnTo>
                    <a:pt x="15005" y="82885"/>
                  </a:lnTo>
                  <a:lnTo>
                    <a:pt x="18125" y="82885"/>
                  </a:lnTo>
                  <a:lnTo>
                    <a:pt x="21257" y="82885"/>
                  </a:lnTo>
                  <a:lnTo>
                    <a:pt x="24377" y="82885"/>
                  </a:lnTo>
                  <a:lnTo>
                    <a:pt x="24377" y="79955"/>
                  </a:lnTo>
                  <a:lnTo>
                    <a:pt x="27509" y="76733"/>
                  </a:lnTo>
                  <a:lnTo>
                    <a:pt x="27509" y="73805"/>
                  </a:lnTo>
                  <a:lnTo>
                    <a:pt x="30326" y="70584"/>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7" name="Shape 74857"/>
            <p:cNvSpPr>
              <a:spLocks/>
            </p:cNvSpPr>
            <p:nvPr/>
          </p:nvSpPr>
          <p:spPr bwMode="auto">
            <a:xfrm>
              <a:off x="640560" y="61499"/>
              <a:ext cx="70024" cy="70584"/>
            </a:xfrm>
            <a:custGeom>
              <a:avLst/>
              <a:gdLst>
                <a:gd name="T0" fmla="*/ 0 w 70024"/>
                <a:gd name="T1" fmla="*/ 0 h 70584"/>
                <a:gd name="T2" fmla="*/ 70024 w 70024"/>
                <a:gd name="T3" fmla="*/ 0 h 70584"/>
                <a:gd name="T4" fmla="*/ 70024 w 70024"/>
                <a:gd name="T5" fmla="*/ 70584 h 70584"/>
                <a:gd name="T6" fmla="*/ 45647 w 70024"/>
                <a:gd name="T7" fmla="*/ 70584 h 70584"/>
                <a:gd name="T8" fmla="*/ 45647 w 70024"/>
                <a:gd name="T9" fmla="*/ 15228 h 70584"/>
                <a:gd name="T10" fmla="*/ 21257 w 70024"/>
                <a:gd name="T11" fmla="*/ 15228 h 70584"/>
                <a:gd name="T12" fmla="*/ 21257 w 70024"/>
                <a:gd name="T13" fmla="*/ 70584 h 70584"/>
                <a:gd name="T14" fmla="*/ 0 w 70024"/>
                <a:gd name="T15" fmla="*/ 70584 h 70584"/>
                <a:gd name="T16" fmla="*/ 0 w 70024"/>
                <a:gd name="T17" fmla="*/ 0 h 70584"/>
                <a:gd name="T18" fmla="*/ 0 w 70024"/>
                <a:gd name="T19" fmla="*/ 0 h 70584"/>
                <a:gd name="T20" fmla="*/ 70024 w 70024"/>
                <a:gd name="T21" fmla="*/ 70584 h 70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70024" h="70584">
                  <a:moveTo>
                    <a:pt x="0" y="0"/>
                  </a:moveTo>
                  <a:lnTo>
                    <a:pt x="70024" y="0"/>
                  </a:lnTo>
                  <a:lnTo>
                    <a:pt x="70024" y="70584"/>
                  </a:lnTo>
                  <a:lnTo>
                    <a:pt x="45647" y="70584"/>
                  </a:lnTo>
                  <a:lnTo>
                    <a:pt x="45647" y="15228"/>
                  </a:lnTo>
                  <a:lnTo>
                    <a:pt x="21257" y="15228"/>
                  </a:lnTo>
                  <a:lnTo>
                    <a:pt x="21257" y="70584"/>
                  </a:lnTo>
                  <a:lnTo>
                    <a:pt x="0" y="70584"/>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8" name="Shape 74858"/>
            <p:cNvSpPr>
              <a:spLocks/>
            </p:cNvSpPr>
            <p:nvPr/>
          </p:nvSpPr>
          <p:spPr bwMode="auto">
            <a:xfrm>
              <a:off x="725904" y="58274"/>
              <a:ext cx="36736" cy="98410"/>
            </a:xfrm>
            <a:custGeom>
              <a:avLst/>
              <a:gdLst>
                <a:gd name="T0" fmla="*/ 36578 w 36736"/>
                <a:gd name="T1" fmla="*/ 0 h 98410"/>
                <a:gd name="T2" fmla="*/ 36736 w 36736"/>
                <a:gd name="T3" fmla="*/ 0 h 98410"/>
                <a:gd name="T4" fmla="*/ 36736 w 36736"/>
                <a:gd name="T5" fmla="*/ 15528 h 98410"/>
                <a:gd name="T6" fmla="*/ 36578 w 36736"/>
                <a:gd name="T7" fmla="*/ 15528 h 98410"/>
                <a:gd name="T8" fmla="*/ 33762 w 36736"/>
                <a:gd name="T9" fmla="*/ 15528 h 98410"/>
                <a:gd name="T10" fmla="*/ 30642 w 36736"/>
                <a:gd name="T11" fmla="*/ 18453 h 98410"/>
                <a:gd name="T12" fmla="*/ 27509 w 36736"/>
                <a:gd name="T13" fmla="*/ 18453 h 98410"/>
                <a:gd name="T14" fmla="*/ 27509 w 36736"/>
                <a:gd name="T15" fmla="*/ 21679 h 98410"/>
                <a:gd name="T16" fmla="*/ 24390 w 36736"/>
                <a:gd name="T17" fmla="*/ 21679 h 98410"/>
                <a:gd name="T18" fmla="*/ 24390 w 36736"/>
                <a:gd name="T19" fmla="*/ 24605 h 98410"/>
                <a:gd name="T20" fmla="*/ 24390 w 36736"/>
                <a:gd name="T21" fmla="*/ 27830 h 98410"/>
                <a:gd name="T22" fmla="*/ 21573 w 36736"/>
                <a:gd name="T23" fmla="*/ 27830 h 98410"/>
                <a:gd name="T24" fmla="*/ 21573 w 36736"/>
                <a:gd name="T25" fmla="*/ 36907 h 98410"/>
                <a:gd name="T26" fmla="*/ 21573 w 36736"/>
                <a:gd name="T27" fmla="*/ 46279 h 98410"/>
                <a:gd name="T28" fmla="*/ 21573 w 36736"/>
                <a:gd name="T29" fmla="*/ 49208 h 98410"/>
                <a:gd name="T30" fmla="*/ 24390 w 36736"/>
                <a:gd name="T31" fmla="*/ 52429 h 98410"/>
                <a:gd name="T32" fmla="*/ 24390 w 36736"/>
                <a:gd name="T33" fmla="*/ 55358 h 98410"/>
                <a:gd name="T34" fmla="*/ 27509 w 36736"/>
                <a:gd name="T35" fmla="*/ 55358 h 98410"/>
                <a:gd name="T36" fmla="*/ 27509 w 36736"/>
                <a:gd name="T37" fmla="*/ 58580 h 98410"/>
                <a:gd name="T38" fmla="*/ 30642 w 36736"/>
                <a:gd name="T39" fmla="*/ 58580 h 98410"/>
                <a:gd name="T40" fmla="*/ 33762 w 36736"/>
                <a:gd name="T41" fmla="*/ 61508 h 98410"/>
                <a:gd name="T42" fmla="*/ 36578 w 36736"/>
                <a:gd name="T43" fmla="*/ 61508 h 98410"/>
                <a:gd name="T44" fmla="*/ 36736 w 36736"/>
                <a:gd name="T45" fmla="*/ 61508 h 98410"/>
                <a:gd name="T46" fmla="*/ 36736 w 36736"/>
                <a:gd name="T47" fmla="*/ 77031 h 98410"/>
                <a:gd name="T48" fmla="*/ 36578 w 36736"/>
                <a:gd name="T49" fmla="*/ 77031 h 98410"/>
                <a:gd name="T50" fmla="*/ 36578 w 36736"/>
                <a:gd name="T51" fmla="*/ 73809 h 98410"/>
                <a:gd name="T52" fmla="*/ 33762 w 36736"/>
                <a:gd name="T53" fmla="*/ 73809 h 98410"/>
                <a:gd name="T54" fmla="*/ 30642 w 36736"/>
                <a:gd name="T55" fmla="*/ 73809 h 98410"/>
                <a:gd name="T56" fmla="*/ 27509 w 36736"/>
                <a:gd name="T57" fmla="*/ 73809 h 98410"/>
                <a:gd name="T58" fmla="*/ 27509 w 36736"/>
                <a:gd name="T59" fmla="*/ 70880 h 98410"/>
                <a:gd name="T60" fmla="*/ 24390 w 36736"/>
                <a:gd name="T61" fmla="*/ 70880 h 98410"/>
                <a:gd name="T62" fmla="*/ 24390 w 36736"/>
                <a:gd name="T63" fmla="*/ 67659 h 98410"/>
                <a:gd name="T64" fmla="*/ 21573 w 36736"/>
                <a:gd name="T65" fmla="*/ 67659 h 98410"/>
                <a:gd name="T66" fmla="*/ 21573 w 36736"/>
                <a:gd name="T67" fmla="*/ 98410 h 98410"/>
                <a:gd name="T68" fmla="*/ 0 w 36736"/>
                <a:gd name="T69" fmla="*/ 98410 h 98410"/>
                <a:gd name="T70" fmla="*/ 0 w 36736"/>
                <a:gd name="T71" fmla="*/ 3225 h 98410"/>
                <a:gd name="T72" fmla="*/ 21573 w 36736"/>
                <a:gd name="T73" fmla="*/ 3225 h 98410"/>
                <a:gd name="T74" fmla="*/ 21573 w 36736"/>
                <a:gd name="T75" fmla="*/ 9377 h 98410"/>
                <a:gd name="T76" fmla="*/ 24390 w 36736"/>
                <a:gd name="T77" fmla="*/ 9377 h 98410"/>
                <a:gd name="T78" fmla="*/ 24390 w 36736"/>
                <a:gd name="T79" fmla="*/ 6151 h 98410"/>
                <a:gd name="T80" fmla="*/ 27509 w 36736"/>
                <a:gd name="T81" fmla="*/ 6151 h 98410"/>
                <a:gd name="T82" fmla="*/ 30642 w 36736"/>
                <a:gd name="T83" fmla="*/ 3225 h 98410"/>
                <a:gd name="T84" fmla="*/ 33762 w 36736"/>
                <a:gd name="T85" fmla="*/ 3225 h 98410"/>
                <a:gd name="T86" fmla="*/ 36578 w 36736"/>
                <a:gd name="T87" fmla="*/ 3225 h 98410"/>
                <a:gd name="T88" fmla="*/ 36578 w 36736"/>
                <a:gd name="T89" fmla="*/ 0 h 98410"/>
                <a:gd name="T90" fmla="*/ 0 w 36736"/>
                <a:gd name="T91" fmla="*/ 0 h 98410"/>
                <a:gd name="T92" fmla="*/ 36736 w 36736"/>
                <a:gd name="T93" fmla="*/ 98410 h 98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36736" h="98410">
                  <a:moveTo>
                    <a:pt x="36578" y="0"/>
                  </a:moveTo>
                  <a:lnTo>
                    <a:pt x="36736" y="0"/>
                  </a:lnTo>
                  <a:lnTo>
                    <a:pt x="36736" y="15528"/>
                  </a:lnTo>
                  <a:lnTo>
                    <a:pt x="36578" y="15528"/>
                  </a:lnTo>
                  <a:lnTo>
                    <a:pt x="33762" y="15528"/>
                  </a:lnTo>
                  <a:lnTo>
                    <a:pt x="30642" y="18453"/>
                  </a:lnTo>
                  <a:lnTo>
                    <a:pt x="27509" y="18453"/>
                  </a:lnTo>
                  <a:lnTo>
                    <a:pt x="27509" y="21679"/>
                  </a:lnTo>
                  <a:lnTo>
                    <a:pt x="24390" y="21679"/>
                  </a:lnTo>
                  <a:lnTo>
                    <a:pt x="24390" y="24605"/>
                  </a:lnTo>
                  <a:lnTo>
                    <a:pt x="24390" y="27830"/>
                  </a:lnTo>
                  <a:lnTo>
                    <a:pt x="21573" y="27830"/>
                  </a:lnTo>
                  <a:lnTo>
                    <a:pt x="21573" y="36907"/>
                  </a:lnTo>
                  <a:lnTo>
                    <a:pt x="21573" y="46279"/>
                  </a:lnTo>
                  <a:lnTo>
                    <a:pt x="21573" y="49208"/>
                  </a:lnTo>
                  <a:lnTo>
                    <a:pt x="24390" y="52429"/>
                  </a:lnTo>
                  <a:lnTo>
                    <a:pt x="24390" y="55358"/>
                  </a:lnTo>
                  <a:lnTo>
                    <a:pt x="27509" y="55358"/>
                  </a:lnTo>
                  <a:lnTo>
                    <a:pt x="27509" y="58580"/>
                  </a:lnTo>
                  <a:lnTo>
                    <a:pt x="30642" y="58580"/>
                  </a:lnTo>
                  <a:lnTo>
                    <a:pt x="33762" y="61508"/>
                  </a:lnTo>
                  <a:lnTo>
                    <a:pt x="36578" y="61508"/>
                  </a:lnTo>
                  <a:lnTo>
                    <a:pt x="36736" y="61508"/>
                  </a:lnTo>
                  <a:lnTo>
                    <a:pt x="36736" y="77031"/>
                  </a:lnTo>
                  <a:lnTo>
                    <a:pt x="36578" y="77031"/>
                  </a:lnTo>
                  <a:lnTo>
                    <a:pt x="36578" y="73809"/>
                  </a:lnTo>
                  <a:lnTo>
                    <a:pt x="33762" y="73809"/>
                  </a:lnTo>
                  <a:lnTo>
                    <a:pt x="30642" y="73809"/>
                  </a:lnTo>
                  <a:lnTo>
                    <a:pt x="27509" y="73809"/>
                  </a:lnTo>
                  <a:lnTo>
                    <a:pt x="27509" y="70880"/>
                  </a:lnTo>
                  <a:lnTo>
                    <a:pt x="24390" y="70880"/>
                  </a:lnTo>
                  <a:lnTo>
                    <a:pt x="24390" y="67659"/>
                  </a:lnTo>
                  <a:lnTo>
                    <a:pt x="21573" y="67659"/>
                  </a:lnTo>
                  <a:lnTo>
                    <a:pt x="21573" y="98410"/>
                  </a:lnTo>
                  <a:lnTo>
                    <a:pt x="0" y="98410"/>
                  </a:lnTo>
                  <a:lnTo>
                    <a:pt x="0" y="3225"/>
                  </a:lnTo>
                  <a:lnTo>
                    <a:pt x="21573" y="3225"/>
                  </a:lnTo>
                  <a:lnTo>
                    <a:pt x="21573" y="9377"/>
                  </a:lnTo>
                  <a:lnTo>
                    <a:pt x="24390" y="9377"/>
                  </a:lnTo>
                  <a:lnTo>
                    <a:pt x="24390" y="6151"/>
                  </a:lnTo>
                  <a:lnTo>
                    <a:pt x="27509" y="6151"/>
                  </a:lnTo>
                  <a:lnTo>
                    <a:pt x="30642" y="3225"/>
                  </a:lnTo>
                  <a:lnTo>
                    <a:pt x="33762" y="3225"/>
                  </a:lnTo>
                  <a:lnTo>
                    <a:pt x="36578" y="3225"/>
                  </a:lnTo>
                  <a:lnTo>
                    <a:pt x="36578"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9" name="Shape 74859"/>
            <p:cNvSpPr>
              <a:spLocks/>
            </p:cNvSpPr>
            <p:nvPr/>
          </p:nvSpPr>
          <p:spPr bwMode="auto">
            <a:xfrm>
              <a:off x="762640" y="58274"/>
              <a:ext cx="39540" cy="77031"/>
            </a:xfrm>
            <a:custGeom>
              <a:avLst/>
              <a:gdLst>
                <a:gd name="T0" fmla="*/ 0 w 39540"/>
                <a:gd name="T1" fmla="*/ 0 h 77031"/>
                <a:gd name="T2" fmla="*/ 2962 w 39540"/>
                <a:gd name="T3" fmla="*/ 0 h 77031"/>
                <a:gd name="T4" fmla="*/ 6094 w 39540"/>
                <a:gd name="T5" fmla="*/ 0 h 77031"/>
                <a:gd name="T6" fmla="*/ 12031 w 39540"/>
                <a:gd name="T7" fmla="*/ 0 h 77031"/>
                <a:gd name="T8" fmla="*/ 15163 w 39540"/>
                <a:gd name="T9" fmla="*/ 3225 h 77031"/>
                <a:gd name="T10" fmla="*/ 21415 w 39540"/>
                <a:gd name="T11" fmla="*/ 3225 h 77031"/>
                <a:gd name="T12" fmla="*/ 24219 w 39540"/>
                <a:gd name="T13" fmla="*/ 6151 h 77031"/>
                <a:gd name="T14" fmla="*/ 27352 w 39540"/>
                <a:gd name="T15" fmla="*/ 6151 h 77031"/>
                <a:gd name="T16" fmla="*/ 30471 w 39540"/>
                <a:gd name="T17" fmla="*/ 9377 h 77031"/>
                <a:gd name="T18" fmla="*/ 30471 w 39540"/>
                <a:gd name="T19" fmla="*/ 12302 h 77031"/>
                <a:gd name="T20" fmla="*/ 33604 w 39540"/>
                <a:gd name="T21" fmla="*/ 15528 h 77031"/>
                <a:gd name="T22" fmla="*/ 33604 w 39540"/>
                <a:gd name="T23" fmla="*/ 18453 h 77031"/>
                <a:gd name="T24" fmla="*/ 36420 w 39540"/>
                <a:gd name="T25" fmla="*/ 21679 h 77031"/>
                <a:gd name="T26" fmla="*/ 36420 w 39540"/>
                <a:gd name="T27" fmla="*/ 27830 h 77031"/>
                <a:gd name="T28" fmla="*/ 39540 w 39540"/>
                <a:gd name="T29" fmla="*/ 30756 h 77031"/>
                <a:gd name="T30" fmla="*/ 39540 w 39540"/>
                <a:gd name="T31" fmla="*/ 46279 h 77031"/>
                <a:gd name="T32" fmla="*/ 36420 w 39540"/>
                <a:gd name="T33" fmla="*/ 49208 h 77031"/>
                <a:gd name="T34" fmla="*/ 36420 w 39540"/>
                <a:gd name="T35" fmla="*/ 55358 h 77031"/>
                <a:gd name="T36" fmla="*/ 33604 w 39540"/>
                <a:gd name="T37" fmla="*/ 58580 h 77031"/>
                <a:gd name="T38" fmla="*/ 33604 w 39540"/>
                <a:gd name="T39" fmla="*/ 61508 h 77031"/>
                <a:gd name="T40" fmla="*/ 30471 w 39540"/>
                <a:gd name="T41" fmla="*/ 64730 h 77031"/>
                <a:gd name="T42" fmla="*/ 27352 w 39540"/>
                <a:gd name="T43" fmla="*/ 67659 h 77031"/>
                <a:gd name="T44" fmla="*/ 27352 w 39540"/>
                <a:gd name="T45" fmla="*/ 70880 h 77031"/>
                <a:gd name="T46" fmla="*/ 24219 w 39540"/>
                <a:gd name="T47" fmla="*/ 70880 h 77031"/>
                <a:gd name="T48" fmla="*/ 21415 w 39540"/>
                <a:gd name="T49" fmla="*/ 73809 h 77031"/>
                <a:gd name="T50" fmla="*/ 15163 w 39540"/>
                <a:gd name="T51" fmla="*/ 73809 h 77031"/>
                <a:gd name="T52" fmla="*/ 12031 w 39540"/>
                <a:gd name="T53" fmla="*/ 77031 h 77031"/>
                <a:gd name="T54" fmla="*/ 6094 w 39540"/>
                <a:gd name="T55" fmla="*/ 77031 h 77031"/>
                <a:gd name="T56" fmla="*/ 2962 w 39540"/>
                <a:gd name="T57" fmla="*/ 77031 h 77031"/>
                <a:gd name="T58" fmla="*/ 0 w 39540"/>
                <a:gd name="T59" fmla="*/ 77031 h 77031"/>
                <a:gd name="T60" fmla="*/ 0 w 39540"/>
                <a:gd name="T61" fmla="*/ 61508 h 77031"/>
                <a:gd name="T62" fmla="*/ 2962 w 39540"/>
                <a:gd name="T63" fmla="*/ 61508 h 77031"/>
                <a:gd name="T64" fmla="*/ 6094 w 39540"/>
                <a:gd name="T65" fmla="*/ 58580 h 77031"/>
                <a:gd name="T66" fmla="*/ 9214 w 39540"/>
                <a:gd name="T67" fmla="*/ 58580 h 77031"/>
                <a:gd name="T68" fmla="*/ 12031 w 39540"/>
                <a:gd name="T69" fmla="*/ 55358 h 77031"/>
                <a:gd name="T70" fmla="*/ 12031 w 39540"/>
                <a:gd name="T71" fmla="*/ 52429 h 77031"/>
                <a:gd name="T72" fmla="*/ 15163 w 39540"/>
                <a:gd name="T73" fmla="*/ 52429 h 77031"/>
                <a:gd name="T74" fmla="*/ 15163 w 39540"/>
                <a:gd name="T75" fmla="*/ 46279 h 77031"/>
                <a:gd name="T76" fmla="*/ 15163 w 39540"/>
                <a:gd name="T77" fmla="*/ 36907 h 77031"/>
                <a:gd name="T78" fmla="*/ 15163 w 39540"/>
                <a:gd name="T79" fmla="*/ 27830 h 77031"/>
                <a:gd name="T80" fmla="*/ 12031 w 39540"/>
                <a:gd name="T81" fmla="*/ 24605 h 77031"/>
                <a:gd name="T82" fmla="*/ 12031 w 39540"/>
                <a:gd name="T83" fmla="*/ 21679 h 77031"/>
                <a:gd name="T84" fmla="*/ 9214 w 39540"/>
                <a:gd name="T85" fmla="*/ 21679 h 77031"/>
                <a:gd name="T86" fmla="*/ 9214 w 39540"/>
                <a:gd name="T87" fmla="*/ 18453 h 77031"/>
                <a:gd name="T88" fmla="*/ 6094 w 39540"/>
                <a:gd name="T89" fmla="*/ 18453 h 77031"/>
                <a:gd name="T90" fmla="*/ 6094 w 39540"/>
                <a:gd name="T91" fmla="*/ 15528 h 77031"/>
                <a:gd name="T92" fmla="*/ 2962 w 39540"/>
                <a:gd name="T93" fmla="*/ 15528 h 77031"/>
                <a:gd name="T94" fmla="*/ 0 w 39540"/>
                <a:gd name="T95" fmla="*/ 15528 h 77031"/>
                <a:gd name="T96" fmla="*/ 0 w 39540"/>
                <a:gd name="T97" fmla="*/ 0 h 77031"/>
                <a:gd name="T98" fmla="*/ 0 w 39540"/>
                <a:gd name="T99" fmla="*/ 0 h 77031"/>
                <a:gd name="T100" fmla="*/ 39540 w 39540"/>
                <a:gd name="T101" fmla="*/ 77031 h 77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39540" h="77031">
                  <a:moveTo>
                    <a:pt x="0" y="0"/>
                  </a:moveTo>
                  <a:lnTo>
                    <a:pt x="2962" y="0"/>
                  </a:lnTo>
                  <a:lnTo>
                    <a:pt x="6094" y="0"/>
                  </a:lnTo>
                  <a:lnTo>
                    <a:pt x="12031" y="0"/>
                  </a:lnTo>
                  <a:lnTo>
                    <a:pt x="15163" y="3225"/>
                  </a:lnTo>
                  <a:lnTo>
                    <a:pt x="21415" y="3225"/>
                  </a:lnTo>
                  <a:lnTo>
                    <a:pt x="24219" y="6151"/>
                  </a:lnTo>
                  <a:lnTo>
                    <a:pt x="27352" y="6151"/>
                  </a:lnTo>
                  <a:lnTo>
                    <a:pt x="30471" y="9377"/>
                  </a:lnTo>
                  <a:lnTo>
                    <a:pt x="30471" y="12302"/>
                  </a:lnTo>
                  <a:lnTo>
                    <a:pt x="33604" y="15528"/>
                  </a:lnTo>
                  <a:lnTo>
                    <a:pt x="33604" y="18453"/>
                  </a:lnTo>
                  <a:lnTo>
                    <a:pt x="36420" y="21679"/>
                  </a:lnTo>
                  <a:lnTo>
                    <a:pt x="36420" y="27830"/>
                  </a:lnTo>
                  <a:lnTo>
                    <a:pt x="39540" y="30756"/>
                  </a:lnTo>
                  <a:lnTo>
                    <a:pt x="39540" y="46279"/>
                  </a:lnTo>
                  <a:lnTo>
                    <a:pt x="36420" y="49208"/>
                  </a:lnTo>
                  <a:lnTo>
                    <a:pt x="36420" y="55358"/>
                  </a:lnTo>
                  <a:lnTo>
                    <a:pt x="33604" y="58580"/>
                  </a:lnTo>
                  <a:lnTo>
                    <a:pt x="33604" y="61508"/>
                  </a:lnTo>
                  <a:lnTo>
                    <a:pt x="30471" y="64730"/>
                  </a:lnTo>
                  <a:lnTo>
                    <a:pt x="27352" y="67659"/>
                  </a:lnTo>
                  <a:lnTo>
                    <a:pt x="27352" y="70880"/>
                  </a:lnTo>
                  <a:lnTo>
                    <a:pt x="24219" y="70880"/>
                  </a:lnTo>
                  <a:lnTo>
                    <a:pt x="21415" y="73809"/>
                  </a:lnTo>
                  <a:lnTo>
                    <a:pt x="15163" y="73809"/>
                  </a:lnTo>
                  <a:lnTo>
                    <a:pt x="12031" y="77031"/>
                  </a:lnTo>
                  <a:lnTo>
                    <a:pt x="6094" y="77031"/>
                  </a:lnTo>
                  <a:lnTo>
                    <a:pt x="2962" y="77031"/>
                  </a:lnTo>
                  <a:lnTo>
                    <a:pt x="0" y="77031"/>
                  </a:lnTo>
                  <a:lnTo>
                    <a:pt x="0" y="61508"/>
                  </a:lnTo>
                  <a:lnTo>
                    <a:pt x="2962" y="61508"/>
                  </a:lnTo>
                  <a:lnTo>
                    <a:pt x="6094" y="58580"/>
                  </a:lnTo>
                  <a:lnTo>
                    <a:pt x="9214" y="58580"/>
                  </a:lnTo>
                  <a:lnTo>
                    <a:pt x="12031" y="55358"/>
                  </a:lnTo>
                  <a:lnTo>
                    <a:pt x="12031" y="52429"/>
                  </a:lnTo>
                  <a:lnTo>
                    <a:pt x="15163" y="52429"/>
                  </a:lnTo>
                  <a:lnTo>
                    <a:pt x="15163" y="46279"/>
                  </a:lnTo>
                  <a:lnTo>
                    <a:pt x="15163" y="36907"/>
                  </a:lnTo>
                  <a:lnTo>
                    <a:pt x="15163" y="27830"/>
                  </a:lnTo>
                  <a:lnTo>
                    <a:pt x="12031" y="24605"/>
                  </a:lnTo>
                  <a:lnTo>
                    <a:pt x="12031" y="21679"/>
                  </a:lnTo>
                  <a:lnTo>
                    <a:pt x="9214" y="21679"/>
                  </a:lnTo>
                  <a:lnTo>
                    <a:pt x="9214" y="18453"/>
                  </a:lnTo>
                  <a:lnTo>
                    <a:pt x="6094" y="18453"/>
                  </a:lnTo>
                  <a:lnTo>
                    <a:pt x="6094" y="15528"/>
                  </a:lnTo>
                  <a:lnTo>
                    <a:pt x="2962" y="15528"/>
                  </a:lnTo>
                  <a:lnTo>
                    <a:pt x="0" y="155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0" name="Shape 74860"/>
            <p:cNvSpPr>
              <a:spLocks/>
            </p:cNvSpPr>
            <p:nvPr/>
          </p:nvSpPr>
          <p:spPr bwMode="auto">
            <a:xfrm>
              <a:off x="811249" y="58274"/>
              <a:ext cx="39856" cy="77031"/>
            </a:xfrm>
            <a:custGeom>
              <a:avLst/>
              <a:gdLst>
                <a:gd name="T0" fmla="*/ 33762 w 39856"/>
                <a:gd name="T1" fmla="*/ 0 h 77031"/>
                <a:gd name="T2" fmla="*/ 39698 w 39856"/>
                <a:gd name="T3" fmla="*/ 0 h 77031"/>
                <a:gd name="T4" fmla="*/ 39856 w 39856"/>
                <a:gd name="T5" fmla="*/ 0 h 77031"/>
                <a:gd name="T6" fmla="*/ 39856 w 39856"/>
                <a:gd name="T7" fmla="*/ 15528 h 77031"/>
                <a:gd name="T8" fmla="*/ 36894 w 39856"/>
                <a:gd name="T9" fmla="*/ 15528 h 77031"/>
                <a:gd name="T10" fmla="*/ 33762 w 39856"/>
                <a:gd name="T11" fmla="*/ 15528 h 77031"/>
                <a:gd name="T12" fmla="*/ 30642 w 39856"/>
                <a:gd name="T13" fmla="*/ 15528 h 77031"/>
                <a:gd name="T14" fmla="*/ 30642 w 39856"/>
                <a:gd name="T15" fmla="*/ 18453 h 77031"/>
                <a:gd name="T16" fmla="*/ 27509 w 39856"/>
                <a:gd name="T17" fmla="*/ 18453 h 77031"/>
                <a:gd name="T18" fmla="*/ 27509 w 39856"/>
                <a:gd name="T19" fmla="*/ 21679 h 77031"/>
                <a:gd name="T20" fmla="*/ 24693 w 39856"/>
                <a:gd name="T21" fmla="*/ 24605 h 77031"/>
                <a:gd name="T22" fmla="*/ 24693 w 39856"/>
                <a:gd name="T23" fmla="*/ 27830 h 77031"/>
                <a:gd name="T24" fmla="*/ 24693 w 39856"/>
                <a:gd name="T25" fmla="*/ 30756 h 77031"/>
                <a:gd name="T26" fmla="*/ 39856 w 39856"/>
                <a:gd name="T27" fmla="*/ 30756 h 77031"/>
                <a:gd name="T28" fmla="*/ 39856 w 39856"/>
                <a:gd name="T29" fmla="*/ 43057 h 77031"/>
                <a:gd name="T30" fmla="*/ 24693 w 39856"/>
                <a:gd name="T31" fmla="*/ 43057 h 77031"/>
                <a:gd name="T32" fmla="*/ 24693 w 39856"/>
                <a:gd name="T33" fmla="*/ 46279 h 77031"/>
                <a:gd name="T34" fmla="*/ 24693 w 39856"/>
                <a:gd name="T35" fmla="*/ 49208 h 77031"/>
                <a:gd name="T36" fmla="*/ 24693 w 39856"/>
                <a:gd name="T37" fmla="*/ 52429 h 77031"/>
                <a:gd name="T38" fmla="*/ 24693 w 39856"/>
                <a:gd name="T39" fmla="*/ 55358 h 77031"/>
                <a:gd name="T40" fmla="*/ 27509 w 39856"/>
                <a:gd name="T41" fmla="*/ 55358 h 77031"/>
                <a:gd name="T42" fmla="*/ 27509 w 39856"/>
                <a:gd name="T43" fmla="*/ 58580 h 77031"/>
                <a:gd name="T44" fmla="*/ 30642 w 39856"/>
                <a:gd name="T45" fmla="*/ 58580 h 77031"/>
                <a:gd name="T46" fmla="*/ 30642 w 39856"/>
                <a:gd name="T47" fmla="*/ 61508 h 77031"/>
                <a:gd name="T48" fmla="*/ 33762 w 39856"/>
                <a:gd name="T49" fmla="*/ 61508 h 77031"/>
                <a:gd name="T50" fmla="*/ 36894 w 39856"/>
                <a:gd name="T51" fmla="*/ 61508 h 77031"/>
                <a:gd name="T52" fmla="*/ 39698 w 39856"/>
                <a:gd name="T53" fmla="*/ 61508 h 77031"/>
                <a:gd name="T54" fmla="*/ 39856 w 39856"/>
                <a:gd name="T55" fmla="*/ 61508 h 77031"/>
                <a:gd name="T56" fmla="*/ 39856 w 39856"/>
                <a:gd name="T57" fmla="*/ 77031 h 77031"/>
                <a:gd name="T58" fmla="*/ 36894 w 39856"/>
                <a:gd name="T59" fmla="*/ 77031 h 77031"/>
                <a:gd name="T60" fmla="*/ 33762 w 39856"/>
                <a:gd name="T61" fmla="*/ 77031 h 77031"/>
                <a:gd name="T62" fmla="*/ 30642 w 39856"/>
                <a:gd name="T63" fmla="*/ 77031 h 77031"/>
                <a:gd name="T64" fmla="*/ 30642 w 39856"/>
                <a:gd name="T65" fmla="*/ 73809 h 77031"/>
                <a:gd name="T66" fmla="*/ 27509 w 39856"/>
                <a:gd name="T67" fmla="*/ 73809 h 77031"/>
                <a:gd name="T68" fmla="*/ 24693 w 39856"/>
                <a:gd name="T69" fmla="*/ 73809 h 77031"/>
                <a:gd name="T70" fmla="*/ 21573 w 39856"/>
                <a:gd name="T71" fmla="*/ 73809 h 77031"/>
                <a:gd name="T72" fmla="*/ 18441 w 39856"/>
                <a:gd name="T73" fmla="*/ 73809 h 77031"/>
                <a:gd name="T74" fmla="*/ 18441 w 39856"/>
                <a:gd name="T75" fmla="*/ 70880 h 77031"/>
                <a:gd name="T76" fmla="*/ 15321 w 39856"/>
                <a:gd name="T77" fmla="*/ 70880 h 77031"/>
                <a:gd name="T78" fmla="*/ 12504 w 39856"/>
                <a:gd name="T79" fmla="*/ 67659 h 77031"/>
                <a:gd name="T80" fmla="*/ 9385 w 39856"/>
                <a:gd name="T81" fmla="*/ 64730 h 77031"/>
                <a:gd name="T82" fmla="*/ 6252 w 39856"/>
                <a:gd name="T83" fmla="*/ 61508 h 77031"/>
                <a:gd name="T84" fmla="*/ 6252 w 39856"/>
                <a:gd name="T85" fmla="*/ 58580 h 77031"/>
                <a:gd name="T86" fmla="*/ 3120 w 39856"/>
                <a:gd name="T87" fmla="*/ 58580 h 77031"/>
                <a:gd name="T88" fmla="*/ 3120 w 39856"/>
                <a:gd name="T89" fmla="*/ 52429 h 77031"/>
                <a:gd name="T90" fmla="*/ 0 w 39856"/>
                <a:gd name="T91" fmla="*/ 49208 h 77031"/>
                <a:gd name="T92" fmla="*/ 0 w 39856"/>
                <a:gd name="T93" fmla="*/ 30756 h 77031"/>
                <a:gd name="T94" fmla="*/ 3120 w 39856"/>
                <a:gd name="T95" fmla="*/ 27830 h 77031"/>
                <a:gd name="T96" fmla="*/ 3120 w 39856"/>
                <a:gd name="T97" fmla="*/ 21679 h 77031"/>
                <a:gd name="T98" fmla="*/ 6252 w 39856"/>
                <a:gd name="T99" fmla="*/ 18453 h 77031"/>
                <a:gd name="T100" fmla="*/ 9385 w 39856"/>
                <a:gd name="T101" fmla="*/ 15528 h 77031"/>
                <a:gd name="T102" fmla="*/ 9385 w 39856"/>
                <a:gd name="T103" fmla="*/ 12302 h 77031"/>
                <a:gd name="T104" fmla="*/ 12504 w 39856"/>
                <a:gd name="T105" fmla="*/ 9377 h 77031"/>
                <a:gd name="T106" fmla="*/ 15321 w 39856"/>
                <a:gd name="T107" fmla="*/ 6151 h 77031"/>
                <a:gd name="T108" fmla="*/ 18441 w 39856"/>
                <a:gd name="T109" fmla="*/ 6151 h 77031"/>
                <a:gd name="T110" fmla="*/ 21573 w 39856"/>
                <a:gd name="T111" fmla="*/ 3225 h 77031"/>
                <a:gd name="T112" fmla="*/ 30642 w 39856"/>
                <a:gd name="T113" fmla="*/ 3225 h 77031"/>
                <a:gd name="T114" fmla="*/ 33762 w 39856"/>
                <a:gd name="T115" fmla="*/ 0 h 77031"/>
                <a:gd name="T116" fmla="*/ 0 w 39856"/>
                <a:gd name="T117" fmla="*/ 0 h 77031"/>
                <a:gd name="T118" fmla="*/ 39856 w 39856"/>
                <a:gd name="T119" fmla="*/ 77031 h 77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39856" h="77031">
                  <a:moveTo>
                    <a:pt x="33762" y="0"/>
                  </a:moveTo>
                  <a:lnTo>
                    <a:pt x="39698" y="0"/>
                  </a:lnTo>
                  <a:lnTo>
                    <a:pt x="39856" y="0"/>
                  </a:lnTo>
                  <a:lnTo>
                    <a:pt x="39856" y="15528"/>
                  </a:lnTo>
                  <a:lnTo>
                    <a:pt x="36894" y="15528"/>
                  </a:lnTo>
                  <a:lnTo>
                    <a:pt x="33762" y="15528"/>
                  </a:lnTo>
                  <a:lnTo>
                    <a:pt x="30642" y="15528"/>
                  </a:lnTo>
                  <a:lnTo>
                    <a:pt x="30642" y="18453"/>
                  </a:lnTo>
                  <a:lnTo>
                    <a:pt x="27509" y="18453"/>
                  </a:lnTo>
                  <a:lnTo>
                    <a:pt x="27509" y="21679"/>
                  </a:lnTo>
                  <a:lnTo>
                    <a:pt x="24693" y="24605"/>
                  </a:lnTo>
                  <a:lnTo>
                    <a:pt x="24693" y="27830"/>
                  </a:lnTo>
                  <a:lnTo>
                    <a:pt x="24693" y="30756"/>
                  </a:lnTo>
                  <a:lnTo>
                    <a:pt x="39856" y="30756"/>
                  </a:lnTo>
                  <a:lnTo>
                    <a:pt x="39856" y="43057"/>
                  </a:lnTo>
                  <a:lnTo>
                    <a:pt x="24693" y="43057"/>
                  </a:lnTo>
                  <a:lnTo>
                    <a:pt x="24693" y="46279"/>
                  </a:lnTo>
                  <a:lnTo>
                    <a:pt x="24693" y="49208"/>
                  </a:lnTo>
                  <a:lnTo>
                    <a:pt x="24693" y="52429"/>
                  </a:lnTo>
                  <a:lnTo>
                    <a:pt x="24693" y="55358"/>
                  </a:lnTo>
                  <a:lnTo>
                    <a:pt x="27509" y="55358"/>
                  </a:lnTo>
                  <a:lnTo>
                    <a:pt x="27509" y="58580"/>
                  </a:lnTo>
                  <a:lnTo>
                    <a:pt x="30642" y="58580"/>
                  </a:lnTo>
                  <a:lnTo>
                    <a:pt x="30642" y="61508"/>
                  </a:lnTo>
                  <a:lnTo>
                    <a:pt x="33762" y="61508"/>
                  </a:lnTo>
                  <a:lnTo>
                    <a:pt x="36894" y="61508"/>
                  </a:lnTo>
                  <a:lnTo>
                    <a:pt x="39698" y="61508"/>
                  </a:lnTo>
                  <a:lnTo>
                    <a:pt x="39856" y="61508"/>
                  </a:lnTo>
                  <a:lnTo>
                    <a:pt x="39856" y="77031"/>
                  </a:lnTo>
                  <a:lnTo>
                    <a:pt x="36894" y="77031"/>
                  </a:lnTo>
                  <a:lnTo>
                    <a:pt x="33762" y="77031"/>
                  </a:lnTo>
                  <a:lnTo>
                    <a:pt x="30642" y="77031"/>
                  </a:lnTo>
                  <a:lnTo>
                    <a:pt x="30642" y="73809"/>
                  </a:lnTo>
                  <a:lnTo>
                    <a:pt x="27509" y="73809"/>
                  </a:lnTo>
                  <a:lnTo>
                    <a:pt x="24693" y="73809"/>
                  </a:lnTo>
                  <a:lnTo>
                    <a:pt x="21573" y="73809"/>
                  </a:lnTo>
                  <a:lnTo>
                    <a:pt x="18441" y="73809"/>
                  </a:lnTo>
                  <a:lnTo>
                    <a:pt x="18441" y="70880"/>
                  </a:lnTo>
                  <a:lnTo>
                    <a:pt x="15321" y="70880"/>
                  </a:lnTo>
                  <a:lnTo>
                    <a:pt x="12504" y="67659"/>
                  </a:lnTo>
                  <a:lnTo>
                    <a:pt x="9385" y="64730"/>
                  </a:lnTo>
                  <a:lnTo>
                    <a:pt x="6252" y="61508"/>
                  </a:lnTo>
                  <a:lnTo>
                    <a:pt x="6252" y="58580"/>
                  </a:lnTo>
                  <a:lnTo>
                    <a:pt x="3120" y="58580"/>
                  </a:lnTo>
                  <a:lnTo>
                    <a:pt x="3120" y="52429"/>
                  </a:lnTo>
                  <a:lnTo>
                    <a:pt x="0" y="49208"/>
                  </a:lnTo>
                  <a:lnTo>
                    <a:pt x="0" y="30756"/>
                  </a:lnTo>
                  <a:lnTo>
                    <a:pt x="3120" y="27830"/>
                  </a:lnTo>
                  <a:lnTo>
                    <a:pt x="3120" y="21679"/>
                  </a:lnTo>
                  <a:lnTo>
                    <a:pt x="6252" y="18453"/>
                  </a:lnTo>
                  <a:lnTo>
                    <a:pt x="9385" y="15528"/>
                  </a:lnTo>
                  <a:lnTo>
                    <a:pt x="9385" y="12302"/>
                  </a:lnTo>
                  <a:lnTo>
                    <a:pt x="12504" y="9377"/>
                  </a:lnTo>
                  <a:lnTo>
                    <a:pt x="15321" y="6151"/>
                  </a:lnTo>
                  <a:lnTo>
                    <a:pt x="18441" y="6151"/>
                  </a:lnTo>
                  <a:lnTo>
                    <a:pt x="21573" y="3225"/>
                  </a:lnTo>
                  <a:lnTo>
                    <a:pt x="30642" y="3225"/>
                  </a:lnTo>
                  <a:lnTo>
                    <a:pt x="33762"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1" name="Shape 74861"/>
            <p:cNvSpPr>
              <a:spLocks/>
            </p:cNvSpPr>
            <p:nvPr/>
          </p:nvSpPr>
          <p:spPr bwMode="auto">
            <a:xfrm>
              <a:off x="851105" y="110703"/>
              <a:ext cx="36420" cy="24602"/>
            </a:xfrm>
            <a:custGeom>
              <a:avLst/>
              <a:gdLst>
                <a:gd name="T0" fmla="*/ 12043 w 36420"/>
                <a:gd name="T1" fmla="*/ 0 h 24602"/>
                <a:gd name="T2" fmla="*/ 36420 w 36420"/>
                <a:gd name="T3" fmla="*/ 0 h 24602"/>
                <a:gd name="T4" fmla="*/ 36420 w 36420"/>
                <a:gd name="T5" fmla="*/ 2929 h 24602"/>
                <a:gd name="T6" fmla="*/ 33604 w 36420"/>
                <a:gd name="T7" fmla="*/ 2929 h 24602"/>
                <a:gd name="T8" fmla="*/ 33604 w 36420"/>
                <a:gd name="T9" fmla="*/ 6151 h 24602"/>
                <a:gd name="T10" fmla="*/ 33604 w 36420"/>
                <a:gd name="T11" fmla="*/ 9079 h 24602"/>
                <a:gd name="T12" fmla="*/ 30484 w 36420"/>
                <a:gd name="T13" fmla="*/ 9079 h 24602"/>
                <a:gd name="T14" fmla="*/ 30484 w 36420"/>
                <a:gd name="T15" fmla="*/ 12301 h 24602"/>
                <a:gd name="T16" fmla="*/ 27351 w 36420"/>
                <a:gd name="T17" fmla="*/ 12301 h 24602"/>
                <a:gd name="T18" fmla="*/ 27351 w 36420"/>
                <a:gd name="T19" fmla="*/ 15230 h 24602"/>
                <a:gd name="T20" fmla="*/ 24232 w 36420"/>
                <a:gd name="T21" fmla="*/ 15230 h 24602"/>
                <a:gd name="T22" fmla="*/ 24232 w 36420"/>
                <a:gd name="T23" fmla="*/ 18451 h 24602"/>
                <a:gd name="T24" fmla="*/ 18295 w 36420"/>
                <a:gd name="T25" fmla="*/ 18451 h 24602"/>
                <a:gd name="T26" fmla="*/ 18295 w 36420"/>
                <a:gd name="T27" fmla="*/ 21380 h 24602"/>
                <a:gd name="T28" fmla="*/ 9227 w 36420"/>
                <a:gd name="T29" fmla="*/ 21380 h 24602"/>
                <a:gd name="T30" fmla="*/ 6094 w 36420"/>
                <a:gd name="T31" fmla="*/ 24602 h 24602"/>
                <a:gd name="T32" fmla="*/ 0 w 36420"/>
                <a:gd name="T33" fmla="*/ 24602 h 24602"/>
                <a:gd name="T34" fmla="*/ 0 w 36420"/>
                <a:gd name="T35" fmla="*/ 9079 h 24602"/>
                <a:gd name="T36" fmla="*/ 2974 w 36420"/>
                <a:gd name="T37" fmla="*/ 9079 h 24602"/>
                <a:gd name="T38" fmla="*/ 6094 w 36420"/>
                <a:gd name="T39" fmla="*/ 9079 h 24602"/>
                <a:gd name="T40" fmla="*/ 9227 w 36420"/>
                <a:gd name="T41" fmla="*/ 9079 h 24602"/>
                <a:gd name="T42" fmla="*/ 9227 w 36420"/>
                <a:gd name="T43" fmla="*/ 6151 h 24602"/>
                <a:gd name="T44" fmla="*/ 12043 w 36420"/>
                <a:gd name="T45" fmla="*/ 6151 h 24602"/>
                <a:gd name="T46" fmla="*/ 12043 w 36420"/>
                <a:gd name="T47" fmla="*/ 2929 h 24602"/>
                <a:gd name="T48" fmla="*/ 12043 w 36420"/>
                <a:gd name="T49" fmla="*/ 0 h 24602"/>
                <a:gd name="T50" fmla="*/ 0 w 36420"/>
                <a:gd name="T51" fmla="*/ 0 h 24602"/>
                <a:gd name="T52" fmla="*/ 36420 w 36420"/>
                <a:gd name="T53" fmla="*/ 24602 h 2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6420" h="24602">
                  <a:moveTo>
                    <a:pt x="12043" y="0"/>
                  </a:moveTo>
                  <a:lnTo>
                    <a:pt x="36420" y="0"/>
                  </a:lnTo>
                  <a:lnTo>
                    <a:pt x="36420" y="2929"/>
                  </a:lnTo>
                  <a:lnTo>
                    <a:pt x="33604" y="2929"/>
                  </a:lnTo>
                  <a:lnTo>
                    <a:pt x="33604" y="6151"/>
                  </a:lnTo>
                  <a:lnTo>
                    <a:pt x="33604" y="9079"/>
                  </a:lnTo>
                  <a:lnTo>
                    <a:pt x="30484" y="9079"/>
                  </a:lnTo>
                  <a:lnTo>
                    <a:pt x="30484" y="12301"/>
                  </a:lnTo>
                  <a:lnTo>
                    <a:pt x="27351" y="12301"/>
                  </a:lnTo>
                  <a:lnTo>
                    <a:pt x="27351" y="15230"/>
                  </a:lnTo>
                  <a:lnTo>
                    <a:pt x="24232" y="15230"/>
                  </a:lnTo>
                  <a:lnTo>
                    <a:pt x="24232" y="18451"/>
                  </a:lnTo>
                  <a:lnTo>
                    <a:pt x="18295" y="18451"/>
                  </a:lnTo>
                  <a:lnTo>
                    <a:pt x="18295" y="21380"/>
                  </a:lnTo>
                  <a:lnTo>
                    <a:pt x="9227" y="21380"/>
                  </a:lnTo>
                  <a:lnTo>
                    <a:pt x="6094" y="24602"/>
                  </a:lnTo>
                  <a:lnTo>
                    <a:pt x="0" y="24602"/>
                  </a:lnTo>
                  <a:lnTo>
                    <a:pt x="0" y="9079"/>
                  </a:lnTo>
                  <a:lnTo>
                    <a:pt x="2974" y="9079"/>
                  </a:lnTo>
                  <a:lnTo>
                    <a:pt x="6094" y="9079"/>
                  </a:lnTo>
                  <a:lnTo>
                    <a:pt x="9227" y="9079"/>
                  </a:lnTo>
                  <a:lnTo>
                    <a:pt x="9227" y="6151"/>
                  </a:lnTo>
                  <a:lnTo>
                    <a:pt x="12043" y="6151"/>
                  </a:lnTo>
                  <a:lnTo>
                    <a:pt x="12043" y="2929"/>
                  </a:lnTo>
                  <a:lnTo>
                    <a:pt x="12043"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2" name="Shape 74862"/>
            <p:cNvSpPr>
              <a:spLocks/>
            </p:cNvSpPr>
            <p:nvPr/>
          </p:nvSpPr>
          <p:spPr bwMode="auto">
            <a:xfrm>
              <a:off x="851105" y="58274"/>
              <a:ext cx="36420" cy="43057"/>
            </a:xfrm>
            <a:custGeom>
              <a:avLst/>
              <a:gdLst>
                <a:gd name="T0" fmla="*/ 0 w 36420"/>
                <a:gd name="T1" fmla="*/ 0 h 43057"/>
                <a:gd name="T2" fmla="*/ 6094 w 36420"/>
                <a:gd name="T3" fmla="*/ 0 h 43057"/>
                <a:gd name="T4" fmla="*/ 9227 w 36420"/>
                <a:gd name="T5" fmla="*/ 3225 h 43057"/>
                <a:gd name="T6" fmla="*/ 15163 w 36420"/>
                <a:gd name="T7" fmla="*/ 3225 h 43057"/>
                <a:gd name="T8" fmla="*/ 21415 w 36420"/>
                <a:gd name="T9" fmla="*/ 6151 h 43057"/>
                <a:gd name="T10" fmla="*/ 24232 w 36420"/>
                <a:gd name="T11" fmla="*/ 6151 h 43057"/>
                <a:gd name="T12" fmla="*/ 24232 w 36420"/>
                <a:gd name="T13" fmla="*/ 9377 h 43057"/>
                <a:gd name="T14" fmla="*/ 27351 w 36420"/>
                <a:gd name="T15" fmla="*/ 12302 h 43057"/>
                <a:gd name="T16" fmla="*/ 30484 w 36420"/>
                <a:gd name="T17" fmla="*/ 15528 h 43057"/>
                <a:gd name="T18" fmla="*/ 30484 w 36420"/>
                <a:gd name="T19" fmla="*/ 18453 h 43057"/>
                <a:gd name="T20" fmla="*/ 33604 w 36420"/>
                <a:gd name="T21" fmla="*/ 21679 h 43057"/>
                <a:gd name="T22" fmla="*/ 33604 w 36420"/>
                <a:gd name="T23" fmla="*/ 24605 h 43057"/>
                <a:gd name="T24" fmla="*/ 36420 w 36420"/>
                <a:gd name="T25" fmla="*/ 27830 h 43057"/>
                <a:gd name="T26" fmla="*/ 36420 w 36420"/>
                <a:gd name="T27" fmla="*/ 43057 h 43057"/>
                <a:gd name="T28" fmla="*/ 0 w 36420"/>
                <a:gd name="T29" fmla="*/ 43057 h 43057"/>
                <a:gd name="T30" fmla="*/ 0 w 36420"/>
                <a:gd name="T31" fmla="*/ 30756 h 43057"/>
                <a:gd name="T32" fmla="*/ 15163 w 36420"/>
                <a:gd name="T33" fmla="*/ 30756 h 43057"/>
                <a:gd name="T34" fmla="*/ 15163 w 36420"/>
                <a:gd name="T35" fmla="*/ 27830 h 43057"/>
                <a:gd name="T36" fmla="*/ 12043 w 36420"/>
                <a:gd name="T37" fmla="*/ 27830 h 43057"/>
                <a:gd name="T38" fmla="*/ 12043 w 36420"/>
                <a:gd name="T39" fmla="*/ 24605 h 43057"/>
                <a:gd name="T40" fmla="*/ 12043 w 36420"/>
                <a:gd name="T41" fmla="*/ 21679 h 43057"/>
                <a:gd name="T42" fmla="*/ 12043 w 36420"/>
                <a:gd name="T43" fmla="*/ 18453 h 43057"/>
                <a:gd name="T44" fmla="*/ 9227 w 36420"/>
                <a:gd name="T45" fmla="*/ 18453 h 43057"/>
                <a:gd name="T46" fmla="*/ 9227 w 36420"/>
                <a:gd name="T47" fmla="*/ 15528 h 43057"/>
                <a:gd name="T48" fmla="*/ 6094 w 36420"/>
                <a:gd name="T49" fmla="*/ 15528 h 43057"/>
                <a:gd name="T50" fmla="*/ 2974 w 36420"/>
                <a:gd name="T51" fmla="*/ 15528 h 43057"/>
                <a:gd name="T52" fmla="*/ 0 w 36420"/>
                <a:gd name="T53" fmla="*/ 15528 h 43057"/>
                <a:gd name="T54" fmla="*/ 0 w 36420"/>
                <a:gd name="T55" fmla="*/ 0 h 43057"/>
                <a:gd name="T56" fmla="*/ 0 w 36420"/>
                <a:gd name="T57" fmla="*/ 0 h 43057"/>
                <a:gd name="T58" fmla="*/ 36420 w 36420"/>
                <a:gd name="T59" fmla="*/ 43057 h 4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6420" h="43057">
                  <a:moveTo>
                    <a:pt x="0" y="0"/>
                  </a:moveTo>
                  <a:lnTo>
                    <a:pt x="6094" y="0"/>
                  </a:lnTo>
                  <a:lnTo>
                    <a:pt x="9227" y="3225"/>
                  </a:lnTo>
                  <a:lnTo>
                    <a:pt x="15163" y="3225"/>
                  </a:lnTo>
                  <a:lnTo>
                    <a:pt x="21415" y="6151"/>
                  </a:lnTo>
                  <a:lnTo>
                    <a:pt x="24232" y="6151"/>
                  </a:lnTo>
                  <a:lnTo>
                    <a:pt x="24232" y="9377"/>
                  </a:lnTo>
                  <a:lnTo>
                    <a:pt x="27351" y="12302"/>
                  </a:lnTo>
                  <a:lnTo>
                    <a:pt x="30484" y="15528"/>
                  </a:lnTo>
                  <a:lnTo>
                    <a:pt x="30484" y="18453"/>
                  </a:lnTo>
                  <a:lnTo>
                    <a:pt x="33604" y="21679"/>
                  </a:lnTo>
                  <a:lnTo>
                    <a:pt x="33604" y="24605"/>
                  </a:lnTo>
                  <a:lnTo>
                    <a:pt x="36420" y="27830"/>
                  </a:lnTo>
                  <a:lnTo>
                    <a:pt x="36420" y="43057"/>
                  </a:lnTo>
                  <a:lnTo>
                    <a:pt x="0" y="43057"/>
                  </a:lnTo>
                  <a:lnTo>
                    <a:pt x="0" y="30756"/>
                  </a:lnTo>
                  <a:lnTo>
                    <a:pt x="15163" y="30756"/>
                  </a:lnTo>
                  <a:lnTo>
                    <a:pt x="15163" y="27830"/>
                  </a:lnTo>
                  <a:lnTo>
                    <a:pt x="12043" y="27830"/>
                  </a:lnTo>
                  <a:lnTo>
                    <a:pt x="12043" y="24605"/>
                  </a:lnTo>
                  <a:lnTo>
                    <a:pt x="12043" y="21679"/>
                  </a:lnTo>
                  <a:lnTo>
                    <a:pt x="12043" y="18453"/>
                  </a:lnTo>
                  <a:lnTo>
                    <a:pt x="9227" y="18453"/>
                  </a:lnTo>
                  <a:lnTo>
                    <a:pt x="9227" y="15528"/>
                  </a:lnTo>
                  <a:lnTo>
                    <a:pt x="6094" y="15528"/>
                  </a:lnTo>
                  <a:lnTo>
                    <a:pt x="2974" y="15528"/>
                  </a:lnTo>
                  <a:lnTo>
                    <a:pt x="0" y="155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3" name="Shape 74863"/>
            <p:cNvSpPr>
              <a:spLocks/>
            </p:cNvSpPr>
            <p:nvPr/>
          </p:nvSpPr>
          <p:spPr bwMode="auto">
            <a:xfrm>
              <a:off x="890658" y="61499"/>
              <a:ext cx="112854" cy="70584"/>
            </a:xfrm>
            <a:custGeom>
              <a:avLst/>
              <a:gdLst>
                <a:gd name="T0" fmla="*/ 3120 w 112854"/>
                <a:gd name="T1" fmla="*/ 0 h 70584"/>
                <a:gd name="T2" fmla="*/ 27509 w 112854"/>
                <a:gd name="T3" fmla="*/ 0 h 70584"/>
                <a:gd name="T4" fmla="*/ 45950 w 112854"/>
                <a:gd name="T5" fmla="*/ 27530 h 70584"/>
                <a:gd name="T6" fmla="*/ 45950 w 112854"/>
                <a:gd name="T7" fmla="*/ 0 h 70584"/>
                <a:gd name="T8" fmla="*/ 67207 w 112854"/>
                <a:gd name="T9" fmla="*/ 0 h 70584"/>
                <a:gd name="T10" fmla="*/ 67207 w 112854"/>
                <a:gd name="T11" fmla="*/ 27530 h 70584"/>
                <a:gd name="T12" fmla="*/ 85345 w 112854"/>
                <a:gd name="T13" fmla="*/ 0 h 70584"/>
                <a:gd name="T14" fmla="*/ 110038 w 112854"/>
                <a:gd name="T15" fmla="*/ 0 h 70584"/>
                <a:gd name="T16" fmla="*/ 82528 w 112854"/>
                <a:gd name="T17" fmla="*/ 33681 h 70584"/>
                <a:gd name="T18" fmla="*/ 112854 w 112854"/>
                <a:gd name="T19" fmla="*/ 70584 h 70584"/>
                <a:gd name="T20" fmla="*/ 85345 w 112854"/>
                <a:gd name="T21" fmla="*/ 70584 h 70584"/>
                <a:gd name="T22" fmla="*/ 67207 w 112854"/>
                <a:gd name="T23" fmla="*/ 39831 h 70584"/>
                <a:gd name="T24" fmla="*/ 67207 w 112854"/>
                <a:gd name="T25" fmla="*/ 70584 h 70584"/>
                <a:gd name="T26" fmla="*/ 45950 w 112854"/>
                <a:gd name="T27" fmla="*/ 70584 h 70584"/>
                <a:gd name="T28" fmla="*/ 45950 w 112854"/>
                <a:gd name="T29" fmla="*/ 39831 h 70584"/>
                <a:gd name="T30" fmla="*/ 27509 w 112854"/>
                <a:gd name="T31" fmla="*/ 70584 h 70584"/>
                <a:gd name="T32" fmla="*/ 0 w 112854"/>
                <a:gd name="T33" fmla="*/ 70584 h 70584"/>
                <a:gd name="T34" fmla="*/ 30629 w 112854"/>
                <a:gd name="T35" fmla="*/ 33681 h 70584"/>
                <a:gd name="T36" fmla="*/ 3120 w 112854"/>
                <a:gd name="T37" fmla="*/ 0 h 70584"/>
                <a:gd name="T38" fmla="*/ 0 w 112854"/>
                <a:gd name="T39" fmla="*/ 0 h 70584"/>
                <a:gd name="T40" fmla="*/ 112854 w 112854"/>
                <a:gd name="T41" fmla="*/ 70584 h 70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12854" h="70584">
                  <a:moveTo>
                    <a:pt x="3120" y="0"/>
                  </a:moveTo>
                  <a:lnTo>
                    <a:pt x="27509" y="0"/>
                  </a:lnTo>
                  <a:lnTo>
                    <a:pt x="45950" y="27530"/>
                  </a:lnTo>
                  <a:lnTo>
                    <a:pt x="45950" y="0"/>
                  </a:lnTo>
                  <a:lnTo>
                    <a:pt x="67207" y="0"/>
                  </a:lnTo>
                  <a:lnTo>
                    <a:pt x="67207" y="27530"/>
                  </a:lnTo>
                  <a:lnTo>
                    <a:pt x="85345" y="0"/>
                  </a:lnTo>
                  <a:lnTo>
                    <a:pt x="110038" y="0"/>
                  </a:lnTo>
                  <a:lnTo>
                    <a:pt x="82528" y="33681"/>
                  </a:lnTo>
                  <a:lnTo>
                    <a:pt x="112854" y="70584"/>
                  </a:lnTo>
                  <a:lnTo>
                    <a:pt x="85345" y="70584"/>
                  </a:lnTo>
                  <a:lnTo>
                    <a:pt x="67207" y="39831"/>
                  </a:lnTo>
                  <a:lnTo>
                    <a:pt x="67207" y="70584"/>
                  </a:lnTo>
                  <a:lnTo>
                    <a:pt x="45950" y="70584"/>
                  </a:lnTo>
                  <a:lnTo>
                    <a:pt x="45950" y="39831"/>
                  </a:lnTo>
                  <a:lnTo>
                    <a:pt x="27509" y="70584"/>
                  </a:lnTo>
                  <a:lnTo>
                    <a:pt x="0" y="70584"/>
                  </a:lnTo>
                  <a:lnTo>
                    <a:pt x="30629" y="33681"/>
                  </a:lnTo>
                  <a:lnTo>
                    <a:pt x="312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4" name="Shape 74864"/>
            <p:cNvSpPr>
              <a:spLocks/>
            </p:cNvSpPr>
            <p:nvPr/>
          </p:nvSpPr>
          <p:spPr bwMode="auto">
            <a:xfrm>
              <a:off x="1000695" y="61499"/>
              <a:ext cx="45641" cy="89035"/>
            </a:xfrm>
            <a:custGeom>
              <a:avLst/>
              <a:gdLst>
                <a:gd name="T0" fmla="*/ 21257 w 45641"/>
                <a:gd name="T1" fmla="*/ 0 h 89035"/>
                <a:gd name="T2" fmla="*/ 45641 w 45641"/>
                <a:gd name="T3" fmla="*/ 0 h 89035"/>
                <a:gd name="T4" fmla="*/ 45641 w 45641"/>
                <a:gd name="T5" fmla="*/ 15228 h 89035"/>
                <a:gd name="T6" fmla="*/ 39395 w 45641"/>
                <a:gd name="T7" fmla="*/ 15228 h 89035"/>
                <a:gd name="T8" fmla="*/ 39395 w 45641"/>
                <a:gd name="T9" fmla="*/ 21379 h 89035"/>
                <a:gd name="T10" fmla="*/ 39395 w 45641"/>
                <a:gd name="T11" fmla="*/ 24605 h 89035"/>
                <a:gd name="T12" fmla="*/ 39395 w 45641"/>
                <a:gd name="T13" fmla="*/ 27530 h 89035"/>
                <a:gd name="T14" fmla="*/ 39395 w 45641"/>
                <a:gd name="T15" fmla="*/ 30756 h 89035"/>
                <a:gd name="T16" fmla="*/ 39395 w 45641"/>
                <a:gd name="T17" fmla="*/ 33681 h 89035"/>
                <a:gd name="T18" fmla="*/ 39395 w 45641"/>
                <a:gd name="T19" fmla="*/ 36903 h 89035"/>
                <a:gd name="T20" fmla="*/ 39395 w 45641"/>
                <a:gd name="T21" fmla="*/ 43053 h 89035"/>
                <a:gd name="T22" fmla="*/ 36578 w 45641"/>
                <a:gd name="T23" fmla="*/ 43053 h 89035"/>
                <a:gd name="T24" fmla="*/ 36578 w 45641"/>
                <a:gd name="T25" fmla="*/ 45983 h 89035"/>
                <a:gd name="T26" fmla="*/ 36578 w 45641"/>
                <a:gd name="T27" fmla="*/ 49203 h 89035"/>
                <a:gd name="T28" fmla="*/ 36578 w 45641"/>
                <a:gd name="T29" fmla="*/ 52132 h 89035"/>
                <a:gd name="T30" fmla="*/ 33446 w 45641"/>
                <a:gd name="T31" fmla="*/ 52132 h 89035"/>
                <a:gd name="T32" fmla="*/ 33446 w 45641"/>
                <a:gd name="T33" fmla="*/ 55354 h 89035"/>
                <a:gd name="T34" fmla="*/ 45641 w 45641"/>
                <a:gd name="T35" fmla="*/ 55354 h 89035"/>
                <a:gd name="T36" fmla="*/ 45641 w 45641"/>
                <a:gd name="T37" fmla="*/ 70584 h 89035"/>
                <a:gd name="T38" fmla="*/ 21257 w 45641"/>
                <a:gd name="T39" fmla="*/ 70584 h 89035"/>
                <a:gd name="T40" fmla="*/ 21257 w 45641"/>
                <a:gd name="T41" fmla="*/ 89035 h 89035"/>
                <a:gd name="T42" fmla="*/ 2817 w 45641"/>
                <a:gd name="T43" fmla="*/ 89035 h 89035"/>
                <a:gd name="T44" fmla="*/ 0 w 45641"/>
                <a:gd name="T45" fmla="*/ 55354 h 89035"/>
                <a:gd name="T46" fmla="*/ 9069 w 45641"/>
                <a:gd name="T47" fmla="*/ 55354 h 89035"/>
                <a:gd name="T48" fmla="*/ 12189 w 45641"/>
                <a:gd name="T49" fmla="*/ 55354 h 89035"/>
                <a:gd name="T50" fmla="*/ 12189 w 45641"/>
                <a:gd name="T51" fmla="*/ 49203 h 89035"/>
                <a:gd name="T52" fmla="*/ 15005 w 45641"/>
                <a:gd name="T53" fmla="*/ 45983 h 89035"/>
                <a:gd name="T54" fmla="*/ 15005 w 45641"/>
                <a:gd name="T55" fmla="*/ 43053 h 89035"/>
                <a:gd name="T56" fmla="*/ 18137 w 45641"/>
                <a:gd name="T57" fmla="*/ 39831 h 89035"/>
                <a:gd name="T58" fmla="*/ 18137 w 45641"/>
                <a:gd name="T59" fmla="*/ 27530 h 89035"/>
                <a:gd name="T60" fmla="*/ 21257 w 45641"/>
                <a:gd name="T61" fmla="*/ 24605 h 89035"/>
                <a:gd name="T62" fmla="*/ 21257 w 45641"/>
                <a:gd name="T63" fmla="*/ 0 h 89035"/>
                <a:gd name="T64" fmla="*/ 0 w 45641"/>
                <a:gd name="T65" fmla="*/ 0 h 89035"/>
                <a:gd name="T66" fmla="*/ 45641 w 45641"/>
                <a:gd name="T67" fmla="*/ 89035 h 89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45641" h="89035">
                  <a:moveTo>
                    <a:pt x="21257" y="0"/>
                  </a:moveTo>
                  <a:lnTo>
                    <a:pt x="45641" y="0"/>
                  </a:lnTo>
                  <a:lnTo>
                    <a:pt x="45641" y="15228"/>
                  </a:lnTo>
                  <a:lnTo>
                    <a:pt x="39395" y="15228"/>
                  </a:lnTo>
                  <a:lnTo>
                    <a:pt x="39395" y="21379"/>
                  </a:lnTo>
                  <a:lnTo>
                    <a:pt x="39395" y="24605"/>
                  </a:lnTo>
                  <a:lnTo>
                    <a:pt x="39395" y="27530"/>
                  </a:lnTo>
                  <a:lnTo>
                    <a:pt x="39395" y="30756"/>
                  </a:lnTo>
                  <a:lnTo>
                    <a:pt x="39395" y="33681"/>
                  </a:lnTo>
                  <a:lnTo>
                    <a:pt x="39395" y="36903"/>
                  </a:lnTo>
                  <a:lnTo>
                    <a:pt x="39395" y="43053"/>
                  </a:lnTo>
                  <a:lnTo>
                    <a:pt x="36578" y="43053"/>
                  </a:lnTo>
                  <a:lnTo>
                    <a:pt x="36578" y="45983"/>
                  </a:lnTo>
                  <a:lnTo>
                    <a:pt x="36578" y="49203"/>
                  </a:lnTo>
                  <a:lnTo>
                    <a:pt x="36578" y="52132"/>
                  </a:lnTo>
                  <a:lnTo>
                    <a:pt x="33446" y="52132"/>
                  </a:lnTo>
                  <a:lnTo>
                    <a:pt x="33446" y="55354"/>
                  </a:lnTo>
                  <a:lnTo>
                    <a:pt x="45641" y="55354"/>
                  </a:lnTo>
                  <a:lnTo>
                    <a:pt x="45641" y="70584"/>
                  </a:lnTo>
                  <a:lnTo>
                    <a:pt x="21257" y="70584"/>
                  </a:lnTo>
                  <a:lnTo>
                    <a:pt x="21257" y="89035"/>
                  </a:lnTo>
                  <a:lnTo>
                    <a:pt x="2817" y="89035"/>
                  </a:lnTo>
                  <a:lnTo>
                    <a:pt x="0" y="55354"/>
                  </a:lnTo>
                  <a:lnTo>
                    <a:pt x="9069" y="55354"/>
                  </a:lnTo>
                  <a:lnTo>
                    <a:pt x="12189" y="55354"/>
                  </a:lnTo>
                  <a:lnTo>
                    <a:pt x="12189" y="49203"/>
                  </a:lnTo>
                  <a:lnTo>
                    <a:pt x="15005" y="45983"/>
                  </a:lnTo>
                  <a:lnTo>
                    <a:pt x="15005" y="43053"/>
                  </a:lnTo>
                  <a:lnTo>
                    <a:pt x="18137" y="39831"/>
                  </a:lnTo>
                  <a:lnTo>
                    <a:pt x="18137" y="27530"/>
                  </a:lnTo>
                  <a:lnTo>
                    <a:pt x="21257" y="24605"/>
                  </a:lnTo>
                  <a:lnTo>
                    <a:pt x="21257"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5" name="Shape 74865"/>
            <p:cNvSpPr>
              <a:spLocks/>
            </p:cNvSpPr>
            <p:nvPr/>
          </p:nvSpPr>
          <p:spPr bwMode="auto">
            <a:xfrm>
              <a:off x="1046336" y="61499"/>
              <a:ext cx="45641" cy="89035"/>
            </a:xfrm>
            <a:custGeom>
              <a:avLst/>
              <a:gdLst>
                <a:gd name="T0" fmla="*/ 0 w 45641"/>
                <a:gd name="T1" fmla="*/ 0 h 89035"/>
                <a:gd name="T2" fmla="*/ 36584 w 45641"/>
                <a:gd name="T3" fmla="*/ 0 h 89035"/>
                <a:gd name="T4" fmla="*/ 36584 w 45641"/>
                <a:gd name="T5" fmla="*/ 55354 h 89035"/>
                <a:gd name="T6" fmla="*/ 45641 w 45641"/>
                <a:gd name="T7" fmla="*/ 55354 h 89035"/>
                <a:gd name="T8" fmla="*/ 45641 w 45641"/>
                <a:gd name="T9" fmla="*/ 89035 h 89035"/>
                <a:gd name="T10" fmla="*/ 27516 w 45641"/>
                <a:gd name="T11" fmla="*/ 89035 h 89035"/>
                <a:gd name="T12" fmla="*/ 27516 w 45641"/>
                <a:gd name="T13" fmla="*/ 70584 h 89035"/>
                <a:gd name="T14" fmla="*/ 0 w 45641"/>
                <a:gd name="T15" fmla="*/ 70584 h 89035"/>
                <a:gd name="T16" fmla="*/ 0 w 45641"/>
                <a:gd name="T17" fmla="*/ 55354 h 89035"/>
                <a:gd name="T18" fmla="*/ 12195 w 45641"/>
                <a:gd name="T19" fmla="*/ 55354 h 89035"/>
                <a:gd name="T20" fmla="*/ 12195 w 45641"/>
                <a:gd name="T21" fmla="*/ 15228 h 89035"/>
                <a:gd name="T22" fmla="*/ 0 w 45641"/>
                <a:gd name="T23" fmla="*/ 15228 h 89035"/>
                <a:gd name="T24" fmla="*/ 0 w 45641"/>
                <a:gd name="T25" fmla="*/ 0 h 89035"/>
                <a:gd name="T26" fmla="*/ 0 w 45641"/>
                <a:gd name="T27" fmla="*/ 0 h 89035"/>
                <a:gd name="T28" fmla="*/ 45641 w 45641"/>
                <a:gd name="T29" fmla="*/ 89035 h 89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45641" h="89035">
                  <a:moveTo>
                    <a:pt x="0" y="0"/>
                  </a:moveTo>
                  <a:lnTo>
                    <a:pt x="36584" y="0"/>
                  </a:lnTo>
                  <a:lnTo>
                    <a:pt x="36584" y="55354"/>
                  </a:lnTo>
                  <a:lnTo>
                    <a:pt x="45641" y="55354"/>
                  </a:lnTo>
                  <a:lnTo>
                    <a:pt x="45641" y="89035"/>
                  </a:lnTo>
                  <a:lnTo>
                    <a:pt x="27516" y="89035"/>
                  </a:lnTo>
                  <a:lnTo>
                    <a:pt x="27516" y="70584"/>
                  </a:lnTo>
                  <a:lnTo>
                    <a:pt x="0" y="70584"/>
                  </a:lnTo>
                  <a:lnTo>
                    <a:pt x="0" y="55354"/>
                  </a:lnTo>
                  <a:lnTo>
                    <a:pt x="12195" y="55354"/>
                  </a:lnTo>
                  <a:lnTo>
                    <a:pt x="12195" y="15228"/>
                  </a:lnTo>
                  <a:lnTo>
                    <a:pt x="0" y="152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6" name="Shape 74866"/>
            <p:cNvSpPr>
              <a:spLocks/>
            </p:cNvSpPr>
            <p:nvPr/>
          </p:nvSpPr>
          <p:spPr bwMode="auto">
            <a:xfrm>
              <a:off x="1101361" y="58274"/>
              <a:ext cx="36578" cy="77031"/>
            </a:xfrm>
            <a:custGeom>
              <a:avLst/>
              <a:gdLst>
                <a:gd name="T0" fmla="*/ 33446 w 36578"/>
                <a:gd name="T1" fmla="*/ 0 h 77031"/>
                <a:gd name="T2" fmla="*/ 36578 w 36578"/>
                <a:gd name="T3" fmla="*/ 0 h 77031"/>
                <a:gd name="T4" fmla="*/ 36578 w 36578"/>
                <a:gd name="T5" fmla="*/ 15528 h 77031"/>
                <a:gd name="T6" fmla="*/ 33446 w 36578"/>
                <a:gd name="T7" fmla="*/ 15528 h 77031"/>
                <a:gd name="T8" fmla="*/ 30326 w 36578"/>
                <a:gd name="T9" fmla="*/ 15528 h 77031"/>
                <a:gd name="T10" fmla="*/ 27194 w 36578"/>
                <a:gd name="T11" fmla="*/ 18453 h 77031"/>
                <a:gd name="T12" fmla="*/ 24390 w 36578"/>
                <a:gd name="T13" fmla="*/ 21679 h 77031"/>
                <a:gd name="T14" fmla="*/ 24390 w 36578"/>
                <a:gd name="T15" fmla="*/ 24605 h 77031"/>
                <a:gd name="T16" fmla="*/ 21257 w 36578"/>
                <a:gd name="T17" fmla="*/ 24605 h 77031"/>
                <a:gd name="T18" fmla="*/ 21257 w 36578"/>
                <a:gd name="T19" fmla="*/ 27830 h 77031"/>
                <a:gd name="T20" fmla="*/ 21257 w 36578"/>
                <a:gd name="T21" fmla="*/ 30756 h 77031"/>
                <a:gd name="T22" fmla="*/ 36578 w 36578"/>
                <a:gd name="T23" fmla="*/ 30756 h 77031"/>
                <a:gd name="T24" fmla="*/ 36578 w 36578"/>
                <a:gd name="T25" fmla="*/ 43057 h 77031"/>
                <a:gd name="T26" fmla="*/ 21257 w 36578"/>
                <a:gd name="T27" fmla="*/ 43057 h 77031"/>
                <a:gd name="T28" fmla="*/ 21257 w 36578"/>
                <a:gd name="T29" fmla="*/ 46279 h 77031"/>
                <a:gd name="T30" fmla="*/ 21257 w 36578"/>
                <a:gd name="T31" fmla="*/ 49208 h 77031"/>
                <a:gd name="T32" fmla="*/ 24390 w 36578"/>
                <a:gd name="T33" fmla="*/ 52429 h 77031"/>
                <a:gd name="T34" fmla="*/ 24390 w 36578"/>
                <a:gd name="T35" fmla="*/ 55358 h 77031"/>
                <a:gd name="T36" fmla="*/ 27194 w 36578"/>
                <a:gd name="T37" fmla="*/ 58580 h 77031"/>
                <a:gd name="T38" fmla="*/ 30326 w 36578"/>
                <a:gd name="T39" fmla="*/ 61508 h 77031"/>
                <a:gd name="T40" fmla="*/ 33446 w 36578"/>
                <a:gd name="T41" fmla="*/ 61508 h 77031"/>
                <a:gd name="T42" fmla="*/ 36578 w 36578"/>
                <a:gd name="T43" fmla="*/ 61508 h 77031"/>
                <a:gd name="T44" fmla="*/ 36578 w 36578"/>
                <a:gd name="T45" fmla="*/ 77031 h 77031"/>
                <a:gd name="T46" fmla="*/ 33446 w 36578"/>
                <a:gd name="T47" fmla="*/ 77031 h 77031"/>
                <a:gd name="T48" fmla="*/ 30326 w 36578"/>
                <a:gd name="T49" fmla="*/ 77031 h 77031"/>
                <a:gd name="T50" fmla="*/ 27194 w 36578"/>
                <a:gd name="T51" fmla="*/ 77031 h 77031"/>
                <a:gd name="T52" fmla="*/ 27194 w 36578"/>
                <a:gd name="T53" fmla="*/ 73809 h 77031"/>
                <a:gd name="T54" fmla="*/ 24390 w 36578"/>
                <a:gd name="T55" fmla="*/ 73809 h 77031"/>
                <a:gd name="T56" fmla="*/ 21257 w 36578"/>
                <a:gd name="T57" fmla="*/ 73809 h 77031"/>
                <a:gd name="T58" fmla="*/ 18137 w 36578"/>
                <a:gd name="T59" fmla="*/ 73809 h 77031"/>
                <a:gd name="T60" fmla="*/ 15005 w 36578"/>
                <a:gd name="T61" fmla="*/ 70880 h 77031"/>
                <a:gd name="T62" fmla="*/ 12188 w 36578"/>
                <a:gd name="T63" fmla="*/ 70880 h 77031"/>
                <a:gd name="T64" fmla="*/ 12188 w 36578"/>
                <a:gd name="T65" fmla="*/ 67659 h 77031"/>
                <a:gd name="T66" fmla="*/ 9069 w 36578"/>
                <a:gd name="T67" fmla="*/ 67659 h 77031"/>
                <a:gd name="T68" fmla="*/ 9069 w 36578"/>
                <a:gd name="T69" fmla="*/ 64730 h 77031"/>
                <a:gd name="T70" fmla="*/ 5936 w 36578"/>
                <a:gd name="T71" fmla="*/ 64730 h 77031"/>
                <a:gd name="T72" fmla="*/ 5936 w 36578"/>
                <a:gd name="T73" fmla="*/ 61508 h 77031"/>
                <a:gd name="T74" fmla="*/ 2817 w 36578"/>
                <a:gd name="T75" fmla="*/ 58580 h 77031"/>
                <a:gd name="T76" fmla="*/ 0 w 36578"/>
                <a:gd name="T77" fmla="*/ 55358 h 77031"/>
                <a:gd name="T78" fmla="*/ 0 w 36578"/>
                <a:gd name="T79" fmla="*/ 24605 h 77031"/>
                <a:gd name="T80" fmla="*/ 2817 w 36578"/>
                <a:gd name="T81" fmla="*/ 21679 h 77031"/>
                <a:gd name="T82" fmla="*/ 2817 w 36578"/>
                <a:gd name="T83" fmla="*/ 18453 h 77031"/>
                <a:gd name="T84" fmla="*/ 5936 w 36578"/>
                <a:gd name="T85" fmla="*/ 15528 h 77031"/>
                <a:gd name="T86" fmla="*/ 9069 w 36578"/>
                <a:gd name="T87" fmla="*/ 12302 h 77031"/>
                <a:gd name="T88" fmla="*/ 12188 w 36578"/>
                <a:gd name="T89" fmla="*/ 9377 h 77031"/>
                <a:gd name="T90" fmla="*/ 15005 w 36578"/>
                <a:gd name="T91" fmla="*/ 6151 h 77031"/>
                <a:gd name="T92" fmla="*/ 18137 w 36578"/>
                <a:gd name="T93" fmla="*/ 6151 h 77031"/>
                <a:gd name="T94" fmla="*/ 21257 w 36578"/>
                <a:gd name="T95" fmla="*/ 3225 h 77031"/>
                <a:gd name="T96" fmla="*/ 27194 w 36578"/>
                <a:gd name="T97" fmla="*/ 3225 h 77031"/>
                <a:gd name="T98" fmla="*/ 33446 w 36578"/>
                <a:gd name="T99" fmla="*/ 0 h 77031"/>
                <a:gd name="T100" fmla="*/ 0 w 36578"/>
                <a:gd name="T101" fmla="*/ 0 h 77031"/>
                <a:gd name="T102" fmla="*/ 36578 w 36578"/>
                <a:gd name="T103" fmla="*/ 77031 h 77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36578" h="77031">
                  <a:moveTo>
                    <a:pt x="33446" y="0"/>
                  </a:moveTo>
                  <a:lnTo>
                    <a:pt x="36578" y="0"/>
                  </a:lnTo>
                  <a:lnTo>
                    <a:pt x="36578" y="15528"/>
                  </a:lnTo>
                  <a:lnTo>
                    <a:pt x="33446" y="15528"/>
                  </a:lnTo>
                  <a:lnTo>
                    <a:pt x="30326" y="15528"/>
                  </a:lnTo>
                  <a:lnTo>
                    <a:pt x="27194" y="18453"/>
                  </a:lnTo>
                  <a:lnTo>
                    <a:pt x="24390" y="21679"/>
                  </a:lnTo>
                  <a:lnTo>
                    <a:pt x="24390" y="24605"/>
                  </a:lnTo>
                  <a:lnTo>
                    <a:pt x="21257" y="24605"/>
                  </a:lnTo>
                  <a:lnTo>
                    <a:pt x="21257" y="27830"/>
                  </a:lnTo>
                  <a:lnTo>
                    <a:pt x="21257" y="30756"/>
                  </a:lnTo>
                  <a:lnTo>
                    <a:pt x="36578" y="30756"/>
                  </a:lnTo>
                  <a:lnTo>
                    <a:pt x="36578" y="43057"/>
                  </a:lnTo>
                  <a:lnTo>
                    <a:pt x="21257" y="43057"/>
                  </a:lnTo>
                  <a:lnTo>
                    <a:pt x="21257" y="46279"/>
                  </a:lnTo>
                  <a:lnTo>
                    <a:pt x="21257" y="49208"/>
                  </a:lnTo>
                  <a:lnTo>
                    <a:pt x="24390" y="52429"/>
                  </a:lnTo>
                  <a:lnTo>
                    <a:pt x="24390" y="55358"/>
                  </a:lnTo>
                  <a:lnTo>
                    <a:pt x="27194" y="58580"/>
                  </a:lnTo>
                  <a:lnTo>
                    <a:pt x="30326" y="61508"/>
                  </a:lnTo>
                  <a:lnTo>
                    <a:pt x="33446" y="61508"/>
                  </a:lnTo>
                  <a:lnTo>
                    <a:pt x="36578" y="61508"/>
                  </a:lnTo>
                  <a:lnTo>
                    <a:pt x="36578" y="77031"/>
                  </a:lnTo>
                  <a:lnTo>
                    <a:pt x="33446" y="77031"/>
                  </a:lnTo>
                  <a:lnTo>
                    <a:pt x="30326" y="77031"/>
                  </a:lnTo>
                  <a:lnTo>
                    <a:pt x="27194" y="77031"/>
                  </a:lnTo>
                  <a:lnTo>
                    <a:pt x="27194" y="73809"/>
                  </a:lnTo>
                  <a:lnTo>
                    <a:pt x="24390" y="73809"/>
                  </a:lnTo>
                  <a:lnTo>
                    <a:pt x="21257" y="73809"/>
                  </a:lnTo>
                  <a:lnTo>
                    <a:pt x="18137" y="73809"/>
                  </a:lnTo>
                  <a:lnTo>
                    <a:pt x="15005" y="70880"/>
                  </a:lnTo>
                  <a:lnTo>
                    <a:pt x="12188" y="70880"/>
                  </a:lnTo>
                  <a:lnTo>
                    <a:pt x="12188" y="67659"/>
                  </a:lnTo>
                  <a:lnTo>
                    <a:pt x="9069" y="67659"/>
                  </a:lnTo>
                  <a:lnTo>
                    <a:pt x="9069" y="64730"/>
                  </a:lnTo>
                  <a:lnTo>
                    <a:pt x="5936" y="64730"/>
                  </a:lnTo>
                  <a:lnTo>
                    <a:pt x="5936" y="61508"/>
                  </a:lnTo>
                  <a:lnTo>
                    <a:pt x="2817" y="58580"/>
                  </a:lnTo>
                  <a:lnTo>
                    <a:pt x="0" y="55358"/>
                  </a:lnTo>
                  <a:lnTo>
                    <a:pt x="0" y="24605"/>
                  </a:lnTo>
                  <a:lnTo>
                    <a:pt x="2817" y="21679"/>
                  </a:lnTo>
                  <a:lnTo>
                    <a:pt x="2817" y="18453"/>
                  </a:lnTo>
                  <a:lnTo>
                    <a:pt x="5936" y="15528"/>
                  </a:lnTo>
                  <a:lnTo>
                    <a:pt x="9069" y="12302"/>
                  </a:lnTo>
                  <a:lnTo>
                    <a:pt x="12188" y="9377"/>
                  </a:lnTo>
                  <a:lnTo>
                    <a:pt x="15005" y="6151"/>
                  </a:lnTo>
                  <a:lnTo>
                    <a:pt x="18137" y="6151"/>
                  </a:lnTo>
                  <a:lnTo>
                    <a:pt x="21257" y="3225"/>
                  </a:lnTo>
                  <a:lnTo>
                    <a:pt x="27194" y="3225"/>
                  </a:lnTo>
                  <a:lnTo>
                    <a:pt x="33446"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7" name="Shape 74867"/>
            <p:cNvSpPr>
              <a:spLocks/>
            </p:cNvSpPr>
            <p:nvPr/>
          </p:nvSpPr>
          <p:spPr bwMode="auto">
            <a:xfrm>
              <a:off x="1137939" y="110703"/>
              <a:ext cx="36578" cy="24602"/>
            </a:xfrm>
            <a:custGeom>
              <a:avLst/>
              <a:gdLst>
                <a:gd name="T0" fmla="*/ 15321 w 36578"/>
                <a:gd name="T1" fmla="*/ 0 h 24602"/>
                <a:gd name="T2" fmla="*/ 36578 w 36578"/>
                <a:gd name="T3" fmla="*/ 0 h 24602"/>
                <a:gd name="T4" fmla="*/ 36578 w 36578"/>
                <a:gd name="T5" fmla="*/ 2929 h 24602"/>
                <a:gd name="T6" fmla="*/ 36578 w 36578"/>
                <a:gd name="T7" fmla="*/ 6151 h 24602"/>
                <a:gd name="T8" fmla="*/ 33446 w 36578"/>
                <a:gd name="T9" fmla="*/ 6151 h 24602"/>
                <a:gd name="T10" fmla="*/ 33446 w 36578"/>
                <a:gd name="T11" fmla="*/ 9079 h 24602"/>
                <a:gd name="T12" fmla="*/ 33446 w 36578"/>
                <a:gd name="T13" fmla="*/ 12301 h 24602"/>
                <a:gd name="T14" fmla="*/ 30326 w 36578"/>
                <a:gd name="T15" fmla="*/ 12301 h 24602"/>
                <a:gd name="T16" fmla="*/ 27509 w 36578"/>
                <a:gd name="T17" fmla="*/ 15230 h 24602"/>
                <a:gd name="T18" fmla="*/ 24377 w 36578"/>
                <a:gd name="T19" fmla="*/ 18451 h 24602"/>
                <a:gd name="T20" fmla="*/ 21257 w 36578"/>
                <a:gd name="T21" fmla="*/ 18451 h 24602"/>
                <a:gd name="T22" fmla="*/ 18125 w 36578"/>
                <a:gd name="T23" fmla="*/ 21380 h 24602"/>
                <a:gd name="T24" fmla="*/ 15321 w 36578"/>
                <a:gd name="T25" fmla="*/ 21380 h 24602"/>
                <a:gd name="T26" fmla="*/ 12189 w 36578"/>
                <a:gd name="T27" fmla="*/ 21380 h 24602"/>
                <a:gd name="T28" fmla="*/ 9069 w 36578"/>
                <a:gd name="T29" fmla="*/ 24602 h 24602"/>
                <a:gd name="T30" fmla="*/ 0 w 36578"/>
                <a:gd name="T31" fmla="*/ 24602 h 24602"/>
                <a:gd name="T32" fmla="*/ 0 w 36578"/>
                <a:gd name="T33" fmla="*/ 9079 h 24602"/>
                <a:gd name="T34" fmla="*/ 2817 w 36578"/>
                <a:gd name="T35" fmla="*/ 9079 h 24602"/>
                <a:gd name="T36" fmla="*/ 5936 w 36578"/>
                <a:gd name="T37" fmla="*/ 9079 h 24602"/>
                <a:gd name="T38" fmla="*/ 9069 w 36578"/>
                <a:gd name="T39" fmla="*/ 9079 h 24602"/>
                <a:gd name="T40" fmla="*/ 9069 w 36578"/>
                <a:gd name="T41" fmla="*/ 6151 h 24602"/>
                <a:gd name="T42" fmla="*/ 12189 w 36578"/>
                <a:gd name="T43" fmla="*/ 6151 h 24602"/>
                <a:gd name="T44" fmla="*/ 12189 w 36578"/>
                <a:gd name="T45" fmla="*/ 2929 h 24602"/>
                <a:gd name="T46" fmla="*/ 15321 w 36578"/>
                <a:gd name="T47" fmla="*/ 2929 h 24602"/>
                <a:gd name="T48" fmla="*/ 15321 w 36578"/>
                <a:gd name="T49" fmla="*/ 0 h 24602"/>
                <a:gd name="T50" fmla="*/ 0 w 36578"/>
                <a:gd name="T51" fmla="*/ 0 h 24602"/>
                <a:gd name="T52" fmla="*/ 36578 w 36578"/>
                <a:gd name="T53" fmla="*/ 24602 h 2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6578" h="24602">
                  <a:moveTo>
                    <a:pt x="15321" y="0"/>
                  </a:moveTo>
                  <a:lnTo>
                    <a:pt x="36578" y="0"/>
                  </a:lnTo>
                  <a:lnTo>
                    <a:pt x="36578" y="2929"/>
                  </a:lnTo>
                  <a:lnTo>
                    <a:pt x="36578" y="6151"/>
                  </a:lnTo>
                  <a:lnTo>
                    <a:pt x="33446" y="6151"/>
                  </a:lnTo>
                  <a:lnTo>
                    <a:pt x="33446" y="9079"/>
                  </a:lnTo>
                  <a:lnTo>
                    <a:pt x="33446" y="12301"/>
                  </a:lnTo>
                  <a:lnTo>
                    <a:pt x="30326" y="12301"/>
                  </a:lnTo>
                  <a:lnTo>
                    <a:pt x="27509" y="15230"/>
                  </a:lnTo>
                  <a:lnTo>
                    <a:pt x="24377" y="18451"/>
                  </a:lnTo>
                  <a:lnTo>
                    <a:pt x="21257" y="18451"/>
                  </a:lnTo>
                  <a:lnTo>
                    <a:pt x="18125" y="21380"/>
                  </a:lnTo>
                  <a:lnTo>
                    <a:pt x="15321" y="21380"/>
                  </a:lnTo>
                  <a:lnTo>
                    <a:pt x="12189" y="21380"/>
                  </a:lnTo>
                  <a:lnTo>
                    <a:pt x="9069" y="24602"/>
                  </a:lnTo>
                  <a:lnTo>
                    <a:pt x="0" y="24602"/>
                  </a:lnTo>
                  <a:lnTo>
                    <a:pt x="0" y="9079"/>
                  </a:lnTo>
                  <a:lnTo>
                    <a:pt x="2817" y="9079"/>
                  </a:lnTo>
                  <a:lnTo>
                    <a:pt x="5936" y="9079"/>
                  </a:lnTo>
                  <a:lnTo>
                    <a:pt x="9069" y="9079"/>
                  </a:lnTo>
                  <a:lnTo>
                    <a:pt x="9069" y="6151"/>
                  </a:lnTo>
                  <a:lnTo>
                    <a:pt x="12189" y="6151"/>
                  </a:lnTo>
                  <a:lnTo>
                    <a:pt x="12189" y="2929"/>
                  </a:lnTo>
                  <a:lnTo>
                    <a:pt x="15321" y="2929"/>
                  </a:lnTo>
                  <a:lnTo>
                    <a:pt x="15321"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8" name="Shape 74868"/>
            <p:cNvSpPr>
              <a:spLocks/>
            </p:cNvSpPr>
            <p:nvPr/>
          </p:nvSpPr>
          <p:spPr bwMode="auto">
            <a:xfrm>
              <a:off x="1137939" y="58274"/>
              <a:ext cx="39698" cy="43057"/>
            </a:xfrm>
            <a:custGeom>
              <a:avLst/>
              <a:gdLst>
                <a:gd name="T0" fmla="*/ 0 w 39698"/>
                <a:gd name="T1" fmla="*/ 0 h 43057"/>
                <a:gd name="T2" fmla="*/ 5936 w 39698"/>
                <a:gd name="T3" fmla="*/ 0 h 43057"/>
                <a:gd name="T4" fmla="*/ 12189 w 39698"/>
                <a:gd name="T5" fmla="*/ 3225 h 43057"/>
                <a:gd name="T6" fmla="*/ 18125 w 39698"/>
                <a:gd name="T7" fmla="*/ 3225 h 43057"/>
                <a:gd name="T8" fmla="*/ 21257 w 39698"/>
                <a:gd name="T9" fmla="*/ 6151 h 43057"/>
                <a:gd name="T10" fmla="*/ 24377 w 39698"/>
                <a:gd name="T11" fmla="*/ 6151 h 43057"/>
                <a:gd name="T12" fmla="*/ 27509 w 39698"/>
                <a:gd name="T13" fmla="*/ 9377 h 43057"/>
                <a:gd name="T14" fmla="*/ 30326 w 39698"/>
                <a:gd name="T15" fmla="*/ 12302 h 43057"/>
                <a:gd name="T16" fmla="*/ 30326 w 39698"/>
                <a:gd name="T17" fmla="*/ 15528 h 43057"/>
                <a:gd name="T18" fmla="*/ 33446 w 39698"/>
                <a:gd name="T19" fmla="*/ 18453 h 43057"/>
                <a:gd name="T20" fmla="*/ 33446 w 39698"/>
                <a:gd name="T21" fmla="*/ 21679 h 43057"/>
                <a:gd name="T22" fmla="*/ 36578 w 39698"/>
                <a:gd name="T23" fmla="*/ 24605 h 43057"/>
                <a:gd name="T24" fmla="*/ 36578 w 39698"/>
                <a:gd name="T25" fmla="*/ 30756 h 43057"/>
                <a:gd name="T26" fmla="*/ 39698 w 39698"/>
                <a:gd name="T27" fmla="*/ 36907 h 43057"/>
                <a:gd name="T28" fmla="*/ 39698 w 39698"/>
                <a:gd name="T29" fmla="*/ 43057 h 43057"/>
                <a:gd name="T30" fmla="*/ 0 w 39698"/>
                <a:gd name="T31" fmla="*/ 43057 h 43057"/>
                <a:gd name="T32" fmla="*/ 0 w 39698"/>
                <a:gd name="T33" fmla="*/ 30756 h 43057"/>
                <a:gd name="T34" fmla="*/ 15321 w 39698"/>
                <a:gd name="T35" fmla="*/ 30756 h 43057"/>
                <a:gd name="T36" fmla="*/ 15321 w 39698"/>
                <a:gd name="T37" fmla="*/ 27830 h 43057"/>
                <a:gd name="T38" fmla="*/ 15321 w 39698"/>
                <a:gd name="T39" fmla="*/ 24605 h 43057"/>
                <a:gd name="T40" fmla="*/ 12189 w 39698"/>
                <a:gd name="T41" fmla="*/ 21679 h 43057"/>
                <a:gd name="T42" fmla="*/ 12189 w 39698"/>
                <a:gd name="T43" fmla="*/ 18453 h 43057"/>
                <a:gd name="T44" fmla="*/ 9069 w 39698"/>
                <a:gd name="T45" fmla="*/ 18453 h 43057"/>
                <a:gd name="T46" fmla="*/ 9069 w 39698"/>
                <a:gd name="T47" fmla="*/ 15528 h 43057"/>
                <a:gd name="T48" fmla="*/ 5936 w 39698"/>
                <a:gd name="T49" fmla="*/ 15528 h 43057"/>
                <a:gd name="T50" fmla="*/ 0 w 39698"/>
                <a:gd name="T51" fmla="*/ 15528 h 43057"/>
                <a:gd name="T52" fmla="*/ 0 w 39698"/>
                <a:gd name="T53" fmla="*/ 0 h 43057"/>
                <a:gd name="T54" fmla="*/ 0 w 39698"/>
                <a:gd name="T55" fmla="*/ 0 h 43057"/>
                <a:gd name="T56" fmla="*/ 39698 w 39698"/>
                <a:gd name="T57" fmla="*/ 43057 h 4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T54" t="T55" r="T56" b="T57"/>
              <a:pathLst>
                <a:path w="39698" h="43057">
                  <a:moveTo>
                    <a:pt x="0" y="0"/>
                  </a:moveTo>
                  <a:lnTo>
                    <a:pt x="5936" y="0"/>
                  </a:lnTo>
                  <a:lnTo>
                    <a:pt x="12189" y="3225"/>
                  </a:lnTo>
                  <a:lnTo>
                    <a:pt x="18125" y="3225"/>
                  </a:lnTo>
                  <a:lnTo>
                    <a:pt x="21257" y="6151"/>
                  </a:lnTo>
                  <a:lnTo>
                    <a:pt x="24377" y="6151"/>
                  </a:lnTo>
                  <a:lnTo>
                    <a:pt x="27509" y="9377"/>
                  </a:lnTo>
                  <a:lnTo>
                    <a:pt x="30326" y="12302"/>
                  </a:lnTo>
                  <a:lnTo>
                    <a:pt x="30326" y="15528"/>
                  </a:lnTo>
                  <a:lnTo>
                    <a:pt x="33446" y="18453"/>
                  </a:lnTo>
                  <a:lnTo>
                    <a:pt x="33446" y="21679"/>
                  </a:lnTo>
                  <a:lnTo>
                    <a:pt x="36578" y="24605"/>
                  </a:lnTo>
                  <a:lnTo>
                    <a:pt x="36578" y="30756"/>
                  </a:lnTo>
                  <a:lnTo>
                    <a:pt x="39698" y="36907"/>
                  </a:lnTo>
                  <a:lnTo>
                    <a:pt x="39698" y="43057"/>
                  </a:lnTo>
                  <a:lnTo>
                    <a:pt x="0" y="43057"/>
                  </a:lnTo>
                  <a:lnTo>
                    <a:pt x="0" y="30756"/>
                  </a:lnTo>
                  <a:lnTo>
                    <a:pt x="15321" y="30756"/>
                  </a:lnTo>
                  <a:lnTo>
                    <a:pt x="15321" y="27830"/>
                  </a:lnTo>
                  <a:lnTo>
                    <a:pt x="15321" y="24605"/>
                  </a:lnTo>
                  <a:lnTo>
                    <a:pt x="12189" y="21679"/>
                  </a:lnTo>
                  <a:lnTo>
                    <a:pt x="12189" y="18453"/>
                  </a:lnTo>
                  <a:lnTo>
                    <a:pt x="9069" y="18453"/>
                  </a:lnTo>
                  <a:lnTo>
                    <a:pt x="9069" y="15528"/>
                  </a:lnTo>
                  <a:lnTo>
                    <a:pt x="5936" y="15528"/>
                  </a:lnTo>
                  <a:lnTo>
                    <a:pt x="0" y="155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9" name="Shape 74869"/>
            <p:cNvSpPr>
              <a:spLocks/>
            </p:cNvSpPr>
            <p:nvPr/>
          </p:nvSpPr>
          <p:spPr bwMode="auto">
            <a:xfrm>
              <a:off x="1189826" y="61499"/>
              <a:ext cx="66904" cy="70584"/>
            </a:xfrm>
            <a:custGeom>
              <a:avLst/>
              <a:gdLst>
                <a:gd name="T0" fmla="*/ 0 w 66904"/>
                <a:gd name="T1" fmla="*/ 0 h 70584"/>
                <a:gd name="T2" fmla="*/ 21270 w 66904"/>
                <a:gd name="T3" fmla="*/ 0 h 70584"/>
                <a:gd name="T4" fmla="*/ 21270 w 66904"/>
                <a:gd name="T5" fmla="*/ 27530 h 70584"/>
                <a:gd name="T6" fmla="*/ 45647 w 66904"/>
                <a:gd name="T7" fmla="*/ 27530 h 70584"/>
                <a:gd name="T8" fmla="*/ 45647 w 66904"/>
                <a:gd name="T9" fmla="*/ 0 h 70584"/>
                <a:gd name="T10" fmla="*/ 66904 w 66904"/>
                <a:gd name="T11" fmla="*/ 0 h 70584"/>
                <a:gd name="T12" fmla="*/ 66904 w 66904"/>
                <a:gd name="T13" fmla="*/ 70584 h 70584"/>
                <a:gd name="T14" fmla="*/ 45647 w 66904"/>
                <a:gd name="T15" fmla="*/ 70584 h 70584"/>
                <a:gd name="T16" fmla="*/ 45647 w 66904"/>
                <a:gd name="T17" fmla="*/ 39831 h 70584"/>
                <a:gd name="T18" fmla="*/ 21270 w 66904"/>
                <a:gd name="T19" fmla="*/ 39831 h 70584"/>
                <a:gd name="T20" fmla="*/ 21270 w 66904"/>
                <a:gd name="T21" fmla="*/ 70584 h 70584"/>
                <a:gd name="T22" fmla="*/ 0 w 66904"/>
                <a:gd name="T23" fmla="*/ 70584 h 70584"/>
                <a:gd name="T24" fmla="*/ 0 w 66904"/>
                <a:gd name="T25" fmla="*/ 0 h 70584"/>
                <a:gd name="T26" fmla="*/ 0 w 66904"/>
                <a:gd name="T27" fmla="*/ 0 h 70584"/>
                <a:gd name="T28" fmla="*/ 66904 w 66904"/>
                <a:gd name="T29" fmla="*/ 70584 h 70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6904" h="70584">
                  <a:moveTo>
                    <a:pt x="0" y="0"/>
                  </a:moveTo>
                  <a:lnTo>
                    <a:pt x="21270" y="0"/>
                  </a:lnTo>
                  <a:lnTo>
                    <a:pt x="21270" y="27530"/>
                  </a:lnTo>
                  <a:lnTo>
                    <a:pt x="45647" y="27530"/>
                  </a:lnTo>
                  <a:lnTo>
                    <a:pt x="45647" y="0"/>
                  </a:lnTo>
                  <a:lnTo>
                    <a:pt x="66904" y="0"/>
                  </a:lnTo>
                  <a:lnTo>
                    <a:pt x="66904" y="70584"/>
                  </a:lnTo>
                  <a:lnTo>
                    <a:pt x="45647" y="70584"/>
                  </a:lnTo>
                  <a:lnTo>
                    <a:pt x="45647" y="39831"/>
                  </a:lnTo>
                  <a:lnTo>
                    <a:pt x="21270" y="39831"/>
                  </a:lnTo>
                  <a:lnTo>
                    <a:pt x="21270" y="70584"/>
                  </a:lnTo>
                  <a:lnTo>
                    <a:pt x="0" y="70584"/>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0" name="Shape 74870"/>
            <p:cNvSpPr>
              <a:spLocks/>
            </p:cNvSpPr>
            <p:nvPr/>
          </p:nvSpPr>
          <p:spPr bwMode="auto">
            <a:xfrm>
              <a:off x="1275120" y="61499"/>
              <a:ext cx="73258" cy="70584"/>
            </a:xfrm>
            <a:custGeom>
              <a:avLst/>
              <a:gdLst>
                <a:gd name="T0" fmla="*/ 0 w 73258"/>
                <a:gd name="T1" fmla="*/ 0 h 70584"/>
                <a:gd name="T2" fmla="*/ 21346 w 73258"/>
                <a:gd name="T3" fmla="*/ 0 h 70584"/>
                <a:gd name="T4" fmla="*/ 21346 w 73258"/>
                <a:gd name="T5" fmla="*/ 43053 h 70584"/>
                <a:gd name="T6" fmla="*/ 48881 w 73258"/>
                <a:gd name="T7" fmla="*/ 0 h 70584"/>
                <a:gd name="T8" fmla="*/ 73258 w 73258"/>
                <a:gd name="T9" fmla="*/ 0 h 70584"/>
                <a:gd name="T10" fmla="*/ 73258 w 73258"/>
                <a:gd name="T11" fmla="*/ 70584 h 70584"/>
                <a:gd name="T12" fmla="*/ 48881 w 73258"/>
                <a:gd name="T13" fmla="*/ 70584 h 70584"/>
                <a:gd name="T14" fmla="*/ 48881 w 73258"/>
                <a:gd name="T15" fmla="*/ 27530 h 70584"/>
                <a:gd name="T16" fmla="*/ 24504 w 73258"/>
                <a:gd name="T17" fmla="*/ 70584 h 70584"/>
                <a:gd name="T18" fmla="*/ 0 w 73258"/>
                <a:gd name="T19" fmla="*/ 70584 h 70584"/>
                <a:gd name="T20" fmla="*/ 0 w 73258"/>
                <a:gd name="T21" fmla="*/ 0 h 70584"/>
                <a:gd name="T22" fmla="*/ 0 w 73258"/>
                <a:gd name="T23" fmla="*/ 0 h 70584"/>
                <a:gd name="T24" fmla="*/ 73258 w 73258"/>
                <a:gd name="T25" fmla="*/ 70584 h 70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258" h="70584">
                  <a:moveTo>
                    <a:pt x="0" y="0"/>
                  </a:moveTo>
                  <a:lnTo>
                    <a:pt x="21346" y="0"/>
                  </a:lnTo>
                  <a:lnTo>
                    <a:pt x="21346" y="43053"/>
                  </a:lnTo>
                  <a:lnTo>
                    <a:pt x="48881" y="0"/>
                  </a:lnTo>
                  <a:lnTo>
                    <a:pt x="73258" y="0"/>
                  </a:lnTo>
                  <a:lnTo>
                    <a:pt x="73258" y="70584"/>
                  </a:lnTo>
                  <a:lnTo>
                    <a:pt x="48881" y="70584"/>
                  </a:lnTo>
                  <a:lnTo>
                    <a:pt x="48881" y="27530"/>
                  </a:lnTo>
                  <a:lnTo>
                    <a:pt x="24504" y="70584"/>
                  </a:lnTo>
                  <a:lnTo>
                    <a:pt x="0" y="70584"/>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1" name="Shape 74871"/>
            <p:cNvSpPr>
              <a:spLocks/>
            </p:cNvSpPr>
            <p:nvPr/>
          </p:nvSpPr>
          <p:spPr bwMode="auto">
            <a:xfrm>
              <a:off x="1360502" y="58274"/>
              <a:ext cx="39723" cy="77031"/>
            </a:xfrm>
            <a:custGeom>
              <a:avLst/>
              <a:gdLst>
                <a:gd name="T0" fmla="*/ 33471 w 39723"/>
                <a:gd name="T1" fmla="*/ 0 h 77031"/>
                <a:gd name="T2" fmla="*/ 39660 w 39723"/>
                <a:gd name="T3" fmla="*/ 0 h 77031"/>
                <a:gd name="T4" fmla="*/ 39723 w 39723"/>
                <a:gd name="T5" fmla="*/ 0 h 77031"/>
                <a:gd name="T6" fmla="*/ 39723 w 39723"/>
                <a:gd name="T7" fmla="*/ 15528 h 77031"/>
                <a:gd name="T8" fmla="*/ 36629 w 39723"/>
                <a:gd name="T9" fmla="*/ 15528 h 77031"/>
                <a:gd name="T10" fmla="*/ 33471 w 39723"/>
                <a:gd name="T11" fmla="*/ 15528 h 77031"/>
                <a:gd name="T12" fmla="*/ 30692 w 39723"/>
                <a:gd name="T13" fmla="*/ 15528 h 77031"/>
                <a:gd name="T14" fmla="*/ 30692 w 39723"/>
                <a:gd name="T15" fmla="*/ 18453 h 77031"/>
                <a:gd name="T16" fmla="*/ 27535 w 39723"/>
                <a:gd name="T17" fmla="*/ 18453 h 77031"/>
                <a:gd name="T18" fmla="*/ 27535 w 39723"/>
                <a:gd name="T19" fmla="*/ 21679 h 77031"/>
                <a:gd name="T20" fmla="*/ 24377 w 39723"/>
                <a:gd name="T21" fmla="*/ 24605 h 77031"/>
                <a:gd name="T22" fmla="*/ 24377 w 39723"/>
                <a:gd name="T23" fmla="*/ 27830 h 77031"/>
                <a:gd name="T24" fmla="*/ 24377 w 39723"/>
                <a:gd name="T25" fmla="*/ 30756 h 77031"/>
                <a:gd name="T26" fmla="*/ 39723 w 39723"/>
                <a:gd name="T27" fmla="*/ 30756 h 77031"/>
                <a:gd name="T28" fmla="*/ 39723 w 39723"/>
                <a:gd name="T29" fmla="*/ 43057 h 77031"/>
                <a:gd name="T30" fmla="*/ 24377 w 39723"/>
                <a:gd name="T31" fmla="*/ 43057 h 77031"/>
                <a:gd name="T32" fmla="*/ 24377 w 39723"/>
                <a:gd name="T33" fmla="*/ 46279 h 77031"/>
                <a:gd name="T34" fmla="*/ 24377 w 39723"/>
                <a:gd name="T35" fmla="*/ 49208 h 77031"/>
                <a:gd name="T36" fmla="*/ 24377 w 39723"/>
                <a:gd name="T37" fmla="*/ 52429 h 77031"/>
                <a:gd name="T38" fmla="*/ 24377 w 39723"/>
                <a:gd name="T39" fmla="*/ 55358 h 77031"/>
                <a:gd name="T40" fmla="*/ 27535 w 39723"/>
                <a:gd name="T41" fmla="*/ 55358 h 77031"/>
                <a:gd name="T42" fmla="*/ 27535 w 39723"/>
                <a:gd name="T43" fmla="*/ 58580 h 77031"/>
                <a:gd name="T44" fmla="*/ 30692 w 39723"/>
                <a:gd name="T45" fmla="*/ 58580 h 77031"/>
                <a:gd name="T46" fmla="*/ 30692 w 39723"/>
                <a:gd name="T47" fmla="*/ 61508 h 77031"/>
                <a:gd name="T48" fmla="*/ 33471 w 39723"/>
                <a:gd name="T49" fmla="*/ 61508 h 77031"/>
                <a:gd name="T50" fmla="*/ 36629 w 39723"/>
                <a:gd name="T51" fmla="*/ 61508 h 77031"/>
                <a:gd name="T52" fmla="*/ 39660 w 39723"/>
                <a:gd name="T53" fmla="*/ 61508 h 77031"/>
                <a:gd name="T54" fmla="*/ 39723 w 39723"/>
                <a:gd name="T55" fmla="*/ 61508 h 77031"/>
                <a:gd name="T56" fmla="*/ 39723 w 39723"/>
                <a:gd name="T57" fmla="*/ 77031 h 77031"/>
                <a:gd name="T58" fmla="*/ 36629 w 39723"/>
                <a:gd name="T59" fmla="*/ 77031 h 77031"/>
                <a:gd name="T60" fmla="*/ 33471 w 39723"/>
                <a:gd name="T61" fmla="*/ 77031 h 77031"/>
                <a:gd name="T62" fmla="*/ 30692 w 39723"/>
                <a:gd name="T63" fmla="*/ 77031 h 77031"/>
                <a:gd name="T64" fmla="*/ 30692 w 39723"/>
                <a:gd name="T65" fmla="*/ 73809 h 77031"/>
                <a:gd name="T66" fmla="*/ 27535 w 39723"/>
                <a:gd name="T67" fmla="*/ 73809 h 77031"/>
                <a:gd name="T68" fmla="*/ 24377 w 39723"/>
                <a:gd name="T69" fmla="*/ 73809 h 77031"/>
                <a:gd name="T70" fmla="*/ 21219 w 39723"/>
                <a:gd name="T71" fmla="*/ 73809 h 77031"/>
                <a:gd name="T72" fmla="*/ 18441 w 39723"/>
                <a:gd name="T73" fmla="*/ 73809 h 77031"/>
                <a:gd name="T74" fmla="*/ 18441 w 39723"/>
                <a:gd name="T75" fmla="*/ 70880 h 77031"/>
                <a:gd name="T76" fmla="*/ 15283 w 39723"/>
                <a:gd name="T77" fmla="*/ 70880 h 77031"/>
                <a:gd name="T78" fmla="*/ 12252 w 39723"/>
                <a:gd name="T79" fmla="*/ 67659 h 77031"/>
                <a:gd name="T80" fmla="*/ 9094 w 39723"/>
                <a:gd name="T81" fmla="*/ 64730 h 77031"/>
                <a:gd name="T82" fmla="*/ 6316 w 39723"/>
                <a:gd name="T83" fmla="*/ 61508 h 77031"/>
                <a:gd name="T84" fmla="*/ 6316 w 39723"/>
                <a:gd name="T85" fmla="*/ 58580 h 77031"/>
                <a:gd name="T86" fmla="*/ 3158 w 39723"/>
                <a:gd name="T87" fmla="*/ 58580 h 77031"/>
                <a:gd name="T88" fmla="*/ 3158 w 39723"/>
                <a:gd name="T89" fmla="*/ 52429 h 77031"/>
                <a:gd name="T90" fmla="*/ 0 w 39723"/>
                <a:gd name="T91" fmla="*/ 49208 h 77031"/>
                <a:gd name="T92" fmla="*/ 0 w 39723"/>
                <a:gd name="T93" fmla="*/ 30756 h 77031"/>
                <a:gd name="T94" fmla="*/ 3158 w 39723"/>
                <a:gd name="T95" fmla="*/ 27830 h 77031"/>
                <a:gd name="T96" fmla="*/ 3158 w 39723"/>
                <a:gd name="T97" fmla="*/ 21679 h 77031"/>
                <a:gd name="T98" fmla="*/ 6316 w 39723"/>
                <a:gd name="T99" fmla="*/ 18453 h 77031"/>
                <a:gd name="T100" fmla="*/ 9094 w 39723"/>
                <a:gd name="T101" fmla="*/ 15528 h 77031"/>
                <a:gd name="T102" fmla="*/ 9094 w 39723"/>
                <a:gd name="T103" fmla="*/ 12302 h 77031"/>
                <a:gd name="T104" fmla="*/ 12252 w 39723"/>
                <a:gd name="T105" fmla="*/ 9377 h 77031"/>
                <a:gd name="T106" fmla="*/ 15283 w 39723"/>
                <a:gd name="T107" fmla="*/ 6151 h 77031"/>
                <a:gd name="T108" fmla="*/ 18441 w 39723"/>
                <a:gd name="T109" fmla="*/ 6151 h 77031"/>
                <a:gd name="T110" fmla="*/ 21219 w 39723"/>
                <a:gd name="T111" fmla="*/ 3225 h 77031"/>
                <a:gd name="T112" fmla="*/ 30692 w 39723"/>
                <a:gd name="T113" fmla="*/ 3225 h 77031"/>
                <a:gd name="T114" fmla="*/ 33471 w 39723"/>
                <a:gd name="T115" fmla="*/ 0 h 77031"/>
                <a:gd name="T116" fmla="*/ 0 w 39723"/>
                <a:gd name="T117" fmla="*/ 0 h 77031"/>
                <a:gd name="T118" fmla="*/ 39723 w 39723"/>
                <a:gd name="T119" fmla="*/ 77031 h 77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39723" h="77031">
                  <a:moveTo>
                    <a:pt x="33471" y="0"/>
                  </a:moveTo>
                  <a:lnTo>
                    <a:pt x="39660" y="0"/>
                  </a:lnTo>
                  <a:lnTo>
                    <a:pt x="39723" y="0"/>
                  </a:lnTo>
                  <a:lnTo>
                    <a:pt x="39723" y="15528"/>
                  </a:lnTo>
                  <a:lnTo>
                    <a:pt x="36629" y="15528"/>
                  </a:lnTo>
                  <a:lnTo>
                    <a:pt x="33471" y="15528"/>
                  </a:lnTo>
                  <a:lnTo>
                    <a:pt x="30692" y="15528"/>
                  </a:lnTo>
                  <a:lnTo>
                    <a:pt x="30692" y="18453"/>
                  </a:lnTo>
                  <a:lnTo>
                    <a:pt x="27535" y="18453"/>
                  </a:lnTo>
                  <a:lnTo>
                    <a:pt x="27535" y="21679"/>
                  </a:lnTo>
                  <a:lnTo>
                    <a:pt x="24377" y="24605"/>
                  </a:lnTo>
                  <a:lnTo>
                    <a:pt x="24377" y="27830"/>
                  </a:lnTo>
                  <a:lnTo>
                    <a:pt x="24377" y="30756"/>
                  </a:lnTo>
                  <a:lnTo>
                    <a:pt x="39723" y="30756"/>
                  </a:lnTo>
                  <a:lnTo>
                    <a:pt x="39723" y="43057"/>
                  </a:lnTo>
                  <a:lnTo>
                    <a:pt x="24377" y="43057"/>
                  </a:lnTo>
                  <a:lnTo>
                    <a:pt x="24377" y="46279"/>
                  </a:lnTo>
                  <a:lnTo>
                    <a:pt x="24377" y="49208"/>
                  </a:lnTo>
                  <a:lnTo>
                    <a:pt x="24377" y="52429"/>
                  </a:lnTo>
                  <a:lnTo>
                    <a:pt x="24377" y="55358"/>
                  </a:lnTo>
                  <a:lnTo>
                    <a:pt x="27535" y="55358"/>
                  </a:lnTo>
                  <a:lnTo>
                    <a:pt x="27535" y="58580"/>
                  </a:lnTo>
                  <a:lnTo>
                    <a:pt x="30692" y="58580"/>
                  </a:lnTo>
                  <a:lnTo>
                    <a:pt x="30692" y="61508"/>
                  </a:lnTo>
                  <a:lnTo>
                    <a:pt x="33471" y="61508"/>
                  </a:lnTo>
                  <a:lnTo>
                    <a:pt x="36629" y="61508"/>
                  </a:lnTo>
                  <a:lnTo>
                    <a:pt x="39660" y="61508"/>
                  </a:lnTo>
                  <a:lnTo>
                    <a:pt x="39723" y="61508"/>
                  </a:lnTo>
                  <a:lnTo>
                    <a:pt x="39723" y="77031"/>
                  </a:lnTo>
                  <a:lnTo>
                    <a:pt x="36629" y="77031"/>
                  </a:lnTo>
                  <a:lnTo>
                    <a:pt x="33471" y="77031"/>
                  </a:lnTo>
                  <a:lnTo>
                    <a:pt x="30692" y="77031"/>
                  </a:lnTo>
                  <a:lnTo>
                    <a:pt x="30692" y="73809"/>
                  </a:lnTo>
                  <a:lnTo>
                    <a:pt x="27535" y="73809"/>
                  </a:lnTo>
                  <a:lnTo>
                    <a:pt x="24377" y="73809"/>
                  </a:lnTo>
                  <a:lnTo>
                    <a:pt x="21219" y="73809"/>
                  </a:lnTo>
                  <a:lnTo>
                    <a:pt x="18441" y="73809"/>
                  </a:lnTo>
                  <a:lnTo>
                    <a:pt x="18441" y="70880"/>
                  </a:lnTo>
                  <a:lnTo>
                    <a:pt x="15283" y="70880"/>
                  </a:lnTo>
                  <a:lnTo>
                    <a:pt x="12252" y="67659"/>
                  </a:lnTo>
                  <a:lnTo>
                    <a:pt x="9094" y="64730"/>
                  </a:lnTo>
                  <a:lnTo>
                    <a:pt x="6316" y="61508"/>
                  </a:lnTo>
                  <a:lnTo>
                    <a:pt x="6316" y="58580"/>
                  </a:lnTo>
                  <a:lnTo>
                    <a:pt x="3158" y="58580"/>
                  </a:lnTo>
                  <a:lnTo>
                    <a:pt x="3158" y="52429"/>
                  </a:lnTo>
                  <a:lnTo>
                    <a:pt x="0" y="49208"/>
                  </a:lnTo>
                  <a:lnTo>
                    <a:pt x="0" y="30756"/>
                  </a:lnTo>
                  <a:lnTo>
                    <a:pt x="3158" y="27830"/>
                  </a:lnTo>
                  <a:lnTo>
                    <a:pt x="3158" y="21679"/>
                  </a:lnTo>
                  <a:lnTo>
                    <a:pt x="6316" y="18453"/>
                  </a:lnTo>
                  <a:lnTo>
                    <a:pt x="9094" y="15528"/>
                  </a:lnTo>
                  <a:lnTo>
                    <a:pt x="9094" y="12302"/>
                  </a:lnTo>
                  <a:lnTo>
                    <a:pt x="12252" y="9377"/>
                  </a:lnTo>
                  <a:lnTo>
                    <a:pt x="15283" y="6151"/>
                  </a:lnTo>
                  <a:lnTo>
                    <a:pt x="18441" y="6151"/>
                  </a:lnTo>
                  <a:lnTo>
                    <a:pt x="21219" y="3225"/>
                  </a:lnTo>
                  <a:lnTo>
                    <a:pt x="30692" y="3225"/>
                  </a:lnTo>
                  <a:lnTo>
                    <a:pt x="33471"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2" name="Shape 74872"/>
            <p:cNvSpPr>
              <a:spLocks/>
            </p:cNvSpPr>
            <p:nvPr/>
          </p:nvSpPr>
          <p:spPr bwMode="auto">
            <a:xfrm>
              <a:off x="1400226" y="110703"/>
              <a:ext cx="36565" cy="24602"/>
            </a:xfrm>
            <a:custGeom>
              <a:avLst/>
              <a:gdLst>
                <a:gd name="T0" fmla="*/ 12188 w 36565"/>
                <a:gd name="T1" fmla="*/ 0 h 24602"/>
                <a:gd name="T2" fmla="*/ 36565 w 36565"/>
                <a:gd name="T3" fmla="*/ 0 h 24602"/>
                <a:gd name="T4" fmla="*/ 36565 w 36565"/>
                <a:gd name="T5" fmla="*/ 2929 h 24602"/>
                <a:gd name="T6" fmla="*/ 33408 w 36565"/>
                <a:gd name="T7" fmla="*/ 2929 h 24602"/>
                <a:gd name="T8" fmla="*/ 33408 w 36565"/>
                <a:gd name="T9" fmla="*/ 6151 h 24602"/>
                <a:gd name="T10" fmla="*/ 33408 w 36565"/>
                <a:gd name="T11" fmla="*/ 9079 h 24602"/>
                <a:gd name="T12" fmla="*/ 30629 w 36565"/>
                <a:gd name="T13" fmla="*/ 9079 h 24602"/>
                <a:gd name="T14" fmla="*/ 30629 w 36565"/>
                <a:gd name="T15" fmla="*/ 12301 h 24602"/>
                <a:gd name="T16" fmla="*/ 27471 w 36565"/>
                <a:gd name="T17" fmla="*/ 12301 h 24602"/>
                <a:gd name="T18" fmla="*/ 27471 w 36565"/>
                <a:gd name="T19" fmla="*/ 15230 h 24602"/>
                <a:gd name="T20" fmla="*/ 24440 w 36565"/>
                <a:gd name="T21" fmla="*/ 15230 h 24602"/>
                <a:gd name="T22" fmla="*/ 24440 w 36565"/>
                <a:gd name="T23" fmla="*/ 18451 h 24602"/>
                <a:gd name="T24" fmla="*/ 21282 w 36565"/>
                <a:gd name="T25" fmla="*/ 18451 h 24602"/>
                <a:gd name="T26" fmla="*/ 18504 w 36565"/>
                <a:gd name="T27" fmla="*/ 21380 h 24602"/>
                <a:gd name="T28" fmla="*/ 9031 w 36565"/>
                <a:gd name="T29" fmla="*/ 21380 h 24602"/>
                <a:gd name="T30" fmla="*/ 6252 w 36565"/>
                <a:gd name="T31" fmla="*/ 24602 h 24602"/>
                <a:gd name="T32" fmla="*/ 0 w 36565"/>
                <a:gd name="T33" fmla="*/ 24602 h 24602"/>
                <a:gd name="T34" fmla="*/ 0 w 36565"/>
                <a:gd name="T35" fmla="*/ 9079 h 24602"/>
                <a:gd name="T36" fmla="*/ 3094 w 36565"/>
                <a:gd name="T37" fmla="*/ 9079 h 24602"/>
                <a:gd name="T38" fmla="*/ 6252 w 36565"/>
                <a:gd name="T39" fmla="*/ 9079 h 24602"/>
                <a:gd name="T40" fmla="*/ 9031 w 36565"/>
                <a:gd name="T41" fmla="*/ 9079 h 24602"/>
                <a:gd name="T42" fmla="*/ 9031 w 36565"/>
                <a:gd name="T43" fmla="*/ 6151 h 24602"/>
                <a:gd name="T44" fmla="*/ 12188 w 36565"/>
                <a:gd name="T45" fmla="*/ 6151 h 24602"/>
                <a:gd name="T46" fmla="*/ 12188 w 36565"/>
                <a:gd name="T47" fmla="*/ 2929 h 24602"/>
                <a:gd name="T48" fmla="*/ 12188 w 36565"/>
                <a:gd name="T49" fmla="*/ 0 h 24602"/>
                <a:gd name="T50" fmla="*/ 0 w 36565"/>
                <a:gd name="T51" fmla="*/ 0 h 24602"/>
                <a:gd name="T52" fmla="*/ 36565 w 36565"/>
                <a:gd name="T53" fmla="*/ 24602 h 2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6565" h="24602">
                  <a:moveTo>
                    <a:pt x="12188" y="0"/>
                  </a:moveTo>
                  <a:lnTo>
                    <a:pt x="36565" y="0"/>
                  </a:lnTo>
                  <a:lnTo>
                    <a:pt x="36565" y="2929"/>
                  </a:lnTo>
                  <a:lnTo>
                    <a:pt x="33408" y="2929"/>
                  </a:lnTo>
                  <a:lnTo>
                    <a:pt x="33408" y="6151"/>
                  </a:lnTo>
                  <a:lnTo>
                    <a:pt x="33408" y="9079"/>
                  </a:lnTo>
                  <a:lnTo>
                    <a:pt x="30629" y="9079"/>
                  </a:lnTo>
                  <a:lnTo>
                    <a:pt x="30629" y="12301"/>
                  </a:lnTo>
                  <a:lnTo>
                    <a:pt x="27471" y="12301"/>
                  </a:lnTo>
                  <a:lnTo>
                    <a:pt x="27471" y="15230"/>
                  </a:lnTo>
                  <a:lnTo>
                    <a:pt x="24440" y="15230"/>
                  </a:lnTo>
                  <a:lnTo>
                    <a:pt x="24440" y="18451"/>
                  </a:lnTo>
                  <a:lnTo>
                    <a:pt x="21282" y="18451"/>
                  </a:lnTo>
                  <a:lnTo>
                    <a:pt x="18504" y="21380"/>
                  </a:lnTo>
                  <a:lnTo>
                    <a:pt x="9031" y="21380"/>
                  </a:lnTo>
                  <a:lnTo>
                    <a:pt x="6252" y="24602"/>
                  </a:lnTo>
                  <a:lnTo>
                    <a:pt x="0" y="24602"/>
                  </a:lnTo>
                  <a:lnTo>
                    <a:pt x="0" y="9079"/>
                  </a:lnTo>
                  <a:lnTo>
                    <a:pt x="3094" y="9079"/>
                  </a:lnTo>
                  <a:lnTo>
                    <a:pt x="6252" y="9079"/>
                  </a:lnTo>
                  <a:lnTo>
                    <a:pt x="9031" y="9079"/>
                  </a:lnTo>
                  <a:lnTo>
                    <a:pt x="9031" y="6151"/>
                  </a:lnTo>
                  <a:lnTo>
                    <a:pt x="12188" y="6151"/>
                  </a:lnTo>
                  <a:lnTo>
                    <a:pt x="12188" y="2929"/>
                  </a:lnTo>
                  <a:lnTo>
                    <a:pt x="12188"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3" name="Shape 74873"/>
            <p:cNvSpPr>
              <a:spLocks/>
            </p:cNvSpPr>
            <p:nvPr/>
          </p:nvSpPr>
          <p:spPr bwMode="auto">
            <a:xfrm>
              <a:off x="1400226" y="58274"/>
              <a:ext cx="36565" cy="43057"/>
            </a:xfrm>
            <a:custGeom>
              <a:avLst/>
              <a:gdLst>
                <a:gd name="T0" fmla="*/ 0 w 36565"/>
                <a:gd name="T1" fmla="*/ 0 h 43057"/>
                <a:gd name="T2" fmla="*/ 6252 w 36565"/>
                <a:gd name="T3" fmla="*/ 0 h 43057"/>
                <a:gd name="T4" fmla="*/ 9031 w 36565"/>
                <a:gd name="T5" fmla="*/ 3225 h 43057"/>
                <a:gd name="T6" fmla="*/ 15346 w 36565"/>
                <a:gd name="T7" fmla="*/ 3225 h 43057"/>
                <a:gd name="T8" fmla="*/ 21282 w 36565"/>
                <a:gd name="T9" fmla="*/ 6151 h 43057"/>
                <a:gd name="T10" fmla="*/ 24440 w 36565"/>
                <a:gd name="T11" fmla="*/ 6151 h 43057"/>
                <a:gd name="T12" fmla="*/ 24440 w 36565"/>
                <a:gd name="T13" fmla="*/ 9377 h 43057"/>
                <a:gd name="T14" fmla="*/ 27471 w 36565"/>
                <a:gd name="T15" fmla="*/ 12302 h 43057"/>
                <a:gd name="T16" fmla="*/ 30629 w 36565"/>
                <a:gd name="T17" fmla="*/ 15528 h 43057"/>
                <a:gd name="T18" fmla="*/ 30629 w 36565"/>
                <a:gd name="T19" fmla="*/ 18453 h 43057"/>
                <a:gd name="T20" fmla="*/ 33408 w 36565"/>
                <a:gd name="T21" fmla="*/ 21679 h 43057"/>
                <a:gd name="T22" fmla="*/ 33408 w 36565"/>
                <a:gd name="T23" fmla="*/ 24605 h 43057"/>
                <a:gd name="T24" fmla="*/ 36565 w 36565"/>
                <a:gd name="T25" fmla="*/ 27830 h 43057"/>
                <a:gd name="T26" fmla="*/ 36565 w 36565"/>
                <a:gd name="T27" fmla="*/ 43057 h 43057"/>
                <a:gd name="T28" fmla="*/ 0 w 36565"/>
                <a:gd name="T29" fmla="*/ 43057 h 43057"/>
                <a:gd name="T30" fmla="*/ 0 w 36565"/>
                <a:gd name="T31" fmla="*/ 30756 h 43057"/>
                <a:gd name="T32" fmla="*/ 15346 w 36565"/>
                <a:gd name="T33" fmla="*/ 30756 h 43057"/>
                <a:gd name="T34" fmla="*/ 15346 w 36565"/>
                <a:gd name="T35" fmla="*/ 27830 h 43057"/>
                <a:gd name="T36" fmla="*/ 12188 w 36565"/>
                <a:gd name="T37" fmla="*/ 27830 h 43057"/>
                <a:gd name="T38" fmla="*/ 12188 w 36565"/>
                <a:gd name="T39" fmla="*/ 24605 h 43057"/>
                <a:gd name="T40" fmla="*/ 12188 w 36565"/>
                <a:gd name="T41" fmla="*/ 21679 h 43057"/>
                <a:gd name="T42" fmla="*/ 12188 w 36565"/>
                <a:gd name="T43" fmla="*/ 18453 h 43057"/>
                <a:gd name="T44" fmla="*/ 9031 w 36565"/>
                <a:gd name="T45" fmla="*/ 18453 h 43057"/>
                <a:gd name="T46" fmla="*/ 9031 w 36565"/>
                <a:gd name="T47" fmla="*/ 15528 h 43057"/>
                <a:gd name="T48" fmla="*/ 6252 w 36565"/>
                <a:gd name="T49" fmla="*/ 15528 h 43057"/>
                <a:gd name="T50" fmla="*/ 3094 w 36565"/>
                <a:gd name="T51" fmla="*/ 15528 h 43057"/>
                <a:gd name="T52" fmla="*/ 0 w 36565"/>
                <a:gd name="T53" fmla="*/ 15528 h 43057"/>
                <a:gd name="T54" fmla="*/ 0 w 36565"/>
                <a:gd name="T55" fmla="*/ 0 h 43057"/>
                <a:gd name="T56" fmla="*/ 0 w 36565"/>
                <a:gd name="T57" fmla="*/ 0 h 43057"/>
                <a:gd name="T58" fmla="*/ 36565 w 36565"/>
                <a:gd name="T59" fmla="*/ 43057 h 4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6565" h="43057">
                  <a:moveTo>
                    <a:pt x="0" y="0"/>
                  </a:moveTo>
                  <a:lnTo>
                    <a:pt x="6252" y="0"/>
                  </a:lnTo>
                  <a:lnTo>
                    <a:pt x="9031" y="3225"/>
                  </a:lnTo>
                  <a:lnTo>
                    <a:pt x="15346" y="3225"/>
                  </a:lnTo>
                  <a:lnTo>
                    <a:pt x="21282" y="6151"/>
                  </a:lnTo>
                  <a:lnTo>
                    <a:pt x="24440" y="6151"/>
                  </a:lnTo>
                  <a:lnTo>
                    <a:pt x="24440" y="9377"/>
                  </a:lnTo>
                  <a:lnTo>
                    <a:pt x="27471" y="12302"/>
                  </a:lnTo>
                  <a:lnTo>
                    <a:pt x="30629" y="15528"/>
                  </a:lnTo>
                  <a:lnTo>
                    <a:pt x="30629" y="18453"/>
                  </a:lnTo>
                  <a:lnTo>
                    <a:pt x="33408" y="21679"/>
                  </a:lnTo>
                  <a:lnTo>
                    <a:pt x="33408" y="24605"/>
                  </a:lnTo>
                  <a:lnTo>
                    <a:pt x="36565" y="27830"/>
                  </a:lnTo>
                  <a:lnTo>
                    <a:pt x="36565" y="43057"/>
                  </a:lnTo>
                  <a:lnTo>
                    <a:pt x="0" y="43057"/>
                  </a:lnTo>
                  <a:lnTo>
                    <a:pt x="0" y="30756"/>
                  </a:lnTo>
                  <a:lnTo>
                    <a:pt x="15346" y="30756"/>
                  </a:lnTo>
                  <a:lnTo>
                    <a:pt x="15346" y="27830"/>
                  </a:lnTo>
                  <a:lnTo>
                    <a:pt x="12188" y="27830"/>
                  </a:lnTo>
                  <a:lnTo>
                    <a:pt x="12188" y="24605"/>
                  </a:lnTo>
                  <a:lnTo>
                    <a:pt x="12188" y="21679"/>
                  </a:lnTo>
                  <a:lnTo>
                    <a:pt x="12188" y="18453"/>
                  </a:lnTo>
                  <a:lnTo>
                    <a:pt x="9031" y="18453"/>
                  </a:lnTo>
                  <a:lnTo>
                    <a:pt x="9031" y="15528"/>
                  </a:lnTo>
                  <a:lnTo>
                    <a:pt x="6252" y="15528"/>
                  </a:lnTo>
                  <a:lnTo>
                    <a:pt x="3094" y="15528"/>
                  </a:lnTo>
                  <a:lnTo>
                    <a:pt x="0" y="155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4" name="Shape 74874"/>
            <p:cNvSpPr>
              <a:spLocks/>
            </p:cNvSpPr>
            <p:nvPr/>
          </p:nvSpPr>
          <p:spPr bwMode="auto">
            <a:xfrm>
              <a:off x="197264" y="38657"/>
              <a:ext cx="82528" cy="98404"/>
            </a:xfrm>
            <a:custGeom>
              <a:avLst/>
              <a:gdLst>
                <a:gd name="T0" fmla="*/ 21573 w 82528"/>
                <a:gd name="T1" fmla="*/ 98404 h 98404"/>
                <a:gd name="T2" fmla="*/ 0 w 82528"/>
                <a:gd name="T3" fmla="*/ 98404 h 98404"/>
                <a:gd name="T4" fmla="*/ 0 w 82528"/>
                <a:gd name="T5" fmla="*/ 0 h 98404"/>
                <a:gd name="T6" fmla="*/ 82528 w 82528"/>
                <a:gd name="T7" fmla="*/ 0 h 98404"/>
                <a:gd name="T8" fmla="*/ 82528 w 82528"/>
                <a:gd name="T9" fmla="*/ 98404 h 98404"/>
                <a:gd name="T10" fmla="*/ 58151 w 82528"/>
                <a:gd name="T11" fmla="*/ 98404 h 98404"/>
                <a:gd name="T12" fmla="*/ 58151 w 82528"/>
                <a:gd name="T13" fmla="*/ 21667 h 98404"/>
                <a:gd name="T14" fmla="*/ 21573 w 82528"/>
                <a:gd name="T15" fmla="*/ 21667 h 98404"/>
                <a:gd name="T16" fmla="*/ 21573 w 82528"/>
                <a:gd name="T17" fmla="*/ 98404 h 98404"/>
                <a:gd name="T18" fmla="*/ 0 w 82528"/>
                <a:gd name="T19" fmla="*/ 0 h 98404"/>
                <a:gd name="T20" fmla="*/ 82528 w 82528"/>
                <a:gd name="T21" fmla="*/ 98404 h 98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2528" h="98404">
                  <a:moveTo>
                    <a:pt x="21573" y="98404"/>
                  </a:moveTo>
                  <a:lnTo>
                    <a:pt x="0" y="98404"/>
                  </a:lnTo>
                  <a:lnTo>
                    <a:pt x="0" y="0"/>
                  </a:lnTo>
                  <a:lnTo>
                    <a:pt x="82528" y="0"/>
                  </a:lnTo>
                  <a:lnTo>
                    <a:pt x="82528" y="98404"/>
                  </a:lnTo>
                  <a:lnTo>
                    <a:pt x="58151" y="98404"/>
                  </a:lnTo>
                  <a:lnTo>
                    <a:pt x="58151" y="21667"/>
                  </a:lnTo>
                  <a:lnTo>
                    <a:pt x="21573" y="21667"/>
                  </a:lnTo>
                  <a:lnTo>
                    <a:pt x="21573" y="98404"/>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5" name="Shape 74875"/>
            <p:cNvSpPr>
              <a:spLocks/>
            </p:cNvSpPr>
            <p:nvPr/>
          </p:nvSpPr>
          <p:spPr bwMode="auto">
            <a:xfrm>
              <a:off x="297930" y="63262"/>
              <a:ext cx="76276" cy="98402"/>
            </a:xfrm>
            <a:custGeom>
              <a:avLst/>
              <a:gdLst>
                <a:gd name="T0" fmla="*/ 21573 w 76276"/>
                <a:gd name="T1" fmla="*/ 3213 h 98402"/>
                <a:gd name="T2" fmla="*/ 21573 w 76276"/>
                <a:gd name="T3" fmla="*/ 9365 h 98402"/>
                <a:gd name="T4" fmla="*/ 24377 w 76276"/>
                <a:gd name="T5" fmla="*/ 9365 h 98402"/>
                <a:gd name="T6" fmla="*/ 24377 w 76276"/>
                <a:gd name="T7" fmla="*/ 6151 h 98402"/>
                <a:gd name="T8" fmla="*/ 27509 w 76276"/>
                <a:gd name="T9" fmla="*/ 6151 h 98402"/>
                <a:gd name="T10" fmla="*/ 27509 w 76276"/>
                <a:gd name="T11" fmla="*/ 3213 h 98402"/>
                <a:gd name="T12" fmla="*/ 36881 w 76276"/>
                <a:gd name="T13" fmla="*/ 3213 h 98402"/>
                <a:gd name="T14" fmla="*/ 36881 w 76276"/>
                <a:gd name="T15" fmla="*/ 0 h 98402"/>
                <a:gd name="T16" fmla="*/ 45950 w 76276"/>
                <a:gd name="T17" fmla="*/ 0 h 98402"/>
                <a:gd name="T18" fmla="*/ 51886 w 76276"/>
                <a:gd name="T19" fmla="*/ 3213 h 98402"/>
                <a:gd name="T20" fmla="*/ 58139 w 76276"/>
                <a:gd name="T21" fmla="*/ 3213 h 98402"/>
                <a:gd name="T22" fmla="*/ 61271 w 76276"/>
                <a:gd name="T23" fmla="*/ 6151 h 98402"/>
                <a:gd name="T24" fmla="*/ 64088 w 76276"/>
                <a:gd name="T25" fmla="*/ 6151 h 98402"/>
                <a:gd name="T26" fmla="*/ 64088 w 76276"/>
                <a:gd name="T27" fmla="*/ 9365 h 98402"/>
                <a:gd name="T28" fmla="*/ 67207 w 76276"/>
                <a:gd name="T29" fmla="*/ 12302 h 98402"/>
                <a:gd name="T30" fmla="*/ 70340 w 76276"/>
                <a:gd name="T31" fmla="*/ 15516 h 98402"/>
                <a:gd name="T32" fmla="*/ 70340 w 76276"/>
                <a:gd name="T33" fmla="*/ 18441 h 98402"/>
                <a:gd name="T34" fmla="*/ 73459 w 76276"/>
                <a:gd name="T35" fmla="*/ 21667 h 98402"/>
                <a:gd name="T36" fmla="*/ 73459 w 76276"/>
                <a:gd name="T37" fmla="*/ 30747 h 98402"/>
                <a:gd name="T38" fmla="*/ 76276 w 76276"/>
                <a:gd name="T39" fmla="*/ 33969 h 98402"/>
                <a:gd name="T40" fmla="*/ 76276 w 76276"/>
                <a:gd name="T41" fmla="*/ 43048 h 98402"/>
                <a:gd name="T42" fmla="*/ 73459 w 76276"/>
                <a:gd name="T43" fmla="*/ 46269 h 98402"/>
                <a:gd name="T44" fmla="*/ 73459 w 76276"/>
                <a:gd name="T45" fmla="*/ 55348 h 98402"/>
                <a:gd name="T46" fmla="*/ 70340 w 76276"/>
                <a:gd name="T47" fmla="*/ 58570 h 98402"/>
                <a:gd name="T48" fmla="*/ 70340 w 76276"/>
                <a:gd name="T49" fmla="*/ 61499 h 98402"/>
                <a:gd name="T50" fmla="*/ 67207 w 76276"/>
                <a:gd name="T51" fmla="*/ 64720 h 98402"/>
                <a:gd name="T52" fmla="*/ 64088 w 76276"/>
                <a:gd name="T53" fmla="*/ 67649 h 98402"/>
                <a:gd name="T54" fmla="*/ 64088 w 76276"/>
                <a:gd name="T55" fmla="*/ 70871 h 98402"/>
                <a:gd name="T56" fmla="*/ 61271 w 76276"/>
                <a:gd name="T57" fmla="*/ 70871 h 98402"/>
                <a:gd name="T58" fmla="*/ 58139 w 76276"/>
                <a:gd name="T59" fmla="*/ 73799 h 98402"/>
                <a:gd name="T60" fmla="*/ 51886 w 76276"/>
                <a:gd name="T61" fmla="*/ 73799 h 98402"/>
                <a:gd name="T62" fmla="*/ 45950 w 76276"/>
                <a:gd name="T63" fmla="*/ 77021 h 98402"/>
                <a:gd name="T64" fmla="*/ 36881 w 76276"/>
                <a:gd name="T65" fmla="*/ 77021 h 98402"/>
                <a:gd name="T66" fmla="*/ 36881 w 76276"/>
                <a:gd name="T67" fmla="*/ 73799 h 98402"/>
                <a:gd name="T68" fmla="*/ 27509 w 76276"/>
                <a:gd name="T69" fmla="*/ 73799 h 98402"/>
                <a:gd name="T70" fmla="*/ 27509 w 76276"/>
                <a:gd name="T71" fmla="*/ 70871 h 98402"/>
                <a:gd name="T72" fmla="*/ 24377 w 76276"/>
                <a:gd name="T73" fmla="*/ 70871 h 98402"/>
                <a:gd name="T74" fmla="*/ 21573 w 76276"/>
                <a:gd name="T75" fmla="*/ 67649 h 98402"/>
                <a:gd name="T76" fmla="*/ 21573 w 76276"/>
                <a:gd name="T77" fmla="*/ 98402 h 98402"/>
                <a:gd name="T78" fmla="*/ 0 w 76276"/>
                <a:gd name="T79" fmla="*/ 98402 h 98402"/>
                <a:gd name="T80" fmla="*/ 0 w 76276"/>
                <a:gd name="T81" fmla="*/ 3213 h 98402"/>
                <a:gd name="T82" fmla="*/ 21573 w 76276"/>
                <a:gd name="T83" fmla="*/ 3213 h 98402"/>
                <a:gd name="T84" fmla="*/ 0 w 76276"/>
                <a:gd name="T85" fmla="*/ 0 h 98402"/>
                <a:gd name="T86" fmla="*/ 76276 w 76276"/>
                <a:gd name="T87" fmla="*/ 98402 h 9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T84" t="T85" r="T86" b="T87"/>
              <a:pathLst>
                <a:path w="76276" h="98402">
                  <a:moveTo>
                    <a:pt x="21573" y="3213"/>
                  </a:moveTo>
                  <a:lnTo>
                    <a:pt x="21573" y="9365"/>
                  </a:lnTo>
                  <a:lnTo>
                    <a:pt x="24377" y="9365"/>
                  </a:lnTo>
                  <a:lnTo>
                    <a:pt x="24377" y="6151"/>
                  </a:lnTo>
                  <a:lnTo>
                    <a:pt x="27509" y="6151"/>
                  </a:lnTo>
                  <a:lnTo>
                    <a:pt x="27509" y="3213"/>
                  </a:lnTo>
                  <a:lnTo>
                    <a:pt x="36881" y="3213"/>
                  </a:lnTo>
                  <a:lnTo>
                    <a:pt x="36881" y="0"/>
                  </a:lnTo>
                  <a:lnTo>
                    <a:pt x="45950" y="0"/>
                  </a:lnTo>
                  <a:lnTo>
                    <a:pt x="51886" y="3213"/>
                  </a:lnTo>
                  <a:lnTo>
                    <a:pt x="58139" y="3213"/>
                  </a:lnTo>
                  <a:lnTo>
                    <a:pt x="61271" y="6151"/>
                  </a:lnTo>
                  <a:lnTo>
                    <a:pt x="64088" y="6151"/>
                  </a:lnTo>
                  <a:lnTo>
                    <a:pt x="64088" y="9365"/>
                  </a:lnTo>
                  <a:lnTo>
                    <a:pt x="67207" y="12302"/>
                  </a:lnTo>
                  <a:lnTo>
                    <a:pt x="70340" y="15516"/>
                  </a:lnTo>
                  <a:lnTo>
                    <a:pt x="70340" y="18441"/>
                  </a:lnTo>
                  <a:lnTo>
                    <a:pt x="73459" y="21667"/>
                  </a:lnTo>
                  <a:lnTo>
                    <a:pt x="73459" y="30747"/>
                  </a:lnTo>
                  <a:lnTo>
                    <a:pt x="76276" y="33969"/>
                  </a:lnTo>
                  <a:lnTo>
                    <a:pt x="76276" y="43048"/>
                  </a:lnTo>
                  <a:lnTo>
                    <a:pt x="73459" y="46269"/>
                  </a:lnTo>
                  <a:lnTo>
                    <a:pt x="73459" y="55348"/>
                  </a:lnTo>
                  <a:lnTo>
                    <a:pt x="70340" y="58570"/>
                  </a:lnTo>
                  <a:lnTo>
                    <a:pt x="70340" y="61499"/>
                  </a:lnTo>
                  <a:lnTo>
                    <a:pt x="67207" y="64720"/>
                  </a:lnTo>
                  <a:lnTo>
                    <a:pt x="64088" y="67649"/>
                  </a:lnTo>
                  <a:lnTo>
                    <a:pt x="64088" y="70871"/>
                  </a:lnTo>
                  <a:lnTo>
                    <a:pt x="61271" y="70871"/>
                  </a:lnTo>
                  <a:lnTo>
                    <a:pt x="58139" y="73799"/>
                  </a:lnTo>
                  <a:lnTo>
                    <a:pt x="51886" y="73799"/>
                  </a:lnTo>
                  <a:lnTo>
                    <a:pt x="45950" y="77021"/>
                  </a:lnTo>
                  <a:lnTo>
                    <a:pt x="36881" y="77021"/>
                  </a:lnTo>
                  <a:lnTo>
                    <a:pt x="36881" y="73799"/>
                  </a:lnTo>
                  <a:lnTo>
                    <a:pt x="27509" y="73799"/>
                  </a:lnTo>
                  <a:lnTo>
                    <a:pt x="27509" y="70871"/>
                  </a:lnTo>
                  <a:lnTo>
                    <a:pt x="24377" y="70871"/>
                  </a:lnTo>
                  <a:lnTo>
                    <a:pt x="21573" y="67649"/>
                  </a:lnTo>
                  <a:lnTo>
                    <a:pt x="21573" y="98402"/>
                  </a:lnTo>
                  <a:lnTo>
                    <a:pt x="0" y="98402"/>
                  </a:lnTo>
                  <a:lnTo>
                    <a:pt x="0" y="3213"/>
                  </a:lnTo>
                  <a:lnTo>
                    <a:pt x="21573" y="3213"/>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6" name="Shape 74876"/>
            <p:cNvSpPr>
              <a:spLocks/>
            </p:cNvSpPr>
            <p:nvPr/>
          </p:nvSpPr>
          <p:spPr bwMode="auto">
            <a:xfrm>
              <a:off x="319503" y="78778"/>
              <a:ext cx="30313" cy="45984"/>
            </a:xfrm>
            <a:custGeom>
              <a:avLst/>
              <a:gdLst>
                <a:gd name="T0" fmla="*/ 0 w 30313"/>
                <a:gd name="T1" fmla="*/ 21381 h 45984"/>
                <a:gd name="T2" fmla="*/ 0 w 30313"/>
                <a:gd name="T3" fmla="*/ 33683 h 45984"/>
                <a:gd name="T4" fmla="*/ 2804 w 30313"/>
                <a:gd name="T5" fmla="*/ 36904 h 45984"/>
                <a:gd name="T6" fmla="*/ 2804 w 30313"/>
                <a:gd name="T7" fmla="*/ 39833 h 45984"/>
                <a:gd name="T8" fmla="*/ 5936 w 30313"/>
                <a:gd name="T9" fmla="*/ 43054 h 45984"/>
                <a:gd name="T10" fmla="*/ 9056 w 30313"/>
                <a:gd name="T11" fmla="*/ 43054 h 45984"/>
                <a:gd name="T12" fmla="*/ 12189 w 30313"/>
                <a:gd name="T13" fmla="*/ 45984 h 45984"/>
                <a:gd name="T14" fmla="*/ 18125 w 30313"/>
                <a:gd name="T15" fmla="*/ 45984 h 45984"/>
                <a:gd name="T16" fmla="*/ 21257 w 30313"/>
                <a:gd name="T17" fmla="*/ 43054 h 45984"/>
                <a:gd name="T18" fmla="*/ 24377 w 30313"/>
                <a:gd name="T19" fmla="*/ 43054 h 45984"/>
                <a:gd name="T20" fmla="*/ 27509 w 30313"/>
                <a:gd name="T21" fmla="*/ 39833 h 45984"/>
                <a:gd name="T22" fmla="*/ 27509 w 30313"/>
                <a:gd name="T23" fmla="*/ 36904 h 45984"/>
                <a:gd name="T24" fmla="*/ 30313 w 30313"/>
                <a:gd name="T25" fmla="*/ 33683 h 45984"/>
                <a:gd name="T26" fmla="*/ 30313 w 30313"/>
                <a:gd name="T27" fmla="*/ 12302 h 45984"/>
                <a:gd name="T28" fmla="*/ 27509 w 30313"/>
                <a:gd name="T29" fmla="*/ 9077 h 45984"/>
                <a:gd name="T30" fmla="*/ 27509 w 30313"/>
                <a:gd name="T31" fmla="*/ 6151 h 45984"/>
                <a:gd name="T32" fmla="*/ 24377 w 30313"/>
                <a:gd name="T33" fmla="*/ 6151 h 45984"/>
                <a:gd name="T34" fmla="*/ 24377 w 30313"/>
                <a:gd name="T35" fmla="*/ 2926 h 45984"/>
                <a:gd name="T36" fmla="*/ 21257 w 30313"/>
                <a:gd name="T37" fmla="*/ 2926 h 45984"/>
                <a:gd name="T38" fmla="*/ 21257 w 30313"/>
                <a:gd name="T39" fmla="*/ 0 h 45984"/>
                <a:gd name="T40" fmla="*/ 9056 w 30313"/>
                <a:gd name="T41" fmla="*/ 0 h 45984"/>
                <a:gd name="T42" fmla="*/ 9056 w 30313"/>
                <a:gd name="T43" fmla="*/ 2926 h 45984"/>
                <a:gd name="T44" fmla="*/ 5936 w 30313"/>
                <a:gd name="T45" fmla="*/ 2926 h 45984"/>
                <a:gd name="T46" fmla="*/ 5936 w 30313"/>
                <a:gd name="T47" fmla="*/ 6151 h 45984"/>
                <a:gd name="T48" fmla="*/ 2804 w 30313"/>
                <a:gd name="T49" fmla="*/ 6151 h 45984"/>
                <a:gd name="T50" fmla="*/ 2804 w 30313"/>
                <a:gd name="T51" fmla="*/ 9077 h 45984"/>
                <a:gd name="T52" fmla="*/ 0 w 30313"/>
                <a:gd name="T53" fmla="*/ 12302 h 45984"/>
                <a:gd name="T54" fmla="*/ 0 w 30313"/>
                <a:gd name="T55" fmla="*/ 21381 h 45984"/>
                <a:gd name="T56" fmla="*/ 0 w 30313"/>
                <a:gd name="T57" fmla="*/ 0 h 45984"/>
                <a:gd name="T58" fmla="*/ 30313 w 30313"/>
                <a:gd name="T59" fmla="*/ 45984 h 45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0313" h="45984">
                  <a:moveTo>
                    <a:pt x="0" y="21381"/>
                  </a:moveTo>
                  <a:lnTo>
                    <a:pt x="0" y="33683"/>
                  </a:lnTo>
                  <a:lnTo>
                    <a:pt x="2804" y="36904"/>
                  </a:lnTo>
                  <a:lnTo>
                    <a:pt x="2804" y="39833"/>
                  </a:lnTo>
                  <a:lnTo>
                    <a:pt x="5936" y="43054"/>
                  </a:lnTo>
                  <a:lnTo>
                    <a:pt x="9056" y="43054"/>
                  </a:lnTo>
                  <a:lnTo>
                    <a:pt x="12189" y="45984"/>
                  </a:lnTo>
                  <a:lnTo>
                    <a:pt x="18125" y="45984"/>
                  </a:lnTo>
                  <a:lnTo>
                    <a:pt x="21257" y="43054"/>
                  </a:lnTo>
                  <a:lnTo>
                    <a:pt x="24377" y="43054"/>
                  </a:lnTo>
                  <a:lnTo>
                    <a:pt x="27509" y="39833"/>
                  </a:lnTo>
                  <a:lnTo>
                    <a:pt x="27509" y="36904"/>
                  </a:lnTo>
                  <a:lnTo>
                    <a:pt x="30313" y="33683"/>
                  </a:lnTo>
                  <a:lnTo>
                    <a:pt x="30313" y="12302"/>
                  </a:lnTo>
                  <a:lnTo>
                    <a:pt x="27509" y="9077"/>
                  </a:lnTo>
                  <a:lnTo>
                    <a:pt x="27509" y="6151"/>
                  </a:lnTo>
                  <a:lnTo>
                    <a:pt x="24377" y="6151"/>
                  </a:lnTo>
                  <a:lnTo>
                    <a:pt x="24377" y="2926"/>
                  </a:lnTo>
                  <a:lnTo>
                    <a:pt x="21257" y="2926"/>
                  </a:lnTo>
                  <a:lnTo>
                    <a:pt x="21257" y="0"/>
                  </a:lnTo>
                  <a:lnTo>
                    <a:pt x="9056" y="0"/>
                  </a:lnTo>
                  <a:lnTo>
                    <a:pt x="9056" y="2926"/>
                  </a:lnTo>
                  <a:lnTo>
                    <a:pt x="5936" y="2926"/>
                  </a:lnTo>
                  <a:lnTo>
                    <a:pt x="5936" y="6151"/>
                  </a:lnTo>
                  <a:lnTo>
                    <a:pt x="2804" y="6151"/>
                  </a:lnTo>
                  <a:lnTo>
                    <a:pt x="2804" y="9077"/>
                  </a:lnTo>
                  <a:lnTo>
                    <a:pt x="0" y="12302"/>
                  </a:lnTo>
                  <a:lnTo>
                    <a:pt x="0" y="21381"/>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7" name="Shape 74877"/>
            <p:cNvSpPr>
              <a:spLocks/>
            </p:cNvSpPr>
            <p:nvPr/>
          </p:nvSpPr>
          <p:spPr bwMode="auto">
            <a:xfrm>
              <a:off x="383590" y="63262"/>
              <a:ext cx="76276" cy="77021"/>
            </a:xfrm>
            <a:custGeom>
              <a:avLst/>
              <a:gdLst>
                <a:gd name="T0" fmla="*/ 73144 w 76276"/>
                <a:gd name="T1" fmla="*/ 52420 h 77021"/>
                <a:gd name="T2" fmla="*/ 73144 w 76276"/>
                <a:gd name="T3" fmla="*/ 61499 h 77021"/>
                <a:gd name="T4" fmla="*/ 70024 w 76276"/>
                <a:gd name="T5" fmla="*/ 61499 h 77021"/>
                <a:gd name="T6" fmla="*/ 70024 w 76276"/>
                <a:gd name="T7" fmla="*/ 64720 h 77021"/>
                <a:gd name="T8" fmla="*/ 66892 w 76276"/>
                <a:gd name="T9" fmla="*/ 64720 h 77021"/>
                <a:gd name="T10" fmla="*/ 66892 w 76276"/>
                <a:gd name="T11" fmla="*/ 67649 h 77021"/>
                <a:gd name="T12" fmla="*/ 64088 w 76276"/>
                <a:gd name="T13" fmla="*/ 67649 h 77021"/>
                <a:gd name="T14" fmla="*/ 64088 w 76276"/>
                <a:gd name="T15" fmla="*/ 70871 h 77021"/>
                <a:gd name="T16" fmla="*/ 57823 w 76276"/>
                <a:gd name="T17" fmla="*/ 70871 h 77021"/>
                <a:gd name="T18" fmla="*/ 57823 w 76276"/>
                <a:gd name="T19" fmla="*/ 73799 h 77021"/>
                <a:gd name="T20" fmla="*/ 48767 w 76276"/>
                <a:gd name="T21" fmla="*/ 73799 h 77021"/>
                <a:gd name="T22" fmla="*/ 45634 w 76276"/>
                <a:gd name="T23" fmla="*/ 77021 h 77021"/>
                <a:gd name="T24" fmla="*/ 30313 w 76276"/>
                <a:gd name="T25" fmla="*/ 77021 h 77021"/>
                <a:gd name="T26" fmla="*/ 27194 w 76276"/>
                <a:gd name="T27" fmla="*/ 73799 h 77021"/>
                <a:gd name="T28" fmla="*/ 18125 w 76276"/>
                <a:gd name="T29" fmla="*/ 73799 h 77021"/>
                <a:gd name="T30" fmla="*/ 18125 w 76276"/>
                <a:gd name="T31" fmla="*/ 70871 h 77021"/>
                <a:gd name="T32" fmla="*/ 15005 w 76276"/>
                <a:gd name="T33" fmla="*/ 70871 h 77021"/>
                <a:gd name="T34" fmla="*/ 12189 w 76276"/>
                <a:gd name="T35" fmla="*/ 67649 h 77021"/>
                <a:gd name="T36" fmla="*/ 9056 w 76276"/>
                <a:gd name="T37" fmla="*/ 67649 h 77021"/>
                <a:gd name="T38" fmla="*/ 9056 w 76276"/>
                <a:gd name="T39" fmla="*/ 64720 h 77021"/>
                <a:gd name="T40" fmla="*/ 5936 w 76276"/>
                <a:gd name="T41" fmla="*/ 64720 h 77021"/>
                <a:gd name="T42" fmla="*/ 5936 w 76276"/>
                <a:gd name="T43" fmla="*/ 61499 h 77021"/>
                <a:gd name="T44" fmla="*/ 2804 w 76276"/>
                <a:gd name="T45" fmla="*/ 58570 h 77021"/>
                <a:gd name="T46" fmla="*/ 2804 w 76276"/>
                <a:gd name="T47" fmla="*/ 55348 h 77021"/>
                <a:gd name="T48" fmla="*/ 0 w 76276"/>
                <a:gd name="T49" fmla="*/ 52420 h 77021"/>
                <a:gd name="T50" fmla="*/ 0 w 76276"/>
                <a:gd name="T51" fmla="*/ 27818 h 77021"/>
                <a:gd name="T52" fmla="*/ 2804 w 76276"/>
                <a:gd name="T53" fmla="*/ 24593 h 77021"/>
                <a:gd name="T54" fmla="*/ 2804 w 76276"/>
                <a:gd name="T55" fmla="*/ 21667 h 77021"/>
                <a:gd name="T56" fmla="*/ 5936 w 76276"/>
                <a:gd name="T57" fmla="*/ 18441 h 77021"/>
                <a:gd name="T58" fmla="*/ 9056 w 76276"/>
                <a:gd name="T59" fmla="*/ 15516 h 77021"/>
                <a:gd name="T60" fmla="*/ 9056 w 76276"/>
                <a:gd name="T61" fmla="*/ 12302 h 77021"/>
                <a:gd name="T62" fmla="*/ 12189 w 76276"/>
                <a:gd name="T63" fmla="*/ 9365 h 77021"/>
                <a:gd name="T64" fmla="*/ 15005 w 76276"/>
                <a:gd name="T65" fmla="*/ 6151 h 77021"/>
                <a:gd name="T66" fmla="*/ 18125 w 76276"/>
                <a:gd name="T67" fmla="*/ 6151 h 77021"/>
                <a:gd name="T68" fmla="*/ 21257 w 76276"/>
                <a:gd name="T69" fmla="*/ 3213 h 77021"/>
                <a:gd name="T70" fmla="*/ 30313 w 76276"/>
                <a:gd name="T71" fmla="*/ 3213 h 77021"/>
                <a:gd name="T72" fmla="*/ 33446 w 76276"/>
                <a:gd name="T73" fmla="*/ 0 h 77021"/>
                <a:gd name="T74" fmla="*/ 45634 w 76276"/>
                <a:gd name="T75" fmla="*/ 0 h 77021"/>
                <a:gd name="T76" fmla="*/ 48767 w 76276"/>
                <a:gd name="T77" fmla="*/ 3213 h 77021"/>
                <a:gd name="T78" fmla="*/ 54703 w 76276"/>
                <a:gd name="T79" fmla="*/ 3213 h 77021"/>
                <a:gd name="T80" fmla="*/ 57823 w 76276"/>
                <a:gd name="T81" fmla="*/ 6151 h 77021"/>
                <a:gd name="T82" fmla="*/ 60955 w 76276"/>
                <a:gd name="T83" fmla="*/ 6151 h 77021"/>
                <a:gd name="T84" fmla="*/ 64088 w 76276"/>
                <a:gd name="T85" fmla="*/ 9365 h 77021"/>
                <a:gd name="T86" fmla="*/ 66892 w 76276"/>
                <a:gd name="T87" fmla="*/ 12302 h 77021"/>
                <a:gd name="T88" fmla="*/ 70024 w 76276"/>
                <a:gd name="T89" fmla="*/ 15516 h 77021"/>
                <a:gd name="T90" fmla="*/ 70024 w 76276"/>
                <a:gd name="T91" fmla="*/ 18441 h 77021"/>
                <a:gd name="T92" fmla="*/ 73144 w 76276"/>
                <a:gd name="T93" fmla="*/ 21667 h 77021"/>
                <a:gd name="T94" fmla="*/ 73144 w 76276"/>
                <a:gd name="T95" fmla="*/ 24593 h 77021"/>
                <a:gd name="T96" fmla="*/ 76276 w 76276"/>
                <a:gd name="T97" fmla="*/ 27818 h 77021"/>
                <a:gd name="T98" fmla="*/ 76276 w 76276"/>
                <a:gd name="T99" fmla="*/ 43048 h 77021"/>
                <a:gd name="T100" fmla="*/ 21257 w 76276"/>
                <a:gd name="T101" fmla="*/ 43048 h 77021"/>
                <a:gd name="T102" fmla="*/ 21257 w 76276"/>
                <a:gd name="T103" fmla="*/ 46269 h 77021"/>
                <a:gd name="T104" fmla="*/ 24377 w 76276"/>
                <a:gd name="T105" fmla="*/ 46269 h 77021"/>
                <a:gd name="T106" fmla="*/ 24377 w 76276"/>
                <a:gd name="T107" fmla="*/ 55348 h 77021"/>
                <a:gd name="T108" fmla="*/ 27194 w 76276"/>
                <a:gd name="T109" fmla="*/ 55348 h 77021"/>
                <a:gd name="T110" fmla="*/ 27194 w 76276"/>
                <a:gd name="T111" fmla="*/ 58570 h 77021"/>
                <a:gd name="T112" fmla="*/ 30313 w 76276"/>
                <a:gd name="T113" fmla="*/ 58570 h 77021"/>
                <a:gd name="T114" fmla="*/ 30313 w 76276"/>
                <a:gd name="T115" fmla="*/ 61499 h 77021"/>
                <a:gd name="T116" fmla="*/ 48767 w 76276"/>
                <a:gd name="T117" fmla="*/ 61499 h 77021"/>
                <a:gd name="T118" fmla="*/ 48767 w 76276"/>
                <a:gd name="T119" fmla="*/ 58570 h 77021"/>
                <a:gd name="T120" fmla="*/ 51886 w 76276"/>
                <a:gd name="T121" fmla="*/ 58570 h 77021"/>
                <a:gd name="T122" fmla="*/ 51886 w 76276"/>
                <a:gd name="T123" fmla="*/ 52420 h 77021"/>
                <a:gd name="T124" fmla="*/ 73144 w 76276"/>
                <a:gd name="T125" fmla="*/ 52420 h 77021"/>
                <a:gd name="T126" fmla="*/ 0 w 76276"/>
                <a:gd name="T127" fmla="*/ 0 h 77021"/>
                <a:gd name="T128" fmla="*/ 76276 w 76276"/>
                <a:gd name="T129" fmla="*/ 77021 h 77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76276" h="77021">
                  <a:moveTo>
                    <a:pt x="73144" y="52420"/>
                  </a:moveTo>
                  <a:lnTo>
                    <a:pt x="73144" y="61499"/>
                  </a:lnTo>
                  <a:lnTo>
                    <a:pt x="70024" y="61499"/>
                  </a:lnTo>
                  <a:lnTo>
                    <a:pt x="70024" y="64720"/>
                  </a:lnTo>
                  <a:lnTo>
                    <a:pt x="66892" y="64720"/>
                  </a:lnTo>
                  <a:lnTo>
                    <a:pt x="66892" y="67649"/>
                  </a:lnTo>
                  <a:lnTo>
                    <a:pt x="64088" y="67649"/>
                  </a:lnTo>
                  <a:lnTo>
                    <a:pt x="64088" y="70871"/>
                  </a:lnTo>
                  <a:lnTo>
                    <a:pt x="57823" y="70871"/>
                  </a:lnTo>
                  <a:lnTo>
                    <a:pt x="57823" y="73799"/>
                  </a:lnTo>
                  <a:lnTo>
                    <a:pt x="48767" y="73799"/>
                  </a:lnTo>
                  <a:lnTo>
                    <a:pt x="45634" y="77021"/>
                  </a:lnTo>
                  <a:lnTo>
                    <a:pt x="30313" y="77021"/>
                  </a:lnTo>
                  <a:lnTo>
                    <a:pt x="27194" y="73799"/>
                  </a:lnTo>
                  <a:lnTo>
                    <a:pt x="18125" y="73799"/>
                  </a:lnTo>
                  <a:lnTo>
                    <a:pt x="18125" y="70871"/>
                  </a:lnTo>
                  <a:lnTo>
                    <a:pt x="15005" y="70871"/>
                  </a:lnTo>
                  <a:lnTo>
                    <a:pt x="12189" y="67649"/>
                  </a:lnTo>
                  <a:lnTo>
                    <a:pt x="9056" y="67649"/>
                  </a:lnTo>
                  <a:lnTo>
                    <a:pt x="9056" y="64720"/>
                  </a:lnTo>
                  <a:lnTo>
                    <a:pt x="5936" y="64720"/>
                  </a:lnTo>
                  <a:lnTo>
                    <a:pt x="5936" y="61499"/>
                  </a:lnTo>
                  <a:lnTo>
                    <a:pt x="2804" y="58570"/>
                  </a:lnTo>
                  <a:lnTo>
                    <a:pt x="2804" y="55348"/>
                  </a:lnTo>
                  <a:lnTo>
                    <a:pt x="0" y="52420"/>
                  </a:lnTo>
                  <a:lnTo>
                    <a:pt x="0" y="27818"/>
                  </a:lnTo>
                  <a:lnTo>
                    <a:pt x="2804" y="24593"/>
                  </a:lnTo>
                  <a:lnTo>
                    <a:pt x="2804" y="21667"/>
                  </a:lnTo>
                  <a:lnTo>
                    <a:pt x="5936" y="18441"/>
                  </a:lnTo>
                  <a:lnTo>
                    <a:pt x="9056" y="15516"/>
                  </a:lnTo>
                  <a:lnTo>
                    <a:pt x="9056" y="12302"/>
                  </a:lnTo>
                  <a:lnTo>
                    <a:pt x="12189" y="9365"/>
                  </a:lnTo>
                  <a:lnTo>
                    <a:pt x="15005" y="6151"/>
                  </a:lnTo>
                  <a:lnTo>
                    <a:pt x="18125" y="6151"/>
                  </a:lnTo>
                  <a:lnTo>
                    <a:pt x="21257" y="3213"/>
                  </a:lnTo>
                  <a:lnTo>
                    <a:pt x="30313" y="3213"/>
                  </a:lnTo>
                  <a:lnTo>
                    <a:pt x="33446" y="0"/>
                  </a:lnTo>
                  <a:lnTo>
                    <a:pt x="45634" y="0"/>
                  </a:lnTo>
                  <a:lnTo>
                    <a:pt x="48767" y="3213"/>
                  </a:lnTo>
                  <a:lnTo>
                    <a:pt x="54703" y="3213"/>
                  </a:lnTo>
                  <a:lnTo>
                    <a:pt x="57823" y="6151"/>
                  </a:lnTo>
                  <a:lnTo>
                    <a:pt x="60955" y="6151"/>
                  </a:lnTo>
                  <a:lnTo>
                    <a:pt x="64088" y="9365"/>
                  </a:lnTo>
                  <a:lnTo>
                    <a:pt x="66892" y="12302"/>
                  </a:lnTo>
                  <a:lnTo>
                    <a:pt x="70024" y="15516"/>
                  </a:lnTo>
                  <a:lnTo>
                    <a:pt x="70024" y="18441"/>
                  </a:lnTo>
                  <a:lnTo>
                    <a:pt x="73144" y="21667"/>
                  </a:lnTo>
                  <a:lnTo>
                    <a:pt x="73144" y="24593"/>
                  </a:lnTo>
                  <a:lnTo>
                    <a:pt x="76276" y="27818"/>
                  </a:lnTo>
                  <a:lnTo>
                    <a:pt x="76276" y="43048"/>
                  </a:lnTo>
                  <a:lnTo>
                    <a:pt x="21257" y="43048"/>
                  </a:lnTo>
                  <a:lnTo>
                    <a:pt x="21257" y="46269"/>
                  </a:lnTo>
                  <a:lnTo>
                    <a:pt x="24377" y="46269"/>
                  </a:lnTo>
                  <a:lnTo>
                    <a:pt x="24377" y="55348"/>
                  </a:lnTo>
                  <a:lnTo>
                    <a:pt x="27194" y="55348"/>
                  </a:lnTo>
                  <a:lnTo>
                    <a:pt x="27194" y="58570"/>
                  </a:lnTo>
                  <a:lnTo>
                    <a:pt x="30313" y="58570"/>
                  </a:lnTo>
                  <a:lnTo>
                    <a:pt x="30313" y="61499"/>
                  </a:lnTo>
                  <a:lnTo>
                    <a:pt x="48767" y="61499"/>
                  </a:lnTo>
                  <a:lnTo>
                    <a:pt x="48767" y="58570"/>
                  </a:lnTo>
                  <a:lnTo>
                    <a:pt x="51886" y="58570"/>
                  </a:lnTo>
                  <a:lnTo>
                    <a:pt x="51886" y="52420"/>
                  </a:lnTo>
                  <a:lnTo>
                    <a:pt x="73144" y="5242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8" name="Shape 74878"/>
            <p:cNvSpPr>
              <a:spLocks/>
            </p:cNvSpPr>
            <p:nvPr/>
          </p:nvSpPr>
          <p:spPr bwMode="auto">
            <a:xfrm>
              <a:off x="404848" y="78778"/>
              <a:ext cx="30629" cy="15232"/>
            </a:xfrm>
            <a:custGeom>
              <a:avLst/>
              <a:gdLst>
                <a:gd name="T0" fmla="*/ 30629 w 30629"/>
                <a:gd name="T1" fmla="*/ 15232 h 15232"/>
                <a:gd name="T2" fmla="*/ 30629 w 30629"/>
                <a:gd name="T3" fmla="*/ 6151 h 15232"/>
                <a:gd name="T4" fmla="*/ 27509 w 30629"/>
                <a:gd name="T5" fmla="*/ 2926 h 15232"/>
                <a:gd name="T6" fmla="*/ 24377 w 30629"/>
                <a:gd name="T7" fmla="*/ 0 h 15232"/>
                <a:gd name="T8" fmla="*/ 9056 w 30629"/>
                <a:gd name="T9" fmla="*/ 0 h 15232"/>
                <a:gd name="T10" fmla="*/ 9056 w 30629"/>
                <a:gd name="T11" fmla="*/ 2926 h 15232"/>
                <a:gd name="T12" fmla="*/ 5936 w 30629"/>
                <a:gd name="T13" fmla="*/ 2926 h 15232"/>
                <a:gd name="T14" fmla="*/ 5936 w 30629"/>
                <a:gd name="T15" fmla="*/ 6151 h 15232"/>
                <a:gd name="T16" fmla="*/ 3120 w 30629"/>
                <a:gd name="T17" fmla="*/ 6151 h 15232"/>
                <a:gd name="T18" fmla="*/ 3120 w 30629"/>
                <a:gd name="T19" fmla="*/ 15232 h 15232"/>
                <a:gd name="T20" fmla="*/ 0 w 30629"/>
                <a:gd name="T21" fmla="*/ 15232 h 15232"/>
                <a:gd name="T22" fmla="*/ 30629 w 30629"/>
                <a:gd name="T23" fmla="*/ 15232 h 15232"/>
                <a:gd name="T24" fmla="*/ 0 w 30629"/>
                <a:gd name="T25" fmla="*/ 0 h 15232"/>
                <a:gd name="T26" fmla="*/ 30629 w 30629"/>
                <a:gd name="T27" fmla="*/ 15232 h 15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30629" h="15232">
                  <a:moveTo>
                    <a:pt x="30629" y="15232"/>
                  </a:moveTo>
                  <a:lnTo>
                    <a:pt x="30629" y="6151"/>
                  </a:lnTo>
                  <a:lnTo>
                    <a:pt x="27509" y="2926"/>
                  </a:lnTo>
                  <a:lnTo>
                    <a:pt x="24377" y="0"/>
                  </a:lnTo>
                  <a:lnTo>
                    <a:pt x="9056" y="0"/>
                  </a:lnTo>
                  <a:lnTo>
                    <a:pt x="9056" y="2926"/>
                  </a:lnTo>
                  <a:lnTo>
                    <a:pt x="5936" y="2926"/>
                  </a:lnTo>
                  <a:lnTo>
                    <a:pt x="5936" y="6151"/>
                  </a:lnTo>
                  <a:lnTo>
                    <a:pt x="3120" y="6151"/>
                  </a:lnTo>
                  <a:lnTo>
                    <a:pt x="3120" y="15232"/>
                  </a:lnTo>
                  <a:lnTo>
                    <a:pt x="0" y="15232"/>
                  </a:lnTo>
                  <a:lnTo>
                    <a:pt x="30629" y="15232"/>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9" name="Shape 74879"/>
            <p:cNvSpPr>
              <a:spLocks/>
            </p:cNvSpPr>
            <p:nvPr/>
          </p:nvSpPr>
          <p:spPr bwMode="auto">
            <a:xfrm>
              <a:off x="465803" y="66476"/>
              <a:ext cx="91597" cy="89037"/>
            </a:xfrm>
            <a:custGeom>
              <a:avLst/>
              <a:gdLst>
                <a:gd name="T0" fmla="*/ 9069 w 91597"/>
                <a:gd name="T1" fmla="*/ 55357 h 89037"/>
                <a:gd name="T2" fmla="*/ 12189 w 91597"/>
                <a:gd name="T3" fmla="*/ 52135 h 89037"/>
                <a:gd name="T4" fmla="*/ 12189 w 91597"/>
                <a:gd name="T5" fmla="*/ 45985 h 89037"/>
                <a:gd name="T6" fmla="*/ 15321 w 91597"/>
                <a:gd name="T7" fmla="*/ 43056 h 89037"/>
                <a:gd name="T8" fmla="*/ 15321 w 91597"/>
                <a:gd name="T9" fmla="*/ 36906 h 89037"/>
                <a:gd name="T10" fmla="*/ 18441 w 91597"/>
                <a:gd name="T11" fmla="*/ 33684 h 89037"/>
                <a:gd name="T12" fmla="*/ 18441 w 91597"/>
                <a:gd name="T13" fmla="*/ 0 h 89037"/>
                <a:gd name="T14" fmla="*/ 79409 w 91597"/>
                <a:gd name="T15" fmla="*/ 0 h 89037"/>
                <a:gd name="T16" fmla="*/ 79409 w 91597"/>
                <a:gd name="T17" fmla="*/ 55357 h 89037"/>
                <a:gd name="T18" fmla="*/ 91597 w 91597"/>
                <a:gd name="T19" fmla="*/ 55357 h 89037"/>
                <a:gd name="T20" fmla="*/ 91597 w 91597"/>
                <a:gd name="T21" fmla="*/ 89037 h 89037"/>
                <a:gd name="T22" fmla="*/ 70340 w 91597"/>
                <a:gd name="T23" fmla="*/ 89037 h 89037"/>
                <a:gd name="T24" fmla="*/ 70340 w 91597"/>
                <a:gd name="T25" fmla="*/ 70586 h 89037"/>
                <a:gd name="T26" fmla="*/ 18441 w 91597"/>
                <a:gd name="T27" fmla="*/ 70586 h 89037"/>
                <a:gd name="T28" fmla="*/ 18441 w 91597"/>
                <a:gd name="T29" fmla="*/ 89037 h 89037"/>
                <a:gd name="T30" fmla="*/ 0 w 91597"/>
                <a:gd name="T31" fmla="*/ 89037 h 89037"/>
                <a:gd name="T32" fmla="*/ 0 w 91597"/>
                <a:gd name="T33" fmla="*/ 55357 h 89037"/>
                <a:gd name="T34" fmla="*/ 9069 w 91597"/>
                <a:gd name="T35" fmla="*/ 55357 h 89037"/>
                <a:gd name="T36" fmla="*/ 0 w 91597"/>
                <a:gd name="T37" fmla="*/ 0 h 89037"/>
                <a:gd name="T38" fmla="*/ 91597 w 91597"/>
                <a:gd name="T39" fmla="*/ 89037 h 89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91597" h="89037">
                  <a:moveTo>
                    <a:pt x="9069" y="55357"/>
                  </a:moveTo>
                  <a:lnTo>
                    <a:pt x="12189" y="52135"/>
                  </a:lnTo>
                  <a:lnTo>
                    <a:pt x="12189" y="45985"/>
                  </a:lnTo>
                  <a:lnTo>
                    <a:pt x="15321" y="43056"/>
                  </a:lnTo>
                  <a:lnTo>
                    <a:pt x="15321" y="36906"/>
                  </a:lnTo>
                  <a:lnTo>
                    <a:pt x="18441" y="33684"/>
                  </a:lnTo>
                  <a:lnTo>
                    <a:pt x="18441" y="0"/>
                  </a:lnTo>
                  <a:lnTo>
                    <a:pt x="79409" y="0"/>
                  </a:lnTo>
                  <a:lnTo>
                    <a:pt x="79409" y="55357"/>
                  </a:lnTo>
                  <a:lnTo>
                    <a:pt x="91597" y="55357"/>
                  </a:lnTo>
                  <a:lnTo>
                    <a:pt x="91597" y="89037"/>
                  </a:lnTo>
                  <a:lnTo>
                    <a:pt x="70340" y="89037"/>
                  </a:lnTo>
                  <a:lnTo>
                    <a:pt x="70340" y="70586"/>
                  </a:lnTo>
                  <a:lnTo>
                    <a:pt x="18441" y="70586"/>
                  </a:lnTo>
                  <a:lnTo>
                    <a:pt x="18441" y="89037"/>
                  </a:lnTo>
                  <a:lnTo>
                    <a:pt x="0" y="89037"/>
                  </a:lnTo>
                  <a:lnTo>
                    <a:pt x="0" y="55357"/>
                  </a:lnTo>
                  <a:lnTo>
                    <a:pt x="9069" y="55357"/>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0" name="Shape 74880"/>
            <p:cNvSpPr>
              <a:spLocks/>
            </p:cNvSpPr>
            <p:nvPr/>
          </p:nvSpPr>
          <p:spPr bwMode="auto">
            <a:xfrm>
              <a:off x="496445" y="81704"/>
              <a:ext cx="27509" cy="40129"/>
            </a:xfrm>
            <a:custGeom>
              <a:avLst/>
              <a:gdLst>
                <a:gd name="T0" fmla="*/ 9056 w 27509"/>
                <a:gd name="T1" fmla="*/ 0 h 40129"/>
                <a:gd name="T2" fmla="*/ 9056 w 27509"/>
                <a:gd name="T3" fmla="*/ 18456 h 40129"/>
                <a:gd name="T4" fmla="*/ 5936 w 27509"/>
                <a:gd name="T5" fmla="*/ 18456 h 40129"/>
                <a:gd name="T6" fmla="*/ 5936 w 27509"/>
                <a:gd name="T7" fmla="*/ 30757 h 40129"/>
                <a:gd name="T8" fmla="*/ 3120 w 27509"/>
                <a:gd name="T9" fmla="*/ 30757 h 40129"/>
                <a:gd name="T10" fmla="*/ 3120 w 27509"/>
                <a:gd name="T11" fmla="*/ 40129 h 40129"/>
                <a:gd name="T12" fmla="*/ 0 w 27509"/>
                <a:gd name="T13" fmla="*/ 40129 h 40129"/>
                <a:gd name="T14" fmla="*/ 27509 w 27509"/>
                <a:gd name="T15" fmla="*/ 40129 h 40129"/>
                <a:gd name="T16" fmla="*/ 27509 w 27509"/>
                <a:gd name="T17" fmla="*/ 0 h 40129"/>
                <a:gd name="T18" fmla="*/ 9056 w 27509"/>
                <a:gd name="T19" fmla="*/ 0 h 40129"/>
                <a:gd name="T20" fmla="*/ 0 w 27509"/>
                <a:gd name="T21" fmla="*/ 0 h 40129"/>
                <a:gd name="T22" fmla="*/ 27509 w 27509"/>
                <a:gd name="T23" fmla="*/ 40129 h 40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7509" h="40129">
                  <a:moveTo>
                    <a:pt x="9056" y="0"/>
                  </a:moveTo>
                  <a:lnTo>
                    <a:pt x="9056" y="18456"/>
                  </a:lnTo>
                  <a:lnTo>
                    <a:pt x="5936" y="18456"/>
                  </a:lnTo>
                  <a:lnTo>
                    <a:pt x="5936" y="30757"/>
                  </a:lnTo>
                  <a:lnTo>
                    <a:pt x="3120" y="30757"/>
                  </a:lnTo>
                  <a:lnTo>
                    <a:pt x="3120" y="40129"/>
                  </a:lnTo>
                  <a:lnTo>
                    <a:pt x="0" y="40129"/>
                  </a:lnTo>
                  <a:lnTo>
                    <a:pt x="27509" y="40129"/>
                  </a:lnTo>
                  <a:lnTo>
                    <a:pt x="27509" y="0"/>
                  </a:lnTo>
                  <a:lnTo>
                    <a:pt x="9056" y="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1" name="Shape 74881"/>
            <p:cNvSpPr>
              <a:spLocks/>
            </p:cNvSpPr>
            <p:nvPr/>
          </p:nvSpPr>
          <p:spPr bwMode="auto">
            <a:xfrm>
              <a:off x="560532" y="66476"/>
              <a:ext cx="76276" cy="98409"/>
            </a:xfrm>
            <a:custGeom>
              <a:avLst/>
              <a:gdLst>
                <a:gd name="T0" fmla="*/ 12189 w 76276"/>
                <a:gd name="T1" fmla="*/ 95188 h 98409"/>
                <a:gd name="T2" fmla="*/ 12189 w 76276"/>
                <a:gd name="T3" fmla="*/ 82887 h 98409"/>
                <a:gd name="T4" fmla="*/ 24377 w 76276"/>
                <a:gd name="T5" fmla="*/ 82887 h 98409"/>
                <a:gd name="T6" fmla="*/ 24377 w 76276"/>
                <a:gd name="T7" fmla="*/ 79958 h 98409"/>
                <a:gd name="T8" fmla="*/ 27509 w 76276"/>
                <a:gd name="T9" fmla="*/ 76737 h 98409"/>
                <a:gd name="T10" fmla="*/ 27509 w 76276"/>
                <a:gd name="T11" fmla="*/ 73808 h 98409"/>
                <a:gd name="T12" fmla="*/ 30313 w 76276"/>
                <a:gd name="T13" fmla="*/ 70586 h 98409"/>
                <a:gd name="T14" fmla="*/ 0 w 76276"/>
                <a:gd name="T15" fmla="*/ 0 h 98409"/>
                <a:gd name="T16" fmla="*/ 24377 w 76276"/>
                <a:gd name="T17" fmla="*/ 0 h 98409"/>
                <a:gd name="T18" fmla="*/ 39698 w 76276"/>
                <a:gd name="T19" fmla="*/ 43056 h 98409"/>
                <a:gd name="T20" fmla="*/ 51886 w 76276"/>
                <a:gd name="T21" fmla="*/ 0 h 98409"/>
                <a:gd name="T22" fmla="*/ 76276 w 76276"/>
                <a:gd name="T23" fmla="*/ 0 h 98409"/>
                <a:gd name="T24" fmla="*/ 51886 w 76276"/>
                <a:gd name="T25" fmla="*/ 73808 h 98409"/>
                <a:gd name="T26" fmla="*/ 51886 w 76276"/>
                <a:gd name="T27" fmla="*/ 76737 h 98409"/>
                <a:gd name="T28" fmla="*/ 48767 w 76276"/>
                <a:gd name="T29" fmla="*/ 79958 h 98409"/>
                <a:gd name="T30" fmla="*/ 48767 w 76276"/>
                <a:gd name="T31" fmla="*/ 86109 h 98409"/>
                <a:gd name="T32" fmla="*/ 45634 w 76276"/>
                <a:gd name="T33" fmla="*/ 86109 h 98409"/>
                <a:gd name="T34" fmla="*/ 45634 w 76276"/>
                <a:gd name="T35" fmla="*/ 89037 h 98409"/>
                <a:gd name="T36" fmla="*/ 42515 w 76276"/>
                <a:gd name="T37" fmla="*/ 89037 h 98409"/>
                <a:gd name="T38" fmla="*/ 42515 w 76276"/>
                <a:gd name="T39" fmla="*/ 92259 h 98409"/>
                <a:gd name="T40" fmla="*/ 39698 w 76276"/>
                <a:gd name="T41" fmla="*/ 95188 h 98409"/>
                <a:gd name="T42" fmla="*/ 36578 w 76276"/>
                <a:gd name="T43" fmla="*/ 95188 h 98409"/>
                <a:gd name="T44" fmla="*/ 33446 w 76276"/>
                <a:gd name="T45" fmla="*/ 98409 h 98409"/>
                <a:gd name="T46" fmla="*/ 18125 w 76276"/>
                <a:gd name="T47" fmla="*/ 98409 h 98409"/>
                <a:gd name="T48" fmla="*/ 15005 w 76276"/>
                <a:gd name="T49" fmla="*/ 95188 h 98409"/>
                <a:gd name="T50" fmla="*/ 12189 w 76276"/>
                <a:gd name="T51" fmla="*/ 95188 h 98409"/>
                <a:gd name="T52" fmla="*/ 0 w 76276"/>
                <a:gd name="T53" fmla="*/ 0 h 98409"/>
                <a:gd name="T54" fmla="*/ 76276 w 76276"/>
                <a:gd name="T55" fmla="*/ 98409 h 98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76276" h="98409">
                  <a:moveTo>
                    <a:pt x="12189" y="95188"/>
                  </a:moveTo>
                  <a:lnTo>
                    <a:pt x="12189" y="82887"/>
                  </a:lnTo>
                  <a:lnTo>
                    <a:pt x="24377" y="82887"/>
                  </a:lnTo>
                  <a:lnTo>
                    <a:pt x="24377" y="79958"/>
                  </a:lnTo>
                  <a:lnTo>
                    <a:pt x="27509" y="76737"/>
                  </a:lnTo>
                  <a:lnTo>
                    <a:pt x="27509" y="73808"/>
                  </a:lnTo>
                  <a:lnTo>
                    <a:pt x="30313" y="70586"/>
                  </a:lnTo>
                  <a:lnTo>
                    <a:pt x="0" y="0"/>
                  </a:lnTo>
                  <a:lnTo>
                    <a:pt x="24377" y="0"/>
                  </a:lnTo>
                  <a:lnTo>
                    <a:pt x="39698" y="43056"/>
                  </a:lnTo>
                  <a:lnTo>
                    <a:pt x="51886" y="0"/>
                  </a:lnTo>
                  <a:lnTo>
                    <a:pt x="76276" y="0"/>
                  </a:lnTo>
                  <a:lnTo>
                    <a:pt x="51886" y="73808"/>
                  </a:lnTo>
                  <a:lnTo>
                    <a:pt x="51886" y="76737"/>
                  </a:lnTo>
                  <a:lnTo>
                    <a:pt x="48767" y="79958"/>
                  </a:lnTo>
                  <a:lnTo>
                    <a:pt x="48767" y="86109"/>
                  </a:lnTo>
                  <a:lnTo>
                    <a:pt x="45634" y="86109"/>
                  </a:lnTo>
                  <a:lnTo>
                    <a:pt x="45634" y="89037"/>
                  </a:lnTo>
                  <a:lnTo>
                    <a:pt x="42515" y="89037"/>
                  </a:lnTo>
                  <a:lnTo>
                    <a:pt x="42515" y="92259"/>
                  </a:lnTo>
                  <a:lnTo>
                    <a:pt x="39698" y="95188"/>
                  </a:lnTo>
                  <a:lnTo>
                    <a:pt x="36578" y="95188"/>
                  </a:lnTo>
                  <a:lnTo>
                    <a:pt x="33446" y="98409"/>
                  </a:lnTo>
                  <a:lnTo>
                    <a:pt x="18125" y="98409"/>
                  </a:lnTo>
                  <a:lnTo>
                    <a:pt x="15005" y="95188"/>
                  </a:lnTo>
                  <a:lnTo>
                    <a:pt x="12189" y="95188"/>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2" name="Shape 74882"/>
            <p:cNvSpPr>
              <a:spLocks/>
            </p:cNvSpPr>
            <p:nvPr/>
          </p:nvSpPr>
          <p:spPr bwMode="auto">
            <a:xfrm>
              <a:off x="645877" y="66476"/>
              <a:ext cx="70024" cy="70586"/>
            </a:xfrm>
            <a:custGeom>
              <a:avLst/>
              <a:gdLst>
                <a:gd name="T0" fmla="*/ 21257 w 70024"/>
                <a:gd name="T1" fmla="*/ 70586 h 70586"/>
                <a:gd name="T2" fmla="*/ 0 w 70024"/>
                <a:gd name="T3" fmla="*/ 70586 h 70586"/>
                <a:gd name="T4" fmla="*/ 0 w 70024"/>
                <a:gd name="T5" fmla="*/ 0 h 70586"/>
                <a:gd name="T6" fmla="*/ 70024 w 70024"/>
                <a:gd name="T7" fmla="*/ 0 h 70586"/>
                <a:gd name="T8" fmla="*/ 70024 w 70024"/>
                <a:gd name="T9" fmla="*/ 70586 h 70586"/>
                <a:gd name="T10" fmla="*/ 45634 w 70024"/>
                <a:gd name="T11" fmla="*/ 70586 h 70586"/>
                <a:gd name="T12" fmla="*/ 45634 w 70024"/>
                <a:gd name="T13" fmla="*/ 15228 h 70586"/>
                <a:gd name="T14" fmla="*/ 21257 w 70024"/>
                <a:gd name="T15" fmla="*/ 15228 h 70586"/>
                <a:gd name="T16" fmla="*/ 21257 w 70024"/>
                <a:gd name="T17" fmla="*/ 70586 h 70586"/>
                <a:gd name="T18" fmla="*/ 0 w 70024"/>
                <a:gd name="T19" fmla="*/ 0 h 70586"/>
                <a:gd name="T20" fmla="*/ 70024 w 70024"/>
                <a:gd name="T21" fmla="*/ 70586 h 70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70024" h="70586">
                  <a:moveTo>
                    <a:pt x="21257" y="70586"/>
                  </a:moveTo>
                  <a:lnTo>
                    <a:pt x="0" y="70586"/>
                  </a:lnTo>
                  <a:lnTo>
                    <a:pt x="0" y="0"/>
                  </a:lnTo>
                  <a:lnTo>
                    <a:pt x="70024" y="0"/>
                  </a:lnTo>
                  <a:lnTo>
                    <a:pt x="70024" y="70586"/>
                  </a:lnTo>
                  <a:lnTo>
                    <a:pt x="45634" y="70586"/>
                  </a:lnTo>
                  <a:lnTo>
                    <a:pt x="45634" y="15228"/>
                  </a:lnTo>
                  <a:lnTo>
                    <a:pt x="21257" y="15228"/>
                  </a:lnTo>
                  <a:lnTo>
                    <a:pt x="21257" y="70586"/>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3" name="Shape 74883"/>
            <p:cNvSpPr>
              <a:spLocks/>
            </p:cNvSpPr>
            <p:nvPr/>
          </p:nvSpPr>
          <p:spPr bwMode="auto">
            <a:xfrm>
              <a:off x="731222" y="63262"/>
              <a:ext cx="76276" cy="98402"/>
            </a:xfrm>
            <a:custGeom>
              <a:avLst/>
              <a:gdLst>
                <a:gd name="T0" fmla="*/ 21573 w 76276"/>
                <a:gd name="T1" fmla="*/ 3213 h 98402"/>
                <a:gd name="T2" fmla="*/ 21573 w 76276"/>
                <a:gd name="T3" fmla="*/ 9365 h 98402"/>
                <a:gd name="T4" fmla="*/ 24377 w 76276"/>
                <a:gd name="T5" fmla="*/ 9365 h 98402"/>
                <a:gd name="T6" fmla="*/ 24377 w 76276"/>
                <a:gd name="T7" fmla="*/ 6151 h 98402"/>
                <a:gd name="T8" fmla="*/ 27509 w 76276"/>
                <a:gd name="T9" fmla="*/ 6151 h 98402"/>
                <a:gd name="T10" fmla="*/ 30629 w 76276"/>
                <a:gd name="T11" fmla="*/ 3213 h 98402"/>
                <a:gd name="T12" fmla="*/ 36578 w 76276"/>
                <a:gd name="T13" fmla="*/ 3213 h 98402"/>
                <a:gd name="T14" fmla="*/ 36578 w 76276"/>
                <a:gd name="T15" fmla="*/ 0 h 98402"/>
                <a:gd name="T16" fmla="*/ 48767 w 76276"/>
                <a:gd name="T17" fmla="*/ 0 h 98402"/>
                <a:gd name="T18" fmla="*/ 51886 w 76276"/>
                <a:gd name="T19" fmla="*/ 3213 h 98402"/>
                <a:gd name="T20" fmla="*/ 58139 w 76276"/>
                <a:gd name="T21" fmla="*/ 3213 h 98402"/>
                <a:gd name="T22" fmla="*/ 60955 w 76276"/>
                <a:gd name="T23" fmla="*/ 6151 h 98402"/>
                <a:gd name="T24" fmla="*/ 64088 w 76276"/>
                <a:gd name="T25" fmla="*/ 6151 h 98402"/>
                <a:gd name="T26" fmla="*/ 67207 w 76276"/>
                <a:gd name="T27" fmla="*/ 9365 h 98402"/>
                <a:gd name="T28" fmla="*/ 67207 w 76276"/>
                <a:gd name="T29" fmla="*/ 12302 h 98402"/>
                <a:gd name="T30" fmla="*/ 70340 w 76276"/>
                <a:gd name="T31" fmla="*/ 15516 h 98402"/>
                <a:gd name="T32" fmla="*/ 70340 w 76276"/>
                <a:gd name="T33" fmla="*/ 18441 h 98402"/>
                <a:gd name="T34" fmla="*/ 73144 w 76276"/>
                <a:gd name="T35" fmla="*/ 21667 h 98402"/>
                <a:gd name="T36" fmla="*/ 73144 w 76276"/>
                <a:gd name="T37" fmla="*/ 27818 h 98402"/>
                <a:gd name="T38" fmla="*/ 76276 w 76276"/>
                <a:gd name="T39" fmla="*/ 30747 h 98402"/>
                <a:gd name="T40" fmla="*/ 76276 w 76276"/>
                <a:gd name="T41" fmla="*/ 46269 h 98402"/>
                <a:gd name="T42" fmla="*/ 73144 w 76276"/>
                <a:gd name="T43" fmla="*/ 49198 h 98402"/>
                <a:gd name="T44" fmla="*/ 73144 w 76276"/>
                <a:gd name="T45" fmla="*/ 55348 h 98402"/>
                <a:gd name="T46" fmla="*/ 70340 w 76276"/>
                <a:gd name="T47" fmla="*/ 58570 h 98402"/>
                <a:gd name="T48" fmla="*/ 70340 w 76276"/>
                <a:gd name="T49" fmla="*/ 61499 h 98402"/>
                <a:gd name="T50" fmla="*/ 67207 w 76276"/>
                <a:gd name="T51" fmla="*/ 64720 h 98402"/>
                <a:gd name="T52" fmla="*/ 64088 w 76276"/>
                <a:gd name="T53" fmla="*/ 67649 h 98402"/>
                <a:gd name="T54" fmla="*/ 64088 w 76276"/>
                <a:gd name="T55" fmla="*/ 70871 h 98402"/>
                <a:gd name="T56" fmla="*/ 60955 w 76276"/>
                <a:gd name="T57" fmla="*/ 70871 h 98402"/>
                <a:gd name="T58" fmla="*/ 58139 w 76276"/>
                <a:gd name="T59" fmla="*/ 73799 h 98402"/>
                <a:gd name="T60" fmla="*/ 51886 w 76276"/>
                <a:gd name="T61" fmla="*/ 73799 h 98402"/>
                <a:gd name="T62" fmla="*/ 48767 w 76276"/>
                <a:gd name="T63" fmla="*/ 77021 h 98402"/>
                <a:gd name="T64" fmla="*/ 36578 w 76276"/>
                <a:gd name="T65" fmla="*/ 77021 h 98402"/>
                <a:gd name="T66" fmla="*/ 36578 w 76276"/>
                <a:gd name="T67" fmla="*/ 73799 h 98402"/>
                <a:gd name="T68" fmla="*/ 27509 w 76276"/>
                <a:gd name="T69" fmla="*/ 73799 h 98402"/>
                <a:gd name="T70" fmla="*/ 27509 w 76276"/>
                <a:gd name="T71" fmla="*/ 70871 h 98402"/>
                <a:gd name="T72" fmla="*/ 24377 w 76276"/>
                <a:gd name="T73" fmla="*/ 70871 h 98402"/>
                <a:gd name="T74" fmla="*/ 24377 w 76276"/>
                <a:gd name="T75" fmla="*/ 67649 h 98402"/>
                <a:gd name="T76" fmla="*/ 21573 w 76276"/>
                <a:gd name="T77" fmla="*/ 67649 h 98402"/>
                <a:gd name="T78" fmla="*/ 21573 w 76276"/>
                <a:gd name="T79" fmla="*/ 98402 h 98402"/>
                <a:gd name="T80" fmla="*/ 0 w 76276"/>
                <a:gd name="T81" fmla="*/ 98402 h 98402"/>
                <a:gd name="T82" fmla="*/ 0 w 76276"/>
                <a:gd name="T83" fmla="*/ 3213 h 98402"/>
                <a:gd name="T84" fmla="*/ 21573 w 76276"/>
                <a:gd name="T85" fmla="*/ 3213 h 98402"/>
                <a:gd name="T86" fmla="*/ 0 w 76276"/>
                <a:gd name="T87" fmla="*/ 0 h 98402"/>
                <a:gd name="T88" fmla="*/ 76276 w 76276"/>
                <a:gd name="T89" fmla="*/ 98402 h 9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76276" h="98402">
                  <a:moveTo>
                    <a:pt x="21573" y="3213"/>
                  </a:moveTo>
                  <a:lnTo>
                    <a:pt x="21573" y="9365"/>
                  </a:lnTo>
                  <a:lnTo>
                    <a:pt x="24377" y="9365"/>
                  </a:lnTo>
                  <a:lnTo>
                    <a:pt x="24377" y="6151"/>
                  </a:lnTo>
                  <a:lnTo>
                    <a:pt x="27509" y="6151"/>
                  </a:lnTo>
                  <a:lnTo>
                    <a:pt x="30629" y="3213"/>
                  </a:lnTo>
                  <a:lnTo>
                    <a:pt x="36578" y="3213"/>
                  </a:lnTo>
                  <a:lnTo>
                    <a:pt x="36578" y="0"/>
                  </a:lnTo>
                  <a:lnTo>
                    <a:pt x="48767" y="0"/>
                  </a:lnTo>
                  <a:lnTo>
                    <a:pt x="51886" y="3213"/>
                  </a:lnTo>
                  <a:lnTo>
                    <a:pt x="58139" y="3213"/>
                  </a:lnTo>
                  <a:lnTo>
                    <a:pt x="60955" y="6151"/>
                  </a:lnTo>
                  <a:lnTo>
                    <a:pt x="64088" y="6151"/>
                  </a:lnTo>
                  <a:lnTo>
                    <a:pt x="67207" y="9365"/>
                  </a:lnTo>
                  <a:lnTo>
                    <a:pt x="67207" y="12302"/>
                  </a:lnTo>
                  <a:lnTo>
                    <a:pt x="70340" y="15516"/>
                  </a:lnTo>
                  <a:lnTo>
                    <a:pt x="70340" y="18441"/>
                  </a:lnTo>
                  <a:lnTo>
                    <a:pt x="73144" y="21667"/>
                  </a:lnTo>
                  <a:lnTo>
                    <a:pt x="73144" y="27818"/>
                  </a:lnTo>
                  <a:lnTo>
                    <a:pt x="76276" y="30747"/>
                  </a:lnTo>
                  <a:lnTo>
                    <a:pt x="76276" y="46269"/>
                  </a:lnTo>
                  <a:lnTo>
                    <a:pt x="73144" y="49198"/>
                  </a:lnTo>
                  <a:lnTo>
                    <a:pt x="73144" y="55348"/>
                  </a:lnTo>
                  <a:lnTo>
                    <a:pt x="70340" y="58570"/>
                  </a:lnTo>
                  <a:lnTo>
                    <a:pt x="70340" y="61499"/>
                  </a:lnTo>
                  <a:lnTo>
                    <a:pt x="67207" y="64720"/>
                  </a:lnTo>
                  <a:lnTo>
                    <a:pt x="64088" y="67649"/>
                  </a:lnTo>
                  <a:lnTo>
                    <a:pt x="64088" y="70871"/>
                  </a:lnTo>
                  <a:lnTo>
                    <a:pt x="60955" y="70871"/>
                  </a:lnTo>
                  <a:lnTo>
                    <a:pt x="58139" y="73799"/>
                  </a:lnTo>
                  <a:lnTo>
                    <a:pt x="51886" y="73799"/>
                  </a:lnTo>
                  <a:lnTo>
                    <a:pt x="48767" y="77021"/>
                  </a:lnTo>
                  <a:lnTo>
                    <a:pt x="36578" y="77021"/>
                  </a:lnTo>
                  <a:lnTo>
                    <a:pt x="36578" y="73799"/>
                  </a:lnTo>
                  <a:lnTo>
                    <a:pt x="27509" y="73799"/>
                  </a:lnTo>
                  <a:lnTo>
                    <a:pt x="27509" y="70871"/>
                  </a:lnTo>
                  <a:lnTo>
                    <a:pt x="24377" y="70871"/>
                  </a:lnTo>
                  <a:lnTo>
                    <a:pt x="24377" y="67649"/>
                  </a:lnTo>
                  <a:lnTo>
                    <a:pt x="21573" y="67649"/>
                  </a:lnTo>
                  <a:lnTo>
                    <a:pt x="21573" y="98402"/>
                  </a:lnTo>
                  <a:lnTo>
                    <a:pt x="0" y="98402"/>
                  </a:lnTo>
                  <a:lnTo>
                    <a:pt x="0" y="3213"/>
                  </a:lnTo>
                  <a:lnTo>
                    <a:pt x="21573" y="3213"/>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4" name="Shape 74884"/>
            <p:cNvSpPr>
              <a:spLocks/>
            </p:cNvSpPr>
            <p:nvPr/>
          </p:nvSpPr>
          <p:spPr bwMode="auto">
            <a:xfrm>
              <a:off x="752795" y="78778"/>
              <a:ext cx="30313" cy="45984"/>
            </a:xfrm>
            <a:custGeom>
              <a:avLst/>
              <a:gdLst>
                <a:gd name="T0" fmla="*/ 0 w 30313"/>
                <a:gd name="T1" fmla="*/ 21381 h 45984"/>
                <a:gd name="T2" fmla="*/ 0 w 30313"/>
                <a:gd name="T3" fmla="*/ 33683 h 45984"/>
                <a:gd name="T4" fmla="*/ 2804 w 30313"/>
                <a:gd name="T5" fmla="*/ 36904 h 45984"/>
                <a:gd name="T6" fmla="*/ 2804 w 30313"/>
                <a:gd name="T7" fmla="*/ 39833 h 45984"/>
                <a:gd name="T8" fmla="*/ 5936 w 30313"/>
                <a:gd name="T9" fmla="*/ 39833 h 45984"/>
                <a:gd name="T10" fmla="*/ 5936 w 30313"/>
                <a:gd name="T11" fmla="*/ 43054 h 45984"/>
                <a:gd name="T12" fmla="*/ 9056 w 30313"/>
                <a:gd name="T13" fmla="*/ 43054 h 45984"/>
                <a:gd name="T14" fmla="*/ 12189 w 30313"/>
                <a:gd name="T15" fmla="*/ 45984 h 45984"/>
                <a:gd name="T16" fmla="*/ 18125 w 30313"/>
                <a:gd name="T17" fmla="*/ 45984 h 45984"/>
                <a:gd name="T18" fmla="*/ 21257 w 30313"/>
                <a:gd name="T19" fmla="*/ 43054 h 45984"/>
                <a:gd name="T20" fmla="*/ 24377 w 30313"/>
                <a:gd name="T21" fmla="*/ 43054 h 45984"/>
                <a:gd name="T22" fmla="*/ 27194 w 30313"/>
                <a:gd name="T23" fmla="*/ 39833 h 45984"/>
                <a:gd name="T24" fmla="*/ 27194 w 30313"/>
                <a:gd name="T25" fmla="*/ 36904 h 45984"/>
                <a:gd name="T26" fmla="*/ 30313 w 30313"/>
                <a:gd name="T27" fmla="*/ 36904 h 45984"/>
                <a:gd name="T28" fmla="*/ 30313 w 30313"/>
                <a:gd name="T29" fmla="*/ 12302 h 45984"/>
                <a:gd name="T30" fmla="*/ 27194 w 30313"/>
                <a:gd name="T31" fmla="*/ 9077 h 45984"/>
                <a:gd name="T32" fmla="*/ 27194 w 30313"/>
                <a:gd name="T33" fmla="*/ 6151 h 45984"/>
                <a:gd name="T34" fmla="*/ 24377 w 30313"/>
                <a:gd name="T35" fmla="*/ 6151 h 45984"/>
                <a:gd name="T36" fmla="*/ 24377 w 30313"/>
                <a:gd name="T37" fmla="*/ 2926 h 45984"/>
                <a:gd name="T38" fmla="*/ 21257 w 30313"/>
                <a:gd name="T39" fmla="*/ 2926 h 45984"/>
                <a:gd name="T40" fmla="*/ 21257 w 30313"/>
                <a:gd name="T41" fmla="*/ 0 h 45984"/>
                <a:gd name="T42" fmla="*/ 12189 w 30313"/>
                <a:gd name="T43" fmla="*/ 0 h 45984"/>
                <a:gd name="T44" fmla="*/ 9056 w 30313"/>
                <a:gd name="T45" fmla="*/ 2926 h 45984"/>
                <a:gd name="T46" fmla="*/ 5936 w 30313"/>
                <a:gd name="T47" fmla="*/ 2926 h 45984"/>
                <a:gd name="T48" fmla="*/ 5936 w 30313"/>
                <a:gd name="T49" fmla="*/ 6151 h 45984"/>
                <a:gd name="T50" fmla="*/ 2804 w 30313"/>
                <a:gd name="T51" fmla="*/ 6151 h 45984"/>
                <a:gd name="T52" fmla="*/ 2804 w 30313"/>
                <a:gd name="T53" fmla="*/ 12302 h 45984"/>
                <a:gd name="T54" fmla="*/ 0 w 30313"/>
                <a:gd name="T55" fmla="*/ 12302 h 45984"/>
                <a:gd name="T56" fmla="*/ 0 w 30313"/>
                <a:gd name="T57" fmla="*/ 21381 h 45984"/>
                <a:gd name="T58" fmla="*/ 0 w 30313"/>
                <a:gd name="T59" fmla="*/ 0 h 45984"/>
                <a:gd name="T60" fmla="*/ 30313 w 30313"/>
                <a:gd name="T61" fmla="*/ 45984 h 45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30313" h="45984">
                  <a:moveTo>
                    <a:pt x="0" y="21381"/>
                  </a:moveTo>
                  <a:lnTo>
                    <a:pt x="0" y="33683"/>
                  </a:lnTo>
                  <a:lnTo>
                    <a:pt x="2804" y="36904"/>
                  </a:lnTo>
                  <a:lnTo>
                    <a:pt x="2804" y="39833"/>
                  </a:lnTo>
                  <a:lnTo>
                    <a:pt x="5936" y="39833"/>
                  </a:lnTo>
                  <a:lnTo>
                    <a:pt x="5936" y="43054"/>
                  </a:lnTo>
                  <a:lnTo>
                    <a:pt x="9056" y="43054"/>
                  </a:lnTo>
                  <a:lnTo>
                    <a:pt x="12189" y="45984"/>
                  </a:lnTo>
                  <a:lnTo>
                    <a:pt x="18125" y="45984"/>
                  </a:lnTo>
                  <a:lnTo>
                    <a:pt x="21257" y="43054"/>
                  </a:lnTo>
                  <a:lnTo>
                    <a:pt x="24377" y="43054"/>
                  </a:lnTo>
                  <a:lnTo>
                    <a:pt x="27194" y="39833"/>
                  </a:lnTo>
                  <a:lnTo>
                    <a:pt x="27194" y="36904"/>
                  </a:lnTo>
                  <a:lnTo>
                    <a:pt x="30313" y="36904"/>
                  </a:lnTo>
                  <a:lnTo>
                    <a:pt x="30313" y="12302"/>
                  </a:lnTo>
                  <a:lnTo>
                    <a:pt x="27194" y="9077"/>
                  </a:lnTo>
                  <a:lnTo>
                    <a:pt x="27194" y="6151"/>
                  </a:lnTo>
                  <a:lnTo>
                    <a:pt x="24377" y="6151"/>
                  </a:lnTo>
                  <a:lnTo>
                    <a:pt x="24377" y="2926"/>
                  </a:lnTo>
                  <a:lnTo>
                    <a:pt x="21257" y="2926"/>
                  </a:lnTo>
                  <a:lnTo>
                    <a:pt x="21257" y="0"/>
                  </a:lnTo>
                  <a:lnTo>
                    <a:pt x="12189" y="0"/>
                  </a:lnTo>
                  <a:lnTo>
                    <a:pt x="9056" y="2926"/>
                  </a:lnTo>
                  <a:lnTo>
                    <a:pt x="5936" y="2926"/>
                  </a:lnTo>
                  <a:lnTo>
                    <a:pt x="5936" y="6151"/>
                  </a:lnTo>
                  <a:lnTo>
                    <a:pt x="2804" y="6151"/>
                  </a:lnTo>
                  <a:lnTo>
                    <a:pt x="2804" y="12302"/>
                  </a:lnTo>
                  <a:lnTo>
                    <a:pt x="0" y="12302"/>
                  </a:lnTo>
                  <a:lnTo>
                    <a:pt x="0" y="21381"/>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5" name="Shape 74885"/>
            <p:cNvSpPr>
              <a:spLocks/>
            </p:cNvSpPr>
            <p:nvPr/>
          </p:nvSpPr>
          <p:spPr bwMode="auto">
            <a:xfrm>
              <a:off x="816567" y="63262"/>
              <a:ext cx="76276" cy="77021"/>
            </a:xfrm>
            <a:custGeom>
              <a:avLst/>
              <a:gdLst>
                <a:gd name="T0" fmla="*/ 76276 w 76276"/>
                <a:gd name="T1" fmla="*/ 52420 h 77021"/>
                <a:gd name="T2" fmla="*/ 76276 w 76276"/>
                <a:gd name="T3" fmla="*/ 55348 h 77021"/>
                <a:gd name="T4" fmla="*/ 73459 w 76276"/>
                <a:gd name="T5" fmla="*/ 55348 h 77021"/>
                <a:gd name="T6" fmla="*/ 73459 w 76276"/>
                <a:gd name="T7" fmla="*/ 61499 h 77021"/>
                <a:gd name="T8" fmla="*/ 70340 w 76276"/>
                <a:gd name="T9" fmla="*/ 61499 h 77021"/>
                <a:gd name="T10" fmla="*/ 70340 w 76276"/>
                <a:gd name="T11" fmla="*/ 64720 h 77021"/>
                <a:gd name="T12" fmla="*/ 67207 w 76276"/>
                <a:gd name="T13" fmla="*/ 64720 h 77021"/>
                <a:gd name="T14" fmla="*/ 67207 w 76276"/>
                <a:gd name="T15" fmla="*/ 67649 h 77021"/>
                <a:gd name="T16" fmla="*/ 64088 w 76276"/>
                <a:gd name="T17" fmla="*/ 67649 h 77021"/>
                <a:gd name="T18" fmla="*/ 64088 w 76276"/>
                <a:gd name="T19" fmla="*/ 70871 h 77021"/>
                <a:gd name="T20" fmla="*/ 58139 w 76276"/>
                <a:gd name="T21" fmla="*/ 70871 h 77021"/>
                <a:gd name="T22" fmla="*/ 58139 w 76276"/>
                <a:gd name="T23" fmla="*/ 73799 h 77021"/>
                <a:gd name="T24" fmla="*/ 49082 w 76276"/>
                <a:gd name="T25" fmla="*/ 73799 h 77021"/>
                <a:gd name="T26" fmla="*/ 45950 w 76276"/>
                <a:gd name="T27" fmla="*/ 77021 h 77021"/>
                <a:gd name="T28" fmla="*/ 30629 w 76276"/>
                <a:gd name="T29" fmla="*/ 77021 h 77021"/>
                <a:gd name="T30" fmla="*/ 30629 w 76276"/>
                <a:gd name="T31" fmla="*/ 73799 h 77021"/>
                <a:gd name="T32" fmla="*/ 18441 w 76276"/>
                <a:gd name="T33" fmla="*/ 73799 h 77021"/>
                <a:gd name="T34" fmla="*/ 18441 w 76276"/>
                <a:gd name="T35" fmla="*/ 70871 h 77021"/>
                <a:gd name="T36" fmla="*/ 15321 w 76276"/>
                <a:gd name="T37" fmla="*/ 70871 h 77021"/>
                <a:gd name="T38" fmla="*/ 12504 w 76276"/>
                <a:gd name="T39" fmla="*/ 67649 h 77021"/>
                <a:gd name="T40" fmla="*/ 9372 w 76276"/>
                <a:gd name="T41" fmla="*/ 64720 h 77021"/>
                <a:gd name="T42" fmla="*/ 6252 w 76276"/>
                <a:gd name="T43" fmla="*/ 61499 h 77021"/>
                <a:gd name="T44" fmla="*/ 6252 w 76276"/>
                <a:gd name="T45" fmla="*/ 58570 h 77021"/>
                <a:gd name="T46" fmla="*/ 3120 w 76276"/>
                <a:gd name="T47" fmla="*/ 58570 h 77021"/>
                <a:gd name="T48" fmla="*/ 3120 w 76276"/>
                <a:gd name="T49" fmla="*/ 52420 h 77021"/>
                <a:gd name="T50" fmla="*/ 0 w 76276"/>
                <a:gd name="T51" fmla="*/ 49198 h 77021"/>
                <a:gd name="T52" fmla="*/ 0 w 76276"/>
                <a:gd name="T53" fmla="*/ 30747 h 77021"/>
                <a:gd name="T54" fmla="*/ 3120 w 76276"/>
                <a:gd name="T55" fmla="*/ 27818 h 77021"/>
                <a:gd name="T56" fmla="*/ 3120 w 76276"/>
                <a:gd name="T57" fmla="*/ 21667 h 77021"/>
                <a:gd name="T58" fmla="*/ 6252 w 76276"/>
                <a:gd name="T59" fmla="*/ 18441 h 77021"/>
                <a:gd name="T60" fmla="*/ 9372 w 76276"/>
                <a:gd name="T61" fmla="*/ 15516 h 77021"/>
                <a:gd name="T62" fmla="*/ 9372 w 76276"/>
                <a:gd name="T63" fmla="*/ 12302 h 77021"/>
                <a:gd name="T64" fmla="*/ 12504 w 76276"/>
                <a:gd name="T65" fmla="*/ 9365 h 77021"/>
                <a:gd name="T66" fmla="*/ 15321 w 76276"/>
                <a:gd name="T67" fmla="*/ 6151 h 77021"/>
                <a:gd name="T68" fmla="*/ 18441 w 76276"/>
                <a:gd name="T69" fmla="*/ 6151 h 77021"/>
                <a:gd name="T70" fmla="*/ 21573 w 76276"/>
                <a:gd name="T71" fmla="*/ 3213 h 77021"/>
                <a:gd name="T72" fmla="*/ 30629 w 76276"/>
                <a:gd name="T73" fmla="*/ 3213 h 77021"/>
                <a:gd name="T74" fmla="*/ 33762 w 76276"/>
                <a:gd name="T75" fmla="*/ 0 h 77021"/>
                <a:gd name="T76" fmla="*/ 45950 w 76276"/>
                <a:gd name="T77" fmla="*/ 0 h 77021"/>
                <a:gd name="T78" fmla="*/ 49082 w 76276"/>
                <a:gd name="T79" fmla="*/ 3213 h 77021"/>
                <a:gd name="T80" fmla="*/ 55019 w 76276"/>
                <a:gd name="T81" fmla="*/ 3213 h 77021"/>
                <a:gd name="T82" fmla="*/ 61271 w 76276"/>
                <a:gd name="T83" fmla="*/ 6151 h 77021"/>
                <a:gd name="T84" fmla="*/ 64088 w 76276"/>
                <a:gd name="T85" fmla="*/ 6151 h 77021"/>
                <a:gd name="T86" fmla="*/ 64088 w 76276"/>
                <a:gd name="T87" fmla="*/ 9365 h 77021"/>
                <a:gd name="T88" fmla="*/ 67207 w 76276"/>
                <a:gd name="T89" fmla="*/ 12302 h 77021"/>
                <a:gd name="T90" fmla="*/ 70340 w 76276"/>
                <a:gd name="T91" fmla="*/ 15516 h 77021"/>
                <a:gd name="T92" fmla="*/ 70340 w 76276"/>
                <a:gd name="T93" fmla="*/ 18441 h 77021"/>
                <a:gd name="T94" fmla="*/ 73459 w 76276"/>
                <a:gd name="T95" fmla="*/ 21667 h 77021"/>
                <a:gd name="T96" fmla="*/ 73459 w 76276"/>
                <a:gd name="T97" fmla="*/ 24593 h 77021"/>
                <a:gd name="T98" fmla="*/ 76276 w 76276"/>
                <a:gd name="T99" fmla="*/ 27818 h 77021"/>
                <a:gd name="T100" fmla="*/ 76276 w 76276"/>
                <a:gd name="T101" fmla="*/ 43048 h 77021"/>
                <a:gd name="T102" fmla="*/ 24693 w 76276"/>
                <a:gd name="T103" fmla="*/ 43048 h 77021"/>
                <a:gd name="T104" fmla="*/ 24693 w 76276"/>
                <a:gd name="T105" fmla="*/ 55348 h 77021"/>
                <a:gd name="T106" fmla="*/ 27509 w 76276"/>
                <a:gd name="T107" fmla="*/ 55348 h 77021"/>
                <a:gd name="T108" fmla="*/ 27509 w 76276"/>
                <a:gd name="T109" fmla="*/ 58570 h 77021"/>
                <a:gd name="T110" fmla="*/ 30629 w 76276"/>
                <a:gd name="T111" fmla="*/ 58570 h 77021"/>
                <a:gd name="T112" fmla="*/ 30629 w 76276"/>
                <a:gd name="T113" fmla="*/ 61499 h 77021"/>
                <a:gd name="T114" fmla="*/ 49082 w 76276"/>
                <a:gd name="T115" fmla="*/ 61499 h 77021"/>
                <a:gd name="T116" fmla="*/ 49082 w 76276"/>
                <a:gd name="T117" fmla="*/ 58570 h 77021"/>
                <a:gd name="T118" fmla="*/ 51886 w 76276"/>
                <a:gd name="T119" fmla="*/ 58570 h 77021"/>
                <a:gd name="T120" fmla="*/ 51886 w 76276"/>
                <a:gd name="T121" fmla="*/ 52420 h 77021"/>
                <a:gd name="T122" fmla="*/ 76276 w 76276"/>
                <a:gd name="T123" fmla="*/ 52420 h 77021"/>
                <a:gd name="T124" fmla="*/ 0 w 76276"/>
                <a:gd name="T125" fmla="*/ 0 h 77021"/>
                <a:gd name="T126" fmla="*/ 76276 w 76276"/>
                <a:gd name="T127" fmla="*/ 77021 h 77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76276" h="77021">
                  <a:moveTo>
                    <a:pt x="76276" y="52420"/>
                  </a:moveTo>
                  <a:lnTo>
                    <a:pt x="76276" y="55348"/>
                  </a:lnTo>
                  <a:lnTo>
                    <a:pt x="73459" y="55348"/>
                  </a:lnTo>
                  <a:lnTo>
                    <a:pt x="73459" y="61499"/>
                  </a:lnTo>
                  <a:lnTo>
                    <a:pt x="70340" y="61499"/>
                  </a:lnTo>
                  <a:lnTo>
                    <a:pt x="70340" y="64720"/>
                  </a:lnTo>
                  <a:lnTo>
                    <a:pt x="67207" y="64720"/>
                  </a:lnTo>
                  <a:lnTo>
                    <a:pt x="67207" y="67649"/>
                  </a:lnTo>
                  <a:lnTo>
                    <a:pt x="64088" y="67649"/>
                  </a:lnTo>
                  <a:lnTo>
                    <a:pt x="64088" y="70871"/>
                  </a:lnTo>
                  <a:lnTo>
                    <a:pt x="58139" y="70871"/>
                  </a:lnTo>
                  <a:lnTo>
                    <a:pt x="58139" y="73799"/>
                  </a:lnTo>
                  <a:lnTo>
                    <a:pt x="49082" y="73799"/>
                  </a:lnTo>
                  <a:lnTo>
                    <a:pt x="45950" y="77021"/>
                  </a:lnTo>
                  <a:lnTo>
                    <a:pt x="30629" y="77021"/>
                  </a:lnTo>
                  <a:lnTo>
                    <a:pt x="30629" y="73799"/>
                  </a:lnTo>
                  <a:lnTo>
                    <a:pt x="18441" y="73799"/>
                  </a:lnTo>
                  <a:lnTo>
                    <a:pt x="18441" y="70871"/>
                  </a:lnTo>
                  <a:lnTo>
                    <a:pt x="15321" y="70871"/>
                  </a:lnTo>
                  <a:lnTo>
                    <a:pt x="12504" y="67649"/>
                  </a:lnTo>
                  <a:lnTo>
                    <a:pt x="9372" y="64720"/>
                  </a:lnTo>
                  <a:lnTo>
                    <a:pt x="6252" y="61499"/>
                  </a:lnTo>
                  <a:lnTo>
                    <a:pt x="6252" y="58570"/>
                  </a:lnTo>
                  <a:lnTo>
                    <a:pt x="3120" y="58570"/>
                  </a:lnTo>
                  <a:lnTo>
                    <a:pt x="3120" y="52420"/>
                  </a:lnTo>
                  <a:lnTo>
                    <a:pt x="0" y="49198"/>
                  </a:lnTo>
                  <a:lnTo>
                    <a:pt x="0" y="30747"/>
                  </a:lnTo>
                  <a:lnTo>
                    <a:pt x="3120" y="27818"/>
                  </a:lnTo>
                  <a:lnTo>
                    <a:pt x="3120" y="21667"/>
                  </a:lnTo>
                  <a:lnTo>
                    <a:pt x="6252" y="18441"/>
                  </a:lnTo>
                  <a:lnTo>
                    <a:pt x="9372" y="15516"/>
                  </a:lnTo>
                  <a:lnTo>
                    <a:pt x="9372" y="12302"/>
                  </a:lnTo>
                  <a:lnTo>
                    <a:pt x="12504" y="9365"/>
                  </a:lnTo>
                  <a:lnTo>
                    <a:pt x="15321" y="6151"/>
                  </a:lnTo>
                  <a:lnTo>
                    <a:pt x="18441" y="6151"/>
                  </a:lnTo>
                  <a:lnTo>
                    <a:pt x="21573" y="3213"/>
                  </a:lnTo>
                  <a:lnTo>
                    <a:pt x="30629" y="3213"/>
                  </a:lnTo>
                  <a:lnTo>
                    <a:pt x="33762" y="0"/>
                  </a:lnTo>
                  <a:lnTo>
                    <a:pt x="45950" y="0"/>
                  </a:lnTo>
                  <a:lnTo>
                    <a:pt x="49082" y="3213"/>
                  </a:lnTo>
                  <a:lnTo>
                    <a:pt x="55019" y="3213"/>
                  </a:lnTo>
                  <a:lnTo>
                    <a:pt x="61271" y="6151"/>
                  </a:lnTo>
                  <a:lnTo>
                    <a:pt x="64088" y="6151"/>
                  </a:lnTo>
                  <a:lnTo>
                    <a:pt x="64088" y="9365"/>
                  </a:lnTo>
                  <a:lnTo>
                    <a:pt x="67207" y="12302"/>
                  </a:lnTo>
                  <a:lnTo>
                    <a:pt x="70340" y="15516"/>
                  </a:lnTo>
                  <a:lnTo>
                    <a:pt x="70340" y="18441"/>
                  </a:lnTo>
                  <a:lnTo>
                    <a:pt x="73459" y="21667"/>
                  </a:lnTo>
                  <a:lnTo>
                    <a:pt x="73459" y="24593"/>
                  </a:lnTo>
                  <a:lnTo>
                    <a:pt x="76276" y="27818"/>
                  </a:lnTo>
                  <a:lnTo>
                    <a:pt x="76276" y="43048"/>
                  </a:lnTo>
                  <a:lnTo>
                    <a:pt x="24693" y="43048"/>
                  </a:lnTo>
                  <a:lnTo>
                    <a:pt x="24693" y="55348"/>
                  </a:lnTo>
                  <a:lnTo>
                    <a:pt x="27509" y="55348"/>
                  </a:lnTo>
                  <a:lnTo>
                    <a:pt x="27509" y="58570"/>
                  </a:lnTo>
                  <a:lnTo>
                    <a:pt x="30629" y="58570"/>
                  </a:lnTo>
                  <a:lnTo>
                    <a:pt x="30629" y="61499"/>
                  </a:lnTo>
                  <a:lnTo>
                    <a:pt x="49082" y="61499"/>
                  </a:lnTo>
                  <a:lnTo>
                    <a:pt x="49082" y="58570"/>
                  </a:lnTo>
                  <a:lnTo>
                    <a:pt x="51886" y="58570"/>
                  </a:lnTo>
                  <a:lnTo>
                    <a:pt x="51886" y="52420"/>
                  </a:lnTo>
                  <a:lnTo>
                    <a:pt x="76276" y="5242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6" name="Shape 74886"/>
            <p:cNvSpPr>
              <a:spLocks/>
            </p:cNvSpPr>
            <p:nvPr/>
          </p:nvSpPr>
          <p:spPr bwMode="auto">
            <a:xfrm>
              <a:off x="841260" y="78778"/>
              <a:ext cx="30326" cy="15232"/>
            </a:xfrm>
            <a:custGeom>
              <a:avLst/>
              <a:gdLst>
                <a:gd name="T0" fmla="*/ 30326 w 30326"/>
                <a:gd name="T1" fmla="*/ 15232 h 15232"/>
                <a:gd name="T2" fmla="*/ 30326 w 30326"/>
                <a:gd name="T3" fmla="*/ 12302 h 15232"/>
                <a:gd name="T4" fmla="*/ 27194 w 30326"/>
                <a:gd name="T5" fmla="*/ 12302 h 15232"/>
                <a:gd name="T6" fmla="*/ 27194 w 30326"/>
                <a:gd name="T7" fmla="*/ 2926 h 15232"/>
                <a:gd name="T8" fmla="*/ 24390 w 30326"/>
                <a:gd name="T9" fmla="*/ 2926 h 15232"/>
                <a:gd name="T10" fmla="*/ 24390 w 30326"/>
                <a:gd name="T11" fmla="*/ 0 h 15232"/>
                <a:gd name="T12" fmla="*/ 5936 w 30326"/>
                <a:gd name="T13" fmla="*/ 0 h 15232"/>
                <a:gd name="T14" fmla="*/ 5936 w 30326"/>
                <a:gd name="T15" fmla="*/ 2926 h 15232"/>
                <a:gd name="T16" fmla="*/ 2817 w 30326"/>
                <a:gd name="T17" fmla="*/ 2926 h 15232"/>
                <a:gd name="T18" fmla="*/ 2817 w 30326"/>
                <a:gd name="T19" fmla="*/ 6151 h 15232"/>
                <a:gd name="T20" fmla="*/ 0 w 30326"/>
                <a:gd name="T21" fmla="*/ 9077 h 15232"/>
                <a:gd name="T22" fmla="*/ 0 w 30326"/>
                <a:gd name="T23" fmla="*/ 15232 h 15232"/>
                <a:gd name="T24" fmla="*/ 30326 w 30326"/>
                <a:gd name="T25" fmla="*/ 15232 h 15232"/>
                <a:gd name="T26" fmla="*/ 0 w 30326"/>
                <a:gd name="T27" fmla="*/ 0 h 15232"/>
                <a:gd name="T28" fmla="*/ 30326 w 30326"/>
                <a:gd name="T29" fmla="*/ 15232 h 15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326" h="15232">
                  <a:moveTo>
                    <a:pt x="30326" y="15232"/>
                  </a:moveTo>
                  <a:lnTo>
                    <a:pt x="30326" y="12302"/>
                  </a:lnTo>
                  <a:lnTo>
                    <a:pt x="27194" y="12302"/>
                  </a:lnTo>
                  <a:lnTo>
                    <a:pt x="27194" y="2926"/>
                  </a:lnTo>
                  <a:lnTo>
                    <a:pt x="24390" y="2926"/>
                  </a:lnTo>
                  <a:lnTo>
                    <a:pt x="24390" y="0"/>
                  </a:lnTo>
                  <a:lnTo>
                    <a:pt x="5936" y="0"/>
                  </a:lnTo>
                  <a:lnTo>
                    <a:pt x="5936" y="2926"/>
                  </a:lnTo>
                  <a:lnTo>
                    <a:pt x="2817" y="2926"/>
                  </a:lnTo>
                  <a:lnTo>
                    <a:pt x="2817" y="6151"/>
                  </a:lnTo>
                  <a:lnTo>
                    <a:pt x="0" y="9077"/>
                  </a:lnTo>
                  <a:lnTo>
                    <a:pt x="0" y="15232"/>
                  </a:lnTo>
                  <a:lnTo>
                    <a:pt x="30326" y="15232"/>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7" name="Shape 74887"/>
            <p:cNvSpPr>
              <a:spLocks/>
            </p:cNvSpPr>
            <p:nvPr/>
          </p:nvSpPr>
          <p:spPr bwMode="auto">
            <a:xfrm>
              <a:off x="895975" y="66476"/>
              <a:ext cx="112854" cy="70586"/>
            </a:xfrm>
            <a:custGeom>
              <a:avLst/>
              <a:gdLst>
                <a:gd name="T0" fmla="*/ 45950 w 112854"/>
                <a:gd name="T1" fmla="*/ 39835 h 70586"/>
                <a:gd name="T2" fmla="*/ 27509 w 112854"/>
                <a:gd name="T3" fmla="*/ 70586 h 70586"/>
                <a:gd name="T4" fmla="*/ 0 w 112854"/>
                <a:gd name="T5" fmla="*/ 70586 h 70586"/>
                <a:gd name="T6" fmla="*/ 30629 w 112854"/>
                <a:gd name="T7" fmla="*/ 33684 h 70586"/>
                <a:gd name="T8" fmla="*/ 3120 w 112854"/>
                <a:gd name="T9" fmla="*/ 0 h 70586"/>
                <a:gd name="T10" fmla="*/ 27509 w 112854"/>
                <a:gd name="T11" fmla="*/ 0 h 70586"/>
                <a:gd name="T12" fmla="*/ 45950 w 112854"/>
                <a:gd name="T13" fmla="*/ 27534 h 70586"/>
                <a:gd name="T14" fmla="*/ 45950 w 112854"/>
                <a:gd name="T15" fmla="*/ 0 h 70586"/>
                <a:gd name="T16" fmla="*/ 67207 w 112854"/>
                <a:gd name="T17" fmla="*/ 0 h 70586"/>
                <a:gd name="T18" fmla="*/ 67207 w 112854"/>
                <a:gd name="T19" fmla="*/ 27534 h 70586"/>
                <a:gd name="T20" fmla="*/ 85345 w 112854"/>
                <a:gd name="T21" fmla="*/ 0 h 70586"/>
                <a:gd name="T22" fmla="*/ 110038 w 112854"/>
                <a:gd name="T23" fmla="*/ 0 h 70586"/>
                <a:gd name="T24" fmla="*/ 82528 w 112854"/>
                <a:gd name="T25" fmla="*/ 33684 h 70586"/>
                <a:gd name="T26" fmla="*/ 112854 w 112854"/>
                <a:gd name="T27" fmla="*/ 70586 h 70586"/>
                <a:gd name="T28" fmla="*/ 85345 w 112854"/>
                <a:gd name="T29" fmla="*/ 70586 h 70586"/>
                <a:gd name="T30" fmla="*/ 67207 w 112854"/>
                <a:gd name="T31" fmla="*/ 39835 h 70586"/>
                <a:gd name="T32" fmla="*/ 67207 w 112854"/>
                <a:gd name="T33" fmla="*/ 70586 h 70586"/>
                <a:gd name="T34" fmla="*/ 45950 w 112854"/>
                <a:gd name="T35" fmla="*/ 70586 h 70586"/>
                <a:gd name="T36" fmla="*/ 45950 w 112854"/>
                <a:gd name="T37" fmla="*/ 39835 h 70586"/>
                <a:gd name="T38" fmla="*/ 0 w 112854"/>
                <a:gd name="T39" fmla="*/ 0 h 70586"/>
                <a:gd name="T40" fmla="*/ 112854 w 112854"/>
                <a:gd name="T41" fmla="*/ 70586 h 70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12854" h="70586">
                  <a:moveTo>
                    <a:pt x="45950" y="39835"/>
                  </a:moveTo>
                  <a:lnTo>
                    <a:pt x="27509" y="70586"/>
                  </a:lnTo>
                  <a:lnTo>
                    <a:pt x="0" y="70586"/>
                  </a:lnTo>
                  <a:lnTo>
                    <a:pt x="30629" y="33684"/>
                  </a:lnTo>
                  <a:lnTo>
                    <a:pt x="3120" y="0"/>
                  </a:lnTo>
                  <a:lnTo>
                    <a:pt x="27509" y="0"/>
                  </a:lnTo>
                  <a:lnTo>
                    <a:pt x="45950" y="27534"/>
                  </a:lnTo>
                  <a:lnTo>
                    <a:pt x="45950" y="0"/>
                  </a:lnTo>
                  <a:lnTo>
                    <a:pt x="67207" y="0"/>
                  </a:lnTo>
                  <a:lnTo>
                    <a:pt x="67207" y="27534"/>
                  </a:lnTo>
                  <a:lnTo>
                    <a:pt x="85345" y="0"/>
                  </a:lnTo>
                  <a:lnTo>
                    <a:pt x="110038" y="0"/>
                  </a:lnTo>
                  <a:lnTo>
                    <a:pt x="82528" y="33684"/>
                  </a:lnTo>
                  <a:lnTo>
                    <a:pt x="112854" y="70586"/>
                  </a:lnTo>
                  <a:lnTo>
                    <a:pt x="85345" y="70586"/>
                  </a:lnTo>
                  <a:lnTo>
                    <a:pt x="67207" y="39835"/>
                  </a:lnTo>
                  <a:lnTo>
                    <a:pt x="67207" y="70586"/>
                  </a:lnTo>
                  <a:lnTo>
                    <a:pt x="45950" y="70586"/>
                  </a:lnTo>
                  <a:lnTo>
                    <a:pt x="45950" y="39835"/>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8" name="Shape 74888"/>
            <p:cNvSpPr>
              <a:spLocks/>
            </p:cNvSpPr>
            <p:nvPr/>
          </p:nvSpPr>
          <p:spPr bwMode="auto">
            <a:xfrm>
              <a:off x="1006013" y="66476"/>
              <a:ext cx="91281" cy="89037"/>
            </a:xfrm>
            <a:custGeom>
              <a:avLst/>
              <a:gdLst>
                <a:gd name="T0" fmla="*/ 9069 w 91281"/>
                <a:gd name="T1" fmla="*/ 55357 h 89037"/>
                <a:gd name="T2" fmla="*/ 12189 w 91281"/>
                <a:gd name="T3" fmla="*/ 55357 h 89037"/>
                <a:gd name="T4" fmla="*/ 12189 w 91281"/>
                <a:gd name="T5" fmla="*/ 49207 h 89037"/>
                <a:gd name="T6" fmla="*/ 15005 w 91281"/>
                <a:gd name="T7" fmla="*/ 45985 h 89037"/>
                <a:gd name="T8" fmla="*/ 15005 w 91281"/>
                <a:gd name="T9" fmla="*/ 43056 h 89037"/>
                <a:gd name="T10" fmla="*/ 18125 w 91281"/>
                <a:gd name="T11" fmla="*/ 39835 h 89037"/>
                <a:gd name="T12" fmla="*/ 18125 w 91281"/>
                <a:gd name="T13" fmla="*/ 27534 h 89037"/>
                <a:gd name="T14" fmla="*/ 21257 w 91281"/>
                <a:gd name="T15" fmla="*/ 24605 h 89037"/>
                <a:gd name="T16" fmla="*/ 21257 w 91281"/>
                <a:gd name="T17" fmla="*/ 0 h 89037"/>
                <a:gd name="T18" fmla="*/ 82213 w 91281"/>
                <a:gd name="T19" fmla="*/ 0 h 89037"/>
                <a:gd name="T20" fmla="*/ 82213 w 91281"/>
                <a:gd name="T21" fmla="*/ 55357 h 89037"/>
                <a:gd name="T22" fmla="*/ 91281 w 91281"/>
                <a:gd name="T23" fmla="*/ 55357 h 89037"/>
                <a:gd name="T24" fmla="*/ 91281 w 91281"/>
                <a:gd name="T25" fmla="*/ 89037 h 89037"/>
                <a:gd name="T26" fmla="*/ 73156 w 91281"/>
                <a:gd name="T27" fmla="*/ 89037 h 89037"/>
                <a:gd name="T28" fmla="*/ 73156 w 91281"/>
                <a:gd name="T29" fmla="*/ 70586 h 89037"/>
                <a:gd name="T30" fmla="*/ 21257 w 91281"/>
                <a:gd name="T31" fmla="*/ 70586 h 89037"/>
                <a:gd name="T32" fmla="*/ 21257 w 91281"/>
                <a:gd name="T33" fmla="*/ 89037 h 89037"/>
                <a:gd name="T34" fmla="*/ 2817 w 91281"/>
                <a:gd name="T35" fmla="*/ 89037 h 89037"/>
                <a:gd name="T36" fmla="*/ 0 w 91281"/>
                <a:gd name="T37" fmla="*/ 55357 h 89037"/>
                <a:gd name="T38" fmla="*/ 9069 w 91281"/>
                <a:gd name="T39" fmla="*/ 55357 h 89037"/>
                <a:gd name="T40" fmla="*/ 0 w 91281"/>
                <a:gd name="T41" fmla="*/ 0 h 89037"/>
                <a:gd name="T42" fmla="*/ 91281 w 91281"/>
                <a:gd name="T43" fmla="*/ 89037 h 89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91281" h="89037">
                  <a:moveTo>
                    <a:pt x="9069" y="55357"/>
                  </a:moveTo>
                  <a:lnTo>
                    <a:pt x="12189" y="55357"/>
                  </a:lnTo>
                  <a:lnTo>
                    <a:pt x="12189" y="49207"/>
                  </a:lnTo>
                  <a:lnTo>
                    <a:pt x="15005" y="45985"/>
                  </a:lnTo>
                  <a:lnTo>
                    <a:pt x="15005" y="43056"/>
                  </a:lnTo>
                  <a:lnTo>
                    <a:pt x="18125" y="39835"/>
                  </a:lnTo>
                  <a:lnTo>
                    <a:pt x="18125" y="27534"/>
                  </a:lnTo>
                  <a:lnTo>
                    <a:pt x="21257" y="24605"/>
                  </a:lnTo>
                  <a:lnTo>
                    <a:pt x="21257" y="0"/>
                  </a:lnTo>
                  <a:lnTo>
                    <a:pt x="82213" y="0"/>
                  </a:lnTo>
                  <a:lnTo>
                    <a:pt x="82213" y="55357"/>
                  </a:lnTo>
                  <a:lnTo>
                    <a:pt x="91281" y="55357"/>
                  </a:lnTo>
                  <a:lnTo>
                    <a:pt x="91281" y="89037"/>
                  </a:lnTo>
                  <a:lnTo>
                    <a:pt x="73156" y="89037"/>
                  </a:lnTo>
                  <a:lnTo>
                    <a:pt x="73156" y="70586"/>
                  </a:lnTo>
                  <a:lnTo>
                    <a:pt x="21257" y="70586"/>
                  </a:lnTo>
                  <a:lnTo>
                    <a:pt x="21257" y="89037"/>
                  </a:lnTo>
                  <a:lnTo>
                    <a:pt x="2817" y="89037"/>
                  </a:lnTo>
                  <a:lnTo>
                    <a:pt x="0" y="55357"/>
                  </a:lnTo>
                  <a:lnTo>
                    <a:pt x="9069" y="55357"/>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9" name="Shape 74889"/>
            <p:cNvSpPr>
              <a:spLocks/>
            </p:cNvSpPr>
            <p:nvPr/>
          </p:nvSpPr>
          <p:spPr bwMode="auto">
            <a:xfrm>
              <a:off x="1039458" y="81704"/>
              <a:ext cx="24390" cy="40129"/>
            </a:xfrm>
            <a:custGeom>
              <a:avLst/>
              <a:gdLst>
                <a:gd name="T0" fmla="*/ 5949 w 24390"/>
                <a:gd name="T1" fmla="*/ 0 h 40129"/>
                <a:gd name="T2" fmla="*/ 5949 w 24390"/>
                <a:gd name="T3" fmla="*/ 27828 h 40129"/>
                <a:gd name="T4" fmla="*/ 3132 w 24390"/>
                <a:gd name="T5" fmla="*/ 27828 h 40129"/>
                <a:gd name="T6" fmla="*/ 3132 w 24390"/>
                <a:gd name="T7" fmla="*/ 36907 h 40129"/>
                <a:gd name="T8" fmla="*/ 0 w 24390"/>
                <a:gd name="T9" fmla="*/ 36907 h 40129"/>
                <a:gd name="T10" fmla="*/ 0 w 24390"/>
                <a:gd name="T11" fmla="*/ 40129 h 40129"/>
                <a:gd name="T12" fmla="*/ 24390 w 24390"/>
                <a:gd name="T13" fmla="*/ 40129 h 40129"/>
                <a:gd name="T14" fmla="*/ 24390 w 24390"/>
                <a:gd name="T15" fmla="*/ 0 h 40129"/>
                <a:gd name="T16" fmla="*/ 5949 w 24390"/>
                <a:gd name="T17" fmla="*/ 0 h 40129"/>
                <a:gd name="T18" fmla="*/ 0 w 24390"/>
                <a:gd name="T19" fmla="*/ 0 h 40129"/>
                <a:gd name="T20" fmla="*/ 24390 w 24390"/>
                <a:gd name="T21" fmla="*/ 40129 h 40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4390" h="40129">
                  <a:moveTo>
                    <a:pt x="5949" y="0"/>
                  </a:moveTo>
                  <a:lnTo>
                    <a:pt x="5949" y="27828"/>
                  </a:lnTo>
                  <a:lnTo>
                    <a:pt x="3132" y="27828"/>
                  </a:lnTo>
                  <a:lnTo>
                    <a:pt x="3132" y="36907"/>
                  </a:lnTo>
                  <a:lnTo>
                    <a:pt x="0" y="36907"/>
                  </a:lnTo>
                  <a:lnTo>
                    <a:pt x="0" y="40129"/>
                  </a:lnTo>
                  <a:lnTo>
                    <a:pt x="24390" y="40129"/>
                  </a:lnTo>
                  <a:lnTo>
                    <a:pt x="24390" y="0"/>
                  </a:lnTo>
                  <a:lnTo>
                    <a:pt x="5949" y="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90" name="Shape 74890"/>
            <p:cNvSpPr>
              <a:spLocks/>
            </p:cNvSpPr>
            <p:nvPr/>
          </p:nvSpPr>
          <p:spPr bwMode="auto">
            <a:xfrm>
              <a:off x="1106678" y="63262"/>
              <a:ext cx="76276" cy="77021"/>
            </a:xfrm>
            <a:custGeom>
              <a:avLst/>
              <a:gdLst>
                <a:gd name="T0" fmla="*/ 73144 w 76276"/>
                <a:gd name="T1" fmla="*/ 52420 h 77021"/>
                <a:gd name="T2" fmla="*/ 73144 w 76276"/>
                <a:gd name="T3" fmla="*/ 58570 h 77021"/>
                <a:gd name="T4" fmla="*/ 70024 w 76276"/>
                <a:gd name="T5" fmla="*/ 58570 h 77021"/>
                <a:gd name="T6" fmla="*/ 70024 w 76276"/>
                <a:gd name="T7" fmla="*/ 64720 h 77021"/>
                <a:gd name="T8" fmla="*/ 66892 w 76276"/>
                <a:gd name="T9" fmla="*/ 64720 h 77021"/>
                <a:gd name="T10" fmla="*/ 64088 w 76276"/>
                <a:gd name="T11" fmla="*/ 67649 h 77021"/>
                <a:gd name="T12" fmla="*/ 60955 w 76276"/>
                <a:gd name="T13" fmla="*/ 70871 h 77021"/>
                <a:gd name="T14" fmla="*/ 57835 w 76276"/>
                <a:gd name="T15" fmla="*/ 70871 h 77021"/>
                <a:gd name="T16" fmla="*/ 54703 w 76276"/>
                <a:gd name="T17" fmla="*/ 73799 h 77021"/>
                <a:gd name="T18" fmla="*/ 48767 w 76276"/>
                <a:gd name="T19" fmla="*/ 73799 h 77021"/>
                <a:gd name="T20" fmla="*/ 45634 w 76276"/>
                <a:gd name="T21" fmla="*/ 77021 h 77021"/>
                <a:gd name="T22" fmla="*/ 27194 w 76276"/>
                <a:gd name="T23" fmla="*/ 77021 h 77021"/>
                <a:gd name="T24" fmla="*/ 27194 w 76276"/>
                <a:gd name="T25" fmla="*/ 73799 h 77021"/>
                <a:gd name="T26" fmla="*/ 18125 w 76276"/>
                <a:gd name="T27" fmla="*/ 73799 h 77021"/>
                <a:gd name="T28" fmla="*/ 15005 w 76276"/>
                <a:gd name="T29" fmla="*/ 70871 h 77021"/>
                <a:gd name="T30" fmla="*/ 12189 w 76276"/>
                <a:gd name="T31" fmla="*/ 70871 h 77021"/>
                <a:gd name="T32" fmla="*/ 12189 w 76276"/>
                <a:gd name="T33" fmla="*/ 67649 h 77021"/>
                <a:gd name="T34" fmla="*/ 9069 w 76276"/>
                <a:gd name="T35" fmla="*/ 67649 h 77021"/>
                <a:gd name="T36" fmla="*/ 9069 w 76276"/>
                <a:gd name="T37" fmla="*/ 64720 h 77021"/>
                <a:gd name="T38" fmla="*/ 5936 w 76276"/>
                <a:gd name="T39" fmla="*/ 64720 h 77021"/>
                <a:gd name="T40" fmla="*/ 5936 w 76276"/>
                <a:gd name="T41" fmla="*/ 61499 h 77021"/>
                <a:gd name="T42" fmla="*/ 2804 w 76276"/>
                <a:gd name="T43" fmla="*/ 58570 h 77021"/>
                <a:gd name="T44" fmla="*/ 0 w 76276"/>
                <a:gd name="T45" fmla="*/ 55348 h 77021"/>
                <a:gd name="T46" fmla="*/ 0 w 76276"/>
                <a:gd name="T47" fmla="*/ 24593 h 77021"/>
                <a:gd name="T48" fmla="*/ 2804 w 76276"/>
                <a:gd name="T49" fmla="*/ 21667 h 77021"/>
                <a:gd name="T50" fmla="*/ 2804 w 76276"/>
                <a:gd name="T51" fmla="*/ 18441 h 77021"/>
                <a:gd name="T52" fmla="*/ 5936 w 76276"/>
                <a:gd name="T53" fmla="*/ 15516 h 77021"/>
                <a:gd name="T54" fmla="*/ 9069 w 76276"/>
                <a:gd name="T55" fmla="*/ 12302 h 77021"/>
                <a:gd name="T56" fmla="*/ 12189 w 76276"/>
                <a:gd name="T57" fmla="*/ 9365 h 77021"/>
                <a:gd name="T58" fmla="*/ 15005 w 76276"/>
                <a:gd name="T59" fmla="*/ 6151 h 77021"/>
                <a:gd name="T60" fmla="*/ 18125 w 76276"/>
                <a:gd name="T61" fmla="*/ 6151 h 77021"/>
                <a:gd name="T62" fmla="*/ 21257 w 76276"/>
                <a:gd name="T63" fmla="*/ 3213 h 77021"/>
                <a:gd name="T64" fmla="*/ 27194 w 76276"/>
                <a:gd name="T65" fmla="*/ 3213 h 77021"/>
                <a:gd name="T66" fmla="*/ 33446 w 76276"/>
                <a:gd name="T67" fmla="*/ 0 h 77021"/>
                <a:gd name="T68" fmla="*/ 42515 w 76276"/>
                <a:gd name="T69" fmla="*/ 0 h 77021"/>
                <a:gd name="T70" fmla="*/ 48767 w 76276"/>
                <a:gd name="T71" fmla="*/ 3213 h 77021"/>
                <a:gd name="T72" fmla="*/ 54703 w 76276"/>
                <a:gd name="T73" fmla="*/ 3213 h 77021"/>
                <a:gd name="T74" fmla="*/ 57835 w 76276"/>
                <a:gd name="T75" fmla="*/ 6151 h 77021"/>
                <a:gd name="T76" fmla="*/ 60955 w 76276"/>
                <a:gd name="T77" fmla="*/ 6151 h 77021"/>
                <a:gd name="T78" fmla="*/ 64088 w 76276"/>
                <a:gd name="T79" fmla="*/ 9365 h 77021"/>
                <a:gd name="T80" fmla="*/ 66892 w 76276"/>
                <a:gd name="T81" fmla="*/ 12302 h 77021"/>
                <a:gd name="T82" fmla="*/ 66892 w 76276"/>
                <a:gd name="T83" fmla="*/ 15516 h 77021"/>
                <a:gd name="T84" fmla="*/ 70024 w 76276"/>
                <a:gd name="T85" fmla="*/ 18441 h 77021"/>
                <a:gd name="T86" fmla="*/ 70024 w 76276"/>
                <a:gd name="T87" fmla="*/ 21667 h 77021"/>
                <a:gd name="T88" fmla="*/ 73144 w 76276"/>
                <a:gd name="T89" fmla="*/ 24593 h 77021"/>
                <a:gd name="T90" fmla="*/ 73144 w 76276"/>
                <a:gd name="T91" fmla="*/ 30747 h 77021"/>
                <a:gd name="T92" fmla="*/ 76276 w 76276"/>
                <a:gd name="T93" fmla="*/ 36897 h 77021"/>
                <a:gd name="T94" fmla="*/ 76276 w 76276"/>
                <a:gd name="T95" fmla="*/ 43048 h 77021"/>
                <a:gd name="T96" fmla="*/ 21257 w 76276"/>
                <a:gd name="T97" fmla="*/ 43048 h 77021"/>
                <a:gd name="T98" fmla="*/ 21257 w 76276"/>
                <a:gd name="T99" fmla="*/ 49198 h 77021"/>
                <a:gd name="T100" fmla="*/ 24377 w 76276"/>
                <a:gd name="T101" fmla="*/ 52420 h 77021"/>
                <a:gd name="T102" fmla="*/ 24377 w 76276"/>
                <a:gd name="T103" fmla="*/ 55348 h 77021"/>
                <a:gd name="T104" fmla="*/ 27194 w 76276"/>
                <a:gd name="T105" fmla="*/ 58570 h 77021"/>
                <a:gd name="T106" fmla="*/ 30326 w 76276"/>
                <a:gd name="T107" fmla="*/ 61499 h 77021"/>
                <a:gd name="T108" fmla="*/ 45634 w 76276"/>
                <a:gd name="T109" fmla="*/ 61499 h 77021"/>
                <a:gd name="T110" fmla="*/ 45634 w 76276"/>
                <a:gd name="T111" fmla="*/ 58570 h 77021"/>
                <a:gd name="T112" fmla="*/ 48767 w 76276"/>
                <a:gd name="T113" fmla="*/ 58570 h 77021"/>
                <a:gd name="T114" fmla="*/ 48767 w 76276"/>
                <a:gd name="T115" fmla="*/ 55348 h 77021"/>
                <a:gd name="T116" fmla="*/ 51886 w 76276"/>
                <a:gd name="T117" fmla="*/ 55348 h 77021"/>
                <a:gd name="T118" fmla="*/ 51886 w 76276"/>
                <a:gd name="T119" fmla="*/ 52420 h 77021"/>
                <a:gd name="T120" fmla="*/ 73144 w 76276"/>
                <a:gd name="T121" fmla="*/ 52420 h 77021"/>
                <a:gd name="T122" fmla="*/ 0 w 76276"/>
                <a:gd name="T123" fmla="*/ 0 h 77021"/>
                <a:gd name="T124" fmla="*/ 76276 w 76276"/>
                <a:gd name="T125" fmla="*/ 77021 h 77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T122" t="T123" r="T124" b="T125"/>
              <a:pathLst>
                <a:path w="76276" h="77021">
                  <a:moveTo>
                    <a:pt x="73144" y="52420"/>
                  </a:moveTo>
                  <a:lnTo>
                    <a:pt x="73144" y="58570"/>
                  </a:lnTo>
                  <a:lnTo>
                    <a:pt x="70024" y="58570"/>
                  </a:lnTo>
                  <a:lnTo>
                    <a:pt x="70024" y="64720"/>
                  </a:lnTo>
                  <a:lnTo>
                    <a:pt x="66892" y="64720"/>
                  </a:lnTo>
                  <a:lnTo>
                    <a:pt x="64088" y="67649"/>
                  </a:lnTo>
                  <a:lnTo>
                    <a:pt x="60955" y="70871"/>
                  </a:lnTo>
                  <a:lnTo>
                    <a:pt x="57835" y="70871"/>
                  </a:lnTo>
                  <a:lnTo>
                    <a:pt x="54703" y="73799"/>
                  </a:lnTo>
                  <a:lnTo>
                    <a:pt x="48767" y="73799"/>
                  </a:lnTo>
                  <a:lnTo>
                    <a:pt x="45634" y="77021"/>
                  </a:lnTo>
                  <a:lnTo>
                    <a:pt x="27194" y="77021"/>
                  </a:lnTo>
                  <a:lnTo>
                    <a:pt x="27194" y="73799"/>
                  </a:lnTo>
                  <a:lnTo>
                    <a:pt x="18125" y="73799"/>
                  </a:lnTo>
                  <a:lnTo>
                    <a:pt x="15005" y="70871"/>
                  </a:lnTo>
                  <a:lnTo>
                    <a:pt x="12189" y="70871"/>
                  </a:lnTo>
                  <a:lnTo>
                    <a:pt x="12189" y="67649"/>
                  </a:lnTo>
                  <a:lnTo>
                    <a:pt x="9069" y="67649"/>
                  </a:lnTo>
                  <a:lnTo>
                    <a:pt x="9069" y="64720"/>
                  </a:lnTo>
                  <a:lnTo>
                    <a:pt x="5936" y="64720"/>
                  </a:lnTo>
                  <a:lnTo>
                    <a:pt x="5936" y="61499"/>
                  </a:lnTo>
                  <a:lnTo>
                    <a:pt x="2804" y="58570"/>
                  </a:lnTo>
                  <a:lnTo>
                    <a:pt x="0" y="55348"/>
                  </a:lnTo>
                  <a:lnTo>
                    <a:pt x="0" y="24593"/>
                  </a:lnTo>
                  <a:lnTo>
                    <a:pt x="2804" y="21667"/>
                  </a:lnTo>
                  <a:lnTo>
                    <a:pt x="2804" y="18441"/>
                  </a:lnTo>
                  <a:lnTo>
                    <a:pt x="5936" y="15516"/>
                  </a:lnTo>
                  <a:lnTo>
                    <a:pt x="9069" y="12302"/>
                  </a:lnTo>
                  <a:lnTo>
                    <a:pt x="12189" y="9365"/>
                  </a:lnTo>
                  <a:lnTo>
                    <a:pt x="15005" y="6151"/>
                  </a:lnTo>
                  <a:lnTo>
                    <a:pt x="18125" y="6151"/>
                  </a:lnTo>
                  <a:lnTo>
                    <a:pt x="21257" y="3213"/>
                  </a:lnTo>
                  <a:lnTo>
                    <a:pt x="27194" y="3213"/>
                  </a:lnTo>
                  <a:lnTo>
                    <a:pt x="33446" y="0"/>
                  </a:lnTo>
                  <a:lnTo>
                    <a:pt x="42515" y="0"/>
                  </a:lnTo>
                  <a:lnTo>
                    <a:pt x="48767" y="3213"/>
                  </a:lnTo>
                  <a:lnTo>
                    <a:pt x="54703" y="3213"/>
                  </a:lnTo>
                  <a:lnTo>
                    <a:pt x="57835" y="6151"/>
                  </a:lnTo>
                  <a:lnTo>
                    <a:pt x="60955" y="6151"/>
                  </a:lnTo>
                  <a:lnTo>
                    <a:pt x="64088" y="9365"/>
                  </a:lnTo>
                  <a:lnTo>
                    <a:pt x="66892" y="12302"/>
                  </a:lnTo>
                  <a:lnTo>
                    <a:pt x="66892" y="15516"/>
                  </a:lnTo>
                  <a:lnTo>
                    <a:pt x="70024" y="18441"/>
                  </a:lnTo>
                  <a:lnTo>
                    <a:pt x="70024" y="21667"/>
                  </a:lnTo>
                  <a:lnTo>
                    <a:pt x="73144" y="24593"/>
                  </a:lnTo>
                  <a:lnTo>
                    <a:pt x="73144" y="30747"/>
                  </a:lnTo>
                  <a:lnTo>
                    <a:pt x="76276" y="36897"/>
                  </a:lnTo>
                  <a:lnTo>
                    <a:pt x="76276" y="43048"/>
                  </a:lnTo>
                  <a:lnTo>
                    <a:pt x="21257" y="43048"/>
                  </a:lnTo>
                  <a:lnTo>
                    <a:pt x="21257" y="49198"/>
                  </a:lnTo>
                  <a:lnTo>
                    <a:pt x="24377" y="52420"/>
                  </a:lnTo>
                  <a:lnTo>
                    <a:pt x="24377" y="55348"/>
                  </a:lnTo>
                  <a:lnTo>
                    <a:pt x="27194" y="58570"/>
                  </a:lnTo>
                  <a:lnTo>
                    <a:pt x="30326" y="61499"/>
                  </a:lnTo>
                  <a:lnTo>
                    <a:pt x="45634" y="61499"/>
                  </a:lnTo>
                  <a:lnTo>
                    <a:pt x="45634" y="58570"/>
                  </a:lnTo>
                  <a:lnTo>
                    <a:pt x="48767" y="58570"/>
                  </a:lnTo>
                  <a:lnTo>
                    <a:pt x="48767" y="55348"/>
                  </a:lnTo>
                  <a:lnTo>
                    <a:pt x="51886" y="55348"/>
                  </a:lnTo>
                  <a:lnTo>
                    <a:pt x="51886" y="52420"/>
                  </a:lnTo>
                  <a:lnTo>
                    <a:pt x="73144" y="5242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91" name="Shape 74891"/>
            <p:cNvSpPr>
              <a:spLocks/>
            </p:cNvSpPr>
            <p:nvPr/>
          </p:nvSpPr>
          <p:spPr bwMode="auto">
            <a:xfrm>
              <a:off x="1127936" y="78778"/>
              <a:ext cx="30629" cy="15232"/>
            </a:xfrm>
            <a:custGeom>
              <a:avLst/>
              <a:gdLst>
                <a:gd name="T0" fmla="*/ 30629 w 30629"/>
                <a:gd name="T1" fmla="*/ 15232 h 15232"/>
                <a:gd name="T2" fmla="*/ 30629 w 30629"/>
                <a:gd name="T3" fmla="*/ 9077 h 15232"/>
                <a:gd name="T4" fmla="*/ 27509 w 30629"/>
                <a:gd name="T5" fmla="*/ 6151 h 15232"/>
                <a:gd name="T6" fmla="*/ 27509 w 30629"/>
                <a:gd name="T7" fmla="*/ 2926 h 15232"/>
                <a:gd name="T8" fmla="*/ 24377 w 30629"/>
                <a:gd name="T9" fmla="*/ 2926 h 15232"/>
                <a:gd name="T10" fmla="*/ 24377 w 30629"/>
                <a:gd name="T11" fmla="*/ 0 h 15232"/>
                <a:gd name="T12" fmla="*/ 9069 w 30629"/>
                <a:gd name="T13" fmla="*/ 0 h 15232"/>
                <a:gd name="T14" fmla="*/ 5936 w 30629"/>
                <a:gd name="T15" fmla="*/ 2926 h 15232"/>
                <a:gd name="T16" fmla="*/ 3120 w 30629"/>
                <a:gd name="T17" fmla="*/ 6151 h 15232"/>
                <a:gd name="T18" fmla="*/ 3120 w 30629"/>
                <a:gd name="T19" fmla="*/ 9077 h 15232"/>
                <a:gd name="T20" fmla="*/ 0 w 30629"/>
                <a:gd name="T21" fmla="*/ 9077 h 15232"/>
                <a:gd name="T22" fmla="*/ 0 w 30629"/>
                <a:gd name="T23" fmla="*/ 15232 h 15232"/>
                <a:gd name="T24" fmla="*/ 30629 w 30629"/>
                <a:gd name="T25" fmla="*/ 15232 h 15232"/>
                <a:gd name="T26" fmla="*/ 0 w 30629"/>
                <a:gd name="T27" fmla="*/ 0 h 15232"/>
                <a:gd name="T28" fmla="*/ 30629 w 30629"/>
                <a:gd name="T29" fmla="*/ 15232 h 15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629" h="15232">
                  <a:moveTo>
                    <a:pt x="30629" y="15232"/>
                  </a:moveTo>
                  <a:lnTo>
                    <a:pt x="30629" y="9077"/>
                  </a:lnTo>
                  <a:lnTo>
                    <a:pt x="27509" y="6151"/>
                  </a:lnTo>
                  <a:lnTo>
                    <a:pt x="27509" y="2926"/>
                  </a:lnTo>
                  <a:lnTo>
                    <a:pt x="24377" y="2926"/>
                  </a:lnTo>
                  <a:lnTo>
                    <a:pt x="24377" y="0"/>
                  </a:lnTo>
                  <a:lnTo>
                    <a:pt x="9069" y="0"/>
                  </a:lnTo>
                  <a:lnTo>
                    <a:pt x="5936" y="2926"/>
                  </a:lnTo>
                  <a:lnTo>
                    <a:pt x="3120" y="6151"/>
                  </a:lnTo>
                  <a:lnTo>
                    <a:pt x="3120" y="9077"/>
                  </a:lnTo>
                  <a:lnTo>
                    <a:pt x="0" y="9077"/>
                  </a:lnTo>
                  <a:lnTo>
                    <a:pt x="0" y="15232"/>
                  </a:lnTo>
                  <a:lnTo>
                    <a:pt x="30629" y="15232"/>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92" name="Shape 74892"/>
            <p:cNvSpPr>
              <a:spLocks/>
            </p:cNvSpPr>
            <p:nvPr/>
          </p:nvSpPr>
          <p:spPr bwMode="auto">
            <a:xfrm>
              <a:off x="1195143" y="66476"/>
              <a:ext cx="66841" cy="70586"/>
            </a:xfrm>
            <a:custGeom>
              <a:avLst/>
              <a:gdLst>
                <a:gd name="T0" fmla="*/ 21257 w 66841"/>
                <a:gd name="T1" fmla="*/ 70586 h 70586"/>
                <a:gd name="T2" fmla="*/ 0 w 66841"/>
                <a:gd name="T3" fmla="*/ 70586 h 70586"/>
                <a:gd name="T4" fmla="*/ 0 w 66841"/>
                <a:gd name="T5" fmla="*/ 0 h 70586"/>
                <a:gd name="T6" fmla="*/ 21257 w 66841"/>
                <a:gd name="T7" fmla="*/ 0 h 70586"/>
                <a:gd name="T8" fmla="*/ 21257 w 66841"/>
                <a:gd name="T9" fmla="*/ 27534 h 70586"/>
                <a:gd name="T10" fmla="*/ 45647 w 66841"/>
                <a:gd name="T11" fmla="*/ 27534 h 70586"/>
                <a:gd name="T12" fmla="*/ 45647 w 66841"/>
                <a:gd name="T13" fmla="*/ 0 h 70586"/>
                <a:gd name="T14" fmla="*/ 66841 w 66841"/>
                <a:gd name="T15" fmla="*/ 0 h 70586"/>
                <a:gd name="T16" fmla="*/ 66841 w 66841"/>
                <a:gd name="T17" fmla="*/ 70586 h 70586"/>
                <a:gd name="T18" fmla="*/ 45647 w 66841"/>
                <a:gd name="T19" fmla="*/ 70586 h 70586"/>
                <a:gd name="T20" fmla="*/ 45647 w 66841"/>
                <a:gd name="T21" fmla="*/ 39835 h 70586"/>
                <a:gd name="T22" fmla="*/ 21257 w 66841"/>
                <a:gd name="T23" fmla="*/ 39835 h 70586"/>
                <a:gd name="T24" fmla="*/ 21257 w 66841"/>
                <a:gd name="T25" fmla="*/ 70586 h 70586"/>
                <a:gd name="T26" fmla="*/ 0 w 66841"/>
                <a:gd name="T27" fmla="*/ 0 h 70586"/>
                <a:gd name="T28" fmla="*/ 66841 w 66841"/>
                <a:gd name="T29" fmla="*/ 70586 h 70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6841" h="70586">
                  <a:moveTo>
                    <a:pt x="21257" y="70586"/>
                  </a:moveTo>
                  <a:lnTo>
                    <a:pt x="0" y="70586"/>
                  </a:lnTo>
                  <a:lnTo>
                    <a:pt x="0" y="0"/>
                  </a:lnTo>
                  <a:lnTo>
                    <a:pt x="21257" y="0"/>
                  </a:lnTo>
                  <a:lnTo>
                    <a:pt x="21257" y="27534"/>
                  </a:lnTo>
                  <a:lnTo>
                    <a:pt x="45647" y="27534"/>
                  </a:lnTo>
                  <a:lnTo>
                    <a:pt x="45647" y="0"/>
                  </a:lnTo>
                  <a:lnTo>
                    <a:pt x="66841" y="0"/>
                  </a:lnTo>
                  <a:lnTo>
                    <a:pt x="66841" y="70586"/>
                  </a:lnTo>
                  <a:lnTo>
                    <a:pt x="45647" y="70586"/>
                  </a:lnTo>
                  <a:lnTo>
                    <a:pt x="45647" y="39835"/>
                  </a:lnTo>
                  <a:lnTo>
                    <a:pt x="21257" y="39835"/>
                  </a:lnTo>
                  <a:lnTo>
                    <a:pt x="21257" y="70586"/>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93" name="Shape 74893"/>
            <p:cNvSpPr>
              <a:spLocks/>
            </p:cNvSpPr>
            <p:nvPr/>
          </p:nvSpPr>
          <p:spPr bwMode="auto">
            <a:xfrm>
              <a:off x="1280551" y="66476"/>
              <a:ext cx="73131" cy="70586"/>
            </a:xfrm>
            <a:custGeom>
              <a:avLst/>
              <a:gdLst>
                <a:gd name="T0" fmla="*/ 48754 w 73131"/>
                <a:gd name="T1" fmla="*/ 0 h 70586"/>
                <a:gd name="T2" fmla="*/ 73131 w 73131"/>
                <a:gd name="T3" fmla="*/ 0 h 70586"/>
                <a:gd name="T4" fmla="*/ 73131 w 73131"/>
                <a:gd name="T5" fmla="*/ 70586 h 70586"/>
                <a:gd name="T6" fmla="*/ 48754 w 73131"/>
                <a:gd name="T7" fmla="*/ 70586 h 70586"/>
                <a:gd name="T8" fmla="*/ 48754 w 73131"/>
                <a:gd name="T9" fmla="*/ 27534 h 70586"/>
                <a:gd name="T10" fmla="*/ 24377 w 73131"/>
                <a:gd name="T11" fmla="*/ 70586 h 70586"/>
                <a:gd name="T12" fmla="*/ 0 w 73131"/>
                <a:gd name="T13" fmla="*/ 70586 h 70586"/>
                <a:gd name="T14" fmla="*/ 0 w 73131"/>
                <a:gd name="T15" fmla="*/ 0 h 70586"/>
                <a:gd name="T16" fmla="*/ 21219 w 73131"/>
                <a:gd name="T17" fmla="*/ 0 h 70586"/>
                <a:gd name="T18" fmla="*/ 21219 w 73131"/>
                <a:gd name="T19" fmla="*/ 43056 h 70586"/>
                <a:gd name="T20" fmla="*/ 48754 w 73131"/>
                <a:gd name="T21" fmla="*/ 0 h 70586"/>
                <a:gd name="T22" fmla="*/ 0 w 73131"/>
                <a:gd name="T23" fmla="*/ 0 h 70586"/>
                <a:gd name="T24" fmla="*/ 73131 w 73131"/>
                <a:gd name="T25" fmla="*/ 70586 h 70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31" h="70586">
                  <a:moveTo>
                    <a:pt x="48754" y="0"/>
                  </a:moveTo>
                  <a:lnTo>
                    <a:pt x="73131" y="0"/>
                  </a:lnTo>
                  <a:lnTo>
                    <a:pt x="73131" y="70586"/>
                  </a:lnTo>
                  <a:lnTo>
                    <a:pt x="48754" y="70586"/>
                  </a:lnTo>
                  <a:lnTo>
                    <a:pt x="48754" y="27534"/>
                  </a:lnTo>
                  <a:lnTo>
                    <a:pt x="24377" y="70586"/>
                  </a:lnTo>
                  <a:lnTo>
                    <a:pt x="0" y="70586"/>
                  </a:lnTo>
                  <a:lnTo>
                    <a:pt x="0" y="0"/>
                  </a:lnTo>
                  <a:lnTo>
                    <a:pt x="21219" y="0"/>
                  </a:lnTo>
                  <a:lnTo>
                    <a:pt x="21219" y="43056"/>
                  </a:lnTo>
                  <a:lnTo>
                    <a:pt x="48754" y="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94" name="Shape 74894"/>
            <p:cNvSpPr>
              <a:spLocks/>
            </p:cNvSpPr>
            <p:nvPr/>
          </p:nvSpPr>
          <p:spPr bwMode="auto">
            <a:xfrm>
              <a:off x="1365807" y="63262"/>
              <a:ext cx="76289" cy="77021"/>
            </a:xfrm>
            <a:custGeom>
              <a:avLst/>
              <a:gdLst>
                <a:gd name="T0" fmla="*/ 76289 w 76289"/>
                <a:gd name="T1" fmla="*/ 52420 h 77021"/>
                <a:gd name="T2" fmla="*/ 76289 w 76289"/>
                <a:gd name="T3" fmla="*/ 55348 h 77021"/>
                <a:gd name="T4" fmla="*/ 73131 w 76289"/>
                <a:gd name="T5" fmla="*/ 55348 h 77021"/>
                <a:gd name="T6" fmla="*/ 73131 w 76289"/>
                <a:gd name="T7" fmla="*/ 61499 h 77021"/>
                <a:gd name="T8" fmla="*/ 70352 w 76289"/>
                <a:gd name="T9" fmla="*/ 61499 h 77021"/>
                <a:gd name="T10" fmla="*/ 70352 w 76289"/>
                <a:gd name="T11" fmla="*/ 64720 h 77021"/>
                <a:gd name="T12" fmla="*/ 67195 w 76289"/>
                <a:gd name="T13" fmla="*/ 64720 h 77021"/>
                <a:gd name="T14" fmla="*/ 67195 w 76289"/>
                <a:gd name="T15" fmla="*/ 67649 h 77021"/>
                <a:gd name="T16" fmla="*/ 64163 w 76289"/>
                <a:gd name="T17" fmla="*/ 67649 h 77021"/>
                <a:gd name="T18" fmla="*/ 64163 w 76289"/>
                <a:gd name="T19" fmla="*/ 70871 h 77021"/>
                <a:gd name="T20" fmla="*/ 61006 w 76289"/>
                <a:gd name="T21" fmla="*/ 70871 h 77021"/>
                <a:gd name="T22" fmla="*/ 58227 w 76289"/>
                <a:gd name="T23" fmla="*/ 73799 h 77021"/>
                <a:gd name="T24" fmla="*/ 48754 w 76289"/>
                <a:gd name="T25" fmla="*/ 73799 h 77021"/>
                <a:gd name="T26" fmla="*/ 45975 w 76289"/>
                <a:gd name="T27" fmla="*/ 77021 h 77021"/>
                <a:gd name="T28" fmla="*/ 30692 w 76289"/>
                <a:gd name="T29" fmla="*/ 77021 h 77021"/>
                <a:gd name="T30" fmla="*/ 30692 w 76289"/>
                <a:gd name="T31" fmla="*/ 73799 h 77021"/>
                <a:gd name="T32" fmla="*/ 18441 w 76289"/>
                <a:gd name="T33" fmla="*/ 73799 h 77021"/>
                <a:gd name="T34" fmla="*/ 18441 w 76289"/>
                <a:gd name="T35" fmla="*/ 70871 h 77021"/>
                <a:gd name="T36" fmla="*/ 15409 w 76289"/>
                <a:gd name="T37" fmla="*/ 70871 h 77021"/>
                <a:gd name="T38" fmla="*/ 12252 w 76289"/>
                <a:gd name="T39" fmla="*/ 67649 h 77021"/>
                <a:gd name="T40" fmla="*/ 9094 w 76289"/>
                <a:gd name="T41" fmla="*/ 64720 h 77021"/>
                <a:gd name="T42" fmla="*/ 6315 w 76289"/>
                <a:gd name="T43" fmla="*/ 61499 h 77021"/>
                <a:gd name="T44" fmla="*/ 6315 w 76289"/>
                <a:gd name="T45" fmla="*/ 58570 h 77021"/>
                <a:gd name="T46" fmla="*/ 3158 w 76289"/>
                <a:gd name="T47" fmla="*/ 58570 h 77021"/>
                <a:gd name="T48" fmla="*/ 3158 w 76289"/>
                <a:gd name="T49" fmla="*/ 52420 h 77021"/>
                <a:gd name="T50" fmla="*/ 0 w 76289"/>
                <a:gd name="T51" fmla="*/ 49198 h 77021"/>
                <a:gd name="T52" fmla="*/ 0 w 76289"/>
                <a:gd name="T53" fmla="*/ 30747 h 77021"/>
                <a:gd name="T54" fmla="*/ 3158 w 76289"/>
                <a:gd name="T55" fmla="*/ 27818 h 77021"/>
                <a:gd name="T56" fmla="*/ 3158 w 76289"/>
                <a:gd name="T57" fmla="*/ 21667 h 77021"/>
                <a:gd name="T58" fmla="*/ 6315 w 76289"/>
                <a:gd name="T59" fmla="*/ 18441 h 77021"/>
                <a:gd name="T60" fmla="*/ 9094 w 76289"/>
                <a:gd name="T61" fmla="*/ 15516 h 77021"/>
                <a:gd name="T62" fmla="*/ 9094 w 76289"/>
                <a:gd name="T63" fmla="*/ 12302 h 77021"/>
                <a:gd name="T64" fmla="*/ 12252 w 76289"/>
                <a:gd name="T65" fmla="*/ 9365 h 77021"/>
                <a:gd name="T66" fmla="*/ 15409 w 76289"/>
                <a:gd name="T67" fmla="*/ 6151 h 77021"/>
                <a:gd name="T68" fmla="*/ 18441 w 76289"/>
                <a:gd name="T69" fmla="*/ 6151 h 77021"/>
                <a:gd name="T70" fmla="*/ 21346 w 76289"/>
                <a:gd name="T71" fmla="*/ 3213 h 77021"/>
                <a:gd name="T72" fmla="*/ 30692 w 76289"/>
                <a:gd name="T73" fmla="*/ 3213 h 77021"/>
                <a:gd name="T74" fmla="*/ 33471 w 76289"/>
                <a:gd name="T75" fmla="*/ 0 h 77021"/>
                <a:gd name="T76" fmla="*/ 45975 w 76289"/>
                <a:gd name="T77" fmla="*/ 0 h 77021"/>
                <a:gd name="T78" fmla="*/ 48754 w 76289"/>
                <a:gd name="T79" fmla="*/ 3213 h 77021"/>
                <a:gd name="T80" fmla="*/ 55069 w 76289"/>
                <a:gd name="T81" fmla="*/ 3213 h 77021"/>
                <a:gd name="T82" fmla="*/ 61006 w 76289"/>
                <a:gd name="T83" fmla="*/ 6151 h 77021"/>
                <a:gd name="T84" fmla="*/ 64163 w 76289"/>
                <a:gd name="T85" fmla="*/ 6151 h 77021"/>
                <a:gd name="T86" fmla="*/ 64163 w 76289"/>
                <a:gd name="T87" fmla="*/ 9365 h 77021"/>
                <a:gd name="T88" fmla="*/ 67195 w 76289"/>
                <a:gd name="T89" fmla="*/ 12302 h 77021"/>
                <a:gd name="T90" fmla="*/ 70352 w 76289"/>
                <a:gd name="T91" fmla="*/ 15516 h 77021"/>
                <a:gd name="T92" fmla="*/ 70352 w 76289"/>
                <a:gd name="T93" fmla="*/ 18441 h 77021"/>
                <a:gd name="T94" fmla="*/ 73131 w 76289"/>
                <a:gd name="T95" fmla="*/ 21667 h 77021"/>
                <a:gd name="T96" fmla="*/ 73131 w 76289"/>
                <a:gd name="T97" fmla="*/ 24593 h 77021"/>
                <a:gd name="T98" fmla="*/ 76289 w 76289"/>
                <a:gd name="T99" fmla="*/ 27818 h 77021"/>
                <a:gd name="T100" fmla="*/ 76289 w 76289"/>
                <a:gd name="T101" fmla="*/ 43048 h 77021"/>
                <a:gd name="T102" fmla="*/ 24377 w 76289"/>
                <a:gd name="T103" fmla="*/ 43048 h 77021"/>
                <a:gd name="T104" fmla="*/ 24377 w 76289"/>
                <a:gd name="T105" fmla="*/ 55348 h 77021"/>
                <a:gd name="T106" fmla="*/ 27535 w 76289"/>
                <a:gd name="T107" fmla="*/ 55348 h 77021"/>
                <a:gd name="T108" fmla="*/ 27535 w 76289"/>
                <a:gd name="T109" fmla="*/ 58570 h 77021"/>
                <a:gd name="T110" fmla="*/ 30692 w 76289"/>
                <a:gd name="T111" fmla="*/ 58570 h 77021"/>
                <a:gd name="T112" fmla="*/ 30692 w 76289"/>
                <a:gd name="T113" fmla="*/ 61499 h 77021"/>
                <a:gd name="T114" fmla="*/ 48754 w 76289"/>
                <a:gd name="T115" fmla="*/ 61499 h 77021"/>
                <a:gd name="T116" fmla="*/ 48754 w 76289"/>
                <a:gd name="T117" fmla="*/ 58570 h 77021"/>
                <a:gd name="T118" fmla="*/ 51912 w 76289"/>
                <a:gd name="T119" fmla="*/ 58570 h 77021"/>
                <a:gd name="T120" fmla="*/ 51912 w 76289"/>
                <a:gd name="T121" fmla="*/ 52420 h 77021"/>
                <a:gd name="T122" fmla="*/ 76289 w 76289"/>
                <a:gd name="T123" fmla="*/ 52420 h 77021"/>
                <a:gd name="T124" fmla="*/ 0 w 76289"/>
                <a:gd name="T125" fmla="*/ 0 h 77021"/>
                <a:gd name="T126" fmla="*/ 76289 w 76289"/>
                <a:gd name="T127" fmla="*/ 77021 h 77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76289" h="77021">
                  <a:moveTo>
                    <a:pt x="76289" y="52420"/>
                  </a:moveTo>
                  <a:lnTo>
                    <a:pt x="76289" y="55348"/>
                  </a:lnTo>
                  <a:lnTo>
                    <a:pt x="73131" y="55348"/>
                  </a:lnTo>
                  <a:lnTo>
                    <a:pt x="73131" y="61499"/>
                  </a:lnTo>
                  <a:lnTo>
                    <a:pt x="70352" y="61499"/>
                  </a:lnTo>
                  <a:lnTo>
                    <a:pt x="70352" y="64720"/>
                  </a:lnTo>
                  <a:lnTo>
                    <a:pt x="67195" y="64720"/>
                  </a:lnTo>
                  <a:lnTo>
                    <a:pt x="67195" y="67649"/>
                  </a:lnTo>
                  <a:lnTo>
                    <a:pt x="64163" y="67649"/>
                  </a:lnTo>
                  <a:lnTo>
                    <a:pt x="64163" y="70871"/>
                  </a:lnTo>
                  <a:lnTo>
                    <a:pt x="61006" y="70871"/>
                  </a:lnTo>
                  <a:lnTo>
                    <a:pt x="58227" y="73799"/>
                  </a:lnTo>
                  <a:lnTo>
                    <a:pt x="48754" y="73799"/>
                  </a:lnTo>
                  <a:lnTo>
                    <a:pt x="45975" y="77021"/>
                  </a:lnTo>
                  <a:lnTo>
                    <a:pt x="30692" y="77021"/>
                  </a:lnTo>
                  <a:lnTo>
                    <a:pt x="30692" y="73799"/>
                  </a:lnTo>
                  <a:lnTo>
                    <a:pt x="18441" y="73799"/>
                  </a:lnTo>
                  <a:lnTo>
                    <a:pt x="18441" y="70871"/>
                  </a:lnTo>
                  <a:lnTo>
                    <a:pt x="15409" y="70871"/>
                  </a:lnTo>
                  <a:lnTo>
                    <a:pt x="12252" y="67649"/>
                  </a:lnTo>
                  <a:lnTo>
                    <a:pt x="9094" y="64720"/>
                  </a:lnTo>
                  <a:lnTo>
                    <a:pt x="6315" y="61499"/>
                  </a:lnTo>
                  <a:lnTo>
                    <a:pt x="6315" y="58570"/>
                  </a:lnTo>
                  <a:lnTo>
                    <a:pt x="3158" y="58570"/>
                  </a:lnTo>
                  <a:lnTo>
                    <a:pt x="3158" y="52420"/>
                  </a:lnTo>
                  <a:lnTo>
                    <a:pt x="0" y="49198"/>
                  </a:lnTo>
                  <a:lnTo>
                    <a:pt x="0" y="30747"/>
                  </a:lnTo>
                  <a:lnTo>
                    <a:pt x="3158" y="27818"/>
                  </a:lnTo>
                  <a:lnTo>
                    <a:pt x="3158" y="21667"/>
                  </a:lnTo>
                  <a:lnTo>
                    <a:pt x="6315" y="18441"/>
                  </a:lnTo>
                  <a:lnTo>
                    <a:pt x="9094" y="15516"/>
                  </a:lnTo>
                  <a:lnTo>
                    <a:pt x="9094" y="12302"/>
                  </a:lnTo>
                  <a:lnTo>
                    <a:pt x="12252" y="9365"/>
                  </a:lnTo>
                  <a:lnTo>
                    <a:pt x="15409" y="6151"/>
                  </a:lnTo>
                  <a:lnTo>
                    <a:pt x="18441" y="6151"/>
                  </a:lnTo>
                  <a:lnTo>
                    <a:pt x="21346" y="3213"/>
                  </a:lnTo>
                  <a:lnTo>
                    <a:pt x="30692" y="3213"/>
                  </a:lnTo>
                  <a:lnTo>
                    <a:pt x="33471" y="0"/>
                  </a:lnTo>
                  <a:lnTo>
                    <a:pt x="45975" y="0"/>
                  </a:lnTo>
                  <a:lnTo>
                    <a:pt x="48754" y="3213"/>
                  </a:lnTo>
                  <a:lnTo>
                    <a:pt x="55069" y="3213"/>
                  </a:lnTo>
                  <a:lnTo>
                    <a:pt x="61006" y="6151"/>
                  </a:lnTo>
                  <a:lnTo>
                    <a:pt x="64163" y="6151"/>
                  </a:lnTo>
                  <a:lnTo>
                    <a:pt x="64163" y="9365"/>
                  </a:lnTo>
                  <a:lnTo>
                    <a:pt x="67195" y="12302"/>
                  </a:lnTo>
                  <a:lnTo>
                    <a:pt x="70352" y="15516"/>
                  </a:lnTo>
                  <a:lnTo>
                    <a:pt x="70352" y="18441"/>
                  </a:lnTo>
                  <a:lnTo>
                    <a:pt x="73131" y="21667"/>
                  </a:lnTo>
                  <a:lnTo>
                    <a:pt x="73131" y="24593"/>
                  </a:lnTo>
                  <a:lnTo>
                    <a:pt x="76289" y="27818"/>
                  </a:lnTo>
                  <a:lnTo>
                    <a:pt x="76289" y="43048"/>
                  </a:lnTo>
                  <a:lnTo>
                    <a:pt x="24377" y="43048"/>
                  </a:lnTo>
                  <a:lnTo>
                    <a:pt x="24377" y="55348"/>
                  </a:lnTo>
                  <a:lnTo>
                    <a:pt x="27535" y="55348"/>
                  </a:lnTo>
                  <a:lnTo>
                    <a:pt x="27535" y="58570"/>
                  </a:lnTo>
                  <a:lnTo>
                    <a:pt x="30692" y="58570"/>
                  </a:lnTo>
                  <a:lnTo>
                    <a:pt x="30692" y="61499"/>
                  </a:lnTo>
                  <a:lnTo>
                    <a:pt x="48754" y="61499"/>
                  </a:lnTo>
                  <a:lnTo>
                    <a:pt x="48754" y="58570"/>
                  </a:lnTo>
                  <a:lnTo>
                    <a:pt x="51912" y="58570"/>
                  </a:lnTo>
                  <a:lnTo>
                    <a:pt x="51912" y="52420"/>
                  </a:lnTo>
                  <a:lnTo>
                    <a:pt x="76289" y="5242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95" name="Shape 74895"/>
            <p:cNvSpPr>
              <a:spLocks/>
            </p:cNvSpPr>
            <p:nvPr/>
          </p:nvSpPr>
          <p:spPr bwMode="auto">
            <a:xfrm>
              <a:off x="1390184" y="78778"/>
              <a:ext cx="30692" cy="15232"/>
            </a:xfrm>
            <a:custGeom>
              <a:avLst/>
              <a:gdLst>
                <a:gd name="T0" fmla="*/ 30692 w 30692"/>
                <a:gd name="T1" fmla="*/ 15232 h 15232"/>
                <a:gd name="T2" fmla="*/ 30692 w 30692"/>
                <a:gd name="T3" fmla="*/ 12302 h 15232"/>
                <a:gd name="T4" fmla="*/ 27535 w 30692"/>
                <a:gd name="T5" fmla="*/ 12302 h 15232"/>
                <a:gd name="T6" fmla="*/ 27535 w 30692"/>
                <a:gd name="T7" fmla="*/ 2926 h 15232"/>
                <a:gd name="T8" fmla="*/ 24377 w 30692"/>
                <a:gd name="T9" fmla="*/ 2926 h 15232"/>
                <a:gd name="T10" fmla="*/ 24377 w 30692"/>
                <a:gd name="T11" fmla="*/ 0 h 15232"/>
                <a:gd name="T12" fmla="*/ 6315 w 30692"/>
                <a:gd name="T13" fmla="*/ 0 h 15232"/>
                <a:gd name="T14" fmla="*/ 6315 w 30692"/>
                <a:gd name="T15" fmla="*/ 2926 h 15232"/>
                <a:gd name="T16" fmla="*/ 3158 w 30692"/>
                <a:gd name="T17" fmla="*/ 2926 h 15232"/>
                <a:gd name="T18" fmla="*/ 3158 w 30692"/>
                <a:gd name="T19" fmla="*/ 6151 h 15232"/>
                <a:gd name="T20" fmla="*/ 0 w 30692"/>
                <a:gd name="T21" fmla="*/ 9077 h 15232"/>
                <a:gd name="T22" fmla="*/ 0 w 30692"/>
                <a:gd name="T23" fmla="*/ 15232 h 15232"/>
                <a:gd name="T24" fmla="*/ 30692 w 30692"/>
                <a:gd name="T25" fmla="*/ 15232 h 15232"/>
                <a:gd name="T26" fmla="*/ 0 w 30692"/>
                <a:gd name="T27" fmla="*/ 0 h 15232"/>
                <a:gd name="T28" fmla="*/ 30692 w 30692"/>
                <a:gd name="T29" fmla="*/ 15232 h 15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692" h="15232">
                  <a:moveTo>
                    <a:pt x="30692" y="15232"/>
                  </a:moveTo>
                  <a:lnTo>
                    <a:pt x="30692" y="12302"/>
                  </a:lnTo>
                  <a:lnTo>
                    <a:pt x="27535" y="12302"/>
                  </a:lnTo>
                  <a:lnTo>
                    <a:pt x="27535" y="2926"/>
                  </a:lnTo>
                  <a:lnTo>
                    <a:pt x="24377" y="2926"/>
                  </a:lnTo>
                  <a:lnTo>
                    <a:pt x="24377" y="0"/>
                  </a:lnTo>
                  <a:lnTo>
                    <a:pt x="6315" y="0"/>
                  </a:lnTo>
                  <a:lnTo>
                    <a:pt x="6315" y="2926"/>
                  </a:lnTo>
                  <a:lnTo>
                    <a:pt x="3158" y="2926"/>
                  </a:lnTo>
                  <a:lnTo>
                    <a:pt x="3158" y="6151"/>
                  </a:lnTo>
                  <a:lnTo>
                    <a:pt x="0" y="9077"/>
                  </a:lnTo>
                  <a:lnTo>
                    <a:pt x="0" y="15232"/>
                  </a:lnTo>
                  <a:lnTo>
                    <a:pt x="30692" y="15232"/>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Создание индекса.  </a:t>
            </a:r>
            <a:r>
              <a:rPr lang="ru-RU" dirty="0" smtClean="0"/>
              <a:t/>
            </a:r>
            <a:br>
              <a:rPr lang="ru-RU" dirty="0" smtClean="0"/>
            </a:br>
            <a:r>
              <a:rPr lang="ru-RU" b="1" dirty="0" smtClean="0"/>
              <a:t>Оператор </a:t>
            </a:r>
            <a:r>
              <a:rPr lang="en-US" b="1" i="1" dirty="0" smtClean="0"/>
              <a:t>CREATE INDEX</a:t>
            </a:r>
            <a:r>
              <a:rPr lang="en-US" b="1" dirty="0" smtClean="0"/>
              <a:t> </a:t>
            </a:r>
            <a:endParaRPr lang="ru-RU" dirty="0"/>
          </a:p>
        </p:txBody>
      </p:sp>
      <p:sp>
        <p:nvSpPr>
          <p:cNvPr id="3" name="Содержимое 2"/>
          <p:cNvSpPr>
            <a:spLocks noGrp="1"/>
          </p:cNvSpPr>
          <p:nvPr>
            <p:ph idx="1"/>
          </p:nvPr>
        </p:nvSpPr>
        <p:spPr/>
        <p:txBody>
          <a:bodyPr>
            <a:normAutofit fontScale="85000" lnSpcReduction="20000"/>
          </a:bodyPr>
          <a:lstStyle/>
          <a:p>
            <a:pPr>
              <a:buNone/>
            </a:pPr>
            <a:r>
              <a:rPr lang="ru-RU" dirty="0" smtClean="0"/>
              <a:t>Ключевое слово </a:t>
            </a:r>
            <a:r>
              <a:rPr lang="en-US" dirty="0" smtClean="0"/>
              <a:t>CONSTRAINT</a:t>
            </a:r>
            <a:r>
              <a:rPr lang="ru-RU" dirty="0" smtClean="0"/>
              <a:t> операторов </a:t>
            </a:r>
            <a:r>
              <a:rPr lang="en-US" dirty="0" smtClean="0"/>
              <a:t>CREATE TABLE</a:t>
            </a:r>
            <a:r>
              <a:rPr lang="ru-RU" dirty="0" smtClean="0"/>
              <a:t> и </a:t>
            </a:r>
            <a:r>
              <a:rPr lang="en-US" dirty="0" smtClean="0"/>
              <a:t>ALTER TABLE</a:t>
            </a:r>
            <a:r>
              <a:rPr lang="ru-RU" dirty="0" smtClean="0"/>
              <a:t> дает возможность работы с индексами. Наряду с этими операторами для создания первичного ключа или дополнительных индексов в существующих таблицах можно использовать оператор </a:t>
            </a:r>
            <a:r>
              <a:rPr lang="en-US" baseline="-25000" dirty="0" smtClean="0"/>
              <a:t>CREATE INDEX</a:t>
            </a:r>
            <a:r>
              <a:rPr lang="ru-RU" dirty="0" smtClean="0"/>
              <a:t>. </a:t>
            </a:r>
          </a:p>
          <a:p>
            <a:pPr>
              <a:buNone/>
            </a:pPr>
            <a:r>
              <a:rPr lang="ru-RU" dirty="0" smtClean="0"/>
              <a:t>Синтаксис оператора </a:t>
            </a:r>
            <a:r>
              <a:rPr lang="en-US" baseline="-25000" dirty="0" smtClean="0"/>
              <a:t>CREATE INDEX</a:t>
            </a:r>
            <a:r>
              <a:rPr lang="ru-RU" dirty="0" smtClean="0"/>
              <a:t> имеет следующий вид: </a:t>
            </a:r>
          </a:p>
          <a:p>
            <a:pPr>
              <a:buNone/>
            </a:pPr>
            <a:r>
              <a:rPr lang="en-US" dirty="0" smtClean="0"/>
              <a:t>CREATE [ UNIQUE ] INDEX &lt;</a:t>
            </a:r>
            <a:r>
              <a:rPr lang="en-US" i="1" dirty="0" err="1" smtClean="0"/>
              <a:t>Имя_индекса</a:t>
            </a:r>
            <a:r>
              <a:rPr lang="en-US" i="1" dirty="0" smtClean="0"/>
              <a:t>&gt;</a:t>
            </a:r>
            <a:r>
              <a:rPr lang="en-US" dirty="0" smtClean="0"/>
              <a:t> </a:t>
            </a:r>
            <a:endParaRPr lang="ru-RU" dirty="0" smtClean="0"/>
          </a:p>
          <a:p>
            <a:pPr>
              <a:buNone/>
            </a:pPr>
            <a:r>
              <a:rPr lang="en-US" dirty="0" smtClean="0"/>
              <a:t>  ON </a:t>
            </a:r>
            <a:r>
              <a:rPr lang="en-US" i="1" dirty="0" smtClean="0"/>
              <a:t>&lt;</a:t>
            </a:r>
            <a:r>
              <a:rPr lang="en-US" i="1" dirty="0" err="1" smtClean="0"/>
              <a:t>Имя_таблицы</a:t>
            </a:r>
            <a:r>
              <a:rPr lang="en-US" i="1" dirty="0" smtClean="0"/>
              <a:t>&gt;</a:t>
            </a:r>
            <a:r>
              <a:rPr lang="en-US" dirty="0" smtClean="0"/>
              <a:t> (</a:t>
            </a:r>
            <a:r>
              <a:rPr lang="en-US" i="1" dirty="0" smtClean="0"/>
              <a:t>Столбец1</a:t>
            </a:r>
            <a:r>
              <a:rPr lang="en-US" dirty="0" smtClean="0"/>
              <a:t> [ASC|DESC]</a:t>
            </a:r>
            <a:r>
              <a:rPr lang="en-US" i="1" dirty="0" smtClean="0"/>
              <a:t> </a:t>
            </a:r>
            <a:endParaRPr lang="ru-RU" dirty="0" smtClean="0"/>
          </a:p>
          <a:p>
            <a:pPr>
              <a:buNone/>
            </a:pPr>
            <a:r>
              <a:rPr lang="en-US" dirty="0" smtClean="0"/>
              <a:t>                 [, </a:t>
            </a:r>
            <a:r>
              <a:rPr lang="en-US" i="1" dirty="0" smtClean="0"/>
              <a:t>Столбец2</a:t>
            </a:r>
            <a:r>
              <a:rPr lang="en-US" dirty="0" smtClean="0"/>
              <a:t> [ASC|DESC], ...]) </a:t>
            </a:r>
            <a:endParaRPr lang="ru-RU" dirty="0" smtClean="0"/>
          </a:p>
          <a:p>
            <a:pPr>
              <a:buNone/>
            </a:pPr>
            <a:r>
              <a:rPr lang="en-US" dirty="0" smtClean="0"/>
              <a:t>  [WITH { PRIMARY | DISALLOW NULL | IGNORE NULL }]</a:t>
            </a:r>
            <a:endParaRPr lang="ru-RU" dirty="0" smtClean="0"/>
          </a:p>
          <a:p>
            <a:pPr>
              <a:buNone/>
            </a:pPr>
            <a:endParaRPr lang="ru-RU"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Компоненты </a:t>
            </a:r>
            <a:r>
              <a:rPr lang="en-US" dirty="0" err="1" smtClean="0"/>
              <a:t>оператора</a:t>
            </a:r>
            <a:r>
              <a:rPr lang="en-US" dirty="0" smtClean="0"/>
              <a:t> </a:t>
            </a:r>
            <a:r>
              <a:rPr lang="en-US" baseline="-25000" dirty="0" smtClean="0"/>
              <a:t>CREATE INDEX</a:t>
            </a:r>
            <a:r>
              <a:rPr lang="en-US" dirty="0" smtClean="0"/>
              <a:t> </a:t>
            </a:r>
            <a:r>
              <a:rPr lang="en-US" dirty="0" err="1" smtClean="0"/>
              <a:t>приведены</a:t>
            </a:r>
            <a:r>
              <a:rPr lang="en-US" dirty="0" smtClean="0"/>
              <a:t> в </a:t>
            </a:r>
            <a:r>
              <a:rPr lang="en-US" dirty="0" err="1" smtClean="0"/>
              <a:t>табл</a:t>
            </a:r>
            <a:r>
              <a:rPr lang="en-US" dirty="0" smtClean="0"/>
              <a:t>. 5.</a:t>
            </a:r>
            <a:endParaRPr lang="ru-RU" dirty="0"/>
          </a:p>
        </p:txBody>
      </p:sp>
      <p:graphicFrame>
        <p:nvGraphicFramePr>
          <p:cNvPr id="4" name="Таблица 3"/>
          <p:cNvGraphicFramePr>
            <a:graphicFrameLocks noGrp="1"/>
          </p:cNvGraphicFramePr>
          <p:nvPr/>
        </p:nvGraphicFramePr>
        <p:xfrm>
          <a:off x="899592" y="1916832"/>
          <a:ext cx="7200800" cy="3096344"/>
        </p:xfrm>
        <a:graphic>
          <a:graphicData uri="http://schemas.openxmlformats.org/drawingml/2006/table">
            <a:tbl>
              <a:tblPr/>
              <a:tblGrid>
                <a:gridCol w="2157700"/>
                <a:gridCol w="5043100"/>
              </a:tblGrid>
              <a:tr h="776497">
                <a:tc>
                  <a:txBody>
                    <a:bodyPr/>
                    <a:lstStyle/>
                    <a:p>
                      <a:pPr marL="6350" marR="29845" indent="-6350" algn="l">
                        <a:lnSpc>
                          <a:spcPct val="107000"/>
                        </a:lnSpc>
                        <a:spcAft>
                          <a:spcPts val="0"/>
                        </a:spcAft>
                      </a:pPr>
                      <a:r>
                        <a:rPr lang="en-US" sz="1600" b="1" dirty="0" err="1">
                          <a:solidFill>
                            <a:srgbClr val="000000"/>
                          </a:solidFill>
                          <a:latin typeface="Arial"/>
                          <a:ea typeface="Arial"/>
                          <a:cs typeface="Times New Roman"/>
                        </a:rPr>
                        <a:t>Компонент</a:t>
                      </a:r>
                      <a:r>
                        <a:rPr lang="en-US" sz="1600" b="1" dirty="0">
                          <a:solidFill>
                            <a:srgbClr val="000000"/>
                          </a:solidFill>
                          <a:latin typeface="Arial"/>
                          <a:ea typeface="Arial"/>
                          <a:cs typeface="Times New Roman"/>
                        </a:rPr>
                        <a:t> </a:t>
                      </a:r>
                      <a:endParaRPr lang="ru-RU" sz="1600" dirty="0">
                        <a:solidFill>
                          <a:srgbClr val="000000"/>
                        </a:solidFill>
                        <a:latin typeface="Times New Roman"/>
                        <a:ea typeface="Times New Roman"/>
                        <a:cs typeface="Times New Roman"/>
                      </a:endParaRPr>
                    </a:p>
                  </a:txBody>
                  <a:tcPr marL="68580" marR="730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600" b="1">
                          <a:solidFill>
                            <a:srgbClr val="000000"/>
                          </a:solidFill>
                          <a:latin typeface="Arial"/>
                          <a:ea typeface="Arial"/>
                          <a:cs typeface="Times New Roman"/>
                        </a:rPr>
                        <a:t>Описание </a:t>
                      </a:r>
                      <a:endParaRPr lang="ru-RU" sz="1600">
                        <a:solidFill>
                          <a:srgbClr val="000000"/>
                        </a:solidFill>
                        <a:latin typeface="Times New Roman"/>
                        <a:ea typeface="Times New Roman"/>
                        <a:cs typeface="Times New Roman"/>
                      </a:endParaRPr>
                    </a:p>
                  </a:txBody>
                  <a:tcPr marL="68580" marR="730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263">
                <a:tc>
                  <a:txBody>
                    <a:bodyPr/>
                    <a:lstStyle/>
                    <a:p>
                      <a:pPr marL="6350" marR="29845" indent="-6350" algn="l">
                        <a:lnSpc>
                          <a:spcPct val="107000"/>
                        </a:lnSpc>
                        <a:spcAft>
                          <a:spcPts val="0"/>
                        </a:spcAft>
                      </a:pPr>
                      <a:r>
                        <a:rPr lang="en-US" sz="1600" i="1" dirty="0" err="1">
                          <a:solidFill>
                            <a:srgbClr val="000000"/>
                          </a:solidFill>
                          <a:latin typeface="Courier New"/>
                          <a:ea typeface="Courier New"/>
                          <a:cs typeface="Times New Roman"/>
                        </a:rPr>
                        <a:t>Имя_таблицы</a:t>
                      </a:r>
                      <a:r>
                        <a:rPr lang="en-US" sz="1600" i="1" dirty="0">
                          <a:solidFill>
                            <a:srgbClr val="000000"/>
                          </a:solidFill>
                          <a:latin typeface="Courier New"/>
                          <a:ea typeface="Courier New"/>
                          <a:cs typeface="Times New Roman"/>
                        </a:rPr>
                        <a:t> </a:t>
                      </a:r>
                      <a:endParaRPr lang="ru-RU" sz="1600" dirty="0">
                        <a:solidFill>
                          <a:srgbClr val="000000"/>
                        </a:solidFill>
                        <a:latin typeface="Times New Roman"/>
                        <a:ea typeface="Times New Roman"/>
                        <a:cs typeface="Times New Roman"/>
                      </a:endParaRPr>
                    </a:p>
                  </a:txBody>
                  <a:tcPr marL="68580" marR="730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ru-RU" sz="1600" dirty="0">
                          <a:solidFill>
                            <a:srgbClr val="000000"/>
                          </a:solidFill>
                          <a:latin typeface="Arial"/>
                          <a:ea typeface="Arial"/>
                          <a:cs typeface="Times New Roman"/>
                        </a:rPr>
                        <a:t>Имя существующей таблицы, для которой создается индекс </a:t>
                      </a:r>
                      <a:endParaRPr lang="ru-RU" sz="1600" dirty="0">
                        <a:solidFill>
                          <a:srgbClr val="000000"/>
                        </a:solidFill>
                        <a:latin typeface="Times New Roman"/>
                        <a:ea typeface="Times New Roman"/>
                        <a:cs typeface="Times New Roman"/>
                      </a:endParaRPr>
                    </a:p>
                  </a:txBody>
                  <a:tcPr marL="68580" marR="730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2383">
                <a:tc>
                  <a:txBody>
                    <a:bodyPr/>
                    <a:lstStyle/>
                    <a:p>
                      <a:pPr marL="6350" marR="29845" indent="-6350" algn="l">
                        <a:lnSpc>
                          <a:spcPct val="107000"/>
                        </a:lnSpc>
                        <a:spcAft>
                          <a:spcPts val="0"/>
                        </a:spcAft>
                      </a:pPr>
                      <a:r>
                        <a:rPr lang="en-US" sz="1600" i="1">
                          <a:solidFill>
                            <a:srgbClr val="000000"/>
                          </a:solidFill>
                          <a:latin typeface="Courier New"/>
                          <a:ea typeface="Courier New"/>
                          <a:cs typeface="Times New Roman"/>
                        </a:rPr>
                        <a:t>Имя_индекса </a:t>
                      </a:r>
                      <a:endParaRPr lang="ru-RU" sz="1600">
                        <a:solidFill>
                          <a:srgbClr val="000000"/>
                        </a:solidFill>
                        <a:latin typeface="Times New Roman"/>
                        <a:ea typeface="Times New Roman"/>
                        <a:cs typeface="Times New Roman"/>
                      </a:endParaRPr>
                    </a:p>
                  </a:txBody>
                  <a:tcPr marL="68580" marR="730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600" dirty="0" err="1">
                          <a:solidFill>
                            <a:srgbClr val="000000"/>
                          </a:solidFill>
                          <a:latin typeface="Arial"/>
                          <a:ea typeface="Arial"/>
                          <a:cs typeface="Times New Roman"/>
                        </a:rPr>
                        <a:t>Имя</a:t>
                      </a:r>
                      <a:r>
                        <a:rPr lang="en-US" sz="1600" dirty="0">
                          <a:solidFill>
                            <a:srgbClr val="000000"/>
                          </a:solidFill>
                          <a:latin typeface="Arial"/>
                          <a:ea typeface="Arial"/>
                          <a:cs typeface="Times New Roman"/>
                        </a:rPr>
                        <a:t> </a:t>
                      </a:r>
                      <a:r>
                        <a:rPr lang="en-US" sz="1600" dirty="0" err="1">
                          <a:solidFill>
                            <a:srgbClr val="000000"/>
                          </a:solidFill>
                          <a:latin typeface="Arial"/>
                          <a:ea typeface="Arial"/>
                          <a:cs typeface="Times New Roman"/>
                        </a:rPr>
                        <a:t>создаваемого</a:t>
                      </a:r>
                      <a:r>
                        <a:rPr lang="en-US" sz="1600" dirty="0">
                          <a:solidFill>
                            <a:srgbClr val="000000"/>
                          </a:solidFill>
                          <a:latin typeface="Arial"/>
                          <a:ea typeface="Arial"/>
                          <a:cs typeface="Times New Roman"/>
                        </a:rPr>
                        <a:t> </a:t>
                      </a:r>
                      <a:r>
                        <a:rPr lang="en-US" sz="1600" dirty="0" err="1">
                          <a:solidFill>
                            <a:srgbClr val="000000"/>
                          </a:solidFill>
                          <a:latin typeface="Arial"/>
                          <a:ea typeface="Arial"/>
                          <a:cs typeface="Times New Roman"/>
                        </a:rPr>
                        <a:t>индекса</a:t>
                      </a:r>
                      <a:r>
                        <a:rPr lang="en-US" sz="1600" dirty="0">
                          <a:solidFill>
                            <a:srgbClr val="000000"/>
                          </a:solidFill>
                          <a:latin typeface="Arial"/>
                          <a:ea typeface="Arial"/>
                          <a:cs typeface="Times New Roman"/>
                        </a:rPr>
                        <a:t> </a:t>
                      </a:r>
                      <a:endParaRPr lang="ru-RU" sz="1600" dirty="0">
                        <a:solidFill>
                          <a:srgbClr val="000000"/>
                        </a:solidFill>
                        <a:latin typeface="Times New Roman"/>
                        <a:ea typeface="Times New Roman"/>
                        <a:cs typeface="Times New Roman"/>
                      </a:endParaRPr>
                    </a:p>
                  </a:txBody>
                  <a:tcPr marL="68580" marR="730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201">
                <a:tc>
                  <a:txBody>
                    <a:bodyPr/>
                    <a:lstStyle/>
                    <a:p>
                      <a:pPr marL="6350" marR="29845" indent="-6350" algn="l">
                        <a:lnSpc>
                          <a:spcPct val="107000"/>
                        </a:lnSpc>
                        <a:spcAft>
                          <a:spcPts val="0"/>
                        </a:spcAft>
                      </a:pPr>
                      <a:r>
                        <a:rPr lang="en-US" sz="1600" i="1">
                          <a:solidFill>
                            <a:srgbClr val="000000"/>
                          </a:solidFill>
                          <a:latin typeface="Courier New"/>
                          <a:ea typeface="Courier New"/>
                          <a:cs typeface="Times New Roman"/>
                        </a:rPr>
                        <a:t>Столбец1</a:t>
                      </a:r>
                      <a:r>
                        <a:rPr lang="en-US" sz="1600">
                          <a:solidFill>
                            <a:srgbClr val="000000"/>
                          </a:solidFill>
                          <a:latin typeface="Arial"/>
                          <a:ea typeface="Arial"/>
                          <a:cs typeface="Times New Roman"/>
                        </a:rPr>
                        <a:t>, </a:t>
                      </a:r>
                      <a:r>
                        <a:rPr lang="en-US" sz="1600" i="1">
                          <a:solidFill>
                            <a:srgbClr val="000000"/>
                          </a:solidFill>
                          <a:latin typeface="Courier New"/>
                          <a:ea typeface="Courier New"/>
                          <a:cs typeface="Times New Roman"/>
                        </a:rPr>
                        <a:t>Столбец2</a:t>
                      </a:r>
                      <a:r>
                        <a:rPr lang="en-US" sz="1600">
                          <a:solidFill>
                            <a:srgbClr val="000000"/>
                          </a:solidFill>
                          <a:latin typeface="Arial"/>
                          <a:ea typeface="Arial"/>
                          <a:cs typeface="Times New Roman"/>
                        </a:rPr>
                        <a:t> </a:t>
                      </a:r>
                      <a:endParaRPr lang="ru-RU" sz="1600">
                        <a:solidFill>
                          <a:srgbClr val="000000"/>
                        </a:solidFill>
                        <a:latin typeface="Times New Roman"/>
                        <a:ea typeface="Times New Roman"/>
                        <a:cs typeface="Times New Roman"/>
                      </a:endParaRPr>
                    </a:p>
                  </a:txBody>
                  <a:tcPr marL="68580" marR="730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ru-RU" sz="1600" dirty="0">
                          <a:solidFill>
                            <a:srgbClr val="000000"/>
                          </a:solidFill>
                          <a:latin typeface="Arial"/>
                          <a:ea typeface="Arial"/>
                          <a:cs typeface="Times New Roman"/>
                        </a:rPr>
                        <a:t>Имя одного или нескольких полей для индексации </a:t>
                      </a:r>
                      <a:endParaRPr lang="ru-RU" sz="1600" dirty="0">
                        <a:solidFill>
                          <a:srgbClr val="000000"/>
                        </a:solidFill>
                        <a:latin typeface="Times New Roman"/>
                        <a:ea typeface="Times New Roman"/>
                        <a:cs typeface="Times New Roman"/>
                      </a:endParaRPr>
                    </a:p>
                  </a:txBody>
                  <a:tcPr marL="68580" marR="730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620688"/>
            <a:ext cx="8229600" cy="4525963"/>
          </a:xfrm>
        </p:spPr>
        <p:txBody>
          <a:bodyPr>
            <a:normAutofit fontScale="77500" lnSpcReduction="20000"/>
          </a:bodyPr>
          <a:lstStyle/>
          <a:p>
            <a:pPr>
              <a:buNone/>
            </a:pPr>
            <a:r>
              <a:rPr lang="ru-RU" dirty="0" smtClean="0"/>
              <a:t>Ключевое слово </a:t>
            </a:r>
            <a:r>
              <a:rPr lang="en-US" baseline="-25000" dirty="0" smtClean="0"/>
              <a:t>UNIQUE</a:t>
            </a:r>
            <a:r>
              <a:rPr lang="ru-RU" dirty="0" smtClean="0"/>
              <a:t> используется для запрещения появления повторяющихся значений в одном или нескольких индексированных полях. </a:t>
            </a:r>
          </a:p>
          <a:p>
            <a:pPr>
              <a:buNone/>
            </a:pPr>
            <a:r>
              <a:rPr lang="ru-RU" dirty="0" smtClean="0"/>
              <a:t>Чтобы определить правила проверки значений данных, можно использовать необязательное предложение </a:t>
            </a:r>
            <a:r>
              <a:rPr lang="en-US" baseline="-25000" dirty="0" smtClean="0"/>
              <a:t>WITH</a:t>
            </a:r>
            <a:r>
              <a:rPr lang="ru-RU" dirty="0" smtClean="0"/>
              <a:t>. </a:t>
            </a:r>
          </a:p>
          <a:p>
            <a:pPr>
              <a:buNone/>
            </a:pPr>
            <a:r>
              <a:rPr lang="ru-RU" dirty="0" smtClean="0"/>
              <a:t>Возможны следующие действия при создании индексов: </a:t>
            </a:r>
          </a:p>
          <a:p>
            <a:pPr marL="514350" lvl="0" indent="-514350" fontAlgn="base">
              <a:buFont typeface="+mj-lt"/>
              <a:buAutoNum type="arabicPeriod"/>
            </a:pPr>
            <a:r>
              <a:rPr lang="ru-RU" dirty="0" smtClean="0"/>
              <a:t>для создания индекса по одному полю укажите имя поля в круглых скобках после имени таблицы; </a:t>
            </a:r>
          </a:p>
          <a:p>
            <a:pPr marL="514350" lvl="0" indent="-514350" fontAlgn="base">
              <a:buFont typeface="+mj-lt"/>
              <a:buAutoNum type="arabicPeriod"/>
            </a:pPr>
            <a:r>
              <a:rPr lang="ru-RU" dirty="0" smtClean="0"/>
              <a:t>для создания индекса по нескольким полям укажите имена всех полей, включаемых в индекс; </a:t>
            </a:r>
          </a:p>
          <a:p>
            <a:pPr marL="514350" lvl="0" indent="-514350" fontAlgn="base">
              <a:buFont typeface="+mj-lt"/>
              <a:buAutoNum type="arabicPeriod"/>
            </a:pPr>
            <a:r>
              <a:rPr lang="ru-RU" dirty="0" smtClean="0"/>
              <a:t>для создания убывающего индекса используйте ключевое слово </a:t>
            </a:r>
            <a:r>
              <a:rPr lang="en-US" baseline="-25000" dirty="0" smtClean="0"/>
              <a:t>DESC</a:t>
            </a:r>
            <a:r>
              <a:rPr lang="ru-RU" dirty="0" smtClean="0"/>
              <a:t>,  в противном случае будет создан индекс по возрастанию. </a:t>
            </a:r>
          </a:p>
          <a:p>
            <a:pPr>
              <a:buNone/>
            </a:pPr>
            <a:endParaRPr lang="ru-RU"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Ключевое слово </a:t>
            </a:r>
            <a:r>
              <a:rPr lang="en-US" baseline="-25000" dirty="0" smtClean="0"/>
              <a:t>DISALLOW NULL</a:t>
            </a:r>
            <a:r>
              <a:rPr lang="ru-RU" dirty="0" smtClean="0"/>
              <a:t> запрещает пустые значения в одном или нескольких индексированных полях новых записей. </a:t>
            </a:r>
          </a:p>
          <a:p>
            <a:pPr>
              <a:buNone/>
            </a:pPr>
            <a:r>
              <a:rPr lang="ru-RU" dirty="0" smtClean="0"/>
              <a:t>Ключевое слово </a:t>
            </a:r>
            <a:r>
              <a:rPr lang="en-US" baseline="-25000" dirty="0" smtClean="0"/>
              <a:t>IGNORE NULL</a:t>
            </a:r>
            <a:r>
              <a:rPr lang="ru-RU" dirty="0" smtClean="0"/>
              <a:t> разрешает пустые значения в одном или нескольких индексированных полях новых записей. </a:t>
            </a:r>
          </a:p>
          <a:p>
            <a:pPr>
              <a:buNone/>
            </a:pPr>
            <a:r>
              <a:rPr lang="ru-RU" dirty="0" smtClean="0"/>
              <a:t>Ключевое слово </a:t>
            </a:r>
            <a:r>
              <a:rPr lang="en-US" baseline="-25000" dirty="0" smtClean="0"/>
              <a:t>PRIMARY</a:t>
            </a:r>
            <a:r>
              <a:rPr lang="ru-RU" dirty="0" smtClean="0"/>
              <a:t> создает первичный ключ. </a:t>
            </a:r>
            <a:r>
              <a:rPr lang="en-US" baseline="-25000" dirty="0" smtClean="0"/>
              <a:t>UNIQUE</a:t>
            </a:r>
            <a:r>
              <a:rPr lang="ru-RU" dirty="0" smtClean="0"/>
              <a:t> в этом случае можно опустить. </a:t>
            </a:r>
          </a:p>
          <a:p>
            <a:pPr>
              <a:buNone/>
            </a:pPr>
            <a:endParaRPr lang="ru-RU"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Если в таблице уже есть первичный ключ, не используйте зарезервированное слово </a:t>
            </a:r>
            <a:r>
              <a:rPr lang="en-US" dirty="0" smtClean="0"/>
              <a:t>PRIMARY</a:t>
            </a:r>
            <a:r>
              <a:rPr lang="ru-RU" dirty="0" smtClean="0"/>
              <a:t> при создании в ней нового индекса. Это приведет к возникновению ошибки. </a:t>
            </a:r>
          </a:p>
          <a:p>
            <a:pPr>
              <a:buNone/>
            </a:pPr>
            <a:endParaRPr lang="ru-RU" dirty="0"/>
          </a:p>
        </p:txBody>
      </p:sp>
      <p:sp>
        <p:nvSpPr>
          <p:cNvPr id="118842"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118785" name="Group 935528"/>
          <p:cNvGrpSpPr>
            <a:grpSpLocks/>
          </p:cNvGrpSpPr>
          <p:nvPr/>
        </p:nvGrpSpPr>
        <p:grpSpPr bwMode="auto">
          <a:xfrm>
            <a:off x="395536" y="404664"/>
            <a:ext cx="2376264" cy="432048"/>
            <a:chOff x="0" y="0"/>
            <a:chExt cx="1662500" cy="213538"/>
          </a:xfrm>
        </p:grpSpPr>
        <p:sp>
          <p:nvSpPr>
            <p:cNvPr id="1095938" name="Shape 1095938"/>
            <p:cNvSpPr>
              <a:spLocks/>
            </p:cNvSpPr>
            <p:nvPr/>
          </p:nvSpPr>
          <p:spPr bwMode="auto">
            <a:xfrm>
              <a:off x="103477" y="27613"/>
              <a:ext cx="1485861" cy="18505"/>
            </a:xfrm>
            <a:custGeom>
              <a:avLst/>
              <a:gdLst>
                <a:gd name="T0" fmla="*/ 0 w 1485861"/>
                <a:gd name="T1" fmla="*/ 0 h 18505"/>
                <a:gd name="T2" fmla="*/ 1485861 w 1485861"/>
                <a:gd name="T3" fmla="*/ 0 h 18505"/>
                <a:gd name="T4" fmla="*/ 1485861 w 1485861"/>
                <a:gd name="T5" fmla="*/ 18505 h 18505"/>
                <a:gd name="T6" fmla="*/ 0 w 1485861"/>
                <a:gd name="T7" fmla="*/ 18505 h 18505"/>
                <a:gd name="T8" fmla="*/ 0 w 1485861"/>
                <a:gd name="T9" fmla="*/ 0 h 18505"/>
                <a:gd name="T10" fmla="*/ 0 w 1485861"/>
                <a:gd name="T11" fmla="*/ 0 h 18505"/>
                <a:gd name="T12" fmla="*/ 1485861 w 1485861"/>
                <a:gd name="T13" fmla="*/ 18505 h 18505"/>
              </a:gdLst>
              <a:ahLst/>
              <a:cxnLst>
                <a:cxn ang="0">
                  <a:pos x="T0" y="T1"/>
                </a:cxn>
                <a:cxn ang="0">
                  <a:pos x="T2" y="T3"/>
                </a:cxn>
                <a:cxn ang="0">
                  <a:pos x="T4" y="T5"/>
                </a:cxn>
                <a:cxn ang="0">
                  <a:pos x="T6" y="T7"/>
                </a:cxn>
                <a:cxn ang="0">
                  <a:pos x="T8" y="T9"/>
                </a:cxn>
              </a:cxnLst>
              <a:rect l="T10" t="T11" r="T12" b="T13"/>
              <a:pathLst>
                <a:path w="1485861" h="18505">
                  <a:moveTo>
                    <a:pt x="0" y="0"/>
                  </a:moveTo>
                  <a:lnTo>
                    <a:pt x="1485861" y="0"/>
                  </a:lnTo>
                  <a:lnTo>
                    <a:pt x="1485861" y="18505"/>
                  </a:lnTo>
                  <a:lnTo>
                    <a:pt x="0" y="18505"/>
                  </a:lnTo>
                  <a:lnTo>
                    <a:pt x="0" y="0"/>
                  </a:lnTo>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5133" name="Shape 75133"/>
            <p:cNvSpPr>
              <a:spLocks/>
            </p:cNvSpPr>
            <p:nvPr/>
          </p:nvSpPr>
          <p:spPr bwMode="auto">
            <a:xfrm>
              <a:off x="1589369" y="27611"/>
              <a:ext cx="73131" cy="95752"/>
            </a:xfrm>
            <a:custGeom>
              <a:avLst/>
              <a:gdLst>
                <a:gd name="T0" fmla="*/ 0 w 73131"/>
                <a:gd name="T1" fmla="*/ 0 h 95752"/>
                <a:gd name="T2" fmla="*/ 15283 w 73131"/>
                <a:gd name="T3" fmla="*/ 3223 h 95752"/>
                <a:gd name="T4" fmla="*/ 27534 w 73131"/>
                <a:gd name="T5" fmla="*/ 9392 h 95752"/>
                <a:gd name="T6" fmla="*/ 42818 w 73131"/>
                <a:gd name="T7" fmla="*/ 18507 h 95752"/>
                <a:gd name="T8" fmla="*/ 51912 w 73131"/>
                <a:gd name="T9" fmla="*/ 30834 h 95752"/>
                <a:gd name="T10" fmla="*/ 61006 w 73131"/>
                <a:gd name="T11" fmla="*/ 43172 h 95752"/>
                <a:gd name="T12" fmla="*/ 67194 w 73131"/>
                <a:gd name="T13" fmla="*/ 58745 h 95752"/>
                <a:gd name="T14" fmla="*/ 73131 w 73131"/>
                <a:gd name="T15" fmla="*/ 77247 h 95752"/>
                <a:gd name="T16" fmla="*/ 73131 w 73131"/>
                <a:gd name="T17" fmla="*/ 95752 h 95752"/>
                <a:gd name="T18" fmla="*/ 57848 w 73131"/>
                <a:gd name="T19" fmla="*/ 95752 h 95752"/>
                <a:gd name="T20" fmla="*/ 55069 w 73131"/>
                <a:gd name="T21" fmla="*/ 80185 h 95752"/>
                <a:gd name="T22" fmla="*/ 51912 w 73131"/>
                <a:gd name="T23" fmla="*/ 64914 h 95752"/>
                <a:gd name="T24" fmla="*/ 45596 w 73131"/>
                <a:gd name="T25" fmla="*/ 52576 h 95752"/>
                <a:gd name="T26" fmla="*/ 39660 w 73131"/>
                <a:gd name="T27" fmla="*/ 40238 h 95752"/>
                <a:gd name="T28" fmla="*/ 30566 w 73131"/>
                <a:gd name="T29" fmla="*/ 30834 h 95752"/>
                <a:gd name="T30" fmla="*/ 21219 w 73131"/>
                <a:gd name="T31" fmla="*/ 24665 h 95752"/>
                <a:gd name="T32" fmla="*/ 9094 w 73131"/>
                <a:gd name="T33" fmla="*/ 18507 h 95752"/>
                <a:gd name="T34" fmla="*/ 0 w 73131"/>
                <a:gd name="T35" fmla="*/ 18507 h 95752"/>
                <a:gd name="T36" fmla="*/ 0 w 73131"/>
                <a:gd name="T37" fmla="*/ 0 h 95752"/>
                <a:gd name="T38" fmla="*/ 0 w 73131"/>
                <a:gd name="T39" fmla="*/ 0 h 95752"/>
                <a:gd name="T40" fmla="*/ 73131 w 73131"/>
                <a:gd name="T41" fmla="*/ 95752 h 95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73131" h="95752">
                  <a:moveTo>
                    <a:pt x="0" y="0"/>
                  </a:moveTo>
                  <a:lnTo>
                    <a:pt x="15283" y="3223"/>
                  </a:lnTo>
                  <a:lnTo>
                    <a:pt x="27534" y="9392"/>
                  </a:lnTo>
                  <a:lnTo>
                    <a:pt x="42818" y="18507"/>
                  </a:lnTo>
                  <a:lnTo>
                    <a:pt x="51912" y="30834"/>
                  </a:lnTo>
                  <a:lnTo>
                    <a:pt x="61006" y="43172"/>
                  </a:lnTo>
                  <a:lnTo>
                    <a:pt x="67194" y="58745"/>
                  </a:lnTo>
                  <a:lnTo>
                    <a:pt x="73131" y="77247"/>
                  </a:lnTo>
                  <a:lnTo>
                    <a:pt x="73131" y="95752"/>
                  </a:lnTo>
                  <a:lnTo>
                    <a:pt x="57848" y="95752"/>
                  </a:lnTo>
                  <a:lnTo>
                    <a:pt x="55069" y="80185"/>
                  </a:lnTo>
                  <a:lnTo>
                    <a:pt x="51912" y="64914"/>
                  </a:lnTo>
                  <a:lnTo>
                    <a:pt x="45596" y="52576"/>
                  </a:lnTo>
                  <a:lnTo>
                    <a:pt x="39660" y="40238"/>
                  </a:lnTo>
                  <a:lnTo>
                    <a:pt x="30566" y="30834"/>
                  </a:lnTo>
                  <a:lnTo>
                    <a:pt x="21219" y="24665"/>
                  </a:lnTo>
                  <a:lnTo>
                    <a:pt x="9094" y="18507"/>
                  </a:lnTo>
                  <a:lnTo>
                    <a:pt x="0" y="18507"/>
                  </a:lnTo>
                  <a:lnTo>
                    <a:pt x="0"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5134" name="Shape 75134"/>
            <p:cNvSpPr>
              <a:spLocks/>
            </p:cNvSpPr>
            <p:nvPr/>
          </p:nvSpPr>
          <p:spPr bwMode="auto">
            <a:xfrm>
              <a:off x="1589369" y="123363"/>
              <a:ext cx="73131" cy="90175"/>
            </a:xfrm>
            <a:custGeom>
              <a:avLst/>
              <a:gdLst>
                <a:gd name="T0" fmla="*/ 57848 w 73131"/>
                <a:gd name="T1" fmla="*/ 0 h 90175"/>
                <a:gd name="T2" fmla="*/ 73131 w 73131"/>
                <a:gd name="T3" fmla="*/ 0 h 90175"/>
                <a:gd name="T4" fmla="*/ 73131 w 73131"/>
                <a:gd name="T5" fmla="*/ 18505 h 90175"/>
                <a:gd name="T6" fmla="*/ 67194 w 73131"/>
                <a:gd name="T7" fmla="*/ 33779 h 90175"/>
                <a:gd name="T8" fmla="*/ 61006 w 73131"/>
                <a:gd name="T9" fmla="*/ 49347 h 90175"/>
                <a:gd name="T10" fmla="*/ 51912 w 73131"/>
                <a:gd name="T11" fmla="*/ 64621 h 90175"/>
                <a:gd name="T12" fmla="*/ 42818 w 73131"/>
                <a:gd name="T13" fmla="*/ 76958 h 90175"/>
                <a:gd name="T14" fmla="*/ 27534 w 73131"/>
                <a:gd name="T15" fmla="*/ 83125 h 90175"/>
                <a:gd name="T16" fmla="*/ 15283 w 73131"/>
                <a:gd name="T17" fmla="*/ 89294 h 90175"/>
                <a:gd name="T18" fmla="*/ 11115 w 73131"/>
                <a:gd name="T19" fmla="*/ 90175 h 90175"/>
                <a:gd name="T20" fmla="*/ 0 w 73131"/>
                <a:gd name="T21" fmla="*/ 90175 h 90175"/>
                <a:gd name="T22" fmla="*/ 0 w 73131"/>
                <a:gd name="T23" fmla="*/ 76958 h 90175"/>
                <a:gd name="T24" fmla="*/ 9094 w 73131"/>
                <a:gd name="T25" fmla="*/ 74020 h 90175"/>
                <a:gd name="T26" fmla="*/ 21219 w 73131"/>
                <a:gd name="T27" fmla="*/ 70789 h 90175"/>
                <a:gd name="T28" fmla="*/ 30566 w 73131"/>
                <a:gd name="T29" fmla="*/ 64621 h 90175"/>
                <a:gd name="T30" fmla="*/ 39660 w 73131"/>
                <a:gd name="T31" fmla="*/ 55515 h 90175"/>
                <a:gd name="T32" fmla="*/ 45596 w 73131"/>
                <a:gd name="T33" fmla="*/ 43178 h 90175"/>
                <a:gd name="T34" fmla="*/ 51912 w 73131"/>
                <a:gd name="T35" fmla="*/ 30842 h 90175"/>
                <a:gd name="T36" fmla="*/ 55069 w 73131"/>
                <a:gd name="T37" fmla="*/ 15274 h 90175"/>
                <a:gd name="T38" fmla="*/ 57848 w 73131"/>
                <a:gd name="T39" fmla="*/ 0 h 90175"/>
                <a:gd name="T40" fmla="*/ 0 w 73131"/>
                <a:gd name="T41" fmla="*/ 0 h 90175"/>
                <a:gd name="T42" fmla="*/ 73131 w 73131"/>
                <a:gd name="T43" fmla="*/ 90175 h 90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73131" h="90175">
                  <a:moveTo>
                    <a:pt x="57848" y="0"/>
                  </a:moveTo>
                  <a:lnTo>
                    <a:pt x="73131" y="0"/>
                  </a:lnTo>
                  <a:lnTo>
                    <a:pt x="73131" y="18505"/>
                  </a:lnTo>
                  <a:lnTo>
                    <a:pt x="67194" y="33779"/>
                  </a:lnTo>
                  <a:lnTo>
                    <a:pt x="61006" y="49347"/>
                  </a:lnTo>
                  <a:lnTo>
                    <a:pt x="51912" y="64621"/>
                  </a:lnTo>
                  <a:lnTo>
                    <a:pt x="42818" y="76958"/>
                  </a:lnTo>
                  <a:lnTo>
                    <a:pt x="27534" y="83125"/>
                  </a:lnTo>
                  <a:lnTo>
                    <a:pt x="15283" y="89294"/>
                  </a:lnTo>
                  <a:lnTo>
                    <a:pt x="11115" y="90175"/>
                  </a:lnTo>
                  <a:lnTo>
                    <a:pt x="0" y="90175"/>
                  </a:lnTo>
                  <a:lnTo>
                    <a:pt x="0" y="76958"/>
                  </a:lnTo>
                  <a:lnTo>
                    <a:pt x="9094" y="74020"/>
                  </a:lnTo>
                  <a:lnTo>
                    <a:pt x="21219" y="70789"/>
                  </a:lnTo>
                  <a:lnTo>
                    <a:pt x="30566" y="64621"/>
                  </a:lnTo>
                  <a:lnTo>
                    <a:pt x="39660" y="55515"/>
                  </a:lnTo>
                  <a:lnTo>
                    <a:pt x="45596" y="43178"/>
                  </a:lnTo>
                  <a:lnTo>
                    <a:pt x="51912" y="30842"/>
                  </a:lnTo>
                  <a:lnTo>
                    <a:pt x="55069" y="15274"/>
                  </a:lnTo>
                  <a:lnTo>
                    <a:pt x="57848"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1095939" name="Shape 1095939"/>
            <p:cNvSpPr>
              <a:spLocks/>
            </p:cNvSpPr>
            <p:nvPr/>
          </p:nvSpPr>
          <p:spPr bwMode="auto">
            <a:xfrm>
              <a:off x="103477" y="200321"/>
              <a:ext cx="1485861" cy="13217"/>
            </a:xfrm>
            <a:custGeom>
              <a:avLst/>
              <a:gdLst>
                <a:gd name="T0" fmla="*/ 0 w 1485861"/>
                <a:gd name="T1" fmla="*/ 0 h 13217"/>
                <a:gd name="T2" fmla="*/ 1485861 w 1485861"/>
                <a:gd name="T3" fmla="*/ 0 h 13217"/>
                <a:gd name="T4" fmla="*/ 1485861 w 1485861"/>
                <a:gd name="T5" fmla="*/ 13217 h 13217"/>
                <a:gd name="T6" fmla="*/ 0 w 1485861"/>
                <a:gd name="T7" fmla="*/ 13217 h 13217"/>
                <a:gd name="T8" fmla="*/ 0 w 1485861"/>
                <a:gd name="T9" fmla="*/ 0 h 13217"/>
                <a:gd name="T10" fmla="*/ 0 w 1485861"/>
                <a:gd name="T11" fmla="*/ 0 h 13217"/>
                <a:gd name="T12" fmla="*/ 1485861 w 1485861"/>
                <a:gd name="T13" fmla="*/ 13217 h 13217"/>
              </a:gdLst>
              <a:ahLst/>
              <a:cxnLst>
                <a:cxn ang="0">
                  <a:pos x="T0" y="T1"/>
                </a:cxn>
                <a:cxn ang="0">
                  <a:pos x="T2" y="T3"/>
                </a:cxn>
                <a:cxn ang="0">
                  <a:pos x="T4" y="T5"/>
                </a:cxn>
                <a:cxn ang="0">
                  <a:pos x="T6" y="T7"/>
                </a:cxn>
                <a:cxn ang="0">
                  <a:pos x="T8" y="T9"/>
                </a:cxn>
              </a:cxnLst>
              <a:rect l="T10" t="T11" r="T12" b="T13"/>
              <a:pathLst>
                <a:path w="1485861" h="13217">
                  <a:moveTo>
                    <a:pt x="0" y="0"/>
                  </a:moveTo>
                  <a:lnTo>
                    <a:pt x="1485861" y="0"/>
                  </a:lnTo>
                  <a:lnTo>
                    <a:pt x="1485861" y="13217"/>
                  </a:lnTo>
                  <a:lnTo>
                    <a:pt x="0" y="13217"/>
                  </a:lnTo>
                  <a:lnTo>
                    <a:pt x="0" y="0"/>
                  </a:lnTo>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5136" name="Shape 75136"/>
            <p:cNvSpPr>
              <a:spLocks/>
            </p:cNvSpPr>
            <p:nvPr/>
          </p:nvSpPr>
          <p:spPr bwMode="auto">
            <a:xfrm>
              <a:off x="30325" y="123363"/>
              <a:ext cx="73153" cy="90175"/>
            </a:xfrm>
            <a:custGeom>
              <a:avLst/>
              <a:gdLst>
                <a:gd name="T0" fmla="*/ 0 w 73153"/>
                <a:gd name="T1" fmla="*/ 0 h 90175"/>
                <a:gd name="T2" fmla="*/ 15318 w 73153"/>
                <a:gd name="T3" fmla="*/ 0 h 90175"/>
                <a:gd name="T4" fmla="*/ 18444 w 73153"/>
                <a:gd name="T5" fmla="*/ 15274 h 90175"/>
                <a:gd name="T6" fmla="*/ 21257 w 73153"/>
                <a:gd name="T7" fmla="*/ 30842 h 90175"/>
                <a:gd name="T8" fmla="*/ 27511 w 73153"/>
                <a:gd name="T9" fmla="*/ 43178 h 90175"/>
                <a:gd name="T10" fmla="*/ 33450 w 73153"/>
                <a:gd name="T11" fmla="*/ 55515 h 90175"/>
                <a:gd name="T12" fmla="*/ 42829 w 73153"/>
                <a:gd name="T13" fmla="*/ 64621 h 90175"/>
                <a:gd name="T14" fmla="*/ 51894 w 73153"/>
                <a:gd name="T15" fmla="*/ 70789 h 90175"/>
                <a:gd name="T16" fmla="*/ 60960 w 73153"/>
                <a:gd name="T17" fmla="*/ 74020 h 90175"/>
                <a:gd name="T18" fmla="*/ 73153 w 73153"/>
                <a:gd name="T19" fmla="*/ 76958 h 90175"/>
                <a:gd name="T20" fmla="*/ 73153 w 73153"/>
                <a:gd name="T21" fmla="*/ 90175 h 90175"/>
                <a:gd name="T22" fmla="*/ 62240 w 73153"/>
                <a:gd name="T23" fmla="*/ 90175 h 90175"/>
                <a:gd name="T24" fmla="*/ 58147 w 73153"/>
                <a:gd name="T25" fmla="*/ 89294 h 90175"/>
                <a:gd name="T26" fmla="*/ 45642 w 73153"/>
                <a:gd name="T27" fmla="*/ 83125 h 90175"/>
                <a:gd name="T28" fmla="*/ 30637 w 73153"/>
                <a:gd name="T29" fmla="*/ 76958 h 90175"/>
                <a:gd name="T30" fmla="*/ 21257 w 73153"/>
                <a:gd name="T31" fmla="*/ 64621 h 90175"/>
                <a:gd name="T32" fmla="*/ 12192 w 73153"/>
                <a:gd name="T33" fmla="*/ 49347 h 90175"/>
                <a:gd name="T34" fmla="*/ 6252 w 73153"/>
                <a:gd name="T35" fmla="*/ 33779 h 90175"/>
                <a:gd name="T36" fmla="*/ 0 w 73153"/>
                <a:gd name="T37" fmla="*/ 18505 h 90175"/>
                <a:gd name="T38" fmla="*/ 0 w 73153"/>
                <a:gd name="T39" fmla="*/ 0 h 90175"/>
                <a:gd name="T40" fmla="*/ 0 w 73153"/>
                <a:gd name="T41" fmla="*/ 0 h 90175"/>
                <a:gd name="T42" fmla="*/ 73153 w 73153"/>
                <a:gd name="T43" fmla="*/ 90175 h 90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73153" h="90175">
                  <a:moveTo>
                    <a:pt x="0" y="0"/>
                  </a:moveTo>
                  <a:lnTo>
                    <a:pt x="15318" y="0"/>
                  </a:lnTo>
                  <a:lnTo>
                    <a:pt x="18444" y="15274"/>
                  </a:lnTo>
                  <a:lnTo>
                    <a:pt x="21257" y="30842"/>
                  </a:lnTo>
                  <a:lnTo>
                    <a:pt x="27511" y="43178"/>
                  </a:lnTo>
                  <a:lnTo>
                    <a:pt x="33450" y="55515"/>
                  </a:lnTo>
                  <a:lnTo>
                    <a:pt x="42829" y="64621"/>
                  </a:lnTo>
                  <a:lnTo>
                    <a:pt x="51894" y="70789"/>
                  </a:lnTo>
                  <a:lnTo>
                    <a:pt x="60960" y="74020"/>
                  </a:lnTo>
                  <a:lnTo>
                    <a:pt x="73153" y="76958"/>
                  </a:lnTo>
                  <a:lnTo>
                    <a:pt x="73153" y="90175"/>
                  </a:lnTo>
                  <a:lnTo>
                    <a:pt x="62240" y="90175"/>
                  </a:lnTo>
                  <a:lnTo>
                    <a:pt x="58147" y="89294"/>
                  </a:lnTo>
                  <a:lnTo>
                    <a:pt x="45642" y="83125"/>
                  </a:lnTo>
                  <a:lnTo>
                    <a:pt x="30637" y="76958"/>
                  </a:lnTo>
                  <a:lnTo>
                    <a:pt x="21257" y="64621"/>
                  </a:lnTo>
                  <a:lnTo>
                    <a:pt x="12192" y="49347"/>
                  </a:lnTo>
                  <a:lnTo>
                    <a:pt x="6252" y="33779"/>
                  </a:lnTo>
                  <a:lnTo>
                    <a:pt x="0" y="18505"/>
                  </a:lnTo>
                  <a:lnTo>
                    <a:pt x="0"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5137" name="Shape 75137"/>
            <p:cNvSpPr>
              <a:spLocks/>
            </p:cNvSpPr>
            <p:nvPr/>
          </p:nvSpPr>
          <p:spPr bwMode="auto">
            <a:xfrm>
              <a:off x="30325" y="27611"/>
              <a:ext cx="73153" cy="95752"/>
            </a:xfrm>
            <a:custGeom>
              <a:avLst/>
              <a:gdLst>
                <a:gd name="T0" fmla="*/ 73153 w 73153"/>
                <a:gd name="T1" fmla="*/ 0 h 95752"/>
                <a:gd name="T2" fmla="*/ 73153 w 73153"/>
                <a:gd name="T3" fmla="*/ 18507 h 95752"/>
                <a:gd name="T4" fmla="*/ 60960 w 73153"/>
                <a:gd name="T5" fmla="*/ 18507 h 95752"/>
                <a:gd name="T6" fmla="*/ 51894 w 73153"/>
                <a:gd name="T7" fmla="*/ 24665 h 95752"/>
                <a:gd name="T8" fmla="*/ 42829 w 73153"/>
                <a:gd name="T9" fmla="*/ 30834 h 95752"/>
                <a:gd name="T10" fmla="*/ 33450 w 73153"/>
                <a:gd name="T11" fmla="*/ 40238 h 95752"/>
                <a:gd name="T12" fmla="*/ 27511 w 73153"/>
                <a:gd name="T13" fmla="*/ 52576 h 95752"/>
                <a:gd name="T14" fmla="*/ 21257 w 73153"/>
                <a:gd name="T15" fmla="*/ 64914 h 95752"/>
                <a:gd name="T16" fmla="*/ 18444 w 73153"/>
                <a:gd name="T17" fmla="*/ 80185 h 95752"/>
                <a:gd name="T18" fmla="*/ 15318 w 73153"/>
                <a:gd name="T19" fmla="*/ 95752 h 95752"/>
                <a:gd name="T20" fmla="*/ 0 w 73153"/>
                <a:gd name="T21" fmla="*/ 95752 h 95752"/>
                <a:gd name="T22" fmla="*/ 0 w 73153"/>
                <a:gd name="T23" fmla="*/ 77247 h 95752"/>
                <a:gd name="T24" fmla="*/ 6252 w 73153"/>
                <a:gd name="T25" fmla="*/ 58745 h 95752"/>
                <a:gd name="T26" fmla="*/ 12192 w 73153"/>
                <a:gd name="T27" fmla="*/ 43172 h 95752"/>
                <a:gd name="T28" fmla="*/ 21257 w 73153"/>
                <a:gd name="T29" fmla="*/ 30834 h 95752"/>
                <a:gd name="T30" fmla="*/ 30637 w 73153"/>
                <a:gd name="T31" fmla="*/ 18507 h 95752"/>
                <a:gd name="T32" fmla="*/ 45642 w 73153"/>
                <a:gd name="T33" fmla="*/ 9392 h 95752"/>
                <a:gd name="T34" fmla="*/ 58147 w 73153"/>
                <a:gd name="T35" fmla="*/ 3223 h 95752"/>
                <a:gd name="T36" fmla="*/ 73153 w 73153"/>
                <a:gd name="T37" fmla="*/ 0 h 95752"/>
                <a:gd name="T38" fmla="*/ 0 w 73153"/>
                <a:gd name="T39" fmla="*/ 0 h 95752"/>
                <a:gd name="T40" fmla="*/ 73153 w 73153"/>
                <a:gd name="T41" fmla="*/ 95752 h 95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73153" h="95752">
                  <a:moveTo>
                    <a:pt x="73153" y="0"/>
                  </a:moveTo>
                  <a:lnTo>
                    <a:pt x="73153" y="18507"/>
                  </a:lnTo>
                  <a:lnTo>
                    <a:pt x="60960" y="18507"/>
                  </a:lnTo>
                  <a:lnTo>
                    <a:pt x="51894" y="24665"/>
                  </a:lnTo>
                  <a:lnTo>
                    <a:pt x="42829" y="30834"/>
                  </a:lnTo>
                  <a:lnTo>
                    <a:pt x="33450" y="40238"/>
                  </a:lnTo>
                  <a:lnTo>
                    <a:pt x="27511" y="52576"/>
                  </a:lnTo>
                  <a:lnTo>
                    <a:pt x="21257" y="64914"/>
                  </a:lnTo>
                  <a:lnTo>
                    <a:pt x="18444" y="80185"/>
                  </a:lnTo>
                  <a:lnTo>
                    <a:pt x="15318" y="95752"/>
                  </a:lnTo>
                  <a:lnTo>
                    <a:pt x="0" y="95752"/>
                  </a:lnTo>
                  <a:lnTo>
                    <a:pt x="0" y="77247"/>
                  </a:lnTo>
                  <a:lnTo>
                    <a:pt x="6252" y="58745"/>
                  </a:lnTo>
                  <a:lnTo>
                    <a:pt x="12192" y="43172"/>
                  </a:lnTo>
                  <a:lnTo>
                    <a:pt x="21257" y="30834"/>
                  </a:lnTo>
                  <a:lnTo>
                    <a:pt x="30637" y="18507"/>
                  </a:lnTo>
                  <a:lnTo>
                    <a:pt x="45642" y="9392"/>
                  </a:lnTo>
                  <a:lnTo>
                    <a:pt x="58147" y="3223"/>
                  </a:lnTo>
                  <a:lnTo>
                    <a:pt x="73153"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5138" name="Shape 75138"/>
            <p:cNvSpPr>
              <a:spLocks/>
            </p:cNvSpPr>
            <p:nvPr/>
          </p:nvSpPr>
          <p:spPr bwMode="auto">
            <a:xfrm>
              <a:off x="0" y="0"/>
              <a:ext cx="1616903" cy="172710"/>
            </a:xfrm>
            <a:custGeom>
              <a:avLst/>
              <a:gdLst>
                <a:gd name="T0" fmla="*/ 66900 w 1616903"/>
                <a:gd name="T1" fmla="*/ 0 h 172710"/>
                <a:gd name="T2" fmla="*/ 1552740 w 1616903"/>
                <a:gd name="T3" fmla="*/ 0 h 172710"/>
                <a:gd name="T4" fmla="*/ 1564992 w 1616903"/>
                <a:gd name="T5" fmla="*/ 2934 h 172710"/>
                <a:gd name="T6" fmla="*/ 1577117 w 1616903"/>
                <a:gd name="T7" fmla="*/ 9103 h 172710"/>
                <a:gd name="T8" fmla="*/ 1589369 w 1616903"/>
                <a:gd name="T9" fmla="*/ 15273 h 172710"/>
                <a:gd name="T10" fmla="*/ 1598463 w 1616903"/>
                <a:gd name="T11" fmla="*/ 24664 h 172710"/>
                <a:gd name="T12" fmla="*/ 1604652 w 1616903"/>
                <a:gd name="T13" fmla="*/ 39949 h 172710"/>
                <a:gd name="T14" fmla="*/ 1610588 w 1616903"/>
                <a:gd name="T15" fmla="*/ 52275 h 172710"/>
                <a:gd name="T16" fmla="*/ 1616903 w 1616903"/>
                <a:gd name="T17" fmla="*/ 67848 h 172710"/>
                <a:gd name="T18" fmla="*/ 1616903 w 1616903"/>
                <a:gd name="T19" fmla="*/ 101627 h 172710"/>
                <a:gd name="T20" fmla="*/ 1610588 w 1616903"/>
                <a:gd name="T21" fmla="*/ 120132 h 172710"/>
                <a:gd name="T22" fmla="*/ 1604652 w 1616903"/>
                <a:gd name="T23" fmla="*/ 132469 h 172710"/>
                <a:gd name="T24" fmla="*/ 1598463 w 1616903"/>
                <a:gd name="T25" fmla="*/ 144806 h 172710"/>
                <a:gd name="T26" fmla="*/ 1589369 w 1616903"/>
                <a:gd name="T27" fmla="*/ 157142 h 172710"/>
                <a:gd name="T28" fmla="*/ 1577117 w 1616903"/>
                <a:gd name="T29" fmla="*/ 163311 h 172710"/>
                <a:gd name="T30" fmla="*/ 1564992 w 1616903"/>
                <a:gd name="T31" fmla="*/ 169479 h 172710"/>
                <a:gd name="T32" fmla="*/ 1552740 w 1616903"/>
                <a:gd name="T33" fmla="*/ 172710 h 172710"/>
                <a:gd name="T34" fmla="*/ 66900 w 1616903"/>
                <a:gd name="T35" fmla="*/ 172710 h 172710"/>
                <a:gd name="T36" fmla="*/ 51582 w 1616903"/>
                <a:gd name="T37" fmla="*/ 169479 h 172710"/>
                <a:gd name="T38" fmla="*/ 39391 w 1616903"/>
                <a:gd name="T39" fmla="*/ 163311 h 172710"/>
                <a:gd name="T40" fmla="*/ 30325 w 1616903"/>
                <a:gd name="T41" fmla="*/ 157142 h 172710"/>
                <a:gd name="T42" fmla="*/ 21258 w 1616903"/>
                <a:gd name="T43" fmla="*/ 144806 h 172710"/>
                <a:gd name="T44" fmla="*/ 12192 w 1616903"/>
                <a:gd name="T45" fmla="*/ 132469 h 172710"/>
                <a:gd name="T46" fmla="*/ 5940 w 1616903"/>
                <a:gd name="T47" fmla="*/ 120132 h 172710"/>
                <a:gd name="T48" fmla="*/ 2814 w 1616903"/>
                <a:gd name="T49" fmla="*/ 101627 h 172710"/>
                <a:gd name="T50" fmla="*/ 0 w 1616903"/>
                <a:gd name="T51" fmla="*/ 86356 h 172710"/>
                <a:gd name="T52" fmla="*/ 2814 w 1616903"/>
                <a:gd name="T53" fmla="*/ 67848 h 172710"/>
                <a:gd name="T54" fmla="*/ 5940 w 1616903"/>
                <a:gd name="T55" fmla="*/ 52275 h 172710"/>
                <a:gd name="T56" fmla="*/ 12192 w 1616903"/>
                <a:gd name="T57" fmla="*/ 39949 h 172710"/>
                <a:gd name="T58" fmla="*/ 21258 w 1616903"/>
                <a:gd name="T59" fmla="*/ 24664 h 172710"/>
                <a:gd name="T60" fmla="*/ 30325 w 1616903"/>
                <a:gd name="T61" fmla="*/ 15273 h 172710"/>
                <a:gd name="T62" fmla="*/ 39391 w 1616903"/>
                <a:gd name="T63" fmla="*/ 9103 h 172710"/>
                <a:gd name="T64" fmla="*/ 51582 w 1616903"/>
                <a:gd name="T65" fmla="*/ 2934 h 172710"/>
                <a:gd name="T66" fmla="*/ 66900 w 1616903"/>
                <a:gd name="T67" fmla="*/ 0 h 172710"/>
                <a:gd name="T68" fmla="*/ 0 w 1616903"/>
                <a:gd name="T69" fmla="*/ 0 h 172710"/>
                <a:gd name="T70" fmla="*/ 1616903 w 1616903"/>
                <a:gd name="T71" fmla="*/ 172710 h 17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T68" t="T69" r="T70" b="T71"/>
              <a:pathLst>
                <a:path w="1616903" h="172710">
                  <a:moveTo>
                    <a:pt x="66900" y="0"/>
                  </a:moveTo>
                  <a:lnTo>
                    <a:pt x="1552740" y="0"/>
                  </a:lnTo>
                  <a:lnTo>
                    <a:pt x="1564992" y="2934"/>
                  </a:lnTo>
                  <a:lnTo>
                    <a:pt x="1577117" y="9103"/>
                  </a:lnTo>
                  <a:lnTo>
                    <a:pt x="1589369" y="15273"/>
                  </a:lnTo>
                  <a:lnTo>
                    <a:pt x="1598463" y="24664"/>
                  </a:lnTo>
                  <a:lnTo>
                    <a:pt x="1604652" y="39949"/>
                  </a:lnTo>
                  <a:lnTo>
                    <a:pt x="1610588" y="52275"/>
                  </a:lnTo>
                  <a:lnTo>
                    <a:pt x="1616903" y="67848"/>
                  </a:lnTo>
                  <a:lnTo>
                    <a:pt x="1616903" y="101627"/>
                  </a:lnTo>
                  <a:lnTo>
                    <a:pt x="1610588" y="120132"/>
                  </a:lnTo>
                  <a:lnTo>
                    <a:pt x="1604652" y="132469"/>
                  </a:lnTo>
                  <a:lnTo>
                    <a:pt x="1598463" y="144806"/>
                  </a:lnTo>
                  <a:lnTo>
                    <a:pt x="1589369" y="157142"/>
                  </a:lnTo>
                  <a:lnTo>
                    <a:pt x="1577117" y="163311"/>
                  </a:lnTo>
                  <a:lnTo>
                    <a:pt x="1564992" y="169479"/>
                  </a:lnTo>
                  <a:lnTo>
                    <a:pt x="1552740" y="172710"/>
                  </a:lnTo>
                  <a:lnTo>
                    <a:pt x="66900" y="172710"/>
                  </a:lnTo>
                  <a:lnTo>
                    <a:pt x="51582" y="169479"/>
                  </a:lnTo>
                  <a:lnTo>
                    <a:pt x="39391" y="163311"/>
                  </a:lnTo>
                  <a:lnTo>
                    <a:pt x="30325" y="157142"/>
                  </a:lnTo>
                  <a:lnTo>
                    <a:pt x="21258" y="144806"/>
                  </a:lnTo>
                  <a:lnTo>
                    <a:pt x="12192" y="132469"/>
                  </a:lnTo>
                  <a:lnTo>
                    <a:pt x="5940" y="120132"/>
                  </a:lnTo>
                  <a:lnTo>
                    <a:pt x="2814" y="101627"/>
                  </a:lnTo>
                  <a:lnTo>
                    <a:pt x="0" y="86356"/>
                  </a:lnTo>
                  <a:lnTo>
                    <a:pt x="2814" y="67848"/>
                  </a:lnTo>
                  <a:lnTo>
                    <a:pt x="5940" y="52275"/>
                  </a:lnTo>
                  <a:lnTo>
                    <a:pt x="12192" y="39949"/>
                  </a:lnTo>
                  <a:lnTo>
                    <a:pt x="21258" y="24664"/>
                  </a:lnTo>
                  <a:lnTo>
                    <a:pt x="30325" y="15273"/>
                  </a:lnTo>
                  <a:lnTo>
                    <a:pt x="39391" y="9103"/>
                  </a:lnTo>
                  <a:lnTo>
                    <a:pt x="51582" y="2934"/>
                  </a:lnTo>
                  <a:lnTo>
                    <a:pt x="66900"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5139" name="Shape 75139"/>
            <p:cNvSpPr>
              <a:spLocks/>
            </p:cNvSpPr>
            <p:nvPr/>
          </p:nvSpPr>
          <p:spPr bwMode="auto">
            <a:xfrm>
              <a:off x="5315" y="4991"/>
              <a:ext cx="1616894" cy="172712"/>
            </a:xfrm>
            <a:custGeom>
              <a:avLst/>
              <a:gdLst>
                <a:gd name="T0" fmla="*/ 66901 w 1616894"/>
                <a:gd name="T1" fmla="*/ 0 h 172712"/>
                <a:gd name="T2" fmla="*/ 1552730 w 1616894"/>
                <a:gd name="T3" fmla="*/ 0 h 172712"/>
                <a:gd name="T4" fmla="*/ 1564982 w 1616894"/>
                <a:gd name="T5" fmla="*/ 2934 h 172712"/>
                <a:gd name="T6" fmla="*/ 1577107 w 1616894"/>
                <a:gd name="T7" fmla="*/ 9103 h 172712"/>
                <a:gd name="T8" fmla="*/ 1589359 w 1616894"/>
                <a:gd name="T9" fmla="*/ 15272 h 172712"/>
                <a:gd name="T10" fmla="*/ 1598453 w 1616894"/>
                <a:gd name="T11" fmla="*/ 24676 h 172712"/>
                <a:gd name="T12" fmla="*/ 1604642 w 1616894"/>
                <a:gd name="T13" fmla="*/ 39949 h 172712"/>
                <a:gd name="T14" fmla="*/ 1610578 w 1616894"/>
                <a:gd name="T15" fmla="*/ 52287 h 172712"/>
                <a:gd name="T16" fmla="*/ 1616894 w 1616894"/>
                <a:gd name="T17" fmla="*/ 67848 h 172712"/>
                <a:gd name="T18" fmla="*/ 1616894 w 1616894"/>
                <a:gd name="T19" fmla="*/ 101631 h 172712"/>
                <a:gd name="T20" fmla="*/ 1610578 w 1616894"/>
                <a:gd name="T21" fmla="*/ 120135 h 172712"/>
                <a:gd name="T22" fmla="*/ 1604642 w 1616894"/>
                <a:gd name="T23" fmla="*/ 132471 h 172712"/>
                <a:gd name="T24" fmla="*/ 1598453 w 1616894"/>
                <a:gd name="T25" fmla="*/ 144808 h 172712"/>
                <a:gd name="T26" fmla="*/ 1589359 w 1616894"/>
                <a:gd name="T27" fmla="*/ 157145 h 172712"/>
                <a:gd name="T28" fmla="*/ 1577107 w 1616894"/>
                <a:gd name="T29" fmla="*/ 163313 h 172712"/>
                <a:gd name="T30" fmla="*/ 1564982 w 1616894"/>
                <a:gd name="T31" fmla="*/ 169481 h 172712"/>
                <a:gd name="T32" fmla="*/ 1552730 w 1616894"/>
                <a:gd name="T33" fmla="*/ 172712 h 172712"/>
                <a:gd name="T34" fmla="*/ 66901 w 1616894"/>
                <a:gd name="T35" fmla="*/ 172712 h 172712"/>
                <a:gd name="T36" fmla="*/ 51582 w 1616894"/>
                <a:gd name="T37" fmla="*/ 169481 h 172712"/>
                <a:gd name="T38" fmla="*/ 39390 w 1616894"/>
                <a:gd name="T39" fmla="*/ 163313 h 172712"/>
                <a:gd name="T40" fmla="*/ 30324 w 1616894"/>
                <a:gd name="T41" fmla="*/ 157145 h 172712"/>
                <a:gd name="T42" fmla="*/ 21259 w 1616894"/>
                <a:gd name="T43" fmla="*/ 144808 h 172712"/>
                <a:gd name="T44" fmla="*/ 12192 w 1616894"/>
                <a:gd name="T45" fmla="*/ 132471 h 172712"/>
                <a:gd name="T46" fmla="*/ 5940 w 1616894"/>
                <a:gd name="T47" fmla="*/ 120135 h 172712"/>
                <a:gd name="T48" fmla="*/ 2813 w 1616894"/>
                <a:gd name="T49" fmla="*/ 101631 h 172712"/>
                <a:gd name="T50" fmla="*/ 0 w 1616894"/>
                <a:gd name="T51" fmla="*/ 86356 h 172712"/>
                <a:gd name="T52" fmla="*/ 2813 w 1616894"/>
                <a:gd name="T53" fmla="*/ 67848 h 172712"/>
                <a:gd name="T54" fmla="*/ 5940 w 1616894"/>
                <a:gd name="T55" fmla="*/ 52287 h 172712"/>
                <a:gd name="T56" fmla="*/ 12192 w 1616894"/>
                <a:gd name="T57" fmla="*/ 39949 h 172712"/>
                <a:gd name="T58" fmla="*/ 21259 w 1616894"/>
                <a:gd name="T59" fmla="*/ 24676 h 172712"/>
                <a:gd name="T60" fmla="*/ 30324 w 1616894"/>
                <a:gd name="T61" fmla="*/ 15272 h 172712"/>
                <a:gd name="T62" fmla="*/ 39390 w 1616894"/>
                <a:gd name="T63" fmla="*/ 9103 h 172712"/>
                <a:gd name="T64" fmla="*/ 51582 w 1616894"/>
                <a:gd name="T65" fmla="*/ 2934 h 172712"/>
                <a:gd name="T66" fmla="*/ 66901 w 1616894"/>
                <a:gd name="T67" fmla="*/ 0 h 172712"/>
                <a:gd name="T68" fmla="*/ 0 w 1616894"/>
                <a:gd name="T69" fmla="*/ 0 h 172712"/>
                <a:gd name="T70" fmla="*/ 1616894 w 1616894"/>
                <a:gd name="T71" fmla="*/ 172712 h 17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T68" t="T69" r="T70" b="T71"/>
              <a:pathLst>
                <a:path w="1616894" h="172712">
                  <a:moveTo>
                    <a:pt x="66901" y="0"/>
                  </a:moveTo>
                  <a:lnTo>
                    <a:pt x="1552730" y="0"/>
                  </a:lnTo>
                  <a:lnTo>
                    <a:pt x="1564982" y="2934"/>
                  </a:lnTo>
                  <a:lnTo>
                    <a:pt x="1577107" y="9103"/>
                  </a:lnTo>
                  <a:lnTo>
                    <a:pt x="1589359" y="15272"/>
                  </a:lnTo>
                  <a:lnTo>
                    <a:pt x="1598453" y="24676"/>
                  </a:lnTo>
                  <a:lnTo>
                    <a:pt x="1604642" y="39949"/>
                  </a:lnTo>
                  <a:lnTo>
                    <a:pt x="1610578" y="52287"/>
                  </a:lnTo>
                  <a:lnTo>
                    <a:pt x="1616894" y="67848"/>
                  </a:lnTo>
                  <a:lnTo>
                    <a:pt x="1616894" y="101631"/>
                  </a:lnTo>
                  <a:lnTo>
                    <a:pt x="1610578" y="120135"/>
                  </a:lnTo>
                  <a:lnTo>
                    <a:pt x="1604642" y="132471"/>
                  </a:lnTo>
                  <a:lnTo>
                    <a:pt x="1598453" y="144808"/>
                  </a:lnTo>
                  <a:lnTo>
                    <a:pt x="1589359" y="157145"/>
                  </a:lnTo>
                  <a:lnTo>
                    <a:pt x="1577107" y="163313"/>
                  </a:lnTo>
                  <a:lnTo>
                    <a:pt x="1564982" y="169481"/>
                  </a:lnTo>
                  <a:lnTo>
                    <a:pt x="1552730" y="172712"/>
                  </a:lnTo>
                  <a:lnTo>
                    <a:pt x="66901" y="172712"/>
                  </a:lnTo>
                  <a:lnTo>
                    <a:pt x="51582" y="169481"/>
                  </a:lnTo>
                  <a:lnTo>
                    <a:pt x="39390" y="163313"/>
                  </a:lnTo>
                  <a:lnTo>
                    <a:pt x="30324" y="157145"/>
                  </a:lnTo>
                  <a:lnTo>
                    <a:pt x="21259" y="144808"/>
                  </a:lnTo>
                  <a:lnTo>
                    <a:pt x="12192" y="132471"/>
                  </a:lnTo>
                  <a:lnTo>
                    <a:pt x="5940" y="120135"/>
                  </a:lnTo>
                  <a:lnTo>
                    <a:pt x="2813" y="101631"/>
                  </a:lnTo>
                  <a:lnTo>
                    <a:pt x="0" y="86356"/>
                  </a:lnTo>
                  <a:lnTo>
                    <a:pt x="2813" y="67848"/>
                  </a:lnTo>
                  <a:lnTo>
                    <a:pt x="5940" y="52287"/>
                  </a:lnTo>
                  <a:lnTo>
                    <a:pt x="12192" y="39949"/>
                  </a:lnTo>
                  <a:lnTo>
                    <a:pt x="21259" y="24676"/>
                  </a:lnTo>
                  <a:lnTo>
                    <a:pt x="30324" y="15272"/>
                  </a:lnTo>
                  <a:lnTo>
                    <a:pt x="39390" y="9103"/>
                  </a:lnTo>
                  <a:lnTo>
                    <a:pt x="51582" y="2934"/>
                  </a:lnTo>
                  <a:lnTo>
                    <a:pt x="66901" y="0"/>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40" name="Shape 75140"/>
            <p:cNvSpPr>
              <a:spLocks/>
            </p:cNvSpPr>
            <p:nvPr/>
          </p:nvSpPr>
          <p:spPr bwMode="auto">
            <a:xfrm>
              <a:off x="191947" y="33780"/>
              <a:ext cx="82528" cy="98689"/>
            </a:xfrm>
            <a:custGeom>
              <a:avLst/>
              <a:gdLst>
                <a:gd name="T0" fmla="*/ 0 w 82528"/>
                <a:gd name="T1" fmla="*/ 0 h 98689"/>
                <a:gd name="T2" fmla="*/ 82528 w 82528"/>
                <a:gd name="T3" fmla="*/ 0 h 98689"/>
                <a:gd name="T4" fmla="*/ 82528 w 82528"/>
                <a:gd name="T5" fmla="*/ 98689 h 98689"/>
                <a:gd name="T6" fmla="*/ 58151 w 82528"/>
                <a:gd name="T7" fmla="*/ 98689 h 98689"/>
                <a:gd name="T8" fmla="*/ 58151 w 82528"/>
                <a:gd name="T9" fmla="*/ 21730 h 98689"/>
                <a:gd name="T10" fmla="*/ 21573 w 82528"/>
                <a:gd name="T11" fmla="*/ 21730 h 98689"/>
                <a:gd name="T12" fmla="*/ 21573 w 82528"/>
                <a:gd name="T13" fmla="*/ 98689 h 98689"/>
                <a:gd name="T14" fmla="*/ 0 w 82528"/>
                <a:gd name="T15" fmla="*/ 98689 h 98689"/>
                <a:gd name="T16" fmla="*/ 0 w 82528"/>
                <a:gd name="T17" fmla="*/ 0 h 98689"/>
                <a:gd name="T18" fmla="*/ 0 w 82528"/>
                <a:gd name="T19" fmla="*/ 0 h 98689"/>
                <a:gd name="T20" fmla="*/ 82528 w 82528"/>
                <a:gd name="T21" fmla="*/ 98689 h 98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2528" h="98689">
                  <a:moveTo>
                    <a:pt x="0" y="0"/>
                  </a:moveTo>
                  <a:lnTo>
                    <a:pt x="82528" y="0"/>
                  </a:lnTo>
                  <a:lnTo>
                    <a:pt x="82528" y="98689"/>
                  </a:lnTo>
                  <a:lnTo>
                    <a:pt x="58151" y="98689"/>
                  </a:lnTo>
                  <a:lnTo>
                    <a:pt x="58151" y="21730"/>
                  </a:lnTo>
                  <a:lnTo>
                    <a:pt x="21573" y="21730"/>
                  </a:lnTo>
                  <a:lnTo>
                    <a:pt x="21573" y="98689"/>
                  </a:lnTo>
                  <a:lnTo>
                    <a:pt x="0" y="98689"/>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41" name="Shape 75141"/>
            <p:cNvSpPr>
              <a:spLocks/>
            </p:cNvSpPr>
            <p:nvPr/>
          </p:nvSpPr>
          <p:spPr bwMode="auto">
            <a:xfrm>
              <a:off x="292612" y="61679"/>
              <a:ext cx="36736" cy="95463"/>
            </a:xfrm>
            <a:custGeom>
              <a:avLst/>
              <a:gdLst>
                <a:gd name="T0" fmla="*/ 0 w 36736"/>
                <a:gd name="T1" fmla="*/ 0 h 95463"/>
                <a:gd name="T2" fmla="*/ 21573 w 36736"/>
                <a:gd name="T3" fmla="*/ 0 h 95463"/>
                <a:gd name="T4" fmla="*/ 21573 w 36736"/>
                <a:gd name="T5" fmla="*/ 6169 h 95463"/>
                <a:gd name="T6" fmla="*/ 24390 w 36736"/>
                <a:gd name="T7" fmla="*/ 6169 h 95463"/>
                <a:gd name="T8" fmla="*/ 24390 w 36736"/>
                <a:gd name="T9" fmla="*/ 2934 h 95463"/>
                <a:gd name="T10" fmla="*/ 27509 w 36736"/>
                <a:gd name="T11" fmla="*/ 2934 h 95463"/>
                <a:gd name="T12" fmla="*/ 27509 w 36736"/>
                <a:gd name="T13" fmla="*/ 0 h 95463"/>
                <a:gd name="T14" fmla="*/ 30642 w 36736"/>
                <a:gd name="T15" fmla="*/ 0 h 95463"/>
                <a:gd name="T16" fmla="*/ 33762 w 36736"/>
                <a:gd name="T17" fmla="*/ 0 h 95463"/>
                <a:gd name="T18" fmla="*/ 36736 w 36736"/>
                <a:gd name="T19" fmla="*/ 0 h 95463"/>
                <a:gd name="T20" fmla="*/ 36736 w 36736"/>
                <a:gd name="T21" fmla="*/ 12338 h 95463"/>
                <a:gd name="T22" fmla="*/ 33762 w 36736"/>
                <a:gd name="T23" fmla="*/ 12338 h 95463"/>
                <a:gd name="T24" fmla="*/ 30642 w 36736"/>
                <a:gd name="T25" fmla="*/ 12338 h 95463"/>
                <a:gd name="T26" fmla="*/ 30642 w 36736"/>
                <a:gd name="T27" fmla="*/ 15273 h 95463"/>
                <a:gd name="T28" fmla="*/ 27509 w 36736"/>
                <a:gd name="T29" fmla="*/ 15273 h 95463"/>
                <a:gd name="T30" fmla="*/ 27509 w 36736"/>
                <a:gd name="T31" fmla="*/ 18507 h 95463"/>
                <a:gd name="T32" fmla="*/ 24390 w 36736"/>
                <a:gd name="T33" fmla="*/ 18507 h 95463"/>
                <a:gd name="T34" fmla="*/ 24390 w 36736"/>
                <a:gd name="T35" fmla="*/ 21442 h 95463"/>
                <a:gd name="T36" fmla="*/ 21573 w 36736"/>
                <a:gd name="T37" fmla="*/ 24676 h 95463"/>
                <a:gd name="T38" fmla="*/ 21573 w 36736"/>
                <a:gd name="T39" fmla="*/ 33780 h 95463"/>
                <a:gd name="T40" fmla="*/ 21573 w 36736"/>
                <a:gd name="T41" fmla="*/ 43179 h 95463"/>
                <a:gd name="T42" fmla="*/ 21573 w 36736"/>
                <a:gd name="T43" fmla="*/ 46117 h 95463"/>
                <a:gd name="T44" fmla="*/ 24390 w 36736"/>
                <a:gd name="T45" fmla="*/ 49347 h 95463"/>
                <a:gd name="T46" fmla="*/ 24390 w 36736"/>
                <a:gd name="T47" fmla="*/ 52285 h 95463"/>
                <a:gd name="T48" fmla="*/ 27509 w 36736"/>
                <a:gd name="T49" fmla="*/ 55516 h 95463"/>
                <a:gd name="T50" fmla="*/ 30642 w 36736"/>
                <a:gd name="T51" fmla="*/ 55516 h 95463"/>
                <a:gd name="T52" fmla="*/ 33762 w 36736"/>
                <a:gd name="T53" fmla="*/ 58453 h 95463"/>
                <a:gd name="T54" fmla="*/ 36736 w 36736"/>
                <a:gd name="T55" fmla="*/ 58453 h 95463"/>
                <a:gd name="T56" fmla="*/ 36736 w 36736"/>
                <a:gd name="T57" fmla="*/ 70790 h 95463"/>
                <a:gd name="T58" fmla="*/ 33762 w 36736"/>
                <a:gd name="T59" fmla="*/ 70790 h 95463"/>
                <a:gd name="T60" fmla="*/ 30642 w 36736"/>
                <a:gd name="T61" fmla="*/ 70790 h 95463"/>
                <a:gd name="T62" fmla="*/ 27509 w 36736"/>
                <a:gd name="T63" fmla="*/ 70790 h 95463"/>
                <a:gd name="T64" fmla="*/ 27509 w 36736"/>
                <a:gd name="T65" fmla="*/ 67852 h 95463"/>
                <a:gd name="T66" fmla="*/ 24390 w 36736"/>
                <a:gd name="T67" fmla="*/ 67852 h 95463"/>
                <a:gd name="T68" fmla="*/ 21573 w 36736"/>
                <a:gd name="T69" fmla="*/ 64622 h 95463"/>
                <a:gd name="T70" fmla="*/ 21573 w 36736"/>
                <a:gd name="T71" fmla="*/ 95463 h 95463"/>
                <a:gd name="T72" fmla="*/ 0 w 36736"/>
                <a:gd name="T73" fmla="*/ 95463 h 95463"/>
                <a:gd name="T74" fmla="*/ 0 w 36736"/>
                <a:gd name="T75" fmla="*/ 0 h 95463"/>
                <a:gd name="T76" fmla="*/ 0 w 36736"/>
                <a:gd name="T77" fmla="*/ 0 h 95463"/>
                <a:gd name="T78" fmla="*/ 36736 w 36736"/>
                <a:gd name="T79" fmla="*/ 95463 h 9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36736" h="95463">
                  <a:moveTo>
                    <a:pt x="0" y="0"/>
                  </a:moveTo>
                  <a:lnTo>
                    <a:pt x="21573" y="0"/>
                  </a:lnTo>
                  <a:lnTo>
                    <a:pt x="21573" y="6169"/>
                  </a:lnTo>
                  <a:lnTo>
                    <a:pt x="24390" y="6169"/>
                  </a:lnTo>
                  <a:lnTo>
                    <a:pt x="24390" y="2934"/>
                  </a:lnTo>
                  <a:lnTo>
                    <a:pt x="27509" y="2934"/>
                  </a:lnTo>
                  <a:lnTo>
                    <a:pt x="27509" y="0"/>
                  </a:lnTo>
                  <a:lnTo>
                    <a:pt x="30642" y="0"/>
                  </a:lnTo>
                  <a:lnTo>
                    <a:pt x="33762" y="0"/>
                  </a:lnTo>
                  <a:lnTo>
                    <a:pt x="36736" y="0"/>
                  </a:lnTo>
                  <a:lnTo>
                    <a:pt x="36736" y="12338"/>
                  </a:lnTo>
                  <a:lnTo>
                    <a:pt x="33762" y="12338"/>
                  </a:lnTo>
                  <a:lnTo>
                    <a:pt x="30642" y="12338"/>
                  </a:lnTo>
                  <a:lnTo>
                    <a:pt x="30642" y="15273"/>
                  </a:lnTo>
                  <a:lnTo>
                    <a:pt x="27509" y="15273"/>
                  </a:lnTo>
                  <a:lnTo>
                    <a:pt x="27509" y="18507"/>
                  </a:lnTo>
                  <a:lnTo>
                    <a:pt x="24390" y="18507"/>
                  </a:lnTo>
                  <a:lnTo>
                    <a:pt x="24390" y="21442"/>
                  </a:lnTo>
                  <a:lnTo>
                    <a:pt x="21573" y="24676"/>
                  </a:lnTo>
                  <a:lnTo>
                    <a:pt x="21573" y="33780"/>
                  </a:lnTo>
                  <a:lnTo>
                    <a:pt x="21573" y="43179"/>
                  </a:lnTo>
                  <a:lnTo>
                    <a:pt x="21573" y="46117"/>
                  </a:lnTo>
                  <a:lnTo>
                    <a:pt x="24390" y="49347"/>
                  </a:lnTo>
                  <a:lnTo>
                    <a:pt x="24390" y="52285"/>
                  </a:lnTo>
                  <a:lnTo>
                    <a:pt x="27509" y="55516"/>
                  </a:lnTo>
                  <a:lnTo>
                    <a:pt x="30642" y="55516"/>
                  </a:lnTo>
                  <a:lnTo>
                    <a:pt x="33762" y="58453"/>
                  </a:lnTo>
                  <a:lnTo>
                    <a:pt x="36736" y="58453"/>
                  </a:lnTo>
                  <a:lnTo>
                    <a:pt x="36736" y="70790"/>
                  </a:lnTo>
                  <a:lnTo>
                    <a:pt x="33762" y="70790"/>
                  </a:lnTo>
                  <a:lnTo>
                    <a:pt x="30642" y="70790"/>
                  </a:lnTo>
                  <a:lnTo>
                    <a:pt x="27509" y="70790"/>
                  </a:lnTo>
                  <a:lnTo>
                    <a:pt x="27509" y="67852"/>
                  </a:lnTo>
                  <a:lnTo>
                    <a:pt x="24390" y="67852"/>
                  </a:lnTo>
                  <a:lnTo>
                    <a:pt x="21573" y="64622"/>
                  </a:lnTo>
                  <a:lnTo>
                    <a:pt x="21573" y="95463"/>
                  </a:lnTo>
                  <a:lnTo>
                    <a:pt x="0" y="95463"/>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42" name="Shape 75142"/>
            <p:cNvSpPr>
              <a:spLocks/>
            </p:cNvSpPr>
            <p:nvPr/>
          </p:nvSpPr>
          <p:spPr bwMode="auto">
            <a:xfrm>
              <a:off x="329348" y="58444"/>
              <a:ext cx="39540" cy="77256"/>
            </a:xfrm>
            <a:custGeom>
              <a:avLst/>
              <a:gdLst>
                <a:gd name="T0" fmla="*/ 158 w 39540"/>
                <a:gd name="T1" fmla="*/ 0 h 77256"/>
                <a:gd name="T2" fmla="*/ 2962 w 39540"/>
                <a:gd name="T3" fmla="*/ 0 h 77256"/>
                <a:gd name="T4" fmla="*/ 6094 w 39540"/>
                <a:gd name="T5" fmla="*/ 0 h 77256"/>
                <a:gd name="T6" fmla="*/ 9214 w 39540"/>
                <a:gd name="T7" fmla="*/ 0 h 77256"/>
                <a:gd name="T8" fmla="*/ 15163 w 39540"/>
                <a:gd name="T9" fmla="*/ 3235 h 77256"/>
                <a:gd name="T10" fmla="*/ 21415 w 39540"/>
                <a:gd name="T11" fmla="*/ 3235 h 77256"/>
                <a:gd name="T12" fmla="*/ 24535 w 39540"/>
                <a:gd name="T13" fmla="*/ 6169 h 77256"/>
                <a:gd name="T14" fmla="*/ 27351 w 39540"/>
                <a:gd name="T15" fmla="*/ 6169 h 77256"/>
                <a:gd name="T16" fmla="*/ 27351 w 39540"/>
                <a:gd name="T17" fmla="*/ 9404 h 77256"/>
                <a:gd name="T18" fmla="*/ 30471 w 39540"/>
                <a:gd name="T19" fmla="*/ 12338 h 77256"/>
                <a:gd name="T20" fmla="*/ 33604 w 39540"/>
                <a:gd name="T21" fmla="*/ 15573 h 77256"/>
                <a:gd name="T22" fmla="*/ 33604 w 39540"/>
                <a:gd name="T23" fmla="*/ 18507 h 77256"/>
                <a:gd name="T24" fmla="*/ 36723 w 39540"/>
                <a:gd name="T25" fmla="*/ 21742 h 77256"/>
                <a:gd name="T26" fmla="*/ 36723 w 39540"/>
                <a:gd name="T27" fmla="*/ 30846 h 77256"/>
                <a:gd name="T28" fmla="*/ 39540 w 39540"/>
                <a:gd name="T29" fmla="*/ 34080 h 77256"/>
                <a:gd name="T30" fmla="*/ 39540 w 39540"/>
                <a:gd name="T31" fmla="*/ 43183 h 77256"/>
                <a:gd name="T32" fmla="*/ 36723 w 39540"/>
                <a:gd name="T33" fmla="*/ 46414 h 77256"/>
                <a:gd name="T34" fmla="*/ 36723 w 39540"/>
                <a:gd name="T35" fmla="*/ 55520 h 77256"/>
                <a:gd name="T36" fmla="*/ 33604 w 39540"/>
                <a:gd name="T37" fmla="*/ 58751 h 77256"/>
                <a:gd name="T38" fmla="*/ 33604 w 39540"/>
                <a:gd name="T39" fmla="*/ 61688 h 77256"/>
                <a:gd name="T40" fmla="*/ 30471 w 39540"/>
                <a:gd name="T41" fmla="*/ 64919 h 77256"/>
                <a:gd name="T42" fmla="*/ 27351 w 39540"/>
                <a:gd name="T43" fmla="*/ 67857 h 77256"/>
                <a:gd name="T44" fmla="*/ 27351 w 39540"/>
                <a:gd name="T45" fmla="*/ 71087 h 77256"/>
                <a:gd name="T46" fmla="*/ 24535 w 39540"/>
                <a:gd name="T47" fmla="*/ 71087 h 77256"/>
                <a:gd name="T48" fmla="*/ 21415 w 39540"/>
                <a:gd name="T49" fmla="*/ 74025 h 77256"/>
                <a:gd name="T50" fmla="*/ 15163 w 39540"/>
                <a:gd name="T51" fmla="*/ 74025 h 77256"/>
                <a:gd name="T52" fmla="*/ 9214 w 39540"/>
                <a:gd name="T53" fmla="*/ 77256 h 77256"/>
                <a:gd name="T54" fmla="*/ 6094 w 39540"/>
                <a:gd name="T55" fmla="*/ 77256 h 77256"/>
                <a:gd name="T56" fmla="*/ 2962 w 39540"/>
                <a:gd name="T57" fmla="*/ 77256 h 77256"/>
                <a:gd name="T58" fmla="*/ 158 w 39540"/>
                <a:gd name="T59" fmla="*/ 77256 h 77256"/>
                <a:gd name="T60" fmla="*/ 158 w 39540"/>
                <a:gd name="T61" fmla="*/ 74025 h 77256"/>
                <a:gd name="T62" fmla="*/ 0 w 39540"/>
                <a:gd name="T63" fmla="*/ 74025 h 77256"/>
                <a:gd name="T64" fmla="*/ 0 w 39540"/>
                <a:gd name="T65" fmla="*/ 61688 h 77256"/>
                <a:gd name="T66" fmla="*/ 2962 w 39540"/>
                <a:gd name="T67" fmla="*/ 61688 h 77256"/>
                <a:gd name="T68" fmla="*/ 6094 w 39540"/>
                <a:gd name="T69" fmla="*/ 58751 h 77256"/>
                <a:gd name="T70" fmla="*/ 9214 w 39540"/>
                <a:gd name="T71" fmla="*/ 58751 h 77256"/>
                <a:gd name="T72" fmla="*/ 12346 w 39540"/>
                <a:gd name="T73" fmla="*/ 55520 h 77256"/>
                <a:gd name="T74" fmla="*/ 12346 w 39540"/>
                <a:gd name="T75" fmla="*/ 52582 h 77256"/>
                <a:gd name="T76" fmla="*/ 15163 w 39540"/>
                <a:gd name="T77" fmla="*/ 49352 h 77256"/>
                <a:gd name="T78" fmla="*/ 15163 w 39540"/>
                <a:gd name="T79" fmla="*/ 46414 h 77256"/>
                <a:gd name="T80" fmla="*/ 15163 w 39540"/>
                <a:gd name="T81" fmla="*/ 37015 h 77256"/>
                <a:gd name="T82" fmla="*/ 15163 w 39540"/>
                <a:gd name="T83" fmla="*/ 27911 h 77256"/>
                <a:gd name="T84" fmla="*/ 12346 w 39540"/>
                <a:gd name="T85" fmla="*/ 24677 h 77256"/>
                <a:gd name="T86" fmla="*/ 12346 w 39540"/>
                <a:gd name="T87" fmla="*/ 21742 h 77256"/>
                <a:gd name="T88" fmla="*/ 9214 w 39540"/>
                <a:gd name="T89" fmla="*/ 21742 h 77256"/>
                <a:gd name="T90" fmla="*/ 9214 w 39540"/>
                <a:gd name="T91" fmla="*/ 18507 h 77256"/>
                <a:gd name="T92" fmla="*/ 6094 w 39540"/>
                <a:gd name="T93" fmla="*/ 18507 h 77256"/>
                <a:gd name="T94" fmla="*/ 6094 w 39540"/>
                <a:gd name="T95" fmla="*/ 15573 h 77256"/>
                <a:gd name="T96" fmla="*/ 2962 w 39540"/>
                <a:gd name="T97" fmla="*/ 15573 h 77256"/>
                <a:gd name="T98" fmla="*/ 0 w 39540"/>
                <a:gd name="T99" fmla="*/ 15573 h 77256"/>
                <a:gd name="T100" fmla="*/ 0 w 39540"/>
                <a:gd name="T101" fmla="*/ 3235 h 77256"/>
                <a:gd name="T102" fmla="*/ 158 w 39540"/>
                <a:gd name="T103" fmla="*/ 3235 h 77256"/>
                <a:gd name="T104" fmla="*/ 158 w 39540"/>
                <a:gd name="T105" fmla="*/ 0 h 77256"/>
                <a:gd name="T106" fmla="*/ 0 w 39540"/>
                <a:gd name="T107" fmla="*/ 0 h 77256"/>
                <a:gd name="T108" fmla="*/ 39540 w 39540"/>
                <a:gd name="T109" fmla="*/ 77256 h 77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39540" h="77256">
                  <a:moveTo>
                    <a:pt x="158" y="0"/>
                  </a:moveTo>
                  <a:lnTo>
                    <a:pt x="2962" y="0"/>
                  </a:lnTo>
                  <a:lnTo>
                    <a:pt x="6094" y="0"/>
                  </a:lnTo>
                  <a:lnTo>
                    <a:pt x="9214" y="0"/>
                  </a:lnTo>
                  <a:lnTo>
                    <a:pt x="15163" y="3235"/>
                  </a:lnTo>
                  <a:lnTo>
                    <a:pt x="21415" y="3235"/>
                  </a:lnTo>
                  <a:lnTo>
                    <a:pt x="24535" y="6169"/>
                  </a:lnTo>
                  <a:lnTo>
                    <a:pt x="27351" y="6169"/>
                  </a:lnTo>
                  <a:lnTo>
                    <a:pt x="27351" y="9404"/>
                  </a:lnTo>
                  <a:lnTo>
                    <a:pt x="30471" y="12338"/>
                  </a:lnTo>
                  <a:lnTo>
                    <a:pt x="33604" y="15573"/>
                  </a:lnTo>
                  <a:lnTo>
                    <a:pt x="33604" y="18507"/>
                  </a:lnTo>
                  <a:lnTo>
                    <a:pt x="36723" y="21742"/>
                  </a:lnTo>
                  <a:lnTo>
                    <a:pt x="36723" y="30846"/>
                  </a:lnTo>
                  <a:lnTo>
                    <a:pt x="39540" y="34080"/>
                  </a:lnTo>
                  <a:lnTo>
                    <a:pt x="39540" y="43183"/>
                  </a:lnTo>
                  <a:lnTo>
                    <a:pt x="36723" y="46414"/>
                  </a:lnTo>
                  <a:lnTo>
                    <a:pt x="36723" y="55520"/>
                  </a:lnTo>
                  <a:lnTo>
                    <a:pt x="33604" y="58751"/>
                  </a:lnTo>
                  <a:lnTo>
                    <a:pt x="33604" y="61688"/>
                  </a:lnTo>
                  <a:lnTo>
                    <a:pt x="30471" y="64919"/>
                  </a:lnTo>
                  <a:lnTo>
                    <a:pt x="27351" y="67857"/>
                  </a:lnTo>
                  <a:lnTo>
                    <a:pt x="27351" y="71087"/>
                  </a:lnTo>
                  <a:lnTo>
                    <a:pt x="24535" y="71087"/>
                  </a:lnTo>
                  <a:lnTo>
                    <a:pt x="21415" y="74025"/>
                  </a:lnTo>
                  <a:lnTo>
                    <a:pt x="15163" y="74025"/>
                  </a:lnTo>
                  <a:lnTo>
                    <a:pt x="9214" y="77256"/>
                  </a:lnTo>
                  <a:lnTo>
                    <a:pt x="6094" y="77256"/>
                  </a:lnTo>
                  <a:lnTo>
                    <a:pt x="2962" y="77256"/>
                  </a:lnTo>
                  <a:lnTo>
                    <a:pt x="158" y="77256"/>
                  </a:lnTo>
                  <a:lnTo>
                    <a:pt x="158" y="74025"/>
                  </a:lnTo>
                  <a:lnTo>
                    <a:pt x="0" y="74025"/>
                  </a:lnTo>
                  <a:lnTo>
                    <a:pt x="0" y="61688"/>
                  </a:lnTo>
                  <a:lnTo>
                    <a:pt x="2962" y="61688"/>
                  </a:lnTo>
                  <a:lnTo>
                    <a:pt x="6094" y="58751"/>
                  </a:lnTo>
                  <a:lnTo>
                    <a:pt x="9214" y="58751"/>
                  </a:lnTo>
                  <a:lnTo>
                    <a:pt x="12346" y="55520"/>
                  </a:lnTo>
                  <a:lnTo>
                    <a:pt x="12346" y="52582"/>
                  </a:lnTo>
                  <a:lnTo>
                    <a:pt x="15163" y="49352"/>
                  </a:lnTo>
                  <a:lnTo>
                    <a:pt x="15163" y="46414"/>
                  </a:lnTo>
                  <a:lnTo>
                    <a:pt x="15163" y="37015"/>
                  </a:lnTo>
                  <a:lnTo>
                    <a:pt x="15163" y="27911"/>
                  </a:lnTo>
                  <a:lnTo>
                    <a:pt x="12346" y="24677"/>
                  </a:lnTo>
                  <a:lnTo>
                    <a:pt x="12346" y="21742"/>
                  </a:lnTo>
                  <a:lnTo>
                    <a:pt x="9214" y="21742"/>
                  </a:lnTo>
                  <a:lnTo>
                    <a:pt x="9214" y="18507"/>
                  </a:lnTo>
                  <a:lnTo>
                    <a:pt x="6094" y="18507"/>
                  </a:lnTo>
                  <a:lnTo>
                    <a:pt x="6094" y="15573"/>
                  </a:lnTo>
                  <a:lnTo>
                    <a:pt x="2962" y="15573"/>
                  </a:lnTo>
                  <a:lnTo>
                    <a:pt x="0" y="15573"/>
                  </a:lnTo>
                  <a:lnTo>
                    <a:pt x="0" y="3235"/>
                  </a:lnTo>
                  <a:lnTo>
                    <a:pt x="158" y="3235"/>
                  </a:lnTo>
                  <a:lnTo>
                    <a:pt x="158"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43" name="Shape 75143"/>
            <p:cNvSpPr>
              <a:spLocks/>
            </p:cNvSpPr>
            <p:nvPr/>
          </p:nvSpPr>
          <p:spPr bwMode="auto">
            <a:xfrm>
              <a:off x="378273" y="58444"/>
              <a:ext cx="38132" cy="77256"/>
            </a:xfrm>
            <a:custGeom>
              <a:avLst/>
              <a:gdLst>
                <a:gd name="T0" fmla="*/ 33446 w 38132"/>
                <a:gd name="T1" fmla="*/ 0 h 77256"/>
                <a:gd name="T2" fmla="*/ 38132 w 38132"/>
                <a:gd name="T3" fmla="*/ 0 h 77256"/>
                <a:gd name="T4" fmla="*/ 38132 w 38132"/>
                <a:gd name="T5" fmla="*/ 15573 h 77256"/>
                <a:gd name="T6" fmla="*/ 36578 w 38132"/>
                <a:gd name="T7" fmla="*/ 15573 h 77256"/>
                <a:gd name="T8" fmla="*/ 33446 w 38132"/>
                <a:gd name="T9" fmla="*/ 15573 h 77256"/>
                <a:gd name="T10" fmla="*/ 30326 w 38132"/>
                <a:gd name="T11" fmla="*/ 15573 h 77256"/>
                <a:gd name="T12" fmla="*/ 30326 w 38132"/>
                <a:gd name="T13" fmla="*/ 18507 h 77256"/>
                <a:gd name="T14" fmla="*/ 27194 w 38132"/>
                <a:gd name="T15" fmla="*/ 18507 h 77256"/>
                <a:gd name="T16" fmla="*/ 27194 w 38132"/>
                <a:gd name="T17" fmla="*/ 21742 h 77256"/>
                <a:gd name="T18" fmla="*/ 24377 w 38132"/>
                <a:gd name="T19" fmla="*/ 21742 h 77256"/>
                <a:gd name="T20" fmla="*/ 24377 w 38132"/>
                <a:gd name="T21" fmla="*/ 24677 h 77256"/>
                <a:gd name="T22" fmla="*/ 24377 w 38132"/>
                <a:gd name="T23" fmla="*/ 27911 h 77256"/>
                <a:gd name="T24" fmla="*/ 24377 w 38132"/>
                <a:gd name="T25" fmla="*/ 30846 h 77256"/>
                <a:gd name="T26" fmla="*/ 38132 w 38132"/>
                <a:gd name="T27" fmla="*/ 30846 h 77256"/>
                <a:gd name="T28" fmla="*/ 38132 w 38132"/>
                <a:gd name="T29" fmla="*/ 43183 h 77256"/>
                <a:gd name="T30" fmla="*/ 21257 w 38132"/>
                <a:gd name="T31" fmla="*/ 43183 h 77256"/>
                <a:gd name="T32" fmla="*/ 21257 w 38132"/>
                <a:gd name="T33" fmla="*/ 46414 h 77256"/>
                <a:gd name="T34" fmla="*/ 24377 w 38132"/>
                <a:gd name="T35" fmla="*/ 46414 h 77256"/>
                <a:gd name="T36" fmla="*/ 24377 w 38132"/>
                <a:gd name="T37" fmla="*/ 49352 h 77256"/>
                <a:gd name="T38" fmla="*/ 24377 w 38132"/>
                <a:gd name="T39" fmla="*/ 52582 h 77256"/>
                <a:gd name="T40" fmla="*/ 24377 w 38132"/>
                <a:gd name="T41" fmla="*/ 55520 h 77256"/>
                <a:gd name="T42" fmla="*/ 27194 w 38132"/>
                <a:gd name="T43" fmla="*/ 55520 h 77256"/>
                <a:gd name="T44" fmla="*/ 27194 w 38132"/>
                <a:gd name="T45" fmla="*/ 58751 h 77256"/>
                <a:gd name="T46" fmla="*/ 30326 w 38132"/>
                <a:gd name="T47" fmla="*/ 58751 h 77256"/>
                <a:gd name="T48" fmla="*/ 30326 w 38132"/>
                <a:gd name="T49" fmla="*/ 61688 h 77256"/>
                <a:gd name="T50" fmla="*/ 33446 w 38132"/>
                <a:gd name="T51" fmla="*/ 61688 h 77256"/>
                <a:gd name="T52" fmla="*/ 36578 w 38132"/>
                <a:gd name="T53" fmla="*/ 61688 h 77256"/>
                <a:gd name="T54" fmla="*/ 38132 w 38132"/>
                <a:gd name="T55" fmla="*/ 61688 h 77256"/>
                <a:gd name="T56" fmla="*/ 38132 w 38132"/>
                <a:gd name="T57" fmla="*/ 77256 h 77256"/>
                <a:gd name="T58" fmla="*/ 36578 w 38132"/>
                <a:gd name="T59" fmla="*/ 77256 h 77256"/>
                <a:gd name="T60" fmla="*/ 33446 w 38132"/>
                <a:gd name="T61" fmla="*/ 77256 h 77256"/>
                <a:gd name="T62" fmla="*/ 30326 w 38132"/>
                <a:gd name="T63" fmla="*/ 77256 h 77256"/>
                <a:gd name="T64" fmla="*/ 27194 w 38132"/>
                <a:gd name="T65" fmla="*/ 74025 h 77256"/>
                <a:gd name="T66" fmla="*/ 24377 w 38132"/>
                <a:gd name="T67" fmla="*/ 74025 h 77256"/>
                <a:gd name="T68" fmla="*/ 21257 w 38132"/>
                <a:gd name="T69" fmla="*/ 74025 h 77256"/>
                <a:gd name="T70" fmla="*/ 18125 w 38132"/>
                <a:gd name="T71" fmla="*/ 74025 h 77256"/>
                <a:gd name="T72" fmla="*/ 18125 w 38132"/>
                <a:gd name="T73" fmla="*/ 71087 h 77256"/>
                <a:gd name="T74" fmla="*/ 15005 w 38132"/>
                <a:gd name="T75" fmla="*/ 71087 h 77256"/>
                <a:gd name="T76" fmla="*/ 12189 w 38132"/>
                <a:gd name="T77" fmla="*/ 67857 h 77256"/>
                <a:gd name="T78" fmla="*/ 9069 w 38132"/>
                <a:gd name="T79" fmla="*/ 67857 h 77256"/>
                <a:gd name="T80" fmla="*/ 9069 w 38132"/>
                <a:gd name="T81" fmla="*/ 64919 h 77256"/>
                <a:gd name="T82" fmla="*/ 5936 w 38132"/>
                <a:gd name="T83" fmla="*/ 64919 h 77256"/>
                <a:gd name="T84" fmla="*/ 5936 w 38132"/>
                <a:gd name="T85" fmla="*/ 61688 h 77256"/>
                <a:gd name="T86" fmla="*/ 2817 w 38132"/>
                <a:gd name="T87" fmla="*/ 58751 h 77256"/>
                <a:gd name="T88" fmla="*/ 2817 w 38132"/>
                <a:gd name="T89" fmla="*/ 55520 h 77256"/>
                <a:gd name="T90" fmla="*/ 0 w 38132"/>
                <a:gd name="T91" fmla="*/ 52582 h 77256"/>
                <a:gd name="T92" fmla="*/ 0 w 38132"/>
                <a:gd name="T93" fmla="*/ 27911 h 77256"/>
                <a:gd name="T94" fmla="*/ 2817 w 38132"/>
                <a:gd name="T95" fmla="*/ 24677 h 77256"/>
                <a:gd name="T96" fmla="*/ 2817 w 38132"/>
                <a:gd name="T97" fmla="*/ 21742 h 77256"/>
                <a:gd name="T98" fmla="*/ 5936 w 38132"/>
                <a:gd name="T99" fmla="*/ 18507 h 77256"/>
                <a:gd name="T100" fmla="*/ 9069 w 38132"/>
                <a:gd name="T101" fmla="*/ 15573 h 77256"/>
                <a:gd name="T102" fmla="*/ 9069 w 38132"/>
                <a:gd name="T103" fmla="*/ 12338 h 77256"/>
                <a:gd name="T104" fmla="*/ 12189 w 38132"/>
                <a:gd name="T105" fmla="*/ 9404 h 77256"/>
                <a:gd name="T106" fmla="*/ 15005 w 38132"/>
                <a:gd name="T107" fmla="*/ 6169 h 77256"/>
                <a:gd name="T108" fmla="*/ 18125 w 38132"/>
                <a:gd name="T109" fmla="*/ 6169 h 77256"/>
                <a:gd name="T110" fmla="*/ 21257 w 38132"/>
                <a:gd name="T111" fmla="*/ 3235 h 77256"/>
                <a:gd name="T112" fmla="*/ 30326 w 38132"/>
                <a:gd name="T113" fmla="*/ 3235 h 77256"/>
                <a:gd name="T114" fmla="*/ 33446 w 38132"/>
                <a:gd name="T115" fmla="*/ 0 h 77256"/>
                <a:gd name="T116" fmla="*/ 0 w 38132"/>
                <a:gd name="T117" fmla="*/ 0 h 77256"/>
                <a:gd name="T118" fmla="*/ 38132 w 38132"/>
                <a:gd name="T119" fmla="*/ 77256 h 77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38132" h="77256">
                  <a:moveTo>
                    <a:pt x="33446" y="0"/>
                  </a:moveTo>
                  <a:lnTo>
                    <a:pt x="38132" y="0"/>
                  </a:lnTo>
                  <a:lnTo>
                    <a:pt x="38132" y="15573"/>
                  </a:lnTo>
                  <a:lnTo>
                    <a:pt x="36578" y="15573"/>
                  </a:lnTo>
                  <a:lnTo>
                    <a:pt x="33446" y="15573"/>
                  </a:lnTo>
                  <a:lnTo>
                    <a:pt x="30326" y="15573"/>
                  </a:lnTo>
                  <a:lnTo>
                    <a:pt x="30326" y="18507"/>
                  </a:lnTo>
                  <a:lnTo>
                    <a:pt x="27194" y="18507"/>
                  </a:lnTo>
                  <a:lnTo>
                    <a:pt x="27194" y="21742"/>
                  </a:lnTo>
                  <a:lnTo>
                    <a:pt x="24377" y="21742"/>
                  </a:lnTo>
                  <a:lnTo>
                    <a:pt x="24377" y="24677"/>
                  </a:lnTo>
                  <a:lnTo>
                    <a:pt x="24377" y="27911"/>
                  </a:lnTo>
                  <a:lnTo>
                    <a:pt x="24377" y="30846"/>
                  </a:lnTo>
                  <a:lnTo>
                    <a:pt x="38132" y="30846"/>
                  </a:lnTo>
                  <a:lnTo>
                    <a:pt x="38132" y="43183"/>
                  </a:lnTo>
                  <a:lnTo>
                    <a:pt x="21257" y="43183"/>
                  </a:lnTo>
                  <a:lnTo>
                    <a:pt x="21257" y="46414"/>
                  </a:lnTo>
                  <a:lnTo>
                    <a:pt x="24377" y="46414"/>
                  </a:lnTo>
                  <a:lnTo>
                    <a:pt x="24377" y="49352"/>
                  </a:lnTo>
                  <a:lnTo>
                    <a:pt x="24377" y="52582"/>
                  </a:lnTo>
                  <a:lnTo>
                    <a:pt x="24377" y="55520"/>
                  </a:lnTo>
                  <a:lnTo>
                    <a:pt x="27194" y="55520"/>
                  </a:lnTo>
                  <a:lnTo>
                    <a:pt x="27194" y="58751"/>
                  </a:lnTo>
                  <a:lnTo>
                    <a:pt x="30326" y="58751"/>
                  </a:lnTo>
                  <a:lnTo>
                    <a:pt x="30326" y="61688"/>
                  </a:lnTo>
                  <a:lnTo>
                    <a:pt x="33446" y="61688"/>
                  </a:lnTo>
                  <a:lnTo>
                    <a:pt x="36578" y="61688"/>
                  </a:lnTo>
                  <a:lnTo>
                    <a:pt x="38132" y="61688"/>
                  </a:lnTo>
                  <a:lnTo>
                    <a:pt x="38132" y="77256"/>
                  </a:lnTo>
                  <a:lnTo>
                    <a:pt x="36578" y="77256"/>
                  </a:lnTo>
                  <a:lnTo>
                    <a:pt x="33446" y="77256"/>
                  </a:lnTo>
                  <a:lnTo>
                    <a:pt x="30326" y="77256"/>
                  </a:lnTo>
                  <a:lnTo>
                    <a:pt x="27194" y="74025"/>
                  </a:lnTo>
                  <a:lnTo>
                    <a:pt x="24377" y="74025"/>
                  </a:lnTo>
                  <a:lnTo>
                    <a:pt x="21257" y="74025"/>
                  </a:lnTo>
                  <a:lnTo>
                    <a:pt x="18125" y="74025"/>
                  </a:lnTo>
                  <a:lnTo>
                    <a:pt x="18125" y="71087"/>
                  </a:lnTo>
                  <a:lnTo>
                    <a:pt x="15005" y="71087"/>
                  </a:lnTo>
                  <a:lnTo>
                    <a:pt x="12189" y="67857"/>
                  </a:lnTo>
                  <a:lnTo>
                    <a:pt x="9069" y="67857"/>
                  </a:lnTo>
                  <a:lnTo>
                    <a:pt x="9069" y="64919"/>
                  </a:lnTo>
                  <a:lnTo>
                    <a:pt x="5936" y="64919"/>
                  </a:lnTo>
                  <a:lnTo>
                    <a:pt x="5936" y="61688"/>
                  </a:lnTo>
                  <a:lnTo>
                    <a:pt x="2817" y="58751"/>
                  </a:lnTo>
                  <a:lnTo>
                    <a:pt x="2817" y="55520"/>
                  </a:lnTo>
                  <a:lnTo>
                    <a:pt x="0" y="52582"/>
                  </a:lnTo>
                  <a:lnTo>
                    <a:pt x="0" y="27911"/>
                  </a:lnTo>
                  <a:lnTo>
                    <a:pt x="2817" y="24677"/>
                  </a:lnTo>
                  <a:lnTo>
                    <a:pt x="2817" y="21742"/>
                  </a:lnTo>
                  <a:lnTo>
                    <a:pt x="5936" y="18507"/>
                  </a:lnTo>
                  <a:lnTo>
                    <a:pt x="9069" y="15573"/>
                  </a:lnTo>
                  <a:lnTo>
                    <a:pt x="9069" y="12338"/>
                  </a:lnTo>
                  <a:lnTo>
                    <a:pt x="12189" y="9404"/>
                  </a:lnTo>
                  <a:lnTo>
                    <a:pt x="15005" y="6169"/>
                  </a:lnTo>
                  <a:lnTo>
                    <a:pt x="18125" y="6169"/>
                  </a:lnTo>
                  <a:lnTo>
                    <a:pt x="21257" y="3235"/>
                  </a:lnTo>
                  <a:lnTo>
                    <a:pt x="30326" y="3235"/>
                  </a:lnTo>
                  <a:lnTo>
                    <a:pt x="33446"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44" name="Shape 75144"/>
            <p:cNvSpPr>
              <a:spLocks/>
            </p:cNvSpPr>
            <p:nvPr/>
          </p:nvSpPr>
          <p:spPr bwMode="auto">
            <a:xfrm>
              <a:off x="416405" y="111026"/>
              <a:ext cx="35025" cy="24674"/>
            </a:xfrm>
            <a:custGeom>
              <a:avLst/>
              <a:gdLst>
                <a:gd name="T0" fmla="*/ 13755 w 35025"/>
                <a:gd name="T1" fmla="*/ 0 h 24674"/>
                <a:gd name="T2" fmla="*/ 35025 w 35025"/>
                <a:gd name="T3" fmla="*/ 0 h 24674"/>
                <a:gd name="T4" fmla="*/ 35025 w 35025"/>
                <a:gd name="T5" fmla="*/ 2938 h 24674"/>
                <a:gd name="T6" fmla="*/ 35025 w 35025"/>
                <a:gd name="T7" fmla="*/ 6169 h 24674"/>
                <a:gd name="T8" fmla="*/ 35025 w 35025"/>
                <a:gd name="T9" fmla="*/ 9106 h 24674"/>
                <a:gd name="T10" fmla="*/ 31892 w 35025"/>
                <a:gd name="T11" fmla="*/ 9106 h 24674"/>
                <a:gd name="T12" fmla="*/ 31892 w 35025"/>
                <a:gd name="T13" fmla="*/ 12337 h 24674"/>
                <a:gd name="T14" fmla="*/ 28772 w 35025"/>
                <a:gd name="T15" fmla="*/ 12337 h 24674"/>
                <a:gd name="T16" fmla="*/ 28772 w 35025"/>
                <a:gd name="T17" fmla="*/ 15275 h 24674"/>
                <a:gd name="T18" fmla="*/ 25956 w 35025"/>
                <a:gd name="T19" fmla="*/ 15275 h 24674"/>
                <a:gd name="T20" fmla="*/ 25956 w 35025"/>
                <a:gd name="T21" fmla="*/ 18505 h 24674"/>
                <a:gd name="T22" fmla="*/ 19704 w 35025"/>
                <a:gd name="T23" fmla="*/ 18505 h 24674"/>
                <a:gd name="T24" fmla="*/ 19704 w 35025"/>
                <a:gd name="T25" fmla="*/ 21443 h 24674"/>
                <a:gd name="T26" fmla="*/ 10635 w 35025"/>
                <a:gd name="T27" fmla="*/ 21443 h 24674"/>
                <a:gd name="T28" fmla="*/ 7503 w 35025"/>
                <a:gd name="T29" fmla="*/ 24674 h 24674"/>
                <a:gd name="T30" fmla="*/ 0 w 35025"/>
                <a:gd name="T31" fmla="*/ 24674 h 24674"/>
                <a:gd name="T32" fmla="*/ 0 w 35025"/>
                <a:gd name="T33" fmla="*/ 9106 h 24674"/>
                <a:gd name="T34" fmla="*/ 1566 w 35025"/>
                <a:gd name="T35" fmla="*/ 9106 h 24674"/>
                <a:gd name="T36" fmla="*/ 4383 w 35025"/>
                <a:gd name="T37" fmla="*/ 9106 h 24674"/>
                <a:gd name="T38" fmla="*/ 7503 w 35025"/>
                <a:gd name="T39" fmla="*/ 9106 h 24674"/>
                <a:gd name="T40" fmla="*/ 10635 w 35025"/>
                <a:gd name="T41" fmla="*/ 9106 h 24674"/>
                <a:gd name="T42" fmla="*/ 10635 w 35025"/>
                <a:gd name="T43" fmla="*/ 6169 h 24674"/>
                <a:gd name="T44" fmla="*/ 13755 w 35025"/>
                <a:gd name="T45" fmla="*/ 6169 h 24674"/>
                <a:gd name="T46" fmla="*/ 13755 w 35025"/>
                <a:gd name="T47" fmla="*/ 2938 h 24674"/>
                <a:gd name="T48" fmla="*/ 13755 w 35025"/>
                <a:gd name="T49" fmla="*/ 0 h 24674"/>
                <a:gd name="T50" fmla="*/ 0 w 35025"/>
                <a:gd name="T51" fmla="*/ 0 h 24674"/>
                <a:gd name="T52" fmla="*/ 35025 w 35025"/>
                <a:gd name="T53" fmla="*/ 24674 h 24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5025" h="24674">
                  <a:moveTo>
                    <a:pt x="13755" y="0"/>
                  </a:moveTo>
                  <a:lnTo>
                    <a:pt x="35025" y="0"/>
                  </a:lnTo>
                  <a:lnTo>
                    <a:pt x="35025" y="2938"/>
                  </a:lnTo>
                  <a:lnTo>
                    <a:pt x="35025" y="6169"/>
                  </a:lnTo>
                  <a:lnTo>
                    <a:pt x="35025" y="9106"/>
                  </a:lnTo>
                  <a:lnTo>
                    <a:pt x="31892" y="9106"/>
                  </a:lnTo>
                  <a:lnTo>
                    <a:pt x="31892" y="12337"/>
                  </a:lnTo>
                  <a:lnTo>
                    <a:pt x="28772" y="12337"/>
                  </a:lnTo>
                  <a:lnTo>
                    <a:pt x="28772" y="15275"/>
                  </a:lnTo>
                  <a:lnTo>
                    <a:pt x="25956" y="15275"/>
                  </a:lnTo>
                  <a:lnTo>
                    <a:pt x="25956" y="18505"/>
                  </a:lnTo>
                  <a:lnTo>
                    <a:pt x="19704" y="18505"/>
                  </a:lnTo>
                  <a:lnTo>
                    <a:pt x="19704" y="21443"/>
                  </a:lnTo>
                  <a:lnTo>
                    <a:pt x="10635" y="21443"/>
                  </a:lnTo>
                  <a:lnTo>
                    <a:pt x="7503" y="24674"/>
                  </a:lnTo>
                  <a:lnTo>
                    <a:pt x="0" y="24674"/>
                  </a:lnTo>
                  <a:lnTo>
                    <a:pt x="0" y="9106"/>
                  </a:lnTo>
                  <a:lnTo>
                    <a:pt x="1566" y="9106"/>
                  </a:lnTo>
                  <a:lnTo>
                    <a:pt x="4383" y="9106"/>
                  </a:lnTo>
                  <a:lnTo>
                    <a:pt x="7503" y="9106"/>
                  </a:lnTo>
                  <a:lnTo>
                    <a:pt x="10635" y="9106"/>
                  </a:lnTo>
                  <a:lnTo>
                    <a:pt x="10635" y="6169"/>
                  </a:lnTo>
                  <a:lnTo>
                    <a:pt x="13755" y="6169"/>
                  </a:lnTo>
                  <a:lnTo>
                    <a:pt x="13755" y="2938"/>
                  </a:lnTo>
                  <a:lnTo>
                    <a:pt x="13755"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45" name="Shape 75145"/>
            <p:cNvSpPr>
              <a:spLocks/>
            </p:cNvSpPr>
            <p:nvPr/>
          </p:nvSpPr>
          <p:spPr bwMode="auto">
            <a:xfrm>
              <a:off x="416405" y="58444"/>
              <a:ext cx="38144" cy="43183"/>
            </a:xfrm>
            <a:custGeom>
              <a:avLst/>
              <a:gdLst>
                <a:gd name="T0" fmla="*/ 0 w 38144"/>
                <a:gd name="T1" fmla="*/ 0 h 43183"/>
                <a:gd name="T2" fmla="*/ 1566 w 38144"/>
                <a:gd name="T3" fmla="*/ 0 h 43183"/>
                <a:gd name="T4" fmla="*/ 7503 w 38144"/>
                <a:gd name="T5" fmla="*/ 0 h 43183"/>
                <a:gd name="T6" fmla="*/ 10635 w 38144"/>
                <a:gd name="T7" fmla="*/ 3235 h 43183"/>
                <a:gd name="T8" fmla="*/ 16571 w 38144"/>
                <a:gd name="T9" fmla="*/ 3235 h 43183"/>
                <a:gd name="T10" fmla="*/ 19704 w 38144"/>
                <a:gd name="T11" fmla="*/ 6169 h 43183"/>
                <a:gd name="T12" fmla="*/ 22823 w 38144"/>
                <a:gd name="T13" fmla="*/ 6169 h 43183"/>
                <a:gd name="T14" fmla="*/ 25956 w 38144"/>
                <a:gd name="T15" fmla="*/ 9404 h 43183"/>
                <a:gd name="T16" fmla="*/ 28772 w 38144"/>
                <a:gd name="T17" fmla="*/ 12338 h 43183"/>
                <a:gd name="T18" fmla="*/ 31892 w 38144"/>
                <a:gd name="T19" fmla="*/ 15573 h 43183"/>
                <a:gd name="T20" fmla="*/ 31892 w 38144"/>
                <a:gd name="T21" fmla="*/ 18507 h 43183"/>
                <a:gd name="T22" fmla="*/ 35025 w 38144"/>
                <a:gd name="T23" fmla="*/ 21742 h 43183"/>
                <a:gd name="T24" fmla="*/ 35025 w 38144"/>
                <a:gd name="T25" fmla="*/ 24677 h 43183"/>
                <a:gd name="T26" fmla="*/ 38144 w 38144"/>
                <a:gd name="T27" fmla="*/ 27911 h 43183"/>
                <a:gd name="T28" fmla="*/ 38144 w 38144"/>
                <a:gd name="T29" fmla="*/ 43183 h 43183"/>
                <a:gd name="T30" fmla="*/ 0 w 38144"/>
                <a:gd name="T31" fmla="*/ 43183 h 43183"/>
                <a:gd name="T32" fmla="*/ 0 w 38144"/>
                <a:gd name="T33" fmla="*/ 30846 h 43183"/>
                <a:gd name="T34" fmla="*/ 13755 w 38144"/>
                <a:gd name="T35" fmla="*/ 30846 h 43183"/>
                <a:gd name="T36" fmla="*/ 13755 w 38144"/>
                <a:gd name="T37" fmla="*/ 27911 h 43183"/>
                <a:gd name="T38" fmla="*/ 13755 w 38144"/>
                <a:gd name="T39" fmla="*/ 24677 h 43183"/>
                <a:gd name="T40" fmla="*/ 13755 w 38144"/>
                <a:gd name="T41" fmla="*/ 21742 h 43183"/>
                <a:gd name="T42" fmla="*/ 10635 w 38144"/>
                <a:gd name="T43" fmla="*/ 18507 h 43183"/>
                <a:gd name="T44" fmla="*/ 7503 w 38144"/>
                <a:gd name="T45" fmla="*/ 15573 h 43183"/>
                <a:gd name="T46" fmla="*/ 1566 w 38144"/>
                <a:gd name="T47" fmla="*/ 15573 h 43183"/>
                <a:gd name="T48" fmla="*/ 0 w 38144"/>
                <a:gd name="T49" fmla="*/ 15573 h 43183"/>
                <a:gd name="T50" fmla="*/ 0 w 38144"/>
                <a:gd name="T51" fmla="*/ 0 h 43183"/>
                <a:gd name="T52" fmla="*/ 0 w 38144"/>
                <a:gd name="T53" fmla="*/ 0 h 43183"/>
                <a:gd name="T54" fmla="*/ 38144 w 38144"/>
                <a:gd name="T55" fmla="*/ 43183 h 43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38144" h="43183">
                  <a:moveTo>
                    <a:pt x="0" y="0"/>
                  </a:moveTo>
                  <a:lnTo>
                    <a:pt x="1566" y="0"/>
                  </a:lnTo>
                  <a:lnTo>
                    <a:pt x="7503" y="0"/>
                  </a:lnTo>
                  <a:lnTo>
                    <a:pt x="10635" y="3235"/>
                  </a:lnTo>
                  <a:lnTo>
                    <a:pt x="16571" y="3235"/>
                  </a:lnTo>
                  <a:lnTo>
                    <a:pt x="19704" y="6169"/>
                  </a:lnTo>
                  <a:lnTo>
                    <a:pt x="22823" y="6169"/>
                  </a:lnTo>
                  <a:lnTo>
                    <a:pt x="25956" y="9404"/>
                  </a:lnTo>
                  <a:lnTo>
                    <a:pt x="28772" y="12338"/>
                  </a:lnTo>
                  <a:lnTo>
                    <a:pt x="31892" y="15573"/>
                  </a:lnTo>
                  <a:lnTo>
                    <a:pt x="31892" y="18507"/>
                  </a:lnTo>
                  <a:lnTo>
                    <a:pt x="35025" y="21742"/>
                  </a:lnTo>
                  <a:lnTo>
                    <a:pt x="35025" y="24677"/>
                  </a:lnTo>
                  <a:lnTo>
                    <a:pt x="38144" y="27911"/>
                  </a:lnTo>
                  <a:lnTo>
                    <a:pt x="38144" y="43183"/>
                  </a:lnTo>
                  <a:lnTo>
                    <a:pt x="0" y="43183"/>
                  </a:lnTo>
                  <a:lnTo>
                    <a:pt x="0" y="30846"/>
                  </a:lnTo>
                  <a:lnTo>
                    <a:pt x="13755" y="30846"/>
                  </a:lnTo>
                  <a:lnTo>
                    <a:pt x="13755" y="27911"/>
                  </a:lnTo>
                  <a:lnTo>
                    <a:pt x="13755" y="24677"/>
                  </a:lnTo>
                  <a:lnTo>
                    <a:pt x="13755" y="21742"/>
                  </a:lnTo>
                  <a:lnTo>
                    <a:pt x="10635" y="18507"/>
                  </a:lnTo>
                  <a:lnTo>
                    <a:pt x="7503" y="15573"/>
                  </a:lnTo>
                  <a:lnTo>
                    <a:pt x="1566" y="15573"/>
                  </a:lnTo>
                  <a:lnTo>
                    <a:pt x="0" y="15573"/>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46" name="Shape 75146"/>
            <p:cNvSpPr>
              <a:spLocks/>
            </p:cNvSpPr>
            <p:nvPr/>
          </p:nvSpPr>
          <p:spPr bwMode="auto">
            <a:xfrm>
              <a:off x="460485" y="61679"/>
              <a:ext cx="45956" cy="89295"/>
            </a:xfrm>
            <a:custGeom>
              <a:avLst/>
              <a:gdLst>
                <a:gd name="T0" fmla="*/ 18453 w 45956"/>
                <a:gd name="T1" fmla="*/ 0 h 89295"/>
                <a:gd name="T2" fmla="*/ 45956 w 45956"/>
                <a:gd name="T3" fmla="*/ 0 h 89295"/>
                <a:gd name="T4" fmla="*/ 45956 w 45956"/>
                <a:gd name="T5" fmla="*/ 15273 h 89295"/>
                <a:gd name="T6" fmla="*/ 39711 w 45956"/>
                <a:gd name="T7" fmla="*/ 15273 h 89295"/>
                <a:gd name="T8" fmla="*/ 39711 w 45956"/>
                <a:gd name="T9" fmla="*/ 21442 h 89295"/>
                <a:gd name="T10" fmla="*/ 39711 w 45956"/>
                <a:gd name="T11" fmla="*/ 24676 h 89295"/>
                <a:gd name="T12" fmla="*/ 39711 w 45956"/>
                <a:gd name="T13" fmla="*/ 27611 h 89295"/>
                <a:gd name="T14" fmla="*/ 39711 w 45956"/>
                <a:gd name="T15" fmla="*/ 30846 h 89295"/>
                <a:gd name="T16" fmla="*/ 39711 w 45956"/>
                <a:gd name="T17" fmla="*/ 33780 h 89295"/>
                <a:gd name="T18" fmla="*/ 36578 w 45956"/>
                <a:gd name="T19" fmla="*/ 33780 h 89295"/>
                <a:gd name="T20" fmla="*/ 36578 w 45956"/>
                <a:gd name="T21" fmla="*/ 37011 h 89295"/>
                <a:gd name="T22" fmla="*/ 36578 w 45956"/>
                <a:gd name="T23" fmla="*/ 43179 h 89295"/>
                <a:gd name="T24" fmla="*/ 36578 w 45956"/>
                <a:gd name="T25" fmla="*/ 46117 h 89295"/>
                <a:gd name="T26" fmla="*/ 33762 w 45956"/>
                <a:gd name="T27" fmla="*/ 46117 h 89295"/>
                <a:gd name="T28" fmla="*/ 33762 w 45956"/>
                <a:gd name="T29" fmla="*/ 49347 h 89295"/>
                <a:gd name="T30" fmla="*/ 33762 w 45956"/>
                <a:gd name="T31" fmla="*/ 52285 h 89295"/>
                <a:gd name="T32" fmla="*/ 33762 w 45956"/>
                <a:gd name="T33" fmla="*/ 55516 h 89295"/>
                <a:gd name="T34" fmla="*/ 45956 w 45956"/>
                <a:gd name="T35" fmla="*/ 55516 h 89295"/>
                <a:gd name="T36" fmla="*/ 45956 w 45956"/>
                <a:gd name="T37" fmla="*/ 70790 h 89295"/>
                <a:gd name="T38" fmla="*/ 18453 w 45956"/>
                <a:gd name="T39" fmla="*/ 70790 h 89295"/>
                <a:gd name="T40" fmla="*/ 18453 w 45956"/>
                <a:gd name="T41" fmla="*/ 89295 h 89295"/>
                <a:gd name="T42" fmla="*/ 0 w 45956"/>
                <a:gd name="T43" fmla="*/ 89295 h 89295"/>
                <a:gd name="T44" fmla="*/ 0 w 45956"/>
                <a:gd name="T45" fmla="*/ 55516 h 89295"/>
                <a:gd name="T46" fmla="*/ 9069 w 45956"/>
                <a:gd name="T47" fmla="*/ 55516 h 89295"/>
                <a:gd name="T48" fmla="*/ 12201 w 45956"/>
                <a:gd name="T49" fmla="*/ 52285 h 89295"/>
                <a:gd name="T50" fmla="*/ 12201 w 45956"/>
                <a:gd name="T51" fmla="*/ 46117 h 89295"/>
                <a:gd name="T52" fmla="*/ 15321 w 45956"/>
                <a:gd name="T53" fmla="*/ 43179 h 89295"/>
                <a:gd name="T54" fmla="*/ 15321 w 45956"/>
                <a:gd name="T55" fmla="*/ 37011 h 89295"/>
                <a:gd name="T56" fmla="*/ 18453 w 45956"/>
                <a:gd name="T57" fmla="*/ 33780 h 89295"/>
                <a:gd name="T58" fmla="*/ 18453 w 45956"/>
                <a:gd name="T59" fmla="*/ 0 h 89295"/>
                <a:gd name="T60" fmla="*/ 0 w 45956"/>
                <a:gd name="T61" fmla="*/ 0 h 89295"/>
                <a:gd name="T62" fmla="*/ 45956 w 45956"/>
                <a:gd name="T63" fmla="*/ 89295 h 89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T60" t="T61" r="T62" b="T63"/>
              <a:pathLst>
                <a:path w="45956" h="89295">
                  <a:moveTo>
                    <a:pt x="18453" y="0"/>
                  </a:moveTo>
                  <a:lnTo>
                    <a:pt x="45956" y="0"/>
                  </a:lnTo>
                  <a:lnTo>
                    <a:pt x="45956" y="15273"/>
                  </a:lnTo>
                  <a:lnTo>
                    <a:pt x="39711" y="15273"/>
                  </a:lnTo>
                  <a:lnTo>
                    <a:pt x="39711" y="21442"/>
                  </a:lnTo>
                  <a:lnTo>
                    <a:pt x="39711" y="24676"/>
                  </a:lnTo>
                  <a:lnTo>
                    <a:pt x="39711" y="27611"/>
                  </a:lnTo>
                  <a:lnTo>
                    <a:pt x="39711" y="30846"/>
                  </a:lnTo>
                  <a:lnTo>
                    <a:pt x="39711" y="33780"/>
                  </a:lnTo>
                  <a:lnTo>
                    <a:pt x="36578" y="33780"/>
                  </a:lnTo>
                  <a:lnTo>
                    <a:pt x="36578" y="37011"/>
                  </a:lnTo>
                  <a:lnTo>
                    <a:pt x="36578" y="43179"/>
                  </a:lnTo>
                  <a:lnTo>
                    <a:pt x="36578" y="46117"/>
                  </a:lnTo>
                  <a:lnTo>
                    <a:pt x="33762" y="46117"/>
                  </a:lnTo>
                  <a:lnTo>
                    <a:pt x="33762" y="49347"/>
                  </a:lnTo>
                  <a:lnTo>
                    <a:pt x="33762" y="52285"/>
                  </a:lnTo>
                  <a:lnTo>
                    <a:pt x="33762" y="55516"/>
                  </a:lnTo>
                  <a:lnTo>
                    <a:pt x="45956" y="55516"/>
                  </a:lnTo>
                  <a:lnTo>
                    <a:pt x="45956" y="70790"/>
                  </a:lnTo>
                  <a:lnTo>
                    <a:pt x="18453" y="70790"/>
                  </a:lnTo>
                  <a:lnTo>
                    <a:pt x="18453" y="89295"/>
                  </a:lnTo>
                  <a:lnTo>
                    <a:pt x="0" y="89295"/>
                  </a:lnTo>
                  <a:lnTo>
                    <a:pt x="0" y="55516"/>
                  </a:lnTo>
                  <a:lnTo>
                    <a:pt x="9069" y="55516"/>
                  </a:lnTo>
                  <a:lnTo>
                    <a:pt x="12201" y="52285"/>
                  </a:lnTo>
                  <a:lnTo>
                    <a:pt x="12201" y="46117"/>
                  </a:lnTo>
                  <a:lnTo>
                    <a:pt x="15321" y="43179"/>
                  </a:lnTo>
                  <a:lnTo>
                    <a:pt x="15321" y="37011"/>
                  </a:lnTo>
                  <a:lnTo>
                    <a:pt x="18453" y="33780"/>
                  </a:lnTo>
                  <a:lnTo>
                    <a:pt x="18453"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47" name="Shape 75147"/>
            <p:cNvSpPr>
              <a:spLocks/>
            </p:cNvSpPr>
            <p:nvPr/>
          </p:nvSpPr>
          <p:spPr bwMode="auto">
            <a:xfrm>
              <a:off x="506442" y="61679"/>
              <a:ext cx="45641" cy="89295"/>
            </a:xfrm>
            <a:custGeom>
              <a:avLst/>
              <a:gdLst>
                <a:gd name="T0" fmla="*/ 0 w 45641"/>
                <a:gd name="T1" fmla="*/ 0 h 89295"/>
                <a:gd name="T2" fmla="*/ 33452 w 45641"/>
                <a:gd name="T3" fmla="*/ 0 h 89295"/>
                <a:gd name="T4" fmla="*/ 33452 w 45641"/>
                <a:gd name="T5" fmla="*/ 55516 h 89295"/>
                <a:gd name="T6" fmla="*/ 45641 w 45641"/>
                <a:gd name="T7" fmla="*/ 55516 h 89295"/>
                <a:gd name="T8" fmla="*/ 45641 w 45641"/>
                <a:gd name="T9" fmla="*/ 89295 h 89295"/>
                <a:gd name="T10" fmla="*/ 24383 w 45641"/>
                <a:gd name="T11" fmla="*/ 89295 h 89295"/>
                <a:gd name="T12" fmla="*/ 24383 w 45641"/>
                <a:gd name="T13" fmla="*/ 70790 h 89295"/>
                <a:gd name="T14" fmla="*/ 0 w 45641"/>
                <a:gd name="T15" fmla="*/ 70790 h 89295"/>
                <a:gd name="T16" fmla="*/ 0 w 45641"/>
                <a:gd name="T17" fmla="*/ 55516 h 89295"/>
                <a:gd name="T18" fmla="*/ 12195 w 45641"/>
                <a:gd name="T19" fmla="*/ 55516 h 89295"/>
                <a:gd name="T20" fmla="*/ 12195 w 45641"/>
                <a:gd name="T21" fmla="*/ 15273 h 89295"/>
                <a:gd name="T22" fmla="*/ 0 w 45641"/>
                <a:gd name="T23" fmla="*/ 15273 h 89295"/>
                <a:gd name="T24" fmla="*/ 0 w 45641"/>
                <a:gd name="T25" fmla="*/ 0 h 89295"/>
                <a:gd name="T26" fmla="*/ 0 w 45641"/>
                <a:gd name="T27" fmla="*/ 0 h 89295"/>
                <a:gd name="T28" fmla="*/ 45641 w 45641"/>
                <a:gd name="T29" fmla="*/ 89295 h 89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45641" h="89295">
                  <a:moveTo>
                    <a:pt x="0" y="0"/>
                  </a:moveTo>
                  <a:lnTo>
                    <a:pt x="33452" y="0"/>
                  </a:lnTo>
                  <a:lnTo>
                    <a:pt x="33452" y="55516"/>
                  </a:lnTo>
                  <a:lnTo>
                    <a:pt x="45641" y="55516"/>
                  </a:lnTo>
                  <a:lnTo>
                    <a:pt x="45641" y="89295"/>
                  </a:lnTo>
                  <a:lnTo>
                    <a:pt x="24383" y="89295"/>
                  </a:lnTo>
                  <a:lnTo>
                    <a:pt x="24383" y="70790"/>
                  </a:lnTo>
                  <a:lnTo>
                    <a:pt x="0" y="70790"/>
                  </a:lnTo>
                  <a:lnTo>
                    <a:pt x="0" y="55516"/>
                  </a:lnTo>
                  <a:lnTo>
                    <a:pt x="12195" y="55516"/>
                  </a:lnTo>
                  <a:lnTo>
                    <a:pt x="12195" y="15273"/>
                  </a:lnTo>
                  <a:lnTo>
                    <a:pt x="0" y="15273"/>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48" name="Shape 75148"/>
            <p:cNvSpPr>
              <a:spLocks/>
            </p:cNvSpPr>
            <p:nvPr/>
          </p:nvSpPr>
          <p:spPr bwMode="auto">
            <a:xfrm>
              <a:off x="555215" y="61679"/>
              <a:ext cx="76276" cy="98694"/>
            </a:xfrm>
            <a:custGeom>
              <a:avLst/>
              <a:gdLst>
                <a:gd name="T0" fmla="*/ 0 w 76276"/>
                <a:gd name="T1" fmla="*/ 0 h 98694"/>
                <a:gd name="T2" fmla="*/ 24377 w 76276"/>
                <a:gd name="T3" fmla="*/ 0 h 98694"/>
                <a:gd name="T4" fmla="*/ 39698 w 76276"/>
                <a:gd name="T5" fmla="*/ 43179 h 98694"/>
                <a:gd name="T6" fmla="*/ 51899 w 76276"/>
                <a:gd name="T7" fmla="*/ 0 h 98694"/>
                <a:gd name="T8" fmla="*/ 76276 w 76276"/>
                <a:gd name="T9" fmla="*/ 0 h 98694"/>
                <a:gd name="T10" fmla="*/ 51899 w 76276"/>
                <a:gd name="T11" fmla="*/ 74021 h 98694"/>
                <a:gd name="T12" fmla="*/ 51899 w 76276"/>
                <a:gd name="T13" fmla="*/ 76958 h 98694"/>
                <a:gd name="T14" fmla="*/ 48767 w 76276"/>
                <a:gd name="T15" fmla="*/ 80189 h 98694"/>
                <a:gd name="T16" fmla="*/ 48767 w 76276"/>
                <a:gd name="T17" fmla="*/ 86357 h 98694"/>
                <a:gd name="T18" fmla="*/ 45647 w 76276"/>
                <a:gd name="T19" fmla="*/ 86357 h 98694"/>
                <a:gd name="T20" fmla="*/ 45647 w 76276"/>
                <a:gd name="T21" fmla="*/ 89295 h 98694"/>
                <a:gd name="T22" fmla="*/ 42515 w 76276"/>
                <a:gd name="T23" fmla="*/ 89295 h 98694"/>
                <a:gd name="T24" fmla="*/ 42515 w 76276"/>
                <a:gd name="T25" fmla="*/ 92526 h 98694"/>
                <a:gd name="T26" fmla="*/ 39698 w 76276"/>
                <a:gd name="T27" fmla="*/ 95463 h 98694"/>
                <a:gd name="T28" fmla="*/ 36578 w 76276"/>
                <a:gd name="T29" fmla="*/ 95463 h 98694"/>
                <a:gd name="T30" fmla="*/ 33446 w 76276"/>
                <a:gd name="T31" fmla="*/ 98694 h 98694"/>
                <a:gd name="T32" fmla="*/ 24377 w 76276"/>
                <a:gd name="T33" fmla="*/ 98694 h 98694"/>
                <a:gd name="T34" fmla="*/ 21257 w 76276"/>
                <a:gd name="T35" fmla="*/ 98694 h 98694"/>
                <a:gd name="T36" fmla="*/ 18125 w 76276"/>
                <a:gd name="T37" fmla="*/ 98694 h 98694"/>
                <a:gd name="T38" fmla="*/ 15005 w 76276"/>
                <a:gd name="T39" fmla="*/ 95463 h 98694"/>
                <a:gd name="T40" fmla="*/ 12189 w 76276"/>
                <a:gd name="T41" fmla="*/ 95463 h 98694"/>
                <a:gd name="T42" fmla="*/ 12189 w 76276"/>
                <a:gd name="T43" fmla="*/ 83127 h 98694"/>
                <a:gd name="T44" fmla="*/ 15005 w 76276"/>
                <a:gd name="T45" fmla="*/ 83127 h 98694"/>
                <a:gd name="T46" fmla="*/ 18125 w 76276"/>
                <a:gd name="T47" fmla="*/ 83127 h 98694"/>
                <a:gd name="T48" fmla="*/ 21257 w 76276"/>
                <a:gd name="T49" fmla="*/ 83127 h 98694"/>
                <a:gd name="T50" fmla="*/ 24377 w 76276"/>
                <a:gd name="T51" fmla="*/ 83127 h 98694"/>
                <a:gd name="T52" fmla="*/ 24377 w 76276"/>
                <a:gd name="T53" fmla="*/ 80189 h 98694"/>
                <a:gd name="T54" fmla="*/ 27509 w 76276"/>
                <a:gd name="T55" fmla="*/ 76958 h 98694"/>
                <a:gd name="T56" fmla="*/ 27509 w 76276"/>
                <a:gd name="T57" fmla="*/ 74021 h 98694"/>
                <a:gd name="T58" fmla="*/ 30326 w 76276"/>
                <a:gd name="T59" fmla="*/ 70790 h 98694"/>
                <a:gd name="T60" fmla="*/ 0 w 76276"/>
                <a:gd name="T61" fmla="*/ 0 h 98694"/>
                <a:gd name="T62" fmla="*/ 0 w 76276"/>
                <a:gd name="T63" fmla="*/ 0 h 98694"/>
                <a:gd name="T64" fmla="*/ 76276 w 76276"/>
                <a:gd name="T65" fmla="*/ 98694 h 98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76276" h="98694">
                  <a:moveTo>
                    <a:pt x="0" y="0"/>
                  </a:moveTo>
                  <a:lnTo>
                    <a:pt x="24377" y="0"/>
                  </a:lnTo>
                  <a:lnTo>
                    <a:pt x="39698" y="43179"/>
                  </a:lnTo>
                  <a:lnTo>
                    <a:pt x="51899" y="0"/>
                  </a:lnTo>
                  <a:lnTo>
                    <a:pt x="76276" y="0"/>
                  </a:lnTo>
                  <a:lnTo>
                    <a:pt x="51899" y="74021"/>
                  </a:lnTo>
                  <a:lnTo>
                    <a:pt x="51899" y="76958"/>
                  </a:lnTo>
                  <a:lnTo>
                    <a:pt x="48767" y="80189"/>
                  </a:lnTo>
                  <a:lnTo>
                    <a:pt x="48767" y="86357"/>
                  </a:lnTo>
                  <a:lnTo>
                    <a:pt x="45647" y="86357"/>
                  </a:lnTo>
                  <a:lnTo>
                    <a:pt x="45647" y="89295"/>
                  </a:lnTo>
                  <a:lnTo>
                    <a:pt x="42515" y="89295"/>
                  </a:lnTo>
                  <a:lnTo>
                    <a:pt x="42515" y="92526"/>
                  </a:lnTo>
                  <a:lnTo>
                    <a:pt x="39698" y="95463"/>
                  </a:lnTo>
                  <a:lnTo>
                    <a:pt x="36578" y="95463"/>
                  </a:lnTo>
                  <a:lnTo>
                    <a:pt x="33446" y="98694"/>
                  </a:lnTo>
                  <a:lnTo>
                    <a:pt x="24377" y="98694"/>
                  </a:lnTo>
                  <a:lnTo>
                    <a:pt x="21257" y="98694"/>
                  </a:lnTo>
                  <a:lnTo>
                    <a:pt x="18125" y="98694"/>
                  </a:lnTo>
                  <a:lnTo>
                    <a:pt x="15005" y="95463"/>
                  </a:lnTo>
                  <a:lnTo>
                    <a:pt x="12189" y="95463"/>
                  </a:lnTo>
                  <a:lnTo>
                    <a:pt x="12189" y="83127"/>
                  </a:lnTo>
                  <a:lnTo>
                    <a:pt x="15005" y="83127"/>
                  </a:lnTo>
                  <a:lnTo>
                    <a:pt x="18125" y="83127"/>
                  </a:lnTo>
                  <a:lnTo>
                    <a:pt x="21257" y="83127"/>
                  </a:lnTo>
                  <a:lnTo>
                    <a:pt x="24377" y="83127"/>
                  </a:lnTo>
                  <a:lnTo>
                    <a:pt x="24377" y="80189"/>
                  </a:lnTo>
                  <a:lnTo>
                    <a:pt x="27509" y="76958"/>
                  </a:lnTo>
                  <a:lnTo>
                    <a:pt x="27509" y="74021"/>
                  </a:lnTo>
                  <a:lnTo>
                    <a:pt x="30326" y="70790"/>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49" name="Shape 75149"/>
            <p:cNvSpPr>
              <a:spLocks/>
            </p:cNvSpPr>
            <p:nvPr/>
          </p:nvSpPr>
          <p:spPr bwMode="auto">
            <a:xfrm>
              <a:off x="640560" y="61679"/>
              <a:ext cx="70024" cy="70790"/>
            </a:xfrm>
            <a:custGeom>
              <a:avLst/>
              <a:gdLst>
                <a:gd name="T0" fmla="*/ 0 w 70024"/>
                <a:gd name="T1" fmla="*/ 0 h 70790"/>
                <a:gd name="T2" fmla="*/ 70024 w 70024"/>
                <a:gd name="T3" fmla="*/ 0 h 70790"/>
                <a:gd name="T4" fmla="*/ 70024 w 70024"/>
                <a:gd name="T5" fmla="*/ 70790 h 70790"/>
                <a:gd name="T6" fmla="*/ 45647 w 70024"/>
                <a:gd name="T7" fmla="*/ 70790 h 70790"/>
                <a:gd name="T8" fmla="*/ 45647 w 70024"/>
                <a:gd name="T9" fmla="*/ 15273 h 70790"/>
                <a:gd name="T10" fmla="*/ 21257 w 70024"/>
                <a:gd name="T11" fmla="*/ 15273 h 70790"/>
                <a:gd name="T12" fmla="*/ 21257 w 70024"/>
                <a:gd name="T13" fmla="*/ 70790 h 70790"/>
                <a:gd name="T14" fmla="*/ 0 w 70024"/>
                <a:gd name="T15" fmla="*/ 70790 h 70790"/>
                <a:gd name="T16" fmla="*/ 0 w 70024"/>
                <a:gd name="T17" fmla="*/ 0 h 70790"/>
                <a:gd name="T18" fmla="*/ 0 w 70024"/>
                <a:gd name="T19" fmla="*/ 0 h 70790"/>
                <a:gd name="T20" fmla="*/ 70024 w 70024"/>
                <a:gd name="T21" fmla="*/ 70790 h 70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70024" h="70790">
                  <a:moveTo>
                    <a:pt x="0" y="0"/>
                  </a:moveTo>
                  <a:lnTo>
                    <a:pt x="70024" y="0"/>
                  </a:lnTo>
                  <a:lnTo>
                    <a:pt x="70024" y="70790"/>
                  </a:lnTo>
                  <a:lnTo>
                    <a:pt x="45647" y="70790"/>
                  </a:lnTo>
                  <a:lnTo>
                    <a:pt x="45647" y="15273"/>
                  </a:lnTo>
                  <a:lnTo>
                    <a:pt x="21257" y="15273"/>
                  </a:lnTo>
                  <a:lnTo>
                    <a:pt x="21257" y="70790"/>
                  </a:lnTo>
                  <a:lnTo>
                    <a:pt x="0" y="70790"/>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50" name="Shape 75150"/>
            <p:cNvSpPr>
              <a:spLocks/>
            </p:cNvSpPr>
            <p:nvPr/>
          </p:nvSpPr>
          <p:spPr bwMode="auto">
            <a:xfrm>
              <a:off x="725904" y="58444"/>
              <a:ext cx="36736" cy="98697"/>
            </a:xfrm>
            <a:custGeom>
              <a:avLst/>
              <a:gdLst>
                <a:gd name="T0" fmla="*/ 36578 w 36736"/>
                <a:gd name="T1" fmla="*/ 0 h 98697"/>
                <a:gd name="T2" fmla="*/ 36736 w 36736"/>
                <a:gd name="T3" fmla="*/ 0 h 98697"/>
                <a:gd name="T4" fmla="*/ 36736 w 36736"/>
                <a:gd name="T5" fmla="*/ 15573 h 98697"/>
                <a:gd name="T6" fmla="*/ 36578 w 36736"/>
                <a:gd name="T7" fmla="*/ 15573 h 98697"/>
                <a:gd name="T8" fmla="*/ 33762 w 36736"/>
                <a:gd name="T9" fmla="*/ 15573 h 98697"/>
                <a:gd name="T10" fmla="*/ 30642 w 36736"/>
                <a:gd name="T11" fmla="*/ 18507 h 98697"/>
                <a:gd name="T12" fmla="*/ 27509 w 36736"/>
                <a:gd name="T13" fmla="*/ 18507 h 98697"/>
                <a:gd name="T14" fmla="*/ 27509 w 36736"/>
                <a:gd name="T15" fmla="*/ 21742 h 98697"/>
                <a:gd name="T16" fmla="*/ 24390 w 36736"/>
                <a:gd name="T17" fmla="*/ 21742 h 98697"/>
                <a:gd name="T18" fmla="*/ 24390 w 36736"/>
                <a:gd name="T19" fmla="*/ 24677 h 98697"/>
                <a:gd name="T20" fmla="*/ 24390 w 36736"/>
                <a:gd name="T21" fmla="*/ 27911 h 98697"/>
                <a:gd name="T22" fmla="*/ 21573 w 36736"/>
                <a:gd name="T23" fmla="*/ 27911 h 98697"/>
                <a:gd name="T24" fmla="*/ 21573 w 36736"/>
                <a:gd name="T25" fmla="*/ 37015 h 98697"/>
                <a:gd name="T26" fmla="*/ 21573 w 36736"/>
                <a:gd name="T27" fmla="*/ 46414 h 98697"/>
                <a:gd name="T28" fmla="*/ 21573 w 36736"/>
                <a:gd name="T29" fmla="*/ 49352 h 98697"/>
                <a:gd name="T30" fmla="*/ 24390 w 36736"/>
                <a:gd name="T31" fmla="*/ 52582 h 98697"/>
                <a:gd name="T32" fmla="*/ 24390 w 36736"/>
                <a:gd name="T33" fmla="*/ 55520 h 98697"/>
                <a:gd name="T34" fmla="*/ 27509 w 36736"/>
                <a:gd name="T35" fmla="*/ 55520 h 98697"/>
                <a:gd name="T36" fmla="*/ 27509 w 36736"/>
                <a:gd name="T37" fmla="*/ 58751 h 98697"/>
                <a:gd name="T38" fmla="*/ 30642 w 36736"/>
                <a:gd name="T39" fmla="*/ 58751 h 98697"/>
                <a:gd name="T40" fmla="*/ 33762 w 36736"/>
                <a:gd name="T41" fmla="*/ 61688 h 98697"/>
                <a:gd name="T42" fmla="*/ 36578 w 36736"/>
                <a:gd name="T43" fmla="*/ 61688 h 98697"/>
                <a:gd name="T44" fmla="*/ 36736 w 36736"/>
                <a:gd name="T45" fmla="*/ 61688 h 98697"/>
                <a:gd name="T46" fmla="*/ 36736 w 36736"/>
                <a:gd name="T47" fmla="*/ 77256 h 98697"/>
                <a:gd name="T48" fmla="*/ 36578 w 36736"/>
                <a:gd name="T49" fmla="*/ 77256 h 98697"/>
                <a:gd name="T50" fmla="*/ 36578 w 36736"/>
                <a:gd name="T51" fmla="*/ 74025 h 98697"/>
                <a:gd name="T52" fmla="*/ 33762 w 36736"/>
                <a:gd name="T53" fmla="*/ 74025 h 98697"/>
                <a:gd name="T54" fmla="*/ 30642 w 36736"/>
                <a:gd name="T55" fmla="*/ 74025 h 98697"/>
                <a:gd name="T56" fmla="*/ 27509 w 36736"/>
                <a:gd name="T57" fmla="*/ 74025 h 98697"/>
                <a:gd name="T58" fmla="*/ 27509 w 36736"/>
                <a:gd name="T59" fmla="*/ 71087 h 98697"/>
                <a:gd name="T60" fmla="*/ 24390 w 36736"/>
                <a:gd name="T61" fmla="*/ 71087 h 98697"/>
                <a:gd name="T62" fmla="*/ 24390 w 36736"/>
                <a:gd name="T63" fmla="*/ 67857 h 98697"/>
                <a:gd name="T64" fmla="*/ 21573 w 36736"/>
                <a:gd name="T65" fmla="*/ 67857 h 98697"/>
                <a:gd name="T66" fmla="*/ 21573 w 36736"/>
                <a:gd name="T67" fmla="*/ 98697 h 98697"/>
                <a:gd name="T68" fmla="*/ 0 w 36736"/>
                <a:gd name="T69" fmla="*/ 98697 h 98697"/>
                <a:gd name="T70" fmla="*/ 0 w 36736"/>
                <a:gd name="T71" fmla="*/ 3235 h 98697"/>
                <a:gd name="T72" fmla="*/ 21573 w 36736"/>
                <a:gd name="T73" fmla="*/ 3235 h 98697"/>
                <a:gd name="T74" fmla="*/ 21573 w 36736"/>
                <a:gd name="T75" fmla="*/ 9404 h 98697"/>
                <a:gd name="T76" fmla="*/ 24390 w 36736"/>
                <a:gd name="T77" fmla="*/ 9404 h 98697"/>
                <a:gd name="T78" fmla="*/ 24390 w 36736"/>
                <a:gd name="T79" fmla="*/ 6169 h 98697"/>
                <a:gd name="T80" fmla="*/ 27509 w 36736"/>
                <a:gd name="T81" fmla="*/ 6169 h 98697"/>
                <a:gd name="T82" fmla="*/ 30642 w 36736"/>
                <a:gd name="T83" fmla="*/ 3235 h 98697"/>
                <a:gd name="T84" fmla="*/ 33762 w 36736"/>
                <a:gd name="T85" fmla="*/ 3235 h 98697"/>
                <a:gd name="T86" fmla="*/ 36578 w 36736"/>
                <a:gd name="T87" fmla="*/ 3235 h 98697"/>
                <a:gd name="T88" fmla="*/ 36578 w 36736"/>
                <a:gd name="T89" fmla="*/ 0 h 98697"/>
                <a:gd name="T90" fmla="*/ 0 w 36736"/>
                <a:gd name="T91" fmla="*/ 0 h 98697"/>
                <a:gd name="T92" fmla="*/ 36736 w 36736"/>
                <a:gd name="T93" fmla="*/ 98697 h 98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36736" h="98697">
                  <a:moveTo>
                    <a:pt x="36578" y="0"/>
                  </a:moveTo>
                  <a:lnTo>
                    <a:pt x="36736" y="0"/>
                  </a:lnTo>
                  <a:lnTo>
                    <a:pt x="36736" y="15573"/>
                  </a:lnTo>
                  <a:lnTo>
                    <a:pt x="36578" y="15573"/>
                  </a:lnTo>
                  <a:lnTo>
                    <a:pt x="33762" y="15573"/>
                  </a:lnTo>
                  <a:lnTo>
                    <a:pt x="30642" y="18507"/>
                  </a:lnTo>
                  <a:lnTo>
                    <a:pt x="27509" y="18507"/>
                  </a:lnTo>
                  <a:lnTo>
                    <a:pt x="27509" y="21742"/>
                  </a:lnTo>
                  <a:lnTo>
                    <a:pt x="24390" y="21742"/>
                  </a:lnTo>
                  <a:lnTo>
                    <a:pt x="24390" y="24677"/>
                  </a:lnTo>
                  <a:lnTo>
                    <a:pt x="24390" y="27911"/>
                  </a:lnTo>
                  <a:lnTo>
                    <a:pt x="21573" y="27911"/>
                  </a:lnTo>
                  <a:lnTo>
                    <a:pt x="21573" y="37015"/>
                  </a:lnTo>
                  <a:lnTo>
                    <a:pt x="21573" y="46414"/>
                  </a:lnTo>
                  <a:lnTo>
                    <a:pt x="21573" y="49352"/>
                  </a:lnTo>
                  <a:lnTo>
                    <a:pt x="24390" y="52582"/>
                  </a:lnTo>
                  <a:lnTo>
                    <a:pt x="24390" y="55520"/>
                  </a:lnTo>
                  <a:lnTo>
                    <a:pt x="27509" y="55520"/>
                  </a:lnTo>
                  <a:lnTo>
                    <a:pt x="27509" y="58751"/>
                  </a:lnTo>
                  <a:lnTo>
                    <a:pt x="30642" y="58751"/>
                  </a:lnTo>
                  <a:lnTo>
                    <a:pt x="33762" y="61688"/>
                  </a:lnTo>
                  <a:lnTo>
                    <a:pt x="36578" y="61688"/>
                  </a:lnTo>
                  <a:lnTo>
                    <a:pt x="36736" y="61688"/>
                  </a:lnTo>
                  <a:lnTo>
                    <a:pt x="36736" y="77256"/>
                  </a:lnTo>
                  <a:lnTo>
                    <a:pt x="36578" y="77256"/>
                  </a:lnTo>
                  <a:lnTo>
                    <a:pt x="36578" y="74025"/>
                  </a:lnTo>
                  <a:lnTo>
                    <a:pt x="33762" y="74025"/>
                  </a:lnTo>
                  <a:lnTo>
                    <a:pt x="30642" y="74025"/>
                  </a:lnTo>
                  <a:lnTo>
                    <a:pt x="27509" y="74025"/>
                  </a:lnTo>
                  <a:lnTo>
                    <a:pt x="27509" y="71087"/>
                  </a:lnTo>
                  <a:lnTo>
                    <a:pt x="24390" y="71087"/>
                  </a:lnTo>
                  <a:lnTo>
                    <a:pt x="24390" y="67857"/>
                  </a:lnTo>
                  <a:lnTo>
                    <a:pt x="21573" y="67857"/>
                  </a:lnTo>
                  <a:lnTo>
                    <a:pt x="21573" y="98697"/>
                  </a:lnTo>
                  <a:lnTo>
                    <a:pt x="0" y="98697"/>
                  </a:lnTo>
                  <a:lnTo>
                    <a:pt x="0" y="3235"/>
                  </a:lnTo>
                  <a:lnTo>
                    <a:pt x="21573" y="3235"/>
                  </a:lnTo>
                  <a:lnTo>
                    <a:pt x="21573" y="9404"/>
                  </a:lnTo>
                  <a:lnTo>
                    <a:pt x="24390" y="9404"/>
                  </a:lnTo>
                  <a:lnTo>
                    <a:pt x="24390" y="6169"/>
                  </a:lnTo>
                  <a:lnTo>
                    <a:pt x="27509" y="6169"/>
                  </a:lnTo>
                  <a:lnTo>
                    <a:pt x="30642" y="3235"/>
                  </a:lnTo>
                  <a:lnTo>
                    <a:pt x="33762" y="3235"/>
                  </a:lnTo>
                  <a:lnTo>
                    <a:pt x="36578" y="3235"/>
                  </a:lnTo>
                  <a:lnTo>
                    <a:pt x="36578"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51" name="Shape 75151"/>
            <p:cNvSpPr>
              <a:spLocks/>
            </p:cNvSpPr>
            <p:nvPr/>
          </p:nvSpPr>
          <p:spPr bwMode="auto">
            <a:xfrm>
              <a:off x="762640" y="58444"/>
              <a:ext cx="39540" cy="77256"/>
            </a:xfrm>
            <a:custGeom>
              <a:avLst/>
              <a:gdLst>
                <a:gd name="T0" fmla="*/ 0 w 39540"/>
                <a:gd name="T1" fmla="*/ 0 h 77256"/>
                <a:gd name="T2" fmla="*/ 2962 w 39540"/>
                <a:gd name="T3" fmla="*/ 0 h 77256"/>
                <a:gd name="T4" fmla="*/ 6094 w 39540"/>
                <a:gd name="T5" fmla="*/ 0 h 77256"/>
                <a:gd name="T6" fmla="*/ 12031 w 39540"/>
                <a:gd name="T7" fmla="*/ 0 h 77256"/>
                <a:gd name="T8" fmla="*/ 15163 w 39540"/>
                <a:gd name="T9" fmla="*/ 3235 h 77256"/>
                <a:gd name="T10" fmla="*/ 21415 w 39540"/>
                <a:gd name="T11" fmla="*/ 3235 h 77256"/>
                <a:gd name="T12" fmla="*/ 24219 w 39540"/>
                <a:gd name="T13" fmla="*/ 6169 h 77256"/>
                <a:gd name="T14" fmla="*/ 27352 w 39540"/>
                <a:gd name="T15" fmla="*/ 6169 h 77256"/>
                <a:gd name="T16" fmla="*/ 30471 w 39540"/>
                <a:gd name="T17" fmla="*/ 9404 h 77256"/>
                <a:gd name="T18" fmla="*/ 30471 w 39540"/>
                <a:gd name="T19" fmla="*/ 12338 h 77256"/>
                <a:gd name="T20" fmla="*/ 33604 w 39540"/>
                <a:gd name="T21" fmla="*/ 15573 h 77256"/>
                <a:gd name="T22" fmla="*/ 33604 w 39540"/>
                <a:gd name="T23" fmla="*/ 18507 h 77256"/>
                <a:gd name="T24" fmla="*/ 36420 w 39540"/>
                <a:gd name="T25" fmla="*/ 21742 h 77256"/>
                <a:gd name="T26" fmla="*/ 36420 w 39540"/>
                <a:gd name="T27" fmla="*/ 27911 h 77256"/>
                <a:gd name="T28" fmla="*/ 39540 w 39540"/>
                <a:gd name="T29" fmla="*/ 30846 h 77256"/>
                <a:gd name="T30" fmla="*/ 39540 w 39540"/>
                <a:gd name="T31" fmla="*/ 46414 h 77256"/>
                <a:gd name="T32" fmla="*/ 36420 w 39540"/>
                <a:gd name="T33" fmla="*/ 49352 h 77256"/>
                <a:gd name="T34" fmla="*/ 36420 w 39540"/>
                <a:gd name="T35" fmla="*/ 55520 h 77256"/>
                <a:gd name="T36" fmla="*/ 33604 w 39540"/>
                <a:gd name="T37" fmla="*/ 58751 h 77256"/>
                <a:gd name="T38" fmla="*/ 33604 w 39540"/>
                <a:gd name="T39" fmla="*/ 61688 h 77256"/>
                <a:gd name="T40" fmla="*/ 30471 w 39540"/>
                <a:gd name="T41" fmla="*/ 64919 h 77256"/>
                <a:gd name="T42" fmla="*/ 27352 w 39540"/>
                <a:gd name="T43" fmla="*/ 67857 h 77256"/>
                <a:gd name="T44" fmla="*/ 27352 w 39540"/>
                <a:gd name="T45" fmla="*/ 71087 h 77256"/>
                <a:gd name="T46" fmla="*/ 24219 w 39540"/>
                <a:gd name="T47" fmla="*/ 71087 h 77256"/>
                <a:gd name="T48" fmla="*/ 21415 w 39540"/>
                <a:gd name="T49" fmla="*/ 74025 h 77256"/>
                <a:gd name="T50" fmla="*/ 15163 w 39540"/>
                <a:gd name="T51" fmla="*/ 74025 h 77256"/>
                <a:gd name="T52" fmla="*/ 12031 w 39540"/>
                <a:gd name="T53" fmla="*/ 77256 h 77256"/>
                <a:gd name="T54" fmla="*/ 6094 w 39540"/>
                <a:gd name="T55" fmla="*/ 77256 h 77256"/>
                <a:gd name="T56" fmla="*/ 2962 w 39540"/>
                <a:gd name="T57" fmla="*/ 77256 h 77256"/>
                <a:gd name="T58" fmla="*/ 0 w 39540"/>
                <a:gd name="T59" fmla="*/ 77256 h 77256"/>
                <a:gd name="T60" fmla="*/ 0 w 39540"/>
                <a:gd name="T61" fmla="*/ 61688 h 77256"/>
                <a:gd name="T62" fmla="*/ 2962 w 39540"/>
                <a:gd name="T63" fmla="*/ 61688 h 77256"/>
                <a:gd name="T64" fmla="*/ 6094 w 39540"/>
                <a:gd name="T65" fmla="*/ 58751 h 77256"/>
                <a:gd name="T66" fmla="*/ 9214 w 39540"/>
                <a:gd name="T67" fmla="*/ 58751 h 77256"/>
                <a:gd name="T68" fmla="*/ 12031 w 39540"/>
                <a:gd name="T69" fmla="*/ 55520 h 77256"/>
                <a:gd name="T70" fmla="*/ 12031 w 39540"/>
                <a:gd name="T71" fmla="*/ 52582 h 77256"/>
                <a:gd name="T72" fmla="*/ 15163 w 39540"/>
                <a:gd name="T73" fmla="*/ 52582 h 77256"/>
                <a:gd name="T74" fmla="*/ 15163 w 39540"/>
                <a:gd name="T75" fmla="*/ 46414 h 77256"/>
                <a:gd name="T76" fmla="*/ 15163 w 39540"/>
                <a:gd name="T77" fmla="*/ 37015 h 77256"/>
                <a:gd name="T78" fmla="*/ 15163 w 39540"/>
                <a:gd name="T79" fmla="*/ 27911 h 77256"/>
                <a:gd name="T80" fmla="*/ 12031 w 39540"/>
                <a:gd name="T81" fmla="*/ 24677 h 77256"/>
                <a:gd name="T82" fmla="*/ 12031 w 39540"/>
                <a:gd name="T83" fmla="*/ 21742 h 77256"/>
                <a:gd name="T84" fmla="*/ 9214 w 39540"/>
                <a:gd name="T85" fmla="*/ 21742 h 77256"/>
                <a:gd name="T86" fmla="*/ 9214 w 39540"/>
                <a:gd name="T87" fmla="*/ 18507 h 77256"/>
                <a:gd name="T88" fmla="*/ 6094 w 39540"/>
                <a:gd name="T89" fmla="*/ 18507 h 77256"/>
                <a:gd name="T90" fmla="*/ 6094 w 39540"/>
                <a:gd name="T91" fmla="*/ 15573 h 77256"/>
                <a:gd name="T92" fmla="*/ 2962 w 39540"/>
                <a:gd name="T93" fmla="*/ 15573 h 77256"/>
                <a:gd name="T94" fmla="*/ 0 w 39540"/>
                <a:gd name="T95" fmla="*/ 15573 h 77256"/>
                <a:gd name="T96" fmla="*/ 0 w 39540"/>
                <a:gd name="T97" fmla="*/ 0 h 77256"/>
                <a:gd name="T98" fmla="*/ 0 w 39540"/>
                <a:gd name="T99" fmla="*/ 0 h 77256"/>
                <a:gd name="T100" fmla="*/ 39540 w 39540"/>
                <a:gd name="T101" fmla="*/ 77256 h 77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39540" h="77256">
                  <a:moveTo>
                    <a:pt x="0" y="0"/>
                  </a:moveTo>
                  <a:lnTo>
                    <a:pt x="2962" y="0"/>
                  </a:lnTo>
                  <a:lnTo>
                    <a:pt x="6094" y="0"/>
                  </a:lnTo>
                  <a:lnTo>
                    <a:pt x="12031" y="0"/>
                  </a:lnTo>
                  <a:lnTo>
                    <a:pt x="15163" y="3235"/>
                  </a:lnTo>
                  <a:lnTo>
                    <a:pt x="21415" y="3235"/>
                  </a:lnTo>
                  <a:lnTo>
                    <a:pt x="24219" y="6169"/>
                  </a:lnTo>
                  <a:lnTo>
                    <a:pt x="27352" y="6169"/>
                  </a:lnTo>
                  <a:lnTo>
                    <a:pt x="30471" y="9404"/>
                  </a:lnTo>
                  <a:lnTo>
                    <a:pt x="30471" y="12338"/>
                  </a:lnTo>
                  <a:lnTo>
                    <a:pt x="33604" y="15573"/>
                  </a:lnTo>
                  <a:lnTo>
                    <a:pt x="33604" y="18507"/>
                  </a:lnTo>
                  <a:lnTo>
                    <a:pt x="36420" y="21742"/>
                  </a:lnTo>
                  <a:lnTo>
                    <a:pt x="36420" y="27911"/>
                  </a:lnTo>
                  <a:lnTo>
                    <a:pt x="39540" y="30846"/>
                  </a:lnTo>
                  <a:lnTo>
                    <a:pt x="39540" y="46414"/>
                  </a:lnTo>
                  <a:lnTo>
                    <a:pt x="36420" y="49352"/>
                  </a:lnTo>
                  <a:lnTo>
                    <a:pt x="36420" y="55520"/>
                  </a:lnTo>
                  <a:lnTo>
                    <a:pt x="33604" y="58751"/>
                  </a:lnTo>
                  <a:lnTo>
                    <a:pt x="33604" y="61688"/>
                  </a:lnTo>
                  <a:lnTo>
                    <a:pt x="30471" y="64919"/>
                  </a:lnTo>
                  <a:lnTo>
                    <a:pt x="27352" y="67857"/>
                  </a:lnTo>
                  <a:lnTo>
                    <a:pt x="27352" y="71087"/>
                  </a:lnTo>
                  <a:lnTo>
                    <a:pt x="24219" y="71087"/>
                  </a:lnTo>
                  <a:lnTo>
                    <a:pt x="21415" y="74025"/>
                  </a:lnTo>
                  <a:lnTo>
                    <a:pt x="15163" y="74025"/>
                  </a:lnTo>
                  <a:lnTo>
                    <a:pt x="12031" y="77256"/>
                  </a:lnTo>
                  <a:lnTo>
                    <a:pt x="6094" y="77256"/>
                  </a:lnTo>
                  <a:lnTo>
                    <a:pt x="2962" y="77256"/>
                  </a:lnTo>
                  <a:lnTo>
                    <a:pt x="0" y="77256"/>
                  </a:lnTo>
                  <a:lnTo>
                    <a:pt x="0" y="61688"/>
                  </a:lnTo>
                  <a:lnTo>
                    <a:pt x="2962" y="61688"/>
                  </a:lnTo>
                  <a:lnTo>
                    <a:pt x="6094" y="58751"/>
                  </a:lnTo>
                  <a:lnTo>
                    <a:pt x="9214" y="58751"/>
                  </a:lnTo>
                  <a:lnTo>
                    <a:pt x="12031" y="55520"/>
                  </a:lnTo>
                  <a:lnTo>
                    <a:pt x="12031" y="52582"/>
                  </a:lnTo>
                  <a:lnTo>
                    <a:pt x="15163" y="52582"/>
                  </a:lnTo>
                  <a:lnTo>
                    <a:pt x="15163" y="46414"/>
                  </a:lnTo>
                  <a:lnTo>
                    <a:pt x="15163" y="37015"/>
                  </a:lnTo>
                  <a:lnTo>
                    <a:pt x="15163" y="27911"/>
                  </a:lnTo>
                  <a:lnTo>
                    <a:pt x="12031" y="24677"/>
                  </a:lnTo>
                  <a:lnTo>
                    <a:pt x="12031" y="21742"/>
                  </a:lnTo>
                  <a:lnTo>
                    <a:pt x="9214" y="21742"/>
                  </a:lnTo>
                  <a:lnTo>
                    <a:pt x="9214" y="18507"/>
                  </a:lnTo>
                  <a:lnTo>
                    <a:pt x="6094" y="18507"/>
                  </a:lnTo>
                  <a:lnTo>
                    <a:pt x="6094" y="15573"/>
                  </a:lnTo>
                  <a:lnTo>
                    <a:pt x="2962" y="15573"/>
                  </a:lnTo>
                  <a:lnTo>
                    <a:pt x="0" y="15573"/>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52" name="Shape 75152"/>
            <p:cNvSpPr>
              <a:spLocks/>
            </p:cNvSpPr>
            <p:nvPr/>
          </p:nvSpPr>
          <p:spPr bwMode="auto">
            <a:xfrm>
              <a:off x="811249" y="58444"/>
              <a:ext cx="39856" cy="77256"/>
            </a:xfrm>
            <a:custGeom>
              <a:avLst/>
              <a:gdLst>
                <a:gd name="T0" fmla="*/ 33762 w 39856"/>
                <a:gd name="T1" fmla="*/ 0 h 77256"/>
                <a:gd name="T2" fmla="*/ 39698 w 39856"/>
                <a:gd name="T3" fmla="*/ 0 h 77256"/>
                <a:gd name="T4" fmla="*/ 39856 w 39856"/>
                <a:gd name="T5" fmla="*/ 0 h 77256"/>
                <a:gd name="T6" fmla="*/ 39856 w 39856"/>
                <a:gd name="T7" fmla="*/ 15573 h 77256"/>
                <a:gd name="T8" fmla="*/ 36894 w 39856"/>
                <a:gd name="T9" fmla="*/ 15573 h 77256"/>
                <a:gd name="T10" fmla="*/ 33762 w 39856"/>
                <a:gd name="T11" fmla="*/ 15573 h 77256"/>
                <a:gd name="T12" fmla="*/ 30642 w 39856"/>
                <a:gd name="T13" fmla="*/ 15573 h 77256"/>
                <a:gd name="T14" fmla="*/ 30642 w 39856"/>
                <a:gd name="T15" fmla="*/ 18507 h 77256"/>
                <a:gd name="T16" fmla="*/ 27509 w 39856"/>
                <a:gd name="T17" fmla="*/ 18507 h 77256"/>
                <a:gd name="T18" fmla="*/ 27509 w 39856"/>
                <a:gd name="T19" fmla="*/ 21742 h 77256"/>
                <a:gd name="T20" fmla="*/ 24693 w 39856"/>
                <a:gd name="T21" fmla="*/ 24677 h 77256"/>
                <a:gd name="T22" fmla="*/ 24693 w 39856"/>
                <a:gd name="T23" fmla="*/ 27911 h 77256"/>
                <a:gd name="T24" fmla="*/ 24693 w 39856"/>
                <a:gd name="T25" fmla="*/ 30846 h 77256"/>
                <a:gd name="T26" fmla="*/ 39856 w 39856"/>
                <a:gd name="T27" fmla="*/ 30846 h 77256"/>
                <a:gd name="T28" fmla="*/ 39856 w 39856"/>
                <a:gd name="T29" fmla="*/ 43183 h 77256"/>
                <a:gd name="T30" fmla="*/ 24693 w 39856"/>
                <a:gd name="T31" fmla="*/ 43183 h 77256"/>
                <a:gd name="T32" fmla="*/ 24693 w 39856"/>
                <a:gd name="T33" fmla="*/ 46414 h 77256"/>
                <a:gd name="T34" fmla="*/ 24693 w 39856"/>
                <a:gd name="T35" fmla="*/ 49352 h 77256"/>
                <a:gd name="T36" fmla="*/ 24693 w 39856"/>
                <a:gd name="T37" fmla="*/ 52582 h 77256"/>
                <a:gd name="T38" fmla="*/ 24693 w 39856"/>
                <a:gd name="T39" fmla="*/ 55520 h 77256"/>
                <a:gd name="T40" fmla="*/ 27509 w 39856"/>
                <a:gd name="T41" fmla="*/ 55520 h 77256"/>
                <a:gd name="T42" fmla="*/ 27509 w 39856"/>
                <a:gd name="T43" fmla="*/ 58751 h 77256"/>
                <a:gd name="T44" fmla="*/ 30642 w 39856"/>
                <a:gd name="T45" fmla="*/ 58751 h 77256"/>
                <a:gd name="T46" fmla="*/ 30642 w 39856"/>
                <a:gd name="T47" fmla="*/ 61688 h 77256"/>
                <a:gd name="T48" fmla="*/ 33762 w 39856"/>
                <a:gd name="T49" fmla="*/ 61688 h 77256"/>
                <a:gd name="T50" fmla="*/ 36894 w 39856"/>
                <a:gd name="T51" fmla="*/ 61688 h 77256"/>
                <a:gd name="T52" fmla="*/ 39698 w 39856"/>
                <a:gd name="T53" fmla="*/ 61688 h 77256"/>
                <a:gd name="T54" fmla="*/ 39856 w 39856"/>
                <a:gd name="T55" fmla="*/ 61688 h 77256"/>
                <a:gd name="T56" fmla="*/ 39856 w 39856"/>
                <a:gd name="T57" fmla="*/ 77256 h 77256"/>
                <a:gd name="T58" fmla="*/ 36894 w 39856"/>
                <a:gd name="T59" fmla="*/ 77256 h 77256"/>
                <a:gd name="T60" fmla="*/ 33762 w 39856"/>
                <a:gd name="T61" fmla="*/ 77256 h 77256"/>
                <a:gd name="T62" fmla="*/ 30642 w 39856"/>
                <a:gd name="T63" fmla="*/ 77256 h 77256"/>
                <a:gd name="T64" fmla="*/ 30642 w 39856"/>
                <a:gd name="T65" fmla="*/ 74025 h 77256"/>
                <a:gd name="T66" fmla="*/ 27509 w 39856"/>
                <a:gd name="T67" fmla="*/ 74025 h 77256"/>
                <a:gd name="T68" fmla="*/ 24693 w 39856"/>
                <a:gd name="T69" fmla="*/ 74025 h 77256"/>
                <a:gd name="T70" fmla="*/ 21573 w 39856"/>
                <a:gd name="T71" fmla="*/ 74025 h 77256"/>
                <a:gd name="T72" fmla="*/ 18441 w 39856"/>
                <a:gd name="T73" fmla="*/ 74025 h 77256"/>
                <a:gd name="T74" fmla="*/ 18441 w 39856"/>
                <a:gd name="T75" fmla="*/ 71087 h 77256"/>
                <a:gd name="T76" fmla="*/ 15321 w 39856"/>
                <a:gd name="T77" fmla="*/ 71087 h 77256"/>
                <a:gd name="T78" fmla="*/ 12504 w 39856"/>
                <a:gd name="T79" fmla="*/ 67857 h 77256"/>
                <a:gd name="T80" fmla="*/ 9385 w 39856"/>
                <a:gd name="T81" fmla="*/ 64919 h 77256"/>
                <a:gd name="T82" fmla="*/ 6252 w 39856"/>
                <a:gd name="T83" fmla="*/ 61688 h 77256"/>
                <a:gd name="T84" fmla="*/ 6252 w 39856"/>
                <a:gd name="T85" fmla="*/ 58751 h 77256"/>
                <a:gd name="T86" fmla="*/ 3120 w 39856"/>
                <a:gd name="T87" fmla="*/ 58751 h 77256"/>
                <a:gd name="T88" fmla="*/ 3120 w 39856"/>
                <a:gd name="T89" fmla="*/ 52582 h 77256"/>
                <a:gd name="T90" fmla="*/ 0 w 39856"/>
                <a:gd name="T91" fmla="*/ 49352 h 77256"/>
                <a:gd name="T92" fmla="*/ 0 w 39856"/>
                <a:gd name="T93" fmla="*/ 30846 h 77256"/>
                <a:gd name="T94" fmla="*/ 3120 w 39856"/>
                <a:gd name="T95" fmla="*/ 27911 h 77256"/>
                <a:gd name="T96" fmla="*/ 3120 w 39856"/>
                <a:gd name="T97" fmla="*/ 21742 h 77256"/>
                <a:gd name="T98" fmla="*/ 6252 w 39856"/>
                <a:gd name="T99" fmla="*/ 18507 h 77256"/>
                <a:gd name="T100" fmla="*/ 9385 w 39856"/>
                <a:gd name="T101" fmla="*/ 15573 h 77256"/>
                <a:gd name="T102" fmla="*/ 9385 w 39856"/>
                <a:gd name="T103" fmla="*/ 12338 h 77256"/>
                <a:gd name="T104" fmla="*/ 12504 w 39856"/>
                <a:gd name="T105" fmla="*/ 9404 h 77256"/>
                <a:gd name="T106" fmla="*/ 15321 w 39856"/>
                <a:gd name="T107" fmla="*/ 6169 h 77256"/>
                <a:gd name="T108" fmla="*/ 18441 w 39856"/>
                <a:gd name="T109" fmla="*/ 6169 h 77256"/>
                <a:gd name="T110" fmla="*/ 21573 w 39856"/>
                <a:gd name="T111" fmla="*/ 3235 h 77256"/>
                <a:gd name="T112" fmla="*/ 30642 w 39856"/>
                <a:gd name="T113" fmla="*/ 3235 h 77256"/>
                <a:gd name="T114" fmla="*/ 33762 w 39856"/>
                <a:gd name="T115" fmla="*/ 0 h 77256"/>
                <a:gd name="T116" fmla="*/ 0 w 39856"/>
                <a:gd name="T117" fmla="*/ 0 h 77256"/>
                <a:gd name="T118" fmla="*/ 39856 w 39856"/>
                <a:gd name="T119" fmla="*/ 77256 h 77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39856" h="77256">
                  <a:moveTo>
                    <a:pt x="33762" y="0"/>
                  </a:moveTo>
                  <a:lnTo>
                    <a:pt x="39698" y="0"/>
                  </a:lnTo>
                  <a:lnTo>
                    <a:pt x="39856" y="0"/>
                  </a:lnTo>
                  <a:lnTo>
                    <a:pt x="39856" y="15573"/>
                  </a:lnTo>
                  <a:lnTo>
                    <a:pt x="36894" y="15573"/>
                  </a:lnTo>
                  <a:lnTo>
                    <a:pt x="33762" y="15573"/>
                  </a:lnTo>
                  <a:lnTo>
                    <a:pt x="30642" y="15573"/>
                  </a:lnTo>
                  <a:lnTo>
                    <a:pt x="30642" y="18507"/>
                  </a:lnTo>
                  <a:lnTo>
                    <a:pt x="27509" y="18507"/>
                  </a:lnTo>
                  <a:lnTo>
                    <a:pt x="27509" y="21742"/>
                  </a:lnTo>
                  <a:lnTo>
                    <a:pt x="24693" y="24677"/>
                  </a:lnTo>
                  <a:lnTo>
                    <a:pt x="24693" y="27911"/>
                  </a:lnTo>
                  <a:lnTo>
                    <a:pt x="24693" y="30846"/>
                  </a:lnTo>
                  <a:lnTo>
                    <a:pt x="39856" y="30846"/>
                  </a:lnTo>
                  <a:lnTo>
                    <a:pt x="39856" y="43183"/>
                  </a:lnTo>
                  <a:lnTo>
                    <a:pt x="24693" y="43183"/>
                  </a:lnTo>
                  <a:lnTo>
                    <a:pt x="24693" y="46414"/>
                  </a:lnTo>
                  <a:lnTo>
                    <a:pt x="24693" y="49352"/>
                  </a:lnTo>
                  <a:lnTo>
                    <a:pt x="24693" y="52582"/>
                  </a:lnTo>
                  <a:lnTo>
                    <a:pt x="24693" y="55520"/>
                  </a:lnTo>
                  <a:lnTo>
                    <a:pt x="27509" y="55520"/>
                  </a:lnTo>
                  <a:lnTo>
                    <a:pt x="27509" y="58751"/>
                  </a:lnTo>
                  <a:lnTo>
                    <a:pt x="30642" y="58751"/>
                  </a:lnTo>
                  <a:lnTo>
                    <a:pt x="30642" y="61688"/>
                  </a:lnTo>
                  <a:lnTo>
                    <a:pt x="33762" y="61688"/>
                  </a:lnTo>
                  <a:lnTo>
                    <a:pt x="36894" y="61688"/>
                  </a:lnTo>
                  <a:lnTo>
                    <a:pt x="39698" y="61688"/>
                  </a:lnTo>
                  <a:lnTo>
                    <a:pt x="39856" y="61688"/>
                  </a:lnTo>
                  <a:lnTo>
                    <a:pt x="39856" y="77256"/>
                  </a:lnTo>
                  <a:lnTo>
                    <a:pt x="36894" y="77256"/>
                  </a:lnTo>
                  <a:lnTo>
                    <a:pt x="33762" y="77256"/>
                  </a:lnTo>
                  <a:lnTo>
                    <a:pt x="30642" y="77256"/>
                  </a:lnTo>
                  <a:lnTo>
                    <a:pt x="30642" y="74025"/>
                  </a:lnTo>
                  <a:lnTo>
                    <a:pt x="27509" y="74025"/>
                  </a:lnTo>
                  <a:lnTo>
                    <a:pt x="24693" y="74025"/>
                  </a:lnTo>
                  <a:lnTo>
                    <a:pt x="21573" y="74025"/>
                  </a:lnTo>
                  <a:lnTo>
                    <a:pt x="18441" y="74025"/>
                  </a:lnTo>
                  <a:lnTo>
                    <a:pt x="18441" y="71087"/>
                  </a:lnTo>
                  <a:lnTo>
                    <a:pt x="15321" y="71087"/>
                  </a:lnTo>
                  <a:lnTo>
                    <a:pt x="12504" y="67857"/>
                  </a:lnTo>
                  <a:lnTo>
                    <a:pt x="9385" y="64919"/>
                  </a:lnTo>
                  <a:lnTo>
                    <a:pt x="6252" y="61688"/>
                  </a:lnTo>
                  <a:lnTo>
                    <a:pt x="6252" y="58751"/>
                  </a:lnTo>
                  <a:lnTo>
                    <a:pt x="3120" y="58751"/>
                  </a:lnTo>
                  <a:lnTo>
                    <a:pt x="3120" y="52582"/>
                  </a:lnTo>
                  <a:lnTo>
                    <a:pt x="0" y="49352"/>
                  </a:lnTo>
                  <a:lnTo>
                    <a:pt x="0" y="30846"/>
                  </a:lnTo>
                  <a:lnTo>
                    <a:pt x="3120" y="27911"/>
                  </a:lnTo>
                  <a:lnTo>
                    <a:pt x="3120" y="21742"/>
                  </a:lnTo>
                  <a:lnTo>
                    <a:pt x="6252" y="18507"/>
                  </a:lnTo>
                  <a:lnTo>
                    <a:pt x="9385" y="15573"/>
                  </a:lnTo>
                  <a:lnTo>
                    <a:pt x="9385" y="12338"/>
                  </a:lnTo>
                  <a:lnTo>
                    <a:pt x="12504" y="9404"/>
                  </a:lnTo>
                  <a:lnTo>
                    <a:pt x="15321" y="6169"/>
                  </a:lnTo>
                  <a:lnTo>
                    <a:pt x="18441" y="6169"/>
                  </a:lnTo>
                  <a:lnTo>
                    <a:pt x="21573" y="3235"/>
                  </a:lnTo>
                  <a:lnTo>
                    <a:pt x="30642" y="3235"/>
                  </a:lnTo>
                  <a:lnTo>
                    <a:pt x="33762"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53" name="Shape 75153"/>
            <p:cNvSpPr>
              <a:spLocks/>
            </p:cNvSpPr>
            <p:nvPr/>
          </p:nvSpPr>
          <p:spPr bwMode="auto">
            <a:xfrm>
              <a:off x="851105" y="111026"/>
              <a:ext cx="36420" cy="24674"/>
            </a:xfrm>
            <a:custGeom>
              <a:avLst/>
              <a:gdLst>
                <a:gd name="T0" fmla="*/ 12043 w 36420"/>
                <a:gd name="T1" fmla="*/ 0 h 24674"/>
                <a:gd name="T2" fmla="*/ 36420 w 36420"/>
                <a:gd name="T3" fmla="*/ 0 h 24674"/>
                <a:gd name="T4" fmla="*/ 36420 w 36420"/>
                <a:gd name="T5" fmla="*/ 2938 h 24674"/>
                <a:gd name="T6" fmla="*/ 33604 w 36420"/>
                <a:gd name="T7" fmla="*/ 2938 h 24674"/>
                <a:gd name="T8" fmla="*/ 33604 w 36420"/>
                <a:gd name="T9" fmla="*/ 6169 h 24674"/>
                <a:gd name="T10" fmla="*/ 33604 w 36420"/>
                <a:gd name="T11" fmla="*/ 9106 h 24674"/>
                <a:gd name="T12" fmla="*/ 30484 w 36420"/>
                <a:gd name="T13" fmla="*/ 9106 h 24674"/>
                <a:gd name="T14" fmla="*/ 30484 w 36420"/>
                <a:gd name="T15" fmla="*/ 12337 h 24674"/>
                <a:gd name="T16" fmla="*/ 27352 w 36420"/>
                <a:gd name="T17" fmla="*/ 12337 h 24674"/>
                <a:gd name="T18" fmla="*/ 27352 w 36420"/>
                <a:gd name="T19" fmla="*/ 15275 h 24674"/>
                <a:gd name="T20" fmla="*/ 24232 w 36420"/>
                <a:gd name="T21" fmla="*/ 15275 h 24674"/>
                <a:gd name="T22" fmla="*/ 24232 w 36420"/>
                <a:gd name="T23" fmla="*/ 18505 h 24674"/>
                <a:gd name="T24" fmla="*/ 18295 w 36420"/>
                <a:gd name="T25" fmla="*/ 18505 h 24674"/>
                <a:gd name="T26" fmla="*/ 18295 w 36420"/>
                <a:gd name="T27" fmla="*/ 21443 h 24674"/>
                <a:gd name="T28" fmla="*/ 9227 w 36420"/>
                <a:gd name="T29" fmla="*/ 21443 h 24674"/>
                <a:gd name="T30" fmla="*/ 6094 w 36420"/>
                <a:gd name="T31" fmla="*/ 24674 h 24674"/>
                <a:gd name="T32" fmla="*/ 0 w 36420"/>
                <a:gd name="T33" fmla="*/ 24674 h 24674"/>
                <a:gd name="T34" fmla="*/ 0 w 36420"/>
                <a:gd name="T35" fmla="*/ 9106 h 24674"/>
                <a:gd name="T36" fmla="*/ 2975 w 36420"/>
                <a:gd name="T37" fmla="*/ 9106 h 24674"/>
                <a:gd name="T38" fmla="*/ 6094 w 36420"/>
                <a:gd name="T39" fmla="*/ 9106 h 24674"/>
                <a:gd name="T40" fmla="*/ 9227 w 36420"/>
                <a:gd name="T41" fmla="*/ 9106 h 24674"/>
                <a:gd name="T42" fmla="*/ 9227 w 36420"/>
                <a:gd name="T43" fmla="*/ 6169 h 24674"/>
                <a:gd name="T44" fmla="*/ 12043 w 36420"/>
                <a:gd name="T45" fmla="*/ 6169 h 24674"/>
                <a:gd name="T46" fmla="*/ 12043 w 36420"/>
                <a:gd name="T47" fmla="*/ 2938 h 24674"/>
                <a:gd name="T48" fmla="*/ 12043 w 36420"/>
                <a:gd name="T49" fmla="*/ 0 h 24674"/>
                <a:gd name="T50" fmla="*/ 0 w 36420"/>
                <a:gd name="T51" fmla="*/ 0 h 24674"/>
                <a:gd name="T52" fmla="*/ 36420 w 36420"/>
                <a:gd name="T53" fmla="*/ 24674 h 24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6420" h="24674">
                  <a:moveTo>
                    <a:pt x="12043" y="0"/>
                  </a:moveTo>
                  <a:lnTo>
                    <a:pt x="36420" y="0"/>
                  </a:lnTo>
                  <a:lnTo>
                    <a:pt x="36420" y="2938"/>
                  </a:lnTo>
                  <a:lnTo>
                    <a:pt x="33604" y="2938"/>
                  </a:lnTo>
                  <a:lnTo>
                    <a:pt x="33604" y="6169"/>
                  </a:lnTo>
                  <a:lnTo>
                    <a:pt x="33604" y="9106"/>
                  </a:lnTo>
                  <a:lnTo>
                    <a:pt x="30484" y="9106"/>
                  </a:lnTo>
                  <a:lnTo>
                    <a:pt x="30484" y="12337"/>
                  </a:lnTo>
                  <a:lnTo>
                    <a:pt x="27352" y="12337"/>
                  </a:lnTo>
                  <a:lnTo>
                    <a:pt x="27352" y="15275"/>
                  </a:lnTo>
                  <a:lnTo>
                    <a:pt x="24232" y="15275"/>
                  </a:lnTo>
                  <a:lnTo>
                    <a:pt x="24232" y="18505"/>
                  </a:lnTo>
                  <a:lnTo>
                    <a:pt x="18295" y="18505"/>
                  </a:lnTo>
                  <a:lnTo>
                    <a:pt x="18295" y="21443"/>
                  </a:lnTo>
                  <a:lnTo>
                    <a:pt x="9227" y="21443"/>
                  </a:lnTo>
                  <a:lnTo>
                    <a:pt x="6094" y="24674"/>
                  </a:lnTo>
                  <a:lnTo>
                    <a:pt x="0" y="24674"/>
                  </a:lnTo>
                  <a:lnTo>
                    <a:pt x="0" y="9106"/>
                  </a:lnTo>
                  <a:lnTo>
                    <a:pt x="2975" y="9106"/>
                  </a:lnTo>
                  <a:lnTo>
                    <a:pt x="6094" y="9106"/>
                  </a:lnTo>
                  <a:lnTo>
                    <a:pt x="9227" y="9106"/>
                  </a:lnTo>
                  <a:lnTo>
                    <a:pt x="9227" y="6169"/>
                  </a:lnTo>
                  <a:lnTo>
                    <a:pt x="12043" y="6169"/>
                  </a:lnTo>
                  <a:lnTo>
                    <a:pt x="12043" y="2938"/>
                  </a:lnTo>
                  <a:lnTo>
                    <a:pt x="12043"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54" name="Shape 75154"/>
            <p:cNvSpPr>
              <a:spLocks/>
            </p:cNvSpPr>
            <p:nvPr/>
          </p:nvSpPr>
          <p:spPr bwMode="auto">
            <a:xfrm>
              <a:off x="851105" y="58444"/>
              <a:ext cx="36420" cy="43183"/>
            </a:xfrm>
            <a:custGeom>
              <a:avLst/>
              <a:gdLst>
                <a:gd name="T0" fmla="*/ 0 w 36420"/>
                <a:gd name="T1" fmla="*/ 0 h 43183"/>
                <a:gd name="T2" fmla="*/ 6094 w 36420"/>
                <a:gd name="T3" fmla="*/ 0 h 43183"/>
                <a:gd name="T4" fmla="*/ 9227 w 36420"/>
                <a:gd name="T5" fmla="*/ 3235 h 43183"/>
                <a:gd name="T6" fmla="*/ 15163 w 36420"/>
                <a:gd name="T7" fmla="*/ 3235 h 43183"/>
                <a:gd name="T8" fmla="*/ 21415 w 36420"/>
                <a:gd name="T9" fmla="*/ 6169 h 43183"/>
                <a:gd name="T10" fmla="*/ 24232 w 36420"/>
                <a:gd name="T11" fmla="*/ 6169 h 43183"/>
                <a:gd name="T12" fmla="*/ 24232 w 36420"/>
                <a:gd name="T13" fmla="*/ 9404 h 43183"/>
                <a:gd name="T14" fmla="*/ 27352 w 36420"/>
                <a:gd name="T15" fmla="*/ 12338 h 43183"/>
                <a:gd name="T16" fmla="*/ 30484 w 36420"/>
                <a:gd name="T17" fmla="*/ 15573 h 43183"/>
                <a:gd name="T18" fmla="*/ 30484 w 36420"/>
                <a:gd name="T19" fmla="*/ 18507 h 43183"/>
                <a:gd name="T20" fmla="*/ 33604 w 36420"/>
                <a:gd name="T21" fmla="*/ 21742 h 43183"/>
                <a:gd name="T22" fmla="*/ 33604 w 36420"/>
                <a:gd name="T23" fmla="*/ 24677 h 43183"/>
                <a:gd name="T24" fmla="*/ 36420 w 36420"/>
                <a:gd name="T25" fmla="*/ 27911 h 43183"/>
                <a:gd name="T26" fmla="*/ 36420 w 36420"/>
                <a:gd name="T27" fmla="*/ 43183 h 43183"/>
                <a:gd name="T28" fmla="*/ 0 w 36420"/>
                <a:gd name="T29" fmla="*/ 43183 h 43183"/>
                <a:gd name="T30" fmla="*/ 0 w 36420"/>
                <a:gd name="T31" fmla="*/ 30846 h 43183"/>
                <a:gd name="T32" fmla="*/ 15163 w 36420"/>
                <a:gd name="T33" fmla="*/ 30846 h 43183"/>
                <a:gd name="T34" fmla="*/ 15163 w 36420"/>
                <a:gd name="T35" fmla="*/ 27911 h 43183"/>
                <a:gd name="T36" fmla="*/ 12043 w 36420"/>
                <a:gd name="T37" fmla="*/ 27911 h 43183"/>
                <a:gd name="T38" fmla="*/ 12043 w 36420"/>
                <a:gd name="T39" fmla="*/ 24677 h 43183"/>
                <a:gd name="T40" fmla="*/ 12043 w 36420"/>
                <a:gd name="T41" fmla="*/ 21742 h 43183"/>
                <a:gd name="T42" fmla="*/ 12043 w 36420"/>
                <a:gd name="T43" fmla="*/ 18507 h 43183"/>
                <a:gd name="T44" fmla="*/ 9227 w 36420"/>
                <a:gd name="T45" fmla="*/ 18507 h 43183"/>
                <a:gd name="T46" fmla="*/ 9227 w 36420"/>
                <a:gd name="T47" fmla="*/ 15573 h 43183"/>
                <a:gd name="T48" fmla="*/ 6094 w 36420"/>
                <a:gd name="T49" fmla="*/ 15573 h 43183"/>
                <a:gd name="T50" fmla="*/ 2975 w 36420"/>
                <a:gd name="T51" fmla="*/ 15573 h 43183"/>
                <a:gd name="T52" fmla="*/ 0 w 36420"/>
                <a:gd name="T53" fmla="*/ 15573 h 43183"/>
                <a:gd name="T54" fmla="*/ 0 w 36420"/>
                <a:gd name="T55" fmla="*/ 0 h 43183"/>
                <a:gd name="T56" fmla="*/ 0 w 36420"/>
                <a:gd name="T57" fmla="*/ 0 h 43183"/>
                <a:gd name="T58" fmla="*/ 36420 w 36420"/>
                <a:gd name="T59" fmla="*/ 43183 h 43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6420" h="43183">
                  <a:moveTo>
                    <a:pt x="0" y="0"/>
                  </a:moveTo>
                  <a:lnTo>
                    <a:pt x="6094" y="0"/>
                  </a:lnTo>
                  <a:lnTo>
                    <a:pt x="9227" y="3235"/>
                  </a:lnTo>
                  <a:lnTo>
                    <a:pt x="15163" y="3235"/>
                  </a:lnTo>
                  <a:lnTo>
                    <a:pt x="21415" y="6169"/>
                  </a:lnTo>
                  <a:lnTo>
                    <a:pt x="24232" y="6169"/>
                  </a:lnTo>
                  <a:lnTo>
                    <a:pt x="24232" y="9404"/>
                  </a:lnTo>
                  <a:lnTo>
                    <a:pt x="27352" y="12338"/>
                  </a:lnTo>
                  <a:lnTo>
                    <a:pt x="30484" y="15573"/>
                  </a:lnTo>
                  <a:lnTo>
                    <a:pt x="30484" y="18507"/>
                  </a:lnTo>
                  <a:lnTo>
                    <a:pt x="33604" y="21742"/>
                  </a:lnTo>
                  <a:lnTo>
                    <a:pt x="33604" y="24677"/>
                  </a:lnTo>
                  <a:lnTo>
                    <a:pt x="36420" y="27911"/>
                  </a:lnTo>
                  <a:lnTo>
                    <a:pt x="36420" y="43183"/>
                  </a:lnTo>
                  <a:lnTo>
                    <a:pt x="0" y="43183"/>
                  </a:lnTo>
                  <a:lnTo>
                    <a:pt x="0" y="30846"/>
                  </a:lnTo>
                  <a:lnTo>
                    <a:pt x="15163" y="30846"/>
                  </a:lnTo>
                  <a:lnTo>
                    <a:pt x="15163" y="27911"/>
                  </a:lnTo>
                  <a:lnTo>
                    <a:pt x="12043" y="27911"/>
                  </a:lnTo>
                  <a:lnTo>
                    <a:pt x="12043" y="24677"/>
                  </a:lnTo>
                  <a:lnTo>
                    <a:pt x="12043" y="21742"/>
                  </a:lnTo>
                  <a:lnTo>
                    <a:pt x="12043" y="18507"/>
                  </a:lnTo>
                  <a:lnTo>
                    <a:pt x="9227" y="18507"/>
                  </a:lnTo>
                  <a:lnTo>
                    <a:pt x="9227" y="15573"/>
                  </a:lnTo>
                  <a:lnTo>
                    <a:pt x="6094" y="15573"/>
                  </a:lnTo>
                  <a:lnTo>
                    <a:pt x="2975" y="15573"/>
                  </a:lnTo>
                  <a:lnTo>
                    <a:pt x="0" y="15573"/>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55" name="Shape 75155"/>
            <p:cNvSpPr>
              <a:spLocks/>
            </p:cNvSpPr>
            <p:nvPr/>
          </p:nvSpPr>
          <p:spPr bwMode="auto">
            <a:xfrm>
              <a:off x="890658" y="61679"/>
              <a:ext cx="112854" cy="70790"/>
            </a:xfrm>
            <a:custGeom>
              <a:avLst/>
              <a:gdLst>
                <a:gd name="T0" fmla="*/ 3120 w 112854"/>
                <a:gd name="T1" fmla="*/ 0 h 70790"/>
                <a:gd name="T2" fmla="*/ 27509 w 112854"/>
                <a:gd name="T3" fmla="*/ 0 h 70790"/>
                <a:gd name="T4" fmla="*/ 45950 w 112854"/>
                <a:gd name="T5" fmla="*/ 27611 h 70790"/>
                <a:gd name="T6" fmla="*/ 45950 w 112854"/>
                <a:gd name="T7" fmla="*/ 0 h 70790"/>
                <a:gd name="T8" fmla="*/ 67207 w 112854"/>
                <a:gd name="T9" fmla="*/ 0 h 70790"/>
                <a:gd name="T10" fmla="*/ 67207 w 112854"/>
                <a:gd name="T11" fmla="*/ 27611 h 70790"/>
                <a:gd name="T12" fmla="*/ 85345 w 112854"/>
                <a:gd name="T13" fmla="*/ 0 h 70790"/>
                <a:gd name="T14" fmla="*/ 110038 w 112854"/>
                <a:gd name="T15" fmla="*/ 0 h 70790"/>
                <a:gd name="T16" fmla="*/ 82528 w 112854"/>
                <a:gd name="T17" fmla="*/ 33780 h 70790"/>
                <a:gd name="T18" fmla="*/ 112854 w 112854"/>
                <a:gd name="T19" fmla="*/ 70790 h 70790"/>
                <a:gd name="T20" fmla="*/ 85345 w 112854"/>
                <a:gd name="T21" fmla="*/ 70790 h 70790"/>
                <a:gd name="T22" fmla="*/ 67207 w 112854"/>
                <a:gd name="T23" fmla="*/ 39948 h 70790"/>
                <a:gd name="T24" fmla="*/ 67207 w 112854"/>
                <a:gd name="T25" fmla="*/ 70790 h 70790"/>
                <a:gd name="T26" fmla="*/ 45950 w 112854"/>
                <a:gd name="T27" fmla="*/ 70790 h 70790"/>
                <a:gd name="T28" fmla="*/ 45950 w 112854"/>
                <a:gd name="T29" fmla="*/ 39948 h 70790"/>
                <a:gd name="T30" fmla="*/ 27509 w 112854"/>
                <a:gd name="T31" fmla="*/ 70790 h 70790"/>
                <a:gd name="T32" fmla="*/ 0 w 112854"/>
                <a:gd name="T33" fmla="*/ 70790 h 70790"/>
                <a:gd name="T34" fmla="*/ 30629 w 112854"/>
                <a:gd name="T35" fmla="*/ 33780 h 70790"/>
                <a:gd name="T36" fmla="*/ 3120 w 112854"/>
                <a:gd name="T37" fmla="*/ 0 h 70790"/>
                <a:gd name="T38" fmla="*/ 0 w 112854"/>
                <a:gd name="T39" fmla="*/ 0 h 70790"/>
                <a:gd name="T40" fmla="*/ 112854 w 112854"/>
                <a:gd name="T41" fmla="*/ 70790 h 70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12854" h="70790">
                  <a:moveTo>
                    <a:pt x="3120" y="0"/>
                  </a:moveTo>
                  <a:lnTo>
                    <a:pt x="27509" y="0"/>
                  </a:lnTo>
                  <a:lnTo>
                    <a:pt x="45950" y="27611"/>
                  </a:lnTo>
                  <a:lnTo>
                    <a:pt x="45950" y="0"/>
                  </a:lnTo>
                  <a:lnTo>
                    <a:pt x="67207" y="0"/>
                  </a:lnTo>
                  <a:lnTo>
                    <a:pt x="67207" y="27611"/>
                  </a:lnTo>
                  <a:lnTo>
                    <a:pt x="85345" y="0"/>
                  </a:lnTo>
                  <a:lnTo>
                    <a:pt x="110038" y="0"/>
                  </a:lnTo>
                  <a:lnTo>
                    <a:pt x="82528" y="33780"/>
                  </a:lnTo>
                  <a:lnTo>
                    <a:pt x="112854" y="70790"/>
                  </a:lnTo>
                  <a:lnTo>
                    <a:pt x="85345" y="70790"/>
                  </a:lnTo>
                  <a:lnTo>
                    <a:pt x="67207" y="39948"/>
                  </a:lnTo>
                  <a:lnTo>
                    <a:pt x="67207" y="70790"/>
                  </a:lnTo>
                  <a:lnTo>
                    <a:pt x="45950" y="70790"/>
                  </a:lnTo>
                  <a:lnTo>
                    <a:pt x="45950" y="39948"/>
                  </a:lnTo>
                  <a:lnTo>
                    <a:pt x="27509" y="70790"/>
                  </a:lnTo>
                  <a:lnTo>
                    <a:pt x="0" y="70790"/>
                  </a:lnTo>
                  <a:lnTo>
                    <a:pt x="30629" y="33780"/>
                  </a:lnTo>
                  <a:lnTo>
                    <a:pt x="312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56" name="Shape 75156"/>
            <p:cNvSpPr>
              <a:spLocks/>
            </p:cNvSpPr>
            <p:nvPr/>
          </p:nvSpPr>
          <p:spPr bwMode="auto">
            <a:xfrm>
              <a:off x="1000695" y="61679"/>
              <a:ext cx="45641" cy="89295"/>
            </a:xfrm>
            <a:custGeom>
              <a:avLst/>
              <a:gdLst>
                <a:gd name="T0" fmla="*/ 21257 w 45641"/>
                <a:gd name="T1" fmla="*/ 0 h 89295"/>
                <a:gd name="T2" fmla="*/ 45641 w 45641"/>
                <a:gd name="T3" fmla="*/ 0 h 89295"/>
                <a:gd name="T4" fmla="*/ 45641 w 45641"/>
                <a:gd name="T5" fmla="*/ 15273 h 89295"/>
                <a:gd name="T6" fmla="*/ 39395 w 45641"/>
                <a:gd name="T7" fmla="*/ 15273 h 89295"/>
                <a:gd name="T8" fmla="*/ 39395 w 45641"/>
                <a:gd name="T9" fmla="*/ 21442 h 89295"/>
                <a:gd name="T10" fmla="*/ 39395 w 45641"/>
                <a:gd name="T11" fmla="*/ 24676 h 89295"/>
                <a:gd name="T12" fmla="*/ 39395 w 45641"/>
                <a:gd name="T13" fmla="*/ 27611 h 89295"/>
                <a:gd name="T14" fmla="*/ 39395 w 45641"/>
                <a:gd name="T15" fmla="*/ 30846 h 89295"/>
                <a:gd name="T16" fmla="*/ 39395 w 45641"/>
                <a:gd name="T17" fmla="*/ 33780 h 89295"/>
                <a:gd name="T18" fmla="*/ 39395 w 45641"/>
                <a:gd name="T19" fmla="*/ 37011 h 89295"/>
                <a:gd name="T20" fmla="*/ 39395 w 45641"/>
                <a:gd name="T21" fmla="*/ 43179 h 89295"/>
                <a:gd name="T22" fmla="*/ 36578 w 45641"/>
                <a:gd name="T23" fmla="*/ 43179 h 89295"/>
                <a:gd name="T24" fmla="*/ 36578 w 45641"/>
                <a:gd name="T25" fmla="*/ 46117 h 89295"/>
                <a:gd name="T26" fmla="*/ 36578 w 45641"/>
                <a:gd name="T27" fmla="*/ 49347 h 89295"/>
                <a:gd name="T28" fmla="*/ 36578 w 45641"/>
                <a:gd name="T29" fmla="*/ 52285 h 89295"/>
                <a:gd name="T30" fmla="*/ 33446 w 45641"/>
                <a:gd name="T31" fmla="*/ 52285 h 89295"/>
                <a:gd name="T32" fmla="*/ 33446 w 45641"/>
                <a:gd name="T33" fmla="*/ 55516 h 89295"/>
                <a:gd name="T34" fmla="*/ 45641 w 45641"/>
                <a:gd name="T35" fmla="*/ 55516 h 89295"/>
                <a:gd name="T36" fmla="*/ 45641 w 45641"/>
                <a:gd name="T37" fmla="*/ 70790 h 89295"/>
                <a:gd name="T38" fmla="*/ 21257 w 45641"/>
                <a:gd name="T39" fmla="*/ 70790 h 89295"/>
                <a:gd name="T40" fmla="*/ 21257 w 45641"/>
                <a:gd name="T41" fmla="*/ 89295 h 89295"/>
                <a:gd name="T42" fmla="*/ 2817 w 45641"/>
                <a:gd name="T43" fmla="*/ 89295 h 89295"/>
                <a:gd name="T44" fmla="*/ 0 w 45641"/>
                <a:gd name="T45" fmla="*/ 55516 h 89295"/>
                <a:gd name="T46" fmla="*/ 9069 w 45641"/>
                <a:gd name="T47" fmla="*/ 55516 h 89295"/>
                <a:gd name="T48" fmla="*/ 12189 w 45641"/>
                <a:gd name="T49" fmla="*/ 55516 h 89295"/>
                <a:gd name="T50" fmla="*/ 12189 w 45641"/>
                <a:gd name="T51" fmla="*/ 49347 h 89295"/>
                <a:gd name="T52" fmla="*/ 15005 w 45641"/>
                <a:gd name="T53" fmla="*/ 46117 h 89295"/>
                <a:gd name="T54" fmla="*/ 15005 w 45641"/>
                <a:gd name="T55" fmla="*/ 43179 h 89295"/>
                <a:gd name="T56" fmla="*/ 18137 w 45641"/>
                <a:gd name="T57" fmla="*/ 39948 h 89295"/>
                <a:gd name="T58" fmla="*/ 18137 w 45641"/>
                <a:gd name="T59" fmla="*/ 27611 h 89295"/>
                <a:gd name="T60" fmla="*/ 21257 w 45641"/>
                <a:gd name="T61" fmla="*/ 24676 h 89295"/>
                <a:gd name="T62" fmla="*/ 21257 w 45641"/>
                <a:gd name="T63" fmla="*/ 0 h 89295"/>
                <a:gd name="T64" fmla="*/ 0 w 45641"/>
                <a:gd name="T65" fmla="*/ 0 h 89295"/>
                <a:gd name="T66" fmla="*/ 45641 w 45641"/>
                <a:gd name="T67" fmla="*/ 89295 h 89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45641" h="89295">
                  <a:moveTo>
                    <a:pt x="21257" y="0"/>
                  </a:moveTo>
                  <a:lnTo>
                    <a:pt x="45641" y="0"/>
                  </a:lnTo>
                  <a:lnTo>
                    <a:pt x="45641" y="15273"/>
                  </a:lnTo>
                  <a:lnTo>
                    <a:pt x="39395" y="15273"/>
                  </a:lnTo>
                  <a:lnTo>
                    <a:pt x="39395" y="21442"/>
                  </a:lnTo>
                  <a:lnTo>
                    <a:pt x="39395" y="24676"/>
                  </a:lnTo>
                  <a:lnTo>
                    <a:pt x="39395" y="27611"/>
                  </a:lnTo>
                  <a:lnTo>
                    <a:pt x="39395" y="30846"/>
                  </a:lnTo>
                  <a:lnTo>
                    <a:pt x="39395" y="33780"/>
                  </a:lnTo>
                  <a:lnTo>
                    <a:pt x="39395" y="37011"/>
                  </a:lnTo>
                  <a:lnTo>
                    <a:pt x="39395" y="43179"/>
                  </a:lnTo>
                  <a:lnTo>
                    <a:pt x="36578" y="43179"/>
                  </a:lnTo>
                  <a:lnTo>
                    <a:pt x="36578" y="46117"/>
                  </a:lnTo>
                  <a:lnTo>
                    <a:pt x="36578" y="49347"/>
                  </a:lnTo>
                  <a:lnTo>
                    <a:pt x="36578" y="52285"/>
                  </a:lnTo>
                  <a:lnTo>
                    <a:pt x="33446" y="52285"/>
                  </a:lnTo>
                  <a:lnTo>
                    <a:pt x="33446" y="55516"/>
                  </a:lnTo>
                  <a:lnTo>
                    <a:pt x="45641" y="55516"/>
                  </a:lnTo>
                  <a:lnTo>
                    <a:pt x="45641" y="70790"/>
                  </a:lnTo>
                  <a:lnTo>
                    <a:pt x="21257" y="70790"/>
                  </a:lnTo>
                  <a:lnTo>
                    <a:pt x="21257" y="89295"/>
                  </a:lnTo>
                  <a:lnTo>
                    <a:pt x="2817" y="89295"/>
                  </a:lnTo>
                  <a:lnTo>
                    <a:pt x="0" y="55516"/>
                  </a:lnTo>
                  <a:lnTo>
                    <a:pt x="9069" y="55516"/>
                  </a:lnTo>
                  <a:lnTo>
                    <a:pt x="12189" y="55516"/>
                  </a:lnTo>
                  <a:lnTo>
                    <a:pt x="12189" y="49347"/>
                  </a:lnTo>
                  <a:lnTo>
                    <a:pt x="15005" y="46117"/>
                  </a:lnTo>
                  <a:lnTo>
                    <a:pt x="15005" y="43179"/>
                  </a:lnTo>
                  <a:lnTo>
                    <a:pt x="18137" y="39948"/>
                  </a:lnTo>
                  <a:lnTo>
                    <a:pt x="18137" y="27611"/>
                  </a:lnTo>
                  <a:lnTo>
                    <a:pt x="21257" y="24676"/>
                  </a:lnTo>
                  <a:lnTo>
                    <a:pt x="21257"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57" name="Shape 75157"/>
            <p:cNvSpPr>
              <a:spLocks/>
            </p:cNvSpPr>
            <p:nvPr/>
          </p:nvSpPr>
          <p:spPr bwMode="auto">
            <a:xfrm>
              <a:off x="1046336" y="61679"/>
              <a:ext cx="45641" cy="89295"/>
            </a:xfrm>
            <a:custGeom>
              <a:avLst/>
              <a:gdLst>
                <a:gd name="T0" fmla="*/ 0 w 45641"/>
                <a:gd name="T1" fmla="*/ 0 h 89295"/>
                <a:gd name="T2" fmla="*/ 36584 w 45641"/>
                <a:gd name="T3" fmla="*/ 0 h 89295"/>
                <a:gd name="T4" fmla="*/ 36584 w 45641"/>
                <a:gd name="T5" fmla="*/ 55516 h 89295"/>
                <a:gd name="T6" fmla="*/ 45641 w 45641"/>
                <a:gd name="T7" fmla="*/ 55516 h 89295"/>
                <a:gd name="T8" fmla="*/ 45641 w 45641"/>
                <a:gd name="T9" fmla="*/ 89295 h 89295"/>
                <a:gd name="T10" fmla="*/ 27516 w 45641"/>
                <a:gd name="T11" fmla="*/ 89295 h 89295"/>
                <a:gd name="T12" fmla="*/ 27516 w 45641"/>
                <a:gd name="T13" fmla="*/ 70790 h 89295"/>
                <a:gd name="T14" fmla="*/ 0 w 45641"/>
                <a:gd name="T15" fmla="*/ 70790 h 89295"/>
                <a:gd name="T16" fmla="*/ 0 w 45641"/>
                <a:gd name="T17" fmla="*/ 55516 h 89295"/>
                <a:gd name="T18" fmla="*/ 12195 w 45641"/>
                <a:gd name="T19" fmla="*/ 55516 h 89295"/>
                <a:gd name="T20" fmla="*/ 12195 w 45641"/>
                <a:gd name="T21" fmla="*/ 15273 h 89295"/>
                <a:gd name="T22" fmla="*/ 0 w 45641"/>
                <a:gd name="T23" fmla="*/ 15273 h 89295"/>
                <a:gd name="T24" fmla="*/ 0 w 45641"/>
                <a:gd name="T25" fmla="*/ 0 h 89295"/>
                <a:gd name="T26" fmla="*/ 0 w 45641"/>
                <a:gd name="T27" fmla="*/ 0 h 89295"/>
                <a:gd name="T28" fmla="*/ 45641 w 45641"/>
                <a:gd name="T29" fmla="*/ 89295 h 89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45641" h="89295">
                  <a:moveTo>
                    <a:pt x="0" y="0"/>
                  </a:moveTo>
                  <a:lnTo>
                    <a:pt x="36584" y="0"/>
                  </a:lnTo>
                  <a:lnTo>
                    <a:pt x="36584" y="55516"/>
                  </a:lnTo>
                  <a:lnTo>
                    <a:pt x="45641" y="55516"/>
                  </a:lnTo>
                  <a:lnTo>
                    <a:pt x="45641" y="89295"/>
                  </a:lnTo>
                  <a:lnTo>
                    <a:pt x="27516" y="89295"/>
                  </a:lnTo>
                  <a:lnTo>
                    <a:pt x="27516" y="70790"/>
                  </a:lnTo>
                  <a:lnTo>
                    <a:pt x="0" y="70790"/>
                  </a:lnTo>
                  <a:lnTo>
                    <a:pt x="0" y="55516"/>
                  </a:lnTo>
                  <a:lnTo>
                    <a:pt x="12195" y="55516"/>
                  </a:lnTo>
                  <a:lnTo>
                    <a:pt x="12195" y="15273"/>
                  </a:lnTo>
                  <a:lnTo>
                    <a:pt x="0" y="15273"/>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58" name="Shape 75158"/>
            <p:cNvSpPr>
              <a:spLocks/>
            </p:cNvSpPr>
            <p:nvPr/>
          </p:nvSpPr>
          <p:spPr bwMode="auto">
            <a:xfrm>
              <a:off x="1101361" y="58444"/>
              <a:ext cx="36578" cy="77256"/>
            </a:xfrm>
            <a:custGeom>
              <a:avLst/>
              <a:gdLst>
                <a:gd name="T0" fmla="*/ 33446 w 36578"/>
                <a:gd name="T1" fmla="*/ 0 h 77256"/>
                <a:gd name="T2" fmla="*/ 36578 w 36578"/>
                <a:gd name="T3" fmla="*/ 0 h 77256"/>
                <a:gd name="T4" fmla="*/ 36578 w 36578"/>
                <a:gd name="T5" fmla="*/ 15573 h 77256"/>
                <a:gd name="T6" fmla="*/ 36578 w 36578"/>
                <a:gd name="T7" fmla="*/ 15573 h 77256"/>
                <a:gd name="T8" fmla="*/ 33446 w 36578"/>
                <a:gd name="T9" fmla="*/ 15573 h 77256"/>
                <a:gd name="T10" fmla="*/ 30326 w 36578"/>
                <a:gd name="T11" fmla="*/ 15573 h 77256"/>
                <a:gd name="T12" fmla="*/ 27194 w 36578"/>
                <a:gd name="T13" fmla="*/ 18507 h 77256"/>
                <a:gd name="T14" fmla="*/ 24390 w 36578"/>
                <a:gd name="T15" fmla="*/ 21742 h 77256"/>
                <a:gd name="T16" fmla="*/ 24390 w 36578"/>
                <a:gd name="T17" fmla="*/ 24677 h 77256"/>
                <a:gd name="T18" fmla="*/ 21257 w 36578"/>
                <a:gd name="T19" fmla="*/ 24677 h 77256"/>
                <a:gd name="T20" fmla="*/ 21257 w 36578"/>
                <a:gd name="T21" fmla="*/ 27911 h 77256"/>
                <a:gd name="T22" fmla="*/ 21257 w 36578"/>
                <a:gd name="T23" fmla="*/ 30846 h 77256"/>
                <a:gd name="T24" fmla="*/ 36578 w 36578"/>
                <a:gd name="T25" fmla="*/ 30846 h 77256"/>
                <a:gd name="T26" fmla="*/ 36578 w 36578"/>
                <a:gd name="T27" fmla="*/ 43183 h 77256"/>
                <a:gd name="T28" fmla="*/ 21257 w 36578"/>
                <a:gd name="T29" fmla="*/ 43183 h 77256"/>
                <a:gd name="T30" fmla="*/ 21257 w 36578"/>
                <a:gd name="T31" fmla="*/ 46414 h 77256"/>
                <a:gd name="T32" fmla="*/ 21257 w 36578"/>
                <a:gd name="T33" fmla="*/ 49352 h 77256"/>
                <a:gd name="T34" fmla="*/ 24390 w 36578"/>
                <a:gd name="T35" fmla="*/ 52582 h 77256"/>
                <a:gd name="T36" fmla="*/ 24390 w 36578"/>
                <a:gd name="T37" fmla="*/ 55520 h 77256"/>
                <a:gd name="T38" fmla="*/ 27194 w 36578"/>
                <a:gd name="T39" fmla="*/ 58751 h 77256"/>
                <a:gd name="T40" fmla="*/ 30326 w 36578"/>
                <a:gd name="T41" fmla="*/ 61688 h 77256"/>
                <a:gd name="T42" fmla="*/ 33446 w 36578"/>
                <a:gd name="T43" fmla="*/ 61688 h 77256"/>
                <a:gd name="T44" fmla="*/ 36578 w 36578"/>
                <a:gd name="T45" fmla="*/ 61688 h 77256"/>
                <a:gd name="T46" fmla="*/ 36578 w 36578"/>
                <a:gd name="T47" fmla="*/ 61688 h 77256"/>
                <a:gd name="T48" fmla="*/ 36578 w 36578"/>
                <a:gd name="T49" fmla="*/ 77256 h 77256"/>
                <a:gd name="T50" fmla="*/ 36578 w 36578"/>
                <a:gd name="T51" fmla="*/ 77256 h 77256"/>
                <a:gd name="T52" fmla="*/ 33446 w 36578"/>
                <a:gd name="T53" fmla="*/ 77256 h 77256"/>
                <a:gd name="T54" fmla="*/ 30326 w 36578"/>
                <a:gd name="T55" fmla="*/ 77256 h 77256"/>
                <a:gd name="T56" fmla="*/ 27194 w 36578"/>
                <a:gd name="T57" fmla="*/ 77256 h 77256"/>
                <a:gd name="T58" fmla="*/ 27194 w 36578"/>
                <a:gd name="T59" fmla="*/ 74025 h 77256"/>
                <a:gd name="T60" fmla="*/ 24390 w 36578"/>
                <a:gd name="T61" fmla="*/ 74025 h 77256"/>
                <a:gd name="T62" fmla="*/ 21257 w 36578"/>
                <a:gd name="T63" fmla="*/ 74025 h 77256"/>
                <a:gd name="T64" fmla="*/ 18137 w 36578"/>
                <a:gd name="T65" fmla="*/ 74025 h 77256"/>
                <a:gd name="T66" fmla="*/ 15005 w 36578"/>
                <a:gd name="T67" fmla="*/ 71087 h 77256"/>
                <a:gd name="T68" fmla="*/ 12188 w 36578"/>
                <a:gd name="T69" fmla="*/ 71087 h 77256"/>
                <a:gd name="T70" fmla="*/ 12188 w 36578"/>
                <a:gd name="T71" fmla="*/ 67857 h 77256"/>
                <a:gd name="T72" fmla="*/ 9069 w 36578"/>
                <a:gd name="T73" fmla="*/ 67857 h 77256"/>
                <a:gd name="T74" fmla="*/ 9069 w 36578"/>
                <a:gd name="T75" fmla="*/ 64919 h 77256"/>
                <a:gd name="T76" fmla="*/ 5936 w 36578"/>
                <a:gd name="T77" fmla="*/ 64919 h 77256"/>
                <a:gd name="T78" fmla="*/ 5936 w 36578"/>
                <a:gd name="T79" fmla="*/ 61688 h 77256"/>
                <a:gd name="T80" fmla="*/ 2817 w 36578"/>
                <a:gd name="T81" fmla="*/ 58751 h 77256"/>
                <a:gd name="T82" fmla="*/ 0 w 36578"/>
                <a:gd name="T83" fmla="*/ 55520 h 77256"/>
                <a:gd name="T84" fmla="*/ 0 w 36578"/>
                <a:gd name="T85" fmla="*/ 24677 h 77256"/>
                <a:gd name="T86" fmla="*/ 2817 w 36578"/>
                <a:gd name="T87" fmla="*/ 21742 h 77256"/>
                <a:gd name="T88" fmla="*/ 2817 w 36578"/>
                <a:gd name="T89" fmla="*/ 18507 h 77256"/>
                <a:gd name="T90" fmla="*/ 5936 w 36578"/>
                <a:gd name="T91" fmla="*/ 15573 h 77256"/>
                <a:gd name="T92" fmla="*/ 9069 w 36578"/>
                <a:gd name="T93" fmla="*/ 12338 h 77256"/>
                <a:gd name="T94" fmla="*/ 12188 w 36578"/>
                <a:gd name="T95" fmla="*/ 9404 h 77256"/>
                <a:gd name="T96" fmla="*/ 15005 w 36578"/>
                <a:gd name="T97" fmla="*/ 6169 h 77256"/>
                <a:gd name="T98" fmla="*/ 18137 w 36578"/>
                <a:gd name="T99" fmla="*/ 6169 h 77256"/>
                <a:gd name="T100" fmla="*/ 21257 w 36578"/>
                <a:gd name="T101" fmla="*/ 3235 h 77256"/>
                <a:gd name="T102" fmla="*/ 27194 w 36578"/>
                <a:gd name="T103" fmla="*/ 3235 h 77256"/>
                <a:gd name="T104" fmla="*/ 33446 w 36578"/>
                <a:gd name="T105" fmla="*/ 0 h 77256"/>
                <a:gd name="T106" fmla="*/ 0 w 36578"/>
                <a:gd name="T107" fmla="*/ 0 h 77256"/>
                <a:gd name="T108" fmla="*/ 36578 w 36578"/>
                <a:gd name="T109" fmla="*/ 77256 h 77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36578" h="77256">
                  <a:moveTo>
                    <a:pt x="33446" y="0"/>
                  </a:moveTo>
                  <a:lnTo>
                    <a:pt x="36578" y="0"/>
                  </a:lnTo>
                  <a:lnTo>
                    <a:pt x="36578" y="15573"/>
                  </a:lnTo>
                  <a:lnTo>
                    <a:pt x="36578" y="15573"/>
                  </a:lnTo>
                  <a:lnTo>
                    <a:pt x="33446" y="15573"/>
                  </a:lnTo>
                  <a:lnTo>
                    <a:pt x="30326" y="15573"/>
                  </a:lnTo>
                  <a:lnTo>
                    <a:pt x="27194" y="18507"/>
                  </a:lnTo>
                  <a:lnTo>
                    <a:pt x="24390" y="21742"/>
                  </a:lnTo>
                  <a:lnTo>
                    <a:pt x="24390" y="24677"/>
                  </a:lnTo>
                  <a:lnTo>
                    <a:pt x="21257" y="24677"/>
                  </a:lnTo>
                  <a:lnTo>
                    <a:pt x="21257" y="27911"/>
                  </a:lnTo>
                  <a:lnTo>
                    <a:pt x="21257" y="30846"/>
                  </a:lnTo>
                  <a:lnTo>
                    <a:pt x="36578" y="30846"/>
                  </a:lnTo>
                  <a:lnTo>
                    <a:pt x="36578" y="43183"/>
                  </a:lnTo>
                  <a:lnTo>
                    <a:pt x="21257" y="43183"/>
                  </a:lnTo>
                  <a:lnTo>
                    <a:pt x="21257" y="46414"/>
                  </a:lnTo>
                  <a:lnTo>
                    <a:pt x="21257" y="49352"/>
                  </a:lnTo>
                  <a:lnTo>
                    <a:pt x="24390" y="52582"/>
                  </a:lnTo>
                  <a:lnTo>
                    <a:pt x="24390" y="55520"/>
                  </a:lnTo>
                  <a:lnTo>
                    <a:pt x="27194" y="58751"/>
                  </a:lnTo>
                  <a:lnTo>
                    <a:pt x="30326" y="61688"/>
                  </a:lnTo>
                  <a:lnTo>
                    <a:pt x="33446" y="61688"/>
                  </a:lnTo>
                  <a:lnTo>
                    <a:pt x="36578" y="61688"/>
                  </a:lnTo>
                  <a:lnTo>
                    <a:pt x="36578" y="61688"/>
                  </a:lnTo>
                  <a:lnTo>
                    <a:pt x="36578" y="77256"/>
                  </a:lnTo>
                  <a:lnTo>
                    <a:pt x="36578" y="77256"/>
                  </a:lnTo>
                  <a:lnTo>
                    <a:pt x="33446" y="77256"/>
                  </a:lnTo>
                  <a:lnTo>
                    <a:pt x="30326" y="77256"/>
                  </a:lnTo>
                  <a:lnTo>
                    <a:pt x="27194" y="77256"/>
                  </a:lnTo>
                  <a:lnTo>
                    <a:pt x="27194" y="74025"/>
                  </a:lnTo>
                  <a:lnTo>
                    <a:pt x="24390" y="74025"/>
                  </a:lnTo>
                  <a:lnTo>
                    <a:pt x="21257" y="74025"/>
                  </a:lnTo>
                  <a:lnTo>
                    <a:pt x="18137" y="74025"/>
                  </a:lnTo>
                  <a:lnTo>
                    <a:pt x="15005" y="71087"/>
                  </a:lnTo>
                  <a:lnTo>
                    <a:pt x="12188" y="71087"/>
                  </a:lnTo>
                  <a:lnTo>
                    <a:pt x="12188" y="67857"/>
                  </a:lnTo>
                  <a:lnTo>
                    <a:pt x="9069" y="67857"/>
                  </a:lnTo>
                  <a:lnTo>
                    <a:pt x="9069" y="64919"/>
                  </a:lnTo>
                  <a:lnTo>
                    <a:pt x="5936" y="64919"/>
                  </a:lnTo>
                  <a:lnTo>
                    <a:pt x="5936" y="61688"/>
                  </a:lnTo>
                  <a:lnTo>
                    <a:pt x="2817" y="58751"/>
                  </a:lnTo>
                  <a:lnTo>
                    <a:pt x="0" y="55520"/>
                  </a:lnTo>
                  <a:lnTo>
                    <a:pt x="0" y="24677"/>
                  </a:lnTo>
                  <a:lnTo>
                    <a:pt x="2817" y="21742"/>
                  </a:lnTo>
                  <a:lnTo>
                    <a:pt x="2817" y="18507"/>
                  </a:lnTo>
                  <a:lnTo>
                    <a:pt x="5936" y="15573"/>
                  </a:lnTo>
                  <a:lnTo>
                    <a:pt x="9069" y="12338"/>
                  </a:lnTo>
                  <a:lnTo>
                    <a:pt x="12188" y="9404"/>
                  </a:lnTo>
                  <a:lnTo>
                    <a:pt x="15005" y="6169"/>
                  </a:lnTo>
                  <a:lnTo>
                    <a:pt x="18137" y="6169"/>
                  </a:lnTo>
                  <a:lnTo>
                    <a:pt x="21257" y="3235"/>
                  </a:lnTo>
                  <a:lnTo>
                    <a:pt x="27194" y="3235"/>
                  </a:lnTo>
                  <a:lnTo>
                    <a:pt x="33446"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59" name="Shape 75159"/>
            <p:cNvSpPr>
              <a:spLocks/>
            </p:cNvSpPr>
            <p:nvPr/>
          </p:nvSpPr>
          <p:spPr bwMode="auto">
            <a:xfrm>
              <a:off x="1137939" y="111026"/>
              <a:ext cx="36578" cy="24674"/>
            </a:xfrm>
            <a:custGeom>
              <a:avLst/>
              <a:gdLst>
                <a:gd name="T0" fmla="*/ 15321 w 36578"/>
                <a:gd name="T1" fmla="*/ 0 h 24674"/>
                <a:gd name="T2" fmla="*/ 36578 w 36578"/>
                <a:gd name="T3" fmla="*/ 0 h 24674"/>
                <a:gd name="T4" fmla="*/ 36578 w 36578"/>
                <a:gd name="T5" fmla="*/ 2938 h 24674"/>
                <a:gd name="T6" fmla="*/ 36578 w 36578"/>
                <a:gd name="T7" fmla="*/ 6169 h 24674"/>
                <a:gd name="T8" fmla="*/ 33446 w 36578"/>
                <a:gd name="T9" fmla="*/ 6169 h 24674"/>
                <a:gd name="T10" fmla="*/ 33446 w 36578"/>
                <a:gd name="T11" fmla="*/ 9106 h 24674"/>
                <a:gd name="T12" fmla="*/ 33446 w 36578"/>
                <a:gd name="T13" fmla="*/ 12337 h 24674"/>
                <a:gd name="T14" fmla="*/ 30326 w 36578"/>
                <a:gd name="T15" fmla="*/ 12337 h 24674"/>
                <a:gd name="T16" fmla="*/ 27509 w 36578"/>
                <a:gd name="T17" fmla="*/ 15275 h 24674"/>
                <a:gd name="T18" fmla="*/ 24377 w 36578"/>
                <a:gd name="T19" fmla="*/ 18505 h 24674"/>
                <a:gd name="T20" fmla="*/ 21257 w 36578"/>
                <a:gd name="T21" fmla="*/ 18505 h 24674"/>
                <a:gd name="T22" fmla="*/ 18125 w 36578"/>
                <a:gd name="T23" fmla="*/ 21443 h 24674"/>
                <a:gd name="T24" fmla="*/ 15321 w 36578"/>
                <a:gd name="T25" fmla="*/ 21443 h 24674"/>
                <a:gd name="T26" fmla="*/ 12188 w 36578"/>
                <a:gd name="T27" fmla="*/ 21443 h 24674"/>
                <a:gd name="T28" fmla="*/ 9069 w 36578"/>
                <a:gd name="T29" fmla="*/ 24674 h 24674"/>
                <a:gd name="T30" fmla="*/ 0 w 36578"/>
                <a:gd name="T31" fmla="*/ 24674 h 24674"/>
                <a:gd name="T32" fmla="*/ 0 w 36578"/>
                <a:gd name="T33" fmla="*/ 9106 h 24674"/>
                <a:gd name="T34" fmla="*/ 2816 w 36578"/>
                <a:gd name="T35" fmla="*/ 9106 h 24674"/>
                <a:gd name="T36" fmla="*/ 5936 w 36578"/>
                <a:gd name="T37" fmla="*/ 9106 h 24674"/>
                <a:gd name="T38" fmla="*/ 9069 w 36578"/>
                <a:gd name="T39" fmla="*/ 9106 h 24674"/>
                <a:gd name="T40" fmla="*/ 9069 w 36578"/>
                <a:gd name="T41" fmla="*/ 6169 h 24674"/>
                <a:gd name="T42" fmla="*/ 12188 w 36578"/>
                <a:gd name="T43" fmla="*/ 6169 h 24674"/>
                <a:gd name="T44" fmla="*/ 12188 w 36578"/>
                <a:gd name="T45" fmla="*/ 2938 h 24674"/>
                <a:gd name="T46" fmla="*/ 15321 w 36578"/>
                <a:gd name="T47" fmla="*/ 2938 h 24674"/>
                <a:gd name="T48" fmla="*/ 15321 w 36578"/>
                <a:gd name="T49" fmla="*/ 0 h 24674"/>
                <a:gd name="T50" fmla="*/ 0 w 36578"/>
                <a:gd name="T51" fmla="*/ 0 h 24674"/>
                <a:gd name="T52" fmla="*/ 36578 w 36578"/>
                <a:gd name="T53" fmla="*/ 24674 h 24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6578" h="24674">
                  <a:moveTo>
                    <a:pt x="15321" y="0"/>
                  </a:moveTo>
                  <a:lnTo>
                    <a:pt x="36578" y="0"/>
                  </a:lnTo>
                  <a:lnTo>
                    <a:pt x="36578" y="2938"/>
                  </a:lnTo>
                  <a:lnTo>
                    <a:pt x="36578" y="6169"/>
                  </a:lnTo>
                  <a:lnTo>
                    <a:pt x="33446" y="6169"/>
                  </a:lnTo>
                  <a:lnTo>
                    <a:pt x="33446" y="9106"/>
                  </a:lnTo>
                  <a:lnTo>
                    <a:pt x="33446" y="12337"/>
                  </a:lnTo>
                  <a:lnTo>
                    <a:pt x="30326" y="12337"/>
                  </a:lnTo>
                  <a:lnTo>
                    <a:pt x="27509" y="15275"/>
                  </a:lnTo>
                  <a:lnTo>
                    <a:pt x="24377" y="18505"/>
                  </a:lnTo>
                  <a:lnTo>
                    <a:pt x="21257" y="18505"/>
                  </a:lnTo>
                  <a:lnTo>
                    <a:pt x="18125" y="21443"/>
                  </a:lnTo>
                  <a:lnTo>
                    <a:pt x="15321" y="21443"/>
                  </a:lnTo>
                  <a:lnTo>
                    <a:pt x="12188" y="21443"/>
                  </a:lnTo>
                  <a:lnTo>
                    <a:pt x="9069" y="24674"/>
                  </a:lnTo>
                  <a:lnTo>
                    <a:pt x="0" y="24674"/>
                  </a:lnTo>
                  <a:lnTo>
                    <a:pt x="0" y="9106"/>
                  </a:lnTo>
                  <a:lnTo>
                    <a:pt x="2816" y="9106"/>
                  </a:lnTo>
                  <a:lnTo>
                    <a:pt x="5936" y="9106"/>
                  </a:lnTo>
                  <a:lnTo>
                    <a:pt x="9069" y="9106"/>
                  </a:lnTo>
                  <a:lnTo>
                    <a:pt x="9069" y="6169"/>
                  </a:lnTo>
                  <a:lnTo>
                    <a:pt x="12188" y="6169"/>
                  </a:lnTo>
                  <a:lnTo>
                    <a:pt x="12188" y="2938"/>
                  </a:lnTo>
                  <a:lnTo>
                    <a:pt x="15321" y="2938"/>
                  </a:lnTo>
                  <a:lnTo>
                    <a:pt x="15321"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60" name="Shape 75160"/>
            <p:cNvSpPr>
              <a:spLocks/>
            </p:cNvSpPr>
            <p:nvPr/>
          </p:nvSpPr>
          <p:spPr bwMode="auto">
            <a:xfrm>
              <a:off x="1137939" y="58444"/>
              <a:ext cx="39698" cy="43183"/>
            </a:xfrm>
            <a:custGeom>
              <a:avLst/>
              <a:gdLst>
                <a:gd name="T0" fmla="*/ 0 w 39698"/>
                <a:gd name="T1" fmla="*/ 0 h 43183"/>
                <a:gd name="T2" fmla="*/ 5936 w 39698"/>
                <a:gd name="T3" fmla="*/ 0 h 43183"/>
                <a:gd name="T4" fmla="*/ 12188 w 39698"/>
                <a:gd name="T5" fmla="*/ 3235 h 43183"/>
                <a:gd name="T6" fmla="*/ 18125 w 39698"/>
                <a:gd name="T7" fmla="*/ 3235 h 43183"/>
                <a:gd name="T8" fmla="*/ 21257 w 39698"/>
                <a:gd name="T9" fmla="*/ 6169 h 43183"/>
                <a:gd name="T10" fmla="*/ 24377 w 39698"/>
                <a:gd name="T11" fmla="*/ 6169 h 43183"/>
                <a:gd name="T12" fmla="*/ 27509 w 39698"/>
                <a:gd name="T13" fmla="*/ 9404 h 43183"/>
                <a:gd name="T14" fmla="*/ 30326 w 39698"/>
                <a:gd name="T15" fmla="*/ 12338 h 43183"/>
                <a:gd name="T16" fmla="*/ 30326 w 39698"/>
                <a:gd name="T17" fmla="*/ 15573 h 43183"/>
                <a:gd name="T18" fmla="*/ 33446 w 39698"/>
                <a:gd name="T19" fmla="*/ 18507 h 43183"/>
                <a:gd name="T20" fmla="*/ 33446 w 39698"/>
                <a:gd name="T21" fmla="*/ 21742 h 43183"/>
                <a:gd name="T22" fmla="*/ 36578 w 39698"/>
                <a:gd name="T23" fmla="*/ 24677 h 43183"/>
                <a:gd name="T24" fmla="*/ 36578 w 39698"/>
                <a:gd name="T25" fmla="*/ 30846 h 43183"/>
                <a:gd name="T26" fmla="*/ 39698 w 39698"/>
                <a:gd name="T27" fmla="*/ 37015 h 43183"/>
                <a:gd name="T28" fmla="*/ 39698 w 39698"/>
                <a:gd name="T29" fmla="*/ 43183 h 43183"/>
                <a:gd name="T30" fmla="*/ 0 w 39698"/>
                <a:gd name="T31" fmla="*/ 43183 h 43183"/>
                <a:gd name="T32" fmla="*/ 0 w 39698"/>
                <a:gd name="T33" fmla="*/ 30846 h 43183"/>
                <a:gd name="T34" fmla="*/ 15321 w 39698"/>
                <a:gd name="T35" fmla="*/ 30846 h 43183"/>
                <a:gd name="T36" fmla="*/ 15321 w 39698"/>
                <a:gd name="T37" fmla="*/ 27911 h 43183"/>
                <a:gd name="T38" fmla="*/ 15321 w 39698"/>
                <a:gd name="T39" fmla="*/ 24677 h 43183"/>
                <a:gd name="T40" fmla="*/ 12188 w 39698"/>
                <a:gd name="T41" fmla="*/ 21742 h 43183"/>
                <a:gd name="T42" fmla="*/ 12188 w 39698"/>
                <a:gd name="T43" fmla="*/ 18507 h 43183"/>
                <a:gd name="T44" fmla="*/ 9069 w 39698"/>
                <a:gd name="T45" fmla="*/ 18507 h 43183"/>
                <a:gd name="T46" fmla="*/ 9069 w 39698"/>
                <a:gd name="T47" fmla="*/ 15573 h 43183"/>
                <a:gd name="T48" fmla="*/ 5936 w 39698"/>
                <a:gd name="T49" fmla="*/ 15573 h 43183"/>
                <a:gd name="T50" fmla="*/ 0 w 39698"/>
                <a:gd name="T51" fmla="*/ 15573 h 43183"/>
                <a:gd name="T52" fmla="*/ 0 w 39698"/>
                <a:gd name="T53" fmla="*/ 0 h 43183"/>
                <a:gd name="T54" fmla="*/ 0 w 39698"/>
                <a:gd name="T55" fmla="*/ 0 h 43183"/>
                <a:gd name="T56" fmla="*/ 39698 w 39698"/>
                <a:gd name="T57" fmla="*/ 43183 h 43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T54" t="T55" r="T56" b="T57"/>
              <a:pathLst>
                <a:path w="39698" h="43183">
                  <a:moveTo>
                    <a:pt x="0" y="0"/>
                  </a:moveTo>
                  <a:lnTo>
                    <a:pt x="5936" y="0"/>
                  </a:lnTo>
                  <a:lnTo>
                    <a:pt x="12188" y="3235"/>
                  </a:lnTo>
                  <a:lnTo>
                    <a:pt x="18125" y="3235"/>
                  </a:lnTo>
                  <a:lnTo>
                    <a:pt x="21257" y="6169"/>
                  </a:lnTo>
                  <a:lnTo>
                    <a:pt x="24377" y="6169"/>
                  </a:lnTo>
                  <a:lnTo>
                    <a:pt x="27509" y="9404"/>
                  </a:lnTo>
                  <a:lnTo>
                    <a:pt x="30326" y="12338"/>
                  </a:lnTo>
                  <a:lnTo>
                    <a:pt x="30326" y="15573"/>
                  </a:lnTo>
                  <a:lnTo>
                    <a:pt x="33446" y="18507"/>
                  </a:lnTo>
                  <a:lnTo>
                    <a:pt x="33446" y="21742"/>
                  </a:lnTo>
                  <a:lnTo>
                    <a:pt x="36578" y="24677"/>
                  </a:lnTo>
                  <a:lnTo>
                    <a:pt x="36578" y="30846"/>
                  </a:lnTo>
                  <a:lnTo>
                    <a:pt x="39698" y="37015"/>
                  </a:lnTo>
                  <a:lnTo>
                    <a:pt x="39698" y="43183"/>
                  </a:lnTo>
                  <a:lnTo>
                    <a:pt x="0" y="43183"/>
                  </a:lnTo>
                  <a:lnTo>
                    <a:pt x="0" y="30846"/>
                  </a:lnTo>
                  <a:lnTo>
                    <a:pt x="15321" y="30846"/>
                  </a:lnTo>
                  <a:lnTo>
                    <a:pt x="15321" y="27911"/>
                  </a:lnTo>
                  <a:lnTo>
                    <a:pt x="15321" y="24677"/>
                  </a:lnTo>
                  <a:lnTo>
                    <a:pt x="12188" y="21742"/>
                  </a:lnTo>
                  <a:lnTo>
                    <a:pt x="12188" y="18507"/>
                  </a:lnTo>
                  <a:lnTo>
                    <a:pt x="9069" y="18507"/>
                  </a:lnTo>
                  <a:lnTo>
                    <a:pt x="9069" y="15573"/>
                  </a:lnTo>
                  <a:lnTo>
                    <a:pt x="5936" y="15573"/>
                  </a:lnTo>
                  <a:lnTo>
                    <a:pt x="0" y="15573"/>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61" name="Shape 75161"/>
            <p:cNvSpPr>
              <a:spLocks/>
            </p:cNvSpPr>
            <p:nvPr/>
          </p:nvSpPr>
          <p:spPr bwMode="auto">
            <a:xfrm>
              <a:off x="1189826" y="61679"/>
              <a:ext cx="66904" cy="70790"/>
            </a:xfrm>
            <a:custGeom>
              <a:avLst/>
              <a:gdLst>
                <a:gd name="T0" fmla="*/ 0 w 66904"/>
                <a:gd name="T1" fmla="*/ 0 h 70790"/>
                <a:gd name="T2" fmla="*/ 21270 w 66904"/>
                <a:gd name="T3" fmla="*/ 0 h 70790"/>
                <a:gd name="T4" fmla="*/ 21270 w 66904"/>
                <a:gd name="T5" fmla="*/ 27611 h 70790"/>
                <a:gd name="T6" fmla="*/ 45647 w 66904"/>
                <a:gd name="T7" fmla="*/ 27611 h 70790"/>
                <a:gd name="T8" fmla="*/ 45647 w 66904"/>
                <a:gd name="T9" fmla="*/ 0 h 70790"/>
                <a:gd name="T10" fmla="*/ 66904 w 66904"/>
                <a:gd name="T11" fmla="*/ 0 h 70790"/>
                <a:gd name="T12" fmla="*/ 66904 w 66904"/>
                <a:gd name="T13" fmla="*/ 70790 h 70790"/>
                <a:gd name="T14" fmla="*/ 45647 w 66904"/>
                <a:gd name="T15" fmla="*/ 70790 h 70790"/>
                <a:gd name="T16" fmla="*/ 45647 w 66904"/>
                <a:gd name="T17" fmla="*/ 39948 h 70790"/>
                <a:gd name="T18" fmla="*/ 21270 w 66904"/>
                <a:gd name="T19" fmla="*/ 39948 h 70790"/>
                <a:gd name="T20" fmla="*/ 21270 w 66904"/>
                <a:gd name="T21" fmla="*/ 70790 h 70790"/>
                <a:gd name="T22" fmla="*/ 0 w 66904"/>
                <a:gd name="T23" fmla="*/ 70790 h 70790"/>
                <a:gd name="T24" fmla="*/ 0 w 66904"/>
                <a:gd name="T25" fmla="*/ 0 h 70790"/>
                <a:gd name="T26" fmla="*/ 0 w 66904"/>
                <a:gd name="T27" fmla="*/ 0 h 70790"/>
                <a:gd name="T28" fmla="*/ 66904 w 66904"/>
                <a:gd name="T29" fmla="*/ 70790 h 70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6904" h="70790">
                  <a:moveTo>
                    <a:pt x="0" y="0"/>
                  </a:moveTo>
                  <a:lnTo>
                    <a:pt x="21270" y="0"/>
                  </a:lnTo>
                  <a:lnTo>
                    <a:pt x="21270" y="27611"/>
                  </a:lnTo>
                  <a:lnTo>
                    <a:pt x="45647" y="27611"/>
                  </a:lnTo>
                  <a:lnTo>
                    <a:pt x="45647" y="0"/>
                  </a:lnTo>
                  <a:lnTo>
                    <a:pt x="66904" y="0"/>
                  </a:lnTo>
                  <a:lnTo>
                    <a:pt x="66904" y="70790"/>
                  </a:lnTo>
                  <a:lnTo>
                    <a:pt x="45647" y="70790"/>
                  </a:lnTo>
                  <a:lnTo>
                    <a:pt x="45647" y="39948"/>
                  </a:lnTo>
                  <a:lnTo>
                    <a:pt x="21270" y="39948"/>
                  </a:lnTo>
                  <a:lnTo>
                    <a:pt x="21270" y="70790"/>
                  </a:lnTo>
                  <a:lnTo>
                    <a:pt x="0" y="70790"/>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62" name="Shape 75162"/>
            <p:cNvSpPr>
              <a:spLocks/>
            </p:cNvSpPr>
            <p:nvPr/>
          </p:nvSpPr>
          <p:spPr bwMode="auto">
            <a:xfrm>
              <a:off x="1275120" y="61679"/>
              <a:ext cx="73258" cy="70790"/>
            </a:xfrm>
            <a:custGeom>
              <a:avLst/>
              <a:gdLst>
                <a:gd name="T0" fmla="*/ 0 w 73258"/>
                <a:gd name="T1" fmla="*/ 0 h 70790"/>
                <a:gd name="T2" fmla="*/ 21346 w 73258"/>
                <a:gd name="T3" fmla="*/ 0 h 70790"/>
                <a:gd name="T4" fmla="*/ 21346 w 73258"/>
                <a:gd name="T5" fmla="*/ 43179 h 70790"/>
                <a:gd name="T6" fmla="*/ 48880 w 73258"/>
                <a:gd name="T7" fmla="*/ 0 h 70790"/>
                <a:gd name="T8" fmla="*/ 73258 w 73258"/>
                <a:gd name="T9" fmla="*/ 0 h 70790"/>
                <a:gd name="T10" fmla="*/ 73258 w 73258"/>
                <a:gd name="T11" fmla="*/ 70790 h 70790"/>
                <a:gd name="T12" fmla="*/ 48880 w 73258"/>
                <a:gd name="T13" fmla="*/ 70790 h 70790"/>
                <a:gd name="T14" fmla="*/ 48880 w 73258"/>
                <a:gd name="T15" fmla="*/ 27611 h 70790"/>
                <a:gd name="T16" fmla="*/ 24503 w 73258"/>
                <a:gd name="T17" fmla="*/ 70790 h 70790"/>
                <a:gd name="T18" fmla="*/ 0 w 73258"/>
                <a:gd name="T19" fmla="*/ 70790 h 70790"/>
                <a:gd name="T20" fmla="*/ 0 w 73258"/>
                <a:gd name="T21" fmla="*/ 0 h 70790"/>
                <a:gd name="T22" fmla="*/ 0 w 73258"/>
                <a:gd name="T23" fmla="*/ 0 h 70790"/>
                <a:gd name="T24" fmla="*/ 73258 w 73258"/>
                <a:gd name="T25" fmla="*/ 70790 h 70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258" h="70790">
                  <a:moveTo>
                    <a:pt x="0" y="0"/>
                  </a:moveTo>
                  <a:lnTo>
                    <a:pt x="21346" y="0"/>
                  </a:lnTo>
                  <a:lnTo>
                    <a:pt x="21346" y="43179"/>
                  </a:lnTo>
                  <a:lnTo>
                    <a:pt x="48880" y="0"/>
                  </a:lnTo>
                  <a:lnTo>
                    <a:pt x="73258" y="0"/>
                  </a:lnTo>
                  <a:lnTo>
                    <a:pt x="73258" y="70790"/>
                  </a:lnTo>
                  <a:lnTo>
                    <a:pt x="48880" y="70790"/>
                  </a:lnTo>
                  <a:lnTo>
                    <a:pt x="48880" y="27611"/>
                  </a:lnTo>
                  <a:lnTo>
                    <a:pt x="24503" y="70790"/>
                  </a:lnTo>
                  <a:lnTo>
                    <a:pt x="0" y="70790"/>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63" name="Shape 75163"/>
            <p:cNvSpPr>
              <a:spLocks/>
            </p:cNvSpPr>
            <p:nvPr/>
          </p:nvSpPr>
          <p:spPr bwMode="auto">
            <a:xfrm>
              <a:off x="1360503" y="58444"/>
              <a:ext cx="39723" cy="77256"/>
            </a:xfrm>
            <a:custGeom>
              <a:avLst/>
              <a:gdLst>
                <a:gd name="T0" fmla="*/ 33471 w 39723"/>
                <a:gd name="T1" fmla="*/ 0 h 77256"/>
                <a:gd name="T2" fmla="*/ 39660 w 39723"/>
                <a:gd name="T3" fmla="*/ 0 h 77256"/>
                <a:gd name="T4" fmla="*/ 39723 w 39723"/>
                <a:gd name="T5" fmla="*/ 0 h 77256"/>
                <a:gd name="T6" fmla="*/ 39723 w 39723"/>
                <a:gd name="T7" fmla="*/ 15573 h 77256"/>
                <a:gd name="T8" fmla="*/ 36629 w 39723"/>
                <a:gd name="T9" fmla="*/ 15573 h 77256"/>
                <a:gd name="T10" fmla="*/ 33471 w 39723"/>
                <a:gd name="T11" fmla="*/ 15573 h 77256"/>
                <a:gd name="T12" fmla="*/ 30692 w 39723"/>
                <a:gd name="T13" fmla="*/ 15573 h 77256"/>
                <a:gd name="T14" fmla="*/ 30692 w 39723"/>
                <a:gd name="T15" fmla="*/ 18507 h 77256"/>
                <a:gd name="T16" fmla="*/ 27535 w 39723"/>
                <a:gd name="T17" fmla="*/ 18507 h 77256"/>
                <a:gd name="T18" fmla="*/ 27535 w 39723"/>
                <a:gd name="T19" fmla="*/ 21742 h 77256"/>
                <a:gd name="T20" fmla="*/ 24377 w 39723"/>
                <a:gd name="T21" fmla="*/ 24677 h 77256"/>
                <a:gd name="T22" fmla="*/ 24377 w 39723"/>
                <a:gd name="T23" fmla="*/ 27911 h 77256"/>
                <a:gd name="T24" fmla="*/ 24377 w 39723"/>
                <a:gd name="T25" fmla="*/ 30846 h 77256"/>
                <a:gd name="T26" fmla="*/ 39723 w 39723"/>
                <a:gd name="T27" fmla="*/ 30846 h 77256"/>
                <a:gd name="T28" fmla="*/ 39723 w 39723"/>
                <a:gd name="T29" fmla="*/ 43183 h 77256"/>
                <a:gd name="T30" fmla="*/ 24377 w 39723"/>
                <a:gd name="T31" fmla="*/ 43183 h 77256"/>
                <a:gd name="T32" fmla="*/ 24377 w 39723"/>
                <a:gd name="T33" fmla="*/ 46414 h 77256"/>
                <a:gd name="T34" fmla="*/ 24377 w 39723"/>
                <a:gd name="T35" fmla="*/ 49352 h 77256"/>
                <a:gd name="T36" fmla="*/ 24377 w 39723"/>
                <a:gd name="T37" fmla="*/ 52582 h 77256"/>
                <a:gd name="T38" fmla="*/ 24377 w 39723"/>
                <a:gd name="T39" fmla="*/ 55520 h 77256"/>
                <a:gd name="T40" fmla="*/ 27535 w 39723"/>
                <a:gd name="T41" fmla="*/ 55520 h 77256"/>
                <a:gd name="T42" fmla="*/ 27535 w 39723"/>
                <a:gd name="T43" fmla="*/ 58751 h 77256"/>
                <a:gd name="T44" fmla="*/ 30692 w 39723"/>
                <a:gd name="T45" fmla="*/ 58751 h 77256"/>
                <a:gd name="T46" fmla="*/ 30692 w 39723"/>
                <a:gd name="T47" fmla="*/ 61688 h 77256"/>
                <a:gd name="T48" fmla="*/ 33471 w 39723"/>
                <a:gd name="T49" fmla="*/ 61688 h 77256"/>
                <a:gd name="T50" fmla="*/ 36629 w 39723"/>
                <a:gd name="T51" fmla="*/ 61688 h 77256"/>
                <a:gd name="T52" fmla="*/ 39660 w 39723"/>
                <a:gd name="T53" fmla="*/ 61688 h 77256"/>
                <a:gd name="T54" fmla="*/ 39723 w 39723"/>
                <a:gd name="T55" fmla="*/ 61688 h 77256"/>
                <a:gd name="T56" fmla="*/ 39723 w 39723"/>
                <a:gd name="T57" fmla="*/ 77256 h 77256"/>
                <a:gd name="T58" fmla="*/ 36629 w 39723"/>
                <a:gd name="T59" fmla="*/ 77256 h 77256"/>
                <a:gd name="T60" fmla="*/ 33471 w 39723"/>
                <a:gd name="T61" fmla="*/ 77256 h 77256"/>
                <a:gd name="T62" fmla="*/ 30692 w 39723"/>
                <a:gd name="T63" fmla="*/ 77256 h 77256"/>
                <a:gd name="T64" fmla="*/ 30692 w 39723"/>
                <a:gd name="T65" fmla="*/ 74025 h 77256"/>
                <a:gd name="T66" fmla="*/ 27535 w 39723"/>
                <a:gd name="T67" fmla="*/ 74025 h 77256"/>
                <a:gd name="T68" fmla="*/ 24377 w 39723"/>
                <a:gd name="T69" fmla="*/ 74025 h 77256"/>
                <a:gd name="T70" fmla="*/ 21219 w 39723"/>
                <a:gd name="T71" fmla="*/ 74025 h 77256"/>
                <a:gd name="T72" fmla="*/ 18441 w 39723"/>
                <a:gd name="T73" fmla="*/ 74025 h 77256"/>
                <a:gd name="T74" fmla="*/ 18441 w 39723"/>
                <a:gd name="T75" fmla="*/ 71087 h 77256"/>
                <a:gd name="T76" fmla="*/ 15283 w 39723"/>
                <a:gd name="T77" fmla="*/ 71087 h 77256"/>
                <a:gd name="T78" fmla="*/ 12252 w 39723"/>
                <a:gd name="T79" fmla="*/ 67857 h 77256"/>
                <a:gd name="T80" fmla="*/ 9094 w 39723"/>
                <a:gd name="T81" fmla="*/ 64919 h 77256"/>
                <a:gd name="T82" fmla="*/ 6315 w 39723"/>
                <a:gd name="T83" fmla="*/ 61688 h 77256"/>
                <a:gd name="T84" fmla="*/ 6315 w 39723"/>
                <a:gd name="T85" fmla="*/ 58751 h 77256"/>
                <a:gd name="T86" fmla="*/ 3158 w 39723"/>
                <a:gd name="T87" fmla="*/ 58751 h 77256"/>
                <a:gd name="T88" fmla="*/ 3158 w 39723"/>
                <a:gd name="T89" fmla="*/ 52582 h 77256"/>
                <a:gd name="T90" fmla="*/ 0 w 39723"/>
                <a:gd name="T91" fmla="*/ 49352 h 77256"/>
                <a:gd name="T92" fmla="*/ 0 w 39723"/>
                <a:gd name="T93" fmla="*/ 30846 h 77256"/>
                <a:gd name="T94" fmla="*/ 3158 w 39723"/>
                <a:gd name="T95" fmla="*/ 27911 h 77256"/>
                <a:gd name="T96" fmla="*/ 3158 w 39723"/>
                <a:gd name="T97" fmla="*/ 21742 h 77256"/>
                <a:gd name="T98" fmla="*/ 6315 w 39723"/>
                <a:gd name="T99" fmla="*/ 18507 h 77256"/>
                <a:gd name="T100" fmla="*/ 9094 w 39723"/>
                <a:gd name="T101" fmla="*/ 15573 h 77256"/>
                <a:gd name="T102" fmla="*/ 9094 w 39723"/>
                <a:gd name="T103" fmla="*/ 12338 h 77256"/>
                <a:gd name="T104" fmla="*/ 12252 w 39723"/>
                <a:gd name="T105" fmla="*/ 9404 h 77256"/>
                <a:gd name="T106" fmla="*/ 15283 w 39723"/>
                <a:gd name="T107" fmla="*/ 6169 h 77256"/>
                <a:gd name="T108" fmla="*/ 18441 w 39723"/>
                <a:gd name="T109" fmla="*/ 6169 h 77256"/>
                <a:gd name="T110" fmla="*/ 21219 w 39723"/>
                <a:gd name="T111" fmla="*/ 3235 h 77256"/>
                <a:gd name="T112" fmla="*/ 30692 w 39723"/>
                <a:gd name="T113" fmla="*/ 3235 h 77256"/>
                <a:gd name="T114" fmla="*/ 33471 w 39723"/>
                <a:gd name="T115" fmla="*/ 0 h 77256"/>
                <a:gd name="T116" fmla="*/ 0 w 39723"/>
                <a:gd name="T117" fmla="*/ 0 h 77256"/>
                <a:gd name="T118" fmla="*/ 39723 w 39723"/>
                <a:gd name="T119" fmla="*/ 77256 h 77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39723" h="77256">
                  <a:moveTo>
                    <a:pt x="33471" y="0"/>
                  </a:moveTo>
                  <a:lnTo>
                    <a:pt x="39660" y="0"/>
                  </a:lnTo>
                  <a:lnTo>
                    <a:pt x="39723" y="0"/>
                  </a:lnTo>
                  <a:lnTo>
                    <a:pt x="39723" y="15573"/>
                  </a:lnTo>
                  <a:lnTo>
                    <a:pt x="36629" y="15573"/>
                  </a:lnTo>
                  <a:lnTo>
                    <a:pt x="33471" y="15573"/>
                  </a:lnTo>
                  <a:lnTo>
                    <a:pt x="30692" y="15573"/>
                  </a:lnTo>
                  <a:lnTo>
                    <a:pt x="30692" y="18507"/>
                  </a:lnTo>
                  <a:lnTo>
                    <a:pt x="27535" y="18507"/>
                  </a:lnTo>
                  <a:lnTo>
                    <a:pt x="27535" y="21742"/>
                  </a:lnTo>
                  <a:lnTo>
                    <a:pt x="24377" y="24677"/>
                  </a:lnTo>
                  <a:lnTo>
                    <a:pt x="24377" y="27911"/>
                  </a:lnTo>
                  <a:lnTo>
                    <a:pt x="24377" y="30846"/>
                  </a:lnTo>
                  <a:lnTo>
                    <a:pt x="39723" y="30846"/>
                  </a:lnTo>
                  <a:lnTo>
                    <a:pt x="39723" y="43183"/>
                  </a:lnTo>
                  <a:lnTo>
                    <a:pt x="24377" y="43183"/>
                  </a:lnTo>
                  <a:lnTo>
                    <a:pt x="24377" y="46414"/>
                  </a:lnTo>
                  <a:lnTo>
                    <a:pt x="24377" y="49352"/>
                  </a:lnTo>
                  <a:lnTo>
                    <a:pt x="24377" y="52582"/>
                  </a:lnTo>
                  <a:lnTo>
                    <a:pt x="24377" y="55520"/>
                  </a:lnTo>
                  <a:lnTo>
                    <a:pt x="27535" y="55520"/>
                  </a:lnTo>
                  <a:lnTo>
                    <a:pt x="27535" y="58751"/>
                  </a:lnTo>
                  <a:lnTo>
                    <a:pt x="30692" y="58751"/>
                  </a:lnTo>
                  <a:lnTo>
                    <a:pt x="30692" y="61688"/>
                  </a:lnTo>
                  <a:lnTo>
                    <a:pt x="33471" y="61688"/>
                  </a:lnTo>
                  <a:lnTo>
                    <a:pt x="36629" y="61688"/>
                  </a:lnTo>
                  <a:lnTo>
                    <a:pt x="39660" y="61688"/>
                  </a:lnTo>
                  <a:lnTo>
                    <a:pt x="39723" y="61688"/>
                  </a:lnTo>
                  <a:lnTo>
                    <a:pt x="39723" y="77256"/>
                  </a:lnTo>
                  <a:lnTo>
                    <a:pt x="36629" y="77256"/>
                  </a:lnTo>
                  <a:lnTo>
                    <a:pt x="33471" y="77256"/>
                  </a:lnTo>
                  <a:lnTo>
                    <a:pt x="30692" y="77256"/>
                  </a:lnTo>
                  <a:lnTo>
                    <a:pt x="30692" y="74025"/>
                  </a:lnTo>
                  <a:lnTo>
                    <a:pt x="27535" y="74025"/>
                  </a:lnTo>
                  <a:lnTo>
                    <a:pt x="24377" y="74025"/>
                  </a:lnTo>
                  <a:lnTo>
                    <a:pt x="21219" y="74025"/>
                  </a:lnTo>
                  <a:lnTo>
                    <a:pt x="18441" y="74025"/>
                  </a:lnTo>
                  <a:lnTo>
                    <a:pt x="18441" y="71087"/>
                  </a:lnTo>
                  <a:lnTo>
                    <a:pt x="15283" y="71087"/>
                  </a:lnTo>
                  <a:lnTo>
                    <a:pt x="12252" y="67857"/>
                  </a:lnTo>
                  <a:lnTo>
                    <a:pt x="9094" y="64919"/>
                  </a:lnTo>
                  <a:lnTo>
                    <a:pt x="6315" y="61688"/>
                  </a:lnTo>
                  <a:lnTo>
                    <a:pt x="6315" y="58751"/>
                  </a:lnTo>
                  <a:lnTo>
                    <a:pt x="3158" y="58751"/>
                  </a:lnTo>
                  <a:lnTo>
                    <a:pt x="3158" y="52582"/>
                  </a:lnTo>
                  <a:lnTo>
                    <a:pt x="0" y="49352"/>
                  </a:lnTo>
                  <a:lnTo>
                    <a:pt x="0" y="30846"/>
                  </a:lnTo>
                  <a:lnTo>
                    <a:pt x="3158" y="27911"/>
                  </a:lnTo>
                  <a:lnTo>
                    <a:pt x="3158" y="21742"/>
                  </a:lnTo>
                  <a:lnTo>
                    <a:pt x="6315" y="18507"/>
                  </a:lnTo>
                  <a:lnTo>
                    <a:pt x="9094" y="15573"/>
                  </a:lnTo>
                  <a:lnTo>
                    <a:pt x="9094" y="12338"/>
                  </a:lnTo>
                  <a:lnTo>
                    <a:pt x="12252" y="9404"/>
                  </a:lnTo>
                  <a:lnTo>
                    <a:pt x="15283" y="6169"/>
                  </a:lnTo>
                  <a:lnTo>
                    <a:pt x="18441" y="6169"/>
                  </a:lnTo>
                  <a:lnTo>
                    <a:pt x="21219" y="3235"/>
                  </a:lnTo>
                  <a:lnTo>
                    <a:pt x="30692" y="3235"/>
                  </a:lnTo>
                  <a:lnTo>
                    <a:pt x="33471"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64" name="Shape 75164"/>
            <p:cNvSpPr>
              <a:spLocks/>
            </p:cNvSpPr>
            <p:nvPr/>
          </p:nvSpPr>
          <p:spPr bwMode="auto">
            <a:xfrm>
              <a:off x="1400226" y="111026"/>
              <a:ext cx="36566" cy="24674"/>
            </a:xfrm>
            <a:custGeom>
              <a:avLst/>
              <a:gdLst>
                <a:gd name="T0" fmla="*/ 12188 w 36566"/>
                <a:gd name="T1" fmla="*/ 0 h 24674"/>
                <a:gd name="T2" fmla="*/ 36566 w 36566"/>
                <a:gd name="T3" fmla="*/ 0 h 24674"/>
                <a:gd name="T4" fmla="*/ 36566 w 36566"/>
                <a:gd name="T5" fmla="*/ 2938 h 24674"/>
                <a:gd name="T6" fmla="*/ 33408 w 36566"/>
                <a:gd name="T7" fmla="*/ 2938 h 24674"/>
                <a:gd name="T8" fmla="*/ 33408 w 36566"/>
                <a:gd name="T9" fmla="*/ 6169 h 24674"/>
                <a:gd name="T10" fmla="*/ 33408 w 36566"/>
                <a:gd name="T11" fmla="*/ 9106 h 24674"/>
                <a:gd name="T12" fmla="*/ 30629 w 36566"/>
                <a:gd name="T13" fmla="*/ 9106 h 24674"/>
                <a:gd name="T14" fmla="*/ 30629 w 36566"/>
                <a:gd name="T15" fmla="*/ 12337 h 24674"/>
                <a:gd name="T16" fmla="*/ 27472 w 36566"/>
                <a:gd name="T17" fmla="*/ 12337 h 24674"/>
                <a:gd name="T18" fmla="*/ 27472 w 36566"/>
                <a:gd name="T19" fmla="*/ 15275 h 24674"/>
                <a:gd name="T20" fmla="*/ 24440 w 36566"/>
                <a:gd name="T21" fmla="*/ 15275 h 24674"/>
                <a:gd name="T22" fmla="*/ 24440 w 36566"/>
                <a:gd name="T23" fmla="*/ 18505 h 24674"/>
                <a:gd name="T24" fmla="*/ 21282 w 36566"/>
                <a:gd name="T25" fmla="*/ 18505 h 24674"/>
                <a:gd name="T26" fmla="*/ 18504 w 36566"/>
                <a:gd name="T27" fmla="*/ 21443 h 24674"/>
                <a:gd name="T28" fmla="*/ 9031 w 36566"/>
                <a:gd name="T29" fmla="*/ 21443 h 24674"/>
                <a:gd name="T30" fmla="*/ 6252 w 36566"/>
                <a:gd name="T31" fmla="*/ 24674 h 24674"/>
                <a:gd name="T32" fmla="*/ 0 w 36566"/>
                <a:gd name="T33" fmla="*/ 24674 h 24674"/>
                <a:gd name="T34" fmla="*/ 0 w 36566"/>
                <a:gd name="T35" fmla="*/ 9106 h 24674"/>
                <a:gd name="T36" fmla="*/ 3094 w 36566"/>
                <a:gd name="T37" fmla="*/ 9106 h 24674"/>
                <a:gd name="T38" fmla="*/ 6252 w 36566"/>
                <a:gd name="T39" fmla="*/ 9106 h 24674"/>
                <a:gd name="T40" fmla="*/ 9031 w 36566"/>
                <a:gd name="T41" fmla="*/ 9106 h 24674"/>
                <a:gd name="T42" fmla="*/ 9031 w 36566"/>
                <a:gd name="T43" fmla="*/ 6169 h 24674"/>
                <a:gd name="T44" fmla="*/ 12188 w 36566"/>
                <a:gd name="T45" fmla="*/ 6169 h 24674"/>
                <a:gd name="T46" fmla="*/ 12188 w 36566"/>
                <a:gd name="T47" fmla="*/ 2938 h 24674"/>
                <a:gd name="T48" fmla="*/ 12188 w 36566"/>
                <a:gd name="T49" fmla="*/ 0 h 24674"/>
                <a:gd name="T50" fmla="*/ 0 w 36566"/>
                <a:gd name="T51" fmla="*/ 0 h 24674"/>
                <a:gd name="T52" fmla="*/ 36566 w 36566"/>
                <a:gd name="T53" fmla="*/ 24674 h 24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6566" h="24674">
                  <a:moveTo>
                    <a:pt x="12188" y="0"/>
                  </a:moveTo>
                  <a:lnTo>
                    <a:pt x="36566" y="0"/>
                  </a:lnTo>
                  <a:lnTo>
                    <a:pt x="36566" y="2938"/>
                  </a:lnTo>
                  <a:lnTo>
                    <a:pt x="33408" y="2938"/>
                  </a:lnTo>
                  <a:lnTo>
                    <a:pt x="33408" y="6169"/>
                  </a:lnTo>
                  <a:lnTo>
                    <a:pt x="33408" y="9106"/>
                  </a:lnTo>
                  <a:lnTo>
                    <a:pt x="30629" y="9106"/>
                  </a:lnTo>
                  <a:lnTo>
                    <a:pt x="30629" y="12337"/>
                  </a:lnTo>
                  <a:lnTo>
                    <a:pt x="27472" y="12337"/>
                  </a:lnTo>
                  <a:lnTo>
                    <a:pt x="27472" y="15275"/>
                  </a:lnTo>
                  <a:lnTo>
                    <a:pt x="24440" y="15275"/>
                  </a:lnTo>
                  <a:lnTo>
                    <a:pt x="24440" y="18505"/>
                  </a:lnTo>
                  <a:lnTo>
                    <a:pt x="21282" y="18505"/>
                  </a:lnTo>
                  <a:lnTo>
                    <a:pt x="18504" y="21443"/>
                  </a:lnTo>
                  <a:lnTo>
                    <a:pt x="9031" y="21443"/>
                  </a:lnTo>
                  <a:lnTo>
                    <a:pt x="6252" y="24674"/>
                  </a:lnTo>
                  <a:lnTo>
                    <a:pt x="0" y="24674"/>
                  </a:lnTo>
                  <a:lnTo>
                    <a:pt x="0" y="9106"/>
                  </a:lnTo>
                  <a:lnTo>
                    <a:pt x="3094" y="9106"/>
                  </a:lnTo>
                  <a:lnTo>
                    <a:pt x="6252" y="9106"/>
                  </a:lnTo>
                  <a:lnTo>
                    <a:pt x="9031" y="9106"/>
                  </a:lnTo>
                  <a:lnTo>
                    <a:pt x="9031" y="6169"/>
                  </a:lnTo>
                  <a:lnTo>
                    <a:pt x="12188" y="6169"/>
                  </a:lnTo>
                  <a:lnTo>
                    <a:pt x="12188" y="2938"/>
                  </a:lnTo>
                  <a:lnTo>
                    <a:pt x="12188"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65" name="Shape 75165"/>
            <p:cNvSpPr>
              <a:spLocks/>
            </p:cNvSpPr>
            <p:nvPr/>
          </p:nvSpPr>
          <p:spPr bwMode="auto">
            <a:xfrm>
              <a:off x="1400226" y="58444"/>
              <a:ext cx="36566" cy="43183"/>
            </a:xfrm>
            <a:custGeom>
              <a:avLst/>
              <a:gdLst>
                <a:gd name="T0" fmla="*/ 0 w 36566"/>
                <a:gd name="T1" fmla="*/ 0 h 43183"/>
                <a:gd name="T2" fmla="*/ 6252 w 36566"/>
                <a:gd name="T3" fmla="*/ 0 h 43183"/>
                <a:gd name="T4" fmla="*/ 9031 w 36566"/>
                <a:gd name="T5" fmla="*/ 3235 h 43183"/>
                <a:gd name="T6" fmla="*/ 15346 w 36566"/>
                <a:gd name="T7" fmla="*/ 3235 h 43183"/>
                <a:gd name="T8" fmla="*/ 21282 w 36566"/>
                <a:gd name="T9" fmla="*/ 6169 h 43183"/>
                <a:gd name="T10" fmla="*/ 24440 w 36566"/>
                <a:gd name="T11" fmla="*/ 6169 h 43183"/>
                <a:gd name="T12" fmla="*/ 24440 w 36566"/>
                <a:gd name="T13" fmla="*/ 9404 h 43183"/>
                <a:gd name="T14" fmla="*/ 27472 w 36566"/>
                <a:gd name="T15" fmla="*/ 12338 h 43183"/>
                <a:gd name="T16" fmla="*/ 30629 w 36566"/>
                <a:gd name="T17" fmla="*/ 15573 h 43183"/>
                <a:gd name="T18" fmla="*/ 30629 w 36566"/>
                <a:gd name="T19" fmla="*/ 18507 h 43183"/>
                <a:gd name="T20" fmla="*/ 33408 w 36566"/>
                <a:gd name="T21" fmla="*/ 21742 h 43183"/>
                <a:gd name="T22" fmla="*/ 33408 w 36566"/>
                <a:gd name="T23" fmla="*/ 24677 h 43183"/>
                <a:gd name="T24" fmla="*/ 36566 w 36566"/>
                <a:gd name="T25" fmla="*/ 27911 h 43183"/>
                <a:gd name="T26" fmla="*/ 36566 w 36566"/>
                <a:gd name="T27" fmla="*/ 43183 h 43183"/>
                <a:gd name="T28" fmla="*/ 0 w 36566"/>
                <a:gd name="T29" fmla="*/ 43183 h 43183"/>
                <a:gd name="T30" fmla="*/ 0 w 36566"/>
                <a:gd name="T31" fmla="*/ 30846 h 43183"/>
                <a:gd name="T32" fmla="*/ 15346 w 36566"/>
                <a:gd name="T33" fmla="*/ 30846 h 43183"/>
                <a:gd name="T34" fmla="*/ 15346 w 36566"/>
                <a:gd name="T35" fmla="*/ 27911 h 43183"/>
                <a:gd name="T36" fmla="*/ 12188 w 36566"/>
                <a:gd name="T37" fmla="*/ 27911 h 43183"/>
                <a:gd name="T38" fmla="*/ 12188 w 36566"/>
                <a:gd name="T39" fmla="*/ 24677 h 43183"/>
                <a:gd name="T40" fmla="*/ 12188 w 36566"/>
                <a:gd name="T41" fmla="*/ 21742 h 43183"/>
                <a:gd name="T42" fmla="*/ 12188 w 36566"/>
                <a:gd name="T43" fmla="*/ 18507 h 43183"/>
                <a:gd name="T44" fmla="*/ 9031 w 36566"/>
                <a:gd name="T45" fmla="*/ 18507 h 43183"/>
                <a:gd name="T46" fmla="*/ 9031 w 36566"/>
                <a:gd name="T47" fmla="*/ 15573 h 43183"/>
                <a:gd name="T48" fmla="*/ 6252 w 36566"/>
                <a:gd name="T49" fmla="*/ 15573 h 43183"/>
                <a:gd name="T50" fmla="*/ 3094 w 36566"/>
                <a:gd name="T51" fmla="*/ 15573 h 43183"/>
                <a:gd name="T52" fmla="*/ 0 w 36566"/>
                <a:gd name="T53" fmla="*/ 15573 h 43183"/>
                <a:gd name="T54" fmla="*/ 0 w 36566"/>
                <a:gd name="T55" fmla="*/ 0 h 43183"/>
                <a:gd name="T56" fmla="*/ 0 w 36566"/>
                <a:gd name="T57" fmla="*/ 0 h 43183"/>
                <a:gd name="T58" fmla="*/ 36566 w 36566"/>
                <a:gd name="T59" fmla="*/ 43183 h 43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6566" h="43183">
                  <a:moveTo>
                    <a:pt x="0" y="0"/>
                  </a:moveTo>
                  <a:lnTo>
                    <a:pt x="6252" y="0"/>
                  </a:lnTo>
                  <a:lnTo>
                    <a:pt x="9031" y="3235"/>
                  </a:lnTo>
                  <a:lnTo>
                    <a:pt x="15346" y="3235"/>
                  </a:lnTo>
                  <a:lnTo>
                    <a:pt x="21282" y="6169"/>
                  </a:lnTo>
                  <a:lnTo>
                    <a:pt x="24440" y="6169"/>
                  </a:lnTo>
                  <a:lnTo>
                    <a:pt x="24440" y="9404"/>
                  </a:lnTo>
                  <a:lnTo>
                    <a:pt x="27472" y="12338"/>
                  </a:lnTo>
                  <a:lnTo>
                    <a:pt x="30629" y="15573"/>
                  </a:lnTo>
                  <a:lnTo>
                    <a:pt x="30629" y="18507"/>
                  </a:lnTo>
                  <a:lnTo>
                    <a:pt x="33408" y="21742"/>
                  </a:lnTo>
                  <a:lnTo>
                    <a:pt x="33408" y="24677"/>
                  </a:lnTo>
                  <a:lnTo>
                    <a:pt x="36566" y="27911"/>
                  </a:lnTo>
                  <a:lnTo>
                    <a:pt x="36566" y="43183"/>
                  </a:lnTo>
                  <a:lnTo>
                    <a:pt x="0" y="43183"/>
                  </a:lnTo>
                  <a:lnTo>
                    <a:pt x="0" y="30846"/>
                  </a:lnTo>
                  <a:lnTo>
                    <a:pt x="15346" y="30846"/>
                  </a:lnTo>
                  <a:lnTo>
                    <a:pt x="15346" y="27911"/>
                  </a:lnTo>
                  <a:lnTo>
                    <a:pt x="12188" y="27911"/>
                  </a:lnTo>
                  <a:lnTo>
                    <a:pt x="12188" y="24677"/>
                  </a:lnTo>
                  <a:lnTo>
                    <a:pt x="12188" y="21742"/>
                  </a:lnTo>
                  <a:lnTo>
                    <a:pt x="12188" y="18507"/>
                  </a:lnTo>
                  <a:lnTo>
                    <a:pt x="9031" y="18507"/>
                  </a:lnTo>
                  <a:lnTo>
                    <a:pt x="9031" y="15573"/>
                  </a:lnTo>
                  <a:lnTo>
                    <a:pt x="6252" y="15573"/>
                  </a:lnTo>
                  <a:lnTo>
                    <a:pt x="3094" y="15573"/>
                  </a:lnTo>
                  <a:lnTo>
                    <a:pt x="0" y="15573"/>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66" name="Shape 75166"/>
            <p:cNvSpPr>
              <a:spLocks/>
            </p:cNvSpPr>
            <p:nvPr/>
          </p:nvSpPr>
          <p:spPr bwMode="auto">
            <a:xfrm>
              <a:off x="197264" y="38771"/>
              <a:ext cx="82528" cy="98691"/>
            </a:xfrm>
            <a:custGeom>
              <a:avLst/>
              <a:gdLst>
                <a:gd name="T0" fmla="*/ 21573 w 82528"/>
                <a:gd name="T1" fmla="*/ 98691 h 98691"/>
                <a:gd name="T2" fmla="*/ 0 w 82528"/>
                <a:gd name="T3" fmla="*/ 98691 h 98691"/>
                <a:gd name="T4" fmla="*/ 0 w 82528"/>
                <a:gd name="T5" fmla="*/ 0 h 98691"/>
                <a:gd name="T6" fmla="*/ 82528 w 82528"/>
                <a:gd name="T7" fmla="*/ 0 h 98691"/>
                <a:gd name="T8" fmla="*/ 82528 w 82528"/>
                <a:gd name="T9" fmla="*/ 98691 h 98691"/>
                <a:gd name="T10" fmla="*/ 58151 w 82528"/>
                <a:gd name="T11" fmla="*/ 98691 h 98691"/>
                <a:gd name="T12" fmla="*/ 58151 w 82528"/>
                <a:gd name="T13" fmla="*/ 21730 h 98691"/>
                <a:gd name="T14" fmla="*/ 21573 w 82528"/>
                <a:gd name="T15" fmla="*/ 21730 h 98691"/>
                <a:gd name="T16" fmla="*/ 21573 w 82528"/>
                <a:gd name="T17" fmla="*/ 98691 h 98691"/>
                <a:gd name="T18" fmla="*/ 0 w 82528"/>
                <a:gd name="T19" fmla="*/ 0 h 98691"/>
                <a:gd name="T20" fmla="*/ 82528 w 82528"/>
                <a:gd name="T21" fmla="*/ 98691 h 98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2528" h="98691">
                  <a:moveTo>
                    <a:pt x="21573" y="98691"/>
                  </a:moveTo>
                  <a:lnTo>
                    <a:pt x="0" y="98691"/>
                  </a:lnTo>
                  <a:lnTo>
                    <a:pt x="0" y="0"/>
                  </a:lnTo>
                  <a:lnTo>
                    <a:pt x="82528" y="0"/>
                  </a:lnTo>
                  <a:lnTo>
                    <a:pt x="82528" y="98691"/>
                  </a:lnTo>
                  <a:lnTo>
                    <a:pt x="58151" y="98691"/>
                  </a:lnTo>
                  <a:lnTo>
                    <a:pt x="58151" y="21730"/>
                  </a:lnTo>
                  <a:lnTo>
                    <a:pt x="21573" y="21730"/>
                  </a:lnTo>
                  <a:lnTo>
                    <a:pt x="21573" y="98691"/>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67" name="Shape 75167"/>
            <p:cNvSpPr>
              <a:spLocks/>
            </p:cNvSpPr>
            <p:nvPr/>
          </p:nvSpPr>
          <p:spPr bwMode="auto">
            <a:xfrm>
              <a:off x="297930" y="63447"/>
              <a:ext cx="76276" cy="98689"/>
            </a:xfrm>
            <a:custGeom>
              <a:avLst/>
              <a:gdLst>
                <a:gd name="T0" fmla="*/ 21573 w 76276"/>
                <a:gd name="T1" fmla="*/ 3223 h 98689"/>
                <a:gd name="T2" fmla="*/ 21573 w 76276"/>
                <a:gd name="T3" fmla="*/ 9392 h 98689"/>
                <a:gd name="T4" fmla="*/ 24377 w 76276"/>
                <a:gd name="T5" fmla="*/ 9392 h 98689"/>
                <a:gd name="T6" fmla="*/ 24377 w 76276"/>
                <a:gd name="T7" fmla="*/ 6169 h 98689"/>
                <a:gd name="T8" fmla="*/ 27509 w 76276"/>
                <a:gd name="T9" fmla="*/ 6169 h 98689"/>
                <a:gd name="T10" fmla="*/ 27509 w 76276"/>
                <a:gd name="T11" fmla="*/ 3223 h 98689"/>
                <a:gd name="T12" fmla="*/ 36881 w 76276"/>
                <a:gd name="T13" fmla="*/ 3223 h 98689"/>
                <a:gd name="T14" fmla="*/ 36881 w 76276"/>
                <a:gd name="T15" fmla="*/ 0 h 98689"/>
                <a:gd name="T16" fmla="*/ 45950 w 76276"/>
                <a:gd name="T17" fmla="*/ 0 h 98689"/>
                <a:gd name="T18" fmla="*/ 51886 w 76276"/>
                <a:gd name="T19" fmla="*/ 3223 h 98689"/>
                <a:gd name="T20" fmla="*/ 58139 w 76276"/>
                <a:gd name="T21" fmla="*/ 3223 h 98689"/>
                <a:gd name="T22" fmla="*/ 61271 w 76276"/>
                <a:gd name="T23" fmla="*/ 6169 h 98689"/>
                <a:gd name="T24" fmla="*/ 64088 w 76276"/>
                <a:gd name="T25" fmla="*/ 6169 h 98689"/>
                <a:gd name="T26" fmla="*/ 64088 w 76276"/>
                <a:gd name="T27" fmla="*/ 9392 h 98689"/>
                <a:gd name="T28" fmla="*/ 67207 w 76276"/>
                <a:gd name="T29" fmla="*/ 12338 h 98689"/>
                <a:gd name="T30" fmla="*/ 70340 w 76276"/>
                <a:gd name="T31" fmla="*/ 15561 h 98689"/>
                <a:gd name="T32" fmla="*/ 70340 w 76276"/>
                <a:gd name="T33" fmla="*/ 18495 h 98689"/>
                <a:gd name="T34" fmla="*/ 73459 w 76276"/>
                <a:gd name="T35" fmla="*/ 21730 h 98689"/>
                <a:gd name="T36" fmla="*/ 73459 w 76276"/>
                <a:gd name="T37" fmla="*/ 30837 h 98689"/>
                <a:gd name="T38" fmla="*/ 76276 w 76276"/>
                <a:gd name="T39" fmla="*/ 34068 h 98689"/>
                <a:gd name="T40" fmla="*/ 76276 w 76276"/>
                <a:gd name="T41" fmla="*/ 43174 h 98689"/>
                <a:gd name="T42" fmla="*/ 73459 w 76276"/>
                <a:gd name="T43" fmla="*/ 46404 h 98689"/>
                <a:gd name="T44" fmla="*/ 73459 w 76276"/>
                <a:gd name="T45" fmla="*/ 55510 h 98689"/>
                <a:gd name="T46" fmla="*/ 70340 w 76276"/>
                <a:gd name="T47" fmla="*/ 58741 h 98689"/>
                <a:gd name="T48" fmla="*/ 70340 w 76276"/>
                <a:gd name="T49" fmla="*/ 61679 h 98689"/>
                <a:gd name="T50" fmla="*/ 67207 w 76276"/>
                <a:gd name="T51" fmla="*/ 64909 h 98689"/>
                <a:gd name="T52" fmla="*/ 64088 w 76276"/>
                <a:gd name="T53" fmla="*/ 67847 h 98689"/>
                <a:gd name="T54" fmla="*/ 64088 w 76276"/>
                <a:gd name="T55" fmla="*/ 71078 h 98689"/>
                <a:gd name="T56" fmla="*/ 61271 w 76276"/>
                <a:gd name="T57" fmla="*/ 71078 h 98689"/>
                <a:gd name="T58" fmla="*/ 58139 w 76276"/>
                <a:gd name="T59" fmla="*/ 74015 h 98689"/>
                <a:gd name="T60" fmla="*/ 51886 w 76276"/>
                <a:gd name="T61" fmla="*/ 74015 h 98689"/>
                <a:gd name="T62" fmla="*/ 45950 w 76276"/>
                <a:gd name="T63" fmla="*/ 77246 h 98689"/>
                <a:gd name="T64" fmla="*/ 36881 w 76276"/>
                <a:gd name="T65" fmla="*/ 77246 h 98689"/>
                <a:gd name="T66" fmla="*/ 36881 w 76276"/>
                <a:gd name="T67" fmla="*/ 74015 h 98689"/>
                <a:gd name="T68" fmla="*/ 27509 w 76276"/>
                <a:gd name="T69" fmla="*/ 74015 h 98689"/>
                <a:gd name="T70" fmla="*/ 27509 w 76276"/>
                <a:gd name="T71" fmla="*/ 71078 h 98689"/>
                <a:gd name="T72" fmla="*/ 24377 w 76276"/>
                <a:gd name="T73" fmla="*/ 71078 h 98689"/>
                <a:gd name="T74" fmla="*/ 21573 w 76276"/>
                <a:gd name="T75" fmla="*/ 67847 h 98689"/>
                <a:gd name="T76" fmla="*/ 21573 w 76276"/>
                <a:gd name="T77" fmla="*/ 98689 h 98689"/>
                <a:gd name="T78" fmla="*/ 0 w 76276"/>
                <a:gd name="T79" fmla="*/ 98689 h 98689"/>
                <a:gd name="T80" fmla="*/ 0 w 76276"/>
                <a:gd name="T81" fmla="*/ 3223 h 98689"/>
                <a:gd name="T82" fmla="*/ 21573 w 76276"/>
                <a:gd name="T83" fmla="*/ 3223 h 98689"/>
                <a:gd name="T84" fmla="*/ 0 w 76276"/>
                <a:gd name="T85" fmla="*/ 0 h 98689"/>
                <a:gd name="T86" fmla="*/ 76276 w 76276"/>
                <a:gd name="T87" fmla="*/ 98689 h 98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T84" t="T85" r="T86" b="T87"/>
              <a:pathLst>
                <a:path w="76276" h="98689">
                  <a:moveTo>
                    <a:pt x="21573" y="3223"/>
                  </a:moveTo>
                  <a:lnTo>
                    <a:pt x="21573" y="9392"/>
                  </a:lnTo>
                  <a:lnTo>
                    <a:pt x="24377" y="9392"/>
                  </a:lnTo>
                  <a:lnTo>
                    <a:pt x="24377" y="6169"/>
                  </a:lnTo>
                  <a:lnTo>
                    <a:pt x="27509" y="6169"/>
                  </a:lnTo>
                  <a:lnTo>
                    <a:pt x="27509" y="3223"/>
                  </a:lnTo>
                  <a:lnTo>
                    <a:pt x="36881" y="3223"/>
                  </a:lnTo>
                  <a:lnTo>
                    <a:pt x="36881" y="0"/>
                  </a:lnTo>
                  <a:lnTo>
                    <a:pt x="45950" y="0"/>
                  </a:lnTo>
                  <a:lnTo>
                    <a:pt x="51886" y="3223"/>
                  </a:lnTo>
                  <a:lnTo>
                    <a:pt x="58139" y="3223"/>
                  </a:lnTo>
                  <a:lnTo>
                    <a:pt x="61271" y="6169"/>
                  </a:lnTo>
                  <a:lnTo>
                    <a:pt x="64088" y="6169"/>
                  </a:lnTo>
                  <a:lnTo>
                    <a:pt x="64088" y="9392"/>
                  </a:lnTo>
                  <a:lnTo>
                    <a:pt x="67207" y="12338"/>
                  </a:lnTo>
                  <a:lnTo>
                    <a:pt x="70340" y="15561"/>
                  </a:lnTo>
                  <a:lnTo>
                    <a:pt x="70340" y="18495"/>
                  </a:lnTo>
                  <a:lnTo>
                    <a:pt x="73459" y="21730"/>
                  </a:lnTo>
                  <a:lnTo>
                    <a:pt x="73459" y="30837"/>
                  </a:lnTo>
                  <a:lnTo>
                    <a:pt x="76276" y="34068"/>
                  </a:lnTo>
                  <a:lnTo>
                    <a:pt x="76276" y="43174"/>
                  </a:lnTo>
                  <a:lnTo>
                    <a:pt x="73459" y="46404"/>
                  </a:lnTo>
                  <a:lnTo>
                    <a:pt x="73459" y="55510"/>
                  </a:lnTo>
                  <a:lnTo>
                    <a:pt x="70340" y="58741"/>
                  </a:lnTo>
                  <a:lnTo>
                    <a:pt x="70340" y="61679"/>
                  </a:lnTo>
                  <a:lnTo>
                    <a:pt x="67207" y="64909"/>
                  </a:lnTo>
                  <a:lnTo>
                    <a:pt x="64088" y="67847"/>
                  </a:lnTo>
                  <a:lnTo>
                    <a:pt x="64088" y="71078"/>
                  </a:lnTo>
                  <a:lnTo>
                    <a:pt x="61271" y="71078"/>
                  </a:lnTo>
                  <a:lnTo>
                    <a:pt x="58139" y="74015"/>
                  </a:lnTo>
                  <a:lnTo>
                    <a:pt x="51886" y="74015"/>
                  </a:lnTo>
                  <a:lnTo>
                    <a:pt x="45950" y="77246"/>
                  </a:lnTo>
                  <a:lnTo>
                    <a:pt x="36881" y="77246"/>
                  </a:lnTo>
                  <a:lnTo>
                    <a:pt x="36881" y="74015"/>
                  </a:lnTo>
                  <a:lnTo>
                    <a:pt x="27509" y="74015"/>
                  </a:lnTo>
                  <a:lnTo>
                    <a:pt x="27509" y="71078"/>
                  </a:lnTo>
                  <a:lnTo>
                    <a:pt x="24377" y="71078"/>
                  </a:lnTo>
                  <a:lnTo>
                    <a:pt x="21573" y="67847"/>
                  </a:lnTo>
                  <a:lnTo>
                    <a:pt x="21573" y="98689"/>
                  </a:lnTo>
                  <a:lnTo>
                    <a:pt x="0" y="98689"/>
                  </a:lnTo>
                  <a:lnTo>
                    <a:pt x="0" y="3223"/>
                  </a:lnTo>
                  <a:lnTo>
                    <a:pt x="21573" y="3223"/>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68" name="Shape 75168"/>
            <p:cNvSpPr>
              <a:spLocks/>
            </p:cNvSpPr>
            <p:nvPr/>
          </p:nvSpPr>
          <p:spPr bwMode="auto">
            <a:xfrm>
              <a:off x="319503" y="79008"/>
              <a:ext cx="30313" cy="46118"/>
            </a:xfrm>
            <a:custGeom>
              <a:avLst/>
              <a:gdLst>
                <a:gd name="T0" fmla="*/ 0 w 30313"/>
                <a:gd name="T1" fmla="*/ 21444 h 46118"/>
                <a:gd name="T2" fmla="*/ 0 w 30313"/>
                <a:gd name="T3" fmla="*/ 33781 h 46118"/>
                <a:gd name="T4" fmla="*/ 2804 w 30313"/>
                <a:gd name="T5" fmla="*/ 37012 h 46118"/>
                <a:gd name="T6" fmla="*/ 2804 w 30313"/>
                <a:gd name="T7" fmla="*/ 39949 h 46118"/>
                <a:gd name="T8" fmla="*/ 5936 w 30313"/>
                <a:gd name="T9" fmla="*/ 43180 h 46118"/>
                <a:gd name="T10" fmla="*/ 9056 w 30313"/>
                <a:gd name="T11" fmla="*/ 43180 h 46118"/>
                <a:gd name="T12" fmla="*/ 12189 w 30313"/>
                <a:gd name="T13" fmla="*/ 46118 h 46118"/>
                <a:gd name="T14" fmla="*/ 18125 w 30313"/>
                <a:gd name="T15" fmla="*/ 46118 h 46118"/>
                <a:gd name="T16" fmla="*/ 21257 w 30313"/>
                <a:gd name="T17" fmla="*/ 43180 h 46118"/>
                <a:gd name="T18" fmla="*/ 24377 w 30313"/>
                <a:gd name="T19" fmla="*/ 43180 h 46118"/>
                <a:gd name="T20" fmla="*/ 27509 w 30313"/>
                <a:gd name="T21" fmla="*/ 39949 h 46118"/>
                <a:gd name="T22" fmla="*/ 27509 w 30313"/>
                <a:gd name="T23" fmla="*/ 37012 h 46118"/>
                <a:gd name="T24" fmla="*/ 30313 w 30313"/>
                <a:gd name="T25" fmla="*/ 33781 h 46118"/>
                <a:gd name="T26" fmla="*/ 30313 w 30313"/>
                <a:gd name="T27" fmla="*/ 12338 h 46118"/>
                <a:gd name="T28" fmla="*/ 27509 w 30313"/>
                <a:gd name="T29" fmla="*/ 9104 h 46118"/>
                <a:gd name="T30" fmla="*/ 27509 w 30313"/>
                <a:gd name="T31" fmla="*/ 6169 h 46118"/>
                <a:gd name="T32" fmla="*/ 24377 w 30313"/>
                <a:gd name="T33" fmla="*/ 6169 h 46118"/>
                <a:gd name="T34" fmla="*/ 24377 w 30313"/>
                <a:gd name="T35" fmla="*/ 2934 h 46118"/>
                <a:gd name="T36" fmla="*/ 21257 w 30313"/>
                <a:gd name="T37" fmla="*/ 2934 h 46118"/>
                <a:gd name="T38" fmla="*/ 21257 w 30313"/>
                <a:gd name="T39" fmla="*/ 0 h 46118"/>
                <a:gd name="T40" fmla="*/ 9056 w 30313"/>
                <a:gd name="T41" fmla="*/ 0 h 46118"/>
                <a:gd name="T42" fmla="*/ 9056 w 30313"/>
                <a:gd name="T43" fmla="*/ 2934 h 46118"/>
                <a:gd name="T44" fmla="*/ 5936 w 30313"/>
                <a:gd name="T45" fmla="*/ 2934 h 46118"/>
                <a:gd name="T46" fmla="*/ 5936 w 30313"/>
                <a:gd name="T47" fmla="*/ 6169 h 46118"/>
                <a:gd name="T48" fmla="*/ 2804 w 30313"/>
                <a:gd name="T49" fmla="*/ 6169 h 46118"/>
                <a:gd name="T50" fmla="*/ 2804 w 30313"/>
                <a:gd name="T51" fmla="*/ 9104 h 46118"/>
                <a:gd name="T52" fmla="*/ 0 w 30313"/>
                <a:gd name="T53" fmla="*/ 12338 h 46118"/>
                <a:gd name="T54" fmla="*/ 0 w 30313"/>
                <a:gd name="T55" fmla="*/ 21444 h 46118"/>
                <a:gd name="T56" fmla="*/ 0 w 30313"/>
                <a:gd name="T57" fmla="*/ 0 h 46118"/>
                <a:gd name="T58" fmla="*/ 30313 w 30313"/>
                <a:gd name="T59" fmla="*/ 46118 h 46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0313" h="46118">
                  <a:moveTo>
                    <a:pt x="0" y="21444"/>
                  </a:moveTo>
                  <a:lnTo>
                    <a:pt x="0" y="33781"/>
                  </a:lnTo>
                  <a:lnTo>
                    <a:pt x="2804" y="37012"/>
                  </a:lnTo>
                  <a:lnTo>
                    <a:pt x="2804" y="39949"/>
                  </a:lnTo>
                  <a:lnTo>
                    <a:pt x="5936" y="43180"/>
                  </a:lnTo>
                  <a:lnTo>
                    <a:pt x="9056" y="43180"/>
                  </a:lnTo>
                  <a:lnTo>
                    <a:pt x="12189" y="46118"/>
                  </a:lnTo>
                  <a:lnTo>
                    <a:pt x="18125" y="46118"/>
                  </a:lnTo>
                  <a:lnTo>
                    <a:pt x="21257" y="43180"/>
                  </a:lnTo>
                  <a:lnTo>
                    <a:pt x="24377" y="43180"/>
                  </a:lnTo>
                  <a:lnTo>
                    <a:pt x="27509" y="39949"/>
                  </a:lnTo>
                  <a:lnTo>
                    <a:pt x="27509" y="37012"/>
                  </a:lnTo>
                  <a:lnTo>
                    <a:pt x="30313" y="33781"/>
                  </a:lnTo>
                  <a:lnTo>
                    <a:pt x="30313" y="12338"/>
                  </a:lnTo>
                  <a:lnTo>
                    <a:pt x="27509" y="9104"/>
                  </a:lnTo>
                  <a:lnTo>
                    <a:pt x="27509" y="6169"/>
                  </a:lnTo>
                  <a:lnTo>
                    <a:pt x="24377" y="6169"/>
                  </a:lnTo>
                  <a:lnTo>
                    <a:pt x="24377" y="2934"/>
                  </a:lnTo>
                  <a:lnTo>
                    <a:pt x="21257" y="2934"/>
                  </a:lnTo>
                  <a:lnTo>
                    <a:pt x="21257" y="0"/>
                  </a:lnTo>
                  <a:lnTo>
                    <a:pt x="9056" y="0"/>
                  </a:lnTo>
                  <a:lnTo>
                    <a:pt x="9056" y="2934"/>
                  </a:lnTo>
                  <a:lnTo>
                    <a:pt x="5936" y="2934"/>
                  </a:lnTo>
                  <a:lnTo>
                    <a:pt x="5936" y="6169"/>
                  </a:lnTo>
                  <a:lnTo>
                    <a:pt x="2804" y="6169"/>
                  </a:lnTo>
                  <a:lnTo>
                    <a:pt x="2804" y="9104"/>
                  </a:lnTo>
                  <a:lnTo>
                    <a:pt x="0" y="12338"/>
                  </a:lnTo>
                  <a:lnTo>
                    <a:pt x="0" y="21444"/>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69" name="Shape 75169"/>
            <p:cNvSpPr>
              <a:spLocks/>
            </p:cNvSpPr>
            <p:nvPr/>
          </p:nvSpPr>
          <p:spPr bwMode="auto">
            <a:xfrm>
              <a:off x="383590" y="63447"/>
              <a:ext cx="76276" cy="77246"/>
            </a:xfrm>
            <a:custGeom>
              <a:avLst/>
              <a:gdLst>
                <a:gd name="T0" fmla="*/ 73144 w 76276"/>
                <a:gd name="T1" fmla="*/ 52574 h 77246"/>
                <a:gd name="T2" fmla="*/ 73144 w 76276"/>
                <a:gd name="T3" fmla="*/ 61679 h 77246"/>
                <a:gd name="T4" fmla="*/ 70024 w 76276"/>
                <a:gd name="T5" fmla="*/ 61679 h 77246"/>
                <a:gd name="T6" fmla="*/ 70024 w 76276"/>
                <a:gd name="T7" fmla="*/ 64909 h 77246"/>
                <a:gd name="T8" fmla="*/ 66892 w 76276"/>
                <a:gd name="T9" fmla="*/ 64909 h 77246"/>
                <a:gd name="T10" fmla="*/ 66892 w 76276"/>
                <a:gd name="T11" fmla="*/ 67847 h 77246"/>
                <a:gd name="T12" fmla="*/ 64088 w 76276"/>
                <a:gd name="T13" fmla="*/ 67847 h 77246"/>
                <a:gd name="T14" fmla="*/ 64088 w 76276"/>
                <a:gd name="T15" fmla="*/ 71078 h 77246"/>
                <a:gd name="T16" fmla="*/ 57823 w 76276"/>
                <a:gd name="T17" fmla="*/ 71078 h 77246"/>
                <a:gd name="T18" fmla="*/ 57823 w 76276"/>
                <a:gd name="T19" fmla="*/ 74015 h 77246"/>
                <a:gd name="T20" fmla="*/ 48767 w 76276"/>
                <a:gd name="T21" fmla="*/ 74015 h 77246"/>
                <a:gd name="T22" fmla="*/ 45634 w 76276"/>
                <a:gd name="T23" fmla="*/ 77246 h 77246"/>
                <a:gd name="T24" fmla="*/ 30313 w 76276"/>
                <a:gd name="T25" fmla="*/ 77246 h 77246"/>
                <a:gd name="T26" fmla="*/ 27194 w 76276"/>
                <a:gd name="T27" fmla="*/ 74015 h 77246"/>
                <a:gd name="T28" fmla="*/ 18125 w 76276"/>
                <a:gd name="T29" fmla="*/ 74015 h 77246"/>
                <a:gd name="T30" fmla="*/ 18125 w 76276"/>
                <a:gd name="T31" fmla="*/ 71078 h 77246"/>
                <a:gd name="T32" fmla="*/ 15005 w 76276"/>
                <a:gd name="T33" fmla="*/ 71078 h 77246"/>
                <a:gd name="T34" fmla="*/ 12189 w 76276"/>
                <a:gd name="T35" fmla="*/ 67847 h 77246"/>
                <a:gd name="T36" fmla="*/ 9056 w 76276"/>
                <a:gd name="T37" fmla="*/ 67847 h 77246"/>
                <a:gd name="T38" fmla="*/ 9056 w 76276"/>
                <a:gd name="T39" fmla="*/ 64909 h 77246"/>
                <a:gd name="T40" fmla="*/ 5936 w 76276"/>
                <a:gd name="T41" fmla="*/ 64909 h 77246"/>
                <a:gd name="T42" fmla="*/ 5936 w 76276"/>
                <a:gd name="T43" fmla="*/ 61679 h 77246"/>
                <a:gd name="T44" fmla="*/ 2804 w 76276"/>
                <a:gd name="T45" fmla="*/ 58741 h 77246"/>
                <a:gd name="T46" fmla="*/ 2804 w 76276"/>
                <a:gd name="T47" fmla="*/ 55510 h 77246"/>
                <a:gd name="T48" fmla="*/ 0 w 76276"/>
                <a:gd name="T49" fmla="*/ 52574 h 77246"/>
                <a:gd name="T50" fmla="*/ 0 w 76276"/>
                <a:gd name="T51" fmla="*/ 27899 h 77246"/>
                <a:gd name="T52" fmla="*/ 2804 w 76276"/>
                <a:gd name="T53" fmla="*/ 24665 h 77246"/>
                <a:gd name="T54" fmla="*/ 2804 w 76276"/>
                <a:gd name="T55" fmla="*/ 21730 h 77246"/>
                <a:gd name="T56" fmla="*/ 5936 w 76276"/>
                <a:gd name="T57" fmla="*/ 18495 h 77246"/>
                <a:gd name="T58" fmla="*/ 9056 w 76276"/>
                <a:gd name="T59" fmla="*/ 15561 h 77246"/>
                <a:gd name="T60" fmla="*/ 9056 w 76276"/>
                <a:gd name="T61" fmla="*/ 12338 h 77246"/>
                <a:gd name="T62" fmla="*/ 12189 w 76276"/>
                <a:gd name="T63" fmla="*/ 9392 h 77246"/>
                <a:gd name="T64" fmla="*/ 15005 w 76276"/>
                <a:gd name="T65" fmla="*/ 6169 h 77246"/>
                <a:gd name="T66" fmla="*/ 18125 w 76276"/>
                <a:gd name="T67" fmla="*/ 6169 h 77246"/>
                <a:gd name="T68" fmla="*/ 21257 w 76276"/>
                <a:gd name="T69" fmla="*/ 3223 h 77246"/>
                <a:gd name="T70" fmla="*/ 30313 w 76276"/>
                <a:gd name="T71" fmla="*/ 3223 h 77246"/>
                <a:gd name="T72" fmla="*/ 33446 w 76276"/>
                <a:gd name="T73" fmla="*/ 0 h 77246"/>
                <a:gd name="T74" fmla="*/ 45634 w 76276"/>
                <a:gd name="T75" fmla="*/ 0 h 77246"/>
                <a:gd name="T76" fmla="*/ 48767 w 76276"/>
                <a:gd name="T77" fmla="*/ 3223 h 77246"/>
                <a:gd name="T78" fmla="*/ 54703 w 76276"/>
                <a:gd name="T79" fmla="*/ 3223 h 77246"/>
                <a:gd name="T80" fmla="*/ 57823 w 76276"/>
                <a:gd name="T81" fmla="*/ 6169 h 77246"/>
                <a:gd name="T82" fmla="*/ 60955 w 76276"/>
                <a:gd name="T83" fmla="*/ 6169 h 77246"/>
                <a:gd name="T84" fmla="*/ 64088 w 76276"/>
                <a:gd name="T85" fmla="*/ 9392 h 77246"/>
                <a:gd name="T86" fmla="*/ 66892 w 76276"/>
                <a:gd name="T87" fmla="*/ 12338 h 77246"/>
                <a:gd name="T88" fmla="*/ 70024 w 76276"/>
                <a:gd name="T89" fmla="*/ 15561 h 77246"/>
                <a:gd name="T90" fmla="*/ 70024 w 76276"/>
                <a:gd name="T91" fmla="*/ 18495 h 77246"/>
                <a:gd name="T92" fmla="*/ 73144 w 76276"/>
                <a:gd name="T93" fmla="*/ 21730 h 77246"/>
                <a:gd name="T94" fmla="*/ 73144 w 76276"/>
                <a:gd name="T95" fmla="*/ 24665 h 77246"/>
                <a:gd name="T96" fmla="*/ 76276 w 76276"/>
                <a:gd name="T97" fmla="*/ 27899 h 77246"/>
                <a:gd name="T98" fmla="*/ 76276 w 76276"/>
                <a:gd name="T99" fmla="*/ 43174 h 77246"/>
                <a:gd name="T100" fmla="*/ 21257 w 76276"/>
                <a:gd name="T101" fmla="*/ 43174 h 77246"/>
                <a:gd name="T102" fmla="*/ 21257 w 76276"/>
                <a:gd name="T103" fmla="*/ 46404 h 77246"/>
                <a:gd name="T104" fmla="*/ 24377 w 76276"/>
                <a:gd name="T105" fmla="*/ 46404 h 77246"/>
                <a:gd name="T106" fmla="*/ 24377 w 76276"/>
                <a:gd name="T107" fmla="*/ 55510 h 77246"/>
                <a:gd name="T108" fmla="*/ 27194 w 76276"/>
                <a:gd name="T109" fmla="*/ 55510 h 77246"/>
                <a:gd name="T110" fmla="*/ 27194 w 76276"/>
                <a:gd name="T111" fmla="*/ 58741 h 77246"/>
                <a:gd name="T112" fmla="*/ 30313 w 76276"/>
                <a:gd name="T113" fmla="*/ 58741 h 77246"/>
                <a:gd name="T114" fmla="*/ 30313 w 76276"/>
                <a:gd name="T115" fmla="*/ 61679 h 77246"/>
                <a:gd name="T116" fmla="*/ 48767 w 76276"/>
                <a:gd name="T117" fmla="*/ 61679 h 77246"/>
                <a:gd name="T118" fmla="*/ 48767 w 76276"/>
                <a:gd name="T119" fmla="*/ 58741 h 77246"/>
                <a:gd name="T120" fmla="*/ 51886 w 76276"/>
                <a:gd name="T121" fmla="*/ 58741 h 77246"/>
                <a:gd name="T122" fmla="*/ 51886 w 76276"/>
                <a:gd name="T123" fmla="*/ 52574 h 77246"/>
                <a:gd name="T124" fmla="*/ 73144 w 76276"/>
                <a:gd name="T125" fmla="*/ 52574 h 77246"/>
                <a:gd name="T126" fmla="*/ 0 w 76276"/>
                <a:gd name="T127" fmla="*/ 0 h 77246"/>
                <a:gd name="T128" fmla="*/ 76276 w 76276"/>
                <a:gd name="T129" fmla="*/ 77246 h 77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76276" h="77246">
                  <a:moveTo>
                    <a:pt x="73144" y="52574"/>
                  </a:moveTo>
                  <a:lnTo>
                    <a:pt x="73144" y="61679"/>
                  </a:lnTo>
                  <a:lnTo>
                    <a:pt x="70024" y="61679"/>
                  </a:lnTo>
                  <a:lnTo>
                    <a:pt x="70024" y="64909"/>
                  </a:lnTo>
                  <a:lnTo>
                    <a:pt x="66892" y="64909"/>
                  </a:lnTo>
                  <a:lnTo>
                    <a:pt x="66892" y="67847"/>
                  </a:lnTo>
                  <a:lnTo>
                    <a:pt x="64088" y="67847"/>
                  </a:lnTo>
                  <a:lnTo>
                    <a:pt x="64088" y="71078"/>
                  </a:lnTo>
                  <a:lnTo>
                    <a:pt x="57823" y="71078"/>
                  </a:lnTo>
                  <a:lnTo>
                    <a:pt x="57823" y="74015"/>
                  </a:lnTo>
                  <a:lnTo>
                    <a:pt x="48767" y="74015"/>
                  </a:lnTo>
                  <a:lnTo>
                    <a:pt x="45634" y="77246"/>
                  </a:lnTo>
                  <a:lnTo>
                    <a:pt x="30313" y="77246"/>
                  </a:lnTo>
                  <a:lnTo>
                    <a:pt x="27194" y="74015"/>
                  </a:lnTo>
                  <a:lnTo>
                    <a:pt x="18125" y="74015"/>
                  </a:lnTo>
                  <a:lnTo>
                    <a:pt x="18125" y="71078"/>
                  </a:lnTo>
                  <a:lnTo>
                    <a:pt x="15005" y="71078"/>
                  </a:lnTo>
                  <a:lnTo>
                    <a:pt x="12189" y="67847"/>
                  </a:lnTo>
                  <a:lnTo>
                    <a:pt x="9056" y="67847"/>
                  </a:lnTo>
                  <a:lnTo>
                    <a:pt x="9056" y="64909"/>
                  </a:lnTo>
                  <a:lnTo>
                    <a:pt x="5936" y="64909"/>
                  </a:lnTo>
                  <a:lnTo>
                    <a:pt x="5936" y="61679"/>
                  </a:lnTo>
                  <a:lnTo>
                    <a:pt x="2804" y="58741"/>
                  </a:lnTo>
                  <a:lnTo>
                    <a:pt x="2804" y="55510"/>
                  </a:lnTo>
                  <a:lnTo>
                    <a:pt x="0" y="52574"/>
                  </a:lnTo>
                  <a:lnTo>
                    <a:pt x="0" y="27899"/>
                  </a:lnTo>
                  <a:lnTo>
                    <a:pt x="2804" y="24665"/>
                  </a:lnTo>
                  <a:lnTo>
                    <a:pt x="2804" y="21730"/>
                  </a:lnTo>
                  <a:lnTo>
                    <a:pt x="5936" y="18495"/>
                  </a:lnTo>
                  <a:lnTo>
                    <a:pt x="9056" y="15561"/>
                  </a:lnTo>
                  <a:lnTo>
                    <a:pt x="9056" y="12338"/>
                  </a:lnTo>
                  <a:lnTo>
                    <a:pt x="12189" y="9392"/>
                  </a:lnTo>
                  <a:lnTo>
                    <a:pt x="15005" y="6169"/>
                  </a:lnTo>
                  <a:lnTo>
                    <a:pt x="18125" y="6169"/>
                  </a:lnTo>
                  <a:lnTo>
                    <a:pt x="21257" y="3223"/>
                  </a:lnTo>
                  <a:lnTo>
                    <a:pt x="30313" y="3223"/>
                  </a:lnTo>
                  <a:lnTo>
                    <a:pt x="33446" y="0"/>
                  </a:lnTo>
                  <a:lnTo>
                    <a:pt x="45634" y="0"/>
                  </a:lnTo>
                  <a:lnTo>
                    <a:pt x="48767" y="3223"/>
                  </a:lnTo>
                  <a:lnTo>
                    <a:pt x="54703" y="3223"/>
                  </a:lnTo>
                  <a:lnTo>
                    <a:pt x="57823" y="6169"/>
                  </a:lnTo>
                  <a:lnTo>
                    <a:pt x="60955" y="6169"/>
                  </a:lnTo>
                  <a:lnTo>
                    <a:pt x="64088" y="9392"/>
                  </a:lnTo>
                  <a:lnTo>
                    <a:pt x="66892" y="12338"/>
                  </a:lnTo>
                  <a:lnTo>
                    <a:pt x="70024" y="15561"/>
                  </a:lnTo>
                  <a:lnTo>
                    <a:pt x="70024" y="18495"/>
                  </a:lnTo>
                  <a:lnTo>
                    <a:pt x="73144" y="21730"/>
                  </a:lnTo>
                  <a:lnTo>
                    <a:pt x="73144" y="24665"/>
                  </a:lnTo>
                  <a:lnTo>
                    <a:pt x="76276" y="27899"/>
                  </a:lnTo>
                  <a:lnTo>
                    <a:pt x="76276" y="43174"/>
                  </a:lnTo>
                  <a:lnTo>
                    <a:pt x="21257" y="43174"/>
                  </a:lnTo>
                  <a:lnTo>
                    <a:pt x="21257" y="46404"/>
                  </a:lnTo>
                  <a:lnTo>
                    <a:pt x="24377" y="46404"/>
                  </a:lnTo>
                  <a:lnTo>
                    <a:pt x="24377" y="55510"/>
                  </a:lnTo>
                  <a:lnTo>
                    <a:pt x="27194" y="55510"/>
                  </a:lnTo>
                  <a:lnTo>
                    <a:pt x="27194" y="58741"/>
                  </a:lnTo>
                  <a:lnTo>
                    <a:pt x="30313" y="58741"/>
                  </a:lnTo>
                  <a:lnTo>
                    <a:pt x="30313" y="61679"/>
                  </a:lnTo>
                  <a:lnTo>
                    <a:pt x="48767" y="61679"/>
                  </a:lnTo>
                  <a:lnTo>
                    <a:pt x="48767" y="58741"/>
                  </a:lnTo>
                  <a:lnTo>
                    <a:pt x="51886" y="58741"/>
                  </a:lnTo>
                  <a:lnTo>
                    <a:pt x="51886" y="52574"/>
                  </a:lnTo>
                  <a:lnTo>
                    <a:pt x="73144" y="52574"/>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70" name="Shape 75170"/>
            <p:cNvSpPr>
              <a:spLocks/>
            </p:cNvSpPr>
            <p:nvPr/>
          </p:nvSpPr>
          <p:spPr bwMode="auto">
            <a:xfrm>
              <a:off x="404848" y="79008"/>
              <a:ext cx="30629" cy="15276"/>
            </a:xfrm>
            <a:custGeom>
              <a:avLst/>
              <a:gdLst>
                <a:gd name="T0" fmla="*/ 30629 w 30629"/>
                <a:gd name="T1" fmla="*/ 15276 h 15276"/>
                <a:gd name="T2" fmla="*/ 30629 w 30629"/>
                <a:gd name="T3" fmla="*/ 6169 h 15276"/>
                <a:gd name="T4" fmla="*/ 27509 w 30629"/>
                <a:gd name="T5" fmla="*/ 2934 h 15276"/>
                <a:gd name="T6" fmla="*/ 24377 w 30629"/>
                <a:gd name="T7" fmla="*/ 0 h 15276"/>
                <a:gd name="T8" fmla="*/ 9056 w 30629"/>
                <a:gd name="T9" fmla="*/ 0 h 15276"/>
                <a:gd name="T10" fmla="*/ 9056 w 30629"/>
                <a:gd name="T11" fmla="*/ 2934 h 15276"/>
                <a:gd name="T12" fmla="*/ 5936 w 30629"/>
                <a:gd name="T13" fmla="*/ 2934 h 15276"/>
                <a:gd name="T14" fmla="*/ 5936 w 30629"/>
                <a:gd name="T15" fmla="*/ 6169 h 15276"/>
                <a:gd name="T16" fmla="*/ 3120 w 30629"/>
                <a:gd name="T17" fmla="*/ 6169 h 15276"/>
                <a:gd name="T18" fmla="*/ 3120 w 30629"/>
                <a:gd name="T19" fmla="*/ 15276 h 15276"/>
                <a:gd name="T20" fmla="*/ 0 w 30629"/>
                <a:gd name="T21" fmla="*/ 15276 h 15276"/>
                <a:gd name="T22" fmla="*/ 30629 w 30629"/>
                <a:gd name="T23" fmla="*/ 15276 h 15276"/>
                <a:gd name="T24" fmla="*/ 0 w 30629"/>
                <a:gd name="T25" fmla="*/ 0 h 15276"/>
                <a:gd name="T26" fmla="*/ 30629 w 30629"/>
                <a:gd name="T27" fmla="*/ 15276 h 15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30629" h="15276">
                  <a:moveTo>
                    <a:pt x="30629" y="15276"/>
                  </a:moveTo>
                  <a:lnTo>
                    <a:pt x="30629" y="6169"/>
                  </a:lnTo>
                  <a:lnTo>
                    <a:pt x="27509" y="2934"/>
                  </a:lnTo>
                  <a:lnTo>
                    <a:pt x="24377" y="0"/>
                  </a:lnTo>
                  <a:lnTo>
                    <a:pt x="9056" y="0"/>
                  </a:lnTo>
                  <a:lnTo>
                    <a:pt x="9056" y="2934"/>
                  </a:lnTo>
                  <a:lnTo>
                    <a:pt x="5936" y="2934"/>
                  </a:lnTo>
                  <a:lnTo>
                    <a:pt x="5936" y="6169"/>
                  </a:lnTo>
                  <a:lnTo>
                    <a:pt x="3120" y="6169"/>
                  </a:lnTo>
                  <a:lnTo>
                    <a:pt x="3120" y="15276"/>
                  </a:lnTo>
                  <a:lnTo>
                    <a:pt x="0" y="15276"/>
                  </a:lnTo>
                  <a:lnTo>
                    <a:pt x="30629" y="15276"/>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71" name="Shape 75171"/>
            <p:cNvSpPr>
              <a:spLocks/>
            </p:cNvSpPr>
            <p:nvPr/>
          </p:nvSpPr>
          <p:spPr bwMode="auto">
            <a:xfrm>
              <a:off x="465803" y="66670"/>
              <a:ext cx="91597" cy="89297"/>
            </a:xfrm>
            <a:custGeom>
              <a:avLst/>
              <a:gdLst>
                <a:gd name="T0" fmla="*/ 9069 w 91597"/>
                <a:gd name="T1" fmla="*/ 55519 h 89297"/>
                <a:gd name="T2" fmla="*/ 12189 w 91597"/>
                <a:gd name="T3" fmla="*/ 52287 h 89297"/>
                <a:gd name="T4" fmla="*/ 12189 w 91597"/>
                <a:gd name="T5" fmla="*/ 46119 h 89297"/>
                <a:gd name="T6" fmla="*/ 15321 w 91597"/>
                <a:gd name="T7" fmla="*/ 43181 h 89297"/>
                <a:gd name="T8" fmla="*/ 15321 w 91597"/>
                <a:gd name="T9" fmla="*/ 37014 h 89297"/>
                <a:gd name="T10" fmla="*/ 18441 w 91597"/>
                <a:gd name="T11" fmla="*/ 33782 h 89297"/>
                <a:gd name="T12" fmla="*/ 18441 w 91597"/>
                <a:gd name="T13" fmla="*/ 0 h 89297"/>
                <a:gd name="T14" fmla="*/ 79408 w 91597"/>
                <a:gd name="T15" fmla="*/ 0 h 89297"/>
                <a:gd name="T16" fmla="*/ 79408 w 91597"/>
                <a:gd name="T17" fmla="*/ 55519 h 89297"/>
                <a:gd name="T18" fmla="*/ 91597 w 91597"/>
                <a:gd name="T19" fmla="*/ 55519 h 89297"/>
                <a:gd name="T20" fmla="*/ 91597 w 91597"/>
                <a:gd name="T21" fmla="*/ 89297 h 89297"/>
                <a:gd name="T22" fmla="*/ 70340 w 91597"/>
                <a:gd name="T23" fmla="*/ 89297 h 89297"/>
                <a:gd name="T24" fmla="*/ 70340 w 91597"/>
                <a:gd name="T25" fmla="*/ 70792 h 89297"/>
                <a:gd name="T26" fmla="*/ 18441 w 91597"/>
                <a:gd name="T27" fmla="*/ 70792 h 89297"/>
                <a:gd name="T28" fmla="*/ 18441 w 91597"/>
                <a:gd name="T29" fmla="*/ 89297 h 89297"/>
                <a:gd name="T30" fmla="*/ 0 w 91597"/>
                <a:gd name="T31" fmla="*/ 89297 h 89297"/>
                <a:gd name="T32" fmla="*/ 0 w 91597"/>
                <a:gd name="T33" fmla="*/ 55519 h 89297"/>
                <a:gd name="T34" fmla="*/ 9069 w 91597"/>
                <a:gd name="T35" fmla="*/ 55519 h 89297"/>
                <a:gd name="T36" fmla="*/ 0 w 91597"/>
                <a:gd name="T37" fmla="*/ 0 h 89297"/>
                <a:gd name="T38" fmla="*/ 91597 w 91597"/>
                <a:gd name="T39" fmla="*/ 89297 h 89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91597" h="89297">
                  <a:moveTo>
                    <a:pt x="9069" y="55519"/>
                  </a:moveTo>
                  <a:lnTo>
                    <a:pt x="12189" y="52287"/>
                  </a:lnTo>
                  <a:lnTo>
                    <a:pt x="12189" y="46119"/>
                  </a:lnTo>
                  <a:lnTo>
                    <a:pt x="15321" y="43181"/>
                  </a:lnTo>
                  <a:lnTo>
                    <a:pt x="15321" y="37014"/>
                  </a:lnTo>
                  <a:lnTo>
                    <a:pt x="18441" y="33782"/>
                  </a:lnTo>
                  <a:lnTo>
                    <a:pt x="18441" y="0"/>
                  </a:lnTo>
                  <a:lnTo>
                    <a:pt x="79408" y="0"/>
                  </a:lnTo>
                  <a:lnTo>
                    <a:pt x="79408" y="55519"/>
                  </a:lnTo>
                  <a:lnTo>
                    <a:pt x="91597" y="55519"/>
                  </a:lnTo>
                  <a:lnTo>
                    <a:pt x="91597" y="89297"/>
                  </a:lnTo>
                  <a:lnTo>
                    <a:pt x="70340" y="89297"/>
                  </a:lnTo>
                  <a:lnTo>
                    <a:pt x="70340" y="70792"/>
                  </a:lnTo>
                  <a:lnTo>
                    <a:pt x="18441" y="70792"/>
                  </a:lnTo>
                  <a:lnTo>
                    <a:pt x="18441" y="89297"/>
                  </a:lnTo>
                  <a:lnTo>
                    <a:pt x="0" y="89297"/>
                  </a:lnTo>
                  <a:lnTo>
                    <a:pt x="0" y="55519"/>
                  </a:lnTo>
                  <a:lnTo>
                    <a:pt x="9069" y="55519"/>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72" name="Shape 75172"/>
            <p:cNvSpPr>
              <a:spLocks/>
            </p:cNvSpPr>
            <p:nvPr/>
          </p:nvSpPr>
          <p:spPr bwMode="auto">
            <a:xfrm>
              <a:off x="496445" y="81942"/>
              <a:ext cx="27509" cy="40246"/>
            </a:xfrm>
            <a:custGeom>
              <a:avLst/>
              <a:gdLst>
                <a:gd name="T0" fmla="*/ 9056 w 27509"/>
                <a:gd name="T1" fmla="*/ 0 h 40246"/>
                <a:gd name="T2" fmla="*/ 9056 w 27509"/>
                <a:gd name="T3" fmla="*/ 18510 h 40246"/>
                <a:gd name="T4" fmla="*/ 5936 w 27509"/>
                <a:gd name="T5" fmla="*/ 18510 h 40246"/>
                <a:gd name="T6" fmla="*/ 5936 w 27509"/>
                <a:gd name="T7" fmla="*/ 30847 h 40246"/>
                <a:gd name="T8" fmla="*/ 3120 w 27509"/>
                <a:gd name="T9" fmla="*/ 30847 h 40246"/>
                <a:gd name="T10" fmla="*/ 3120 w 27509"/>
                <a:gd name="T11" fmla="*/ 40246 h 40246"/>
                <a:gd name="T12" fmla="*/ 0 w 27509"/>
                <a:gd name="T13" fmla="*/ 40246 h 40246"/>
                <a:gd name="T14" fmla="*/ 27509 w 27509"/>
                <a:gd name="T15" fmla="*/ 40246 h 40246"/>
                <a:gd name="T16" fmla="*/ 27509 w 27509"/>
                <a:gd name="T17" fmla="*/ 0 h 40246"/>
                <a:gd name="T18" fmla="*/ 9056 w 27509"/>
                <a:gd name="T19" fmla="*/ 0 h 40246"/>
                <a:gd name="T20" fmla="*/ 0 w 27509"/>
                <a:gd name="T21" fmla="*/ 0 h 40246"/>
                <a:gd name="T22" fmla="*/ 27509 w 27509"/>
                <a:gd name="T23" fmla="*/ 40246 h 40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7509" h="40246">
                  <a:moveTo>
                    <a:pt x="9056" y="0"/>
                  </a:moveTo>
                  <a:lnTo>
                    <a:pt x="9056" y="18510"/>
                  </a:lnTo>
                  <a:lnTo>
                    <a:pt x="5936" y="18510"/>
                  </a:lnTo>
                  <a:lnTo>
                    <a:pt x="5936" y="30847"/>
                  </a:lnTo>
                  <a:lnTo>
                    <a:pt x="3120" y="30847"/>
                  </a:lnTo>
                  <a:lnTo>
                    <a:pt x="3120" y="40246"/>
                  </a:lnTo>
                  <a:lnTo>
                    <a:pt x="0" y="40246"/>
                  </a:lnTo>
                  <a:lnTo>
                    <a:pt x="27509" y="40246"/>
                  </a:lnTo>
                  <a:lnTo>
                    <a:pt x="27509" y="0"/>
                  </a:lnTo>
                  <a:lnTo>
                    <a:pt x="9056" y="0"/>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73" name="Shape 75173"/>
            <p:cNvSpPr>
              <a:spLocks/>
            </p:cNvSpPr>
            <p:nvPr/>
          </p:nvSpPr>
          <p:spPr bwMode="auto">
            <a:xfrm>
              <a:off x="560532" y="66670"/>
              <a:ext cx="76276" cy="98696"/>
            </a:xfrm>
            <a:custGeom>
              <a:avLst/>
              <a:gdLst>
                <a:gd name="T0" fmla="*/ 12189 w 76276"/>
                <a:gd name="T1" fmla="*/ 95466 h 98696"/>
                <a:gd name="T2" fmla="*/ 12189 w 76276"/>
                <a:gd name="T3" fmla="*/ 83129 h 98696"/>
                <a:gd name="T4" fmla="*/ 24377 w 76276"/>
                <a:gd name="T5" fmla="*/ 83129 h 98696"/>
                <a:gd name="T6" fmla="*/ 24377 w 76276"/>
                <a:gd name="T7" fmla="*/ 80191 h 98696"/>
                <a:gd name="T8" fmla="*/ 27509 w 76276"/>
                <a:gd name="T9" fmla="*/ 76961 h 98696"/>
                <a:gd name="T10" fmla="*/ 27509 w 76276"/>
                <a:gd name="T11" fmla="*/ 74023 h 98696"/>
                <a:gd name="T12" fmla="*/ 30313 w 76276"/>
                <a:gd name="T13" fmla="*/ 70792 h 98696"/>
                <a:gd name="T14" fmla="*/ 0 w 76276"/>
                <a:gd name="T15" fmla="*/ 0 h 98696"/>
                <a:gd name="T16" fmla="*/ 24377 w 76276"/>
                <a:gd name="T17" fmla="*/ 0 h 98696"/>
                <a:gd name="T18" fmla="*/ 39698 w 76276"/>
                <a:gd name="T19" fmla="*/ 43181 h 98696"/>
                <a:gd name="T20" fmla="*/ 51886 w 76276"/>
                <a:gd name="T21" fmla="*/ 0 h 98696"/>
                <a:gd name="T22" fmla="*/ 76276 w 76276"/>
                <a:gd name="T23" fmla="*/ 0 h 98696"/>
                <a:gd name="T24" fmla="*/ 51886 w 76276"/>
                <a:gd name="T25" fmla="*/ 74023 h 98696"/>
                <a:gd name="T26" fmla="*/ 51886 w 76276"/>
                <a:gd name="T27" fmla="*/ 76961 h 98696"/>
                <a:gd name="T28" fmla="*/ 48767 w 76276"/>
                <a:gd name="T29" fmla="*/ 80191 h 98696"/>
                <a:gd name="T30" fmla="*/ 48767 w 76276"/>
                <a:gd name="T31" fmla="*/ 86360 h 98696"/>
                <a:gd name="T32" fmla="*/ 45634 w 76276"/>
                <a:gd name="T33" fmla="*/ 86360 h 98696"/>
                <a:gd name="T34" fmla="*/ 45634 w 76276"/>
                <a:gd name="T35" fmla="*/ 89297 h 98696"/>
                <a:gd name="T36" fmla="*/ 42515 w 76276"/>
                <a:gd name="T37" fmla="*/ 89297 h 98696"/>
                <a:gd name="T38" fmla="*/ 42515 w 76276"/>
                <a:gd name="T39" fmla="*/ 92528 h 98696"/>
                <a:gd name="T40" fmla="*/ 39698 w 76276"/>
                <a:gd name="T41" fmla="*/ 95466 h 98696"/>
                <a:gd name="T42" fmla="*/ 36578 w 76276"/>
                <a:gd name="T43" fmla="*/ 95466 h 98696"/>
                <a:gd name="T44" fmla="*/ 33446 w 76276"/>
                <a:gd name="T45" fmla="*/ 98696 h 98696"/>
                <a:gd name="T46" fmla="*/ 18125 w 76276"/>
                <a:gd name="T47" fmla="*/ 98696 h 98696"/>
                <a:gd name="T48" fmla="*/ 15005 w 76276"/>
                <a:gd name="T49" fmla="*/ 95466 h 98696"/>
                <a:gd name="T50" fmla="*/ 12189 w 76276"/>
                <a:gd name="T51" fmla="*/ 95466 h 98696"/>
                <a:gd name="T52" fmla="*/ 0 w 76276"/>
                <a:gd name="T53" fmla="*/ 0 h 98696"/>
                <a:gd name="T54" fmla="*/ 76276 w 76276"/>
                <a:gd name="T55" fmla="*/ 98696 h 98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76276" h="98696">
                  <a:moveTo>
                    <a:pt x="12189" y="95466"/>
                  </a:moveTo>
                  <a:lnTo>
                    <a:pt x="12189" y="83129"/>
                  </a:lnTo>
                  <a:lnTo>
                    <a:pt x="24377" y="83129"/>
                  </a:lnTo>
                  <a:lnTo>
                    <a:pt x="24377" y="80191"/>
                  </a:lnTo>
                  <a:lnTo>
                    <a:pt x="27509" y="76961"/>
                  </a:lnTo>
                  <a:lnTo>
                    <a:pt x="27509" y="74023"/>
                  </a:lnTo>
                  <a:lnTo>
                    <a:pt x="30313" y="70792"/>
                  </a:lnTo>
                  <a:lnTo>
                    <a:pt x="0" y="0"/>
                  </a:lnTo>
                  <a:lnTo>
                    <a:pt x="24377" y="0"/>
                  </a:lnTo>
                  <a:lnTo>
                    <a:pt x="39698" y="43181"/>
                  </a:lnTo>
                  <a:lnTo>
                    <a:pt x="51886" y="0"/>
                  </a:lnTo>
                  <a:lnTo>
                    <a:pt x="76276" y="0"/>
                  </a:lnTo>
                  <a:lnTo>
                    <a:pt x="51886" y="74023"/>
                  </a:lnTo>
                  <a:lnTo>
                    <a:pt x="51886" y="76961"/>
                  </a:lnTo>
                  <a:lnTo>
                    <a:pt x="48767" y="80191"/>
                  </a:lnTo>
                  <a:lnTo>
                    <a:pt x="48767" y="86360"/>
                  </a:lnTo>
                  <a:lnTo>
                    <a:pt x="45634" y="86360"/>
                  </a:lnTo>
                  <a:lnTo>
                    <a:pt x="45634" y="89297"/>
                  </a:lnTo>
                  <a:lnTo>
                    <a:pt x="42515" y="89297"/>
                  </a:lnTo>
                  <a:lnTo>
                    <a:pt x="42515" y="92528"/>
                  </a:lnTo>
                  <a:lnTo>
                    <a:pt x="39698" y="95466"/>
                  </a:lnTo>
                  <a:lnTo>
                    <a:pt x="36578" y="95466"/>
                  </a:lnTo>
                  <a:lnTo>
                    <a:pt x="33446" y="98696"/>
                  </a:lnTo>
                  <a:lnTo>
                    <a:pt x="18125" y="98696"/>
                  </a:lnTo>
                  <a:lnTo>
                    <a:pt x="15005" y="95466"/>
                  </a:lnTo>
                  <a:lnTo>
                    <a:pt x="12189" y="95466"/>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74" name="Shape 75174"/>
            <p:cNvSpPr>
              <a:spLocks/>
            </p:cNvSpPr>
            <p:nvPr/>
          </p:nvSpPr>
          <p:spPr bwMode="auto">
            <a:xfrm>
              <a:off x="645877" y="66670"/>
              <a:ext cx="70024" cy="70792"/>
            </a:xfrm>
            <a:custGeom>
              <a:avLst/>
              <a:gdLst>
                <a:gd name="T0" fmla="*/ 21257 w 70024"/>
                <a:gd name="T1" fmla="*/ 70792 h 70792"/>
                <a:gd name="T2" fmla="*/ 0 w 70024"/>
                <a:gd name="T3" fmla="*/ 70792 h 70792"/>
                <a:gd name="T4" fmla="*/ 0 w 70024"/>
                <a:gd name="T5" fmla="*/ 0 h 70792"/>
                <a:gd name="T6" fmla="*/ 70024 w 70024"/>
                <a:gd name="T7" fmla="*/ 0 h 70792"/>
                <a:gd name="T8" fmla="*/ 70024 w 70024"/>
                <a:gd name="T9" fmla="*/ 70792 h 70792"/>
                <a:gd name="T10" fmla="*/ 45634 w 70024"/>
                <a:gd name="T11" fmla="*/ 70792 h 70792"/>
                <a:gd name="T12" fmla="*/ 45634 w 70024"/>
                <a:gd name="T13" fmla="*/ 15273 h 70792"/>
                <a:gd name="T14" fmla="*/ 21257 w 70024"/>
                <a:gd name="T15" fmla="*/ 15273 h 70792"/>
                <a:gd name="T16" fmla="*/ 21257 w 70024"/>
                <a:gd name="T17" fmla="*/ 70792 h 70792"/>
                <a:gd name="T18" fmla="*/ 0 w 70024"/>
                <a:gd name="T19" fmla="*/ 0 h 70792"/>
                <a:gd name="T20" fmla="*/ 70024 w 70024"/>
                <a:gd name="T21" fmla="*/ 70792 h 70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70024" h="70792">
                  <a:moveTo>
                    <a:pt x="21257" y="70792"/>
                  </a:moveTo>
                  <a:lnTo>
                    <a:pt x="0" y="70792"/>
                  </a:lnTo>
                  <a:lnTo>
                    <a:pt x="0" y="0"/>
                  </a:lnTo>
                  <a:lnTo>
                    <a:pt x="70024" y="0"/>
                  </a:lnTo>
                  <a:lnTo>
                    <a:pt x="70024" y="70792"/>
                  </a:lnTo>
                  <a:lnTo>
                    <a:pt x="45634" y="70792"/>
                  </a:lnTo>
                  <a:lnTo>
                    <a:pt x="45634" y="15273"/>
                  </a:lnTo>
                  <a:lnTo>
                    <a:pt x="21257" y="15273"/>
                  </a:lnTo>
                  <a:lnTo>
                    <a:pt x="21257" y="70792"/>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75" name="Shape 75175"/>
            <p:cNvSpPr>
              <a:spLocks/>
            </p:cNvSpPr>
            <p:nvPr/>
          </p:nvSpPr>
          <p:spPr bwMode="auto">
            <a:xfrm>
              <a:off x="731222" y="63447"/>
              <a:ext cx="76276" cy="98689"/>
            </a:xfrm>
            <a:custGeom>
              <a:avLst/>
              <a:gdLst>
                <a:gd name="T0" fmla="*/ 21573 w 76276"/>
                <a:gd name="T1" fmla="*/ 3223 h 98689"/>
                <a:gd name="T2" fmla="*/ 21573 w 76276"/>
                <a:gd name="T3" fmla="*/ 9392 h 98689"/>
                <a:gd name="T4" fmla="*/ 24377 w 76276"/>
                <a:gd name="T5" fmla="*/ 9392 h 98689"/>
                <a:gd name="T6" fmla="*/ 24377 w 76276"/>
                <a:gd name="T7" fmla="*/ 6169 h 98689"/>
                <a:gd name="T8" fmla="*/ 27509 w 76276"/>
                <a:gd name="T9" fmla="*/ 6169 h 98689"/>
                <a:gd name="T10" fmla="*/ 30629 w 76276"/>
                <a:gd name="T11" fmla="*/ 3223 h 98689"/>
                <a:gd name="T12" fmla="*/ 36578 w 76276"/>
                <a:gd name="T13" fmla="*/ 3223 h 98689"/>
                <a:gd name="T14" fmla="*/ 36578 w 76276"/>
                <a:gd name="T15" fmla="*/ 0 h 98689"/>
                <a:gd name="T16" fmla="*/ 48767 w 76276"/>
                <a:gd name="T17" fmla="*/ 0 h 98689"/>
                <a:gd name="T18" fmla="*/ 51886 w 76276"/>
                <a:gd name="T19" fmla="*/ 3223 h 98689"/>
                <a:gd name="T20" fmla="*/ 58139 w 76276"/>
                <a:gd name="T21" fmla="*/ 3223 h 98689"/>
                <a:gd name="T22" fmla="*/ 60955 w 76276"/>
                <a:gd name="T23" fmla="*/ 6169 h 98689"/>
                <a:gd name="T24" fmla="*/ 64088 w 76276"/>
                <a:gd name="T25" fmla="*/ 6169 h 98689"/>
                <a:gd name="T26" fmla="*/ 67207 w 76276"/>
                <a:gd name="T27" fmla="*/ 9392 h 98689"/>
                <a:gd name="T28" fmla="*/ 67207 w 76276"/>
                <a:gd name="T29" fmla="*/ 12338 h 98689"/>
                <a:gd name="T30" fmla="*/ 70340 w 76276"/>
                <a:gd name="T31" fmla="*/ 15561 h 98689"/>
                <a:gd name="T32" fmla="*/ 70340 w 76276"/>
                <a:gd name="T33" fmla="*/ 18495 h 98689"/>
                <a:gd name="T34" fmla="*/ 73144 w 76276"/>
                <a:gd name="T35" fmla="*/ 21730 h 98689"/>
                <a:gd name="T36" fmla="*/ 73144 w 76276"/>
                <a:gd name="T37" fmla="*/ 27899 h 98689"/>
                <a:gd name="T38" fmla="*/ 76276 w 76276"/>
                <a:gd name="T39" fmla="*/ 30837 h 98689"/>
                <a:gd name="T40" fmla="*/ 76276 w 76276"/>
                <a:gd name="T41" fmla="*/ 46404 h 98689"/>
                <a:gd name="T42" fmla="*/ 73144 w 76276"/>
                <a:gd name="T43" fmla="*/ 49342 h 98689"/>
                <a:gd name="T44" fmla="*/ 73144 w 76276"/>
                <a:gd name="T45" fmla="*/ 55510 h 98689"/>
                <a:gd name="T46" fmla="*/ 70340 w 76276"/>
                <a:gd name="T47" fmla="*/ 58741 h 98689"/>
                <a:gd name="T48" fmla="*/ 70340 w 76276"/>
                <a:gd name="T49" fmla="*/ 61679 h 98689"/>
                <a:gd name="T50" fmla="*/ 67207 w 76276"/>
                <a:gd name="T51" fmla="*/ 64909 h 98689"/>
                <a:gd name="T52" fmla="*/ 64088 w 76276"/>
                <a:gd name="T53" fmla="*/ 67847 h 98689"/>
                <a:gd name="T54" fmla="*/ 64088 w 76276"/>
                <a:gd name="T55" fmla="*/ 71078 h 98689"/>
                <a:gd name="T56" fmla="*/ 60955 w 76276"/>
                <a:gd name="T57" fmla="*/ 71078 h 98689"/>
                <a:gd name="T58" fmla="*/ 58139 w 76276"/>
                <a:gd name="T59" fmla="*/ 74015 h 98689"/>
                <a:gd name="T60" fmla="*/ 51886 w 76276"/>
                <a:gd name="T61" fmla="*/ 74015 h 98689"/>
                <a:gd name="T62" fmla="*/ 48767 w 76276"/>
                <a:gd name="T63" fmla="*/ 77246 h 98689"/>
                <a:gd name="T64" fmla="*/ 36578 w 76276"/>
                <a:gd name="T65" fmla="*/ 77246 h 98689"/>
                <a:gd name="T66" fmla="*/ 36578 w 76276"/>
                <a:gd name="T67" fmla="*/ 74015 h 98689"/>
                <a:gd name="T68" fmla="*/ 27509 w 76276"/>
                <a:gd name="T69" fmla="*/ 74015 h 98689"/>
                <a:gd name="T70" fmla="*/ 27509 w 76276"/>
                <a:gd name="T71" fmla="*/ 71078 h 98689"/>
                <a:gd name="T72" fmla="*/ 24377 w 76276"/>
                <a:gd name="T73" fmla="*/ 71078 h 98689"/>
                <a:gd name="T74" fmla="*/ 24377 w 76276"/>
                <a:gd name="T75" fmla="*/ 67847 h 98689"/>
                <a:gd name="T76" fmla="*/ 21573 w 76276"/>
                <a:gd name="T77" fmla="*/ 67847 h 98689"/>
                <a:gd name="T78" fmla="*/ 21573 w 76276"/>
                <a:gd name="T79" fmla="*/ 98689 h 98689"/>
                <a:gd name="T80" fmla="*/ 0 w 76276"/>
                <a:gd name="T81" fmla="*/ 98689 h 98689"/>
                <a:gd name="T82" fmla="*/ 0 w 76276"/>
                <a:gd name="T83" fmla="*/ 3223 h 98689"/>
                <a:gd name="T84" fmla="*/ 21573 w 76276"/>
                <a:gd name="T85" fmla="*/ 3223 h 98689"/>
                <a:gd name="T86" fmla="*/ 0 w 76276"/>
                <a:gd name="T87" fmla="*/ 0 h 98689"/>
                <a:gd name="T88" fmla="*/ 76276 w 76276"/>
                <a:gd name="T89" fmla="*/ 98689 h 98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76276" h="98689">
                  <a:moveTo>
                    <a:pt x="21573" y="3223"/>
                  </a:moveTo>
                  <a:lnTo>
                    <a:pt x="21573" y="9392"/>
                  </a:lnTo>
                  <a:lnTo>
                    <a:pt x="24377" y="9392"/>
                  </a:lnTo>
                  <a:lnTo>
                    <a:pt x="24377" y="6169"/>
                  </a:lnTo>
                  <a:lnTo>
                    <a:pt x="27509" y="6169"/>
                  </a:lnTo>
                  <a:lnTo>
                    <a:pt x="30629" y="3223"/>
                  </a:lnTo>
                  <a:lnTo>
                    <a:pt x="36578" y="3223"/>
                  </a:lnTo>
                  <a:lnTo>
                    <a:pt x="36578" y="0"/>
                  </a:lnTo>
                  <a:lnTo>
                    <a:pt x="48767" y="0"/>
                  </a:lnTo>
                  <a:lnTo>
                    <a:pt x="51886" y="3223"/>
                  </a:lnTo>
                  <a:lnTo>
                    <a:pt x="58139" y="3223"/>
                  </a:lnTo>
                  <a:lnTo>
                    <a:pt x="60955" y="6169"/>
                  </a:lnTo>
                  <a:lnTo>
                    <a:pt x="64088" y="6169"/>
                  </a:lnTo>
                  <a:lnTo>
                    <a:pt x="67207" y="9392"/>
                  </a:lnTo>
                  <a:lnTo>
                    <a:pt x="67207" y="12338"/>
                  </a:lnTo>
                  <a:lnTo>
                    <a:pt x="70340" y="15561"/>
                  </a:lnTo>
                  <a:lnTo>
                    <a:pt x="70340" y="18495"/>
                  </a:lnTo>
                  <a:lnTo>
                    <a:pt x="73144" y="21730"/>
                  </a:lnTo>
                  <a:lnTo>
                    <a:pt x="73144" y="27899"/>
                  </a:lnTo>
                  <a:lnTo>
                    <a:pt x="76276" y="30837"/>
                  </a:lnTo>
                  <a:lnTo>
                    <a:pt x="76276" y="46404"/>
                  </a:lnTo>
                  <a:lnTo>
                    <a:pt x="73144" y="49342"/>
                  </a:lnTo>
                  <a:lnTo>
                    <a:pt x="73144" y="55510"/>
                  </a:lnTo>
                  <a:lnTo>
                    <a:pt x="70340" y="58741"/>
                  </a:lnTo>
                  <a:lnTo>
                    <a:pt x="70340" y="61679"/>
                  </a:lnTo>
                  <a:lnTo>
                    <a:pt x="67207" y="64909"/>
                  </a:lnTo>
                  <a:lnTo>
                    <a:pt x="64088" y="67847"/>
                  </a:lnTo>
                  <a:lnTo>
                    <a:pt x="64088" y="71078"/>
                  </a:lnTo>
                  <a:lnTo>
                    <a:pt x="60955" y="71078"/>
                  </a:lnTo>
                  <a:lnTo>
                    <a:pt x="58139" y="74015"/>
                  </a:lnTo>
                  <a:lnTo>
                    <a:pt x="51886" y="74015"/>
                  </a:lnTo>
                  <a:lnTo>
                    <a:pt x="48767" y="77246"/>
                  </a:lnTo>
                  <a:lnTo>
                    <a:pt x="36578" y="77246"/>
                  </a:lnTo>
                  <a:lnTo>
                    <a:pt x="36578" y="74015"/>
                  </a:lnTo>
                  <a:lnTo>
                    <a:pt x="27509" y="74015"/>
                  </a:lnTo>
                  <a:lnTo>
                    <a:pt x="27509" y="71078"/>
                  </a:lnTo>
                  <a:lnTo>
                    <a:pt x="24377" y="71078"/>
                  </a:lnTo>
                  <a:lnTo>
                    <a:pt x="24377" y="67847"/>
                  </a:lnTo>
                  <a:lnTo>
                    <a:pt x="21573" y="67847"/>
                  </a:lnTo>
                  <a:lnTo>
                    <a:pt x="21573" y="98689"/>
                  </a:lnTo>
                  <a:lnTo>
                    <a:pt x="0" y="98689"/>
                  </a:lnTo>
                  <a:lnTo>
                    <a:pt x="0" y="3223"/>
                  </a:lnTo>
                  <a:lnTo>
                    <a:pt x="21573" y="3223"/>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76" name="Shape 75176"/>
            <p:cNvSpPr>
              <a:spLocks/>
            </p:cNvSpPr>
            <p:nvPr/>
          </p:nvSpPr>
          <p:spPr bwMode="auto">
            <a:xfrm>
              <a:off x="752795" y="79008"/>
              <a:ext cx="30313" cy="46118"/>
            </a:xfrm>
            <a:custGeom>
              <a:avLst/>
              <a:gdLst>
                <a:gd name="T0" fmla="*/ 0 w 30313"/>
                <a:gd name="T1" fmla="*/ 21444 h 46118"/>
                <a:gd name="T2" fmla="*/ 0 w 30313"/>
                <a:gd name="T3" fmla="*/ 33781 h 46118"/>
                <a:gd name="T4" fmla="*/ 2804 w 30313"/>
                <a:gd name="T5" fmla="*/ 37012 h 46118"/>
                <a:gd name="T6" fmla="*/ 2804 w 30313"/>
                <a:gd name="T7" fmla="*/ 39949 h 46118"/>
                <a:gd name="T8" fmla="*/ 5936 w 30313"/>
                <a:gd name="T9" fmla="*/ 39949 h 46118"/>
                <a:gd name="T10" fmla="*/ 5936 w 30313"/>
                <a:gd name="T11" fmla="*/ 43180 h 46118"/>
                <a:gd name="T12" fmla="*/ 9056 w 30313"/>
                <a:gd name="T13" fmla="*/ 43180 h 46118"/>
                <a:gd name="T14" fmla="*/ 12189 w 30313"/>
                <a:gd name="T15" fmla="*/ 46118 h 46118"/>
                <a:gd name="T16" fmla="*/ 18125 w 30313"/>
                <a:gd name="T17" fmla="*/ 46118 h 46118"/>
                <a:gd name="T18" fmla="*/ 21257 w 30313"/>
                <a:gd name="T19" fmla="*/ 43180 h 46118"/>
                <a:gd name="T20" fmla="*/ 24377 w 30313"/>
                <a:gd name="T21" fmla="*/ 43180 h 46118"/>
                <a:gd name="T22" fmla="*/ 27194 w 30313"/>
                <a:gd name="T23" fmla="*/ 39949 h 46118"/>
                <a:gd name="T24" fmla="*/ 27194 w 30313"/>
                <a:gd name="T25" fmla="*/ 37012 h 46118"/>
                <a:gd name="T26" fmla="*/ 30313 w 30313"/>
                <a:gd name="T27" fmla="*/ 37012 h 46118"/>
                <a:gd name="T28" fmla="*/ 30313 w 30313"/>
                <a:gd name="T29" fmla="*/ 12338 h 46118"/>
                <a:gd name="T30" fmla="*/ 27194 w 30313"/>
                <a:gd name="T31" fmla="*/ 9104 h 46118"/>
                <a:gd name="T32" fmla="*/ 27194 w 30313"/>
                <a:gd name="T33" fmla="*/ 6169 h 46118"/>
                <a:gd name="T34" fmla="*/ 24377 w 30313"/>
                <a:gd name="T35" fmla="*/ 6169 h 46118"/>
                <a:gd name="T36" fmla="*/ 24377 w 30313"/>
                <a:gd name="T37" fmla="*/ 2934 h 46118"/>
                <a:gd name="T38" fmla="*/ 21257 w 30313"/>
                <a:gd name="T39" fmla="*/ 2934 h 46118"/>
                <a:gd name="T40" fmla="*/ 21257 w 30313"/>
                <a:gd name="T41" fmla="*/ 0 h 46118"/>
                <a:gd name="T42" fmla="*/ 12189 w 30313"/>
                <a:gd name="T43" fmla="*/ 0 h 46118"/>
                <a:gd name="T44" fmla="*/ 9056 w 30313"/>
                <a:gd name="T45" fmla="*/ 2934 h 46118"/>
                <a:gd name="T46" fmla="*/ 5936 w 30313"/>
                <a:gd name="T47" fmla="*/ 2934 h 46118"/>
                <a:gd name="T48" fmla="*/ 5936 w 30313"/>
                <a:gd name="T49" fmla="*/ 6169 h 46118"/>
                <a:gd name="T50" fmla="*/ 2804 w 30313"/>
                <a:gd name="T51" fmla="*/ 6169 h 46118"/>
                <a:gd name="T52" fmla="*/ 2804 w 30313"/>
                <a:gd name="T53" fmla="*/ 12338 h 46118"/>
                <a:gd name="T54" fmla="*/ 0 w 30313"/>
                <a:gd name="T55" fmla="*/ 12338 h 46118"/>
                <a:gd name="T56" fmla="*/ 0 w 30313"/>
                <a:gd name="T57" fmla="*/ 21444 h 46118"/>
                <a:gd name="T58" fmla="*/ 0 w 30313"/>
                <a:gd name="T59" fmla="*/ 0 h 46118"/>
                <a:gd name="T60" fmla="*/ 30313 w 30313"/>
                <a:gd name="T61" fmla="*/ 46118 h 46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30313" h="46118">
                  <a:moveTo>
                    <a:pt x="0" y="21444"/>
                  </a:moveTo>
                  <a:lnTo>
                    <a:pt x="0" y="33781"/>
                  </a:lnTo>
                  <a:lnTo>
                    <a:pt x="2804" y="37012"/>
                  </a:lnTo>
                  <a:lnTo>
                    <a:pt x="2804" y="39949"/>
                  </a:lnTo>
                  <a:lnTo>
                    <a:pt x="5936" y="39949"/>
                  </a:lnTo>
                  <a:lnTo>
                    <a:pt x="5936" y="43180"/>
                  </a:lnTo>
                  <a:lnTo>
                    <a:pt x="9056" y="43180"/>
                  </a:lnTo>
                  <a:lnTo>
                    <a:pt x="12189" y="46118"/>
                  </a:lnTo>
                  <a:lnTo>
                    <a:pt x="18125" y="46118"/>
                  </a:lnTo>
                  <a:lnTo>
                    <a:pt x="21257" y="43180"/>
                  </a:lnTo>
                  <a:lnTo>
                    <a:pt x="24377" y="43180"/>
                  </a:lnTo>
                  <a:lnTo>
                    <a:pt x="27194" y="39949"/>
                  </a:lnTo>
                  <a:lnTo>
                    <a:pt x="27194" y="37012"/>
                  </a:lnTo>
                  <a:lnTo>
                    <a:pt x="30313" y="37012"/>
                  </a:lnTo>
                  <a:lnTo>
                    <a:pt x="30313" y="12338"/>
                  </a:lnTo>
                  <a:lnTo>
                    <a:pt x="27194" y="9104"/>
                  </a:lnTo>
                  <a:lnTo>
                    <a:pt x="27194" y="6169"/>
                  </a:lnTo>
                  <a:lnTo>
                    <a:pt x="24377" y="6169"/>
                  </a:lnTo>
                  <a:lnTo>
                    <a:pt x="24377" y="2934"/>
                  </a:lnTo>
                  <a:lnTo>
                    <a:pt x="21257" y="2934"/>
                  </a:lnTo>
                  <a:lnTo>
                    <a:pt x="21257" y="0"/>
                  </a:lnTo>
                  <a:lnTo>
                    <a:pt x="12189" y="0"/>
                  </a:lnTo>
                  <a:lnTo>
                    <a:pt x="9056" y="2934"/>
                  </a:lnTo>
                  <a:lnTo>
                    <a:pt x="5936" y="2934"/>
                  </a:lnTo>
                  <a:lnTo>
                    <a:pt x="5936" y="6169"/>
                  </a:lnTo>
                  <a:lnTo>
                    <a:pt x="2804" y="6169"/>
                  </a:lnTo>
                  <a:lnTo>
                    <a:pt x="2804" y="12338"/>
                  </a:lnTo>
                  <a:lnTo>
                    <a:pt x="0" y="12338"/>
                  </a:lnTo>
                  <a:lnTo>
                    <a:pt x="0" y="21444"/>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77" name="Shape 75177"/>
            <p:cNvSpPr>
              <a:spLocks/>
            </p:cNvSpPr>
            <p:nvPr/>
          </p:nvSpPr>
          <p:spPr bwMode="auto">
            <a:xfrm>
              <a:off x="816567" y="63447"/>
              <a:ext cx="76276" cy="77246"/>
            </a:xfrm>
            <a:custGeom>
              <a:avLst/>
              <a:gdLst>
                <a:gd name="T0" fmla="*/ 76276 w 76276"/>
                <a:gd name="T1" fmla="*/ 52574 h 77246"/>
                <a:gd name="T2" fmla="*/ 76276 w 76276"/>
                <a:gd name="T3" fmla="*/ 55510 h 77246"/>
                <a:gd name="T4" fmla="*/ 73459 w 76276"/>
                <a:gd name="T5" fmla="*/ 55510 h 77246"/>
                <a:gd name="T6" fmla="*/ 73459 w 76276"/>
                <a:gd name="T7" fmla="*/ 61679 h 77246"/>
                <a:gd name="T8" fmla="*/ 70340 w 76276"/>
                <a:gd name="T9" fmla="*/ 61679 h 77246"/>
                <a:gd name="T10" fmla="*/ 70340 w 76276"/>
                <a:gd name="T11" fmla="*/ 64909 h 77246"/>
                <a:gd name="T12" fmla="*/ 67207 w 76276"/>
                <a:gd name="T13" fmla="*/ 64909 h 77246"/>
                <a:gd name="T14" fmla="*/ 67207 w 76276"/>
                <a:gd name="T15" fmla="*/ 67847 h 77246"/>
                <a:gd name="T16" fmla="*/ 64088 w 76276"/>
                <a:gd name="T17" fmla="*/ 67847 h 77246"/>
                <a:gd name="T18" fmla="*/ 64088 w 76276"/>
                <a:gd name="T19" fmla="*/ 71078 h 77246"/>
                <a:gd name="T20" fmla="*/ 58139 w 76276"/>
                <a:gd name="T21" fmla="*/ 71078 h 77246"/>
                <a:gd name="T22" fmla="*/ 58139 w 76276"/>
                <a:gd name="T23" fmla="*/ 74015 h 77246"/>
                <a:gd name="T24" fmla="*/ 49082 w 76276"/>
                <a:gd name="T25" fmla="*/ 74015 h 77246"/>
                <a:gd name="T26" fmla="*/ 45950 w 76276"/>
                <a:gd name="T27" fmla="*/ 77246 h 77246"/>
                <a:gd name="T28" fmla="*/ 30629 w 76276"/>
                <a:gd name="T29" fmla="*/ 77246 h 77246"/>
                <a:gd name="T30" fmla="*/ 30629 w 76276"/>
                <a:gd name="T31" fmla="*/ 74015 h 77246"/>
                <a:gd name="T32" fmla="*/ 18441 w 76276"/>
                <a:gd name="T33" fmla="*/ 74015 h 77246"/>
                <a:gd name="T34" fmla="*/ 18441 w 76276"/>
                <a:gd name="T35" fmla="*/ 71078 h 77246"/>
                <a:gd name="T36" fmla="*/ 15321 w 76276"/>
                <a:gd name="T37" fmla="*/ 71078 h 77246"/>
                <a:gd name="T38" fmla="*/ 12504 w 76276"/>
                <a:gd name="T39" fmla="*/ 67847 h 77246"/>
                <a:gd name="T40" fmla="*/ 9372 w 76276"/>
                <a:gd name="T41" fmla="*/ 64909 h 77246"/>
                <a:gd name="T42" fmla="*/ 6252 w 76276"/>
                <a:gd name="T43" fmla="*/ 61679 h 77246"/>
                <a:gd name="T44" fmla="*/ 6252 w 76276"/>
                <a:gd name="T45" fmla="*/ 58741 h 77246"/>
                <a:gd name="T46" fmla="*/ 3120 w 76276"/>
                <a:gd name="T47" fmla="*/ 58741 h 77246"/>
                <a:gd name="T48" fmla="*/ 3120 w 76276"/>
                <a:gd name="T49" fmla="*/ 52574 h 77246"/>
                <a:gd name="T50" fmla="*/ 0 w 76276"/>
                <a:gd name="T51" fmla="*/ 49342 h 77246"/>
                <a:gd name="T52" fmla="*/ 0 w 76276"/>
                <a:gd name="T53" fmla="*/ 30837 h 77246"/>
                <a:gd name="T54" fmla="*/ 3120 w 76276"/>
                <a:gd name="T55" fmla="*/ 27899 h 77246"/>
                <a:gd name="T56" fmla="*/ 3120 w 76276"/>
                <a:gd name="T57" fmla="*/ 21730 h 77246"/>
                <a:gd name="T58" fmla="*/ 6252 w 76276"/>
                <a:gd name="T59" fmla="*/ 18495 h 77246"/>
                <a:gd name="T60" fmla="*/ 9372 w 76276"/>
                <a:gd name="T61" fmla="*/ 15561 h 77246"/>
                <a:gd name="T62" fmla="*/ 9372 w 76276"/>
                <a:gd name="T63" fmla="*/ 12338 h 77246"/>
                <a:gd name="T64" fmla="*/ 12504 w 76276"/>
                <a:gd name="T65" fmla="*/ 9392 h 77246"/>
                <a:gd name="T66" fmla="*/ 15321 w 76276"/>
                <a:gd name="T67" fmla="*/ 6169 h 77246"/>
                <a:gd name="T68" fmla="*/ 18441 w 76276"/>
                <a:gd name="T69" fmla="*/ 6169 h 77246"/>
                <a:gd name="T70" fmla="*/ 21573 w 76276"/>
                <a:gd name="T71" fmla="*/ 3223 h 77246"/>
                <a:gd name="T72" fmla="*/ 30629 w 76276"/>
                <a:gd name="T73" fmla="*/ 3223 h 77246"/>
                <a:gd name="T74" fmla="*/ 33762 w 76276"/>
                <a:gd name="T75" fmla="*/ 0 h 77246"/>
                <a:gd name="T76" fmla="*/ 45950 w 76276"/>
                <a:gd name="T77" fmla="*/ 0 h 77246"/>
                <a:gd name="T78" fmla="*/ 49082 w 76276"/>
                <a:gd name="T79" fmla="*/ 3223 h 77246"/>
                <a:gd name="T80" fmla="*/ 55019 w 76276"/>
                <a:gd name="T81" fmla="*/ 3223 h 77246"/>
                <a:gd name="T82" fmla="*/ 61271 w 76276"/>
                <a:gd name="T83" fmla="*/ 6169 h 77246"/>
                <a:gd name="T84" fmla="*/ 64088 w 76276"/>
                <a:gd name="T85" fmla="*/ 6169 h 77246"/>
                <a:gd name="T86" fmla="*/ 64088 w 76276"/>
                <a:gd name="T87" fmla="*/ 9392 h 77246"/>
                <a:gd name="T88" fmla="*/ 67207 w 76276"/>
                <a:gd name="T89" fmla="*/ 12338 h 77246"/>
                <a:gd name="T90" fmla="*/ 70340 w 76276"/>
                <a:gd name="T91" fmla="*/ 15561 h 77246"/>
                <a:gd name="T92" fmla="*/ 70340 w 76276"/>
                <a:gd name="T93" fmla="*/ 18495 h 77246"/>
                <a:gd name="T94" fmla="*/ 73459 w 76276"/>
                <a:gd name="T95" fmla="*/ 21730 h 77246"/>
                <a:gd name="T96" fmla="*/ 73459 w 76276"/>
                <a:gd name="T97" fmla="*/ 24665 h 77246"/>
                <a:gd name="T98" fmla="*/ 76276 w 76276"/>
                <a:gd name="T99" fmla="*/ 27899 h 77246"/>
                <a:gd name="T100" fmla="*/ 76276 w 76276"/>
                <a:gd name="T101" fmla="*/ 43174 h 77246"/>
                <a:gd name="T102" fmla="*/ 24693 w 76276"/>
                <a:gd name="T103" fmla="*/ 43174 h 77246"/>
                <a:gd name="T104" fmla="*/ 24693 w 76276"/>
                <a:gd name="T105" fmla="*/ 55510 h 77246"/>
                <a:gd name="T106" fmla="*/ 27509 w 76276"/>
                <a:gd name="T107" fmla="*/ 55510 h 77246"/>
                <a:gd name="T108" fmla="*/ 27509 w 76276"/>
                <a:gd name="T109" fmla="*/ 58741 h 77246"/>
                <a:gd name="T110" fmla="*/ 30629 w 76276"/>
                <a:gd name="T111" fmla="*/ 58741 h 77246"/>
                <a:gd name="T112" fmla="*/ 30629 w 76276"/>
                <a:gd name="T113" fmla="*/ 61679 h 77246"/>
                <a:gd name="T114" fmla="*/ 49082 w 76276"/>
                <a:gd name="T115" fmla="*/ 61679 h 77246"/>
                <a:gd name="T116" fmla="*/ 49082 w 76276"/>
                <a:gd name="T117" fmla="*/ 58741 h 77246"/>
                <a:gd name="T118" fmla="*/ 51886 w 76276"/>
                <a:gd name="T119" fmla="*/ 58741 h 77246"/>
                <a:gd name="T120" fmla="*/ 51886 w 76276"/>
                <a:gd name="T121" fmla="*/ 52574 h 77246"/>
                <a:gd name="T122" fmla="*/ 76276 w 76276"/>
                <a:gd name="T123" fmla="*/ 52574 h 77246"/>
                <a:gd name="T124" fmla="*/ 0 w 76276"/>
                <a:gd name="T125" fmla="*/ 0 h 77246"/>
                <a:gd name="T126" fmla="*/ 76276 w 76276"/>
                <a:gd name="T127" fmla="*/ 77246 h 77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76276" h="77246">
                  <a:moveTo>
                    <a:pt x="76276" y="52574"/>
                  </a:moveTo>
                  <a:lnTo>
                    <a:pt x="76276" y="55510"/>
                  </a:lnTo>
                  <a:lnTo>
                    <a:pt x="73459" y="55510"/>
                  </a:lnTo>
                  <a:lnTo>
                    <a:pt x="73459" y="61679"/>
                  </a:lnTo>
                  <a:lnTo>
                    <a:pt x="70340" y="61679"/>
                  </a:lnTo>
                  <a:lnTo>
                    <a:pt x="70340" y="64909"/>
                  </a:lnTo>
                  <a:lnTo>
                    <a:pt x="67207" y="64909"/>
                  </a:lnTo>
                  <a:lnTo>
                    <a:pt x="67207" y="67847"/>
                  </a:lnTo>
                  <a:lnTo>
                    <a:pt x="64088" y="67847"/>
                  </a:lnTo>
                  <a:lnTo>
                    <a:pt x="64088" y="71078"/>
                  </a:lnTo>
                  <a:lnTo>
                    <a:pt x="58139" y="71078"/>
                  </a:lnTo>
                  <a:lnTo>
                    <a:pt x="58139" y="74015"/>
                  </a:lnTo>
                  <a:lnTo>
                    <a:pt x="49082" y="74015"/>
                  </a:lnTo>
                  <a:lnTo>
                    <a:pt x="45950" y="77246"/>
                  </a:lnTo>
                  <a:lnTo>
                    <a:pt x="30629" y="77246"/>
                  </a:lnTo>
                  <a:lnTo>
                    <a:pt x="30629" y="74015"/>
                  </a:lnTo>
                  <a:lnTo>
                    <a:pt x="18441" y="74015"/>
                  </a:lnTo>
                  <a:lnTo>
                    <a:pt x="18441" y="71078"/>
                  </a:lnTo>
                  <a:lnTo>
                    <a:pt x="15321" y="71078"/>
                  </a:lnTo>
                  <a:lnTo>
                    <a:pt x="12504" y="67847"/>
                  </a:lnTo>
                  <a:lnTo>
                    <a:pt x="9372" y="64909"/>
                  </a:lnTo>
                  <a:lnTo>
                    <a:pt x="6252" y="61679"/>
                  </a:lnTo>
                  <a:lnTo>
                    <a:pt x="6252" y="58741"/>
                  </a:lnTo>
                  <a:lnTo>
                    <a:pt x="3120" y="58741"/>
                  </a:lnTo>
                  <a:lnTo>
                    <a:pt x="3120" y="52574"/>
                  </a:lnTo>
                  <a:lnTo>
                    <a:pt x="0" y="49342"/>
                  </a:lnTo>
                  <a:lnTo>
                    <a:pt x="0" y="30837"/>
                  </a:lnTo>
                  <a:lnTo>
                    <a:pt x="3120" y="27899"/>
                  </a:lnTo>
                  <a:lnTo>
                    <a:pt x="3120" y="21730"/>
                  </a:lnTo>
                  <a:lnTo>
                    <a:pt x="6252" y="18495"/>
                  </a:lnTo>
                  <a:lnTo>
                    <a:pt x="9372" y="15561"/>
                  </a:lnTo>
                  <a:lnTo>
                    <a:pt x="9372" y="12338"/>
                  </a:lnTo>
                  <a:lnTo>
                    <a:pt x="12504" y="9392"/>
                  </a:lnTo>
                  <a:lnTo>
                    <a:pt x="15321" y="6169"/>
                  </a:lnTo>
                  <a:lnTo>
                    <a:pt x="18441" y="6169"/>
                  </a:lnTo>
                  <a:lnTo>
                    <a:pt x="21573" y="3223"/>
                  </a:lnTo>
                  <a:lnTo>
                    <a:pt x="30629" y="3223"/>
                  </a:lnTo>
                  <a:lnTo>
                    <a:pt x="33762" y="0"/>
                  </a:lnTo>
                  <a:lnTo>
                    <a:pt x="45950" y="0"/>
                  </a:lnTo>
                  <a:lnTo>
                    <a:pt x="49082" y="3223"/>
                  </a:lnTo>
                  <a:lnTo>
                    <a:pt x="55019" y="3223"/>
                  </a:lnTo>
                  <a:lnTo>
                    <a:pt x="61271" y="6169"/>
                  </a:lnTo>
                  <a:lnTo>
                    <a:pt x="64088" y="6169"/>
                  </a:lnTo>
                  <a:lnTo>
                    <a:pt x="64088" y="9392"/>
                  </a:lnTo>
                  <a:lnTo>
                    <a:pt x="67207" y="12338"/>
                  </a:lnTo>
                  <a:lnTo>
                    <a:pt x="70340" y="15561"/>
                  </a:lnTo>
                  <a:lnTo>
                    <a:pt x="70340" y="18495"/>
                  </a:lnTo>
                  <a:lnTo>
                    <a:pt x="73459" y="21730"/>
                  </a:lnTo>
                  <a:lnTo>
                    <a:pt x="73459" y="24665"/>
                  </a:lnTo>
                  <a:lnTo>
                    <a:pt x="76276" y="27899"/>
                  </a:lnTo>
                  <a:lnTo>
                    <a:pt x="76276" y="43174"/>
                  </a:lnTo>
                  <a:lnTo>
                    <a:pt x="24693" y="43174"/>
                  </a:lnTo>
                  <a:lnTo>
                    <a:pt x="24693" y="55510"/>
                  </a:lnTo>
                  <a:lnTo>
                    <a:pt x="27509" y="55510"/>
                  </a:lnTo>
                  <a:lnTo>
                    <a:pt x="27509" y="58741"/>
                  </a:lnTo>
                  <a:lnTo>
                    <a:pt x="30629" y="58741"/>
                  </a:lnTo>
                  <a:lnTo>
                    <a:pt x="30629" y="61679"/>
                  </a:lnTo>
                  <a:lnTo>
                    <a:pt x="49082" y="61679"/>
                  </a:lnTo>
                  <a:lnTo>
                    <a:pt x="49082" y="58741"/>
                  </a:lnTo>
                  <a:lnTo>
                    <a:pt x="51886" y="58741"/>
                  </a:lnTo>
                  <a:lnTo>
                    <a:pt x="51886" y="52574"/>
                  </a:lnTo>
                  <a:lnTo>
                    <a:pt x="76276" y="52574"/>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78" name="Shape 75178"/>
            <p:cNvSpPr>
              <a:spLocks/>
            </p:cNvSpPr>
            <p:nvPr/>
          </p:nvSpPr>
          <p:spPr bwMode="auto">
            <a:xfrm>
              <a:off x="841260" y="79008"/>
              <a:ext cx="30326" cy="15276"/>
            </a:xfrm>
            <a:custGeom>
              <a:avLst/>
              <a:gdLst>
                <a:gd name="T0" fmla="*/ 30326 w 30326"/>
                <a:gd name="T1" fmla="*/ 15276 h 15276"/>
                <a:gd name="T2" fmla="*/ 30326 w 30326"/>
                <a:gd name="T3" fmla="*/ 12338 h 15276"/>
                <a:gd name="T4" fmla="*/ 27194 w 30326"/>
                <a:gd name="T5" fmla="*/ 12338 h 15276"/>
                <a:gd name="T6" fmla="*/ 27194 w 30326"/>
                <a:gd name="T7" fmla="*/ 2934 h 15276"/>
                <a:gd name="T8" fmla="*/ 24390 w 30326"/>
                <a:gd name="T9" fmla="*/ 2934 h 15276"/>
                <a:gd name="T10" fmla="*/ 24390 w 30326"/>
                <a:gd name="T11" fmla="*/ 0 h 15276"/>
                <a:gd name="T12" fmla="*/ 5936 w 30326"/>
                <a:gd name="T13" fmla="*/ 0 h 15276"/>
                <a:gd name="T14" fmla="*/ 5936 w 30326"/>
                <a:gd name="T15" fmla="*/ 2934 h 15276"/>
                <a:gd name="T16" fmla="*/ 2817 w 30326"/>
                <a:gd name="T17" fmla="*/ 2934 h 15276"/>
                <a:gd name="T18" fmla="*/ 2817 w 30326"/>
                <a:gd name="T19" fmla="*/ 6169 h 15276"/>
                <a:gd name="T20" fmla="*/ 0 w 30326"/>
                <a:gd name="T21" fmla="*/ 9104 h 15276"/>
                <a:gd name="T22" fmla="*/ 0 w 30326"/>
                <a:gd name="T23" fmla="*/ 15276 h 15276"/>
                <a:gd name="T24" fmla="*/ 30326 w 30326"/>
                <a:gd name="T25" fmla="*/ 15276 h 15276"/>
                <a:gd name="T26" fmla="*/ 0 w 30326"/>
                <a:gd name="T27" fmla="*/ 0 h 15276"/>
                <a:gd name="T28" fmla="*/ 30326 w 30326"/>
                <a:gd name="T29" fmla="*/ 15276 h 15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326" h="15276">
                  <a:moveTo>
                    <a:pt x="30326" y="15276"/>
                  </a:moveTo>
                  <a:lnTo>
                    <a:pt x="30326" y="12338"/>
                  </a:lnTo>
                  <a:lnTo>
                    <a:pt x="27194" y="12338"/>
                  </a:lnTo>
                  <a:lnTo>
                    <a:pt x="27194" y="2934"/>
                  </a:lnTo>
                  <a:lnTo>
                    <a:pt x="24390" y="2934"/>
                  </a:lnTo>
                  <a:lnTo>
                    <a:pt x="24390" y="0"/>
                  </a:lnTo>
                  <a:lnTo>
                    <a:pt x="5936" y="0"/>
                  </a:lnTo>
                  <a:lnTo>
                    <a:pt x="5936" y="2934"/>
                  </a:lnTo>
                  <a:lnTo>
                    <a:pt x="2817" y="2934"/>
                  </a:lnTo>
                  <a:lnTo>
                    <a:pt x="2817" y="6169"/>
                  </a:lnTo>
                  <a:lnTo>
                    <a:pt x="0" y="9104"/>
                  </a:lnTo>
                  <a:lnTo>
                    <a:pt x="0" y="15276"/>
                  </a:lnTo>
                  <a:lnTo>
                    <a:pt x="30326" y="15276"/>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79" name="Shape 75179"/>
            <p:cNvSpPr>
              <a:spLocks/>
            </p:cNvSpPr>
            <p:nvPr/>
          </p:nvSpPr>
          <p:spPr bwMode="auto">
            <a:xfrm>
              <a:off x="895975" y="66670"/>
              <a:ext cx="112854" cy="70792"/>
            </a:xfrm>
            <a:custGeom>
              <a:avLst/>
              <a:gdLst>
                <a:gd name="T0" fmla="*/ 45950 w 112854"/>
                <a:gd name="T1" fmla="*/ 39951 h 70792"/>
                <a:gd name="T2" fmla="*/ 27509 w 112854"/>
                <a:gd name="T3" fmla="*/ 70792 h 70792"/>
                <a:gd name="T4" fmla="*/ 0 w 112854"/>
                <a:gd name="T5" fmla="*/ 70792 h 70792"/>
                <a:gd name="T6" fmla="*/ 30629 w 112854"/>
                <a:gd name="T7" fmla="*/ 33782 h 70792"/>
                <a:gd name="T8" fmla="*/ 3120 w 112854"/>
                <a:gd name="T9" fmla="*/ 0 h 70792"/>
                <a:gd name="T10" fmla="*/ 27509 w 112854"/>
                <a:gd name="T11" fmla="*/ 0 h 70792"/>
                <a:gd name="T12" fmla="*/ 45950 w 112854"/>
                <a:gd name="T13" fmla="*/ 27614 h 70792"/>
                <a:gd name="T14" fmla="*/ 45950 w 112854"/>
                <a:gd name="T15" fmla="*/ 0 h 70792"/>
                <a:gd name="T16" fmla="*/ 67207 w 112854"/>
                <a:gd name="T17" fmla="*/ 0 h 70792"/>
                <a:gd name="T18" fmla="*/ 67207 w 112854"/>
                <a:gd name="T19" fmla="*/ 27614 h 70792"/>
                <a:gd name="T20" fmla="*/ 85345 w 112854"/>
                <a:gd name="T21" fmla="*/ 0 h 70792"/>
                <a:gd name="T22" fmla="*/ 110038 w 112854"/>
                <a:gd name="T23" fmla="*/ 0 h 70792"/>
                <a:gd name="T24" fmla="*/ 82528 w 112854"/>
                <a:gd name="T25" fmla="*/ 33782 h 70792"/>
                <a:gd name="T26" fmla="*/ 112854 w 112854"/>
                <a:gd name="T27" fmla="*/ 70792 h 70792"/>
                <a:gd name="T28" fmla="*/ 85345 w 112854"/>
                <a:gd name="T29" fmla="*/ 70792 h 70792"/>
                <a:gd name="T30" fmla="*/ 67207 w 112854"/>
                <a:gd name="T31" fmla="*/ 39951 h 70792"/>
                <a:gd name="T32" fmla="*/ 67207 w 112854"/>
                <a:gd name="T33" fmla="*/ 70792 h 70792"/>
                <a:gd name="T34" fmla="*/ 45950 w 112854"/>
                <a:gd name="T35" fmla="*/ 70792 h 70792"/>
                <a:gd name="T36" fmla="*/ 45950 w 112854"/>
                <a:gd name="T37" fmla="*/ 39951 h 70792"/>
                <a:gd name="T38" fmla="*/ 0 w 112854"/>
                <a:gd name="T39" fmla="*/ 0 h 70792"/>
                <a:gd name="T40" fmla="*/ 112854 w 112854"/>
                <a:gd name="T41" fmla="*/ 70792 h 70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12854" h="70792">
                  <a:moveTo>
                    <a:pt x="45950" y="39951"/>
                  </a:moveTo>
                  <a:lnTo>
                    <a:pt x="27509" y="70792"/>
                  </a:lnTo>
                  <a:lnTo>
                    <a:pt x="0" y="70792"/>
                  </a:lnTo>
                  <a:lnTo>
                    <a:pt x="30629" y="33782"/>
                  </a:lnTo>
                  <a:lnTo>
                    <a:pt x="3120" y="0"/>
                  </a:lnTo>
                  <a:lnTo>
                    <a:pt x="27509" y="0"/>
                  </a:lnTo>
                  <a:lnTo>
                    <a:pt x="45950" y="27614"/>
                  </a:lnTo>
                  <a:lnTo>
                    <a:pt x="45950" y="0"/>
                  </a:lnTo>
                  <a:lnTo>
                    <a:pt x="67207" y="0"/>
                  </a:lnTo>
                  <a:lnTo>
                    <a:pt x="67207" y="27614"/>
                  </a:lnTo>
                  <a:lnTo>
                    <a:pt x="85345" y="0"/>
                  </a:lnTo>
                  <a:lnTo>
                    <a:pt x="110038" y="0"/>
                  </a:lnTo>
                  <a:lnTo>
                    <a:pt x="82528" y="33782"/>
                  </a:lnTo>
                  <a:lnTo>
                    <a:pt x="112854" y="70792"/>
                  </a:lnTo>
                  <a:lnTo>
                    <a:pt x="85345" y="70792"/>
                  </a:lnTo>
                  <a:lnTo>
                    <a:pt x="67207" y="39951"/>
                  </a:lnTo>
                  <a:lnTo>
                    <a:pt x="67207" y="70792"/>
                  </a:lnTo>
                  <a:lnTo>
                    <a:pt x="45950" y="70792"/>
                  </a:lnTo>
                  <a:lnTo>
                    <a:pt x="45950" y="39951"/>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80" name="Shape 75180"/>
            <p:cNvSpPr>
              <a:spLocks/>
            </p:cNvSpPr>
            <p:nvPr/>
          </p:nvSpPr>
          <p:spPr bwMode="auto">
            <a:xfrm>
              <a:off x="1006013" y="66670"/>
              <a:ext cx="91281" cy="89297"/>
            </a:xfrm>
            <a:custGeom>
              <a:avLst/>
              <a:gdLst>
                <a:gd name="T0" fmla="*/ 9069 w 91281"/>
                <a:gd name="T1" fmla="*/ 55519 h 89297"/>
                <a:gd name="T2" fmla="*/ 12189 w 91281"/>
                <a:gd name="T3" fmla="*/ 55519 h 89297"/>
                <a:gd name="T4" fmla="*/ 12189 w 91281"/>
                <a:gd name="T5" fmla="*/ 49351 h 89297"/>
                <a:gd name="T6" fmla="*/ 15005 w 91281"/>
                <a:gd name="T7" fmla="*/ 46119 h 89297"/>
                <a:gd name="T8" fmla="*/ 15005 w 91281"/>
                <a:gd name="T9" fmla="*/ 43181 h 89297"/>
                <a:gd name="T10" fmla="*/ 18125 w 91281"/>
                <a:gd name="T11" fmla="*/ 39951 h 89297"/>
                <a:gd name="T12" fmla="*/ 18125 w 91281"/>
                <a:gd name="T13" fmla="*/ 27614 h 89297"/>
                <a:gd name="T14" fmla="*/ 21257 w 91281"/>
                <a:gd name="T15" fmla="*/ 24677 h 89297"/>
                <a:gd name="T16" fmla="*/ 21257 w 91281"/>
                <a:gd name="T17" fmla="*/ 0 h 89297"/>
                <a:gd name="T18" fmla="*/ 82213 w 91281"/>
                <a:gd name="T19" fmla="*/ 0 h 89297"/>
                <a:gd name="T20" fmla="*/ 82213 w 91281"/>
                <a:gd name="T21" fmla="*/ 55519 h 89297"/>
                <a:gd name="T22" fmla="*/ 91281 w 91281"/>
                <a:gd name="T23" fmla="*/ 55519 h 89297"/>
                <a:gd name="T24" fmla="*/ 91281 w 91281"/>
                <a:gd name="T25" fmla="*/ 89297 h 89297"/>
                <a:gd name="T26" fmla="*/ 73156 w 91281"/>
                <a:gd name="T27" fmla="*/ 89297 h 89297"/>
                <a:gd name="T28" fmla="*/ 73156 w 91281"/>
                <a:gd name="T29" fmla="*/ 70792 h 89297"/>
                <a:gd name="T30" fmla="*/ 21257 w 91281"/>
                <a:gd name="T31" fmla="*/ 70792 h 89297"/>
                <a:gd name="T32" fmla="*/ 21257 w 91281"/>
                <a:gd name="T33" fmla="*/ 89297 h 89297"/>
                <a:gd name="T34" fmla="*/ 2817 w 91281"/>
                <a:gd name="T35" fmla="*/ 89297 h 89297"/>
                <a:gd name="T36" fmla="*/ 0 w 91281"/>
                <a:gd name="T37" fmla="*/ 55519 h 89297"/>
                <a:gd name="T38" fmla="*/ 9069 w 91281"/>
                <a:gd name="T39" fmla="*/ 55519 h 89297"/>
                <a:gd name="T40" fmla="*/ 0 w 91281"/>
                <a:gd name="T41" fmla="*/ 0 h 89297"/>
                <a:gd name="T42" fmla="*/ 91281 w 91281"/>
                <a:gd name="T43" fmla="*/ 89297 h 89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91281" h="89297">
                  <a:moveTo>
                    <a:pt x="9069" y="55519"/>
                  </a:moveTo>
                  <a:lnTo>
                    <a:pt x="12189" y="55519"/>
                  </a:lnTo>
                  <a:lnTo>
                    <a:pt x="12189" y="49351"/>
                  </a:lnTo>
                  <a:lnTo>
                    <a:pt x="15005" y="46119"/>
                  </a:lnTo>
                  <a:lnTo>
                    <a:pt x="15005" y="43181"/>
                  </a:lnTo>
                  <a:lnTo>
                    <a:pt x="18125" y="39951"/>
                  </a:lnTo>
                  <a:lnTo>
                    <a:pt x="18125" y="27614"/>
                  </a:lnTo>
                  <a:lnTo>
                    <a:pt x="21257" y="24677"/>
                  </a:lnTo>
                  <a:lnTo>
                    <a:pt x="21257" y="0"/>
                  </a:lnTo>
                  <a:lnTo>
                    <a:pt x="82213" y="0"/>
                  </a:lnTo>
                  <a:lnTo>
                    <a:pt x="82213" y="55519"/>
                  </a:lnTo>
                  <a:lnTo>
                    <a:pt x="91281" y="55519"/>
                  </a:lnTo>
                  <a:lnTo>
                    <a:pt x="91281" y="89297"/>
                  </a:lnTo>
                  <a:lnTo>
                    <a:pt x="73156" y="89297"/>
                  </a:lnTo>
                  <a:lnTo>
                    <a:pt x="73156" y="70792"/>
                  </a:lnTo>
                  <a:lnTo>
                    <a:pt x="21257" y="70792"/>
                  </a:lnTo>
                  <a:lnTo>
                    <a:pt x="21257" y="89297"/>
                  </a:lnTo>
                  <a:lnTo>
                    <a:pt x="2817" y="89297"/>
                  </a:lnTo>
                  <a:lnTo>
                    <a:pt x="0" y="55519"/>
                  </a:lnTo>
                  <a:lnTo>
                    <a:pt x="9069" y="55519"/>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81" name="Shape 75181"/>
            <p:cNvSpPr>
              <a:spLocks/>
            </p:cNvSpPr>
            <p:nvPr/>
          </p:nvSpPr>
          <p:spPr bwMode="auto">
            <a:xfrm>
              <a:off x="1039458" y="81942"/>
              <a:ext cx="24390" cy="40246"/>
            </a:xfrm>
            <a:custGeom>
              <a:avLst/>
              <a:gdLst>
                <a:gd name="T0" fmla="*/ 5949 w 24390"/>
                <a:gd name="T1" fmla="*/ 0 h 40246"/>
                <a:gd name="T2" fmla="*/ 5949 w 24390"/>
                <a:gd name="T3" fmla="*/ 27909 h 40246"/>
                <a:gd name="T4" fmla="*/ 3132 w 24390"/>
                <a:gd name="T5" fmla="*/ 27909 h 40246"/>
                <a:gd name="T6" fmla="*/ 3132 w 24390"/>
                <a:gd name="T7" fmla="*/ 37015 h 40246"/>
                <a:gd name="T8" fmla="*/ 0 w 24390"/>
                <a:gd name="T9" fmla="*/ 37015 h 40246"/>
                <a:gd name="T10" fmla="*/ 0 w 24390"/>
                <a:gd name="T11" fmla="*/ 40246 h 40246"/>
                <a:gd name="T12" fmla="*/ 24390 w 24390"/>
                <a:gd name="T13" fmla="*/ 40246 h 40246"/>
                <a:gd name="T14" fmla="*/ 24390 w 24390"/>
                <a:gd name="T15" fmla="*/ 0 h 40246"/>
                <a:gd name="T16" fmla="*/ 5949 w 24390"/>
                <a:gd name="T17" fmla="*/ 0 h 40246"/>
                <a:gd name="T18" fmla="*/ 0 w 24390"/>
                <a:gd name="T19" fmla="*/ 0 h 40246"/>
                <a:gd name="T20" fmla="*/ 24390 w 24390"/>
                <a:gd name="T21" fmla="*/ 40246 h 40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4390" h="40246">
                  <a:moveTo>
                    <a:pt x="5949" y="0"/>
                  </a:moveTo>
                  <a:lnTo>
                    <a:pt x="5949" y="27909"/>
                  </a:lnTo>
                  <a:lnTo>
                    <a:pt x="3132" y="27909"/>
                  </a:lnTo>
                  <a:lnTo>
                    <a:pt x="3132" y="37015"/>
                  </a:lnTo>
                  <a:lnTo>
                    <a:pt x="0" y="37015"/>
                  </a:lnTo>
                  <a:lnTo>
                    <a:pt x="0" y="40246"/>
                  </a:lnTo>
                  <a:lnTo>
                    <a:pt x="24390" y="40246"/>
                  </a:lnTo>
                  <a:lnTo>
                    <a:pt x="24390" y="0"/>
                  </a:lnTo>
                  <a:lnTo>
                    <a:pt x="5949" y="0"/>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82" name="Shape 75182"/>
            <p:cNvSpPr>
              <a:spLocks/>
            </p:cNvSpPr>
            <p:nvPr/>
          </p:nvSpPr>
          <p:spPr bwMode="auto">
            <a:xfrm>
              <a:off x="1106678" y="63447"/>
              <a:ext cx="76276" cy="77246"/>
            </a:xfrm>
            <a:custGeom>
              <a:avLst/>
              <a:gdLst>
                <a:gd name="T0" fmla="*/ 73144 w 76276"/>
                <a:gd name="T1" fmla="*/ 52574 h 77246"/>
                <a:gd name="T2" fmla="*/ 73144 w 76276"/>
                <a:gd name="T3" fmla="*/ 58741 h 77246"/>
                <a:gd name="T4" fmla="*/ 70024 w 76276"/>
                <a:gd name="T5" fmla="*/ 58741 h 77246"/>
                <a:gd name="T6" fmla="*/ 70024 w 76276"/>
                <a:gd name="T7" fmla="*/ 64909 h 77246"/>
                <a:gd name="T8" fmla="*/ 66892 w 76276"/>
                <a:gd name="T9" fmla="*/ 64909 h 77246"/>
                <a:gd name="T10" fmla="*/ 64088 w 76276"/>
                <a:gd name="T11" fmla="*/ 67847 h 77246"/>
                <a:gd name="T12" fmla="*/ 60955 w 76276"/>
                <a:gd name="T13" fmla="*/ 71078 h 77246"/>
                <a:gd name="T14" fmla="*/ 57835 w 76276"/>
                <a:gd name="T15" fmla="*/ 71078 h 77246"/>
                <a:gd name="T16" fmla="*/ 54703 w 76276"/>
                <a:gd name="T17" fmla="*/ 74015 h 77246"/>
                <a:gd name="T18" fmla="*/ 48767 w 76276"/>
                <a:gd name="T19" fmla="*/ 74015 h 77246"/>
                <a:gd name="T20" fmla="*/ 45634 w 76276"/>
                <a:gd name="T21" fmla="*/ 77246 h 77246"/>
                <a:gd name="T22" fmla="*/ 27194 w 76276"/>
                <a:gd name="T23" fmla="*/ 77246 h 77246"/>
                <a:gd name="T24" fmla="*/ 27194 w 76276"/>
                <a:gd name="T25" fmla="*/ 74015 h 77246"/>
                <a:gd name="T26" fmla="*/ 18125 w 76276"/>
                <a:gd name="T27" fmla="*/ 74015 h 77246"/>
                <a:gd name="T28" fmla="*/ 15005 w 76276"/>
                <a:gd name="T29" fmla="*/ 71078 h 77246"/>
                <a:gd name="T30" fmla="*/ 12189 w 76276"/>
                <a:gd name="T31" fmla="*/ 71078 h 77246"/>
                <a:gd name="T32" fmla="*/ 12189 w 76276"/>
                <a:gd name="T33" fmla="*/ 67847 h 77246"/>
                <a:gd name="T34" fmla="*/ 9069 w 76276"/>
                <a:gd name="T35" fmla="*/ 67847 h 77246"/>
                <a:gd name="T36" fmla="*/ 9069 w 76276"/>
                <a:gd name="T37" fmla="*/ 64909 h 77246"/>
                <a:gd name="T38" fmla="*/ 5936 w 76276"/>
                <a:gd name="T39" fmla="*/ 64909 h 77246"/>
                <a:gd name="T40" fmla="*/ 5936 w 76276"/>
                <a:gd name="T41" fmla="*/ 61679 h 77246"/>
                <a:gd name="T42" fmla="*/ 2804 w 76276"/>
                <a:gd name="T43" fmla="*/ 58741 h 77246"/>
                <a:gd name="T44" fmla="*/ 0 w 76276"/>
                <a:gd name="T45" fmla="*/ 55510 h 77246"/>
                <a:gd name="T46" fmla="*/ 0 w 76276"/>
                <a:gd name="T47" fmla="*/ 24665 h 77246"/>
                <a:gd name="T48" fmla="*/ 2804 w 76276"/>
                <a:gd name="T49" fmla="*/ 21730 h 77246"/>
                <a:gd name="T50" fmla="*/ 2804 w 76276"/>
                <a:gd name="T51" fmla="*/ 18495 h 77246"/>
                <a:gd name="T52" fmla="*/ 5936 w 76276"/>
                <a:gd name="T53" fmla="*/ 15561 h 77246"/>
                <a:gd name="T54" fmla="*/ 9069 w 76276"/>
                <a:gd name="T55" fmla="*/ 12338 h 77246"/>
                <a:gd name="T56" fmla="*/ 12189 w 76276"/>
                <a:gd name="T57" fmla="*/ 9392 h 77246"/>
                <a:gd name="T58" fmla="*/ 15005 w 76276"/>
                <a:gd name="T59" fmla="*/ 6169 h 77246"/>
                <a:gd name="T60" fmla="*/ 18125 w 76276"/>
                <a:gd name="T61" fmla="*/ 6169 h 77246"/>
                <a:gd name="T62" fmla="*/ 21257 w 76276"/>
                <a:gd name="T63" fmla="*/ 3223 h 77246"/>
                <a:gd name="T64" fmla="*/ 27194 w 76276"/>
                <a:gd name="T65" fmla="*/ 3223 h 77246"/>
                <a:gd name="T66" fmla="*/ 33446 w 76276"/>
                <a:gd name="T67" fmla="*/ 0 h 77246"/>
                <a:gd name="T68" fmla="*/ 42515 w 76276"/>
                <a:gd name="T69" fmla="*/ 0 h 77246"/>
                <a:gd name="T70" fmla="*/ 48767 w 76276"/>
                <a:gd name="T71" fmla="*/ 3223 h 77246"/>
                <a:gd name="T72" fmla="*/ 54703 w 76276"/>
                <a:gd name="T73" fmla="*/ 3223 h 77246"/>
                <a:gd name="T74" fmla="*/ 57835 w 76276"/>
                <a:gd name="T75" fmla="*/ 6169 h 77246"/>
                <a:gd name="T76" fmla="*/ 60955 w 76276"/>
                <a:gd name="T77" fmla="*/ 6169 h 77246"/>
                <a:gd name="T78" fmla="*/ 64088 w 76276"/>
                <a:gd name="T79" fmla="*/ 9392 h 77246"/>
                <a:gd name="T80" fmla="*/ 66892 w 76276"/>
                <a:gd name="T81" fmla="*/ 12338 h 77246"/>
                <a:gd name="T82" fmla="*/ 66892 w 76276"/>
                <a:gd name="T83" fmla="*/ 15561 h 77246"/>
                <a:gd name="T84" fmla="*/ 70024 w 76276"/>
                <a:gd name="T85" fmla="*/ 18495 h 77246"/>
                <a:gd name="T86" fmla="*/ 70024 w 76276"/>
                <a:gd name="T87" fmla="*/ 21730 h 77246"/>
                <a:gd name="T88" fmla="*/ 73144 w 76276"/>
                <a:gd name="T89" fmla="*/ 24665 h 77246"/>
                <a:gd name="T90" fmla="*/ 73144 w 76276"/>
                <a:gd name="T91" fmla="*/ 30837 h 77246"/>
                <a:gd name="T92" fmla="*/ 76276 w 76276"/>
                <a:gd name="T93" fmla="*/ 37005 h 77246"/>
                <a:gd name="T94" fmla="*/ 76276 w 76276"/>
                <a:gd name="T95" fmla="*/ 43174 h 77246"/>
                <a:gd name="T96" fmla="*/ 21257 w 76276"/>
                <a:gd name="T97" fmla="*/ 43174 h 77246"/>
                <a:gd name="T98" fmla="*/ 21257 w 76276"/>
                <a:gd name="T99" fmla="*/ 49342 h 77246"/>
                <a:gd name="T100" fmla="*/ 24377 w 76276"/>
                <a:gd name="T101" fmla="*/ 52574 h 77246"/>
                <a:gd name="T102" fmla="*/ 24377 w 76276"/>
                <a:gd name="T103" fmla="*/ 55510 h 77246"/>
                <a:gd name="T104" fmla="*/ 27194 w 76276"/>
                <a:gd name="T105" fmla="*/ 58741 h 77246"/>
                <a:gd name="T106" fmla="*/ 30326 w 76276"/>
                <a:gd name="T107" fmla="*/ 61679 h 77246"/>
                <a:gd name="T108" fmla="*/ 45634 w 76276"/>
                <a:gd name="T109" fmla="*/ 61679 h 77246"/>
                <a:gd name="T110" fmla="*/ 45634 w 76276"/>
                <a:gd name="T111" fmla="*/ 58741 h 77246"/>
                <a:gd name="T112" fmla="*/ 48767 w 76276"/>
                <a:gd name="T113" fmla="*/ 58741 h 77246"/>
                <a:gd name="T114" fmla="*/ 48767 w 76276"/>
                <a:gd name="T115" fmla="*/ 55510 h 77246"/>
                <a:gd name="T116" fmla="*/ 51886 w 76276"/>
                <a:gd name="T117" fmla="*/ 55510 h 77246"/>
                <a:gd name="T118" fmla="*/ 51886 w 76276"/>
                <a:gd name="T119" fmla="*/ 52574 h 77246"/>
                <a:gd name="T120" fmla="*/ 73144 w 76276"/>
                <a:gd name="T121" fmla="*/ 52574 h 77246"/>
                <a:gd name="T122" fmla="*/ 0 w 76276"/>
                <a:gd name="T123" fmla="*/ 0 h 77246"/>
                <a:gd name="T124" fmla="*/ 76276 w 76276"/>
                <a:gd name="T125" fmla="*/ 77246 h 77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T122" t="T123" r="T124" b="T125"/>
              <a:pathLst>
                <a:path w="76276" h="77246">
                  <a:moveTo>
                    <a:pt x="73144" y="52574"/>
                  </a:moveTo>
                  <a:lnTo>
                    <a:pt x="73144" y="58741"/>
                  </a:lnTo>
                  <a:lnTo>
                    <a:pt x="70024" y="58741"/>
                  </a:lnTo>
                  <a:lnTo>
                    <a:pt x="70024" y="64909"/>
                  </a:lnTo>
                  <a:lnTo>
                    <a:pt x="66892" y="64909"/>
                  </a:lnTo>
                  <a:lnTo>
                    <a:pt x="64088" y="67847"/>
                  </a:lnTo>
                  <a:lnTo>
                    <a:pt x="60955" y="71078"/>
                  </a:lnTo>
                  <a:lnTo>
                    <a:pt x="57835" y="71078"/>
                  </a:lnTo>
                  <a:lnTo>
                    <a:pt x="54703" y="74015"/>
                  </a:lnTo>
                  <a:lnTo>
                    <a:pt x="48767" y="74015"/>
                  </a:lnTo>
                  <a:lnTo>
                    <a:pt x="45634" y="77246"/>
                  </a:lnTo>
                  <a:lnTo>
                    <a:pt x="27194" y="77246"/>
                  </a:lnTo>
                  <a:lnTo>
                    <a:pt x="27194" y="74015"/>
                  </a:lnTo>
                  <a:lnTo>
                    <a:pt x="18125" y="74015"/>
                  </a:lnTo>
                  <a:lnTo>
                    <a:pt x="15005" y="71078"/>
                  </a:lnTo>
                  <a:lnTo>
                    <a:pt x="12189" y="71078"/>
                  </a:lnTo>
                  <a:lnTo>
                    <a:pt x="12189" y="67847"/>
                  </a:lnTo>
                  <a:lnTo>
                    <a:pt x="9069" y="67847"/>
                  </a:lnTo>
                  <a:lnTo>
                    <a:pt x="9069" y="64909"/>
                  </a:lnTo>
                  <a:lnTo>
                    <a:pt x="5936" y="64909"/>
                  </a:lnTo>
                  <a:lnTo>
                    <a:pt x="5936" y="61679"/>
                  </a:lnTo>
                  <a:lnTo>
                    <a:pt x="2804" y="58741"/>
                  </a:lnTo>
                  <a:lnTo>
                    <a:pt x="0" y="55510"/>
                  </a:lnTo>
                  <a:lnTo>
                    <a:pt x="0" y="24665"/>
                  </a:lnTo>
                  <a:lnTo>
                    <a:pt x="2804" y="21730"/>
                  </a:lnTo>
                  <a:lnTo>
                    <a:pt x="2804" y="18495"/>
                  </a:lnTo>
                  <a:lnTo>
                    <a:pt x="5936" y="15561"/>
                  </a:lnTo>
                  <a:lnTo>
                    <a:pt x="9069" y="12338"/>
                  </a:lnTo>
                  <a:lnTo>
                    <a:pt x="12189" y="9392"/>
                  </a:lnTo>
                  <a:lnTo>
                    <a:pt x="15005" y="6169"/>
                  </a:lnTo>
                  <a:lnTo>
                    <a:pt x="18125" y="6169"/>
                  </a:lnTo>
                  <a:lnTo>
                    <a:pt x="21257" y="3223"/>
                  </a:lnTo>
                  <a:lnTo>
                    <a:pt x="27194" y="3223"/>
                  </a:lnTo>
                  <a:lnTo>
                    <a:pt x="33446" y="0"/>
                  </a:lnTo>
                  <a:lnTo>
                    <a:pt x="42515" y="0"/>
                  </a:lnTo>
                  <a:lnTo>
                    <a:pt x="48767" y="3223"/>
                  </a:lnTo>
                  <a:lnTo>
                    <a:pt x="54703" y="3223"/>
                  </a:lnTo>
                  <a:lnTo>
                    <a:pt x="57835" y="6169"/>
                  </a:lnTo>
                  <a:lnTo>
                    <a:pt x="60955" y="6169"/>
                  </a:lnTo>
                  <a:lnTo>
                    <a:pt x="64088" y="9392"/>
                  </a:lnTo>
                  <a:lnTo>
                    <a:pt x="66892" y="12338"/>
                  </a:lnTo>
                  <a:lnTo>
                    <a:pt x="66892" y="15561"/>
                  </a:lnTo>
                  <a:lnTo>
                    <a:pt x="70024" y="18495"/>
                  </a:lnTo>
                  <a:lnTo>
                    <a:pt x="70024" y="21730"/>
                  </a:lnTo>
                  <a:lnTo>
                    <a:pt x="73144" y="24665"/>
                  </a:lnTo>
                  <a:lnTo>
                    <a:pt x="73144" y="30837"/>
                  </a:lnTo>
                  <a:lnTo>
                    <a:pt x="76276" y="37005"/>
                  </a:lnTo>
                  <a:lnTo>
                    <a:pt x="76276" y="43174"/>
                  </a:lnTo>
                  <a:lnTo>
                    <a:pt x="21257" y="43174"/>
                  </a:lnTo>
                  <a:lnTo>
                    <a:pt x="21257" y="49342"/>
                  </a:lnTo>
                  <a:lnTo>
                    <a:pt x="24377" y="52574"/>
                  </a:lnTo>
                  <a:lnTo>
                    <a:pt x="24377" y="55510"/>
                  </a:lnTo>
                  <a:lnTo>
                    <a:pt x="27194" y="58741"/>
                  </a:lnTo>
                  <a:lnTo>
                    <a:pt x="30326" y="61679"/>
                  </a:lnTo>
                  <a:lnTo>
                    <a:pt x="45634" y="61679"/>
                  </a:lnTo>
                  <a:lnTo>
                    <a:pt x="45634" y="58741"/>
                  </a:lnTo>
                  <a:lnTo>
                    <a:pt x="48767" y="58741"/>
                  </a:lnTo>
                  <a:lnTo>
                    <a:pt x="48767" y="55510"/>
                  </a:lnTo>
                  <a:lnTo>
                    <a:pt x="51886" y="55510"/>
                  </a:lnTo>
                  <a:lnTo>
                    <a:pt x="51886" y="52574"/>
                  </a:lnTo>
                  <a:lnTo>
                    <a:pt x="73144" y="52574"/>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83" name="Shape 75183"/>
            <p:cNvSpPr>
              <a:spLocks/>
            </p:cNvSpPr>
            <p:nvPr/>
          </p:nvSpPr>
          <p:spPr bwMode="auto">
            <a:xfrm>
              <a:off x="1127936" y="79008"/>
              <a:ext cx="30629" cy="15276"/>
            </a:xfrm>
            <a:custGeom>
              <a:avLst/>
              <a:gdLst>
                <a:gd name="T0" fmla="*/ 30629 w 30629"/>
                <a:gd name="T1" fmla="*/ 15276 h 15276"/>
                <a:gd name="T2" fmla="*/ 30629 w 30629"/>
                <a:gd name="T3" fmla="*/ 9104 h 15276"/>
                <a:gd name="T4" fmla="*/ 27509 w 30629"/>
                <a:gd name="T5" fmla="*/ 6169 h 15276"/>
                <a:gd name="T6" fmla="*/ 27509 w 30629"/>
                <a:gd name="T7" fmla="*/ 2934 h 15276"/>
                <a:gd name="T8" fmla="*/ 24377 w 30629"/>
                <a:gd name="T9" fmla="*/ 2934 h 15276"/>
                <a:gd name="T10" fmla="*/ 24377 w 30629"/>
                <a:gd name="T11" fmla="*/ 0 h 15276"/>
                <a:gd name="T12" fmla="*/ 9069 w 30629"/>
                <a:gd name="T13" fmla="*/ 0 h 15276"/>
                <a:gd name="T14" fmla="*/ 5936 w 30629"/>
                <a:gd name="T15" fmla="*/ 2934 h 15276"/>
                <a:gd name="T16" fmla="*/ 3120 w 30629"/>
                <a:gd name="T17" fmla="*/ 6169 h 15276"/>
                <a:gd name="T18" fmla="*/ 3120 w 30629"/>
                <a:gd name="T19" fmla="*/ 9104 h 15276"/>
                <a:gd name="T20" fmla="*/ 0 w 30629"/>
                <a:gd name="T21" fmla="*/ 9104 h 15276"/>
                <a:gd name="T22" fmla="*/ 0 w 30629"/>
                <a:gd name="T23" fmla="*/ 15276 h 15276"/>
                <a:gd name="T24" fmla="*/ 30629 w 30629"/>
                <a:gd name="T25" fmla="*/ 15276 h 15276"/>
                <a:gd name="T26" fmla="*/ 0 w 30629"/>
                <a:gd name="T27" fmla="*/ 0 h 15276"/>
                <a:gd name="T28" fmla="*/ 30629 w 30629"/>
                <a:gd name="T29" fmla="*/ 15276 h 15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629" h="15276">
                  <a:moveTo>
                    <a:pt x="30629" y="15276"/>
                  </a:moveTo>
                  <a:lnTo>
                    <a:pt x="30629" y="9104"/>
                  </a:lnTo>
                  <a:lnTo>
                    <a:pt x="27509" y="6169"/>
                  </a:lnTo>
                  <a:lnTo>
                    <a:pt x="27509" y="2934"/>
                  </a:lnTo>
                  <a:lnTo>
                    <a:pt x="24377" y="2934"/>
                  </a:lnTo>
                  <a:lnTo>
                    <a:pt x="24377" y="0"/>
                  </a:lnTo>
                  <a:lnTo>
                    <a:pt x="9069" y="0"/>
                  </a:lnTo>
                  <a:lnTo>
                    <a:pt x="5936" y="2934"/>
                  </a:lnTo>
                  <a:lnTo>
                    <a:pt x="3120" y="6169"/>
                  </a:lnTo>
                  <a:lnTo>
                    <a:pt x="3120" y="9104"/>
                  </a:lnTo>
                  <a:lnTo>
                    <a:pt x="0" y="9104"/>
                  </a:lnTo>
                  <a:lnTo>
                    <a:pt x="0" y="15276"/>
                  </a:lnTo>
                  <a:lnTo>
                    <a:pt x="30629" y="15276"/>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84" name="Shape 75184"/>
            <p:cNvSpPr>
              <a:spLocks/>
            </p:cNvSpPr>
            <p:nvPr/>
          </p:nvSpPr>
          <p:spPr bwMode="auto">
            <a:xfrm>
              <a:off x="1195143" y="66670"/>
              <a:ext cx="66841" cy="70792"/>
            </a:xfrm>
            <a:custGeom>
              <a:avLst/>
              <a:gdLst>
                <a:gd name="T0" fmla="*/ 21257 w 66841"/>
                <a:gd name="T1" fmla="*/ 70792 h 70792"/>
                <a:gd name="T2" fmla="*/ 0 w 66841"/>
                <a:gd name="T3" fmla="*/ 70792 h 70792"/>
                <a:gd name="T4" fmla="*/ 0 w 66841"/>
                <a:gd name="T5" fmla="*/ 0 h 70792"/>
                <a:gd name="T6" fmla="*/ 21257 w 66841"/>
                <a:gd name="T7" fmla="*/ 0 h 70792"/>
                <a:gd name="T8" fmla="*/ 21257 w 66841"/>
                <a:gd name="T9" fmla="*/ 27614 h 70792"/>
                <a:gd name="T10" fmla="*/ 45647 w 66841"/>
                <a:gd name="T11" fmla="*/ 27614 h 70792"/>
                <a:gd name="T12" fmla="*/ 45647 w 66841"/>
                <a:gd name="T13" fmla="*/ 0 h 70792"/>
                <a:gd name="T14" fmla="*/ 66841 w 66841"/>
                <a:gd name="T15" fmla="*/ 0 h 70792"/>
                <a:gd name="T16" fmla="*/ 66841 w 66841"/>
                <a:gd name="T17" fmla="*/ 70792 h 70792"/>
                <a:gd name="T18" fmla="*/ 45647 w 66841"/>
                <a:gd name="T19" fmla="*/ 70792 h 70792"/>
                <a:gd name="T20" fmla="*/ 45647 w 66841"/>
                <a:gd name="T21" fmla="*/ 39951 h 70792"/>
                <a:gd name="T22" fmla="*/ 21257 w 66841"/>
                <a:gd name="T23" fmla="*/ 39951 h 70792"/>
                <a:gd name="T24" fmla="*/ 21257 w 66841"/>
                <a:gd name="T25" fmla="*/ 70792 h 70792"/>
                <a:gd name="T26" fmla="*/ 0 w 66841"/>
                <a:gd name="T27" fmla="*/ 0 h 70792"/>
                <a:gd name="T28" fmla="*/ 66841 w 66841"/>
                <a:gd name="T29" fmla="*/ 70792 h 70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6841" h="70792">
                  <a:moveTo>
                    <a:pt x="21257" y="70792"/>
                  </a:moveTo>
                  <a:lnTo>
                    <a:pt x="0" y="70792"/>
                  </a:lnTo>
                  <a:lnTo>
                    <a:pt x="0" y="0"/>
                  </a:lnTo>
                  <a:lnTo>
                    <a:pt x="21257" y="0"/>
                  </a:lnTo>
                  <a:lnTo>
                    <a:pt x="21257" y="27614"/>
                  </a:lnTo>
                  <a:lnTo>
                    <a:pt x="45647" y="27614"/>
                  </a:lnTo>
                  <a:lnTo>
                    <a:pt x="45647" y="0"/>
                  </a:lnTo>
                  <a:lnTo>
                    <a:pt x="66841" y="0"/>
                  </a:lnTo>
                  <a:lnTo>
                    <a:pt x="66841" y="70792"/>
                  </a:lnTo>
                  <a:lnTo>
                    <a:pt x="45647" y="70792"/>
                  </a:lnTo>
                  <a:lnTo>
                    <a:pt x="45647" y="39951"/>
                  </a:lnTo>
                  <a:lnTo>
                    <a:pt x="21257" y="39951"/>
                  </a:lnTo>
                  <a:lnTo>
                    <a:pt x="21257" y="70792"/>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85" name="Shape 75185"/>
            <p:cNvSpPr>
              <a:spLocks/>
            </p:cNvSpPr>
            <p:nvPr/>
          </p:nvSpPr>
          <p:spPr bwMode="auto">
            <a:xfrm>
              <a:off x="1280551" y="66670"/>
              <a:ext cx="73131" cy="70792"/>
            </a:xfrm>
            <a:custGeom>
              <a:avLst/>
              <a:gdLst>
                <a:gd name="T0" fmla="*/ 48754 w 73131"/>
                <a:gd name="T1" fmla="*/ 0 h 70792"/>
                <a:gd name="T2" fmla="*/ 73131 w 73131"/>
                <a:gd name="T3" fmla="*/ 0 h 70792"/>
                <a:gd name="T4" fmla="*/ 73131 w 73131"/>
                <a:gd name="T5" fmla="*/ 70792 h 70792"/>
                <a:gd name="T6" fmla="*/ 48754 w 73131"/>
                <a:gd name="T7" fmla="*/ 70792 h 70792"/>
                <a:gd name="T8" fmla="*/ 48754 w 73131"/>
                <a:gd name="T9" fmla="*/ 27614 h 70792"/>
                <a:gd name="T10" fmla="*/ 24377 w 73131"/>
                <a:gd name="T11" fmla="*/ 70792 h 70792"/>
                <a:gd name="T12" fmla="*/ 0 w 73131"/>
                <a:gd name="T13" fmla="*/ 70792 h 70792"/>
                <a:gd name="T14" fmla="*/ 0 w 73131"/>
                <a:gd name="T15" fmla="*/ 0 h 70792"/>
                <a:gd name="T16" fmla="*/ 21219 w 73131"/>
                <a:gd name="T17" fmla="*/ 0 h 70792"/>
                <a:gd name="T18" fmla="*/ 21219 w 73131"/>
                <a:gd name="T19" fmla="*/ 43181 h 70792"/>
                <a:gd name="T20" fmla="*/ 48754 w 73131"/>
                <a:gd name="T21" fmla="*/ 0 h 70792"/>
                <a:gd name="T22" fmla="*/ 0 w 73131"/>
                <a:gd name="T23" fmla="*/ 0 h 70792"/>
                <a:gd name="T24" fmla="*/ 73131 w 73131"/>
                <a:gd name="T25" fmla="*/ 70792 h 70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31" h="70792">
                  <a:moveTo>
                    <a:pt x="48754" y="0"/>
                  </a:moveTo>
                  <a:lnTo>
                    <a:pt x="73131" y="0"/>
                  </a:lnTo>
                  <a:lnTo>
                    <a:pt x="73131" y="70792"/>
                  </a:lnTo>
                  <a:lnTo>
                    <a:pt x="48754" y="70792"/>
                  </a:lnTo>
                  <a:lnTo>
                    <a:pt x="48754" y="27614"/>
                  </a:lnTo>
                  <a:lnTo>
                    <a:pt x="24377" y="70792"/>
                  </a:lnTo>
                  <a:lnTo>
                    <a:pt x="0" y="70792"/>
                  </a:lnTo>
                  <a:lnTo>
                    <a:pt x="0" y="0"/>
                  </a:lnTo>
                  <a:lnTo>
                    <a:pt x="21219" y="0"/>
                  </a:lnTo>
                  <a:lnTo>
                    <a:pt x="21219" y="43181"/>
                  </a:lnTo>
                  <a:lnTo>
                    <a:pt x="48754" y="0"/>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86" name="Shape 75186"/>
            <p:cNvSpPr>
              <a:spLocks/>
            </p:cNvSpPr>
            <p:nvPr/>
          </p:nvSpPr>
          <p:spPr bwMode="auto">
            <a:xfrm>
              <a:off x="1365807" y="63447"/>
              <a:ext cx="76289" cy="77246"/>
            </a:xfrm>
            <a:custGeom>
              <a:avLst/>
              <a:gdLst>
                <a:gd name="T0" fmla="*/ 76289 w 76289"/>
                <a:gd name="T1" fmla="*/ 52574 h 77246"/>
                <a:gd name="T2" fmla="*/ 76289 w 76289"/>
                <a:gd name="T3" fmla="*/ 55510 h 77246"/>
                <a:gd name="T4" fmla="*/ 73131 w 76289"/>
                <a:gd name="T5" fmla="*/ 55510 h 77246"/>
                <a:gd name="T6" fmla="*/ 73131 w 76289"/>
                <a:gd name="T7" fmla="*/ 61679 h 77246"/>
                <a:gd name="T8" fmla="*/ 70352 w 76289"/>
                <a:gd name="T9" fmla="*/ 61679 h 77246"/>
                <a:gd name="T10" fmla="*/ 70352 w 76289"/>
                <a:gd name="T11" fmla="*/ 64909 h 77246"/>
                <a:gd name="T12" fmla="*/ 67195 w 76289"/>
                <a:gd name="T13" fmla="*/ 64909 h 77246"/>
                <a:gd name="T14" fmla="*/ 67195 w 76289"/>
                <a:gd name="T15" fmla="*/ 67847 h 77246"/>
                <a:gd name="T16" fmla="*/ 64164 w 76289"/>
                <a:gd name="T17" fmla="*/ 67847 h 77246"/>
                <a:gd name="T18" fmla="*/ 64164 w 76289"/>
                <a:gd name="T19" fmla="*/ 71078 h 77246"/>
                <a:gd name="T20" fmla="*/ 61006 w 76289"/>
                <a:gd name="T21" fmla="*/ 71078 h 77246"/>
                <a:gd name="T22" fmla="*/ 58227 w 76289"/>
                <a:gd name="T23" fmla="*/ 74015 h 77246"/>
                <a:gd name="T24" fmla="*/ 48754 w 76289"/>
                <a:gd name="T25" fmla="*/ 74015 h 77246"/>
                <a:gd name="T26" fmla="*/ 45975 w 76289"/>
                <a:gd name="T27" fmla="*/ 77246 h 77246"/>
                <a:gd name="T28" fmla="*/ 30692 w 76289"/>
                <a:gd name="T29" fmla="*/ 77246 h 77246"/>
                <a:gd name="T30" fmla="*/ 30692 w 76289"/>
                <a:gd name="T31" fmla="*/ 74015 h 77246"/>
                <a:gd name="T32" fmla="*/ 18441 w 76289"/>
                <a:gd name="T33" fmla="*/ 74015 h 77246"/>
                <a:gd name="T34" fmla="*/ 18441 w 76289"/>
                <a:gd name="T35" fmla="*/ 71078 h 77246"/>
                <a:gd name="T36" fmla="*/ 15410 w 76289"/>
                <a:gd name="T37" fmla="*/ 71078 h 77246"/>
                <a:gd name="T38" fmla="*/ 12252 w 76289"/>
                <a:gd name="T39" fmla="*/ 67847 h 77246"/>
                <a:gd name="T40" fmla="*/ 9094 w 76289"/>
                <a:gd name="T41" fmla="*/ 64909 h 77246"/>
                <a:gd name="T42" fmla="*/ 6316 w 76289"/>
                <a:gd name="T43" fmla="*/ 61679 h 77246"/>
                <a:gd name="T44" fmla="*/ 6316 w 76289"/>
                <a:gd name="T45" fmla="*/ 58741 h 77246"/>
                <a:gd name="T46" fmla="*/ 3158 w 76289"/>
                <a:gd name="T47" fmla="*/ 58741 h 77246"/>
                <a:gd name="T48" fmla="*/ 3158 w 76289"/>
                <a:gd name="T49" fmla="*/ 52574 h 77246"/>
                <a:gd name="T50" fmla="*/ 0 w 76289"/>
                <a:gd name="T51" fmla="*/ 49342 h 77246"/>
                <a:gd name="T52" fmla="*/ 0 w 76289"/>
                <a:gd name="T53" fmla="*/ 30837 h 77246"/>
                <a:gd name="T54" fmla="*/ 3158 w 76289"/>
                <a:gd name="T55" fmla="*/ 27899 h 77246"/>
                <a:gd name="T56" fmla="*/ 3158 w 76289"/>
                <a:gd name="T57" fmla="*/ 21730 h 77246"/>
                <a:gd name="T58" fmla="*/ 6316 w 76289"/>
                <a:gd name="T59" fmla="*/ 18495 h 77246"/>
                <a:gd name="T60" fmla="*/ 9094 w 76289"/>
                <a:gd name="T61" fmla="*/ 15561 h 77246"/>
                <a:gd name="T62" fmla="*/ 9094 w 76289"/>
                <a:gd name="T63" fmla="*/ 12338 h 77246"/>
                <a:gd name="T64" fmla="*/ 12252 w 76289"/>
                <a:gd name="T65" fmla="*/ 9392 h 77246"/>
                <a:gd name="T66" fmla="*/ 15410 w 76289"/>
                <a:gd name="T67" fmla="*/ 6169 h 77246"/>
                <a:gd name="T68" fmla="*/ 18441 w 76289"/>
                <a:gd name="T69" fmla="*/ 6169 h 77246"/>
                <a:gd name="T70" fmla="*/ 21346 w 76289"/>
                <a:gd name="T71" fmla="*/ 3223 h 77246"/>
                <a:gd name="T72" fmla="*/ 30692 w 76289"/>
                <a:gd name="T73" fmla="*/ 3223 h 77246"/>
                <a:gd name="T74" fmla="*/ 33471 w 76289"/>
                <a:gd name="T75" fmla="*/ 0 h 77246"/>
                <a:gd name="T76" fmla="*/ 45975 w 76289"/>
                <a:gd name="T77" fmla="*/ 0 h 77246"/>
                <a:gd name="T78" fmla="*/ 48754 w 76289"/>
                <a:gd name="T79" fmla="*/ 3223 h 77246"/>
                <a:gd name="T80" fmla="*/ 55070 w 76289"/>
                <a:gd name="T81" fmla="*/ 3223 h 77246"/>
                <a:gd name="T82" fmla="*/ 61006 w 76289"/>
                <a:gd name="T83" fmla="*/ 6169 h 77246"/>
                <a:gd name="T84" fmla="*/ 64164 w 76289"/>
                <a:gd name="T85" fmla="*/ 6169 h 77246"/>
                <a:gd name="T86" fmla="*/ 64164 w 76289"/>
                <a:gd name="T87" fmla="*/ 9392 h 77246"/>
                <a:gd name="T88" fmla="*/ 67195 w 76289"/>
                <a:gd name="T89" fmla="*/ 12338 h 77246"/>
                <a:gd name="T90" fmla="*/ 70352 w 76289"/>
                <a:gd name="T91" fmla="*/ 15561 h 77246"/>
                <a:gd name="T92" fmla="*/ 70352 w 76289"/>
                <a:gd name="T93" fmla="*/ 18495 h 77246"/>
                <a:gd name="T94" fmla="*/ 73131 w 76289"/>
                <a:gd name="T95" fmla="*/ 21730 h 77246"/>
                <a:gd name="T96" fmla="*/ 73131 w 76289"/>
                <a:gd name="T97" fmla="*/ 24665 h 77246"/>
                <a:gd name="T98" fmla="*/ 76289 w 76289"/>
                <a:gd name="T99" fmla="*/ 27899 h 77246"/>
                <a:gd name="T100" fmla="*/ 76289 w 76289"/>
                <a:gd name="T101" fmla="*/ 43174 h 77246"/>
                <a:gd name="T102" fmla="*/ 24377 w 76289"/>
                <a:gd name="T103" fmla="*/ 43174 h 77246"/>
                <a:gd name="T104" fmla="*/ 24377 w 76289"/>
                <a:gd name="T105" fmla="*/ 55510 h 77246"/>
                <a:gd name="T106" fmla="*/ 27535 w 76289"/>
                <a:gd name="T107" fmla="*/ 55510 h 77246"/>
                <a:gd name="T108" fmla="*/ 27535 w 76289"/>
                <a:gd name="T109" fmla="*/ 58741 h 77246"/>
                <a:gd name="T110" fmla="*/ 30692 w 76289"/>
                <a:gd name="T111" fmla="*/ 58741 h 77246"/>
                <a:gd name="T112" fmla="*/ 30692 w 76289"/>
                <a:gd name="T113" fmla="*/ 61679 h 77246"/>
                <a:gd name="T114" fmla="*/ 48754 w 76289"/>
                <a:gd name="T115" fmla="*/ 61679 h 77246"/>
                <a:gd name="T116" fmla="*/ 48754 w 76289"/>
                <a:gd name="T117" fmla="*/ 58741 h 77246"/>
                <a:gd name="T118" fmla="*/ 51912 w 76289"/>
                <a:gd name="T119" fmla="*/ 58741 h 77246"/>
                <a:gd name="T120" fmla="*/ 51912 w 76289"/>
                <a:gd name="T121" fmla="*/ 52574 h 77246"/>
                <a:gd name="T122" fmla="*/ 76289 w 76289"/>
                <a:gd name="T123" fmla="*/ 52574 h 77246"/>
                <a:gd name="T124" fmla="*/ 0 w 76289"/>
                <a:gd name="T125" fmla="*/ 0 h 77246"/>
                <a:gd name="T126" fmla="*/ 76289 w 76289"/>
                <a:gd name="T127" fmla="*/ 77246 h 77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76289" h="77246">
                  <a:moveTo>
                    <a:pt x="76289" y="52574"/>
                  </a:moveTo>
                  <a:lnTo>
                    <a:pt x="76289" y="55510"/>
                  </a:lnTo>
                  <a:lnTo>
                    <a:pt x="73131" y="55510"/>
                  </a:lnTo>
                  <a:lnTo>
                    <a:pt x="73131" y="61679"/>
                  </a:lnTo>
                  <a:lnTo>
                    <a:pt x="70352" y="61679"/>
                  </a:lnTo>
                  <a:lnTo>
                    <a:pt x="70352" y="64909"/>
                  </a:lnTo>
                  <a:lnTo>
                    <a:pt x="67195" y="64909"/>
                  </a:lnTo>
                  <a:lnTo>
                    <a:pt x="67195" y="67847"/>
                  </a:lnTo>
                  <a:lnTo>
                    <a:pt x="64164" y="67847"/>
                  </a:lnTo>
                  <a:lnTo>
                    <a:pt x="64164" y="71078"/>
                  </a:lnTo>
                  <a:lnTo>
                    <a:pt x="61006" y="71078"/>
                  </a:lnTo>
                  <a:lnTo>
                    <a:pt x="58227" y="74015"/>
                  </a:lnTo>
                  <a:lnTo>
                    <a:pt x="48754" y="74015"/>
                  </a:lnTo>
                  <a:lnTo>
                    <a:pt x="45975" y="77246"/>
                  </a:lnTo>
                  <a:lnTo>
                    <a:pt x="30692" y="77246"/>
                  </a:lnTo>
                  <a:lnTo>
                    <a:pt x="30692" y="74015"/>
                  </a:lnTo>
                  <a:lnTo>
                    <a:pt x="18441" y="74015"/>
                  </a:lnTo>
                  <a:lnTo>
                    <a:pt x="18441" y="71078"/>
                  </a:lnTo>
                  <a:lnTo>
                    <a:pt x="15410" y="71078"/>
                  </a:lnTo>
                  <a:lnTo>
                    <a:pt x="12252" y="67847"/>
                  </a:lnTo>
                  <a:lnTo>
                    <a:pt x="9094" y="64909"/>
                  </a:lnTo>
                  <a:lnTo>
                    <a:pt x="6316" y="61679"/>
                  </a:lnTo>
                  <a:lnTo>
                    <a:pt x="6316" y="58741"/>
                  </a:lnTo>
                  <a:lnTo>
                    <a:pt x="3158" y="58741"/>
                  </a:lnTo>
                  <a:lnTo>
                    <a:pt x="3158" y="52574"/>
                  </a:lnTo>
                  <a:lnTo>
                    <a:pt x="0" y="49342"/>
                  </a:lnTo>
                  <a:lnTo>
                    <a:pt x="0" y="30837"/>
                  </a:lnTo>
                  <a:lnTo>
                    <a:pt x="3158" y="27899"/>
                  </a:lnTo>
                  <a:lnTo>
                    <a:pt x="3158" y="21730"/>
                  </a:lnTo>
                  <a:lnTo>
                    <a:pt x="6316" y="18495"/>
                  </a:lnTo>
                  <a:lnTo>
                    <a:pt x="9094" y="15561"/>
                  </a:lnTo>
                  <a:lnTo>
                    <a:pt x="9094" y="12338"/>
                  </a:lnTo>
                  <a:lnTo>
                    <a:pt x="12252" y="9392"/>
                  </a:lnTo>
                  <a:lnTo>
                    <a:pt x="15410" y="6169"/>
                  </a:lnTo>
                  <a:lnTo>
                    <a:pt x="18441" y="6169"/>
                  </a:lnTo>
                  <a:lnTo>
                    <a:pt x="21346" y="3223"/>
                  </a:lnTo>
                  <a:lnTo>
                    <a:pt x="30692" y="3223"/>
                  </a:lnTo>
                  <a:lnTo>
                    <a:pt x="33471" y="0"/>
                  </a:lnTo>
                  <a:lnTo>
                    <a:pt x="45975" y="0"/>
                  </a:lnTo>
                  <a:lnTo>
                    <a:pt x="48754" y="3223"/>
                  </a:lnTo>
                  <a:lnTo>
                    <a:pt x="55070" y="3223"/>
                  </a:lnTo>
                  <a:lnTo>
                    <a:pt x="61006" y="6169"/>
                  </a:lnTo>
                  <a:lnTo>
                    <a:pt x="64164" y="6169"/>
                  </a:lnTo>
                  <a:lnTo>
                    <a:pt x="64164" y="9392"/>
                  </a:lnTo>
                  <a:lnTo>
                    <a:pt x="67195" y="12338"/>
                  </a:lnTo>
                  <a:lnTo>
                    <a:pt x="70352" y="15561"/>
                  </a:lnTo>
                  <a:lnTo>
                    <a:pt x="70352" y="18495"/>
                  </a:lnTo>
                  <a:lnTo>
                    <a:pt x="73131" y="21730"/>
                  </a:lnTo>
                  <a:lnTo>
                    <a:pt x="73131" y="24665"/>
                  </a:lnTo>
                  <a:lnTo>
                    <a:pt x="76289" y="27899"/>
                  </a:lnTo>
                  <a:lnTo>
                    <a:pt x="76289" y="43174"/>
                  </a:lnTo>
                  <a:lnTo>
                    <a:pt x="24377" y="43174"/>
                  </a:lnTo>
                  <a:lnTo>
                    <a:pt x="24377" y="55510"/>
                  </a:lnTo>
                  <a:lnTo>
                    <a:pt x="27535" y="55510"/>
                  </a:lnTo>
                  <a:lnTo>
                    <a:pt x="27535" y="58741"/>
                  </a:lnTo>
                  <a:lnTo>
                    <a:pt x="30692" y="58741"/>
                  </a:lnTo>
                  <a:lnTo>
                    <a:pt x="30692" y="61679"/>
                  </a:lnTo>
                  <a:lnTo>
                    <a:pt x="48754" y="61679"/>
                  </a:lnTo>
                  <a:lnTo>
                    <a:pt x="48754" y="58741"/>
                  </a:lnTo>
                  <a:lnTo>
                    <a:pt x="51912" y="58741"/>
                  </a:lnTo>
                  <a:lnTo>
                    <a:pt x="51912" y="52574"/>
                  </a:lnTo>
                  <a:lnTo>
                    <a:pt x="76289" y="52574"/>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187" name="Shape 75187"/>
            <p:cNvSpPr>
              <a:spLocks/>
            </p:cNvSpPr>
            <p:nvPr/>
          </p:nvSpPr>
          <p:spPr bwMode="auto">
            <a:xfrm>
              <a:off x="1390185" y="79008"/>
              <a:ext cx="30692" cy="15276"/>
            </a:xfrm>
            <a:custGeom>
              <a:avLst/>
              <a:gdLst>
                <a:gd name="T0" fmla="*/ 30692 w 30692"/>
                <a:gd name="T1" fmla="*/ 15276 h 15276"/>
                <a:gd name="T2" fmla="*/ 30692 w 30692"/>
                <a:gd name="T3" fmla="*/ 12338 h 15276"/>
                <a:gd name="T4" fmla="*/ 27535 w 30692"/>
                <a:gd name="T5" fmla="*/ 12338 h 15276"/>
                <a:gd name="T6" fmla="*/ 27535 w 30692"/>
                <a:gd name="T7" fmla="*/ 2934 h 15276"/>
                <a:gd name="T8" fmla="*/ 24377 w 30692"/>
                <a:gd name="T9" fmla="*/ 2934 h 15276"/>
                <a:gd name="T10" fmla="*/ 24377 w 30692"/>
                <a:gd name="T11" fmla="*/ 0 h 15276"/>
                <a:gd name="T12" fmla="*/ 6315 w 30692"/>
                <a:gd name="T13" fmla="*/ 0 h 15276"/>
                <a:gd name="T14" fmla="*/ 6315 w 30692"/>
                <a:gd name="T15" fmla="*/ 2934 h 15276"/>
                <a:gd name="T16" fmla="*/ 3158 w 30692"/>
                <a:gd name="T17" fmla="*/ 2934 h 15276"/>
                <a:gd name="T18" fmla="*/ 3158 w 30692"/>
                <a:gd name="T19" fmla="*/ 6169 h 15276"/>
                <a:gd name="T20" fmla="*/ 0 w 30692"/>
                <a:gd name="T21" fmla="*/ 9104 h 15276"/>
                <a:gd name="T22" fmla="*/ 0 w 30692"/>
                <a:gd name="T23" fmla="*/ 15276 h 15276"/>
                <a:gd name="T24" fmla="*/ 30692 w 30692"/>
                <a:gd name="T25" fmla="*/ 15276 h 15276"/>
                <a:gd name="T26" fmla="*/ 0 w 30692"/>
                <a:gd name="T27" fmla="*/ 0 h 15276"/>
                <a:gd name="T28" fmla="*/ 30692 w 30692"/>
                <a:gd name="T29" fmla="*/ 15276 h 15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692" h="15276">
                  <a:moveTo>
                    <a:pt x="30692" y="15276"/>
                  </a:moveTo>
                  <a:lnTo>
                    <a:pt x="30692" y="12338"/>
                  </a:lnTo>
                  <a:lnTo>
                    <a:pt x="27535" y="12338"/>
                  </a:lnTo>
                  <a:lnTo>
                    <a:pt x="27535" y="2934"/>
                  </a:lnTo>
                  <a:lnTo>
                    <a:pt x="24377" y="2934"/>
                  </a:lnTo>
                  <a:lnTo>
                    <a:pt x="24377" y="0"/>
                  </a:lnTo>
                  <a:lnTo>
                    <a:pt x="6315" y="0"/>
                  </a:lnTo>
                  <a:lnTo>
                    <a:pt x="6315" y="2934"/>
                  </a:lnTo>
                  <a:lnTo>
                    <a:pt x="3158" y="2934"/>
                  </a:lnTo>
                  <a:lnTo>
                    <a:pt x="3158" y="6169"/>
                  </a:lnTo>
                  <a:lnTo>
                    <a:pt x="0" y="9104"/>
                  </a:lnTo>
                  <a:lnTo>
                    <a:pt x="0" y="15276"/>
                  </a:lnTo>
                  <a:lnTo>
                    <a:pt x="30692" y="15276"/>
                  </a:lnTo>
                </a:path>
              </a:pathLst>
            </a:custGeom>
            <a:noFill/>
            <a:ln w="2976">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noAutofit/>
          </a:bodyPr>
          <a:lstStyle/>
          <a:p>
            <a:pPr>
              <a:buNone/>
            </a:pPr>
            <a:r>
              <a:rPr lang="ru-RU" sz="1600" dirty="0" smtClean="0"/>
              <a:t>Сейчас мы попытаемся выяснить для себя, что же лучше, даже не так, что</a:t>
            </a:r>
          </a:p>
          <a:p>
            <a:pPr>
              <a:buNone/>
            </a:pPr>
            <a:r>
              <a:rPr lang="ru-RU" sz="1600" dirty="0" smtClean="0"/>
              <a:t>же функциональней, удобней и какая СУБД подойдет лично вам в зависимости от рода</a:t>
            </a:r>
          </a:p>
          <a:p>
            <a:pPr>
              <a:buNone/>
            </a:pPr>
            <a:r>
              <a:rPr lang="ru-RU" sz="1600" dirty="0" smtClean="0"/>
              <a:t>занятия, масштаба и направления работы.</a:t>
            </a:r>
          </a:p>
          <a:p>
            <a:pPr>
              <a:buNone/>
            </a:pPr>
            <a:r>
              <a:rPr lang="ru-RU" sz="1600" dirty="0" smtClean="0">
                <a:solidFill>
                  <a:srgbClr val="FF0000"/>
                </a:solidFill>
              </a:rPr>
              <a:t>Сначала разберемся, что же это вообще такое СУБД?</a:t>
            </a:r>
          </a:p>
          <a:p>
            <a:pPr>
              <a:buNone/>
            </a:pPr>
            <a:r>
              <a:rPr lang="ru-RU" sz="1600" dirty="0" smtClean="0"/>
              <a:t>Система управления базами данных - комплекс программных и лингвистических</a:t>
            </a:r>
          </a:p>
          <a:p>
            <a:pPr>
              <a:buNone/>
            </a:pPr>
            <a:r>
              <a:rPr lang="ru-RU" sz="1600" dirty="0" smtClean="0"/>
              <a:t>средств общего или специального назначения, реализующий поддержку создания баз</a:t>
            </a:r>
          </a:p>
          <a:p>
            <a:pPr>
              <a:buNone/>
            </a:pPr>
            <a:r>
              <a:rPr lang="ru-RU" sz="1600" dirty="0" smtClean="0"/>
              <a:t>данных, централизованного управления и организации доступа к ним различных</a:t>
            </a:r>
          </a:p>
          <a:p>
            <a:pPr>
              <a:buNone/>
            </a:pPr>
            <a:r>
              <a:rPr lang="ru-RU" sz="1600" dirty="0" smtClean="0"/>
              <a:t>пользователей в условиях принятой технологии обработки данных.</a:t>
            </a:r>
          </a:p>
          <a:p>
            <a:pPr>
              <a:buNone/>
            </a:pPr>
            <a:r>
              <a:rPr lang="ru-RU" sz="1600" dirty="0" smtClean="0"/>
              <a:t>Да, немного сложно и кажется ничего не понятно, но проще сказать СУБД – это</a:t>
            </a:r>
          </a:p>
          <a:p>
            <a:pPr>
              <a:buNone/>
            </a:pPr>
            <a:r>
              <a:rPr lang="ru-RU" sz="1600" dirty="0" smtClean="0"/>
              <a:t>программное средство, позволяющее работать с базами данных, а именно СУБД</a:t>
            </a:r>
          </a:p>
          <a:p>
            <a:pPr>
              <a:buNone/>
            </a:pPr>
            <a:r>
              <a:rPr lang="ru-RU" sz="1600" dirty="0" smtClean="0"/>
              <a:t>обеспечивает:</a:t>
            </a:r>
          </a:p>
          <a:p>
            <a:pPr>
              <a:buNone/>
            </a:pPr>
            <a:r>
              <a:rPr lang="ru-RU" sz="1600" dirty="0" smtClean="0"/>
              <a:t>- создание баз данных;</a:t>
            </a:r>
          </a:p>
          <a:p>
            <a:pPr>
              <a:buNone/>
            </a:pPr>
            <a:r>
              <a:rPr lang="ru-RU" sz="1600" dirty="0" smtClean="0"/>
              <a:t>- описание и сжатие данных базы;</a:t>
            </a:r>
          </a:p>
          <a:p>
            <a:pPr>
              <a:buNone/>
            </a:pPr>
            <a:r>
              <a:rPr lang="ru-RU" sz="1600" dirty="0" smtClean="0"/>
              <a:t>- манипулирование данными;</a:t>
            </a:r>
          </a:p>
          <a:p>
            <a:pPr>
              <a:buNone/>
            </a:pPr>
            <a:r>
              <a:rPr lang="ru-RU" sz="1600" dirty="0" smtClean="0"/>
              <a:t>- физическое размещение и сортировку записей;</a:t>
            </a:r>
          </a:p>
          <a:p>
            <a:pPr>
              <a:buNone/>
            </a:pPr>
            <a:r>
              <a:rPr lang="ru-RU" sz="1600" dirty="0" smtClean="0"/>
              <a:t>- защиту от сбоев, поддержку целостности данных и их восстановление;</a:t>
            </a:r>
          </a:p>
          <a:p>
            <a:pPr>
              <a:buNone/>
            </a:pPr>
            <a:r>
              <a:rPr lang="ru-RU" sz="1600" dirty="0" smtClean="0"/>
              <a:t>- работу с транзакциями и файлами;</a:t>
            </a:r>
          </a:p>
          <a:p>
            <a:pPr>
              <a:buNone/>
            </a:pPr>
            <a:r>
              <a:rPr lang="ru-RU" sz="1600" dirty="0" smtClean="0"/>
              <a:t>- безопасность данных.</a:t>
            </a:r>
          </a:p>
          <a:p>
            <a:pPr>
              <a:buNone/>
            </a:pPr>
            <a:r>
              <a:rPr lang="ru-RU" sz="1600" dirty="0" smtClean="0"/>
              <a:t>Примерами СУБД, которые выполняют выше описанные функции как раз и являются</a:t>
            </a:r>
          </a:p>
          <a:p>
            <a:pPr>
              <a:buNone/>
            </a:pPr>
            <a:r>
              <a:rPr lang="ru-RU" sz="1600" dirty="0" smtClean="0"/>
              <a:t>MS </a:t>
            </a:r>
            <a:r>
              <a:rPr lang="ru-RU" sz="1600" dirty="0" err="1" smtClean="0"/>
              <a:t>Access</a:t>
            </a:r>
            <a:r>
              <a:rPr lang="ru-RU" sz="1600" dirty="0" smtClean="0"/>
              <a:t> и SQL </a:t>
            </a:r>
            <a:r>
              <a:rPr lang="ru-RU" sz="1600" dirty="0" err="1" smtClean="0"/>
              <a:t>Server</a:t>
            </a:r>
            <a:r>
              <a:rPr lang="ru-RU" sz="1600" dirty="0" smtClean="0"/>
              <a:t> 2005 (Различных СУБД конечно намного больше, но мы</a:t>
            </a:r>
          </a:p>
          <a:p>
            <a:pPr>
              <a:buNone/>
            </a:pPr>
            <a:r>
              <a:rPr lang="ru-RU" sz="1600" dirty="0" smtClean="0"/>
              <a:t>рассматриваем лишь эти две). Сначала, как положено, выясним, что это за такие СУБД и где</a:t>
            </a:r>
          </a:p>
          <a:p>
            <a:pPr>
              <a:buNone/>
            </a:pPr>
            <a:r>
              <a:rPr lang="ru-RU" sz="1600" dirty="0" smtClean="0"/>
              <a:t>применяются.</a:t>
            </a:r>
          </a:p>
          <a:p>
            <a:pPr>
              <a:buNone/>
            </a:pPr>
            <a:endParaRPr lang="ru-RU" sz="16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2087" t="28000" r="30901" b="37701"/>
          <a:stretch>
            <a:fillRect/>
          </a:stretch>
        </p:blipFill>
        <p:spPr bwMode="auto">
          <a:xfrm>
            <a:off x="251520" y="692696"/>
            <a:ext cx="8426406" cy="4392488"/>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pPr>
              <a:buNone/>
            </a:pPr>
            <a:r>
              <a:rPr lang="ru-RU" dirty="0" smtClean="0"/>
              <a:t>Как видим, с точки зрения масштабности использования SQL </a:t>
            </a:r>
            <a:r>
              <a:rPr lang="ru-RU" dirty="0" err="1" smtClean="0"/>
              <a:t>Server</a:t>
            </a:r>
            <a:r>
              <a:rPr lang="ru-RU" dirty="0" smtClean="0"/>
              <a:t> 2005 превосходит</a:t>
            </a:r>
          </a:p>
          <a:p>
            <a:pPr>
              <a:buNone/>
            </a:pPr>
            <a:r>
              <a:rPr lang="ru-RU" dirty="0" smtClean="0"/>
              <a:t>MS </a:t>
            </a:r>
            <a:r>
              <a:rPr lang="ru-RU" dirty="0" err="1" smtClean="0"/>
              <a:t>Access</a:t>
            </a:r>
            <a:r>
              <a:rPr lang="ru-RU" dirty="0" smtClean="0"/>
              <a:t>, так как может хранить больший объем информации и использоваться на</a:t>
            </a:r>
          </a:p>
          <a:p>
            <a:pPr>
              <a:buNone/>
            </a:pPr>
            <a:r>
              <a:rPr lang="ru-RU" dirty="0" smtClean="0"/>
              <a:t>различных, как малых, так и крупных по масштабам предприятиях. MS </a:t>
            </a:r>
            <a:r>
              <a:rPr lang="ru-RU" dirty="0" err="1" smtClean="0"/>
              <a:t>Access</a:t>
            </a:r>
            <a:r>
              <a:rPr lang="ru-RU" dirty="0" smtClean="0"/>
              <a:t> же, зачастую</a:t>
            </a:r>
          </a:p>
          <a:p>
            <a:pPr>
              <a:buNone/>
            </a:pPr>
            <a:r>
              <a:rPr lang="ru-RU" dirty="0" smtClean="0"/>
              <a:t>применяется для обучения и для работы небольших организаций, так как она очень удобна в</a:t>
            </a:r>
          </a:p>
          <a:p>
            <a:pPr>
              <a:buNone/>
            </a:pPr>
            <a:r>
              <a:rPr lang="ru-RU" dirty="0" smtClean="0"/>
              <a:t>использовании и не требует каких то </a:t>
            </a:r>
            <a:r>
              <a:rPr lang="ru-RU" dirty="0" err="1" smtClean="0"/>
              <a:t>супер</a:t>
            </a:r>
            <a:r>
              <a:rPr lang="ru-RU" dirty="0" smtClean="0"/>
              <a:t> знаний, времени на ее освоение требуется</a:t>
            </a:r>
          </a:p>
          <a:p>
            <a:pPr>
              <a:buNone/>
            </a:pPr>
            <a:r>
              <a:rPr lang="ru-RU" dirty="0" smtClean="0"/>
              <a:t>обычно мало.</a:t>
            </a:r>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en-US" dirty="0" smtClean="0"/>
              <a:t>MS Access</a:t>
            </a:r>
            <a:r>
              <a:rPr lang="ru-RU" dirty="0" smtClean="0"/>
              <a:t> не предоставляет пользователю командной строки для непосредственного ввода </a:t>
            </a:r>
            <a:r>
              <a:rPr lang="en-US" dirty="0" smtClean="0"/>
              <a:t>SQL</a:t>
            </a:r>
            <a:r>
              <a:rPr lang="ru-RU" dirty="0" smtClean="0"/>
              <a:t>-конструкций. Но выход из этой ситуации есть — это конструктор запросов. Алгоритм работы следующий: </a:t>
            </a:r>
          </a:p>
          <a:p>
            <a:pPr>
              <a:buNone/>
            </a:pPr>
            <a:endParaRPr lang="ru-RU"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Возможности</a:t>
            </a:r>
            <a:endParaRPr lang="ru-RU" dirty="0"/>
          </a:p>
        </p:txBody>
      </p:sp>
      <p:pic>
        <p:nvPicPr>
          <p:cNvPr id="2050" name="Picture 2"/>
          <p:cNvPicPr>
            <a:picLocks noChangeAspect="1" noChangeArrowheads="1"/>
          </p:cNvPicPr>
          <p:nvPr/>
        </p:nvPicPr>
        <p:blipFill>
          <a:blip r:embed="rId2" cstate="print"/>
          <a:srcRect l="32287" t="26600" r="31095" b="23001"/>
          <a:stretch>
            <a:fillRect/>
          </a:stretch>
        </p:blipFill>
        <p:spPr bwMode="auto">
          <a:xfrm>
            <a:off x="1187624" y="1124744"/>
            <a:ext cx="6696744" cy="5184576"/>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pPr>
              <a:buNone/>
            </a:pPr>
            <a:r>
              <a:rPr lang="ru-RU" dirty="0" smtClean="0"/>
              <a:t>в отношении управляемости, доступности и удобности работы,</a:t>
            </a:r>
          </a:p>
          <a:p>
            <a:pPr>
              <a:buNone/>
            </a:pPr>
            <a:r>
              <a:rPr lang="ru-RU" dirty="0" smtClean="0"/>
              <a:t>выделяется </a:t>
            </a:r>
            <a:r>
              <a:rPr lang="ru-RU" dirty="0" err="1" smtClean="0"/>
              <a:t>Access</a:t>
            </a:r>
            <a:r>
              <a:rPr lang="ru-RU" dirty="0" smtClean="0"/>
              <a:t>, он легок в использовании, обладает удобным интерфейсом, не требует от</a:t>
            </a:r>
          </a:p>
          <a:p>
            <a:pPr>
              <a:buNone/>
            </a:pPr>
            <a:r>
              <a:rPr lang="ru-RU" dirty="0" smtClean="0"/>
              <a:t>человека особых знаний, освоить его не составит труда даже людям впервые узнавшим, что это такое вообще. Конечно освоив SQL </a:t>
            </a:r>
            <a:r>
              <a:rPr lang="ru-RU" dirty="0" err="1" smtClean="0"/>
              <a:t>Server</a:t>
            </a:r>
            <a:r>
              <a:rPr lang="ru-RU" dirty="0" smtClean="0"/>
              <a:t> 2005, проблем с его применением не будет и</a:t>
            </a:r>
          </a:p>
          <a:p>
            <a:pPr>
              <a:buNone/>
            </a:pPr>
            <a:r>
              <a:rPr lang="ru-RU" dirty="0" err="1" smtClean="0"/>
              <a:t>Access</a:t>
            </a:r>
            <a:r>
              <a:rPr lang="ru-RU" dirty="0" smtClean="0"/>
              <a:t> тогда покажется совсем примитивной системой.</a:t>
            </a:r>
          </a:p>
          <a:p>
            <a:pPr>
              <a:buNone/>
            </a:pPr>
            <a:endParaRPr lang="ru-RU" dirty="0" smtClean="0"/>
          </a:p>
          <a:p>
            <a:pPr>
              <a:buNone/>
            </a:pPr>
            <a:endParaRPr lang="ru-RU"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47500" lnSpcReduction="20000"/>
          </a:bodyPr>
          <a:lstStyle/>
          <a:p>
            <a:pPr>
              <a:buNone/>
            </a:pPr>
            <a:r>
              <a:rPr lang="ru-RU" dirty="0" smtClean="0"/>
              <a:t>В отношении безопасности, смотря, как и от кого, вы хотите защитить свои данные, в</a:t>
            </a:r>
          </a:p>
          <a:p>
            <a:pPr>
              <a:buNone/>
            </a:pPr>
            <a:r>
              <a:rPr lang="ru-RU" dirty="0" err="1" smtClean="0"/>
              <a:t>Access</a:t>
            </a:r>
            <a:r>
              <a:rPr lang="ru-RU" dirty="0" smtClean="0"/>
              <a:t> по этому поводу все достаточно просто, в своей работе он предусматривает несколько</a:t>
            </a:r>
          </a:p>
          <a:p>
            <a:pPr>
              <a:buNone/>
            </a:pPr>
            <a:r>
              <a:rPr lang="ru-RU" dirty="0" smtClean="0"/>
              <a:t>методов защиты:</a:t>
            </a:r>
          </a:p>
          <a:p>
            <a:pPr>
              <a:buNone/>
            </a:pPr>
            <a:r>
              <a:rPr lang="ru-RU" dirty="0" smtClean="0"/>
              <a:t></a:t>
            </a:r>
          </a:p>
          <a:p>
            <a:pPr>
              <a:buNone/>
            </a:pPr>
            <a:r>
              <a:rPr lang="ru-RU" dirty="0" smtClean="0"/>
              <a:t>Административный метод.</a:t>
            </a:r>
          </a:p>
          <a:p>
            <a:pPr>
              <a:buNone/>
            </a:pPr>
            <a:r>
              <a:rPr lang="ru-RU" dirty="0" smtClean="0"/>
              <a:t></a:t>
            </a:r>
          </a:p>
          <a:p>
            <a:pPr>
              <a:buNone/>
            </a:pPr>
            <a:r>
              <a:rPr lang="ru-RU" dirty="0" smtClean="0"/>
              <a:t>Маскировка.</a:t>
            </a:r>
          </a:p>
          <a:p>
            <a:pPr>
              <a:buNone/>
            </a:pPr>
            <a:r>
              <a:rPr lang="ru-RU" dirty="0" smtClean="0"/>
              <a:t></a:t>
            </a:r>
          </a:p>
          <a:p>
            <a:pPr>
              <a:buNone/>
            </a:pPr>
            <a:r>
              <a:rPr lang="ru-RU" dirty="0" smtClean="0"/>
              <a:t>Защита на уровне доменных политик.</a:t>
            </a:r>
          </a:p>
          <a:p>
            <a:pPr>
              <a:buNone/>
            </a:pPr>
            <a:r>
              <a:rPr lang="ru-RU" dirty="0" smtClean="0"/>
              <a:t></a:t>
            </a:r>
          </a:p>
          <a:p>
            <a:pPr>
              <a:buNone/>
            </a:pPr>
            <a:r>
              <a:rPr lang="ru-RU" dirty="0" smtClean="0"/>
              <a:t>Защита при помощи макроса </a:t>
            </a:r>
            <a:r>
              <a:rPr lang="ru-RU" dirty="0" err="1" smtClean="0"/>
              <a:t>AutoExec</a:t>
            </a:r>
            <a:r>
              <a:rPr lang="ru-RU" dirty="0" smtClean="0"/>
              <a:t> и блокировки </a:t>
            </a:r>
            <a:r>
              <a:rPr lang="ru-RU" dirty="0" err="1" smtClean="0"/>
              <a:t>Shift</a:t>
            </a:r>
            <a:r>
              <a:rPr lang="ru-RU" dirty="0" smtClean="0"/>
              <a:t>.</a:t>
            </a:r>
          </a:p>
          <a:p>
            <a:pPr>
              <a:buNone/>
            </a:pPr>
            <a:r>
              <a:rPr lang="ru-RU" dirty="0" smtClean="0"/>
              <a:t></a:t>
            </a:r>
          </a:p>
          <a:p>
            <a:pPr>
              <a:buNone/>
            </a:pPr>
            <a:r>
              <a:rPr lang="ru-RU" dirty="0" smtClean="0"/>
              <a:t>Защита с использованием пароля БД (самая простая защита, каждый</a:t>
            </a:r>
          </a:p>
          <a:p>
            <a:pPr>
              <a:buNone/>
            </a:pPr>
            <a:r>
              <a:rPr lang="ru-RU" dirty="0" smtClean="0"/>
              <a:t>пользователь с легкостью сможет ее организовать).</a:t>
            </a:r>
          </a:p>
          <a:p>
            <a:pPr>
              <a:buNone/>
            </a:pPr>
            <a:r>
              <a:rPr lang="ru-RU" dirty="0" smtClean="0"/>
              <a:t></a:t>
            </a:r>
          </a:p>
          <a:p>
            <a:pPr>
              <a:buNone/>
            </a:pPr>
            <a:r>
              <a:rPr lang="ru-RU" dirty="0" smtClean="0"/>
              <a:t>Защита при помощи терминального доступа к серверу (самый высокий уровень</a:t>
            </a:r>
          </a:p>
          <a:p>
            <a:pPr>
              <a:buNone/>
            </a:pPr>
            <a:r>
              <a:rPr lang="ru-RU" dirty="0" smtClean="0"/>
              <a:t>защиты в </a:t>
            </a:r>
            <a:r>
              <a:rPr lang="ru-RU" dirty="0" err="1" smtClean="0"/>
              <a:t>Access</a:t>
            </a:r>
            <a:r>
              <a:rPr lang="ru-RU" dirty="0" smtClean="0"/>
              <a:t>, так как И клиентская часть и база с таблицами находится на сервере).</a:t>
            </a:r>
          </a:p>
          <a:p>
            <a:pPr>
              <a:buNone/>
            </a:pPr>
            <a:endParaRPr lang="ru-RU"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47500" lnSpcReduction="20000"/>
          </a:bodyPr>
          <a:lstStyle/>
          <a:p>
            <a:pPr>
              <a:buNone/>
            </a:pPr>
            <a:r>
              <a:rPr lang="ru-RU" dirty="0" smtClean="0"/>
              <a:t>Безопасность в SQL </a:t>
            </a:r>
            <a:r>
              <a:rPr lang="ru-RU" dirty="0" err="1" smtClean="0"/>
              <a:t>Server</a:t>
            </a:r>
            <a:r>
              <a:rPr lang="ru-RU" dirty="0" smtClean="0"/>
              <a:t> 2005 обеспечивают:</a:t>
            </a:r>
          </a:p>
          <a:p>
            <a:pPr>
              <a:buNone/>
            </a:pPr>
            <a:r>
              <a:rPr lang="ru-RU" dirty="0" smtClean="0"/>
              <a:t></a:t>
            </a:r>
          </a:p>
          <a:p>
            <a:pPr>
              <a:buNone/>
            </a:pPr>
            <a:r>
              <a:rPr lang="ru-RU" dirty="0" smtClean="0"/>
              <a:t>Авторизация и аутентификация</a:t>
            </a:r>
          </a:p>
          <a:p>
            <a:pPr>
              <a:buNone/>
            </a:pPr>
            <a:r>
              <a:rPr lang="ru-RU" dirty="0" smtClean="0"/>
              <a:t></a:t>
            </a:r>
          </a:p>
          <a:p>
            <a:pPr>
              <a:buNone/>
            </a:pPr>
            <a:r>
              <a:rPr lang="ru-RU" dirty="0" smtClean="0"/>
              <a:t>Схемы, не имеющие отношения к пользователям</a:t>
            </a:r>
          </a:p>
          <a:p>
            <a:pPr>
              <a:buNone/>
            </a:pPr>
            <a:r>
              <a:rPr lang="ru-RU" dirty="0" smtClean="0"/>
              <a:t></a:t>
            </a:r>
          </a:p>
          <a:p>
            <a:pPr>
              <a:buNone/>
            </a:pPr>
            <a:r>
              <a:rPr lang="ru-RU" dirty="0" smtClean="0"/>
              <a:t>Роли</a:t>
            </a:r>
          </a:p>
          <a:p>
            <a:pPr>
              <a:buNone/>
            </a:pPr>
            <a:r>
              <a:rPr lang="ru-RU" dirty="0" smtClean="0"/>
              <a:t></a:t>
            </a:r>
          </a:p>
          <a:p>
            <a:pPr>
              <a:buNone/>
            </a:pPr>
            <a:r>
              <a:rPr lang="ru-RU" dirty="0" smtClean="0"/>
              <a:t>Выполнение кода с минимальными привилегиями</a:t>
            </a:r>
          </a:p>
          <a:p>
            <a:pPr>
              <a:buNone/>
            </a:pPr>
            <a:r>
              <a:rPr lang="ru-RU" dirty="0" smtClean="0"/>
              <a:t></a:t>
            </a:r>
          </a:p>
          <a:p>
            <a:pPr>
              <a:buNone/>
            </a:pPr>
            <a:r>
              <a:rPr lang="ru-RU" dirty="0" smtClean="0"/>
              <a:t>Шифрование трафика и данных</a:t>
            </a:r>
          </a:p>
          <a:p>
            <a:pPr>
              <a:buNone/>
            </a:pPr>
            <a:r>
              <a:rPr lang="ru-RU" dirty="0" smtClean="0"/>
              <a:t></a:t>
            </a:r>
          </a:p>
          <a:p>
            <a:pPr>
              <a:buNone/>
            </a:pPr>
            <a:r>
              <a:rPr lang="ru-RU" dirty="0" smtClean="0"/>
              <a:t>Аудит и защита метаданных</a:t>
            </a:r>
          </a:p>
          <a:p>
            <a:pPr>
              <a:buNone/>
            </a:pPr>
            <a:r>
              <a:rPr lang="ru-RU" dirty="0" smtClean="0"/>
              <a:t></a:t>
            </a:r>
          </a:p>
          <a:p>
            <a:pPr>
              <a:buNone/>
            </a:pPr>
            <a:r>
              <a:rPr lang="ru-RU" dirty="0" smtClean="0"/>
              <a:t>Поддержка открытых ключей</a:t>
            </a:r>
          </a:p>
          <a:p>
            <a:pPr>
              <a:buNone/>
            </a:pPr>
            <a:r>
              <a:rPr lang="ru-RU" dirty="0" smtClean="0"/>
              <a:t></a:t>
            </a:r>
          </a:p>
          <a:p>
            <a:pPr>
              <a:buNone/>
            </a:pPr>
            <a:r>
              <a:rPr lang="ru-RU" dirty="0" smtClean="0"/>
              <a:t>Поддержка </a:t>
            </a:r>
            <a:r>
              <a:rPr lang="ru-RU" dirty="0" err="1" smtClean="0"/>
              <a:t>Kerberos</a:t>
            </a:r>
            <a:endParaRPr lang="ru-RU" dirty="0" smtClean="0"/>
          </a:p>
          <a:p>
            <a:pPr>
              <a:buNone/>
            </a:pPr>
            <a:r>
              <a:rPr lang="ru-RU" dirty="0" smtClean="0"/>
              <a:t></a:t>
            </a:r>
          </a:p>
          <a:p>
            <a:pPr>
              <a:buNone/>
            </a:pPr>
            <a:r>
              <a:rPr lang="ru-RU" dirty="0" smtClean="0"/>
              <a:t>Службы сертификатов</a:t>
            </a:r>
          </a:p>
          <a:p>
            <a:pPr>
              <a:buNone/>
            </a:pPr>
            <a:endParaRPr lang="ru-RU"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47500" lnSpcReduction="20000"/>
          </a:bodyPr>
          <a:lstStyle/>
          <a:p>
            <a:pPr>
              <a:buNone/>
            </a:pPr>
            <a:r>
              <a:rPr lang="ru-RU" dirty="0" smtClean="0"/>
              <a:t>Простому человеку понять это трудновато, но за каждым из этих способов стоит</a:t>
            </a:r>
          </a:p>
          <a:p>
            <a:pPr>
              <a:buNone/>
            </a:pPr>
            <a:r>
              <a:rPr lang="ru-RU" dirty="0" smtClean="0"/>
              <a:t>сложный метод защиты. В общем, по обеспечению безопасности SQL </a:t>
            </a:r>
            <a:r>
              <a:rPr lang="ru-RU" dirty="0" err="1" smtClean="0"/>
              <a:t>Server</a:t>
            </a:r>
            <a:r>
              <a:rPr lang="ru-RU" dirty="0" smtClean="0"/>
              <a:t> 2005</a:t>
            </a:r>
          </a:p>
          <a:p>
            <a:pPr>
              <a:buNone/>
            </a:pPr>
            <a:r>
              <a:rPr lang="ru-RU" dirty="0" smtClean="0"/>
              <a:t>превосходит </a:t>
            </a:r>
            <a:r>
              <a:rPr lang="ru-RU" dirty="0" err="1" smtClean="0"/>
              <a:t>Access</a:t>
            </a:r>
            <a:r>
              <a:rPr lang="ru-RU" dirty="0" smtClean="0"/>
              <a:t>, не зря же он применяется на крупных предприятиях, где защита данных</a:t>
            </a:r>
          </a:p>
          <a:p>
            <a:pPr>
              <a:buNone/>
            </a:pPr>
            <a:r>
              <a:rPr lang="ru-RU" dirty="0" smtClean="0"/>
              <a:t>просто необходима.</a:t>
            </a:r>
            <a:endParaRPr lang="ru-RU" smtClean="0"/>
          </a:p>
          <a:p>
            <a:pPr>
              <a:buNone/>
            </a:pPr>
            <a:endParaRPr lang="ru-RU" dirty="0" smtClean="0"/>
          </a:p>
          <a:p>
            <a:pPr>
              <a:buNone/>
            </a:pPr>
            <a:r>
              <a:rPr lang="ru-RU" dirty="0" smtClean="0"/>
              <a:t>Сравнив эти две СУБД по некоторым критериям, не вдаваясь в подробности, можно</a:t>
            </a:r>
          </a:p>
          <a:p>
            <a:pPr>
              <a:buNone/>
            </a:pPr>
            <a:r>
              <a:rPr lang="ru-RU" dirty="0" smtClean="0"/>
              <a:t>заметить, что SQL </a:t>
            </a:r>
            <a:r>
              <a:rPr lang="ru-RU" dirty="0" err="1" smtClean="0"/>
              <a:t>Server</a:t>
            </a:r>
            <a:r>
              <a:rPr lang="ru-RU" dirty="0" smtClean="0"/>
              <a:t> 2005 более функциональная, надежная и безопасная система,</a:t>
            </a:r>
          </a:p>
          <a:p>
            <a:pPr>
              <a:buNone/>
            </a:pPr>
            <a:r>
              <a:rPr lang="ru-RU" dirty="0" smtClean="0"/>
              <a:t>которая подходит для использования, как на малых предприятиях и достаточно больших</a:t>
            </a:r>
          </a:p>
          <a:p>
            <a:pPr>
              <a:buNone/>
            </a:pPr>
            <a:r>
              <a:rPr lang="ru-RU" dirty="0" smtClean="0"/>
              <a:t>масштабов, в то время как MS </a:t>
            </a:r>
            <a:r>
              <a:rPr lang="ru-RU" dirty="0" err="1" smtClean="0"/>
              <a:t>Access</a:t>
            </a:r>
            <a:r>
              <a:rPr lang="ru-RU" dirty="0" smtClean="0"/>
              <a:t> уступает своему сопернику в по этим возможностям,</a:t>
            </a:r>
          </a:p>
          <a:p>
            <a:pPr>
              <a:buNone/>
            </a:pPr>
            <a:r>
              <a:rPr lang="ru-RU" dirty="0" smtClean="0"/>
              <a:t>однако не стоит о нем забывать. </a:t>
            </a:r>
            <a:r>
              <a:rPr lang="ru-RU" dirty="0" err="1" smtClean="0"/>
              <a:t>Access</a:t>
            </a:r>
            <a:r>
              <a:rPr lang="ru-RU" dirty="0" smtClean="0"/>
              <a:t> прекрасно подойдет вам для не очень грандиозных</a:t>
            </a:r>
          </a:p>
          <a:p>
            <a:pPr>
              <a:buNone/>
            </a:pPr>
            <a:r>
              <a:rPr lang="ru-RU" dirty="0" smtClean="0"/>
              <a:t>целей и достаточно не больших объемов данных и будет служить вам верой и правдой,</a:t>
            </a:r>
          </a:p>
          <a:p>
            <a:pPr>
              <a:buNone/>
            </a:pPr>
            <a:r>
              <a:rPr lang="ru-RU" dirty="0" smtClean="0"/>
              <a:t>выполняя свои функции реляционной системы управления базами данных.</a:t>
            </a:r>
          </a:p>
          <a:p>
            <a:pPr>
              <a:buNone/>
            </a:pPr>
            <a:endParaRPr lang="ru-RU"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120680"/>
          </a:xfrm>
        </p:spPr>
        <p:txBody>
          <a:bodyPr>
            <a:normAutofit/>
          </a:bodyPr>
          <a:lstStyle/>
          <a:p>
            <a:pPr>
              <a:buNone/>
            </a:pPr>
            <a:r>
              <a:rPr lang="ru-RU" sz="1600" dirty="0" smtClean="0">
                <a:latin typeface="Times New Roman" pitchFamily="18" charset="0"/>
                <a:cs typeface="Times New Roman" pitchFamily="18" charset="0"/>
              </a:rPr>
              <a:t>Маленькое отступление. Что такое СУРБД? Это расшифровывается как Система Управления Реляционными Базами Данных. А что такое - реляционные? Для простоты можно сказать, что это базы, основанные на таблицах. А что, бывают другие? Да, бывают. </a:t>
            </a:r>
            <a:r>
              <a:rPr lang="ru-RU" sz="1600" dirty="0" smtClean="0">
                <a:solidFill>
                  <a:srgbClr val="FF0000"/>
                </a:solidFill>
                <a:latin typeface="Times New Roman" pitchFamily="18" charset="0"/>
                <a:cs typeface="Times New Roman" pitchFamily="18" charset="0"/>
              </a:rPr>
              <a:t>Базы знаний, иерархические базы, объектно-ориентированные базы данных</a:t>
            </a:r>
            <a:r>
              <a:rPr lang="ru-RU" sz="1600" dirty="0" smtClean="0">
                <a:solidFill>
                  <a:srgbClr val="0070C0"/>
                </a:solidFill>
                <a:latin typeface="Times New Roman" pitchFamily="18" charset="0"/>
                <a:cs typeface="Times New Roman" pitchFamily="18" charset="0"/>
              </a:rPr>
              <a:t>. Есть файловые базы, построенные на индексно-последовательном методе доступа к данным (</a:t>
            </a:r>
            <a:r>
              <a:rPr lang="ru-RU" sz="1600" dirty="0" err="1" smtClean="0">
                <a:solidFill>
                  <a:srgbClr val="0070C0"/>
                </a:solidFill>
                <a:latin typeface="Times New Roman" pitchFamily="18" charset="0"/>
                <a:cs typeface="Times New Roman" pitchFamily="18" charset="0"/>
              </a:rPr>
              <a:t>Indexed</a:t>
            </a:r>
            <a:r>
              <a:rPr lang="ru-RU" sz="1600" dirty="0" smtClean="0">
                <a:solidFill>
                  <a:srgbClr val="0070C0"/>
                </a:solidFill>
                <a:latin typeface="Times New Roman" pitchFamily="18" charset="0"/>
                <a:cs typeface="Times New Roman" pitchFamily="18" charset="0"/>
              </a:rPr>
              <a:t> </a:t>
            </a:r>
            <a:r>
              <a:rPr lang="ru-RU" sz="1600" dirty="0" err="1" smtClean="0">
                <a:solidFill>
                  <a:srgbClr val="0070C0"/>
                </a:solidFill>
                <a:latin typeface="Times New Roman" pitchFamily="18" charset="0"/>
                <a:cs typeface="Times New Roman" pitchFamily="18" charset="0"/>
              </a:rPr>
              <a:t>Sequential</a:t>
            </a:r>
            <a:r>
              <a:rPr lang="ru-RU" sz="1600" dirty="0" smtClean="0">
                <a:solidFill>
                  <a:srgbClr val="0070C0"/>
                </a:solidFill>
                <a:latin typeface="Times New Roman" pitchFamily="18" charset="0"/>
                <a:cs typeface="Times New Roman" pitchFamily="18" charset="0"/>
              </a:rPr>
              <a:t> </a:t>
            </a:r>
            <a:r>
              <a:rPr lang="ru-RU" sz="1600" b="1" dirty="0" err="1" smtClean="0">
                <a:solidFill>
                  <a:srgbClr val="0070C0"/>
                </a:solidFill>
                <a:latin typeface="Times New Roman" pitchFamily="18" charset="0"/>
                <a:cs typeface="Times New Roman" pitchFamily="18" charset="0"/>
              </a:rPr>
              <a:t>Access</a:t>
            </a:r>
            <a:r>
              <a:rPr lang="ru-RU" sz="1600" dirty="0" smtClean="0">
                <a:solidFill>
                  <a:srgbClr val="0070C0"/>
                </a:solidFill>
                <a:latin typeface="Times New Roman" pitchFamily="18" charset="0"/>
                <a:cs typeface="Times New Roman" pitchFamily="18" charset="0"/>
              </a:rPr>
              <a:t> </a:t>
            </a:r>
            <a:r>
              <a:rPr lang="ru-RU" sz="1600" dirty="0" err="1" smtClean="0">
                <a:solidFill>
                  <a:srgbClr val="0070C0"/>
                </a:solidFill>
                <a:latin typeface="Times New Roman" pitchFamily="18" charset="0"/>
                <a:cs typeface="Times New Roman" pitchFamily="18" charset="0"/>
              </a:rPr>
              <a:t>Method</a:t>
            </a:r>
            <a:r>
              <a:rPr lang="ru-RU" sz="1600" dirty="0" smtClean="0">
                <a:solidFill>
                  <a:srgbClr val="0070C0"/>
                </a:solidFill>
                <a:latin typeface="Times New Roman" pitchFamily="18" charset="0"/>
                <a:cs typeface="Times New Roman" pitchFamily="18" charset="0"/>
              </a:rPr>
              <a:t> - ISAM). </a:t>
            </a:r>
            <a:r>
              <a:rPr lang="ru-RU" sz="1600" dirty="0" smtClean="0">
                <a:latin typeface="Times New Roman" pitchFamily="18" charset="0"/>
                <a:cs typeface="Times New Roman" pitchFamily="18" charset="0"/>
              </a:rPr>
              <a:t>В таких системах каждая таблица хранится в отдельном файле, а название ISAM происходит от физического способа хранения и доступа к данным. Примерами баз данных ISAM могут послужить </a:t>
            </a:r>
            <a:r>
              <a:rPr lang="ru-RU" sz="1600" dirty="0" err="1" smtClean="0">
                <a:latin typeface="Times New Roman" pitchFamily="18" charset="0"/>
                <a:cs typeface="Times New Roman" pitchFamily="18" charset="0"/>
              </a:rPr>
              <a:t>dBase</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FoxPro</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Paradox</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Excel</a:t>
            </a:r>
            <a:r>
              <a:rPr lang="ru-RU" sz="1600" dirty="0" smtClean="0">
                <a:latin typeface="Times New Roman" pitchFamily="18" charset="0"/>
                <a:cs typeface="Times New Roman" pitchFamily="18" charset="0"/>
              </a:rPr>
              <a:t>. Одни теоретики относят ISAM к реляционным базам данных, другие считают, что полноценная СУРДБ должна не только хранить и извлекать информацию, но и обеспечивать её целостность. </a:t>
            </a:r>
            <a:endParaRPr lang="ru-RU" sz="1600" dirty="0" smtClean="0">
              <a:latin typeface="Times New Roman" pitchFamily="18" charset="0"/>
              <a:cs typeface="Times New Roman" pitchFamily="18" charset="0"/>
            </a:endParaRPr>
          </a:p>
          <a:p>
            <a:pPr>
              <a:buNone/>
            </a:pPr>
            <a:r>
              <a:rPr lang="ru-RU" sz="1600" b="1" dirty="0" err="1" smtClean="0">
                <a:latin typeface="Times New Roman" pitchFamily="18" charset="0"/>
                <a:cs typeface="Times New Roman" pitchFamily="18" charset="0"/>
                <a:hlinkClick r:id="rId2"/>
              </a:rPr>
              <a:t>Access</a:t>
            </a:r>
            <a:r>
              <a:rPr lang="ru-RU" sz="1600" dirty="0" smtClean="0">
                <a:latin typeface="Times New Roman" pitchFamily="18" charset="0"/>
                <a:cs typeface="Times New Roman" pitchFamily="18" charset="0"/>
              </a:rPr>
              <a:t>, в этом смысле, находится где-то посередине. Она может выполнять некоторые контрольные функции, но до SQL серверов ей далеко. Есть и другие разновидности баз данных, но это уже отдельный разговор. И так, продолжим. Более-менее продвинутый разработчик делит свою MDB базу на две, а иногда и более частей. </a:t>
            </a:r>
            <a:endParaRPr lang="ru-RU"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Деление </a:t>
            </a:r>
            <a:r>
              <a:rPr lang="ru-RU" sz="1600" dirty="0" smtClean="0">
                <a:latin typeface="Times New Roman" pitchFamily="18" charset="0"/>
                <a:cs typeface="Times New Roman" pitchFamily="18" charset="0"/>
              </a:rPr>
              <a:t>на интерфейсную и табличную часть надо проводить, когда программа готова к передаче в эксплуатацию, а иногда и раньше (если Вы не пишете программу только для себя). Это облегчает сопровождение программы, находящейся у клиентов. И это, практически, обязательное требование при построении файл-серверных многопользовательских систем. </a:t>
            </a:r>
            <a:r>
              <a:rPr lang="ru-RU" sz="1600" dirty="0" smtClean="0">
                <a:solidFill>
                  <a:srgbClr val="C00000"/>
                </a:solidFill>
                <a:latin typeface="Times New Roman" pitchFamily="18" charset="0"/>
                <a:cs typeface="Times New Roman" pitchFamily="18" charset="0"/>
              </a:rPr>
              <a:t>О защите клиентской части здесь уже поднимался вопрос. Я же хочу рассмотреть проблему защиты данных, находящихся в таблицах. Будем рассматривать файл-серверный вариант размещения базы</a:t>
            </a:r>
            <a:r>
              <a:rPr lang="ru-RU" sz="1600" dirty="0" smtClean="0">
                <a:latin typeface="Times New Roman" pitchFamily="18" charset="0"/>
                <a:cs typeface="Times New Roman" pitchFamily="18" charset="0"/>
              </a:rPr>
              <a:t>.</a:t>
            </a:r>
          </a:p>
          <a:p>
            <a:pPr>
              <a:buNone/>
            </a:pPr>
            <a:endParaRPr lang="ru-RU" sz="13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normAutofit fontScale="62500" lnSpcReduction="20000"/>
          </a:bodyPr>
          <a:lstStyle/>
          <a:p>
            <a:pPr>
              <a:buNone/>
            </a:pPr>
            <a:r>
              <a:rPr lang="ru-RU" dirty="0" smtClean="0">
                <a:latin typeface="Times New Roman" pitchFamily="18" charset="0"/>
                <a:cs typeface="Times New Roman" pitchFamily="18" charset="0"/>
              </a:rPr>
              <a:t>Прежде, чем начнем разговор о защите, Вы должны ясно представить себе, от чего вы хотите защитить свои данные. </a:t>
            </a:r>
            <a:r>
              <a:rPr lang="ru-RU" dirty="0" smtClean="0">
                <a:solidFill>
                  <a:srgbClr val="C00000"/>
                </a:solidFill>
                <a:latin typeface="Times New Roman" pitchFamily="18" charset="0"/>
                <a:cs typeface="Times New Roman" pitchFamily="18" charset="0"/>
              </a:rPr>
              <a:t>Защиты бывают разных уровней и сложностей</a:t>
            </a:r>
            <a:r>
              <a:rPr lang="ru-RU" dirty="0" smtClean="0">
                <a:latin typeface="Times New Roman" pitchFamily="18" charset="0"/>
                <a:cs typeface="Times New Roman" pitchFamily="18" charset="0"/>
              </a:rPr>
              <a:t>. И может быть выполнение требования «максимально защитить все данные» превысит по трудоемкости разработку и отладку самой базы. И помните, что один человек сделал, другой завсегда сломать может. И никакая защита не спасет от обыкновенного </a:t>
            </a:r>
            <a:r>
              <a:rPr lang="ru-RU" dirty="0" smtClean="0">
                <a:solidFill>
                  <a:srgbClr val="C00000"/>
                </a:solidFill>
                <a:latin typeface="Times New Roman" pitchFamily="18" charset="0"/>
                <a:cs typeface="Times New Roman" pitchFamily="18" charset="0"/>
              </a:rPr>
              <a:t>разгильдяйства</a:t>
            </a:r>
            <a:r>
              <a:rPr lang="ru-RU"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Я встречала случаи, когда логин и пароль доступа писали на бумажке, а затем эту бумажку клеили на монитор, «</a:t>
            </a:r>
            <a:r>
              <a:rPr lang="ru-RU" dirty="0" smtClean="0">
                <a:solidFill>
                  <a:srgbClr val="C00000"/>
                </a:solidFill>
                <a:latin typeface="Times New Roman" pitchFamily="18" charset="0"/>
                <a:cs typeface="Times New Roman" pitchFamily="18" charset="0"/>
              </a:rPr>
              <a:t>чтобы не потерять</a:t>
            </a:r>
            <a:r>
              <a:rPr lang="ru-RU" dirty="0" smtClean="0">
                <a:latin typeface="Times New Roman" pitchFamily="18" charset="0"/>
                <a:cs typeface="Times New Roman" pitchFamily="18" charset="0"/>
              </a:rPr>
              <a:t>». И это не анекдот. Дело в том, что рядовому сотруднику фирмы/отдела чаще всего нет никакого дела до защиты информации. Его задача - отработать положенные часы, причем с наибольшим комфортом для себя. Отсюда и выходит: раздаешь пароли доступа КАЖДОМУ сотруднику, а они их пишут на бумажке (общим списком) и кладут под стекло. Такое «безобразие» обычно заканчивается тем, что кто то чего то не туда ввел/удалил. Начинаются разборки - и тут до оператора доходит, что если бы он не разглашал свой пароль, то, стало быть, никто не смог бы влезть в базу и «ковыряться» там от его имени. Отсюда вывод - защита базы, дело РУКОВОДИТЕЛЯ, а не операторов. Рассмотрим теперь способы защиты.</a:t>
            </a:r>
          </a:p>
          <a:p>
            <a:pPr>
              <a:buNone/>
            </a:pPr>
            <a:endParaRPr lang="ru-RU"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smtClean="0"/>
              <a:t>1. Административный метод</a:t>
            </a:r>
            <a:endParaRPr lang="ru-RU" dirty="0"/>
          </a:p>
        </p:txBody>
      </p:sp>
      <p:sp>
        <p:nvSpPr>
          <p:cNvPr id="3" name="Содержимое 2"/>
          <p:cNvSpPr>
            <a:spLocks noGrp="1"/>
          </p:cNvSpPr>
          <p:nvPr>
            <p:ph idx="1"/>
          </p:nvPr>
        </p:nvSpPr>
        <p:spPr>
          <a:xfrm>
            <a:off x="457200" y="980728"/>
            <a:ext cx="8229600" cy="5145435"/>
          </a:xfrm>
        </p:spPr>
        <p:txBody>
          <a:bodyPr>
            <a:noAutofit/>
          </a:bodyPr>
          <a:lstStyle/>
          <a:p>
            <a:pPr>
              <a:buNone/>
            </a:pPr>
            <a:r>
              <a:rPr lang="ru-RU" sz="1600" dirty="0" smtClean="0"/>
              <a:t>Позволяет защитить от несанкционированного копирования самой части базы с таблицами. Из компьютеров изымаются пишущие CD/DVD приводы, FDD, </a:t>
            </a:r>
            <a:r>
              <a:rPr lang="ru-RU" sz="1600" dirty="0" err="1" smtClean="0"/>
              <a:t>Zip</a:t>
            </a:r>
            <a:r>
              <a:rPr lang="ru-RU" sz="1600" dirty="0" smtClean="0"/>
              <a:t> и JAZZ накопители, магнитооптика, USB закрываются программно системным администратором. Все операции записи на носители может выполнять только определенный человек. Если есть выход в </a:t>
            </a:r>
            <a:r>
              <a:rPr lang="ru-RU" sz="1600" dirty="0" err="1" smtClean="0"/>
              <a:t>итрнет</a:t>
            </a:r>
            <a:r>
              <a:rPr lang="ru-RU" sz="1600" dirty="0" smtClean="0"/>
              <a:t>, то соответствующе настраивается прокси-сервер. У пользователей удаляются полные версии </a:t>
            </a:r>
            <a:r>
              <a:rPr lang="ru-RU" sz="1600" dirty="0" err="1" smtClean="0"/>
              <a:t>Access</a:t>
            </a:r>
            <a:r>
              <a:rPr lang="ru-RU" sz="1600" dirty="0" smtClean="0"/>
              <a:t> и устанавливаются </a:t>
            </a:r>
            <a:r>
              <a:rPr lang="ru-RU" sz="1600" dirty="0" err="1" smtClean="0">
                <a:solidFill>
                  <a:srgbClr val="C00000"/>
                </a:solidFill>
              </a:rPr>
              <a:t>Run-time</a:t>
            </a:r>
            <a:r>
              <a:rPr lang="ru-RU" sz="1600" dirty="0" smtClean="0">
                <a:solidFill>
                  <a:srgbClr val="C00000"/>
                </a:solidFill>
              </a:rPr>
              <a:t> </a:t>
            </a:r>
            <a:r>
              <a:rPr lang="ru-RU" sz="1600" dirty="0" smtClean="0"/>
              <a:t>версии, отбираются права администратора. Такую ситуацию сейчас можно увидеть на многих фирмах с устоявшейся структурой и налаженной работой, и где персональные компьютеры - действительно персональные, а не как шутили ранее - «персональный компьютер коллективного пользования.</a:t>
            </a:r>
            <a:br>
              <a:rPr lang="ru-RU" sz="1600" dirty="0" smtClean="0"/>
            </a:br>
            <a:r>
              <a:rPr lang="ru-RU" sz="1600" dirty="0" smtClean="0"/>
              <a:t>Иногда, к сожалению, административная защита превращается в фарс: «опломбировали» (заклеили) бумажками USB. А многие спокойно ходят с мобильниками, в которых встроена </a:t>
            </a:r>
            <a:r>
              <a:rPr lang="ru-RU" sz="1600" dirty="0" err="1" smtClean="0"/>
              <a:t>Flash</a:t>
            </a:r>
            <a:r>
              <a:rPr lang="ru-RU" sz="1600" dirty="0" smtClean="0"/>
              <a:t> - карта. Ничто не мешает аккуратненько отклеить бумажку с USB и «своровать» информацию в телефон. Своровать я поставила в кавычках, так как подобная защита применяется обычно там, где и воровать то нечего (кому нужны допотопные чертежи и бестолковая документация). Обычно такая картина наблюдается на госпредприятиях, и показывает, что «защитой» занимается человек весьма далекий от программных дел. Вообще, в отделах, отвечающих за защиту, не мешало бы повесить такой плакат:</a:t>
            </a:r>
            <a:endParaRPr lang="ru-RU" sz="16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b="1" dirty="0" smtClean="0"/>
              <a:t>Если информация записана - значит, ее можно прочитать, если ее можно прочитать - можно и скопировать, если можно скопировать - можно и украсть.</a:t>
            </a:r>
            <a:endParaRPr lang="ru-RU"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b="1" dirty="0" smtClean="0"/>
              <a:t>Маскировка</a:t>
            </a:r>
            <a:endParaRPr lang="ru-RU" dirty="0"/>
          </a:p>
        </p:txBody>
      </p:sp>
      <p:sp>
        <p:nvSpPr>
          <p:cNvPr id="3" name="Содержимое 2"/>
          <p:cNvSpPr>
            <a:spLocks noGrp="1"/>
          </p:cNvSpPr>
          <p:nvPr>
            <p:ph idx="1"/>
          </p:nvPr>
        </p:nvSpPr>
        <p:spPr>
          <a:xfrm>
            <a:off x="107504" y="980728"/>
            <a:ext cx="8856984" cy="5145435"/>
          </a:xfrm>
        </p:spPr>
        <p:txBody>
          <a:bodyPr>
            <a:noAutofit/>
          </a:bodyPr>
          <a:lstStyle/>
          <a:p>
            <a:pPr>
              <a:buNone/>
            </a:pPr>
            <a:r>
              <a:rPr lang="ru-RU" sz="1800" dirty="0" smtClean="0"/>
              <a:t>Разговор идет о разделенной базе данных. Часть с таблицами обычно хранится на сервере. И все пользователи должны иметь к ней доступ. Обычно на сервере создается каталог </a:t>
            </a:r>
            <a:r>
              <a:rPr lang="ru-RU" sz="1800" dirty="0" err="1" smtClean="0"/>
              <a:t>share</a:t>
            </a:r>
            <a:r>
              <a:rPr lang="ru-RU" sz="1800" dirty="0" smtClean="0"/>
              <a:t> (имя может быть любым) через который пользователи обмениваются файлами, где хранятся документы общего пользования и т.п. </a:t>
            </a:r>
            <a:endParaRPr lang="en-US" sz="1800" dirty="0" smtClean="0"/>
          </a:p>
          <a:p>
            <a:pPr>
              <a:buNone/>
            </a:pPr>
            <a:r>
              <a:rPr lang="ru-RU" sz="1800" dirty="0" smtClean="0"/>
              <a:t>Никто не запрещает создать подходящий каталог и замаскировав его под служебный, присвоив какое-либо высокоумное название. Поместить в него базу данных (обычно, уже хорошо проработанная и долго эксплуатированная система обрастает кучей дополнительных каталогов, файлов, шаблонов и т.п.) и присвоить ей расширение, отличное от MDB. При подключении (линковании) таблиц Вы указываете точный путь и имя базы данных. И </a:t>
            </a:r>
            <a:r>
              <a:rPr lang="ru-RU" sz="1800" dirty="0" err="1" smtClean="0"/>
              <a:t>Access</a:t>
            </a:r>
            <a:r>
              <a:rPr lang="ru-RU" sz="1800" dirty="0" smtClean="0"/>
              <a:t> всё равно, как называется файл, главное, чтобы совпадала структура</a:t>
            </a:r>
            <a:endParaRPr lang="ru-RU"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pPr marL="514350" lvl="0" indent="-514350" fontAlgn="base">
              <a:buFont typeface="+mj-lt"/>
              <a:buAutoNum type="arabicPeriod"/>
            </a:pPr>
            <a:r>
              <a:rPr lang="ru-RU" dirty="0" smtClean="0"/>
              <a:t>Откройте вторую вкладку </a:t>
            </a:r>
            <a:r>
              <a:rPr lang="ru-RU" b="1" dirty="0" smtClean="0"/>
              <a:t>Создание</a:t>
            </a:r>
            <a:r>
              <a:rPr lang="ru-RU" dirty="0" smtClean="0"/>
              <a:t> на ленте </a:t>
            </a:r>
            <a:r>
              <a:rPr lang="en-US" dirty="0" smtClean="0"/>
              <a:t>MS Access</a:t>
            </a:r>
            <a:r>
              <a:rPr lang="ru-RU" dirty="0" smtClean="0"/>
              <a:t> 2010. </a:t>
            </a:r>
          </a:p>
          <a:p>
            <a:pPr marL="514350" lvl="0" indent="-514350" fontAlgn="base">
              <a:buFont typeface="+mj-lt"/>
              <a:buAutoNum type="arabicPeriod"/>
            </a:pPr>
            <a:r>
              <a:rPr lang="ru-RU" dirty="0" smtClean="0"/>
              <a:t>Запустите конструктор запросов. Он расположен в разделе </a:t>
            </a:r>
            <a:r>
              <a:rPr lang="ru-RU" b="1" dirty="0" smtClean="0"/>
              <a:t>Другие</a:t>
            </a:r>
            <a:r>
              <a:rPr lang="ru-RU" dirty="0" smtClean="0"/>
              <a:t> этой вкладки. </a:t>
            </a:r>
          </a:p>
          <a:p>
            <a:pPr marL="514350" lvl="0" indent="-514350" fontAlgn="base">
              <a:buFont typeface="+mj-lt"/>
              <a:buAutoNum type="arabicPeriod"/>
            </a:pPr>
            <a:r>
              <a:rPr lang="ru-RU" dirty="0" smtClean="0"/>
              <a:t>Появится окно </a:t>
            </a:r>
            <a:r>
              <a:rPr lang="ru-RU" b="1" dirty="0" smtClean="0"/>
              <a:t>Добавление таблицы</a:t>
            </a:r>
            <a:r>
              <a:rPr lang="ru-RU" dirty="0" smtClean="0"/>
              <a:t>. Закройте его. </a:t>
            </a:r>
          </a:p>
          <a:p>
            <a:pPr marL="514350" lvl="0" indent="-514350" fontAlgn="base">
              <a:buFont typeface="+mj-lt"/>
              <a:buAutoNum type="arabicPeriod"/>
            </a:pPr>
            <a:r>
              <a:rPr lang="ru-RU" dirty="0" smtClean="0"/>
              <a:t>Выберите первую пиктограмму вкладки </a:t>
            </a:r>
            <a:r>
              <a:rPr lang="ru-RU" b="1" dirty="0" smtClean="0"/>
              <a:t>Режим </a:t>
            </a:r>
            <a:r>
              <a:rPr lang="en-US" b="1" dirty="0" smtClean="0"/>
              <a:t>SQL</a:t>
            </a:r>
            <a:r>
              <a:rPr lang="ru-RU" dirty="0" smtClean="0"/>
              <a:t>. </a:t>
            </a:r>
          </a:p>
          <a:p>
            <a:pPr marL="514350" lvl="0" indent="-514350" fontAlgn="base">
              <a:buFont typeface="+mj-lt"/>
              <a:buAutoNum type="arabicPeriod"/>
            </a:pPr>
            <a:r>
              <a:rPr lang="ru-RU" dirty="0" smtClean="0"/>
              <a:t>Откроется окно конструктора в режиме ввода кода языка </a:t>
            </a:r>
            <a:r>
              <a:rPr lang="en-US" dirty="0" smtClean="0"/>
              <a:t>SQL</a:t>
            </a:r>
            <a:r>
              <a:rPr lang="ru-RU" dirty="0" smtClean="0"/>
              <a:t>. </a:t>
            </a:r>
          </a:p>
          <a:p>
            <a:pPr marL="514350" lvl="0" indent="-514350" fontAlgn="base">
              <a:buFont typeface="+mj-lt"/>
              <a:buAutoNum type="arabicPeriod"/>
            </a:pPr>
            <a:r>
              <a:rPr lang="ru-RU" dirty="0" smtClean="0"/>
              <a:t>Сохраните запрос под именем "Учебный запрос" в базе данных. </a:t>
            </a:r>
          </a:p>
          <a:p>
            <a:pPr>
              <a:buNone/>
            </a:pPr>
            <a:endParaRPr lang="ru-RU"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noAutofit/>
          </a:bodyPr>
          <a:lstStyle/>
          <a:p>
            <a:pPr>
              <a:buNone/>
            </a:pPr>
            <a:r>
              <a:rPr lang="ru-RU" sz="2800" dirty="0" smtClean="0">
                <a:solidFill>
                  <a:srgbClr val="C00000"/>
                </a:solidFill>
              </a:rPr>
              <a:t>Пример-Программа</a:t>
            </a:r>
            <a:r>
              <a:rPr lang="ru-RU" sz="2800" dirty="0" smtClean="0"/>
              <a:t> была написана на VC, а вот в качестве хранилища данных в ней использовались MDB-файлы, с расширением - </a:t>
            </a:r>
            <a:r>
              <a:rPr lang="ru-RU" sz="2800" dirty="0" err="1" smtClean="0"/>
              <a:t>acc</a:t>
            </a:r>
            <a:r>
              <a:rPr lang="ru-RU" sz="2800" dirty="0" smtClean="0"/>
              <a:t>. Встречается предложения вообще менять заголовок файла, а перед линковкой подставлять правильный. Но я бы не советовала такого делать. </a:t>
            </a:r>
            <a:endParaRPr lang="ru-RU" sz="28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ormAutofit fontScale="70000" lnSpcReduction="20000"/>
          </a:bodyPr>
          <a:lstStyle/>
          <a:p>
            <a:pPr>
              <a:buNone/>
            </a:pPr>
            <a:r>
              <a:rPr lang="ru-RU" dirty="0" smtClean="0"/>
              <a:t>Но это хорошо для неработающего модуля. Стоит только запустить клиентскую часть, как </a:t>
            </a:r>
            <a:r>
              <a:rPr lang="ru-RU" dirty="0" err="1" smtClean="0"/>
              <a:t>линки</a:t>
            </a:r>
            <a:r>
              <a:rPr lang="ru-RU" dirty="0" smtClean="0"/>
              <a:t> (</a:t>
            </a:r>
            <a:r>
              <a:rPr lang="ru-RU" dirty="0" smtClean="0">
                <a:solidFill>
                  <a:srgbClr val="FF0000"/>
                </a:solidFill>
              </a:rPr>
              <a:t>отладка программы или преобразование программы в исполняемый файл</a:t>
            </a:r>
            <a:r>
              <a:rPr lang="ru-RU" dirty="0" smtClean="0"/>
              <a:t>) на таблицы с данными будут восстановлены. А дальше можно уже подключаться из чистой базы к работающему клиентскому приложению и копировать себе </a:t>
            </a:r>
            <a:r>
              <a:rPr lang="ru-RU" dirty="0" err="1" smtClean="0"/>
              <a:t>линки</a:t>
            </a:r>
            <a:r>
              <a:rPr lang="ru-RU" dirty="0" smtClean="0"/>
              <a:t> на таблицы. Чтобы этого не происходило, можно использовать вспомогательные программы-стартёры. </a:t>
            </a:r>
            <a:endParaRPr lang="en-US" dirty="0" smtClean="0"/>
          </a:p>
          <a:p>
            <a:pPr>
              <a:buNone/>
            </a:pPr>
            <a:r>
              <a:rPr lang="ru-RU" dirty="0" smtClean="0"/>
              <a:t>Например,- </a:t>
            </a:r>
            <a:r>
              <a:rPr lang="ru-RU" dirty="0" err="1" smtClean="0">
                <a:hlinkClick r:id="rId2"/>
              </a:rPr>
              <a:t>ReleaseUpdate</a:t>
            </a:r>
            <a:r>
              <a:rPr lang="ru-RU" dirty="0" smtClean="0"/>
              <a:t>. Она проверяет наличие обновлений клиентской части, если они есть, то обновляет клиентскую часть, и запускает её на выполнение. Клиентскую часть можно расположить где-нибудь в </a:t>
            </a:r>
            <a:r>
              <a:rPr lang="ru-RU" dirty="0" err="1" smtClean="0"/>
              <a:t>Program</a:t>
            </a:r>
            <a:r>
              <a:rPr lang="ru-RU" dirty="0" smtClean="0"/>
              <a:t> </a:t>
            </a:r>
            <a:r>
              <a:rPr lang="ru-RU" dirty="0" err="1" smtClean="0"/>
              <a:t>Files</a:t>
            </a:r>
            <a:r>
              <a:rPr lang="ru-RU" dirty="0" smtClean="0"/>
              <a:t>, </a:t>
            </a:r>
            <a:r>
              <a:rPr lang="ru-RU" dirty="0" err="1" smtClean="0"/>
              <a:t>в</a:t>
            </a:r>
            <a:r>
              <a:rPr lang="ru-RU" dirty="0" smtClean="0"/>
              <a:t> специальном каталоге, а путь к ней, находящийся во внутренних таблицах программы </a:t>
            </a:r>
            <a:r>
              <a:rPr lang="ru-RU" dirty="0" err="1" smtClean="0"/>
              <a:t>ReleaseUpdate</a:t>
            </a:r>
            <a:r>
              <a:rPr lang="ru-RU" dirty="0" smtClean="0"/>
              <a:t>, можно зашифровать. Есть и другие готовые аналогичные программы. Например - </a:t>
            </a:r>
            <a:r>
              <a:rPr lang="ru-RU" dirty="0" err="1" smtClean="0"/>
              <a:t>MDBStarter</a:t>
            </a:r>
            <a:r>
              <a:rPr lang="ru-RU" dirty="0" smtClean="0"/>
              <a:t>.</a:t>
            </a:r>
            <a:br>
              <a:rPr lang="ru-RU" dirty="0" smtClean="0"/>
            </a:br>
            <a:endParaRPr lang="ru-RU"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pPr>
              <a:buNone/>
            </a:pPr>
            <a:r>
              <a:rPr lang="ru-RU" dirty="0" smtClean="0"/>
              <a:t>На одном из предприятий мне показывали следующую систему. На сервере лежал каталог с общим доступом и названием типа </a:t>
            </a:r>
            <a:r>
              <a:rPr lang="ru-RU" dirty="0" err="1" smtClean="0"/>
              <a:t>SystemControlFS</a:t>
            </a:r>
            <a:r>
              <a:rPr lang="ru-RU" dirty="0" smtClean="0"/>
              <a:t>. Пользователи не могли там ничего удалить. В нем была куча файлов и каталогов и файл </a:t>
            </a:r>
            <a:r>
              <a:rPr lang="ru-RU" dirty="0" err="1" smtClean="0"/>
              <a:t>SystemControlFS.exe</a:t>
            </a:r>
            <a:r>
              <a:rPr lang="ru-RU" dirty="0" smtClean="0"/>
              <a:t>. При попытке его запустить выдавалось сообщение, что у вас нет администраторских прав. База данных была замаскирована под один из вспомогательных файлов.</a:t>
            </a:r>
            <a:endParaRPr lang="ru-RU"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normAutofit/>
          </a:bodyPr>
          <a:lstStyle/>
          <a:p>
            <a:pPr>
              <a:buNone/>
            </a:pPr>
            <a:r>
              <a:rPr lang="ru-RU" sz="2000" dirty="0" smtClean="0"/>
              <a:t>Операции прямой записи некоторые программы-сторожа (антивирусные мониторы) определяют как вирусные атаки и блокируют. Кроме того, в многопользовательской среде, достаточно подключиться к базе с таблицами одному из клиентов, как измененный заголовок будет восстановлен. Для того, чтобы при простом просмотре клиентской части нельзя было определить путь к базе с таблицами, путь шифруется и восстанавливается только в момент самого линкования. Для того, чтобы нельзя было скопировать </a:t>
            </a:r>
            <a:r>
              <a:rPr lang="ru-RU" sz="2000" dirty="0" err="1" smtClean="0"/>
              <a:t>линки</a:t>
            </a:r>
            <a:r>
              <a:rPr lang="ru-RU" sz="2000" dirty="0" smtClean="0"/>
              <a:t> с клиентского модуля, рекомендуется в конце работы отключать все прилинкованные таблицы, а в начале - подключать. </a:t>
            </a:r>
            <a:endParaRPr lang="ru-RU" sz="20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normAutofit fontScale="77500" lnSpcReduction="20000"/>
          </a:bodyPr>
          <a:lstStyle/>
          <a:p>
            <a:pPr>
              <a:buNone/>
            </a:pPr>
            <a:r>
              <a:rPr lang="ru-RU" b="1" dirty="0" smtClean="0"/>
              <a:t>ПРЕДУПРЕЖДЕНИЕ. </a:t>
            </a:r>
            <a:r>
              <a:rPr lang="ru-RU" dirty="0" smtClean="0"/>
              <a:t>Никогда не присваивайте базе расширения, зарезервированные для временных файлов. Иначе программа очистки винчестера может его удалить. Не присваивайте расширения мультимедиа файлов. Иначе пользователи из любопытства всё время будут пытаться его запустить, чтобы глянуть, что там </a:t>
            </a:r>
            <a:r>
              <a:rPr lang="ru-RU" dirty="0" err="1" smtClean="0"/>
              <a:t>админ</a:t>
            </a:r>
            <a:r>
              <a:rPr lang="ru-RU" dirty="0" smtClean="0"/>
              <a:t> прячет на сервере?</a:t>
            </a:r>
          </a:p>
          <a:p>
            <a:pPr>
              <a:buNone/>
            </a:pPr>
            <a:r>
              <a:rPr lang="ru-RU" dirty="0" smtClean="0"/>
              <a:t>Есть еще одна возможность заморочить пользователя. Дело в том, что в </a:t>
            </a:r>
            <a:r>
              <a:rPr lang="ru-RU" b="1" dirty="0" err="1" smtClean="0"/>
              <a:t>Access</a:t>
            </a:r>
            <a:r>
              <a:rPr lang="ru-RU" dirty="0" smtClean="0"/>
              <a:t> есть три варианта отображения объектов:</a:t>
            </a:r>
          </a:p>
          <a:p>
            <a:pPr>
              <a:buNone/>
            </a:pPr>
            <a:r>
              <a:rPr lang="ru-RU" dirty="0" smtClean="0"/>
              <a:t>Нормальный режим (в окне базы данных не отображаются скрытые и системные объекты) установлен по умолчанию</a:t>
            </a:r>
          </a:p>
          <a:p>
            <a:pPr>
              <a:buNone/>
            </a:pPr>
            <a:r>
              <a:rPr lang="ru-RU" dirty="0" smtClean="0"/>
              <a:t>Режим отображения скрытых объектов (в окне базы дынных не отображаются системные объекты)</a:t>
            </a:r>
          </a:p>
          <a:p>
            <a:pPr>
              <a:buNone/>
            </a:pPr>
            <a:r>
              <a:rPr lang="ru-RU" dirty="0" smtClean="0"/>
              <a:t>Режим отображения системных объектов (отображаются все объекты)</a:t>
            </a:r>
          </a:p>
          <a:p>
            <a:pPr>
              <a:buNone/>
            </a:pPr>
            <a:endParaRPr lang="ru-RU"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normAutofit fontScale="40000" lnSpcReduction="20000"/>
          </a:bodyPr>
          <a:lstStyle/>
          <a:p>
            <a:pPr>
              <a:buNone/>
            </a:pPr>
            <a:r>
              <a:rPr lang="ru-RU" sz="4200" b="1" dirty="0" smtClean="0"/>
              <a:t>Системный объект</a:t>
            </a:r>
            <a:r>
              <a:rPr lang="ru-RU" sz="4200" dirty="0" smtClean="0"/>
              <a:t> - это встроенный объект базы данных, определенный как системный, например таблица "</a:t>
            </a:r>
            <a:r>
              <a:rPr lang="ru-RU" sz="4200" dirty="0" err="1" smtClean="0"/>
              <a:t>MSysIndexes</a:t>
            </a:r>
            <a:r>
              <a:rPr lang="ru-RU" sz="4200" dirty="0" smtClean="0"/>
              <a:t>", или системные объекты, определенные пользователем. Для определения системного объекта необходимо, что бы его имя начиналось с символов </a:t>
            </a:r>
            <a:r>
              <a:rPr lang="ru-RU" sz="4200" dirty="0" err="1" smtClean="0"/>
              <a:t>USys</a:t>
            </a:r>
            <a:r>
              <a:rPr lang="ru-RU" sz="4200" dirty="0" smtClean="0"/>
              <a:t>. Например, добавьте к названию формы, таблицы, отчета </a:t>
            </a:r>
            <a:r>
              <a:rPr lang="ru-RU" sz="4200" dirty="0" err="1" smtClean="0"/>
              <a:t>USys</a:t>
            </a:r>
            <a:r>
              <a:rPr lang="ru-RU" sz="4200" dirty="0" smtClean="0"/>
              <a:t> - и они тут же «исчезнут», станут системными, но обращаться к ним из приложения можно так же, как обычно. Чтобы сделать объект скрытым, нужно выделить его, затем правой кнопкой - и в контекстном меню выбрать «Свойства»  и задать параметр «Скрытый».</a:t>
            </a:r>
            <a:br>
              <a:rPr lang="ru-RU" sz="4200" dirty="0" smtClean="0"/>
            </a:br>
            <a:r>
              <a:rPr lang="ru-RU" sz="4200" dirty="0" smtClean="0"/>
              <a:t>Чтобы увидеть такие объекты, нужно сделать следующее:</a:t>
            </a:r>
          </a:p>
          <a:p>
            <a:pPr>
              <a:buNone/>
            </a:pPr>
            <a:r>
              <a:rPr lang="ru-RU" sz="4200" b="1" dirty="0" smtClean="0"/>
              <a:t>Сервис - Параметры - Вкладка вид.</a:t>
            </a:r>
          </a:p>
          <a:p>
            <a:pPr>
              <a:buNone/>
            </a:pPr>
            <a:r>
              <a:rPr lang="ru-RU" sz="4200" dirty="0" smtClean="0"/>
              <a:t>В группе Отображать выберите требуемый вариант - поставьте (уберите) галочку «Скрытые объекты», «Системные объекты» и т. д.</a:t>
            </a:r>
            <a:br>
              <a:rPr lang="ru-RU" sz="4200" dirty="0" smtClean="0"/>
            </a:br>
            <a:r>
              <a:rPr lang="ru-RU" sz="4200" dirty="0" smtClean="0"/>
              <a:t>Многих пользователей такая «защита» способна будет сбить с толку: даже сумев открыть приложение через </a:t>
            </a:r>
            <a:r>
              <a:rPr lang="ru-RU" sz="4200" dirty="0" err="1" smtClean="0"/>
              <a:t>Shift</a:t>
            </a:r>
            <a:r>
              <a:rPr lang="ru-RU" sz="4200" dirty="0" smtClean="0"/>
              <a:t>, они с удивлением обнаружат, что какой то формы или таблицы там нет, хотя при работе она видна. Но на профессионалов, конечно, такая уловка не подействует - разумеется, они знают о свойствах объектов базы данных. Но, если учесть, что большинство любопытных чаще всего бросают попытки «ковыряться», если у них не получилось с первого раза, то такая «защита» заслуживает внимания.</a:t>
            </a:r>
            <a:endParaRPr lang="ru-RU"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Защита на уровне доменных политик.</a:t>
            </a:r>
            <a:endParaRPr lang="ru-RU" dirty="0"/>
          </a:p>
        </p:txBody>
      </p:sp>
      <p:sp>
        <p:nvSpPr>
          <p:cNvPr id="3" name="Содержимое 2"/>
          <p:cNvSpPr>
            <a:spLocks noGrp="1"/>
          </p:cNvSpPr>
          <p:nvPr>
            <p:ph idx="1"/>
          </p:nvPr>
        </p:nvSpPr>
        <p:spPr/>
        <p:txBody>
          <a:bodyPr>
            <a:normAutofit fontScale="40000" lnSpcReduction="20000"/>
          </a:bodyPr>
          <a:lstStyle/>
          <a:p>
            <a:pPr>
              <a:buNone/>
            </a:pPr>
            <a:r>
              <a:rPr lang="ru-RU" dirty="0" smtClean="0"/>
              <a:t>На форуме по </a:t>
            </a:r>
            <a:r>
              <a:rPr lang="ru-RU" b="1" dirty="0" err="1" smtClean="0"/>
              <a:t>Access</a:t>
            </a:r>
            <a:r>
              <a:rPr lang="ru-RU" dirty="0" smtClean="0"/>
              <a:t>, на сайте SQL.RU я встретила такую заметку: «Всю свою трудовую историю работы с </a:t>
            </a:r>
            <a:r>
              <a:rPr lang="ru-RU" dirty="0" err="1" smtClean="0"/>
              <a:t>Аксесом</a:t>
            </a:r>
            <a:r>
              <a:rPr lang="ru-RU" dirty="0" smtClean="0"/>
              <a:t>, </a:t>
            </a:r>
            <a:r>
              <a:rPr lang="ru-RU" dirty="0" smtClean="0"/>
              <a:t>была </a:t>
            </a:r>
            <a:r>
              <a:rPr lang="ru-RU" dirty="0" smtClean="0"/>
              <a:t>твёрдо </a:t>
            </a:r>
            <a:r>
              <a:rPr lang="ru-RU" dirty="0" smtClean="0"/>
              <a:t>уверен</a:t>
            </a:r>
            <a:r>
              <a:rPr lang="ru-RU" dirty="0" smtClean="0"/>
              <a:t>а</a:t>
            </a:r>
            <a:r>
              <a:rPr lang="ru-RU" dirty="0" smtClean="0"/>
              <a:t>, </a:t>
            </a:r>
            <a:r>
              <a:rPr lang="ru-RU" dirty="0" smtClean="0"/>
              <a:t>что защитить ФС (файл-сервер) </a:t>
            </a:r>
            <a:r>
              <a:rPr lang="ru-RU" dirty="0" err="1" smtClean="0"/>
              <a:t>Аксеса</a:t>
            </a:r>
            <a:r>
              <a:rPr lang="ru-RU" dirty="0" smtClean="0"/>
              <a:t> (</a:t>
            </a:r>
            <a:r>
              <a:rPr lang="ru-RU" dirty="0" err="1" smtClean="0"/>
              <a:t>mdbmde</a:t>
            </a:r>
            <a:r>
              <a:rPr lang="ru-RU" dirty="0" smtClean="0"/>
              <a:t>) в сети (да и не только </a:t>
            </a:r>
            <a:r>
              <a:rPr lang="ru-RU" dirty="0" err="1" smtClean="0"/>
              <a:t>Аксеса</a:t>
            </a:r>
            <a:r>
              <a:rPr lang="ru-RU" dirty="0" smtClean="0"/>
              <a:t>, а вообще ФС) от несанкционированного доступа толком невозможно. Пока один очень сильный </a:t>
            </a:r>
            <a:r>
              <a:rPr lang="ru-RU" dirty="0" err="1" smtClean="0"/>
              <a:t>админ</a:t>
            </a:r>
            <a:r>
              <a:rPr lang="ru-RU" dirty="0" smtClean="0"/>
              <a:t> у моего клиента не продемонстрировал мне такую штуку. Файл сервер, </a:t>
            </a:r>
            <a:r>
              <a:rPr lang="ru-RU" dirty="0" err="1" smtClean="0"/>
              <a:t>Аксес</a:t>
            </a:r>
            <a:r>
              <a:rPr lang="ru-RU" dirty="0" smtClean="0"/>
              <a:t>, домен, АД, шара (полный доступ, т.к. это требуется для ФС), приложения на клиентских ПК (более 20) работают с файлом как обычно, штатно прилинкованные таблицы. Но... Ни в сети, ни в консоли, даже зная путь к шаре и имена файла, я не смог скопировать (дёрнуть) </a:t>
            </a:r>
            <a:r>
              <a:rPr lang="ru-RU" dirty="0" err="1" smtClean="0"/>
              <a:t>ф-л</a:t>
            </a:r>
            <a:r>
              <a:rPr lang="ru-RU" dirty="0" smtClean="0"/>
              <a:t> БД с сервера, ни открыть никакой вменяемой программой - призрак. Тыкался, тыкался... </a:t>
            </a:r>
            <a:r>
              <a:rPr lang="ru-RU" dirty="0" err="1" smtClean="0"/>
              <a:t>Уп-с</a:t>
            </a:r>
            <a:r>
              <a:rPr lang="ru-RU" dirty="0" smtClean="0"/>
              <a:t>. Чего он там намудрил с политиками - не знаю, не кололся. Но факт, я не смог получить доступ к самому файлу БД. При этом </a:t>
            </a:r>
            <a:r>
              <a:rPr lang="ru-RU" dirty="0" err="1" smtClean="0"/>
              <a:t>админ</a:t>
            </a:r>
            <a:r>
              <a:rPr lang="ru-RU" dirty="0" smtClean="0"/>
              <a:t> работал штатными средствами </a:t>
            </a:r>
            <a:r>
              <a:rPr lang="ru-RU" dirty="0" err="1" smtClean="0"/>
              <a:t>виндового</a:t>
            </a:r>
            <a:r>
              <a:rPr lang="ru-RU" dirty="0" smtClean="0"/>
              <a:t> сервера. После этого случая я задумался. О жизни, о </a:t>
            </a:r>
            <a:r>
              <a:rPr lang="ru-RU" dirty="0" err="1" smtClean="0"/>
              <a:t>админах</a:t>
            </a:r>
            <a:r>
              <a:rPr lang="ru-RU" dirty="0" smtClean="0"/>
              <a:t> и о технологиях ФС, одной из острых претензий к которой у меня была "</a:t>
            </a:r>
            <a:r>
              <a:rPr lang="ru-RU" dirty="0" err="1" smtClean="0"/>
              <a:t>незащищаемость</a:t>
            </a:r>
            <a:r>
              <a:rPr lang="ru-RU" dirty="0" smtClean="0"/>
              <a:t>" хранилища БД в сети.</a:t>
            </a:r>
          </a:p>
          <a:p>
            <a:pPr>
              <a:buNone/>
            </a:pPr>
            <a:r>
              <a:rPr lang="ru-RU" dirty="0" smtClean="0"/>
              <a:t/>
            </a:r>
            <a:br>
              <a:rPr lang="ru-RU" dirty="0" smtClean="0"/>
            </a:br>
            <a:r>
              <a:rPr lang="ru-RU" dirty="0" smtClean="0"/>
              <a:t>Если бы мне это рассказали ДО этого случая, если бы я сама не пыталась безуспешно "</a:t>
            </a:r>
            <a:r>
              <a:rPr lang="ru-RU" dirty="0" err="1" smtClean="0"/>
              <a:t>ломануть</a:t>
            </a:r>
            <a:r>
              <a:rPr lang="ru-RU" dirty="0" smtClean="0"/>
              <a:t>" свою же АСУ, не поверила бы.». Подробности не были раскрыты, но один из первых читателей этой статьи, Малков Андрей Геннадьевич, высказал такое соображение: «У пользователя отбираются права на просмотр содержимого каталога и поиск по каталогу где лежит база на сервере. И </a:t>
            </a:r>
            <a:r>
              <a:rPr lang="ru-RU" dirty="0" err="1" smtClean="0"/>
              <a:t>всё.Юзер</a:t>
            </a:r>
            <a:r>
              <a:rPr lang="ru-RU" dirty="0" smtClean="0"/>
              <a:t> файл увидеть не может, скопировать не может, найти не может, ярлык создать не может. НО! Может запросто с ним работать, если ему дали разрешение на изменение этого файла. И это не обязательно это должен быть сервер под </a:t>
            </a:r>
            <a:r>
              <a:rPr lang="ru-RU" dirty="0" err="1" smtClean="0"/>
              <a:t>Windows</a:t>
            </a:r>
            <a:r>
              <a:rPr lang="ru-RU" dirty="0" smtClean="0"/>
              <a:t>. На </a:t>
            </a:r>
            <a:r>
              <a:rPr lang="ru-RU" dirty="0" err="1" smtClean="0"/>
              <a:t>Nowell</a:t>
            </a:r>
            <a:r>
              <a:rPr lang="ru-RU" dirty="0" smtClean="0"/>
              <a:t> такое тоже возможно запросто».Я не являюсь специалистом по администрированию </a:t>
            </a:r>
            <a:r>
              <a:rPr lang="ru-RU" dirty="0" err="1" smtClean="0"/>
              <a:t>Windows</a:t>
            </a:r>
            <a:r>
              <a:rPr lang="ru-RU" dirty="0" smtClean="0"/>
              <a:t>, но из личного опыта расскажу следующее. Когда возникла необходимость мне работать с </a:t>
            </a:r>
            <a:r>
              <a:rPr lang="ru-RU" dirty="0" err="1" smtClean="0"/>
              <a:t>Developer</a:t>
            </a:r>
            <a:r>
              <a:rPr lang="ru-RU" dirty="0" smtClean="0"/>
              <a:t> SQL </a:t>
            </a:r>
            <a:r>
              <a:rPr lang="ru-RU" dirty="0" err="1" smtClean="0"/>
              <a:t>Server</a:t>
            </a:r>
            <a:r>
              <a:rPr lang="ru-RU" dirty="0" smtClean="0"/>
              <a:t>, то наш </a:t>
            </a:r>
            <a:r>
              <a:rPr lang="ru-RU" dirty="0" err="1" smtClean="0"/>
              <a:t>админ</a:t>
            </a:r>
            <a:r>
              <a:rPr lang="ru-RU" dirty="0" smtClean="0"/>
              <a:t> установил его у меня на </a:t>
            </a:r>
            <a:r>
              <a:rPr lang="ru-RU" dirty="0" err="1" smtClean="0"/>
              <a:t>компе</a:t>
            </a:r>
            <a:r>
              <a:rPr lang="ru-RU" dirty="0" smtClean="0"/>
              <a:t>, причем так, что я мог свободно работать с базами, которые находились локально тут же на компьютере, знала раздел, где они лежали, но не мог в него зайти.</a:t>
            </a:r>
            <a:endParaRPr lang="ru-RU"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Защита при помощи макроса </a:t>
            </a:r>
            <a:r>
              <a:rPr lang="ru-RU" b="1" dirty="0" err="1" smtClean="0"/>
              <a:t>AutoExec</a:t>
            </a:r>
            <a:r>
              <a:rPr lang="ru-RU" b="1" dirty="0" smtClean="0"/>
              <a:t> и блокировки </a:t>
            </a:r>
            <a:r>
              <a:rPr lang="ru-RU" b="1" dirty="0" err="1" smtClean="0"/>
              <a:t>Shift</a:t>
            </a:r>
            <a:r>
              <a:rPr lang="ru-RU" b="1" dirty="0" smtClean="0"/>
              <a:t>.</a:t>
            </a:r>
            <a:endParaRPr lang="ru-RU" b="1" dirty="0"/>
          </a:p>
        </p:txBody>
      </p:sp>
      <p:sp>
        <p:nvSpPr>
          <p:cNvPr id="3" name="Содержимое 2"/>
          <p:cNvSpPr>
            <a:spLocks noGrp="1"/>
          </p:cNvSpPr>
          <p:nvPr>
            <p:ph idx="1"/>
          </p:nvPr>
        </p:nvSpPr>
        <p:spPr/>
        <p:txBody>
          <a:bodyPr>
            <a:normAutofit fontScale="47500" lnSpcReduction="20000"/>
          </a:bodyPr>
          <a:lstStyle/>
          <a:p>
            <a:r>
              <a:rPr lang="ru-RU" dirty="0" smtClean="0"/>
              <a:t>Для построения интерфейса защиты создадим два макроса: </a:t>
            </a:r>
            <a:r>
              <a:rPr lang="ru-RU" dirty="0" err="1" smtClean="0"/>
              <a:t>AutoExec</a:t>
            </a:r>
            <a:r>
              <a:rPr lang="ru-RU" dirty="0" smtClean="0"/>
              <a:t>, </a:t>
            </a:r>
            <a:r>
              <a:rPr lang="ru-RU" dirty="0" err="1" smtClean="0"/>
              <a:t>AutoKeys</a:t>
            </a:r>
            <a:r>
              <a:rPr lang="ru-RU" dirty="0" smtClean="0"/>
              <a:t>. </a:t>
            </a:r>
            <a:r>
              <a:rPr lang="ru-RU" dirty="0" err="1" smtClean="0"/>
              <a:t>AutoExec</a:t>
            </a:r>
            <a:r>
              <a:rPr lang="ru-RU" dirty="0" smtClean="0"/>
              <a:t> нужен для перехвата события «открытие приложения», </a:t>
            </a:r>
            <a:r>
              <a:rPr lang="ru-RU" dirty="0" err="1" smtClean="0"/>
              <a:t>AutoKeys</a:t>
            </a:r>
            <a:r>
              <a:rPr lang="ru-RU" dirty="0" smtClean="0"/>
              <a:t> выполняет похожую роль - перехватывает нажатие клавиш на клавиатуре. Чтобы он их перехватывал, он должен называться </a:t>
            </a:r>
            <a:r>
              <a:rPr lang="ru-RU" dirty="0" err="1" smtClean="0"/>
              <a:t>AutoKeys</a:t>
            </a:r>
            <a:r>
              <a:rPr lang="ru-RU" dirty="0" smtClean="0"/>
              <a:t> (зарезервированное имя в </a:t>
            </a:r>
            <a:r>
              <a:rPr lang="ru-RU" b="1" dirty="0" err="1" smtClean="0"/>
              <a:t>Access</a:t>
            </a:r>
            <a:r>
              <a:rPr lang="ru-RU" dirty="0" smtClean="0"/>
              <a:t>). По этой же причине </a:t>
            </a:r>
            <a:r>
              <a:rPr lang="ru-RU" dirty="0" err="1" smtClean="0"/>
              <a:t>AutoExec</a:t>
            </a:r>
            <a:r>
              <a:rPr lang="ru-RU" dirty="0" smtClean="0"/>
              <a:t> должен называться </a:t>
            </a:r>
            <a:r>
              <a:rPr lang="ru-RU" dirty="0" err="1" smtClean="0"/>
              <a:t>AutoExec</a:t>
            </a:r>
            <a:r>
              <a:rPr lang="ru-RU" dirty="0" smtClean="0"/>
              <a:t>. Еще один важный момент - в меню Сервис - Параметры запуска уберем все галочки, иначе обойти защиту от </a:t>
            </a:r>
            <a:r>
              <a:rPr lang="ru-RU" dirty="0" err="1" smtClean="0"/>
              <a:t>Shift</a:t>
            </a:r>
            <a:r>
              <a:rPr lang="ru-RU" dirty="0" smtClean="0"/>
              <a:t> станет весьма просто: Окно - Отобразить - Окно БД. Если же отключить все меню, то в пункте меню "Окно" будут выводится только режимы расположения окон, а окно базы выводится не будет.</a:t>
            </a:r>
            <a:br>
              <a:rPr lang="ru-RU" dirty="0" smtClean="0"/>
            </a:br>
            <a:r>
              <a:rPr lang="ru-RU" dirty="0" smtClean="0"/>
              <a:t>В макросе </a:t>
            </a:r>
            <a:r>
              <a:rPr lang="ru-RU" dirty="0" err="1" smtClean="0"/>
              <a:t>AutoExec</a:t>
            </a:r>
            <a:r>
              <a:rPr lang="ru-RU" dirty="0" smtClean="0"/>
              <a:t> дадим команду на запуск формы </a:t>
            </a:r>
            <a:r>
              <a:rPr lang="ru-RU" dirty="0" err="1" smtClean="0"/>
              <a:t>FrmStart</a:t>
            </a:r>
            <a:r>
              <a:rPr lang="ru-RU" dirty="0" smtClean="0"/>
              <a:t>, в макросе </a:t>
            </a:r>
            <a:r>
              <a:rPr lang="ru-RU" dirty="0" err="1" smtClean="0"/>
              <a:t>AutoKeys</a:t>
            </a:r>
            <a:r>
              <a:rPr lang="ru-RU" dirty="0" smtClean="0"/>
              <a:t> - формы </a:t>
            </a:r>
            <a:r>
              <a:rPr lang="ru-RU" dirty="0" err="1" smtClean="0"/>
              <a:t>ВклОткШифт</a:t>
            </a:r>
            <a:r>
              <a:rPr lang="ru-RU" dirty="0" smtClean="0"/>
              <a:t>. Причем форма </a:t>
            </a:r>
            <a:r>
              <a:rPr lang="ru-RU" dirty="0" err="1" smtClean="0"/>
              <a:t>ВклОткШифт</a:t>
            </a:r>
            <a:r>
              <a:rPr lang="ru-RU" dirty="0" smtClean="0"/>
              <a:t> будет запускаться при нажатии комбинации клавиш </a:t>
            </a:r>
            <a:r>
              <a:rPr lang="ru-RU" dirty="0" err="1" smtClean="0"/>
              <a:t>Ctrl</a:t>
            </a:r>
            <a:r>
              <a:rPr lang="ru-RU" dirty="0" smtClean="0"/>
              <a:t> + Q. Для этого в конструкторе зададим имя макроса - ^Q.</a:t>
            </a:r>
            <a:br>
              <a:rPr lang="ru-RU" dirty="0" smtClean="0"/>
            </a:br>
            <a:r>
              <a:rPr lang="ru-RU" dirty="0" smtClean="0"/>
              <a:t>Зачем так мудрено? Дело в том, что если мы просто зададим запуск формы в Сервис - Параметры запуска, то при включении защиты от </a:t>
            </a:r>
            <a:r>
              <a:rPr lang="ru-RU" dirty="0" err="1" smtClean="0"/>
              <a:t>Shift</a:t>
            </a:r>
            <a:r>
              <a:rPr lang="ru-RU" dirty="0" smtClean="0"/>
              <a:t> будет открываться пустое окно </a:t>
            </a:r>
            <a:r>
              <a:rPr lang="ru-RU" dirty="0" err="1" smtClean="0"/>
              <a:t>Access</a:t>
            </a:r>
            <a:r>
              <a:rPr lang="ru-RU" dirty="0" smtClean="0"/>
              <a:t>. Мы закроем базу вообще для всех, в том числе и от себя! Для всякого замка должен быть ключ: им и выступает форма </a:t>
            </a:r>
            <a:r>
              <a:rPr lang="ru-RU" dirty="0" err="1" smtClean="0"/>
              <a:t>ВклОткШифт</a:t>
            </a:r>
            <a:r>
              <a:rPr lang="ru-RU" dirty="0" smtClean="0"/>
              <a:t> - через нее устанавливается и снимается защита. А если ее сделать скрытой (см. ниже) и запускать через макрос (комбинацию клавиш) - мы еще больше запутаем любопытных </a:t>
            </a:r>
            <a:r>
              <a:rPr lang="ru-RU" dirty="0" err="1" smtClean="0"/>
              <a:t>юзеров</a:t>
            </a:r>
            <a:r>
              <a:rPr lang="ru-RU" dirty="0" smtClean="0"/>
              <a:t>. Само включение происходит через свойство базы</a:t>
            </a:r>
          </a:p>
          <a:p>
            <a:r>
              <a:rPr lang="ru-RU" dirty="0" err="1" smtClean="0"/>
              <a:t>DBS.Properties</a:t>
            </a:r>
            <a:r>
              <a:rPr lang="ru-RU" dirty="0" smtClean="0"/>
              <a:t>("</a:t>
            </a:r>
            <a:r>
              <a:rPr lang="ru-RU" dirty="0" err="1" smtClean="0"/>
              <a:t>AllowBypassKey</a:t>
            </a:r>
            <a:r>
              <a:rPr lang="ru-RU" dirty="0" smtClean="0"/>
              <a:t>") = </a:t>
            </a:r>
            <a:r>
              <a:rPr lang="ru-RU" dirty="0" err="1" smtClean="0"/>
              <a:t>True</a:t>
            </a:r>
            <a:r>
              <a:rPr lang="ru-RU" dirty="0" smtClean="0"/>
              <a:t> (или </a:t>
            </a:r>
            <a:r>
              <a:rPr lang="ru-RU" dirty="0" err="1" smtClean="0"/>
              <a:t>False</a:t>
            </a:r>
            <a:r>
              <a:rPr lang="ru-RU" dirty="0" smtClean="0"/>
              <a:t>)</a:t>
            </a:r>
          </a:p>
          <a:p>
            <a:r>
              <a:rPr lang="ru-RU" dirty="0" smtClean="0"/>
              <a:t>В зависимости от значения пароля, введенного в поле формы «</a:t>
            </a:r>
            <a:r>
              <a:rPr lang="ru-RU" dirty="0" err="1" smtClean="0"/>
              <a:t>ВклОткШифт</a:t>
            </a:r>
            <a:r>
              <a:rPr lang="ru-RU" dirty="0" smtClean="0"/>
              <a:t>» этому свойству присваивается  </a:t>
            </a:r>
            <a:r>
              <a:rPr lang="ru-RU" dirty="0" err="1" smtClean="0"/>
              <a:t>True</a:t>
            </a:r>
            <a:r>
              <a:rPr lang="ru-RU" dirty="0" smtClean="0"/>
              <a:t> или </a:t>
            </a:r>
            <a:r>
              <a:rPr lang="ru-RU" dirty="0" err="1" smtClean="0"/>
              <a:t>False</a:t>
            </a:r>
            <a:r>
              <a:rPr lang="ru-RU" dirty="0" smtClean="0"/>
              <a:t>. Затем база закрывается (чтобы изменения вступили в силу)</a:t>
            </a:r>
          </a:p>
          <a:p>
            <a:r>
              <a:rPr lang="ru-RU" dirty="0" err="1" smtClean="0"/>
              <a:t>DoCmd.Quit</a:t>
            </a:r>
            <a:r>
              <a:rPr lang="ru-RU" dirty="0" smtClean="0"/>
              <a:t> </a:t>
            </a:r>
            <a:r>
              <a:rPr lang="ru-RU" dirty="0" err="1" smtClean="0"/>
              <a:t>acPrompt</a:t>
            </a:r>
            <a:endParaRPr lang="ru-RU" dirty="0" smtClean="0"/>
          </a:p>
          <a:p>
            <a:pPr>
              <a:buNone/>
            </a:pPr>
            <a:endParaRPr lang="ru-RU"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40000" lnSpcReduction="20000"/>
          </a:bodyPr>
          <a:lstStyle/>
          <a:p>
            <a:pPr>
              <a:buNone/>
            </a:pPr>
            <a:r>
              <a:rPr lang="ru-RU" dirty="0" smtClean="0"/>
              <a:t>Защита базы с таблицами немножко отличается от защиты базы с исполняемым кодом. Чаще всего стартовая форма представляет собой форму с предупреждающей надписью типа «Таблицы с данными, Прямой доступ запрещен!» и установленным таймером. Если после открытия стартовой формы, в течении определенного времени, не нажата комбинация клавиш, вызывающих форму отключения </a:t>
            </a:r>
            <a:r>
              <a:rPr lang="ru-RU" dirty="0" err="1" smtClean="0"/>
              <a:t>Shift</a:t>
            </a:r>
            <a:r>
              <a:rPr lang="ru-RU" dirty="0" smtClean="0"/>
              <a:t>, то приложение закрывается. И здесь фантазии разработчиков может развернуться! Я встречала программу, где при попытке открыть базу с таблицами, на весь экран разворачивался черный пиратский флаг с черепом, повязанный красным платком и повязкой на глазнице, скрещенными саблями и кровавой надписью - «Здесь Вас не ждут!». Можно через некоторое время, перед закрытием базы пустить на динамик милицейскую сирену или зловещий хохот. Среди разработчиков БД есть люди с юмором! Некоторые «особо злобные» </a:t>
            </a:r>
            <a:r>
              <a:rPr lang="ru-RU" dirty="0" err="1" smtClean="0"/>
              <a:t>программеры</a:t>
            </a:r>
            <a:r>
              <a:rPr lang="ru-RU" dirty="0" smtClean="0"/>
              <a:t> встраивают ещё команды перезагрузки и выключения компьютера. А с учетом того, что клавиш много, а вывод формы отключения защиты от </a:t>
            </a:r>
            <a:r>
              <a:rPr lang="ru-RU" dirty="0" err="1" smtClean="0"/>
              <a:t>Shift</a:t>
            </a:r>
            <a:r>
              <a:rPr lang="ru-RU" dirty="0" smtClean="0"/>
              <a:t> можно повесить и на более сложную комбинацию из нескольких клавиш, то «экспериментатору очень скоро надоест заново включать компьютер</a:t>
            </a:r>
            <a:br>
              <a:rPr lang="ru-RU" dirty="0" smtClean="0"/>
            </a:br>
            <a:r>
              <a:rPr lang="ru-RU" dirty="0" smtClean="0"/>
              <a:t>Обычно защиту от </a:t>
            </a:r>
            <a:r>
              <a:rPr lang="ru-RU" dirty="0" err="1" smtClean="0"/>
              <a:t>Shift</a:t>
            </a:r>
            <a:r>
              <a:rPr lang="ru-RU" dirty="0" smtClean="0"/>
              <a:t> применяют в комплексе с другими методами: привязка к компьютеру, вход по паролю, шифрование данных  и т. д. </a:t>
            </a:r>
            <a:br>
              <a:rPr lang="ru-RU" dirty="0" smtClean="0"/>
            </a:br>
            <a:r>
              <a:rPr lang="ru-RU" dirty="0" smtClean="0"/>
              <a:t>А теперь добавим большую ложку дёгтя. Эта защита работает только для тех, кто изучал </a:t>
            </a:r>
            <a:r>
              <a:rPr lang="ru-RU" b="1" dirty="0" err="1" smtClean="0"/>
              <a:t>Access</a:t>
            </a:r>
            <a:r>
              <a:rPr lang="ru-RU" dirty="0" smtClean="0"/>
              <a:t> по книгам типа «</a:t>
            </a:r>
            <a:r>
              <a:rPr lang="ru-RU" dirty="0" err="1" smtClean="0"/>
              <a:t>Access</a:t>
            </a:r>
            <a:r>
              <a:rPr lang="ru-RU" dirty="0" smtClean="0"/>
              <a:t> за 24 часа» , «</a:t>
            </a:r>
            <a:r>
              <a:rPr lang="ru-RU" dirty="0" err="1" smtClean="0"/>
              <a:t>Access</a:t>
            </a:r>
            <a:r>
              <a:rPr lang="ru-RU" dirty="0" smtClean="0"/>
              <a:t> для «чайников»» и т.п. Она срабатывает только в том случае, если Вы пытаетесь открыть базу MDB при помощи программы </a:t>
            </a:r>
            <a:r>
              <a:rPr lang="ru-RU" dirty="0" err="1" smtClean="0"/>
              <a:t>Access</a:t>
            </a:r>
            <a:r>
              <a:rPr lang="ru-RU" dirty="0" smtClean="0"/>
              <a:t>. Против обычного подключения к ней других программ она не работает. Для этого можно использовать ту же </a:t>
            </a:r>
            <a:r>
              <a:rPr lang="ru-RU" dirty="0" err="1" smtClean="0"/>
              <a:t>Access</a:t>
            </a:r>
            <a:r>
              <a:rPr lang="ru-RU" dirty="0" smtClean="0"/>
              <a:t>. Достаточно создать чистую базу и связать её с защищенной. Или импортировать в неё всё содержимое защищенной базы. Так у Вас окажется точная копия защищенной базы со снятой защитой. Кроме того, в Интернете можно найти программы, которые заново включают </a:t>
            </a:r>
            <a:r>
              <a:rPr lang="ru-RU" dirty="0" err="1" smtClean="0"/>
              <a:t>Shift</a:t>
            </a:r>
            <a:r>
              <a:rPr lang="ru-RU" dirty="0" smtClean="0"/>
              <a:t>. А потом грузись с нажатым </a:t>
            </a:r>
            <a:r>
              <a:rPr lang="ru-RU" dirty="0" err="1" smtClean="0"/>
              <a:t>Shift</a:t>
            </a:r>
            <a:r>
              <a:rPr lang="ru-RU" dirty="0" smtClean="0"/>
              <a:t> и делай всё, что угодно.</a:t>
            </a:r>
            <a:br>
              <a:rPr lang="ru-RU" dirty="0" smtClean="0"/>
            </a:br>
            <a:r>
              <a:rPr lang="ru-RU" dirty="0" smtClean="0"/>
              <a:t>Так, что переходим к следующей защите - </a:t>
            </a:r>
            <a:r>
              <a:rPr lang="ru-RU" dirty="0" err="1" smtClean="0"/>
              <a:t>защите</a:t>
            </a:r>
            <a:r>
              <a:rPr lang="ru-RU" dirty="0" smtClean="0"/>
              <a:t> паролем.</a:t>
            </a:r>
            <a:endParaRPr lang="ru-RU"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47500" lnSpcReduction="20000"/>
          </a:bodyPr>
          <a:lstStyle/>
          <a:p>
            <a:pPr>
              <a:buNone/>
            </a:pPr>
            <a:r>
              <a:rPr lang="ru-RU" b="1" dirty="0" smtClean="0"/>
              <a:t>Защита с использованием пароля БД.</a:t>
            </a:r>
          </a:p>
          <a:p>
            <a:pPr>
              <a:buNone/>
            </a:pPr>
            <a:r>
              <a:rPr lang="ru-RU" dirty="0" smtClean="0"/>
              <a:t>Данный способ защиты позволяет установить пароль на открытие БД, для всех пользователей. Для его создания необходимо открыть файл БД в "монопольном" режиме и выбрать пункт меню </a:t>
            </a:r>
            <a:r>
              <a:rPr lang="ru-RU" b="1" dirty="0" smtClean="0"/>
              <a:t>Сервис / Защита / Задать пароль базы данных </a:t>
            </a:r>
            <a:r>
              <a:rPr lang="ru-RU" dirty="0" smtClean="0"/>
              <a:t>. Для работы с такой базой данных в </a:t>
            </a:r>
            <a:r>
              <a:rPr lang="en-US" dirty="0" smtClean="0"/>
              <a:t>MS Access </a:t>
            </a:r>
            <a:r>
              <a:rPr lang="ru-RU" dirty="0" smtClean="0"/>
              <a:t>потребуется вводить пароль. Вот пример работы с файлом БД, используя </a:t>
            </a:r>
            <a:r>
              <a:rPr lang="en-US" dirty="0" smtClean="0"/>
              <a:t>DAO </a:t>
            </a:r>
            <a:r>
              <a:rPr lang="ru-RU" dirty="0" smtClean="0"/>
              <a:t>или </a:t>
            </a:r>
            <a:r>
              <a:rPr lang="en-US" dirty="0" smtClean="0"/>
              <a:t>ADO.</a:t>
            </a:r>
          </a:p>
          <a:p>
            <a:pPr>
              <a:buNone/>
            </a:pPr>
            <a:r>
              <a:rPr lang="en-US" dirty="0" smtClean="0"/>
              <a:t>Public Sub </a:t>
            </a:r>
            <a:r>
              <a:rPr lang="en-US" dirty="0" err="1" smtClean="0"/>
              <a:t>TestDAO</a:t>
            </a:r>
            <a:r>
              <a:rPr lang="en-US" dirty="0" smtClean="0"/>
              <a:t>()</a:t>
            </a:r>
            <a:br>
              <a:rPr lang="en-US" dirty="0" smtClean="0"/>
            </a:br>
            <a:r>
              <a:rPr lang="en-US" dirty="0" smtClean="0"/>
              <a:t>    Dim </a:t>
            </a:r>
            <a:r>
              <a:rPr lang="en-US" dirty="0" err="1" smtClean="0"/>
              <a:t>mWS</a:t>
            </a:r>
            <a:r>
              <a:rPr lang="en-US" dirty="0" smtClean="0"/>
              <a:t> As </a:t>
            </a:r>
            <a:r>
              <a:rPr lang="en-US" dirty="0" err="1" smtClean="0"/>
              <a:t>DAO.Workspace</a:t>
            </a:r>
            <a:r>
              <a:rPr lang="en-US" dirty="0" smtClean="0"/>
              <a:t/>
            </a:r>
            <a:br>
              <a:rPr lang="en-US" dirty="0" smtClean="0"/>
            </a:br>
            <a:r>
              <a:rPr lang="en-US" dirty="0" smtClean="0"/>
              <a:t>    Dim </a:t>
            </a:r>
            <a:r>
              <a:rPr lang="en-US" dirty="0" err="1" smtClean="0"/>
              <a:t>mDB</a:t>
            </a:r>
            <a:r>
              <a:rPr lang="en-US" dirty="0" smtClean="0"/>
              <a:t> As </a:t>
            </a:r>
            <a:r>
              <a:rPr lang="en-US" dirty="0" err="1" smtClean="0"/>
              <a:t>DAO.Database</a:t>
            </a:r>
            <a:r>
              <a:rPr lang="en-US" dirty="0" smtClean="0"/>
              <a:t/>
            </a:r>
            <a:br>
              <a:rPr lang="en-US" dirty="0" smtClean="0"/>
            </a:br>
            <a:r>
              <a:rPr lang="en-US" dirty="0" smtClean="0"/>
              <a:t>    Set </a:t>
            </a:r>
            <a:r>
              <a:rPr lang="en-US" dirty="0" err="1" smtClean="0"/>
              <a:t>mWS</a:t>
            </a:r>
            <a:r>
              <a:rPr lang="en-US" dirty="0" smtClean="0"/>
              <a:t> = </a:t>
            </a:r>
            <a:r>
              <a:rPr lang="en-US" dirty="0" err="1" smtClean="0"/>
              <a:t>DBEngine.Workspaces</a:t>
            </a:r>
            <a:r>
              <a:rPr lang="en-US" dirty="0" smtClean="0"/>
              <a:t>(0)</a:t>
            </a:r>
            <a:br>
              <a:rPr lang="en-US" dirty="0" smtClean="0"/>
            </a:br>
            <a:r>
              <a:rPr lang="en-US" dirty="0" smtClean="0"/>
              <a:t>    Set </a:t>
            </a:r>
            <a:r>
              <a:rPr lang="en-US" dirty="0" err="1" smtClean="0"/>
              <a:t>mDB</a:t>
            </a:r>
            <a:r>
              <a:rPr lang="en-US" dirty="0" smtClean="0"/>
              <a:t> = </a:t>
            </a:r>
            <a:r>
              <a:rPr lang="en-US" dirty="0" err="1" smtClean="0"/>
              <a:t>mWS.OpenDatabase</a:t>
            </a:r>
            <a:r>
              <a:rPr lang="en-US" dirty="0" smtClean="0"/>
              <a:t> _</a:t>
            </a:r>
            <a:br>
              <a:rPr lang="en-US" dirty="0" smtClean="0"/>
            </a:br>
            <a:r>
              <a:rPr lang="en-US" dirty="0" smtClean="0"/>
              <a:t>        ("C:a97.mdb", True, True, ";</a:t>
            </a:r>
            <a:r>
              <a:rPr lang="en-US" dirty="0" err="1" smtClean="0"/>
              <a:t>pwd</a:t>
            </a:r>
            <a:r>
              <a:rPr lang="en-US" dirty="0" smtClean="0"/>
              <a:t>=123")</a:t>
            </a:r>
            <a:br>
              <a:rPr lang="en-US" dirty="0" smtClean="0"/>
            </a:br>
            <a:r>
              <a:rPr lang="en-US" dirty="0" smtClean="0"/>
              <a:t>End Sub</a:t>
            </a:r>
          </a:p>
          <a:p>
            <a:pPr>
              <a:buNone/>
            </a:pPr>
            <a:r>
              <a:rPr lang="en-US" dirty="0" smtClean="0"/>
              <a:t>Public Sub </a:t>
            </a:r>
            <a:r>
              <a:rPr lang="en-US" dirty="0" err="1" smtClean="0"/>
              <a:t>TestADO</a:t>
            </a:r>
            <a:r>
              <a:rPr lang="en-US" dirty="0" smtClean="0"/>
              <a:t>()</a:t>
            </a:r>
            <a:br>
              <a:rPr lang="en-US" dirty="0" smtClean="0"/>
            </a:br>
            <a:r>
              <a:rPr lang="en-US" dirty="0" smtClean="0"/>
              <a:t>    Dim </a:t>
            </a:r>
            <a:r>
              <a:rPr lang="en-US" dirty="0" err="1" smtClean="0"/>
              <a:t>CnDB</a:t>
            </a:r>
            <a:r>
              <a:rPr lang="en-US" dirty="0" smtClean="0"/>
              <a:t> As New </a:t>
            </a:r>
            <a:r>
              <a:rPr lang="en-US" dirty="0" err="1" smtClean="0"/>
              <a:t>ADODB.Connection</a:t>
            </a:r>
            <a:r>
              <a:rPr lang="en-US" dirty="0" smtClean="0"/>
              <a:t/>
            </a:r>
            <a:br>
              <a:rPr lang="en-US" dirty="0" smtClean="0"/>
            </a:br>
            <a:r>
              <a:rPr lang="en-US" dirty="0" smtClean="0"/>
              <a:t>    </a:t>
            </a:r>
            <a:r>
              <a:rPr lang="en-US" dirty="0" err="1" smtClean="0"/>
              <a:t>CnDB.Open</a:t>
            </a:r>
            <a:r>
              <a:rPr lang="en-US" dirty="0" smtClean="0"/>
              <a:t> "Provider=Microsoft.Jet.OLEDB.4.0" &amp; _</a:t>
            </a:r>
            <a:br>
              <a:rPr lang="en-US" dirty="0" smtClean="0"/>
            </a:br>
            <a:r>
              <a:rPr lang="en-US" dirty="0" smtClean="0"/>
              <a:t>              ";Data Source=C:a97.mdb" &amp; _</a:t>
            </a:r>
            <a:br>
              <a:rPr lang="en-US" dirty="0" smtClean="0"/>
            </a:br>
            <a:r>
              <a:rPr lang="en-US" dirty="0" smtClean="0"/>
              <a:t>              ";Jet </a:t>
            </a:r>
            <a:r>
              <a:rPr lang="en-US" dirty="0" err="1" smtClean="0"/>
              <a:t>OLEDB:Database</a:t>
            </a:r>
            <a:r>
              <a:rPr lang="en-US" dirty="0" smtClean="0"/>
              <a:t> Password=123"</a:t>
            </a:r>
            <a:br>
              <a:rPr lang="en-US" dirty="0" smtClean="0"/>
            </a:br>
            <a:r>
              <a:rPr lang="en-US" dirty="0" smtClean="0"/>
              <a:t>End Sub</a:t>
            </a:r>
          </a:p>
          <a:p>
            <a:pPr>
              <a:buNone/>
            </a:pP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Текст простейшего запроса</a:t>
            </a:r>
            <a:endParaRPr lang="ru-RU" dirty="0"/>
          </a:p>
        </p:txBody>
      </p:sp>
      <p:sp>
        <p:nvSpPr>
          <p:cNvPr id="2459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626" name="Picture 50"/>
          <p:cNvPicPr>
            <a:picLocks noChangeAspect="1" noChangeArrowheads="1"/>
          </p:cNvPicPr>
          <p:nvPr/>
        </p:nvPicPr>
        <p:blipFill>
          <a:blip r:embed="rId2" cstate="print"/>
          <a:srcRect/>
          <a:stretch>
            <a:fillRect/>
          </a:stretch>
        </p:blipFill>
        <p:spPr bwMode="auto">
          <a:xfrm>
            <a:off x="755576" y="1988840"/>
            <a:ext cx="6832876" cy="1872208"/>
          </a:xfrm>
          <a:prstGeom prst="rect">
            <a:avLst/>
          </a:prstGeom>
          <a:noFill/>
          <a:ln w="9525">
            <a:noFill/>
            <a:miter lim="800000"/>
            <a:headEnd/>
            <a:tailEnd/>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normAutofit fontScale="55000" lnSpcReduction="20000"/>
          </a:bodyPr>
          <a:lstStyle/>
          <a:p>
            <a:r>
              <a:rPr lang="ru-RU" sz="3700" dirty="0" smtClean="0"/>
              <a:t>Это тоже не самый надёжный способ защиты баз данных. Существует достаточное количество бесплатных и платных утилит, отображающих пароль. В том числе доступны </a:t>
            </a:r>
            <a:r>
              <a:rPr lang="ru-RU" sz="3700" dirty="0" err="1" smtClean="0"/>
              <a:t>исходники</a:t>
            </a:r>
            <a:r>
              <a:rPr lang="ru-RU" sz="3700" dirty="0" smtClean="0"/>
              <a:t> кода на VB позволяющие прочитать такой пароль. В прочем не всё так плохо. </a:t>
            </a:r>
            <a:br>
              <a:rPr lang="ru-RU" sz="3700" dirty="0" smtClean="0"/>
            </a:br>
            <a:r>
              <a:rPr lang="ru-RU" sz="3700" dirty="0" smtClean="0"/>
              <a:t>Дело в том, что некоторые разработчики считают, что кроме английского языка, других языков не существует. Достаточно включить в пароль русские буквы, чтобы привести в ступор пользователя, который использует такие программы. Да, они вроде бы и вскрывают пароль, но то, что они выдают в качестве пароля, разобрать невозможно.</a:t>
            </a:r>
            <a:br>
              <a:rPr lang="ru-RU" sz="3700" dirty="0" smtClean="0"/>
            </a:br>
            <a:r>
              <a:rPr lang="ru-RU" sz="3700" dirty="0" smtClean="0"/>
              <a:t>Продолжим игры с паролем базы данных. Например, можно использовать в пароле непечатные символы. В первую очередь этот способ нацелен на противодействие определению паролей с помощью специальных программ. Стандартный способ установки и использования пароля БД подразумевает его ввод с клавиатуры в диалоговом окне. Если стока пароля содержит непечатные символы, то они не будут корректно отображены программой открывающей пароли БД. С другой стороны этот пароль нельзя ввести в диалоговом окне при открытии БД в </a:t>
            </a:r>
            <a:r>
              <a:rPr lang="ru-RU" sz="3700" b="1" dirty="0" smtClean="0"/>
              <a:t>MS </a:t>
            </a:r>
            <a:r>
              <a:rPr lang="ru-RU" sz="3700" b="1" dirty="0" err="1" smtClean="0"/>
              <a:t>Access</a:t>
            </a:r>
            <a:r>
              <a:rPr lang="ru-RU" sz="3700" dirty="0" smtClean="0"/>
              <a:t>.</a:t>
            </a:r>
            <a:br>
              <a:rPr lang="ru-RU" sz="3700" dirty="0" smtClean="0"/>
            </a:br>
            <a:endParaRPr lang="ru-RU"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ormAutofit fontScale="40000" lnSpcReduction="20000"/>
          </a:bodyPr>
          <a:lstStyle/>
          <a:p>
            <a:pPr>
              <a:buNone/>
            </a:pPr>
            <a:r>
              <a:rPr lang="ru-RU" dirty="0" smtClean="0"/>
              <a:t>Если бы пароль содержал символы табуляции, </a:t>
            </a:r>
            <a:r>
              <a:rPr lang="ru-RU" dirty="0" err="1" smtClean="0"/>
              <a:t>Esc</a:t>
            </a:r>
            <a:r>
              <a:rPr lang="ru-RU" dirty="0" smtClean="0"/>
              <a:t> или </a:t>
            </a:r>
            <a:r>
              <a:rPr lang="ru-RU" dirty="0" err="1" smtClean="0"/>
              <a:t>Enter</a:t>
            </a:r>
            <a:r>
              <a:rPr lang="ru-RU" dirty="0" smtClean="0"/>
              <a:t>, то стандартным образом Вы бы не смогли их ввести в окошко ввода пароля. Способ основан на том, что пароль БД формата </a:t>
            </a:r>
            <a:r>
              <a:rPr lang="ru-RU" dirty="0" err="1" smtClean="0"/>
              <a:t>Access</a:t>
            </a:r>
            <a:r>
              <a:rPr lang="ru-RU" dirty="0" smtClean="0"/>
              <a:t> 2000 и 2002-2003 - текстовая строка в формате </a:t>
            </a:r>
            <a:r>
              <a:rPr lang="ru-RU" dirty="0" err="1" smtClean="0"/>
              <a:t>Unicode</a:t>
            </a:r>
            <a:r>
              <a:rPr lang="ru-RU" dirty="0" smtClean="0"/>
              <a:t> (в </a:t>
            </a:r>
            <a:r>
              <a:rPr lang="ru-RU" dirty="0" err="1" smtClean="0"/>
              <a:t>Access</a:t>
            </a:r>
            <a:r>
              <a:rPr lang="ru-RU" dirty="0" smtClean="0"/>
              <a:t> 97 - ANSI). При этом нет ни каких ограничений на её содержимое. В спецификации баз данных и в справке по DAO 3.60 указано, что максимальное число символов в пароле - 14. Но на самом деле их может быть 20. При этом и сам </a:t>
            </a:r>
            <a:r>
              <a:rPr lang="ru-RU" dirty="0" err="1" smtClean="0"/>
              <a:t>Access</a:t>
            </a:r>
            <a:r>
              <a:rPr lang="ru-RU" dirty="0" smtClean="0"/>
              <a:t> 97 не допускает ввода строк пароля более 14 символов. В спецификации </a:t>
            </a:r>
            <a:r>
              <a:rPr lang="ru-RU" dirty="0" err="1" smtClean="0"/>
              <a:t>Access</a:t>
            </a:r>
            <a:r>
              <a:rPr lang="ru-RU" dirty="0" smtClean="0"/>
              <a:t> 2003 также сказано про 14 символов, но программа допускает ввод всех 20. Также возможно использование непечатных символов, что приводит большинство программ взламывающих пароли в ступор.</a:t>
            </a:r>
            <a:br>
              <a:rPr lang="ru-RU" dirty="0" smtClean="0"/>
            </a:br>
            <a:r>
              <a:rPr lang="ru-RU" dirty="0" smtClean="0"/>
              <a:t>Для установки такого пароля потребуется применить специальную программу, использующую метод </a:t>
            </a:r>
            <a:r>
              <a:rPr lang="ru-RU" dirty="0" err="1" smtClean="0"/>
              <a:t>CompactDatabase</a:t>
            </a:r>
            <a:r>
              <a:rPr lang="ru-RU" dirty="0" smtClean="0"/>
              <a:t> библиотек ADOX или DAO.</a:t>
            </a:r>
          </a:p>
          <a:p>
            <a:pPr>
              <a:buNone/>
            </a:pPr>
            <a:r>
              <a:rPr lang="ru-RU" dirty="0" smtClean="0"/>
              <a:t/>
            </a:r>
            <a:br>
              <a:rPr lang="ru-RU" dirty="0" smtClean="0"/>
            </a:br>
            <a:r>
              <a:rPr lang="ru-RU" dirty="0" smtClean="0"/>
              <a:t>Но, как говорится, против всего можно найти лом. И такая защита вскрывается.</a:t>
            </a:r>
          </a:p>
          <a:p>
            <a:pPr>
              <a:buNone/>
            </a:pPr>
            <a:r>
              <a:rPr lang="ru-RU" dirty="0" smtClean="0"/>
              <a:t>Во-первых, можно воспользоваться программой </a:t>
            </a:r>
            <a:r>
              <a:rPr lang="ru-RU" dirty="0" err="1" smtClean="0"/>
              <a:t>AccessRecovery</a:t>
            </a:r>
            <a:r>
              <a:rPr lang="ru-RU" dirty="0" smtClean="0"/>
              <a:t>, которая создаёт новый файл без защиты и переносит в него таблицы, запросы, формы, макросы, отчеты и код модулей.</a:t>
            </a:r>
          </a:p>
          <a:p>
            <a:pPr>
              <a:buNone/>
            </a:pPr>
            <a:r>
              <a:rPr lang="ru-RU" dirty="0" smtClean="0"/>
              <a:t>Во-вторых, можно попытаться определить пароль БД с помощью специальных программ.</a:t>
            </a:r>
          </a:p>
          <a:p>
            <a:pPr>
              <a:buNone/>
            </a:pPr>
            <a:r>
              <a:rPr lang="ru-RU" dirty="0" smtClean="0"/>
              <a:t>В-третьих, можно узнать пароль, проанализировав код программы в отладчике. Каков бы ни был пароль, он всё равно передаётся как текстовая строка в методе открытия БД. При наличии определённого опыта - это не очень сложная задача.</a:t>
            </a:r>
          </a:p>
          <a:p>
            <a:pPr>
              <a:buNone/>
            </a:pPr>
            <a:r>
              <a:rPr lang="ru-RU" dirty="0" smtClean="0"/>
              <a:t>Узнать или изменить пароль БД можно, не прибегая к помощи специальных программ. В </a:t>
            </a:r>
            <a:r>
              <a:rPr lang="ru-RU" dirty="0" err="1" smtClean="0"/>
              <a:t>Access</a:t>
            </a:r>
            <a:r>
              <a:rPr lang="ru-RU" dirty="0" smtClean="0"/>
              <a:t> 97 пароль получается сложением по XOR пароля с 20 байтной последовательностью. Значения этих байт можно получить из любого не защищённого паролем </a:t>
            </a:r>
            <a:r>
              <a:rPr lang="ru-RU" dirty="0" err="1" smtClean="0"/>
              <a:t>mdb</a:t>
            </a:r>
            <a:r>
              <a:rPr lang="ru-RU" dirty="0" smtClean="0"/>
              <a:t> файла. Начиная с </a:t>
            </a:r>
            <a:r>
              <a:rPr lang="ru-RU" dirty="0" err="1" smtClean="0"/>
              <a:t>Access</a:t>
            </a:r>
            <a:r>
              <a:rPr lang="ru-RU" dirty="0" smtClean="0"/>
              <a:t> 2k, в связи с использованием </a:t>
            </a:r>
            <a:r>
              <a:rPr lang="ru-RU" dirty="0" err="1" smtClean="0"/>
              <a:t>Unicode</a:t>
            </a:r>
            <a:r>
              <a:rPr lang="ru-RU" dirty="0" smtClean="0"/>
              <a:t>, для хранения 20 символов пароля отведены 40 байт. При шифровании также используется сложение по XOR, но для получения последовательности байт соответствующей пустому паролю необходимо создать файл с датой исследуемой БД. Полученные байты можно вписать в исследуемый файл и обнулить пароль, либо сложить их с аналогичными байтами исследуемого файла и получить значение пароля.</a:t>
            </a:r>
          </a:p>
          <a:p>
            <a:pPr>
              <a:buNone/>
            </a:pPr>
            <a:r>
              <a:rPr lang="ru-RU" dirty="0" smtClean="0"/>
              <a:t>Но всё это уже требует наличие определенных знаний и опыта, так, что есть шансы на то, что любопытному пользователю надоест экспериментировать.</a:t>
            </a:r>
          </a:p>
          <a:p>
            <a:pPr>
              <a:buNone/>
            </a:pPr>
            <a:endParaRPr lang="ru-RU"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normAutofit fontScale="70000" lnSpcReduction="20000"/>
          </a:bodyPr>
          <a:lstStyle/>
          <a:p>
            <a:pPr>
              <a:buNone/>
            </a:pPr>
            <a:r>
              <a:rPr lang="ru-RU" b="1" dirty="0" smtClean="0"/>
              <a:t>Защита при помощи терминального доступа к серверу.</a:t>
            </a:r>
          </a:p>
          <a:p>
            <a:pPr>
              <a:buNone/>
            </a:pPr>
            <a:r>
              <a:rPr lang="ru-RU" dirty="0" smtClean="0"/>
              <a:t>Практически непрошибаемая защита. И клиентская часть и база с таблицами находится на сервере. У клиента на компьютере эмулируется терминал сервера. Словно ты за ним сидишь (в смысле, за сервером). Можно настроить терминальный доступ так, что при запуске требуемой задачи (по ярлыку), запроса соответствующих паролей доступа к системе, сразу грузится требуемая база. При закрытии базы терминал закрывается. В самой базе прописана защита от </a:t>
            </a:r>
            <a:r>
              <a:rPr lang="ru-RU" dirty="0" err="1" smtClean="0"/>
              <a:t>шифта</a:t>
            </a:r>
            <a:r>
              <a:rPr lang="ru-RU" dirty="0" smtClean="0"/>
              <a:t>, отключены все стандартные </a:t>
            </a:r>
            <a:r>
              <a:rPr lang="ru-RU" dirty="0" err="1" smtClean="0"/>
              <a:t>Access-овские</a:t>
            </a:r>
            <a:r>
              <a:rPr lang="ru-RU" dirty="0" smtClean="0"/>
              <a:t> меню и горячие клавиши, отключено окно базы. И ничего пользователь ни затереть, ни скопировать не может. Ни открыть напрямую таблицы, ни получить доступ к закрытым для него формам и отчетам. Ещё терминальный доступ называется, по-моему, удаленным рабочим столом.</a:t>
            </a:r>
            <a:br>
              <a:rPr lang="ru-RU" dirty="0" smtClean="0"/>
            </a:br>
            <a:r>
              <a:rPr lang="ru-RU" dirty="0" smtClean="0"/>
              <a:t>Недостатки этого способа - вся обработка данных ложится на сервер, зато в качестве клиентов можно использовать слабые машины.</a:t>
            </a:r>
          </a:p>
          <a:p>
            <a:pPr>
              <a:buNone/>
            </a:pPr>
            <a:endParaRPr lang="ru-RU"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Безопасность в </a:t>
            </a:r>
            <a:r>
              <a:rPr lang="ru-RU" dirty="0" err="1" smtClean="0"/>
              <a:t>Microsoft</a:t>
            </a:r>
            <a:r>
              <a:rPr lang="ru-RU" dirty="0" smtClean="0"/>
              <a:t> SQL </a:t>
            </a:r>
            <a:r>
              <a:rPr lang="ru-RU" dirty="0" err="1" smtClean="0"/>
              <a:t>Server</a:t>
            </a:r>
            <a:r>
              <a:rPr lang="ru-RU" dirty="0" smtClean="0"/>
              <a:t> 2005</a:t>
            </a:r>
            <a:endParaRPr lang="ru-RU" dirty="0"/>
          </a:p>
        </p:txBody>
      </p:sp>
      <p:sp>
        <p:nvSpPr>
          <p:cNvPr id="3" name="Содержимое 2"/>
          <p:cNvSpPr>
            <a:spLocks noGrp="1"/>
          </p:cNvSpPr>
          <p:nvPr>
            <p:ph idx="1"/>
          </p:nvPr>
        </p:nvSpPr>
        <p:spPr/>
        <p:txBody>
          <a:bodyPr>
            <a:normAutofit fontScale="55000" lnSpcReduction="20000"/>
          </a:bodyPr>
          <a:lstStyle/>
          <a:p>
            <a:pPr>
              <a:buNone/>
            </a:pPr>
            <a:r>
              <a:rPr lang="ru-RU" dirty="0" smtClean="0"/>
              <a:t>Авторизация и аутентификация</a:t>
            </a:r>
          </a:p>
          <a:p>
            <a:pPr>
              <a:buNone/>
            </a:pPr>
            <a:r>
              <a:rPr lang="ru-RU" dirty="0" smtClean="0"/>
              <a:t>Аутентификация — это процесс проверки права пользователя на доступ к тому или иному ресурсу, который чаще всего (хотя и не всегда) осуществляется с помощью ввода имени и пароля.</a:t>
            </a:r>
          </a:p>
          <a:p>
            <a:pPr>
              <a:buNone/>
            </a:pPr>
            <a:r>
              <a:rPr lang="ru-RU" dirty="0" smtClean="0"/>
              <a:t>Как и предыдущие версии, SQL </a:t>
            </a:r>
            <a:r>
              <a:rPr lang="ru-RU" dirty="0" err="1" smtClean="0"/>
              <a:t>Server</a:t>
            </a:r>
            <a:r>
              <a:rPr lang="ru-RU" dirty="0" smtClean="0"/>
              <a:t> 2005 поддерживает два режима аутентификации: аутентификация с помощью </a:t>
            </a:r>
            <a:r>
              <a:rPr lang="ru-RU" dirty="0" err="1" smtClean="0"/>
              <a:t>Windows</a:t>
            </a:r>
            <a:r>
              <a:rPr lang="ru-RU" dirty="0" smtClean="0"/>
              <a:t> и аутентификация с помощью SQL </a:t>
            </a:r>
            <a:r>
              <a:rPr lang="ru-RU" dirty="0" err="1" smtClean="0"/>
              <a:t>Server</a:t>
            </a:r>
            <a:r>
              <a:rPr lang="ru-RU" dirty="0" smtClean="0"/>
              <a:t>.</a:t>
            </a:r>
          </a:p>
          <a:p>
            <a:pPr>
              <a:buNone/>
            </a:pPr>
            <a:r>
              <a:rPr lang="ru-RU" dirty="0" smtClean="0"/>
              <a:t>Первый из режимов является рекомендуемым: именно он позволяет реализовать решение, основанное на однократной регистрации пользователя и на едином пароле доступа к различным приложениям (</a:t>
            </a:r>
            <a:r>
              <a:rPr lang="ru-RU" dirty="0" err="1" smtClean="0"/>
              <a:t>Single</a:t>
            </a:r>
            <a:r>
              <a:rPr lang="ru-RU" dirty="0" smtClean="0"/>
              <a:t> </a:t>
            </a:r>
            <a:r>
              <a:rPr lang="ru-RU" dirty="0" err="1" smtClean="0"/>
              <a:t>Sign-On</a:t>
            </a:r>
            <a:r>
              <a:rPr lang="ru-RU" dirty="0" smtClean="0"/>
              <a:t> </a:t>
            </a:r>
            <a:r>
              <a:rPr lang="ru-RU" dirty="0" err="1" smtClean="0"/>
              <a:t>solution</a:t>
            </a:r>
            <a:r>
              <a:rPr lang="ru-RU" dirty="0" smtClean="0"/>
              <a:t>, SSO), что упрощает работу пользователей, избавляя их от запоминания множества паролей и снижая риск хранения. Кроме того, данный режим позволяет использовать доступные администраторам </a:t>
            </a:r>
            <a:r>
              <a:rPr lang="ru-RU" dirty="0" err="1" smtClean="0"/>
              <a:t>Windows</a:t>
            </a:r>
            <a:r>
              <a:rPr lang="ru-RU" dirty="0" smtClean="0"/>
              <a:t> механизмы формирования групп, применения политик безопасности для доменов, таких как управление сложностью пароля и временем его существования, блокировка учетных записей, а также применение защищенных протоколов аутентификации с помощью шифрования паролей, например </a:t>
            </a:r>
            <a:r>
              <a:rPr lang="ru-RU" dirty="0" err="1" smtClean="0"/>
              <a:t>Kerberos</a:t>
            </a:r>
            <a:r>
              <a:rPr lang="ru-RU" dirty="0" smtClean="0"/>
              <a:t> или NT LAN </a:t>
            </a:r>
            <a:r>
              <a:rPr lang="ru-RU" dirty="0" err="1" smtClean="0"/>
              <a:t>Manager</a:t>
            </a:r>
            <a:r>
              <a:rPr lang="ru-RU" dirty="0" smtClean="0"/>
              <a:t> (NTLM).</a:t>
            </a:r>
          </a:p>
          <a:p>
            <a:pPr>
              <a:buNone/>
            </a:pPr>
            <a:endParaRPr lang="ru-RU"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p:spPr>
        <p:txBody>
          <a:bodyPr>
            <a:normAutofit fontScale="70000" lnSpcReduction="20000"/>
          </a:bodyPr>
          <a:lstStyle/>
          <a:p>
            <a:pPr>
              <a:buNone/>
            </a:pPr>
            <a:r>
              <a:rPr lang="ru-RU" dirty="0" smtClean="0"/>
              <a:t>Аутентификация с помощью SQL </a:t>
            </a:r>
            <a:r>
              <a:rPr lang="ru-RU" dirty="0" err="1" smtClean="0"/>
              <a:t>Server</a:t>
            </a:r>
            <a:r>
              <a:rPr lang="ru-RU" dirty="0" smtClean="0"/>
              <a:t> предназначена для клиентских приложений, функционирующих на платформах, отличных от </a:t>
            </a:r>
            <a:r>
              <a:rPr lang="ru-RU" dirty="0" err="1" smtClean="0"/>
              <a:t>Windows</a:t>
            </a:r>
            <a:r>
              <a:rPr lang="ru-RU" dirty="0" smtClean="0"/>
              <a:t>. Хотя этот способ и предпочитают многие разработчики приложений, он считается менее безопасным, однако в новой версии SQL </a:t>
            </a:r>
            <a:r>
              <a:rPr lang="ru-RU" dirty="0" err="1" smtClean="0"/>
              <a:t>Server</a:t>
            </a:r>
            <a:r>
              <a:rPr lang="ru-RU" dirty="0" smtClean="0"/>
              <a:t> данный способ аутентификации поддерживает шифрование с помощью сертификатов, сгенерированных сервером. Воспользоваться им можно, если клиентские приложения применяют новую версию MDAC (</a:t>
            </a:r>
            <a:r>
              <a:rPr lang="ru-RU" dirty="0" err="1" smtClean="0"/>
              <a:t>Microsoft</a:t>
            </a:r>
            <a:r>
              <a:rPr lang="ru-RU" dirty="0" smtClean="0"/>
              <a:t> </a:t>
            </a:r>
            <a:r>
              <a:rPr lang="ru-RU" dirty="0" err="1" smtClean="0"/>
              <a:t>Data</a:t>
            </a:r>
            <a:r>
              <a:rPr lang="ru-RU" dirty="0" smtClean="0"/>
              <a:t> </a:t>
            </a:r>
            <a:r>
              <a:rPr lang="ru-RU" dirty="0" err="1" smtClean="0"/>
              <a:t>Access</a:t>
            </a:r>
            <a:r>
              <a:rPr lang="ru-RU" dirty="0" smtClean="0"/>
              <a:t> </a:t>
            </a:r>
            <a:r>
              <a:rPr lang="ru-RU" dirty="0" err="1" smtClean="0"/>
              <a:t>Components</a:t>
            </a:r>
            <a:r>
              <a:rPr lang="ru-RU" dirty="0" smtClean="0"/>
              <a:t>) 2.8. Шифрование всех сообщений, которыми обмениваются клиент и сервер, также повышает надежность этого способа аутентификации.</a:t>
            </a:r>
          </a:p>
          <a:p>
            <a:pPr>
              <a:buNone/>
            </a:pPr>
            <a:r>
              <a:rPr lang="ru-RU" dirty="0" smtClean="0"/>
              <a:t>Для учетной записи SQL </a:t>
            </a:r>
            <a:r>
              <a:rPr lang="ru-RU" dirty="0" err="1" smtClean="0"/>
              <a:t>Server</a:t>
            </a:r>
            <a:r>
              <a:rPr lang="ru-RU" dirty="0" smtClean="0"/>
              <a:t> можно указать такие параметры команды CREATE/ALTER LOGIN, как необходимость сменить пароль при первом соединении с сервером, необходимость проверки срока действия пароля, необходимость применения локальной парольной политики </a:t>
            </a:r>
            <a:r>
              <a:rPr lang="ru-RU" dirty="0" err="1" smtClean="0"/>
              <a:t>Windows</a:t>
            </a:r>
            <a:r>
              <a:rPr lang="ru-RU" dirty="0" smtClean="0"/>
              <a:t> (рис. 1). Последние два параметра можно полноценно использовать, если SQL </a:t>
            </a:r>
            <a:r>
              <a:rPr lang="ru-RU" dirty="0" err="1" smtClean="0"/>
              <a:t>Server</a:t>
            </a:r>
            <a:r>
              <a:rPr lang="ru-RU" dirty="0" smtClean="0"/>
              <a:t> 2005 выполняется под управлением </a:t>
            </a:r>
            <a:r>
              <a:rPr lang="ru-RU" dirty="0" err="1" smtClean="0"/>
              <a:t>Windows</a:t>
            </a:r>
            <a:r>
              <a:rPr lang="ru-RU" dirty="0" smtClean="0"/>
              <a:t> </a:t>
            </a:r>
            <a:r>
              <a:rPr lang="ru-RU" dirty="0" err="1" smtClean="0"/>
              <a:t>Server</a:t>
            </a:r>
            <a:r>
              <a:rPr lang="ru-RU" dirty="0" smtClean="0"/>
              <a:t> 2003.</a:t>
            </a:r>
          </a:p>
          <a:p>
            <a:pPr>
              <a:buNone/>
            </a:pPr>
            <a:endParaRPr lang="ru-RU"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Установка правил поведения пароля пользователя</a:t>
            </a:r>
            <a:endParaRPr lang="ru-RU" dirty="0"/>
          </a:p>
        </p:txBody>
      </p:sp>
      <p:pic>
        <p:nvPicPr>
          <p:cNvPr id="1026" name="Picture 2" descr="Ð Ð¸Ñ. 1. Ð£ÑÑÐ°Ð½Ð¾Ð²ÐºÐ° Ð¿ÑÐ°Ð²Ð¸Ð» Ð¿Ð¾Ð²ÐµÐ´ÐµÐ½Ð¸Ñ Ð¿Ð°ÑÐ¾Ð»Ñ Ð¿Ð¾Ð»ÑÐ·Ð¾Ð²Ð°ÑÐµÐ»Ñ"/>
          <p:cNvPicPr>
            <a:picLocks noChangeAspect="1" noChangeArrowheads="1"/>
          </p:cNvPicPr>
          <p:nvPr/>
        </p:nvPicPr>
        <p:blipFill>
          <a:blip r:embed="rId2" cstate="print"/>
          <a:srcRect/>
          <a:stretch>
            <a:fillRect/>
          </a:stretch>
        </p:blipFill>
        <p:spPr bwMode="auto">
          <a:xfrm>
            <a:off x="1259632" y="1484784"/>
            <a:ext cx="6120680" cy="4998556"/>
          </a:xfrm>
          <a:prstGeom prst="rect">
            <a:avLst/>
          </a:prstGeom>
          <a:noFill/>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217443"/>
          </a:xfrm>
        </p:spPr>
        <p:txBody>
          <a:bodyPr>
            <a:normAutofit fontScale="85000" lnSpcReduction="10000"/>
          </a:bodyPr>
          <a:lstStyle/>
          <a:p>
            <a:r>
              <a:rPr lang="ru-RU" dirty="0" smtClean="0"/>
              <a:t>Наконец, теперь обязательно требуется непустой пароль пользователя </a:t>
            </a:r>
            <a:r>
              <a:rPr lang="ru-RU" dirty="0" err="1" smtClean="0"/>
              <a:t>sa</a:t>
            </a:r>
            <a:r>
              <a:rPr lang="ru-RU" dirty="0" smtClean="0"/>
              <a:t> — как ни банальна ошибка, связанная с сохранением пустого пароля, ее слишком часто совершают администраторы баз данных (и, понятно, используют разного рода злоумышленники).</a:t>
            </a:r>
          </a:p>
          <a:p>
            <a:r>
              <a:rPr lang="ru-RU" dirty="0" smtClean="0"/>
              <a:t>После аутентификации пользователя происходит процесс авторизации, то есть определения, к каким ресурсам данный пользователь имеет право доступа. Контроль доступа к ресурсам с помощью авторизации предполагает хранение подобных сведений в надежном источнике, причем, как правило, в зашифрованном виде.</a:t>
            </a:r>
          </a:p>
          <a:p>
            <a:pPr>
              <a:buNone/>
            </a:pPr>
            <a:endParaRPr lang="ru-RU"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Шифрование трафика и данных</a:t>
            </a:r>
            <a:endParaRPr lang="ru-RU" dirty="0"/>
          </a:p>
        </p:txBody>
      </p:sp>
      <p:sp>
        <p:nvSpPr>
          <p:cNvPr id="3" name="Содержимое 2"/>
          <p:cNvSpPr>
            <a:spLocks noGrp="1"/>
          </p:cNvSpPr>
          <p:nvPr>
            <p:ph idx="1"/>
          </p:nvPr>
        </p:nvSpPr>
        <p:spPr/>
        <p:txBody>
          <a:bodyPr>
            <a:normAutofit fontScale="47500" lnSpcReduction="20000"/>
          </a:bodyPr>
          <a:lstStyle/>
          <a:p>
            <a:pPr>
              <a:buNone/>
            </a:pPr>
            <a:r>
              <a:rPr lang="ru-RU" sz="3400" dirty="0" smtClean="0"/>
              <a:t>SQL </a:t>
            </a:r>
            <a:r>
              <a:rPr lang="ru-RU" sz="3400" dirty="0" err="1" smtClean="0"/>
              <a:t>Server</a:t>
            </a:r>
            <a:r>
              <a:rPr lang="ru-RU" sz="3400" dirty="0" smtClean="0"/>
              <a:t> 2005 содержит встроенные средства шифрования, цифровой подписи и верификации данных с помощью симметричных ключей (поддерживаются алгоритмы шифрования RC4, RC2, DES, AES) и асимметричных ключей (алгоритм RSA).</a:t>
            </a:r>
          </a:p>
          <a:p>
            <a:pPr>
              <a:buNone/>
            </a:pPr>
            <a:r>
              <a:rPr lang="ru-RU" sz="3400" dirty="0" smtClean="0"/>
              <a:t>Как уже было сказано, весь трафик между клиентом и сервером по умолчанию шифруется с применением протоколов IP </a:t>
            </a:r>
            <a:r>
              <a:rPr lang="ru-RU" sz="3400" dirty="0" err="1" smtClean="0"/>
              <a:t>Security</a:t>
            </a:r>
            <a:r>
              <a:rPr lang="ru-RU" sz="3400" dirty="0" smtClean="0"/>
              <a:t> (IP SEC) и </a:t>
            </a:r>
            <a:r>
              <a:rPr lang="ru-RU" sz="3400" dirty="0" err="1" smtClean="0"/>
              <a:t>Secure</a:t>
            </a:r>
            <a:r>
              <a:rPr lang="ru-RU" sz="3400" dirty="0" smtClean="0"/>
              <a:t> </a:t>
            </a:r>
            <a:r>
              <a:rPr lang="ru-RU" sz="3400" dirty="0" err="1" smtClean="0"/>
              <a:t>Sockets</a:t>
            </a:r>
            <a:r>
              <a:rPr lang="ru-RU" sz="3400" dirty="0" smtClean="0"/>
              <a:t> </a:t>
            </a:r>
            <a:r>
              <a:rPr lang="ru-RU" sz="3400" dirty="0" err="1" smtClean="0"/>
              <a:t>Layer</a:t>
            </a:r>
            <a:r>
              <a:rPr lang="ru-RU" sz="3400" dirty="0" smtClean="0"/>
              <a:t> (SSL), и подобная функциональность доступна во всех редакциях продукта. Протокол SSL поддерживается с помощью интеграции со службами </a:t>
            </a:r>
            <a:r>
              <a:rPr lang="ru-RU" sz="3400" dirty="0" err="1" smtClean="0"/>
              <a:t>Internet</a:t>
            </a:r>
            <a:r>
              <a:rPr lang="ru-RU" sz="3400" dirty="0" smtClean="0"/>
              <a:t> </a:t>
            </a:r>
            <a:r>
              <a:rPr lang="ru-RU" sz="3400" dirty="0" err="1" smtClean="0"/>
              <a:t>Information</a:t>
            </a:r>
            <a:r>
              <a:rPr lang="ru-RU" sz="3400" dirty="0" smtClean="0"/>
              <a:t> </a:t>
            </a:r>
            <a:r>
              <a:rPr lang="ru-RU" sz="3400" dirty="0" err="1" smtClean="0"/>
              <a:t>Services</a:t>
            </a:r>
            <a:r>
              <a:rPr lang="ru-RU" sz="3400" dirty="0" smtClean="0"/>
              <a:t> (IIS) или с помощью сервера сертификатов, поддерживающего стандарт X.509v3 и входящего в состав SQL </a:t>
            </a:r>
            <a:r>
              <a:rPr lang="ru-RU" sz="3400" dirty="0" err="1" smtClean="0"/>
              <a:t>Server</a:t>
            </a:r>
            <a:r>
              <a:rPr lang="ru-RU" sz="3400" dirty="0" smtClean="0"/>
              <a:t> 2005. Сгенерированные сертификаты не только используются для создания SSL-соединений — их применяет и SQL </a:t>
            </a:r>
            <a:r>
              <a:rPr lang="ru-RU" sz="3400" dirty="0" err="1" smtClean="0"/>
              <a:t>Service</a:t>
            </a:r>
            <a:r>
              <a:rPr lang="ru-RU" sz="3400" dirty="0" smtClean="0"/>
              <a:t> </a:t>
            </a:r>
            <a:r>
              <a:rPr lang="ru-RU" sz="3400" dirty="0" err="1" smtClean="0"/>
              <a:t>Broker</a:t>
            </a:r>
            <a:r>
              <a:rPr lang="ru-RU" sz="3400" dirty="0" smtClean="0"/>
              <a:t>.</a:t>
            </a:r>
          </a:p>
          <a:p>
            <a:pPr>
              <a:buNone/>
            </a:pPr>
            <a:r>
              <a:rPr lang="ru-RU" sz="3400" dirty="0" smtClean="0"/>
              <a:t>Отметим, что при необходимости можно определить политику безопасности, полностью запрещающую обмен незашифрованными данными между клиентом и сервером, что снижает риск утечки данных, полученных путем перехвата трафика.</a:t>
            </a:r>
          </a:p>
          <a:p>
            <a:pPr>
              <a:buNone/>
            </a:pPr>
            <a:r>
              <a:rPr lang="ru-RU" sz="3400" dirty="0" smtClean="0"/>
              <a:t>SQL </a:t>
            </a:r>
            <a:r>
              <a:rPr lang="ru-RU" sz="3400" dirty="0" err="1" smtClean="0"/>
              <a:t>Server</a:t>
            </a:r>
            <a:r>
              <a:rPr lang="ru-RU" sz="3400" dirty="0" smtClean="0"/>
              <a:t> 2005 также поддерживает шифрование самих хранимых данных, полностью интегрированное с инфраструктурой управления ключами. Для этого он содержит шесть встроенных функций: </a:t>
            </a:r>
            <a:r>
              <a:rPr lang="ru-RU" sz="3400" dirty="0" err="1" smtClean="0"/>
              <a:t>EncryptByCert</a:t>
            </a:r>
            <a:r>
              <a:rPr lang="ru-RU" sz="3400" dirty="0" smtClean="0"/>
              <a:t>, </a:t>
            </a:r>
            <a:r>
              <a:rPr lang="ru-RU" sz="3400" dirty="0" err="1" smtClean="0"/>
              <a:t>DecryptByCert</a:t>
            </a:r>
            <a:r>
              <a:rPr lang="ru-RU" sz="3400" dirty="0" smtClean="0"/>
              <a:t>, </a:t>
            </a:r>
            <a:r>
              <a:rPr lang="ru-RU" sz="3400" dirty="0" err="1" smtClean="0"/>
              <a:t>EncryptByKey</a:t>
            </a:r>
            <a:r>
              <a:rPr lang="ru-RU" sz="3400" dirty="0" smtClean="0"/>
              <a:t>, </a:t>
            </a:r>
            <a:r>
              <a:rPr lang="ru-RU" sz="3400" dirty="0" err="1" smtClean="0"/>
              <a:t>DecryptByKey</a:t>
            </a:r>
            <a:r>
              <a:rPr lang="ru-RU" sz="3400" dirty="0" smtClean="0"/>
              <a:t>, </a:t>
            </a:r>
            <a:r>
              <a:rPr lang="ru-RU" sz="3400" dirty="0" err="1" smtClean="0"/>
              <a:t>EncryptByAssym</a:t>
            </a:r>
            <a:r>
              <a:rPr lang="ru-RU" sz="3400" dirty="0" smtClean="0"/>
              <a:t> и </a:t>
            </a:r>
            <a:r>
              <a:rPr lang="ru-RU" sz="3400" dirty="0" err="1" smtClean="0"/>
              <a:t>DecryptByAssym</a:t>
            </a:r>
            <a:r>
              <a:rPr lang="ru-RU" sz="3400" dirty="0" smtClean="0"/>
              <a:t>, позволяющих использовать шифрование с помощью сертификата, симметричного и асимметричного ключей в коде </a:t>
            </a:r>
            <a:r>
              <a:rPr lang="ru-RU" sz="3400" dirty="0" err="1" smtClean="0"/>
              <a:t>Transact-SQL</a:t>
            </a:r>
            <a:r>
              <a:rPr lang="ru-RU" sz="3400" dirty="0" smtClean="0"/>
              <a:t>.</a:t>
            </a:r>
          </a:p>
          <a:p>
            <a:pPr>
              <a:buNone/>
            </a:pPr>
            <a:endParaRPr lang="ru-RU"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Изоляция учетных записей от объектов базы данных</a:t>
            </a:r>
            <a:endParaRPr lang="ru-RU" dirty="0"/>
          </a:p>
        </p:txBody>
      </p:sp>
      <p:sp>
        <p:nvSpPr>
          <p:cNvPr id="3" name="Содержимое 2"/>
          <p:cNvSpPr>
            <a:spLocks noGrp="1"/>
          </p:cNvSpPr>
          <p:nvPr>
            <p:ph idx="1"/>
          </p:nvPr>
        </p:nvSpPr>
        <p:spPr/>
        <p:txBody>
          <a:bodyPr>
            <a:normAutofit fontScale="55000" lnSpcReduction="20000"/>
          </a:bodyPr>
          <a:lstStyle/>
          <a:p>
            <a:pPr>
              <a:buNone/>
            </a:pPr>
            <a:r>
              <a:rPr lang="ru-RU" dirty="0" smtClean="0"/>
              <a:t> большинстве современных серверных СУБД у каждого объекта базы данных имеется пользователь-владелец, который может предоставлять другим пользователям права доступа к объектам базы данных. Набор объектов, принадлежащих одному и тому же пользователю, называется схемой. При этом для серверных СУБД сегодня стандартным является механизм ролей  — наборов прав доступа к объектам базы данных, присваиваемых в совокупности тому или иному пользователю. Данный способ владения объектами создавал определенные неудобства администраторам и разработчикам приложений: с одной стороны, после увольнения сотрудника, создавшего объекты, используемые многими пользователями, при удалении соответствующей учетной записи приходилось вносить изменения в серверный код (а нередко и в код клиентского приложения), а с другой — далеко не всем пользователям нужны собственные схемы. Зная о потенциальных проблемах сопровождения схем и учетных записей, многие заказчики решений, использующих базы данных, стали в последнее время настаивать на «наколенных» (не побоимся этого слова!) реализациях способов управления учетными записями пользователей, вплоть до хранения их имен и паролей в обычных таблицах, что резко повышало угрозу несанкционированного доступа к данным и приложениям.</a:t>
            </a:r>
            <a:endParaRPr lang="ru-RU"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normAutofit fontScale="85000" lnSpcReduction="10000"/>
          </a:bodyPr>
          <a:lstStyle/>
          <a:p>
            <a:pPr>
              <a:buNone/>
            </a:pPr>
            <a:r>
              <a:rPr lang="ru-RU" dirty="0" smtClean="0"/>
              <a:t>В SQL </a:t>
            </a:r>
            <a:r>
              <a:rPr lang="ru-RU" dirty="0" err="1" smtClean="0"/>
              <a:t>Server</a:t>
            </a:r>
            <a:r>
              <a:rPr lang="ru-RU" dirty="0" smtClean="0"/>
              <a:t> 2005 концепция ролей расширена — эта СУБД позволяет полностью отделить пользователя от схем и объектов базы данных. Теперь объекты базы данных принадлежат не пользователю, а схеме, не имеющей отношения к учетной записи пользователя (рис. 2), тогда как пользователь может быть ассоциирован со схемой. Таким образом, схема становится не более чем механизмом группировки объектов в соответствии с решаемой задачей, упрощающим предоставление пользователям и ролям прав на доступ к объектам. Кроме того, подобный механизм упрощает разрешение имен и позволяет хранить объекты общего пользования в схеме, не имеющей никакого отношения к административным привилегиям.</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8229600" cy="1612776"/>
          </a:xfrm>
        </p:spPr>
        <p:txBody>
          <a:bodyPr>
            <a:normAutofit lnSpcReduction="10000"/>
          </a:bodyPr>
          <a:lstStyle/>
          <a:p>
            <a:pPr marL="0" indent="0">
              <a:buNone/>
            </a:pPr>
            <a:r>
              <a:rPr lang="ru-RU" dirty="0"/>
              <a:t>Точку с запятой в конце последней строки </a:t>
            </a:r>
            <a:endParaRPr lang="ru-RU" dirty="0" smtClean="0"/>
          </a:p>
          <a:p>
            <a:pPr marL="0" indent="0">
              <a:buNone/>
            </a:pPr>
            <a:r>
              <a:rPr lang="en-US" dirty="0" smtClean="0"/>
              <a:t>MS </a:t>
            </a:r>
            <a:r>
              <a:rPr lang="en-US" dirty="0"/>
              <a:t>Access</a:t>
            </a:r>
            <a:r>
              <a:rPr lang="ru-RU" dirty="0"/>
              <a:t> добавит сам. </a:t>
            </a:r>
            <a:r>
              <a:rPr lang="ru-RU" dirty="0" smtClean="0"/>
              <a:t>Запустив запрос на выполнение, мы увидим</a:t>
            </a:r>
          </a:p>
          <a:p>
            <a:pPr marL="0" indent="0">
              <a:buNone/>
            </a:pPr>
            <a:endParaRPr lang="ru-RU" dirty="0"/>
          </a:p>
        </p:txBody>
      </p:sp>
      <p:pic>
        <p:nvPicPr>
          <p:cNvPr id="4" name="Рисунок 3"/>
          <p:cNvPicPr>
            <a:picLocks noChangeAspect="1"/>
          </p:cNvPicPr>
          <p:nvPr/>
        </p:nvPicPr>
        <p:blipFill>
          <a:blip r:embed="rId2" cstate="print"/>
          <a:stretch>
            <a:fillRect/>
          </a:stretch>
        </p:blipFill>
        <p:spPr>
          <a:xfrm>
            <a:off x="1084483" y="2230016"/>
            <a:ext cx="6367837" cy="2883984"/>
          </a:xfrm>
          <a:prstGeom prst="rect">
            <a:avLst/>
          </a:prstGeom>
        </p:spPr>
      </p:pic>
      <p:sp>
        <p:nvSpPr>
          <p:cNvPr id="5" name="TextBox 4"/>
          <p:cNvSpPr txBox="1"/>
          <p:nvPr/>
        </p:nvSpPr>
        <p:spPr>
          <a:xfrm>
            <a:off x="611560" y="5589240"/>
            <a:ext cx="7272808" cy="923330"/>
          </a:xfrm>
          <a:prstGeom prst="rect">
            <a:avLst/>
          </a:prstGeom>
          <a:noFill/>
        </p:spPr>
        <p:txBody>
          <a:bodyPr wrap="square" rtlCol="0">
            <a:spAutoFit/>
          </a:bodyPr>
          <a:lstStyle/>
          <a:p>
            <a:r>
              <a:rPr lang="ru-RU" dirty="0"/>
              <a:t>В запрос попали все улицы (1032 записи) из таблицы </a:t>
            </a:r>
            <a:r>
              <a:rPr lang="en-US" dirty="0" err="1"/>
              <a:t>tblStreet</a:t>
            </a:r>
            <a:r>
              <a:rPr lang="ru-RU" dirty="0"/>
              <a:t>. В предложении </a:t>
            </a:r>
            <a:r>
              <a:rPr lang="en-US" dirty="0"/>
              <a:t>SELECT</a:t>
            </a:r>
            <a:r>
              <a:rPr lang="ru-RU" dirty="0"/>
              <a:t> для выборки всех столбцов таблицы можно использовать звездочку (*). </a:t>
            </a:r>
          </a:p>
        </p:txBody>
      </p:sp>
    </p:spTree>
    <p:extLst>
      <p:ext uri="{BB962C8B-B14F-4D97-AF65-F5344CB8AC3E}">
        <p14:creationId xmlns:p14="http://schemas.microsoft.com/office/powerpoint/2010/main" xmlns="" val="171448226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 Установка прав для схем данных</a:t>
            </a:r>
            <a:endParaRPr lang="ru-RU" dirty="0"/>
          </a:p>
        </p:txBody>
      </p:sp>
      <p:pic>
        <p:nvPicPr>
          <p:cNvPr id="146434" name="Picture 2" descr="Ð Ð¸Ñ. 2. Ð£ÑÑÐ°Ð½Ð¾Ð²ÐºÐ° Ð¿ÑÐ°Ð² Ð´Ð»Ñ ÑÑÐµÐ¼ Ð´Ð°Ð½Ð½ÑÑ"/>
          <p:cNvPicPr>
            <a:picLocks noChangeAspect="1" noChangeArrowheads="1"/>
          </p:cNvPicPr>
          <p:nvPr/>
        </p:nvPicPr>
        <p:blipFill>
          <a:blip r:embed="rId2" cstate="print"/>
          <a:srcRect/>
          <a:stretch>
            <a:fillRect/>
          </a:stretch>
        </p:blipFill>
        <p:spPr bwMode="auto">
          <a:xfrm>
            <a:off x="1403648" y="1484784"/>
            <a:ext cx="5715000" cy="4667251"/>
          </a:xfrm>
          <a:prstGeom prst="rect">
            <a:avLst/>
          </a:prstGeom>
          <a:noFill/>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Выполнение кода с минимальными привилегиями</a:t>
            </a:r>
            <a:endParaRPr lang="ru-RU" dirty="0"/>
          </a:p>
        </p:txBody>
      </p:sp>
      <p:sp>
        <p:nvSpPr>
          <p:cNvPr id="3" name="Содержимое 2"/>
          <p:cNvSpPr>
            <a:spLocks noGrp="1"/>
          </p:cNvSpPr>
          <p:nvPr>
            <p:ph idx="1"/>
          </p:nvPr>
        </p:nvSpPr>
        <p:spPr/>
        <p:txBody>
          <a:bodyPr>
            <a:normAutofit fontScale="47500" lnSpcReduction="20000"/>
          </a:bodyPr>
          <a:lstStyle/>
          <a:p>
            <a:pPr>
              <a:buNone/>
            </a:pPr>
            <a:r>
              <a:rPr lang="ru-RU" sz="3400" dirty="0" smtClean="0"/>
              <a:t>Одним из базовых принципов создания безопасных приложений является принцип предоставления минимальных привилегий, необходимых для решения поставленной задачи. Этот принцип реализован в более строгих, по сравнению с предыдущими версиями, настройках по умолчанию. Так, в новой версии SQL </a:t>
            </a:r>
            <a:r>
              <a:rPr lang="ru-RU" sz="3400" dirty="0" err="1" smtClean="0"/>
              <a:t>Server</a:t>
            </a:r>
            <a:r>
              <a:rPr lang="ru-RU" sz="3400" dirty="0" smtClean="0"/>
              <a:t> по умолчанию отключено значительное количество функций, например применение </a:t>
            </a:r>
            <a:r>
              <a:rPr lang="ru-RU" sz="3400" dirty="0" err="1" smtClean="0"/>
              <a:t>Microsoft</a:t>
            </a:r>
            <a:r>
              <a:rPr lang="ru-RU" sz="3400" dirty="0" smtClean="0"/>
              <a:t> .NET </a:t>
            </a:r>
            <a:r>
              <a:rPr lang="ru-RU" sz="3400" dirty="0" err="1" smtClean="0"/>
              <a:t>Framework</a:t>
            </a:r>
            <a:r>
              <a:rPr lang="ru-RU" sz="3400" dirty="0" smtClean="0"/>
              <a:t> в ядре СУБД, функции SQL </a:t>
            </a:r>
            <a:r>
              <a:rPr lang="ru-RU" sz="3400" dirty="0" err="1" smtClean="0"/>
              <a:t>Service</a:t>
            </a:r>
            <a:r>
              <a:rPr lang="ru-RU" sz="3400" dirty="0" smtClean="0"/>
              <a:t> </a:t>
            </a:r>
            <a:r>
              <a:rPr lang="ru-RU" sz="3400" dirty="0" err="1" smtClean="0"/>
              <a:t>Broker</a:t>
            </a:r>
            <a:r>
              <a:rPr lang="ru-RU" sz="3400" dirty="0" smtClean="0"/>
              <a:t> </a:t>
            </a:r>
            <a:r>
              <a:rPr lang="ru-RU" sz="3400" dirty="0" err="1" smtClean="0"/>
              <a:t>Network</a:t>
            </a:r>
            <a:r>
              <a:rPr lang="ru-RU" sz="3400" dirty="0" smtClean="0"/>
              <a:t> </a:t>
            </a:r>
            <a:r>
              <a:rPr lang="ru-RU" sz="3400" dirty="0" err="1" smtClean="0"/>
              <a:t>Connectivity</a:t>
            </a:r>
            <a:r>
              <a:rPr lang="ru-RU" sz="3400" dirty="0" smtClean="0"/>
              <a:t>, доступ к аналитическим службам с помощью протокола HTTP. Такие службы, как SQL </a:t>
            </a:r>
            <a:r>
              <a:rPr lang="ru-RU" sz="3400" dirty="0" err="1" smtClean="0"/>
              <a:t>Server</a:t>
            </a:r>
            <a:r>
              <a:rPr lang="ru-RU" sz="3400" dirty="0" smtClean="0"/>
              <a:t> </a:t>
            </a:r>
            <a:r>
              <a:rPr lang="ru-RU" sz="3400" dirty="0" err="1" smtClean="0"/>
              <a:t>Agent</a:t>
            </a:r>
            <a:r>
              <a:rPr lang="ru-RU" sz="3400" dirty="0" smtClean="0"/>
              <a:t>, </a:t>
            </a:r>
            <a:r>
              <a:rPr lang="ru-RU" sz="3400" dirty="0" err="1" smtClean="0"/>
              <a:t>Data</a:t>
            </a:r>
            <a:r>
              <a:rPr lang="ru-RU" sz="3400" dirty="0" smtClean="0"/>
              <a:t> </a:t>
            </a:r>
            <a:r>
              <a:rPr lang="ru-RU" sz="3400" dirty="0" err="1" smtClean="0"/>
              <a:t>Transformation</a:t>
            </a:r>
            <a:r>
              <a:rPr lang="ru-RU" sz="3400" dirty="0" smtClean="0"/>
              <a:t> </a:t>
            </a:r>
            <a:r>
              <a:rPr lang="ru-RU" sz="3400" dirty="0" err="1" smtClean="0"/>
              <a:t>Services</a:t>
            </a:r>
            <a:r>
              <a:rPr lang="ru-RU" sz="3400" dirty="0" smtClean="0"/>
              <a:t>, средства полнотекстового поиска, после установки сервера находятся в режиме ручного запуска.</a:t>
            </a:r>
          </a:p>
          <a:p>
            <a:pPr>
              <a:buNone/>
            </a:pPr>
            <a:r>
              <a:rPr lang="ru-RU" sz="3400" dirty="0" smtClean="0"/>
              <a:t>Еще одна новация SQL </a:t>
            </a:r>
            <a:r>
              <a:rPr lang="ru-RU" sz="3400" dirty="0" err="1" smtClean="0"/>
              <a:t>Server</a:t>
            </a:r>
            <a:r>
              <a:rPr lang="ru-RU" sz="3400" dirty="0" smtClean="0"/>
              <a:t> 2005, реализующая принцип минимальных привилегий, позволяет выполнять хранимые процедуры и функции, определяемые пользователем, с правами другого пользователя — для этой цели имеется оператор EXECUTE AS. К тому же SQL </a:t>
            </a:r>
            <a:r>
              <a:rPr lang="ru-RU" sz="3400" dirty="0" err="1" smtClean="0"/>
              <a:t>Server</a:t>
            </a:r>
            <a:r>
              <a:rPr lang="ru-RU" sz="3400" dirty="0" smtClean="0"/>
              <a:t> 2005 позволяет указать контекст безопасности, в котором будут выполняться те или иные операторы программного модуля, то есть учетной записи, используемой при проверке разрешений на объекты, на которые ссылается процедура или функция (например, учетной записи пользователя, вызвавшего процедуру, или учетной записи пользователя, создавшего процедуру, или другой учетной записи).</a:t>
            </a:r>
          </a:p>
          <a:p>
            <a:pPr>
              <a:buNone/>
            </a:pPr>
            <a:endParaRPr lang="ru-RU"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fontScale="70000" lnSpcReduction="20000"/>
          </a:bodyPr>
          <a:lstStyle/>
          <a:p>
            <a:r>
              <a:rPr lang="ru-RU" dirty="0" smtClean="0"/>
              <a:t>Данная функциональность может применяться в качестве средства обеспечения безопасного управления правами пользователей. Например, решение такой часто встречающейся задачи, как предоставление доступа к процедуре без предоставления доступа к той таблице, которую использует данная процедура, решается с помощью EXECUTE AS без необходимости предоставления пользователям процедуры дополнительных привилегий.</a:t>
            </a:r>
          </a:p>
          <a:p>
            <a:r>
              <a:rPr lang="ru-RU" dirty="0" smtClean="0"/>
              <a:t>Выполнение .NET-кода в ядре СУБД требует при загрузке сборки указания одного из трех уровней безопасности: SAFE (доступ ко внешним ресурсам не допускается), EXTERNAL_ACCESS (доступ к файлам, сетевым ресурсам, реестру, переменным окружения) или UNSAFE (доступ ко всем ресурсам, в том числе к неуправляемому коду). Если сборка в процессе работы выйдет за указанные при ее загрузке параметры безопасности, то </a:t>
            </a:r>
            <a:r>
              <a:rPr lang="ru-RU" dirty="0" err="1" smtClean="0"/>
              <a:t>Common</a:t>
            </a:r>
            <a:r>
              <a:rPr lang="ru-RU" dirty="0" smtClean="0"/>
              <a:t> </a:t>
            </a:r>
            <a:r>
              <a:rPr lang="ru-RU" dirty="0" err="1" smtClean="0"/>
              <a:t>Language</a:t>
            </a:r>
            <a:r>
              <a:rPr lang="ru-RU" dirty="0" smtClean="0"/>
              <a:t> </a:t>
            </a:r>
            <a:r>
              <a:rPr lang="ru-RU" dirty="0" err="1" smtClean="0"/>
              <a:t>Runtime</a:t>
            </a:r>
            <a:r>
              <a:rPr lang="ru-RU" dirty="0" smtClean="0"/>
              <a:t> сгенерирует исключение и выполнение кода сборки прекратится.</a:t>
            </a:r>
          </a:p>
          <a:p>
            <a:pPr>
              <a:buNone/>
            </a:pPr>
            <a:endParaRPr lang="ru-RU"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Аудит</a:t>
            </a:r>
            <a:endParaRPr lang="ru-RU" dirty="0"/>
          </a:p>
        </p:txBody>
      </p:sp>
      <p:sp>
        <p:nvSpPr>
          <p:cNvPr id="3" name="Содержимое 2"/>
          <p:cNvSpPr>
            <a:spLocks noGrp="1"/>
          </p:cNvSpPr>
          <p:nvPr>
            <p:ph idx="1"/>
          </p:nvPr>
        </p:nvSpPr>
        <p:spPr/>
        <p:txBody>
          <a:bodyPr>
            <a:normAutofit fontScale="85000" lnSpcReduction="10000"/>
          </a:bodyPr>
          <a:lstStyle/>
          <a:p>
            <a:pPr>
              <a:buNone/>
            </a:pPr>
            <a:r>
              <a:rPr lang="ru-RU" dirty="0" smtClean="0"/>
              <a:t>Аудит — довольно распространенный способ выявления некорректных или неавторизованных действий пользователей, особенно тех, кто имеет избыточные привилегии.</a:t>
            </a:r>
          </a:p>
          <a:p>
            <a:pPr>
              <a:buNone/>
            </a:pPr>
            <a:r>
              <a:rPr lang="ru-RU" dirty="0" smtClean="0"/>
              <a:t>SQL </a:t>
            </a:r>
            <a:r>
              <a:rPr lang="ru-RU" dirty="0" err="1" smtClean="0"/>
              <a:t>Server</a:t>
            </a:r>
            <a:r>
              <a:rPr lang="ru-RU" dirty="0" smtClean="0"/>
              <a:t> 2005 поддерживает несколько способов поддержки аудита (рис. 3). В частности, можно использовать </a:t>
            </a:r>
            <a:r>
              <a:rPr lang="ru-RU" dirty="0" err="1" smtClean="0"/>
              <a:t>Windows</a:t>
            </a:r>
            <a:r>
              <a:rPr lang="ru-RU" dirty="0" smtClean="0"/>
              <a:t> </a:t>
            </a:r>
            <a:r>
              <a:rPr lang="ru-RU" dirty="0" err="1" smtClean="0"/>
              <a:t>Security</a:t>
            </a:r>
            <a:r>
              <a:rPr lang="ru-RU" dirty="0" smtClean="0"/>
              <a:t> </a:t>
            </a:r>
            <a:r>
              <a:rPr lang="ru-RU" dirty="0" err="1" smtClean="0"/>
              <a:t>EventLog</a:t>
            </a:r>
            <a:r>
              <a:rPr lang="ru-RU" dirty="0" smtClean="0"/>
              <a:t> (механизм отслеживания обращений к объектам, применения прав, попыток аутентификации) и SQL </a:t>
            </a:r>
            <a:r>
              <a:rPr lang="ru-RU" dirty="0" err="1" smtClean="0"/>
              <a:t>Profiler</a:t>
            </a:r>
            <a:r>
              <a:rPr lang="ru-RU" dirty="0" smtClean="0"/>
              <a:t> (средство осуществления детального аудита попыток доступа к объектам БД).</a:t>
            </a:r>
          </a:p>
          <a:p>
            <a:pPr>
              <a:buNone/>
            </a:pPr>
            <a:endParaRPr lang="ru-RU"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Выбор событий базы данных для аудита</a:t>
            </a:r>
            <a:endParaRPr lang="ru-RU" dirty="0"/>
          </a:p>
        </p:txBody>
      </p:sp>
      <p:pic>
        <p:nvPicPr>
          <p:cNvPr id="151554" name="Picture 2" descr="Ð Ð¸Ñ. 3. ÐÑÐ±Ð¾Ñ ÑÐ¾Ð±ÑÑÐ¸Ð¹ Ð±Ð°Ð·Ñ Ð´Ð°Ð½Ð½ÑÑ Ð´Ð»Ñ Ð°ÑÐ´Ð¸ÑÐ°"/>
          <p:cNvPicPr>
            <a:picLocks noChangeAspect="1" noChangeArrowheads="1"/>
          </p:cNvPicPr>
          <p:nvPr/>
        </p:nvPicPr>
        <p:blipFill>
          <a:blip r:embed="rId2" cstate="print"/>
          <a:srcRect/>
          <a:stretch>
            <a:fillRect/>
          </a:stretch>
        </p:blipFill>
        <p:spPr bwMode="auto">
          <a:xfrm>
            <a:off x="1547663" y="1556792"/>
            <a:ext cx="6436833" cy="4752528"/>
          </a:xfrm>
          <a:prstGeom prst="rect">
            <a:avLst/>
          </a:prstGeom>
          <a:noFill/>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Для осуществления аудита полезным может оказаться еще один новый механизм, появившийся в SQL </a:t>
            </a:r>
            <a:r>
              <a:rPr lang="ru-RU" dirty="0" err="1" smtClean="0"/>
              <a:t>Server</a:t>
            </a:r>
            <a:r>
              <a:rPr lang="ru-RU" dirty="0" smtClean="0"/>
              <a:t> 2005,  — это триггеры, связанные с изменением метаданных (DDL-триггеры). Создание таких триггеров позволяет отслеживать попытки изменения метаданных пользователями или полностью запрещать их.</a:t>
            </a:r>
            <a:endParaRPr lang="ru-RU"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ormAutofit fontScale="70000" lnSpcReduction="20000"/>
          </a:bodyPr>
          <a:lstStyle/>
          <a:p>
            <a:r>
              <a:rPr lang="ru-RU" dirty="0" smtClean="0"/>
              <a:t>Сокрытие метаданных</a:t>
            </a:r>
          </a:p>
          <a:p>
            <a:r>
              <a:rPr lang="ru-RU" dirty="0" smtClean="0"/>
              <a:t>В SQL </a:t>
            </a:r>
            <a:r>
              <a:rPr lang="ru-RU" dirty="0" err="1" smtClean="0"/>
              <a:t>Server</a:t>
            </a:r>
            <a:r>
              <a:rPr lang="ru-RU" dirty="0" smtClean="0"/>
              <a:t> 2005 </a:t>
            </a:r>
            <a:r>
              <a:rPr lang="ru-RU" dirty="0" err="1" smtClean="0"/>
              <a:t>cистемные</a:t>
            </a:r>
            <a:r>
              <a:rPr lang="ru-RU" dirty="0" smtClean="0"/>
              <a:t> объекты находятся в скрытой базе </a:t>
            </a:r>
            <a:r>
              <a:rPr lang="ru-RU" dirty="0" err="1" smtClean="0"/>
              <a:t>mssqlsystemresource</a:t>
            </a:r>
            <a:r>
              <a:rPr lang="ru-RU" dirty="0" smtClean="0"/>
              <a:t>, а пользователям доступны представления </a:t>
            </a:r>
            <a:r>
              <a:rPr lang="ru-RU" dirty="0" err="1" smtClean="0"/>
              <a:t>Catalog</a:t>
            </a:r>
            <a:r>
              <a:rPr lang="ru-RU" dirty="0" smtClean="0"/>
              <a:t> </a:t>
            </a:r>
            <a:r>
              <a:rPr lang="ru-RU" dirty="0" err="1" smtClean="0"/>
              <a:t>Views</a:t>
            </a:r>
            <a:r>
              <a:rPr lang="ru-RU" dirty="0" smtClean="0"/>
              <a:t> для обращения к системным таблицам, причем данные из этих представлений фильтруются в зависимости от того, кто делает запрос. Имеется и специальное разрешение VIEW DEFINITION, позволяющее обойти сокрытие метаданных всей БД, схемы или конкретного объекта.</a:t>
            </a:r>
          </a:p>
          <a:p>
            <a:r>
              <a:rPr lang="ru-RU" dirty="0" smtClean="0"/>
              <a:t>Последующие обновления средств безопасности</a:t>
            </a:r>
          </a:p>
          <a:p>
            <a:r>
              <a:rPr lang="ru-RU" dirty="0" smtClean="0"/>
              <a:t>При создании современных СУБД, равно как и многих других продуктов, производители обычно планируют, что с появлением новых угроз средства безопасности продуктов придется обновлять. Обновления безопасности SQL </a:t>
            </a:r>
            <a:r>
              <a:rPr lang="ru-RU" dirty="0" err="1" smtClean="0"/>
              <a:t>Server</a:t>
            </a:r>
            <a:r>
              <a:rPr lang="ru-RU" dirty="0" smtClean="0"/>
              <a:t> найти и установить несложно, а если выбрать соответствующую опцию, то эти обновления будут загружаться с сайта производителя и устанавливаться автоматически.</a:t>
            </a:r>
          </a:p>
          <a:p>
            <a:pPr>
              <a:buNone/>
            </a:pPr>
            <a:endParaRPr lang="ru-RU"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a:bodyPr>
          <a:lstStyle/>
          <a:p>
            <a:pPr>
              <a:buNone/>
            </a:pPr>
            <a:r>
              <a:rPr lang="ru-RU" dirty="0" smtClean="0"/>
              <a:t>Сравнение с другими СУБД</a:t>
            </a:r>
          </a:p>
          <a:p>
            <a:pPr>
              <a:buNone/>
            </a:pPr>
            <a:r>
              <a:rPr lang="ru-RU" dirty="0" smtClean="0"/>
              <a:t>Конечно, SQL </a:t>
            </a:r>
            <a:r>
              <a:rPr lang="ru-RU" dirty="0" err="1" smtClean="0"/>
              <a:t>Server</a:t>
            </a:r>
            <a:r>
              <a:rPr lang="ru-RU" dirty="0" smtClean="0"/>
              <a:t> — не единственная хорошая серверная СУБД на рынке программного обеспечения. Так, СУБД масштаба предприятия выпускают IBM, </a:t>
            </a:r>
            <a:r>
              <a:rPr lang="ru-RU" dirty="0" err="1" smtClean="0"/>
              <a:t>Oracle</a:t>
            </a:r>
            <a:r>
              <a:rPr lang="ru-RU" dirty="0" smtClean="0"/>
              <a:t>, </a:t>
            </a:r>
            <a:r>
              <a:rPr lang="ru-RU" dirty="0" err="1" smtClean="0"/>
              <a:t>Sybase</a:t>
            </a:r>
            <a:r>
              <a:rPr lang="ru-RU" dirty="0" smtClean="0"/>
              <a:t>. Средства обеспечения безопасности в SQL </a:t>
            </a:r>
            <a:r>
              <a:rPr lang="ru-RU" dirty="0" err="1" smtClean="0"/>
              <a:t>Server</a:t>
            </a:r>
            <a:r>
              <a:rPr lang="ru-RU" dirty="0" smtClean="0"/>
              <a:t> 2005 тоже не уникальны, что иллюстрируется таблицей, в которой представлено наличие средств обеспечения безопасности в SQL </a:t>
            </a:r>
            <a:r>
              <a:rPr lang="ru-RU" dirty="0" err="1" smtClean="0"/>
              <a:t>Server</a:t>
            </a:r>
            <a:r>
              <a:rPr lang="ru-RU" dirty="0" smtClean="0"/>
              <a:t> 2005 и в различных редакциях </a:t>
            </a:r>
            <a:r>
              <a:rPr lang="ru-RU" dirty="0" err="1" smtClean="0"/>
              <a:t>Oracle</a:t>
            </a:r>
            <a:r>
              <a:rPr lang="ru-RU" dirty="0" smtClean="0"/>
              <a:t> 10g.</a:t>
            </a:r>
          </a:p>
          <a:p>
            <a:pPr>
              <a:buNone/>
            </a:pPr>
            <a:endParaRPr lang="ru-RU"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Средства обеспечения безопасности </a:t>
            </a:r>
            <a:r>
              <a:rPr lang="ru-RU" i="1" dirty="0" err="1" smtClean="0"/>
              <a:t>Oracle</a:t>
            </a:r>
            <a:r>
              <a:rPr lang="ru-RU" i="1" dirty="0" smtClean="0"/>
              <a:t> и SQL </a:t>
            </a:r>
            <a:r>
              <a:rPr lang="ru-RU" i="1" dirty="0" err="1" smtClean="0"/>
              <a:t>Server</a:t>
            </a:r>
            <a:endParaRPr lang="ru-RU" dirty="0"/>
          </a:p>
        </p:txBody>
      </p:sp>
      <p:pic>
        <p:nvPicPr>
          <p:cNvPr id="155650" name="Picture 2" descr="Ð¡ÑÐµÐ´ÑÑÐ²Ð° Ð¾Ð±ÐµÑÐ¿ÐµÑÐµÐ½Ð¸Ñ Ð±ÐµÐ·Ð¾Ð¿Ð°ÑÐ½Ð¾ÑÑÐ¸ Oracle Ð¸ SQL Server"/>
          <p:cNvPicPr>
            <a:picLocks noChangeAspect="1" noChangeArrowheads="1"/>
          </p:cNvPicPr>
          <p:nvPr/>
        </p:nvPicPr>
        <p:blipFill>
          <a:blip r:embed="rId2" cstate="print"/>
          <a:srcRect/>
          <a:stretch>
            <a:fillRect/>
          </a:stretch>
        </p:blipFill>
        <p:spPr bwMode="auto">
          <a:xfrm>
            <a:off x="539552" y="1844824"/>
            <a:ext cx="7751027" cy="3888432"/>
          </a:xfrm>
          <a:prstGeom prst="rect">
            <a:avLst/>
          </a:prstGeom>
          <a:noFill/>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217443"/>
          </a:xfrm>
        </p:spPr>
        <p:txBody>
          <a:bodyPr>
            <a:normAutofit fontScale="92500" lnSpcReduction="10000"/>
          </a:bodyPr>
          <a:lstStyle/>
          <a:p>
            <a:pPr>
              <a:buNone/>
            </a:pPr>
            <a:r>
              <a:rPr lang="ru-RU" dirty="0" smtClean="0"/>
              <a:t>Отметим, однако, что перечисленные механизмы безопасности и средства их администрирования доступны во всех редакциях SQL </a:t>
            </a:r>
            <a:r>
              <a:rPr lang="ru-RU" dirty="0" err="1" smtClean="0"/>
              <a:t>Server</a:t>
            </a:r>
            <a:r>
              <a:rPr lang="ru-RU" dirty="0" smtClean="0"/>
              <a:t> 2005, включая бесплатную редакцию </a:t>
            </a:r>
            <a:r>
              <a:rPr lang="ru-RU" dirty="0" err="1" smtClean="0"/>
              <a:t>Express</a:t>
            </a:r>
            <a:r>
              <a:rPr lang="ru-RU" dirty="0" smtClean="0"/>
              <a:t> </a:t>
            </a:r>
            <a:r>
              <a:rPr lang="ru-RU" dirty="0" err="1" smtClean="0"/>
              <a:t>Edition</a:t>
            </a:r>
            <a:r>
              <a:rPr lang="ru-RU" dirty="0" smtClean="0"/>
              <a:t> и относительно недорогие версии </a:t>
            </a:r>
            <a:r>
              <a:rPr lang="ru-RU" dirty="0" err="1" smtClean="0"/>
              <a:t>Workgroup</a:t>
            </a:r>
            <a:r>
              <a:rPr lang="ru-RU" dirty="0" smtClean="0"/>
              <a:t> </a:t>
            </a:r>
            <a:r>
              <a:rPr lang="ru-RU" dirty="0" err="1" smtClean="0"/>
              <a:t>Edition</a:t>
            </a:r>
            <a:r>
              <a:rPr lang="ru-RU" dirty="0" smtClean="0"/>
              <a:t> и </a:t>
            </a:r>
            <a:r>
              <a:rPr lang="ru-RU" dirty="0" err="1" smtClean="0"/>
              <a:t>Standard</a:t>
            </a:r>
            <a:r>
              <a:rPr lang="ru-RU" dirty="0" smtClean="0"/>
              <a:t> </a:t>
            </a:r>
            <a:r>
              <a:rPr lang="ru-RU" dirty="0" err="1" smtClean="0"/>
              <a:t>Edition</a:t>
            </a:r>
            <a:r>
              <a:rPr lang="ru-RU" dirty="0" smtClean="0"/>
              <a:t>, которые вполне под силу приобрести даже небольшим предприятиям, тогда как аналогичные механизмы и утилиты </a:t>
            </a:r>
            <a:r>
              <a:rPr lang="ru-RU" dirty="0" err="1" smtClean="0"/>
              <a:t>Oracle</a:t>
            </a:r>
            <a:r>
              <a:rPr lang="ru-RU" dirty="0" smtClean="0"/>
              <a:t> 10g присутствуют только в наиболее дорогостоящей редакции этой СУБД.</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dirty="0"/>
              <a:t>Результат будет такой же: </a:t>
            </a:r>
          </a:p>
          <a:p>
            <a:pPr marL="0" indent="0">
              <a:buNone/>
            </a:pPr>
            <a:r>
              <a:rPr lang="en-US" dirty="0"/>
              <a:t>SELECT</a:t>
            </a:r>
            <a:r>
              <a:rPr lang="ru-RU" dirty="0"/>
              <a:t> * </a:t>
            </a:r>
            <a:r>
              <a:rPr lang="en-US" dirty="0"/>
              <a:t>FROM </a:t>
            </a:r>
            <a:r>
              <a:rPr lang="en-US" dirty="0" err="1"/>
              <a:t>tblStreet</a:t>
            </a:r>
            <a:r>
              <a:rPr lang="ru-RU" dirty="0"/>
              <a:t>; </a:t>
            </a:r>
            <a:r>
              <a:rPr lang="ru-RU" dirty="0" smtClean="0"/>
              <a:t>  </a:t>
            </a:r>
            <a:endParaRPr lang="ru-RU" dirty="0"/>
          </a:p>
          <a:p>
            <a:pPr marL="0" indent="0">
              <a:buNone/>
            </a:pPr>
            <a:endParaRPr lang="ru-RU" dirty="0"/>
          </a:p>
        </p:txBody>
      </p:sp>
    </p:spTree>
    <p:extLst>
      <p:ext uri="{BB962C8B-B14F-4D97-AF65-F5344CB8AC3E}">
        <p14:creationId xmlns:p14="http://schemas.microsoft.com/office/powerpoint/2010/main" xmlns="" val="96684026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Немного общих рассуждений</a:t>
            </a:r>
            <a:endParaRPr lang="ru-RU" dirty="0"/>
          </a:p>
        </p:txBody>
      </p:sp>
      <p:sp>
        <p:nvSpPr>
          <p:cNvPr id="3" name="Содержимое 2"/>
          <p:cNvSpPr>
            <a:spLocks noGrp="1"/>
          </p:cNvSpPr>
          <p:nvPr>
            <p:ph idx="1"/>
          </p:nvPr>
        </p:nvSpPr>
        <p:spPr/>
        <p:txBody>
          <a:bodyPr>
            <a:normAutofit fontScale="62500" lnSpcReduction="20000"/>
          </a:bodyPr>
          <a:lstStyle/>
          <a:p>
            <a:pPr>
              <a:buNone/>
            </a:pPr>
            <a:r>
              <a:rPr lang="ru-RU" dirty="0" smtClean="0"/>
              <a:t>Вопросы безопасности при использовании СУБД (как, впрочем, и вопросы безопасности в целом) не являются чисто технологическими — проблемы с их решением часто возникают из-за недостаточной компетентности и ответственности людей, применяющих технологии (вспомним хотя бы пароли, записанные на прикрепленных к мониторам листочках), равно как и из-за действий сотрудников, сознательно нарушающих правила безопасности с целью получения личной выгоды. Кроме того, обеспечение безопасности, как правило, усложняет самим же сотрудникам выполнение задач, препятствует доступу к нужным им для этого данным и функциям. Нередко разумный компромисс между безопасностью и доступностью функций, приложений и данных оказывается гораздо более сложным, нежели технологическая реализация того или иного способа защиты данных, так что умение администратора баз данных применить возможности сервера играет в этом случае немаловажную роль.</a:t>
            </a:r>
            <a:endParaRPr lang="ru-RU"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62500" lnSpcReduction="20000"/>
          </a:bodyPr>
          <a:lstStyle/>
          <a:p>
            <a:pPr>
              <a:buNone/>
            </a:pPr>
            <a:r>
              <a:rPr lang="ru-RU" dirty="0" smtClean="0"/>
              <a:t>Некомпетентность или неаккуратность разработчиков приложений порой представляет собой значительно более серьезную угрозу безопасности, чем легкомыслие конечных пользователей. Именно поэтому мы сочли уместным напомнить несколько базовых принципов, обеспечивающих безопасность приложений, применяющих СУБД:</a:t>
            </a:r>
          </a:p>
          <a:p>
            <a:pPr>
              <a:buNone/>
            </a:pPr>
            <a:r>
              <a:rPr lang="ru-RU" dirty="0" smtClean="0"/>
              <a:t>отказ от динамически формируемых запросов в пользу хранимых процедур или параметризованных запросов;</a:t>
            </a:r>
          </a:p>
          <a:p>
            <a:pPr>
              <a:buNone/>
            </a:pPr>
            <a:r>
              <a:rPr lang="ru-RU" dirty="0" smtClean="0"/>
              <a:t>применение регулярных выражений в клиентских приложениях для проверки пользовательского ввода до того, как он будет отправлен в СУБД;</a:t>
            </a:r>
          </a:p>
          <a:p>
            <a:pPr>
              <a:buNone/>
            </a:pPr>
            <a:r>
              <a:rPr lang="ru-RU" dirty="0" smtClean="0"/>
              <a:t>применение экранирования специальных символов;</a:t>
            </a:r>
          </a:p>
          <a:p>
            <a:pPr>
              <a:buNone/>
            </a:pPr>
            <a:r>
              <a:rPr lang="ru-RU" dirty="0" smtClean="0"/>
              <a:t>проверка пользовательского ввода средствами сервера;</a:t>
            </a:r>
          </a:p>
          <a:p>
            <a:pPr>
              <a:buNone/>
            </a:pPr>
            <a:r>
              <a:rPr lang="ru-RU" dirty="0" smtClean="0"/>
              <a:t>проверка соответствия типов вводимых данных типам в СУБД;</a:t>
            </a:r>
          </a:p>
          <a:p>
            <a:pPr>
              <a:buNone/>
            </a:pPr>
            <a:r>
              <a:rPr lang="ru-RU" dirty="0" smtClean="0"/>
              <a:t>отказ от генерации команд, выполняемых на сервере, непосредственно из введенных пользователем данных.</a:t>
            </a:r>
          </a:p>
          <a:p>
            <a:pPr>
              <a:buNone/>
            </a:pPr>
            <a:endParaRPr lang="ru-RU"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a:buNone/>
            </a:pPr>
            <a:r>
              <a:rPr lang="ru-RU" dirty="0" smtClean="0"/>
              <a:t>Иными словами, несмотря на то, что SQL </a:t>
            </a:r>
            <a:r>
              <a:rPr lang="ru-RU" dirty="0" err="1" smtClean="0"/>
              <a:t>Server</a:t>
            </a:r>
            <a:r>
              <a:rPr lang="ru-RU" dirty="0" smtClean="0"/>
              <a:t> 2005 удовлетворяет всем современным требованиям обеспечения безопасности, не стоит строить иллюзий: само по себе внедрение этого продукта не защитит компанию от всех угроз. Но при грамотном применении этот продукт действительно упростит работу и разработчикам приложений, и администраторам баз данных.</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Предложение</a:t>
            </a:r>
            <a:r>
              <a:rPr lang="en-US" dirty="0" smtClean="0"/>
              <a:t> </a:t>
            </a:r>
            <a:r>
              <a:rPr lang="en-US" i="1" dirty="0" smtClean="0"/>
              <a:t>WHERE</a:t>
            </a:r>
            <a:r>
              <a:rPr lang="en-US" dirty="0" smtClean="0"/>
              <a:t> </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dirty="0" smtClean="0"/>
              <a:t>Использование в операторе </a:t>
            </a:r>
            <a:r>
              <a:rPr lang="en-US" baseline="-25000" dirty="0" smtClean="0"/>
              <a:t>SELECT</a:t>
            </a:r>
            <a:r>
              <a:rPr lang="ru-RU" dirty="0" smtClean="0"/>
              <a:t> предложения, определяемого ключевым словом </a:t>
            </a:r>
            <a:r>
              <a:rPr lang="en-US" dirty="0" smtClean="0"/>
              <a:t>WHERE</a:t>
            </a:r>
            <a:r>
              <a:rPr lang="ru-RU" dirty="0" smtClean="0"/>
              <a:t>, позволяет задавать выражение условия, принимающее значение Истина или Ложь для значений полей таблиц, к которым обращается оператор </a:t>
            </a:r>
            <a:r>
              <a:rPr lang="en-US" dirty="0" smtClean="0"/>
              <a:t>SELECT</a:t>
            </a:r>
            <a:r>
              <a:rPr lang="ru-RU" dirty="0" smtClean="0"/>
              <a:t>. </a:t>
            </a:r>
          </a:p>
          <a:p>
            <a:pPr>
              <a:buNone/>
            </a:pPr>
            <a:r>
              <a:rPr lang="ru-RU" dirty="0" smtClean="0"/>
              <a:t>Предложение </a:t>
            </a:r>
            <a:r>
              <a:rPr lang="en-US" baseline="-25000" dirty="0" smtClean="0"/>
              <a:t>WHERE</a:t>
            </a:r>
            <a:r>
              <a:rPr lang="ru-RU" dirty="0" smtClean="0"/>
              <a:t> определяет, какие строки указанных таблиц должны быть выбраны. В запрос включаются только те строки, для которых условие, указанное в предложении </a:t>
            </a:r>
            <a:r>
              <a:rPr lang="en-US" dirty="0" smtClean="0"/>
              <a:t>WHERE</a:t>
            </a:r>
            <a:r>
              <a:rPr lang="ru-RU" dirty="0" smtClean="0"/>
              <a:t>, принимает значение Истина. </a:t>
            </a:r>
          </a:p>
          <a:p>
            <a:pPr>
              <a:buNone/>
            </a:pP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Текст запроса, выполняющего выборку всех проживающих с фамилией (</a:t>
            </a:r>
            <a:r>
              <a:rPr lang="en-US" sz="2800" baseline="-25000" dirty="0" smtClean="0"/>
              <a:t>Family</a:t>
            </a:r>
            <a:r>
              <a:rPr lang="ru-RU" sz="2800" dirty="0" smtClean="0"/>
              <a:t>) Иванов, сведения о которых находятся в таблице </a:t>
            </a:r>
            <a:r>
              <a:rPr lang="en-US" sz="2800" dirty="0" err="1" smtClean="0"/>
              <a:t>tblOwners</a:t>
            </a:r>
            <a:r>
              <a:rPr lang="ru-RU" sz="2800" dirty="0" smtClean="0"/>
              <a:t>, таков: </a:t>
            </a:r>
            <a:br>
              <a:rPr lang="ru-RU" sz="2800" dirty="0" smtClean="0"/>
            </a:br>
            <a:endParaRPr lang="ru-RU" sz="2800" dirty="0"/>
          </a:p>
        </p:txBody>
      </p:sp>
      <p:sp>
        <p:nvSpPr>
          <p:cNvPr id="3" name="Содержимое 2"/>
          <p:cNvSpPr>
            <a:spLocks noGrp="1"/>
          </p:cNvSpPr>
          <p:nvPr>
            <p:ph idx="1"/>
          </p:nvPr>
        </p:nvSpPr>
        <p:spPr/>
        <p:txBody>
          <a:bodyPr/>
          <a:lstStyle/>
          <a:p>
            <a:pPr>
              <a:buNone/>
            </a:pPr>
            <a:r>
              <a:rPr lang="en-US" dirty="0" smtClean="0"/>
              <a:t>SELECT Family, Name, Second FROM </a:t>
            </a:r>
            <a:r>
              <a:rPr lang="en-US" dirty="0" err="1" smtClean="0"/>
              <a:t>tblOwners</a:t>
            </a:r>
            <a:r>
              <a:rPr lang="en-US" dirty="0" smtClean="0"/>
              <a:t> </a:t>
            </a:r>
            <a:endParaRPr lang="ru-RU" dirty="0" smtClean="0"/>
          </a:p>
          <a:p>
            <a:pPr>
              <a:buNone/>
            </a:pPr>
            <a:r>
              <a:rPr lang="en-US" dirty="0" smtClean="0"/>
              <a:t>WHERE Family = '</a:t>
            </a:r>
            <a:r>
              <a:rPr lang="en-US" dirty="0" err="1" smtClean="0"/>
              <a:t>Иванов</a:t>
            </a:r>
            <a:r>
              <a:rPr lang="en-US" dirty="0" smtClean="0"/>
              <a:t>' </a:t>
            </a:r>
            <a:endParaRPr lang="ru-RU" dirty="0" smtClean="0"/>
          </a:p>
          <a:p>
            <a:pPr>
              <a:buNone/>
            </a:pPr>
            <a:r>
              <a:rPr lang="en-US" dirty="0" smtClean="0"/>
              <a:t>   ORDER BY Name, Second; </a:t>
            </a:r>
            <a:endParaRPr lang="ru-RU" dirty="0" smtClean="0"/>
          </a:p>
          <a:p>
            <a:pPr>
              <a:buNone/>
            </a:pP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В результате выполнения получим список из 79 проживающих (рис. 6.3). Выборка отсортирована по полям </a:t>
            </a:r>
            <a:r>
              <a:rPr lang="en-US" sz="2000" baseline="-25000" dirty="0" smtClean="0"/>
              <a:t>Name</a:t>
            </a:r>
            <a:r>
              <a:rPr lang="ru-RU" sz="2000" dirty="0" smtClean="0"/>
              <a:t> (имя) и </a:t>
            </a:r>
            <a:r>
              <a:rPr lang="en-US" sz="2000" baseline="-25000" dirty="0" smtClean="0"/>
              <a:t>Second</a:t>
            </a:r>
            <a:r>
              <a:rPr lang="ru-RU" sz="2000" dirty="0" smtClean="0"/>
              <a:t> (отчество). </a:t>
            </a:r>
            <a:br>
              <a:rPr lang="ru-RU" sz="2000" dirty="0" smtClean="0"/>
            </a:br>
            <a:endParaRPr lang="ru-RU" sz="2000" dirty="0"/>
          </a:p>
        </p:txBody>
      </p:sp>
      <p:pic>
        <p:nvPicPr>
          <p:cNvPr id="1026" name="Picture 64945"/>
          <p:cNvPicPr>
            <a:picLocks noChangeAspect="1" noChangeArrowheads="1"/>
          </p:cNvPicPr>
          <p:nvPr/>
        </p:nvPicPr>
        <p:blipFill>
          <a:blip r:embed="rId2" cstate="print"/>
          <a:srcRect/>
          <a:stretch>
            <a:fillRect/>
          </a:stretch>
        </p:blipFill>
        <p:spPr bwMode="auto">
          <a:xfrm>
            <a:off x="1763688" y="1484784"/>
            <a:ext cx="5688632" cy="2347140"/>
          </a:xfrm>
          <a:prstGeom prst="rect">
            <a:avLst/>
          </a:prstGeom>
          <a:noFill/>
          <a:ln w="9525">
            <a:noFill/>
            <a:miter lim="800000"/>
            <a:headEnd/>
            <a:tailEnd/>
          </a:ln>
        </p:spPr>
      </p:pic>
      <p:sp>
        <p:nvSpPr>
          <p:cNvPr id="5" name="Прямоугольник 4"/>
          <p:cNvSpPr/>
          <p:nvPr/>
        </p:nvSpPr>
        <p:spPr>
          <a:xfrm>
            <a:off x="2555776" y="4149080"/>
            <a:ext cx="4449680" cy="369332"/>
          </a:xfrm>
          <a:prstGeom prst="rect">
            <a:avLst/>
          </a:prstGeom>
        </p:spPr>
        <p:txBody>
          <a:bodyPr wrap="none">
            <a:spAutoFit/>
          </a:bodyPr>
          <a:lstStyle/>
          <a:p>
            <a:r>
              <a:rPr lang="ru-RU" dirty="0" smtClean="0"/>
              <a:t>Фамилию Иванов имеют 79 проживающих </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Предложение </a:t>
            </a:r>
            <a:r>
              <a:rPr lang="ru-RU" b="1" i="1" dirty="0" smtClean="0"/>
              <a:t>ORDER BY</a:t>
            </a:r>
            <a:r>
              <a:rPr lang="ru-RU" b="1" dirty="0" smtClean="0"/>
              <a:t> </a:t>
            </a:r>
            <a:br>
              <a:rPr lang="ru-RU" b="1" dirty="0" smtClean="0"/>
            </a:br>
            <a:endParaRPr lang="ru-RU" dirty="0"/>
          </a:p>
        </p:txBody>
      </p:sp>
      <p:sp>
        <p:nvSpPr>
          <p:cNvPr id="3" name="Содержимое 2"/>
          <p:cNvSpPr>
            <a:spLocks noGrp="1"/>
          </p:cNvSpPr>
          <p:nvPr>
            <p:ph idx="1"/>
          </p:nvPr>
        </p:nvSpPr>
        <p:spPr/>
        <p:txBody>
          <a:bodyPr>
            <a:normAutofit fontScale="92500" lnSpcReduction="10000"/>
          </a:bodyPr>
          <a:lstStyle/>
          <a:p>
            <a:pPr>
              <a:buNone/>
            </a:pPr>
            <a:r>
              <a:rPr lang="ru-RU" dirty="0" smtClean="0"/>
              <a:t>Как мы уже знаем, таблицы — это неупорядоченные наборы данных, и данные, которые выводятся из них, не обязательно появляются в какой-то определенной последовательности. </a:t>
            </a:r>
          </a:p>
          <a:p>
            <a:pPr>
              <a:buNone/>
            </a:pPr>
            <a:r>
              <a:rPr lang="ru-RU" dirty="0" smtClean="0"/>
              <a:t>Язык </a:t>
            </a:r>
            <a:r>
              <a:rPr lang="en-US" dirty="0" smtClean="0"/>
              <a:t>SQL</a:t>
            </a:r>
            <a:r>
              <a:rPr lang="ru-RU" dirty="0" smtClean="0"/>
              <a:t> использует ключевое слово </a:t>
            </a:r>
            <a:r>
              <a:rPr lang="en-US" dirty="0" smtClean="0"/>
              <a:t>ORDER BY</a:t>
            </a:r>
            <a:r>
              <a:rPr lang="ru-RU" dirty="0" smtClean="0"/>
              <a:t>, чтобы дать возможность упорядочить вывод. Оно упорядочивает вывод запроса согласно значениям в том или ином количестве выбранных столбцов. </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pPr>
              <a:buNone/>
            </a:pPr>
            <a:r>
              <a:rPr lang="ru-RU" dirty="0" smtClean="0"/>
              <a:t>Язык </a:t>
            </a:r>
            <a:r>
              <a:rPr lang="en-US" dirty="0" smtClean="0"/>
              <a:t>SQL</a:t>
            </a:r>
            <a:r>
              <a:rPr lang="ru-RU" dirty="0" smtClean="0"/>
              <a:t> (</a:t>
            </a:r>
            <a:r>
              <a:rPr lang="en-US" dirty="0" smtClean="0"/>
              <a:t>Structured Query Language</a:t>
            </a:r>
            <a:r>
              <a:rPr lang="ru-RU" dirty="0" smtClean="0"/>
              <a:t>) — один из языков, появившихся в результате разработки реляционной модели данных. В настоящее время этот язык получил очень широкое распространение и фактически превратился в стандартный язык реляционных баз данных. </a:t>
            </a:r>
            <a:r>
              <a:rPr lang="en-US" dirty="0" smtClean="0"/>
              <a:t>SQL</a:t>
            </a:r>
            <a:r>
              <a:rPr lang="ru-RU" dirty="0" smtClean="0"/>
              <a:t> поддерживают сотни СУБД различных типов, которые созданы для самых разнообразных платформ от персоналок до </a:t>
            </a:r>
            <a:r>
              <a:rPr lang="ru-RU" dirty="0" err="1" smtClean="0"/>
              <a:t>мэйнфреймов</a:t>
            </a:r>
            <a:r>
              <a:rPr lang="ru-RU" dirty="0" smtClean="0"/>
              <a:t>. </a:t>
            </a:r>
          </a:p>
          <a:p>
            <a:pPr>
              <a:buNone/>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Вы можете использовать </a:t>
            </a:r>
            <a:r>
              <a:rPr lang="en-US" baseline="-25000" dirty="0" smtClean="0"/>
              <a:t>ORDER BY</a:t>
            </a:r>
            <a:r>
              <a:rPr lang="ru-RU" dirty="0" smtClean="0"/>
              <a:t> одновременно с любым числом столбцов. </a:t>
            </a:r>
            <a:r>
              <a:rPr lang="ru-RU" dirty="0" smtClean="0">
                <a:solidFill>
                  <a:srgbClr val="FF0000"/>
                </a:solidFill>
              </a:rPr>
              <a:t>Обратите внимание</a:t>
            </a:r>
            <a:r>
              <a:rPr lang="ru-RU" dirty="0" smtClean="0"/>
              <a:t>, что во всех случаях столбцы, которые упорядочиваются, должны быть указаны в выборе </a:t>
            </a:r>
            <a:r>
              <a:rPr lang="en-US" dirty="0" smtClean="0"/>
              <a:t>SELECT</a:t>
            </a:r>
            <a:r>
              <a:rPr lang="ru-RU" dirty="0" smtClean="0"/>
              <a:t>. По умолчанию установлено возрастание. Текстовые поля будут отсортированы в алфавитном порядке. Столбцы типа </a:t>
            </a:r>
            <a:r>
              <a:rPr lang="ru-RU" b="1" dirty="0" smtClean="0"/>
              <a:t>Дата/время</a:t>
            </a:r>
            <a:r>
              <a:rPr lang="ru-RU" dirty="0" smtClean="0"/>
              <a:t> — в хронологическом. </a:t>
            </a:r>
          </a:p>
          <a:p>
            <a:pPr>
              <a:buNone/>
            </a:pP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Предикат </a:t>
            </a:r>
            <a:r>
              <a:rPr lang="ru-RU" b="1" i="1" dirty="0" smtClean="0"/>
              <a:t>DISTINCT</a:t>
            </a:r>
            <a:r>
              <a:rPr lang="ru-RU" b="1" dirty="0" smtClean="0"/>
              <a:t> </a:t>
            </a:r>
            <a:br>
              <a:rPr lang="ru-RU" b="1" dirty="0" smtClean="0"/>
            </a:br>
            <a:endParaRPr lang="ru-RU" dirty="0"/>
          </a:p>
        </p:txBody>
      </p:sp>
      <p:sp>
        <p:nvSpPr>
          <p:cNvPr id="3" name="Содержимое 2"/>
          <p:cNvSpPr>
            <a:spLocks noGrp="1"/>
          </p:cNvSpPr>
          <p:nvPr>
            <p:ph idx="1"/>
          </p:nvPr>
        </p:nvSpPr>
        <p:spPr/>
        <p:txBody>
          <a:bodyPr>
            <a:normAutofit fontScale="92500" lnSpcReduction="20000"/>
          </a:bodyPr>
          <a:lstStyle/>
          <a:p>
            <a:pPr>
              <a:buNone/>
            </a:pPr>
            <a:r>
              <a:rPr lang="en-US" dirty="0" smtClean="0"/>
              <a:t>SQL</a:t>
            </a:r>
            <a:r>
              <a:rPr lang="ru-RU" dirty="0" smtClean="0"/>
              <a:t>-запросы могут содержать строки с одинаковыми значениями атрибутов. Для исключения повторяющихся записей применяют ключевое слово </a:t>
            </a:r>
            <a:r>
              <a:rPr lang="en-US" dirty="0" smtClean="0"/>
              <a:t>DISTINCT</a:t>
            </a:r>
            <a:r>
              <a:rPr lang="ru-RU" dirty="0" smtClean="0"/>
              <a:t>. Внесем изменения в предыдущий запрос: </a:t>
            </a:r>
          </a:p>
          <a:p>
            <a:pPr>
              <a:buNone/>
            </a:pPr>
            <a:endParaRPr lang="ru-RU" dirty="0" smtClean="0"/>
          </a:p>
          <a:p>
            <a:pPr>
              <a:buNone/>
            </a:pPr>
            <a:r>
              <a:rPr lang="en-US" dirty="0" smtClean="0"/>
              <a:t>SELECT DISTINCT Family, Name, Second FROM </a:t>
            </a:r>
            <a:r>
              <a:rPr lang="en-US" dirty="0" err="1" smtClean="0"/>
              <a:t>tblOwners</a:t>
            </a:r>
            <a:r>
              <a:rPr lang="en-US" dirty="0" smtClean="0"/>
              <a:t> </a:t>
            </a:r>
            <a:endParaRPr lang="ru-RU" dirty="0" smtClean="0"/>
          </a:p>
          <a:p>
            <a:pPr>
              <a:buNone/>
            </a:pPr>
            <a:r>
              <a:rPr lang="en-US" dirty="0" smtClean="0"/>
              <a:t>   WHERE Family = '</a:t>
            </a:r>
            <a:r>
              <a:rPr lang="en-US" dirty="0" err="1" smtClean="0"/>
              <a:t>Иванов</a:t>
            </a:r>
            <a:r>
              <a:rPr lang="en-US" dirty="0" smtClean="0"/>
              <a:t>' </a:t>
            </a:r>
            <a:endParaRPr lang="ru-RU" dirty="0" smtClean="0"/>
          </a:p>
          <a:p>
            <a:pPr>
              <a:buNone/>
            </a:pPr>
            <a:r>
              <a:rPr lang="en-US" dirty="0" smtClean="0"/>
              <a:t>   ORDER BY Name, Second; </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60648"/>
            <a:ext cx="8496944" cy="6408712"/>
          </a:xfrm>
        </p:spPr>
        <p:txBody>
          <a:bodyPr>
            <a:normAutofit fontScale="92500" lnSpcReduction="20000"/>
          </a:bodyPr>
          <a:lstStyle/>
          <a:p>
            <a:pPr>
              <a:buNone/>
            </a:pPr>
            <a:r>
              <a:rPr lang="ru-RU" dirty="0" smtClean="0"/>
              <a:t>Полученная выборка будет содержать 71 строку. В результаты запроса включаются только уникальные значения каждого из полей, перечисленных в операторе </a:t>
            </a:r>
            <a:r>
              <a:rPr lang="en-US" dirty="0" smtClean="0"/>
              <a:t>SELECT</a:t>
            </a:r>
            <a:r>
              <a:rPr lang="ru-RU" dirty="0" smtClean="0"/>
              <a:t>. Если две записи содержат абсолютно одинаковые фамилию, имя и отчество, то приведенная выше инструкция </a:t>
            </a:r>
            <a:r>
              <a:rPr lang="en-US" dirty="0" smtClean="0"/>
              <a:t>SQL</a:t>
            </a:r>
            <a:r>
              <a:rPr lang="ru-RU" dirty="0" smtClean="0"/>
              <a:t> возвращает только одну запись, содержащую данные о проживающем. Скорее всего, это будут разные люди. Кому придет в голову оформить оплату коммунальных услуг за одновременное проживание сразу в двух квартирах одного города? Да и институт прописки этого не позволит. </a:t>
            </a:r>
          </a:p>
          <a:p>
            <a:pPr>
              <a:buNone/>
            </a:pPr>
            <a:r>
              <a:rPr lang="ru-RU" dirty="0" smtClean="0">
                <a:solidFill>
                  <a:srgbClr val="FF0000"/>
                </a:solidFill>
              </a:rPr>
              <a:t>Ошибки заполнения базы данных здесь мы не рассматриваем, хотя в любом программном комплексе их достаточно! </a:t>
            </a:r>
          </a:p>
          <a:p>
            <a:pPr>
              <a:buNone/>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Предикат </a:t>
            </a:r>
            <a:r>
              <a:rPr lang="ru-RU" b="1" i="1" dirty="0" smtClean="0"/>
              <a:t>TOP</a:t>
            </a:r>
            <a:r>
              <a:rPr lang="ru-RU" b="1" dirty="0" smtClean="0"/>
              <a:t> </a:t>
            </a:r>
            <a:endParaRPr lang="ru-RU" b="1" dirty="0"/>
          </a:p>
        </p:txBody>
      </p:sp>
      <p:sp>
        <p:nvSpPr>
          <p:cNvPr id="3" name="Содержимое 2"/>
          <p:cNvSpPr>
            <a:spLocks noGrp="1"/>
          </p:cNvSpPr>
          <p:nvPr>
            <p:ph idx="1"/>
          </p:nvPr>
        </p:nvSpPr>
        <p:spPr/>
        <p:txBody>
          <a:bodyPr>
            <a:normAutofit lnSpcReduction="10000"/>
          </a:bodyPr>
          <a:lstStyle/>
          <a:p>
            <a:pPr>
              <a:buNone/>
            </a:pPr>
            <a:r>
              <a:rPr lang="ru-RU" dirty="0" smtClean="0"/>
              <a:t>Предназначен для возвращения заданного количества записей, находящихся в числе первых или последних в выборке. Запрос на отображение первых десяти фамилий в предыдущем примере имеет вид: </a:t>
            </a:r>
          </a:p>
          <a:p>
            <a:pPr>
              <a:buNone/>
            </a:pPr>
            <a:r>
              <a:rPr lang="en-US" dirty="0" smtClean="0">
                <a:solidFill>
                  <a:srgbClr val="FF0000"/>
                </a:solidFill>
              </a:rPr>
              <a:t>SELECT DISTINCT TOP 10 Family, Name, Second FROM </a:t>
            </a:r>
            <a:r>
              <a:rPr lang="en-US" dirty="0" err="1" smtClean="0">
                <a:solidFill>
                  <a:srgbClr val="FF0000"/>
                </a:solidFill>
              </a:rPr>
              <a:t>tblOwners</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WHERE Family = '</a:t>
            </a:r>
            <a:r>
              <a:rPr lang="en-US" dirty="0" err="1" smtClean="0">
                <a:solidFill>
                  <a:srgbClr val="FF0000"/>
                </a:solidFill>
              </a:rPr>
              <a:t>Иванов</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   ORDER BY Name, Second; </a:t>
            </a:r>
            <a:endParaRPr lang="ru-RU" dirty="0" smtClean="0">
              <a:solidFill>
                <a:srgbClr val="FF0000"/>
              </a:solidFill>
            </a:endParaRPr>
          </a:p>
          <a:p>
            <a:pPr>
              <a:buNone/>
            </a:pP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Если необходимо отобразить последние 10 записей, измените порядок сортировки (</a:t>
            </a:r>
            <a:r>
              <a:rPr lang="en-US" baseline="-25000" dirty="0" smtClean="0"/>
              <a:t>DESC</a:t>
            </a:r>
            <a:r>
              <a:rPr lang="ru-RU" dirty="0" smtClean="0"/>
              <a:t> — по убыванию): </a:t>
            </a:r>
          </a:p>
          <a:p>
            <a:pPr>
              <a:buNone/>
            </a:pPr>
            <a:r>
              <a:rPr lang="en-US" dirty="0" smtClean="0">
                <a:solidFill>
                  <a:srgbClr val="FF0000"/>
                </a:solidFill>
              </a:rPr>
              <a:t>SELECT DISTINCT TOP 10 Family, Name, Second From </a:t>
            </a:r>
            <a:r>
              <a:rPr lang="en-US" dirty="0" err="1" smtClean="0">
                <a:solidFill>
                  <a:srgbClr val="FF0000"/>
                </a:solidFill>
              </a:rPr>
              <a:t>tblOwners</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WHERE Family = '</a:t>
            </a:r>
            <a:r>
              <a:rPr lang="en-US" dirty="0" err="1" smtClean="0">
                <a:solidFill>
                  <a:srgbClr val="FF0000"/>
                </a:solidFill>
              </a:rPr>
              <a:t>Иванов</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   ORDER BY Name, Second DESC; </a:t>
            </a:r>
            <a:endParaRPr lang="ru-RU" dirty="0" smtClean="0">
              <a:solidFill>
                <a:srgbClr val="FF0000"/>
              </a:solidFill>
            </a:endParaRPr>
          </a:p>
          <a:p>
            <a:pPr>
              <a:buNone/>
            </a:pP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a:bodyPr>
          <a:lstStyle/>
          <a:p>
            <a:pPr>
              <a:buNone/>
            </a:pPr>
            <a:r>
              <a:rPr lang="ru-RU" dirty="0" smtClean="0"/>
              <a:t>Если не включить предложение </a:t>
            </a:r>
            <a:r>
              <a:rPr lang="en-US" dirty="0" smtClean="0"/>
              <a:t>ORDER BY</a:t>
            </a:r>
            <a:r>
              <a:rPr lang="ru-RU" dirty="0" smtClean="0"/>
              <a:t>, в ответ на запрос будет выдан произвольный набор 10 записей из таблицы </a:t>
            </a:r>
            <a:r>
              <a:rPr lang="en-US" dirty="0" err="1" smtClean="0"/>
              <a:t>tblOwners</a:t>
            </a:r>
            <a:r>
              <a:rPr lang="ru-RU" dirty="0" smtClean="0"/>
              <a:t>, удовлетворяющий предложению </a:t>
            </a:r>
            <a:r>
              <a:rPr lang="en-US" baseline="-25000" dirty="0" smtClean="0">
                <a:solidFill>
                  <a:srgbClr val="FF0000"/>
                </a:solidFill>
              </a:rPr>
              <a:t>WHERE</a:t>
            </a:r>
            <a:r>
              <a:rPr lang="ru-RU" dirty="0" smtClean="0"/>
              <a:t>. </a:t>
            </a:r>
          </a:p>
          <a:p>
            <a:pPr>
              <a:buNone/>
            </a:pPr>
            <a:r>
              <a:rPr lang="ru-RU" dirty="0" smtClean="0"/>
              <a:t>Можно также использовать зарезервированное слово </a:t>
            </a:r>
            <a:r>
              <a:rPr lang="en-US" baseline="-25000" dirty="0" smtClean="0">
                <a:solidFill>
                  <a:srgbClr val="FF0000"/>
                </a:solidFill>
              </a:rPr>
              <a:t>PERCENT</a:t>
            </a:r>
            <a:r>
              <a:rPr lang="ru-RU" dirty="0" smtClean="0"/>
              <a:t> для получения заданного процента первых или последних записей диапазона, заданного </a:t>
            </a:r>
            <a:r>
              <a:rPr lang="ru-RU" dirty="0" err="1" smtClean="0"/>
              <a:t>предло</a:t>
            </a:r>
            <a:r>
              <a:rPr lang="ru-RU" dirty="0" smtClean="0"/>
              <a:t>-</a:t>
            </a:r>
          </a:p>
          <a:p>
            <a:pPr>
              <a:buNone/>
            </a:pPr>
            <a:r>
              <a:rPr lang="ru-RU" dirty="0" err="1" smtClean="0"/>
              <a:t>жением</a:t>
            </a:r>
            <a:r>
              <a:rPr lang="ru-RU" dirty="0" smtClean="0"/>
              <a:t> </a:t>
            </a:r>
            <a:r>
              <a:rPr lang="en-US" baseline="-25000" dirty="0" smtClean="0">
                <a:solidFill>
                  <a:srgbClr val="FF0000"/>
                </a:solidFill>
              </a:rPr>
              <a:t>ORDER BY</a:t>
            </a:r>
            <a:r>
              <a:rPr lang="ru-RU" dirty="0" smtClean="0">
                <a:solidFill>
                  <a:srgbClr val="FF0000"/>
                </a:solidFill>
              </a:rPr>
              <a:t>. </a:t>
            </a:r>
          </a:p>
          <a:p>
            <a:pPr>
              <a:buNone/>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Предложение </a:t>
            </a:r>
            <a:r>
              <a:rPr lang="ru-RU" b="1" i="1" dirty="0" smtClean="0"/>
              <a:t>GROUP BY</a:t>
            </a:r>
            <a:r>
              <a:rPr lang="ru-RU" b="1" dirty="0" smtClean="0"/>
              <a:t> </a:t>
            </a:r>
            <a:br>
              <a:rPr lang="ru-RU" b="1" dirty="0" smtClean="0"/>
            </a:br>
            <a:endParaRPr lang="ru-RU" dirty="0"/>
          </a:p>
        </p:txBody>
      </p:sp>
      <p:sp>
        <p:nvSpPr>
          <p:cNvPr id="3" name="Содержимое 2"/>
          <p:cNvSpPr>
            <a:spLocks noGrp="1"/>
          </p:cNvSpPr>
          <p:nvPr>
            <p:ph idx="1"/>
          </p:nvPr>
        </p:nvSpPr>
        <p:spPr/>
        <p:txBody>
          <a:bodyPr/>
          <a:lstStyle/>
          <a:p>
            <a:pPr>
              <a:buNone/>
            </a:pPr>
            <a:r>
              <a:rPr lang="ru-RU" dirty="0" smtClean="0"/>
              <a:t>Объединяет записи с одинаковыми значениями, находящиеся в указанном списке полей, в одну запись: </a:t>
            </a:r>
          </a:p>
          <a:p>
            <a:pPr>
              <a:buNone/>
            </a:pPr>
            <a:r>
              <a:rPr lang="en-US" dirty="0" smtClean="0">
                <a:solidFill>
                  <a:srgbClr val="FF0000"/>
                </a:solidFill>
              </a:rPr>
              <a:t>SELECT</a:t>
            </a:r>
            <a:r>
              <a:rPr lang="ru-RU" dirty="0" smtClean="0">
                <a:solidFill>
                  <a:srgbClr val="FF0000"/>
                </a:solidFill>
              </a:rPr>
              <a:t> &lt;</a:t>
            </a:r>
            <a:r>
              <a:rPr lang="ru-RU" i="1" dirty="0" err="1" smtClean="0">
                <a:solidFill>
                  <a:srgbClr val="FF0000"/>
                </a:solidFill>
              </a:rPr>
              <a:t>Список_столбцов</a:t>
            </a:r>
            <a:r>
              <a:rPr lang="ru-RU" dirty="0" smtClean="0">
                <a:solidFill>
                  <a:srgbClr val="FF0000"/>
                </a:solidFill>
              </a:rPr>
              <a:t>&gt; </a:t>
            </a:r>
          </a:p>
          <a:p>
            <a:pPr>
              <a:buNone/>
            </a:pPr>
            <a:r>
              <a:rPr lang="ru-RU" dirty="0" smtClean="0">
                <a:solidFill>
                  <a:srgbClr val="FF0000"/>
                </a:solidFill>
              </a:rPr>
              <a:t>  </a:t>
            </a:r>
            <a:r>
              <a:rPr lang="en-US" dirty="0" smtClean="0">
                <a:solidFill>
                  <a:srgbClr val="FF0000"/>
                </a:solidFill>
              </a:rPr>
              <a:t>FROM</a:t>
            </a:r>
            <a:r>
              <a:rPr lang="ru-RU" dirty="0" smtClean="0">
                <a:solidFill>
                  <a:srgbClr val="FF0000"/>
                </a:solidFill>
              </a:rPr>
              <a:t> &lt;</a:t>
            </a:r>
            <a:r>
              <a:rPr lang="ru-RU" i="1" dirty="0" err="1" smtClean="0">
                <a:solidFill>
                  <a:srgbClr val="FF0000"/>
                </a:solidFill>
              </a:rPr>
              <a:t>Список_таблиц</a:t>
            </a:r>
            <a:r>
              <a:rPr lang="ru-RU" dirty="0" smtClean="0">
                <a:solidFill>
                  <a:srgbClr val="FF0000"/>
                </a:solidFill>
              </a:rPr>
              <a:t>&gt; </a:t>
            </a:r>
          </a:p>
          <a:p>
            <a:pPr>
              <a:buNone/>
            </a:pPr>
            <a:r>
              <a:rPr lang="ru-RU" dirty="0" smtClean="0">
                <a:solidFill>
                  <a:srgbClr val="FF0000"/>
                </a:solidFill>
              </a:rPr>
              <a:t>  [</a:t>
            </a:r>
            <a:r>
              <a:rPr lang="en-US" dirty="0" smtClean="0">
                <a:solidFill>
                  <a:srgbClr val="FF0000"/>
                </a:solidFill>
              </a:rPr>
              <a:t>GROUP BY</a:t>
            </a:r>
            <a:r>
              <a:rPr lang="ru-RU" dirty="0" smtClean="0">
                <a:solidFill>
                  <a:srgbClr val="FF0000"/>
                </a:solidFill>
              </a:rPr>
              <a:t> &lt;</a:t>
            </a:r>
            <a:r>
              <a:rPr lang="ru-RU" i="1" dirty="0" err="1" smtClean="0">
                <a:solidFill>
                  <a:srgbClr val="FF0000"/>
                </a:solidFill>
              </a:rPr>
              <a:t>Список_полей_группы</a:t>
            </a:r>
            <a:r>
              <a:rPr lang="ru-RU" dirty="0" smtClean="0">
                <a:solidFill>
                  <a:srgbClr val="FF0000"/>
                </a:solidFill>
              </a:rPr>
              <a:t>&gt;] </a:t>
            </a:r>
          </a:p>
          <a:p>
            <a:pPr>
              <a:buNone/>
            </a:pP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Получим выборку всех однофамильцев с фамилией Иванов: </a:t>
            </a:r>
          </a:p>
          <a:p>
            <a:pPr>
              <a:buNone/>
            </a:pPr>
            <a:r>
              <a:rPr lang="en-US" dirty="0" smtClean="0">
                <a:solidFill>
                  <a:srgbClr val="FF0000"/>
                </a:solidFill>
              </a:rPr>
              <a:t>SELECT Family, Name, Second FROM </a:t>
            </a:r>
            <a:r>
              <a:rPr lang="en-US" dirty="0" err="1" smtClean="0">
                <a:solidFill>
                  <a:srgbClr val="FF0000"/>
                </a:solidFill>
              </a:rPr>
              <a:t>tblOwners</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WHERE Family = '</a:t>
            </a:r>
            <a:r>
              <a:rPr lang="en-US" dirty="0" err="1" smtClean="0">
                <a:solidFill>
                  <a:srgbClr val="FF0000"/>
                </a:solidFill>
              </a:rPr>
              <a:t>Иванов</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GROUP BY Family, Name, Second </a:t>
            </a:r>
            <a:endParaRPr lang="ru-RU" dirty="0" smtClean="0">
              <a:solidFill>
                <a:srgbClr val="FF0000"/>
              </a:solidFill>
            </a:endParaRPr>
          </a:p>
          <a:p>
            <a:pPr>
              <a:buNone/>
            </a:pPr>
            <a:r>
              <a:rPr lang="en-US" dirty="0" smtClean="0">
                <a:solidFill>
                  <a:srgbClr val="FF0000"/>
                </a:solidFill>
              </a:rPr>
              <a:t>   ORDER BY Name</a:t>
            </a:r>
            <a:r>
              <a:rPr lang="ru-RU" dirty="0" smtClean="0">
                <a:solidFill>
                  <a:srgbClr val="FF0000"/>
                </a:solidFill>
              </a:rPr>
              <a:t>, </a:t>
            </a:r>
            <a:r>
              <a:rPr lang="en-US" dirty="0" smtClean="0">
                <a:solidFill>
                  <a:srgbClr val="FF0000"/>
                </a:solidFill>
              </a:rPr>
              <a:t>Second</a:t>
            </a:r>
            <a:r>
              <a:rPr lang="ru-RU" dirty="0" smtClean="0">
                <a:solidFill>
                  <a:srgbClr val="FF0000"/>
                </a:solidFill>
              </a:rPr>
              <a:t>; </a:t>
            </a:r>
          </a:p>
          <a:p>
            <a:pPr>
              <a:buNone/>
            </a:pP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normAutofit lnSpcReduction="10000"/>
          </a:bodyPr>
          <a:lstStyle/>
          <a:p>
            <a:pPr>
              <a:buNone/>
            </a:pPr>
            <a:r>
              <a:rPr lang="ru-RU" dirty="0" smtClean="0"/>
              <a:t>Все записи, содержащие повторяющиеся фамилию, имя и отчество, будут  объединены в одну. В выборке будет также 71 запись из 79 Ивановых, имеющихся в таблице </a:t>
            </a:r>
            <a:r>
              <a:rPr lang="en-US" dirty="0" err="1" smtClean="0"/>
              <a:t>tblOwners</a:t>
            </a:r>
            <a:r>
              <a:rPr lang="ru-RU" dirty="0" smtClean="0"/>
              <a:t>. Это не удивительно, т. к. этот запрос идентичен рассмотренному ранее: </a:t>
            </a:r>
          </a:p>
          <a:p>
            <a:pPr>
              <a:buNone/>
            </a:pPr>
            <a:r>
              <a:rPr lang="en-US" dirty="0" smtClean="0"/>
              <a:t>SELECT DISTINCT Family, Name, Second FROM </a:t>
            </a:r>
            <a:r>
              <a:rPr lang="en-US" dirty="0" err="1" smtClean="0"/>
              <a:t>tblOwners</a:t>
            </a:r>
            <a:r>
              <a:rPr lang="en-US" dirty="0" smtClean="0"/>
              <a:t> </a:t>
            </a:r>
            <a:endParaRPr lang="ru-RU" dirty="0" smtClean="0"/>
          </a:p>
          <a:p>
            <a:pPr>
              <a:buNone/>
            </a:pPr>
            <a:r>
              <a:rPr lang="en-US" dirty="0" smtClean="0"/>
              <a:t>WHERE Family</a:t>
            </a:r>
            <a:r>
              <a:rPr lang="ru-RU" dirty="0" err="1" smtClean="0"/>
              <a:t>='Иванов</a:t>
            </a:r>
            <a:r>
              <a:rPr lang="ru-RU" dirty="0" smtClean="0"/>
              <a:t>' </a:t>
            </a:r>
          </a:p>
          <a:p>
            <a:pPr>
              <a:buNone/>
            </a:pPr>
            <a:r>
              <a:rPr lang="ru-RU" dirty="0" smtClean="0"/>
              <a:t>   </a:t>
            </a:r>
            <a:r>
              <a:rPr lang="en-US" dirty="0" smtClean="0"/>
              <a:t>ORDER BY Name</a:t>
            </a:r>
            <a:r>
              <a:rPr lang="ru-RU" dirty="0" smtClean="0"/>
              <a:t>, </a:t>
            </a:r>
            <a:r>
              <a:rPr lang="en-US" dirty="0" smtClean="0"/>
              <a:t>Second</a:t>
            </a:r>
            <a:r>
              <a:rPr lang="ru-RU" dirty="0" smtClean="0"/>
              <a:t>;</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только обладает большей возможностью для расширения функциональности. Воспользуемся этим. Сформируем выборку, содержащую список однофамильцев, у которых полностью совпадает имя и отчество. Эта выборка также должна содержать и число повторений записей. </a:t>
            </a:r>
          </a:p>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r>
              <a:rPr lang="ru-RU" dirty="0" smtClean="0"/>
              <a:t>Понятно, что базовый стандарт не может предусмотреть все потребности пользователей, поэтому многие фирмы-производители СУБД предлагают собственные и часто непереносимые расширения </a:t>
            </a:r>
            <a:r>
              <a:rPr lang="en-US" dirty="0" smtClean="0"/>
              <a:t>SQL</a:t>
            </a:r>
            <a:r>
              <a:rPr lang="ru-RU" dirty="0" smtClean="0"/>
              <a:t>. </a:t>
            </a:r>
          </a:p>
          <a:p>
            <a:r>
              <a:rPr lang="ru-RU" dirty="0" smtClean="0"/>
              <a:t>Существуют также специальные процедурные расширения </a:t>
            </a:r>
            <a:r>
              <a:rPr lang="en-US" dirty="0" smtClean="0"/>
              <a:t>SQL</a:t>
            </a:r>
            <a:r>
              <a:rPr lang="ru-RU" dirty="0" smtClean="0"/>
              <a:t>-диалектов. Они похожи на обычные процедурные языки, т. е. у них есть и нормальные переменные, и метки, и циклы, и все прочее, а также полностью поддерживается синтаксис </a:t>
            </a:r>
            <a:r>
              <a:rPr lang="en-US" dirty="0" smtClean="0"/>
              <a:t>SQL</a:t>
            </a:r>
            <a:r>
              <a:rPr lang="ru-RU" dirty="0" smtClean="0"/>
              <a:t>. Жесткого стандарта на процедурные расширения нет, поэтому фирмы изготовители СУБД определяют синтаксис так, как считают нужным. </a:t>
            </a:r>
          </a:p>
          <a:p>
            <a:pPr>
              <a:buNone/>
            </a:pP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Предложение</a:t>
            </a:r>
            <a:r>
              <a:rPr lang="en-US" dirty="0" smtClean="0"/>
              <a:t> </a:t>
            </a:r>
            <a:r>
              <a:rPr lang="en-US" i="1" dirty="0" smtClean="0"/>
              <a:t>HAVING</a:t>
            </a:r>
            <a:r>
              <a:rPr lang="en-US" dirty="0" smtClean="0"/>
              <a:t> </a:t>
            </a:r>
            <a:endParaRPr lang="ru-RU" dirty="0"/>
          </a:p>
        </p:txBody>
      </p:sp>
      <p:sp>
        <p:nvSpPr>
          <p:cNvPr id="3" name="Содержимое 2"/>
          <p:cNvSpPr>
            <a:spLocks noGrp="1"/>
          </p:cNvSpPr>
          <p:nvPr>
            <p:ph idx="1"/>
          </p:nvPr>
        </p:nvSpPr>
        <p:spPr/>
        <p:txBody>
          <a:bodyPr/>
          <a:lstStyle/>
          <a:p>
            <a:pPr>
              <a:buNone/>
            </a:pPr>
            <a:r>
              <a:rPr lang="ru-RU" dirty="0" smtClean="0"/>
              <a:t>Определяет сгруппированные записи, которые должны отображаться в операторе </a:t>
            </a:r>
            <a:r>
              <a:rPr lang="en-US" dirty="0" smtClean="0"/>
              <a:t>SELECT</a:t>
            </a:r>
            <a:r>
              <a:rPr lang="ru-RU" dirty="0" smtClean="0"/>
              <a:t> с предложением </a:t>
            </a:r>
            <a:r>
              <a:rPr lang="en-US" dirty="0" smtClean="0"/>
              <a:t>GROUP BY</a:t>
            </a:r>
            <a:r>
              <a:rPr lang="ru-RU" dirty="0" smtClean="0"/>
              <a:t>. После того как записи будут сгруппированы предложением </a:t>
            </a:r>
            <a:r>
              <a:rPr lang="en-US" dirty="0" smtClean="0"/>
              <a:t>GROUP BY</a:t>
            </a:r>
            <a:r>
              <a:rPr lang="ru-RU" dirty="0" smtClean="0"/>
              <a:t>, предложение </a:t>
            </a:r>
            <a:r>
              <a:rPr lang="en-US" baseline="-25000" dirty="0" smtClean="0"/>
              <a:t>HAVING</a:t>
            </a:r>
            <a:r>
              <a:rPr lang="ru-RU" dirty="0" smtClean="0"/>
              <a:t> покажет те из них, которые отвечают его условиям. </a:t>
            </a:r>
          </a:p>
          <a:p>
            <a:pPr>
              <a:buNone/>
            </a:pP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04664"/>
            <a:ext cx="8568952" cy="4525963"/>
          </a:xfrm>
        </p:spPr>
        <p:txBody>
          <a:bodyPr>
            <a:normAutofit fontScale="92500"/>
          </a:bodyPr>
          <a:lstStyle/>
          <a:p>
            <a:pPr>
              <a:buNone/>
            </a:pPr>
            <a:r>
              <a:rPr lang="ru-RU" dirty="0" smtClean="0"/>
              <a:t>Для поиска повторяющихся строк напишем запрос: </a:t>
            </a:r>
          </a:p>
          <a:p>
            <a:pPr>
              <a:buNone/>
            </a:pPr>
            <a:r>
              <a:rPr lang="en-US" dirty="0" smtClean="0">
                <a:solidFill>
                  <a:srgbClr val="FF0000"/>
                </a:solidFill>
              </a:rPr>
              <a:t>SELECT Family, Name, Second, Count(Family) AS </a:t>
            </a:r>
            <a:r>
              <a:rPr lang="en-US" dirty="0" err="1" smtClean="0">
                <a:solidFill>
                  <a:srgbClr val="FF0000"/>
                </a:solidFill>
              </a:rPr>
              <a:t>Повторы</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   FROM </a:t>
            </a:r>
            <a:r>
              <a:rPr lang="en-US" dirty="0" err="1" smtClean="0">
                <a:solidFill>
                  <a:srgbClr val="FF0000"/>
                </a:solidFill>
              </a:rPr>
              <a:t>tblOwners</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   WHERE Family = '</a:t>
            </a:r>
            <a:r>
              <a:rPr lang="en-US" dirty="0" err="1" smtClean="0">
                <a:solidFill>
                  <a:srgbClr val="FF0000"/>
                </a:solidFill>
              </a:rPr>
              <a:t>Иванов</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   GROUP BY Family, Name, Second </a:t>
            </a:r>
            <a:endParaRPr lang="ru-RU" dirty="0" smtClean="0">
              <a:solidFill>
                <a:srgbClr val="FF0000"/>
              </a:solidFill>
            </a:endParaRPr>
          </a:p>
          <a:p>
            <a:pPr>
              <a:buNone/>
            </a:pPr>
            <a:r>
              <a:rPr lang="en-US" dirty="0" smtClean="0">
                <a:solidFill>
                  <a:srgbClr val="FF0000"/>
                </a:solidFill>
              </a:rPr>
              <a:t>   HAVING Count(Name)&gt;1 AND Count(Second)&gt;1 </a:t>
            </a:r>
            <a:endParaRPr lang="ru-RU" dirty="0" smtClean="0">
              <a:solidFill>
                <a:srgbClr val="FF0000"/>
              </a:solidFill>
            </a:endParaRPr>
          </a:p>
          <a:p>
            <a:pPr>
              <a:buNone/>
            </a:pPr>
            <a:r>
              <a:rPr lang="en-US" dirty="0" smtClean="0">
                <a:solidFill>
                  <a:srgbClr val="FF0000"/>
                </a:solidFill>
              </a:rPr>
              <a:t>   ORDER BY Name</a:t>
            </a:r>
            <a:r>
              <a:rPr lang="ru-RU" dirty="0" smtClean="0">
                <a:solidFill>
                  <a:srgbClr val="FF0000"/>
                </a:solidFill>
              </a:rPr>
              <a:t>, </a:t>
            </a:r>
            <a:r>
              <a:rPr lang="en-US" dirty="0" smtClean="0">
                <a:solidFill>
                  <a:srgbClr val="FF0000"/>
                </a:solidFill>
              </a:rPr>
              <a:t>Second</a:t>
            </a:r>
            <a:r>
              <a:rPr lang="ru-RU" dirty="0" smtClean="0">
                <a:solidFill>
                  <a:srgbClr val="FF0000"/>
                </a:solidFill>
              </a:rPr>
              <a:t>; </a:t>
            </a:r>
          </a:p>
          <a:p>
            <a:pPr>
              <a:buNone/>
            </a:pP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В нашем случае из 79 Ивановых 7 имеют одинаковые имена и отчества, причем запись "Иванов Иван Иванович" встречается три раза </a:t>
            </a:r>
            <a:endParaRPr lang="ru-RU" sz="2000" dirty="0"/>
          </a:p>
        </p:txBody>
      </p:sp>
      <p:pic>
        <p:nvPicPr>
          <p:cNvPr id="2050" name="Picture 65315"/>
          <p:cNvPicPr>
            <a:picLocks noChangeAspect="1" noChangeArrowheads="1"/>
          </p:cNvPicPr>
          <p:nvPr/>
        </p:nvPicPr>
        <p:blipFill>
          <a:blip r:embed="rId2" cstate="print"/>
          <a:srcRect/>
          <a:stretch>
            <a:fillRect/>
          </a:stretch>
        </p:blipFill>
        <p:spPr bwMode="auto">
          <a:xfrm>
            <a:off x="611560" y="1556792"/>
            <a:ext cx="7920880" cy="368796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a:buNone/>
            </a:pPr>
            <a:r>
              <a:rPr lang="ru-RU" dirty="0" smtClean="0"/>
              <a:t>В запрос добавлено дополнительное поле с названием Повторы. Для его формирования используется функция </a:t>
            </a:r>
            <a:r>
              <a:rPr lang="en-US" dirty="0" smtClean="0"/>
              <a:t>Count</a:t>
            </a:r>
            <a:r>
              <a:rPr lang="ru-RU" dirty="0" smtClean="0"/>
              <a:t>(). </a:t>
            </a:r>
          </a:p>
          <a:p>
            <a:pPr>
              <a:buNone/>
            </a:pPr>
            <a:r>
              <a:rPr lang="ru-RU" dirty="0" smtClean="0"/>
              <a:t>Она подсчитывает количество совпадающих записей. Аргумент представляет собой строковое выражение. Операндом в выражении может быть имя таблицы или функция, встроенная или определяемая пользователем, но не статистическая функция </a:t>
            </a:r>
            <a:r>
              <a:rPr lang="en-US" dirty="0" smtClean="0"/>
              <a:t>SQL</a:t>
            </a:r>
            <a:r>
              <a:rPr lang="ru-RU" dirty="0" smtClean="0"/>
              <a:t>. Подсчитать можно количество записей любого типа, включая текстовые. </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Выборка данных из нескольких таблиц </a:t>
            </a:r>
            <a:br>
              <a:rPr lang="ru-RU" b="1" dirty="0" smtClean="0"/>
            </a:b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dirty="0" smtClean="0"/>
              <a:t>До сих пор мы рассматривали создание выборок только из одной таблицы. При работе с нормализованной базой данных непременно потребуется создавать запросы, использующие данные из нескольких таблиц. Их объединение обязательно. Оно выполняется по одному или нескольким столбцам. При объединении двух таблиц по 10 строк в каждой без объединения получится результат уже из 100 строк, а это практически всегда ни к чему. </a:t>
            </a:r>
          </a:p>
          <a:p>
            <a:pPr>
              <a:buNone/>
            </a:pP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В </a:t>
            </a:r>
            <a:r>
              <a:rPr lang="en-US" dirty="0" smtClean="0"/>
              <a:t>MS Access</a:t>
            </a:r>
            <a:r>
              <a:rPr lang="ru-RU" dirty="0" smtClean="0"/>
              <a:t> существуют два способа объединения таблиц. Первый способ основан на использовании ключевого слова </a:t>
            </a:r>
            <a:r>
              <a:rPr lang="en-US" dirty="0" smtClean="0">
                <a:solidFill>
                  <a:srgbClr val="FF0000"/>
                </a:solidFill>
              </a:rPr>
              <a:t>WHERE</a:t>
            </a:r>
            <a:r>
              <a:rPr lang="ru-RU" dirty="0" smtClean="0"/>
              <a:t>, а второй — на связке ключевых слов </a:t>
            </a:r>
            <a:r>
              <a:rPr lang="en-US" dirty="0" smtClean="0">
                <a:solidFill>
                  <a:srgbClr val="FF0000"/>
                </a:solidFill>
              </a:rPr>
              <a:t>INNER</a:t>
            </a:r>
            <a:r>
              <a:rPr lang="ru-RU" dirty="0" smtClean="0">
                <a:solidFill>
                  <a:srgbClr val="FF0000"/>
                </a:solidFill>
              </a:rPr>
              <a:t>-</a:t>
            </a:r>
            <a:r>
              <a:rPr lang="en-US" dirty="0" smtClean="0">
                <a:solidFill>
                  <a:srgbClr val="FF0000"/>
                </a:solidFill>
              </a:rPr>
              <a:t>JOIN</a:t>
            </a:r>
            <a:r>
              <a:rPr lang="ru-RU" dirty="0" smtClean="0">
                <a:solidFill>
                  <a:srgbClr val="FF0000"/>
                </a:solidFill>
              </a:rPr>
              <a:t>-</a:t>
            </a:r>
            <a:r>
              <a:rPr lang="en-US" dirty="0" smtClean="0">
                <a:solidFill>
                  <a:srgbClr val="FF0000"/>
                </a:solidFill>
              </a:rPr>
              <a:t>ON</a:t>
            </a:r>
            <a:r>
              <a:rPr lang="ru-RU" dirty="0" smtClean="0"/>
              <a:t>. </a:t>
            </a:r>
          </a:p>
          <a:p>
            <a:pPr>
              <a:buNone/>
            </a:pP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Сделаем выборку из двух таблиц: </a:t>
            </a:r>
            <a:r>
              <a:rPr lang="en-US" baseline="-25000" dirty="0" err="1" smtClean="0"/>
              <a:t>tblBuilding</a:t>
            </a:r>
            <a:r>
              <a:rPr lang="ru-RU" dirty="0" smtClean="0"/>
              <a:t> и </a:t>
            </a:r>
            <a:r>
              <a:rPr lang="en-US" dirty="0" err="1" smtClean="0"/>
              <a:t>tblStreet</a:t>
            </a:r>
            <a:r>
              <a:rPr lang="ru-RU" dirty="0" smtClean="0"/>
              <a:t>, содержащую адреса всех зданий и год их постройки: </a:t>
            </a:r>
          </a:p>
          <a:p>
            <a:pPr>
              <a:buNone/>
            </a:pPr>
            <a:r>
              <a:rPr lang="en-US" dirty="0" smtClean="0">
                <a:solidFill>
                  <a:srgbClr val="FF0000"/>
                </a:solidFill>
              </a:rPr>
              <a:t>SELECT </a:t>
            </a:r>
            <a:r>
              <a:rPr lang="en-US" dirty="0" err="1" smtClean="0">
                <a:solidFill>
                  <a:srgbClr val="FF0000"/>
                </a:solidFill>
              </a:rPr>
              <a:t>tblStreet.Name</a:t>
            </a:r>
            <a:r>
              <a:rPr lang="en-US" dirty="0" smtClean="0">
                <a:solidFill>
                  <a:srgbClr val="FF0000"/>
                </a:solidFill>
              </a:rPr>
              <a:t>, </a:t>
            </a:r>
            <a:r>
              <a:rPr lang="en-US" dirty="0" err="1" smtClean="0">
                <a:solidFill>
                  <a:srgbClr val="FF0000"/>
                </a:solidFill>
              </a:rPr>
              <a:t>tblStreet.Sign</a:t>
            </a:r>
            <a:r>
              <a:rPr lang="en-US" dirty="0" smtClean="0">
                <a:solidFill>
                  <a:srgbClr val="FF0000"/>
                </a:solidFill>
              </a:rPr>
              <a:t>,        </a:t>
            </a:r>
            <a:r>
              <a:rPr lang="en-US" dirty="0" err="1" smtClean="0">
                <a:solidFill>
                  <a:srgbClr val="FF0000"/>
                </a:solidFill>
              </a:rPr>
              <a:t>tblBuilding.House</a:t>
            </a:r>
            <a:r>
              <a:rPr lang="en-US" dirty="0" smtClean="0">
                <a:solidFill>
                  <a:srgbClr val="FF0000"/>
                </a:solidFill>
              </a:rPr>
              <a:t>, </a:t>
            </a:r>
            <a:r>
              <a:rPr lang="en-US" dirty="0" err="1" smtClean="0">
                <a:solidFill>
                  <a:srgbClr val="FF0000"/>
                </a:solidFill>
              </a:rPr>
              <a:t>tblBuilding.Year</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FROM </a:t>
            </a:r>
            <a:r>
              <a:rPr lang="en-US" dirty="0" err="1" smtClean="0">
                <a:solidFill>
                  <a:srgbClr val="FF0000"/>
                </a:solidFill>
              </a:rPr>
              <a:t>tblStreet</a:t>
            </a:r>
            <a:r>
              <a:rPr lang="en-US" dirty="0" smtClean="0">
                <a:solidFill>
                  <a:srgbClr val="FF0000"/>
                </a:solidFill>
              </a:rPr>
              <a:t>, </a:t>
            </a:r>
            <a:r>
              <a:rPr lang="en-US" dirty="0" err="1" smtClean="0">
                <a:solidFill>
                  <a:srgbClr val="FF0000"/>
                </a:solidFill>
              </a:rPr>
              <a:t>tblBuilding</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WHERE </a:t>
            </a:r>
            <a:r>
              <a:rPr lang="en-US" dirty="0" err="1" smtClean="0">
                <a:solidFill>
                  <a:srgbClr val="FF0000"/>
                </a:solidFill>
              </a:rPr>
              <a:t>tblstreet.Street</a:t>
            </a:r>
            <a:r>
              <a:rPr lang="en-US" dirty="0" smtClean="0">
                <a:solidFill>
                  <a:srgbClr val="FF0000"/>
                </a:solidFill>
              </a:rPr>
              <a:t>=</a:t>
            </a:r>
            <a:r>
              <a:rPr lang="en-US" dirty="0" err="1" smtClean="0">
                <a:solidFill>
                  <a:srgbClr val="FF0000"/>
                </a:solidFill>
              </a:rPr>
              <a:t>tblbuilding.Street</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ORDER BY Year</a:t>
            </a:r>
            <a:r>
              <a:rPr lang="ru-RU" dirty="0" smtClean="0">
                <a:solidFill>
                  <a:srgbClr val="FF0000"/>
                </a:solidFill>
              </a:rPr>
              <a:t>; </a:t>
            </a:r>
            <a:endParaRPr lang="ru-RU"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pPr>
              <a:buNone/>
            </a:pPr>
            <a:r>
              <a:rPr lang="ru-RU" dirty="0" smtClean="0"/>
              <a:t>Результат запроса приведен на слайде 38. В запрос попали все здания из таблицы </a:t>
            </a:r>
            <a:r>
              <a:rPr lang="en-US" baseline="-25000" dirty="0" err="1" smtClean="0"/>
              <a:t>tblBuilding</a:t>
            </a:r>
            <a:r>
              <a:rPr lang="en-US" b="1" dirty="0" smtClean="0"/>
              <a:t> </a:t>
            </a:r>
            <a:r>
              <a:rPr lang="ru-RU" dirty="0" smtClean="0"/>
              <a:t>(334 штуки). Они отсортированы по году постройки. Без объединения таблиц результирующий запрос содержал бы 344 688 записей (334 здания  1032 улицы). </a:t>
            </a:r>
          </a:p>
          <a:p>
            <a:pPr>
              <a:buNone/>
            </a:pPr>
            <a:r>
              <a:rPr lang="ru-RU" dirty="0" smtClean="0"/>
              <a:t>Результат запроса приведен на слайде 38 . В запрос попали все здания из таблицы </a:t>
            </a:r>
            <a:r>
              <a:rPr lang="en-US" baseline="-25000" dirty="0" err="1" smtClean="0"/>
              <a:t>tblBuilding</a:t>
            </a:r>
            <a:r>
              <a:rPr lang="en-US" b="1" dirty="0" smtClean="0"/>
              <a:t> </a:t>
            </a:r>
            <a:r>
              <a:rPr lang="ru-RU" dirty="0" smtClean="0"/>
              <a:t>(334 штуки). Они отсортированы по году постройки. Без объединения таблиц результирующий запрос содержал бы 344 688 записей (334 здания  1032 улицы). </a:t>
            </a:r>
          </a:p>
          <a:p>
            <a:pPr>
              <a:buNone/>
            </a:pP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Адреса зданий и год их постройки </a:t>
            </a:r>
            <a:endParaRPr lang="ru-RU" dirty="0"/>
          </a:p>
        </p:txBody>
      </p:sp>
      <p:pic>
        <p:nvPicPr>
          <p:cNvPr id="3074" name="Picture 65428"/>
          <p:cNvPicPr>
            <a:picLocks noChangeAspect="1" noChangeArrowheads="1"/>
          </p:cNvPicPr>
          <p:nvPr/>
        </p:nvPicPr>
        <p:blipFill>
          <a:blip r:embed="rId2" cstate="print"/>
          <a:srcRect/>
          <a:stretch>
            <a:fillRect/>
          </a:stretch>
        </p:blipFill>
        <p:spPr bwMode="auto">
          <a:xfrm>
            <a:off x="971600" y="1700808"/>
            <a:ext cx="7122529" cy="2520280"/>
          </a:xfrm>
          <a:prstGeom prst="rect">
            <a:avLst/>
          </a:prstGeom>
          <a:noFill/>
          <a:ln w="9525">
            <a:noFill/>
            <a:miter lim="800000"/>
            <a:headEnd/>
            <a:tailEnd/>
          </a:ln>
        </p:spPr>
      </p:pic>
      <p:sp>
        <p:nvSpPr>
          <p:cNvPr id="6" name="TextBox 5"/>
          <p:cNvSpPr txBox="1"/>
          <p:nvPr/>
        </p:nvSpPr>
        <p:spPr>
          <a:xfrm>
            <a:off x="323528" y="4725144"/>
            <a:ext cx="8352928" cy="1200329"/>
          </a:xfrm>
          <a:prstGeom prst="rect">
            <a:avLst/>
          </a:prstGeom>
          <a:noFill/>
        </p:spPr>
        <p:txBody>
          <a:bodyPr wrap="square" rtlCol="0">
            <a:spAutoFit/>
          </a:bodyPr>
          <a:lstStyle/>
          <a:p>
            <a:r>
              <a:rPr lang="ru-RU" dirty="0" smtClean="0"/>
              <a:t>Сразу заметна ошибка в первой строке. Год постройки здания слишком мал — 199. Попробуйте ее исправить — и у вас ничего не выйдет! Получен </a:t>
            </a:r>
            <a:r>
              <a:rPr lang="ru-RU" dirty="0" err="1" smtClean="0"/>
              <a:t>необновляемый</a:t>
            </a:r>
            <a:r>
              <a:rPr lang="ru-RU" dirty="0" smtClean="0"/>
              <a:t> набор записей. </a:t>
            </a:r>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Перепишем запрос с использованием связки ключевых слов </a:t>
            </a:r>
            <a:r>
              <a:rPr lang="en-US" sz="3600" dirty="0" smtClean="0"/>
              <a:t>FROM</a:t>
            </a:r>
            <a:r>
              <a:rPr lang="ru-RU" sz="3600" dirty="0" smtClean="0"/>
              <a:t>-</a:t>
            </a:r>
            <a:r>
              <a:rPr lang="en-US" sz="3600" dirty="0" smtClean="0"/>
              <a:t>INNER</a:t>
            </a:r>
            <a:r>
              <a:rPr lang="ru-RU" sz="3600" dirty="0" smtClean="0"/>
              <a:t>-</a:t>
            </a:r>
            <a:r>
              <a:rPr lang="en-US" sz="3600" dirty="0" smtClean="0"/>
              <a:t>JOIN</a:t>
            </a:r>
            <a:r>
              <a:rPr lang="ru-RU" sz="3600" dirty="0" smtClean="0"/>
              <a:t>-</a:t>
            </a:r>
            <a:r>
              <a:rPr lang="en-US" sz="3600" dirty="0" smtClean="0"/>
              <a:t>ON</a:t>
            </a:r>
            <a:r>
              <a:rPr lang="ru-RU" sz="3600" dirty="0" smtClean="0"/>
              <a:t>: </a:t>
            </a:r>
            <a:br>
              <a:rPr lang="ru-RU" sz="3600" dirty="0" smtClean="0"/>
            </a:br>
            <a:endParaRPr lang="ru-RU" sz="3600" dirty="0"/>
          </a:p>
        </p:txBody>
      </p:sp>
      <p:sp>
        <p:nvSpPr>
          <p:cNvPr id="3" name="Содержимое 2"/>
          <p:cNvSpPr>
            <a:spLocks noGrp="1"/>
          </p:cNvSpPr>
          <p:nvPr>
            <p:ph idx="1"/>
          </p:nvPr>
        </p:nvSpPr>
        <p:spPr/>
        <p:txBody>
          <a:bodyPr/>
          <a:lstStyle/>
          <a:p>
            <a:pPr>
              <a:buNone/>
            </a:pPr>
            <a:r>
              <a:rPr lang="en-US" dirty="0" smtClean="0">
                <a:solidFill>
                  <a:srgbClr val="FF0000"/>
                </a:solidFill>
              </a:rPr>
              <a:t>SELECT </a:t>
            </a:r>
            <a:r>
              <a:rPr lang="en-US" dirty="0" err="1" smtClean="0">
                <a:solidFill>
                  <a:srgbClr val="FF0000"/>
                </a:solidFill>
              </a:rPr>
              <a:t>tblStreet.Name</a:t>
            </a:r>
            <a:r>
              <a:rPr lang="en-US" dirty="0" smtClean="0">
                <a:solidFill>
                  <a:srgbClr val="FF0000"/>
                </a:solidFill>
              </a:rPr>
              <a:t>, </a:t>
            </a:r>
            <a:r>
              <a:rPr lang="en-US" dirty="0" err="1" smtClean="0">
                <a:solidFill>
                  <a:srgbClr val="FF0000"/>
                </a:solidFill>
              </a:rPr>
              <a:t>tblStreet.Sign</a:t>
            </a:r>
            <a:r>
              <a:rPr lang="en-US" dirty="0" smtClean="0">
                <a:solidFill>
                  <a:srgbClr val="FF0000"/>
                </a:solidFill>
              </a:rPr>
              <a:t>,        </a:t>
            </a:r>
            <a:r>
              <a:rPr lang="en-US" dirty="0" err="1" smtClean="0">
                <a:solidFill>
                  <a:srgbClr val="FF0000"/>
                </a:solidFill>
              </a:rPr>
              <a:t>tblBuilding.House</a:t>
            </a:r>
            <a:r>
              <a:rPr lang="en-US" dirty="0" smtClean="0">
                <a:solidFill>
                  <a:srgbClr val="FF0000"/>
                </a:solidFill>
              </a:rPr>
              <a:t>, </a:t>
            </a:r>
            <a:r>
              <a:rPr lang="en-US" dirty="0" err="1" smtClean="0">
                <a:solidFill>
                  <a:srgbClr val="FF0000"/>
                </a:solidFill>
              </a:rPr>
              <a:t>tblBuilding.Year</a:t>
            </a:r>
            <a:r>
              <a:rPr lang="en-US" dirty="0" smtClean="0">
                <a:solidFill>
                  <a:srgbClr val="FF0000"/>
                </a:solidFill>
              </a:rPr>
              <a:t> FROM </a:t>
            </a:r>
            <a:r>
              <a:rPr lang="en-US" dirty="0" err="1" smtClean="0">
                <a:solidFill>
                  <a:srgbClr val="FF0000"/>
                </a:solidFill>
              </a:rPr>
              <a:t>tblStreet</a:t>
            </a:r>
            <a:r>
              <a:rPr lang="en-US" dirty="0" smtClean="0">
                <a:solidFill>
                  <a:srgbClr val="FF0000"/>
                </a:solidFill>
              </a:rPr>
              <a:t> INNER JOIN </a:t>
            </a:r>
            <a:r>
              <a:rPr lang="en-US" dirty="0" err="1" smtClean="0">
                <a:solidFill>
                  <a:srgbClr val="FF0000"/>
                </a:solidFill>
              </a:rPr>
              <a:t>tblBuilding</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     ON </a:t>
            </a:r>
            <a:r>
              <a:rPr lang="en-US" dirty="0" err="1" smtClean="0">
                <a:solidFill>
                  <a:srgbClr val="FF0000"/>
                </a:solidFill>
              </a:rPr>
              <a:t>tblStreet.Street</a:t>
            </a:r>
            <a:r>
              <a:rPr lang="en-US" dirty="0" smtClean="0">
                <a:solidFill>
                  <a:srgbClr val="FF0000"/>
                </a:solidFill>
              </a:rPr>
              <a:t>=</a:t>
            </a:r>
            <a:r>
              <a:rPr lang="en-US" dirty="0" err="1" smtClean="0">
                <a:solidFill>
                  <a:srgbClr val="FF0000"/>
                </a:solidFill>
              </a:rPr>
              <a:t>tblBuilding.Street</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   ORDER BY Year; </a:t>
            </a:r>
            <a:endParaRPr lang="ru-RU" dirty="0" smtClean="0">
              <a:solidFill>
                <a:srgbClr val="FF0000"/>
              </a:solidFill>
            </a:endParaRPr>
          </a:p>
          <a:p>
            <a:pPr>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Назначение языка SQL </a:t>
            </a:r>
            <a:br>
              <a:rPr lang="ru-RU" b="1" dirty="0" smtClean="0"/>
            </a:br>
            <a:endParaRPr lang="ru-RU" dirty="0"/>
          </a:p>
        </p:txBody>
      </p:sp>
      <p:sp>
        <p:nvSpPr>
          <p:cNvPr id="3" name="Содержимое 2"/>
          <p:cNvSpPr>
            <a:spLocks noGrp="1"/>
          </p:cNvSpPr>
          <p:nvPr>
            <p:ph idx="1"/>
          </p:nvPr>
        </p:nvSpPr>
        <p:spPr/>
        <p:txBody>
          <a:bodyPr>
            <a:normAutofit fontScale="70000" lnSpcReduction="20000"/>
          </a:bodyPr>
          <a:lstStyle/>
          <a:p>
            <a:pPr>
              <a:buNone/>
            </a:pPr>
            <a:r>
              <a:rPr lang="ru-RU" dirty="0" smtClean="0"/>
              <a:t>Язык </a:t>
            </a:r>
            <a:r>
              <a:rPr lang="en-US" dirty="0" smtClean="0"/>
              <a:t>SQL</a:t>
            </a:r>
            <a:r>
              <a:rPr lang="ru-RU" dirty="0" smtClean="0"/>
              <a:t> дает возможность разработчику баз данных: </a:t>
            </a:r>
          </a:p>
          <a:p>
            <a:pPr lvl="0" fontAlgn="base"/>
            <a:r>
              <a:rPr lang="ru-RU" dirty="0" smtClean="0"/>
              <a:t>создавать базы данных и таблицы, полностью описывая их структуру; </a:t>
            </a:r>
            <a:r>
              <a:rPr lang="en-US" dirty="0" smtClean="0"/>
              <a:t>t </a:t>
            </a:r>
            <a:r>
              <a:rPr lang="ru-RU" dirty="0" smtClean="0"/>
              <a:t>выполнять манипулирование данными, используя операции добавления, удаления и модификации; </a:t>
            </a:r>
          </a:p>
          <a:p>
            <a:pPr lvl="0" fontAlgn="base"/>
            <a:r>
              <a:rPr lang="ru-RU" dirty="0" smtClean="0"/>
              <a:t>создавать и выполнять простые и сложные запросы к базе данных. </a:t>
            </a:r>
          </a:p>
          <a:p>
            <a:r>
              <a:rPr lang="ru-RU" dirty="0" smtClean="0"/>
              <a:t>Язык </a:t>
            </a:r>
            <a:r>
              <a:rPr lang="en-US" dirty="0" smtClean="0"/>
              <a:t>SQL</a:t>
            </a:r>
            <a:r>
              <a:rPr lang="ru-RU" dirty="0" smtClean="0"/>
              <a:t>, обладая перечисленными выше серьезными возможностями, достаточно прост и легкодоступен для изучения. </a:t>
            </a:r>
            <a:r>
              <a:rPr lang="en-US" dirty="0" smtClean="0"/>
              <a:t>В </a:t>
            </a:r>
            <a:r>
              <a:rPr lang="en-US" dirty="0" err="1" smtClean="0"/>
              <a:t>его</a:t>
            </a:r>
            <a:r>
              <a:rPr lang="en-US" dirty="0" smtClean="0"/>
              <a:t> </a:t>
            </a:r>
            <a:r>
              <a:rPr lang="en-US" dirty="0" err="1" smtClean="0"/>
              <a:t>состав</a:t>
            </a:r>
            <a:r>
              <a:rPr lang="en-US" dirty="0" smtClean="0"/>
              <a:t> </a:t>
            </a:r>
            <a:r>
              <a:rPr lang="en-US" dirty="0" err="1" smtClean="0"/>
              <a:t>входят</a:t>
            </a:r>
            <a:r>
              <a:rPr lang="en-US" dirty="0" smtClean="0"/>
              <a:t> </a:t>
            </a:r>
            <a:r>
              <a:rPr lang="en-US" dirty="0" err="1" smtClean="0"/>
              <a:t>два</a:t>
            </a:r>
            <a:r>
              <a:rPr lang="en-US" dirty="0" smtClean="0"/>
              <a:t> </a:t>
            </a:r>
            <a:r>
              <a:rPr lang="en-US" dirty="0" err="1" smtClean="0"/>
              <a:t>основных</a:t>
            </a:r>
            <a:r>
              <a:rPr lang="en-US" dirty="0" smtClean="0"/>
              <a:t> </a:t>
            </a:r>
            <a:r>
              <a:rPr lang="en-US" dirty="0" err="1" smtClean="0"/>
              <a:t>компонента</a:t>
            </a:r>
            <a:r>
              <a:rPr lang="en-US" dirty="0" smtClean="0"/>
              <a:t>: </a:t>
            </a:r>
            <a:endParaRPr lang="ru-RU" dirty="0" smtClean="0"/>
          </a:p>
          <a:p>
            <a:pPr lvl="0" fontAlgn="base"/>
            <a:r>
              <a:rPr lang="ru-RU" dirty="0" smtClean="0"/>
              <a:t>язык </a:t>
            </a:r>
            <a:r>
              <a:rPr lang="en-US" dirty="0" smtClean="0"/>
              <a:t>DML</a:t>
            </a:r>
            <a:r>
              <a:rPr lang="ru-RU" dirty="0" smtClean="0"/>
              <a:t> (</a:t>
            </a:r>
            <a:r>
              <a:rPr lang="en-US" dirty="0" smtClean="0"/>
              <a:t>Data Manipulation Language</a:t>
            </a:r>
            <a:r>
              <a:rPr lang="ru-RU" dirty="0" smtClean="0"/>
              <a:t>) — используется для выборки данных и их обновления; </a:t>
            </a:r>
          </a:p>
          <a:p>
            <a:pPr lvl="0" fontAlgn="base"/>
            <a:r>
              <a:rPr lang="ru-RU" dirty="0" smtClean="0"/>
              <a:t>язык </a:t>
            </a:r>
            <a:r>
              <a:rPr lang="en-US" dirty="0" smtClean="0"/>
              <a:t>DDL</a:t>
            </a:r>
            <a:r>
              <a:rPr lang="ru-RU" dirty="0" smtClean="0"/>
              <a:t> (</a:t>
            </a:r>
            <a:r>
              <a:rPr lang="en-US" dirty="0" smtClean="0"/>
              <a:t>Data Definition Language</a:t>
            </a:r>
            <a:r>
              <a:rPr lang="ru-RU" dirty="0" smtClean="0"/>
              <a:t>) — используется для описания структур баз данных и управления доступом к ним. </a:t>
            </a:r>
          </a:p>
          <a:p>
            <a:pPr>
              <a:buNone/>
            </a:pP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Результат тот же, но набор записей — обновляемый! Исправьте год постройки здания. Такой запрос позволит это сделать. Исправления будут автоматически внесены в соответствующую запись таблицы </a:t>
            </a:r>
            <a:r>
              <a:rPr lang="en-US" baseline="-25000" dirty="0" err="1" smtClean="0"/>
              <a:t>tblBuilding</a:t>
            </a:r>
            <a:r>
              <a:rPr lang="ru-RU" dirty="0" smtClean="0"/>
              <a:t>. </a:t>
            </a:r>
          </a:p>
          <a:p>
            <a:pPr>
              <a:buNone/>
            </a:pP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Всегда используйте для объединения таблиц второй вариант. Он написан в соответствии с более новым стандартом языка </a:t>
            </a:r>
            <a:r>
              <a:rPr lang="en-US" dirty="0" smtClean="0"/>
              <a:t>SQL</a:t>
            </a:r>
            <a:r>
              <a:rPr lang="ru-RU" dirty="0" smtClean="0"/>
              <a:t> и предоставляет разработчику больше возможностей. </a:t>
            </a:r>
          </a:p>
          <a:p>
            <a:pPr>
              <a:buNone/>
            </a:pPr>
            <a:endParaRPr lang="ru-RU" dirty="0"/>
          </a:p>
        </p:txBody>
      </p:sp>
      <p:sp>
        <p:nvSpPr>
          <p:cNvPr id="52249"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52225" name="Group 929072"/>
          <p:cNvGrpSpPr>
            <a:grpSpLocks/>
          </p:cNvGrpSpPr>
          <p:nvPr/>
        </p:nvGrpSpPr>
        <p:grpSpPr bwMode="auto">
          <a:xfrm>
            <a:off x="395536" y="404664"/>
            <a:ext cx="2376264" cy="648072"/>
            <a:chOff x="0" y="0"/>
            <a:chExt cx="1138110" cy="184370"/>
          </a:xfrm>
        </p:grpSpPr>
        <p:sp>
          <p:nvSpPr>
            <p:cNvPr id="65491" name="Shape 65491"/>
            <p:cNvSpPr>
              <a:spLocks/>
            </p:cNvSpPr>
            <p:nvPr/>
          </p:nvSpPr>
          <p:spPr bwMode="auto">
            <a:xfrm>
              <a:off x="21190" y="15333"/>
              <a:ext cx="1113733" cy="168973"/>
            </a:xfrm>
            <a:custGeom>
              <a:avLst/>
              <a:gdLst>
                <a:gd name="T0" fmla="*/ 79152 w 1113733"/>
                <a:gd name="T1" fmla="*/ 0 h 168973"/>
                <a:gd name="T2" fmla="*/ 1031783 w 1113733"/>
                <a:gd name="T3" fmla="*/ 0 h 168973"/>
                <a:gd name="T4" fmla="*/ 1046740 w 1113733"/>
                <a:gd name="T5" fmla="*/ 3247 h 168973"/>
                <a:gd name="T6" fmla="*/ 1062012 w 1113733"/>
                <a:gd name="T7" fmla="*/ 6193 h 168973"/>
                <a:gd name="T8" fmla="*/ 1077272 w 1113733"/>
                <a:gd name="T9" fmla="*/ 15333 h 168973"/>
                <a:gd name="T10" fmla="*/ 1089434 w 1113733"/>
                <a:gd name="T11" fmla="*/ 24774 h 168973"/>
                <a:gd name="T12" fmla="*/ 1098474 w 1113733"/>
                <a:gd name="T13" fmla="*/ 36859 h 168973"/>
                <a:gd name="T14" fmla="*/ 1104706 w 1113733"/>
                <a:gd name="T15" fmla="*/ 52493 h 168973"/>
                <a:gd name="T16" fmla="*/ 1110938 w 1113733"/>
                <a:gd name="T17" fmla="*/ 67827 h 168973"/>
                <a:gd name="T18" fmla="*/ 1113733 w 1113733"/>
                <a:gd name="T19" fmla="*/ 83161 h 168973"/>
                <a:gd name="T20" fmla="*/ 1110938 w 1113733"/>
                <a:gd name="T21" fmla="*/ 101739 h 168973"/>
                <a:gd name="T22" fmla="*/ 1104706 w 1113733"/>
                <a:gd name="T23" fmla="*/ 117073 h 168973"/>
                <a:gd name="T24" fmla="*/ 1098474 w 1113733"/>
                <a:gd name="T25" fmla="*/ 132408 h 168973"/>
                <a:gd name="T26" fmla="*/ 1089434 w 1113733"/>
                <a:gd name="T27" fmla="*/ 144793 h 168973"/>
                <a:gd name="T28" fmla="*/ 1077272 w 1113733"/>
                <a:gd name="T29" fmla="*/ 153934 h 168973"/>
                <a:gd name="T30" fmla="*/ 1062012 w 1113733"/>
                <a:gd name="T31" fmla="*/ 160127 h 168973"/>
                <a:gd name="T32" fmla="*/ 1046740 w 1113733"/>
                <a:gd name="T33" fmla="*/ 166320 h 168973"/>
                <a:gd name="T34" fmla="*/ 1034505 w 1113733"/>
                <a:gd name="T35" fmla="*/ 168973 h 168973"/>
                <a:gd name="T36" fmla="*/ 76374 w 1113733"/>
                <a:gd name="T37" fmla="*/ 168973 h 168973"/>
                <a:gd name="T38" fmla="*/ 63883 w 1113733"/>
                <a:gd name="T39" fmla="*/ 166320 h 168973"/>
                <a:gd name="T40" fmla="*/ 48614 w 1113733"/>
                <a:gd name="T41" fmla="*/ 160127 h 168973"/>
                <a:gd name="T42" fmla="*/ 36460 w 1113733"/>
                <a:gd name="T43" fmla="*/ 153934 h 168973"/>
                <a:gd name="T44" fmla="*/ 24307 w 1113733"/>
                <a:gd name="T45" fmla="*/ 144793 h 168973"/>
                <a:gd name="T46" fmla="*/ 12153 w 1113733"/>
                <a:gd name="T47" fmla="*/ 132408 h 168973"/>
                <a:gd name="T48" fmla="*/ 5921 w 1113733"/>
                <a:gd name="T49" fmla="*/ 117073 h 168973"/>
                <a:gd name="T50" fmla="*/ 0 w 1113733"/>
                <a:gd name="T51" fmla="*/ 101739 h 168973"/>
                <a:gd name="T52" fmla="*/ 0 w 1113733"/>
                <a:gd name="T53" fmla="*/ 67827 h 168973"/>
                <a:gd name="T54" fmla="*/ 5921 w 1113733"/>
                <a:gd name="T55" fmla="*/ 52493 h 168973"/>
                <a:gd name="T56" fmla="*/ 12153 w 1113733"/>
                <a:gd name="T57" fmla="*/ 36859 h 168973"/>
                <a:gd name="T58" fmla="*/ 24307 w 1113733"/>
                <a:gd name="T59" fmla="*/ 24774 h 168973"/>
                <a:gd name="T60" fmla="*/ 36460 w 1113733"/>
                <a:gd name="T61" fmla="*/ 15333 h 168973"/>
                <a:gd name="T62" fmla="*/ 48614 w 1113733"/>
                <a:gd name="T63" fmla="*/ 6193 h 168973"/>
                <a:gd name="T64" fmla="*/ 63883 w 1113733"/>
                <a:gd name="T65" fmla="*/ 3247 h 168973"/>
                <a:gd name="T66" fmla="*/ 79152 w 1113733"/>
                <a:gd name="T67" fmla="*/ 0 h 168973"/>
                <a:gd name="T68" fmla="*/ 0 w 1113733"/>
                <a:gd name="T69" fmla="*/ 0 h 168973"/>
                <a:gd name="T70" fmla="*/ 1113733 w 1113733"/>
                <a:gd name="T71" fmla="*/ 168973 h 168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T68" t="T69" r="T70" b="T71"/>
              <a:pathLst>
                <a:path w="1113733" h="168973">
                  <a:moveTo>
                    <a:pt x="79152" y="0"/>
                  </a:moveTo>
                  <a:lnTo>
                    <a:pt x="1031783" y="0"/>
                  </a:lnTo>
                  <a:lnTo>
                    <a:pt x="1046740" y="3247"/>
                  </a:lnTo>
                  <a:lnTo>
                    <a:pt x="1062012" y="6193"/>
                  </a:lnTo>
                  <a:lnTo>
                    <a:pt x="1077272" y="15333"/>
                  </a:lnTo>
                  <a:lnTo>
                    <a:pt x="1089434" y="24774"/>
                  </a:lnTo>
                  <a:lnTo>
                    <a:pt x="1098474" y="36859"/>
                  </a:lnTo>
                  <a:lnTo>
                    <a:pt x="1104706" y="52493"/>
                  </a:lnTo>
                  <a:lnTo>
                    <a:pt x="1110938" y="67827"/>
                  </a:lnTo>
                  <a:lnTo>
                    <a:pt x="1113733" y="83161"/>
                  </a:lnTo>
                  <a:lnTo>
                    <a:pt x="1110938" y="101739"/>
                  </a:lnTo>
                  <a:lnTo>
                    <a:pt x="1104706" y="117073"/>
                  </a:lnTo>
                  <a:lnTo>
                    <a:pt x="1098474" y="132408"/>
                  </a:lnTo>
                  <a:lnTo>
                    <a:pt x="1089434" y="144793"/>
                  </a:lnTo>
                  <a:lnTo>
                    <a:pt x="1077272" y="153934"/>
                  </a:lnTo>
                  <a:lnTo>
                    <a:pt x="1062012" y="160127"/>
                  </a:lnTo>
                  <a:lnTo>
                    <a:pt x="1046740" y="166320"/>
                  </a:lnTo>
                  <a:lnTo>
                    <a:pt x="1034505" y="168973"/>
                  </a:lnTo>
                  <a:lnTo>
                    <a:pt x="76374" y="168973"/>
                  </a:lnTo>
                  <a:lnTo>
                    <a:pt x="63883" y="166320"/>
                  </a:lnTo>
                  <a:lnTo>
                    <a:pt x="48614" y="160127"/>
                  </a:lnTo>
                  <a:lnTo>
                    <a:pt x="36460" y="153934"/>
                  </a:lnTo>
                  <a:lnTo>
                    <a:pt x="24307" y="144793"/>
                  </a:lnTo>
                  <a:lnTo>
                    <a:pt x="12153" y="132408"/>
                  </a:lnTo>
                  <a:lnTo>
                    <a:pt x="5921" y="117073"/>
                  </a:lnTo>
                  <a:lnTo>
                    <a:pt x="0" y="101739"/>
                  </a:lnTo>
                  <a:lnTo>
                    <a:pt x="0" y="67827"/>
                  </a:lnTo>
                  <a:lnTo>
                    <a:pt x="5921" y="52493"/>
                  </a:lnTo>
                  <a:lnTo>
                    <a:pt x="12153" y="36859"/>
                  </a:lnTo>
                  <a:lnTo>
                    <a:pt x="24307" y="24774"/>
                  </a:lnTo>
                  <a:lnTo>
                    <a:pt x="36460" y="15333"/>
                  </a:lnTo>
                  <a:lnTo>
                    <a:pt x="48614" y="6193"/>
                  </a:lnTo>
                  <a:lnTo>
                    <a:pt x="63883" y="3247"/>
                  </a:lnTo>
                  <a:lnTo>
                    <a:pt x="79152"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65492" name="Shape 65492"/>
            <p:cNvSpPr>
              <a:spLocks/>
            </p:cNvSpPr>
            <p:nvPr/>
          </p:nvSpPr>
          <p:spPr bwMode="auto">
            <a:xfrm>
              <a:off x="1078889" y="117499"/>
              <a:ext cx="59221" cy="66871"/>
            </a:xfrm>
            <a:custGeom>
              <a:avLst/>
              <a:gdLst>
                <a:gd name="T0" fmla="*/ 0 w 59221"/>
                <a:gd name="T1" fmla="*/ 66871 h 66871"/>
                <a:gd name="T2" fmla="*/ 9602 w 59221"/>
                <a:gd name="T3" fmla="*/ 62974 h 66871"/>
                <a:gd name="T4" fmla="*/ 24874 w 59221"/>
                <a:gd name="T5" fmla="*/ 56782 h 66871"/>
                <a:gd name="T6" fmla="*/ 37036 w 59221"/>
                <a:gd name="T7" fmla="*/ 47641 h 66871"/>
                <a:gd name="T8" fmla="*/ 46063 w 59221"/>
                <a:gd name="T9" fmla="*/ 35255 h 66871"/>
                <a:gd name="T10" fmla="*/ 52296 w 59221"/>
                <a:gd name="T11" fmla="*/ 19921 h 66871"/>
                <a:gd name="T12" fmla="*/ 58528 w 59221"/>
                <a:gd name="T13" fmla="*/ 4586 h 66871"/>
                <a:gd name="T14" fmla="*/ 59221 w 59221"/>
                <a:gd name="T15" fmla="*/ 0 h 66871"/>
                <a:gd name="T16" fmla="*/ 0 w 59221"/>
                <a:gd name="T17" fmla="*/ 0 h 66871"/>
                <a:gd name="T18" fmla="*/ 59221 w 59221"/>
                <a:gd name="T19" fmla="*/ 66871 h 66871"/>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59221" h="66871">
                  <a:moveTo>
                    <a:pt x="0" y="66871"/>
                  </a:moveTo>
                  <a:lnTo>
                    <a:pt x="9602" y="62974"/>
                  </a:lnTo>
                  <a:lnTo>
                    <a:pt x="24874" y="56782"/>
                  </a:lnTo>
                  <a:lnTo>
                    <a:pt x="37036" y="47641"/>
                  </a:lnTo>
                  <a:lnTo>
                    <a:pt x="46063" y="35255"/>
                  </a:lnTo>
                  <a:lnTo>
                    <a:pt x="52296" y="19921"/>
                  </a:lnTo>
                  <a:lnTo>
                    <a:pt x="58528" y="4586"/>
                  </a:lnTo>
                  <a:lnTo>
                    <a:pt x="59221" y="0"/>
                  </a:lnTo>
                </a:path>
              </a:pathLst>
            </a:custGeom>
            <a:noFill/>
            <a:ln w="298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493" name="Shape 65493"/>
            <p:cNvSpPr>
              <a:spLocks/>
            </p:cNvSpPr>
            <p:nvPr/>
          </p:nvSpPr>
          <p:spPr bwMode="auto">
            <a:xfrm>
              <a:off x="26488" y="20343"/>
              <a:ext cx="1111621" cy="164027"/>
            </a:xfrm>
            <a:custGeom>
              <a:avLst/>
              <a:gdLst>
                <a:gd name="T0" fmla="*/ 58220 w 1111621"/>
                <a:gd name="T1" fmla="*/ 164027 h 164027"/>
                <a:gd name="T2" fmla="*/ 48612 w 1111621"/>
                <a:gd name="T3" fmla="*/ 160130 h 164027"/>
                <a:gd name="T4" fmla="*/ 36459 w 1111621"/>
                <a:gd name="T5" fmla="*/ 153938 h 164027"/>
                <a:gd name="T6" fmla="*/ 24305 w 1111621"/>
                <a:gd name="T7" fmla="*/ 144797 h 164027"/>
                <a:gd name="T8" fmla="*/ 12153 w 1111621"/>
                <a:gd name="T9" fmla="*/ 132411 h 164027"/>
                <a:gd name="T10" fmla="*/ 5920 w 1111621"/>
                <a:gd name="T11" fmla="*/ 117077 h 164027"/>
                <a:gd name="T12" fmla="*/ 0 w 1111621"/>
                <a:gd name="T13" fmla="*/ 101742 h 164027"/>
                <a:gd name="T14" fmla="*/ 0 w 1111621"/>
                <a:gd name="T15" fmla="*/ 67830 h 164027"/>
                <a:gd name="T16" fmla="*/ 5920 w 1111621"/>
                <a:gd name="T17" fmla="*/ 52496 h 164027"/>
                <a:gd name="T18" fmla="*/ 12153 w 1111621"/>
                <a:gd name="T19" fmla="*/ 36871 h 164027"/>
                <a:gd name="T20" fmla="*/ 24305 w 1111621"/>
                <a:gd name="T21" fmla="*/ 24774 h 164027"/>
                <a:gd name="T22" fmla="*/ 36459 w 1111621"/>
                <a:gd name="T23" fmla="*/ 15345 h 164027"/>
                <a:gd name="T24" fmla="*/ 48612 w 1111621"/>
                <a:gd name="T25" fmla="*/ 6193 h 164027"/>
                <a:gd name="T26" fmla="*/ 63882 w 1111621"/>
                <a:gd name="T27" fmla="*/ 3248 h 164027"/>
                <a:gd name="T28" fmla="*/ 79151 w 1111621"/>
                <a:gd name="T29" fmla="*/ 0 h 164027"/>
                <a:gd name="T30" fmla="*/ 1031786 w 1111621"/>
                <a:gd name="T31" fmla="*/ 0 h 164027"/>
                <a:gd name="T32" fmla="*/ 1046743 w 1111621"/>
                <a:gd name="T33" fmla="*/ 3248 h 164027"/>
                <a:gd name="T34" fmla="*/ 1062002 w 1111621"/>
                <a:gd name="T35" fmla="*/ 6193 h 164027"/>
                <a:gd name="T36" fmla="*/ 1077274 w 1111621"/>
                <a:gd name="T37" fmla="*/ 15345 h 164027"/>
                <a:gd name="T38" fmla="*/ 1089436 w 1111621"/>
                <a:gd name="T39" fmla="*/ 24774 h 164027"/>
                <a:gd name="T40" fmla="*/ 1098464 w 1111621"/>
                <a:gd name="T41" fmla="*/ 36871 h 164027"/>
                <a:gd name="T42" fmla="*/ 1104696 w 1111621"/>
                <a:gd name="T43" fmla="*/ 52496 h 164027"/>
                <a:gd name="T44" fmla="*/ 1110928 w 1111621"/>
                <a:gd name="T45" fmla="*/ 67830 h 164027"/>
                <a:gd name="T46" fmla="*/ 1111621 w 1111621"/>
                <a:gd name="T47" fmla="*/ 71615 h 164027"/>
                <a:gd name="T48" fmla="*/ 0 w 1111621"/>
                <a:gd name="T49" fmla="*/ 0 h 164027"/>
                <a:gd name="T50" fmla="*/ 1111621 w 1111621"/>
                <a:gd name="T51" fmla="*/ 164027 h 16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111621" h="164027">
                  <a:moveTo>
                    <a:pt x="58220" y="164027"/>
                  </a:moveTo>
                  <a:lnTo>
                    <a:pt x="48612" y="160130"/>
                  </a:lnTo>
                  <a:lnTo>
                    <a:pt x="36459" y="153938"/>
                  </a:lnTo>
                  <a:lnTo>
                    <a:pt x="24305" y="144797"/>
                  </a:lnTo>
                  <a:lnTo>
                    <a:pt x="12153" y="132411"/>
                  </a:lnTo>
                  <a:lnTo>
                    <a:pt x="5920" y="117077"/>
                  </a:lnTo>
                  <a:lnTo>
                    <a:pt x="0" y="101742"/>
                  </a:lnTo>
                  <a:lnTo>
                    <a:pt x="0" y="67830"/>
                  </a:lnTo>
                  <a:lnTo>
                    <a:pt x="5920" y="52496"/>
                  </a:lnTo>
                  <a:lnTo>
                    <a:pt x="12153" y="36871"/>
                  </a:lnTo>
                  <a:lnTo>
                    <a:pt x="24305" y="24774"/>
                  </a:lnTo>
                  <a:lnTo>
                    <a:pt x="36459" y="15345"/>
                  </a:lnTo>
                  <a:lnTo>
                    <a:pt x="48612" y="6193"/>
                  </a:lnTo>
                  <a:lnTo>
                    <a:pt x="63882" y="3248"/>
                  </a:lnTo>
                  <a:lnTo>
                    <a:pt x="79151" y="0"/>
                  </a:lnTo>
                  <a:lnTo>
                    <a:pt x="1031786" y="0"/>
                  </a:lnTo>
                  <a:lnTo>
                    <a:pt x="1046743" y="3248"/>
                  </a:lnTo>
                  <a:lnTo>
                    <a:pt x="1062002" y="6193"/>
                  </a:lnTo>
                  <a:lnTo>
                    <a:pt x="1077274" y="15345"/>
                  </a:lnTo>
                  <a:lnTo>
                    <a:pt x="1089436" y="24774"/>
                  </a:lnTo>
                  <a:lnTo>
                    <a:pt x="1098464" y="36871"/>
                  </a:lnTo>
                  <a:lnTo>
                    <a:pt x="1104696" y="52496"/>
                  </a:lnTo>
                  <a:lnTo>
                    <a:pt x="1110928" y="67830"/>
                  </a:lnTo>
                  <a:lnTo>
                    <a:pt x="1111621" y="71615"/>
                  </a:lnTo>
                </a:path>
              </a:pathLst>
            </a:custGeom>
            <a:noFill/>
            <a:ln w="298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494" name="Shape 65494"/>
            <p:cNvSpPr>
              <a:spLocks/>
            </p:cNvSpPr>
            <p:nvPr/>
          </p:nvSpPr>
          <p:spPr bwMode="auto">
            <a:xfrm>
              <a:off x="0" y="0"/>
              <a:ext cx="1113734" cy="169267"/>
            </a:xfrm>
            <a:custGeom>
              <a:avLst/>
              <a:gdLst>
                <a:gd name="T0" fmla="*/ 81956 w 1113734"/>
                <a:gd name="T1" fmla="*/ 0 h 169267"/>
                <a:gd name="T2" fmla="*/ 1034579 w 1113734"/>
                <a:gd name="T3" fmla="*/ 0 h 169267"/>
                <a:gd name="T4" fmla="*/ 1049851 w 1113734"/>
                <a:gd name="T5" fmla="*/ 2946 h 169267"/>
                <a:gd name="T6" fmla="*/ 1065123 w 1113734"/>
                <a:gd name="T7" fmla="*/ 6193 h 169267"/>
                <a:gd name="T8" fmla="*/ 1077273 w 1113734"/>
                <a:gd name="T9" fmla="*/ 15333 h 169267"/>
                <a:gd name="T10" fmla="*/ 1089435 w 1113734"/>
                <a:gd name="T11" fmla="*/ 24472 h 169267"/>
                <a:gd name="T12" fmla="*/ 1101585 w 1113734"/>
                <a:gd name="T13" fmla="*/ 36859 h 169267"/>
                <a:gd name="T14" fmla="*/ 1107502 w 1113734"/>
                <a:gd name="T15" fmla="*/ 52192 h 169267"/>
                <a:gd name="T16" fmla="*/ 1113734 w 1113734"/>
                <a:gd name="T17" fmla="*/ 67826 h 169267"/>
                <a:gd name="T18" fmla="*/ 1113734 w 1113734"/>
                <a:gd name="T19" fmla="*/ 101738 h 169267"/>
                <a:gd name="T20" fmla="*/ 1107502 w 1113734"/>
                <a:gd name="T21" fmla="*/ 117072 h 169267"/>
                <a:gd name="T22" fmla="*/ 1101585 w 1113734"/>
                <a:gd name="T23" fmla="*/ 132406 h 169267"/>
                <a:gd name="T24" fmla="*/ 1089435 w 1113734"/>
                <a:gd name="T25" fmla="*/ 144792 h 169267"/>
                <a:gd name="T26" fmla="*/ 1077273 w 1113734"/>
                <a:gd name="T27" fmla="*/ 153933 h 169267"/>
                <a:gd name="T28" fmla="*/ 1065123 w 1113734"/>
                <a:gd name="T29" fmla="*/ 163369 h 169267"/>
                <a:gd name="T30" fmla="*/ 1049851 w 1113734"/>
                <a:gd name="T31" fmla="*/ 166319 h 169267"/>
                <a:gd name="T32" fmla="*/ 1034579 w 1113734"/>
                <a:gd name="T33" fmla="*/ 169267 h 169267"/>
                <a:gd name="T34" fmla="*/ 81956 w 1113734"/>
                <a:gd name="T35" fmla="*/ 169267 h 169267"/>
                <a:gd name="T36" fmla="*/ 63883 w 1113734"/>
                <a:gd name="T37" fmla="*/ 166319 h 169267"/>
                <a:gd name="T38" fmla="*/ 51729 w 1113734"/>
                <a:gd name="T39" fmla="*/ 163369 h 169267"/>
                <a:gd name="T40" fmla="*/ 36460 w 1113734"/>
                <a:gd name="T41" fmla="*/ 153933 h 169267"/>
                <a:gd name="T42" fmla="*/ 24307 w 1113734"/>
                <a:gd name="T43" fmla="*/ 144792 h 169267"/>
                <a:gd name="T44" fmla="*/ 14958 w 1113734"/>
                <a:gd name="T45" fmla="*/ 132406 h 169267"/>
                <a:gd name="T46" fmla="*/ 5921 w 1113734"/>
                <a:gd name="T47" fmla="*/ 117072 h 169267"/>
                <a:gd name="T48" fmla="*/ 2805 w 1113734"/>
                <a:gd name="T49" fmla="*/ 101738 h 169267"/>
                <a:gd name="T50" fmla="*/ 0 w 1113734"/>
                <a:gd name="T51" fmla="*/ 86109 h 169267"/>
                <a:gd name="T52" fmla="*/ 2805 w 1113734"/>
                <a:gd name="T53" fmla="*/ 67826 h 169267"/>
                <a:gd name="T54" fmla="*/ 5921 w 1113734"/>
                <a:gd name="T55" fmla="*/ 52192 h 169267"/>
                <a:gd name="T56" fmla="*/ 14958 w 1113734"/>
                <a:gd name="T57" fmla="*/ 36859 h 169267"/>
                <a:gd name="T58" fmla="*/ 24307 w 1113734"/>
                <a:gd name="T59" fmla="*/ 24472 h 169267"/>
                <a:gd name="T60" fmla="*/ 36460 w 1113734"/>
                <a:gd name="T61" fmla="*/ 15333 h 169267"/>
                <a:gd name="T62" fmla="*/ 51729 w 1113734"/>
                <a:gd name="T63" fmla="*/ 6193 h 169267"/>
                <a:gd name="T64" fmla="*/ 63883 w 1113734"/>
                <a:gd name="T65" fmla="*/ 2946 h 169267"/>
                <a:gd name="T66" fmla="*/ 81956 w 1113734"/>
                <a:gd name="T67" fmla="*/ 0 h 169267"/>
                <a:gd name="T68" fmla="*/ 0 w 1113734"/>
                <a:gd name="T69" fmla="*/ 0 h 169267"/>
                <a:gd name="T70" fmla="*/ 1113734 w 1113734"/>
                <a:gd name="T71" fmla="*/ 169267 h 169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T68" t="T69" r="T70" b="T71"/>
              <a:pathLst>
                <a:path w="1113734" h="169267">
                  <a:moveTo>
                    <a:pt x="81956" y="0"/>
                  </a:moveTo>
                  <a:lnTo>
                    <a:pt x="1034579" y="0"/>
                  </a:lnTo>
                  <a:lnTo>
                    <a:pt x="1049851" y="2946"/>
                  </a:lnTo>
                  <a:lnTo>
                    <a:pt x="1065123" y="6193"/>
                  </a:lnTo>
                  <a:lnTo>
                    <a:pt x="1077273" y="15333"/>
                  </a:lnTo>
                  <a:lnTo>
                    <a:pt x="1089435" y="24472"/>
                  </a:lnTo>
                  <a:lnTo>
                    <a:pt x="1101585" y="36859"/>
                  </a:lnTo>
                  <a:lnTo>
                    <a:pt x="1107502" y="52192"/>
                  </a:lnTo>
                  <a:lnTo>
                    <a:pt x="1113734" y="67826"/>
                  </a:lnTo>
                  <a:lnTo>
                    <a:pt x="1113734" y="101738"/>
                  </a:lnTo>
                  <a:lnTo>
                    <a:pt x="1107502" y="117072"/>
                  </a:lnTo>
                  <a:lnTo>
                    <a:pt x="1101585" y="132406"/>
                  </a:lnTo>
                  <a:lnTo>
                    <a:pt x="1089435" y="144792"/>
                  </a:lnTo>
                  <a:lnTo>
                    <a:pt x="1077273" y="153933"/>
                  </a:lnTo>
                  <a:lnTo>
                    <a:pt x="1065123" y="163369"/>
                  </a:lnTo>
                  <a:lnTo>
                    <a:pt x="1049851" y="166319"/>
                  </a:lnTo>
                  <a:lnTo>
                    <a:pt x="1034579" y="169267"/>
                  </a:lnTo>
                  <a:lnTo>
                    <a:pt x="81956" y="169267"/>
                  </a:lnTo>
                  <a:lnTo>
                    <a:pt x="63883" y="166319"/>
                  </a:lnTo>
                  <a:lnTo>
                    <a:pt x="51729" y="163369"/>
                  </a:lnTo>
                  <a:lnTo>
                    <a:pt x="36460" y="153933"/>
                  </a:lnTo>
                  <a:lnTo>
                    <a:pt x="24307" y="144792"/>
                  </a:lnTo>
                  <a:lnTo>
                    <a:pt x="14958" y="132406"/>
                  </a:lnTo>
                  <a:lnTo>
                    <a:pt x="5921" y="117072"/>
                  </a:lnTo>
                  <a:lnTo>
                    <a:pt x="2805" y="101738"/>
                  </a:lnTo>
                  <a:lnTo>
                    <a:pt x="0" y="86109"/>
                  </a:lnTo>
                  <a:lnTo>
                    <a:pt x="2805" y="67826"/>
                  </a:lnTo>
                  <a:lnTo>
                    <a:pt x="5921" y="52192"/>
                  </a:lnTo>
                  <a:lnTo>
                    <a:pt x="14958" y="36859"/>
                  </a:lnTo>
                  <a:lnTo>
                    <a:pt x="24307" y="24472"/>
                  </a:lnTo>
                  <a:lnTo>
                    <a:pt x="36460" y="15333"/>
                  </a:lnTo>
                  <a:lnTo>
                    <a:pt x="51729" y="6193"/>
                  </a:lnTo>
                  <a:lnTo>
                    <a:pt x="63883" y="2946"/>
                  </a:lnTo>
                  <a:lnTo>
                    <a:pt x="81956"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495" name="Shape 65495"/>
            <p:cNvSpPr>
              <a:spLocks/>
            </p:cNvSpPr>
            <p:nvPr/>
          </p:nvSpPr>
          <p:spPr bwMode="auto">
            <a:xfrm>
              <a:off x="5298" y="5010"/>
              <a:ext cx="1113737" cy="169270"/>
            </a:xfrm>
            <a:custGeom>
              <a:avLst/>
              <a:gdLst>
                <a:gd name="T0" fmla="*/ 81956 w 1113737"/>
                <a:gd name="T1" fmla="*/ 0 h 169270"/>
                <a:gd name="T2" fmla="*/ 1034582 w 1113737"/>
                <a:gd name="T3" fmla="*/ 0 h 169270"/>
                <a:gd name="T4" fmla="*/ 1049854 w 1113737"/>
                <a:gd name="T5" fmla="*/ 2958 h 169270"/>
                <a:gd name="T6" fmla="*/ 1065126 w 1113737"/>
                <a:gd name="T7" fmla="*/ 6194 h 169270"/>
                <a:gd name="T8" fmla="*/ 1077276 w 1113737"/>
                <a:gd name="T9" fmla="*/ 15333 h 169270"/>
                <a:gd name="T10" fmla="*/ 1089425 w 1113737"/>
                <a:gd name="T11" fmla="*/ 24484 h 169270"/>
                <a:gd name="T12" fmla="*/ 1101588 w 1113737"/>
                <a:gd name="T13" fmla="*/ 36871 h 169270"/>
                <a:gd name="T14" fmla="*/ 1107505 w 1113737"/>
                <a:gd name="T15" fmla="*/ 52204 h 169270"/>
                <a:gd name="T16" fmla="*/ 1113737 w 1113737"/>
                <a:gd name="T17" fmla="*/ 67829 h 169270"/>
                <a:gd name="T18" fmla="*/ 1113737 w 1113737"/>
                <a:gd name="T19" fmla="*/ 101741 h 169270"/>
                <a:gd name="T20" fmla="*/ 1107505 w 1113737"/>
                <a:gd name="T21" fmla="*/ 117075 h 169270"/>
                <a:gd name="T22" fmla="*/ 1101588 w 1113737"/>
                <a:gd name="T23" fmla="*/ 132410 h 169270"/>
                <a:gd name="T24" fmla="*/ 1089425 w 1113737"/>
                <a:gd name="T25" fmla="*/ 144794 h 169270"/>
                <a:gd name="T26" fmla="*/ 1077276 w 1113737"/>
                <a:gd name="T27" fmla="*/ 153936 h 169270"/>
                <a:gd name="T28" fmla="*/ 1065126 w 1113737"/>
                <a:gd name="T29" fmla="*/ 163372 h 169270"/>
                <a:gd name="T30" fmla="*/ 1049854 w 1113737"/>
                <a:gd name="T31" fmla="*/ 166322 h 169270"/>
                <a:gd name="T32" fmla="*/ 1034582 w 1113737"/>
                <a:gd name="T33" fmla="*/ 169270 h 169270"/>
                <a:gd name="T34" fmla="*/ 81956 w 1113737"/>
                <a:gd name="T35" fmla="*/ 169270 h 169270"/>
                <a:gd name="T36" fmla="*/ 63883 w 1113737"/>
                <a:gd name="T37" fmla="*/ 166322 h 169270"/>
                <a:gd name="T38" fmla="*/ 51730 w 1113737"/>
                <a:gd name="T39" fmla="*/ 163372 h 169270"/>
                <a:gd name="T40" fmla="*/ 36460 w 1113737"/>
                <a:gd name="T41" fmla="*/ 153936 h 169270"/>
                <a:gd name="T42" fmla="*/ 24307 w 1113737"/>
                <a:gd name="T43" fmla="*/ 144794 h 169270"/>
                <a:gd name="T44" fmla="*/ 14957 w 1113737"/>
                <a:gd name="T45" fmla="*/ 132410 h 169270"/>
                <a:gd name="T46" fmla="*/ 5921 w 1113737"/>
                <a:gd name="T47" fmla="*/ 117075 h 169270"/>
                <a:gd name="T48" fmla="*/ 2804 w 1113737"/>
                <a:gd name="T49" fmla="*/ 101741 h 169270"/>
                <a:gd name="T50" fmla="*/ 0 w 1113737"/>
                <a:gd name="T51" fmla="*/ 86112 h 169270"/>
                <a:gd name="T52" fmla="*/ 2804 w 1113737"/>
                <a:gd name="T53" fmla="*/ 67829 h 169270"/>
                <a:gd name="T54" fmla="*/ 5921 w 1113737"/>
                <a:gd name="T55" fmla="*/ 52204 h 169270"/>
                <a:gd name="T56" fmla="*/ 14957 w 1113737"/>
                <a:gd name="T57" fmla="*/ 36871 h 169270"/>
                <a:gd name="T58" fmla="*/ 24307 w 1113737"/>
                <a:gd name="T59" fmla="*/ 24484 h 169270"/>
                <a:gd name="T60" fmla="*/ 36460 w 1113737"/>
                <a:gd name="T61" fmla="*/ 15333 h 169270"/>
                <a:gd name="T62" fmla="*/ 51730 w 1113737"/>
                <a:gd name="T63" fmla="*/ 6194 h 169270"/>
                <a:gd name="T64" fmla="*/ 63883 w 1113737"/>
                <a:gd name="T65" fmla="*/ 2958 h 169270"/>
                <a:gd name="T66" fmla="*/ 81956 w 1113737"/>
                <a:gd name="T67" fmla="*/ 0 h 169270"/>
                <a:gd name="T68" fmla="*/ 0 w 1113737"/>
                <a:gd name="T69" fmla="*/ 0 h 169270"/>
                <a:gd name="T70" fmla="*/ 1113737 w 1113737"/>
                <a:gd name="T71" fmla="*/ 169270 h 169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T68" t="T69" r="T70" b="T71"/>
              <a:pathLst>
                <a:path w="1113737" h="169270">
                  <a:moveTo>
                    <a:pt x="81956" y="0"/>
                  </a:moveTo>
                  <a:lnTo>
                    <a:pt x="1034582" y="0"/>
                  </a:lnTo>
                  <a:lnTo>
                    <a:pt x="1049854" y="2958"/>
                  </a:lnTo>
                  <a:lnTo>
                    <a:pt x="1065126" y="6194"/>
                  </a:lnTo>
                  <a:lnTo>
                    <a:pt x="1077276" y="15333"/>
                  </a:lnTo>
                  <a:lnTo>
                    <a:pt x="1089425" y="24484"/>
                  </a:lnTo>
                  <a:lnTo>
                    <a:pt x="1101588" y="36871"/>
                  </a:lnTo>
                  <a:lnTo>
                    <a:pt x="1107505" y="52204"/>
                  </a:lnTo>
                  <a:lnTo>
                    <a:pt x="1113737" y="67829"/>
                  </a:lnTo>
                  <a:lnTo>
                    <a:pt x="1113737" y="101741"/>
                  </a:lnTo>
                  <a:lnTo>
                    <a:pt x="1107505" y="117075"/>
                  </a:lnTo>
                  <a:lnTo>
                    <a:pt x="1101588" y="132410"/>
                  </a:lnTo>
                  <a:lnTo>
                    <a:pt x="1089425" y="144794"/>
                  </a:lnTo>
                  <a:lnTo>
                    <a:pt x="1077276" y="153936"/>
                  </a:lnTo>
                  <a:lnTo>
                    <a:pt x="1065126" y="163372"/>
                  </a:lnTo>
                  <a:lnTo>
                    <a:pt x="1049854" y="166322"/>
                  </a:lnTo>
                  <a:lnTo>
                    <a:pt x="1034582" y="169270"/>
                  </a:lnTo>
                  <a:lnTo>
                    <a:pt x="81956" y="169270"/>
                  </a:lnTo>
                  <a:lnTo>
                    <a:pt x="63883" y="166322"/>
                  </a:lnTo>
                  <a:lnTo>
                    <a:pt x="51730" y="163372"/>
                  </a:lnTo>
                  <a:lnTo>
                    <a:pt x="36460" y="153936"/>
                  </a:lnTo>
                  <a:lnTo>
                    <a:pt x="24307" y="144794"/>
                  </a:lnTo>
                  <a:lnTo>
                    <a:pt x="14957" y="132410"/>
                  </a:lnTo>
                  <a:lnTo>
                    <a:pt x="5921" y="117075"/>
                  </a:lnTo>
                  <a:lnTo>
                    <a:pt x="2804" y="101741"/>
                  </a:lnTo>
                  <a:lnTo>
                    <a:pt x="0" y="86112"/>
                  </a:lnTo>
                  <a:lnTo>
                    <a:pt x="2804" y="67829"/>
                  </a:lnTo>
                  <a:lnTo>
                    <a:pt x="5921" y="52204"/>
                  </a:lnTo>
                  <a:lnTo>
                    <a:pt x="14957" y="36871"/>
                  </a:lnTo>
                  <a:lnTo>
                    <a:pt x="24307" y="24484"/>
                  </a:lnTo>
                  <a:lnTo>
                    <a:pt x="36460" y="15333"/>
                  </a:lnTo>
                  <a:lnTo>
                    <a:pt x="51730" y="6194"/>
                  </a:lnTo>
                  <a:lnTo>
                    <a:pt x="63883" y="2958"/>
                  </a:lnTo>
                  <a:lnTo>
                    <a:pt x="81956" y="0"/>
                  </a:lnTo>
                </a:path>
              </a:pathLst>
            </a:custGeom>
            <a:noFill/>
            <a:ln w="298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496" name="Shape 65496"/>
            <p:cNvSpPr>
              <a:spLocks/>
            </p:cNvSpPr>
            <p:nvPr/>
          </p:nvSpPr>
          <p:spPr bwMode="auto">
            <a:xfrm>
              <a:off x="349946" y="30666"/>
              <a:ext cx="91305" cy="101740"/>
            </a:xfrm>
            <a:custGeom>
              <a:avLst/>
              <a:gdLst>
                <a:gd name="T0" fmla="*/ 36461 w 91305"/>
                <a:gd name="T1" fmla="*/ 0 h 101740"/>
                <a:gd name="T2" fmla="*/ 60773 w 91305"/>
                <a:gd name="T3" fmla="*/ 0 h 101740"/>
                <a:gd name="T4" fmla="*/ 63883 w 91305"/>
                <a:gd name="T5" fmla="*/ 3247 h 101740"/>
                <a:gd name="T6" fmla="*/ 69813 w 91305"/>
                <a:gd name="T7" fmla="*/ 3247 h 101740"/>
                <a:gd name="T8" fmla="*/ 72923 w 91305"/>
                <a:gd name="T9" fmla="*/ 6193 h 101740"/>
                <a:gd name="T10" fmla="*/ 76045 w 91305"/>
                <a:gd name="T11" fmla="*/ 6193 h 101740"/>
                <a:gd name="T12" fmla="*/ 76045 w 91305"/>
                <a:gd name="T13" fmla="*/ 9441 h 101740"/>
                <a:gd name="T14" fmla="*/ 79155 w 91305"/>
                <a:gd name="T15" fmla="*/ 9441 h 101740"/>
                <a:gd name="T16" fmla="*/ 81963 w 91305"/>
                <a:gd name="T17" fmla="*/ 12387 h 101740"/>
                <a:gd name="T18" fmla="*/ 85072 w 91305"/>
                <a:gd name="T19" fmla="*/ 15634 h 101740"/>
                <a:gd name="T20" fmla="*/ 85072 w 91305"/>
                <a:gd name="T21" fmla="*/ 18580 h 101740"/>
                <a:gd name="T22" fmla="*/ 88195 w 91305"/>
                <a:gd name="T23" fmla="*/ 21526 h 101740"/>
                <a:gd name="T24" fmla="*/ 88195 w 91305"/>
                <a:gd name="T25" fmla="*/ 24774 h 101740"/>
                <a:gd name="T26" fmla="*/ 91305 w 91305"/>
                <a:gd name="T27" fmla="*/ 27720 h 101740"/>
                <a:gd name="T28" fmla="*/ 91305 w 91305"/>
                <a:gd name="T29" fmla="*/ 30967 h 101740"/>
                <a:gd name="T30" fmla="*/ 91305 w 91305"/>
                <a:gd name="T31" fmla="*/ 33917 h 101740"/>
                <a:gd name="T32" fmla="*/ 66691 w 91305"/>
                <a:gd name="T33" fmla="*/ 33917 h 101740"/>
                <a:gd name="T34" fmla="*/ 66691 w 91305"/>
                <a:gd name="T35" fmla="*/ 30967 h 101740"/>
                <a:gd name="T36" fmla="*/ 66691 w 91305"/>
                <a:gd name="T37" fmla="*/ 27720 h 101740"/>
                <a:gd name="T38" fmla="*/ 63883 w 91305"/>
                <a:gd name="T39" fmla="*/ 27720 h 101740"/>
                <a:gd name="T40" fmla="*/ 63883 w 91305"/>
                <a:gd name="T41" fmla="*/ 24774 h 101740"/>
                <a:gd name="T42" fmla="*/ 60773 w 91305"/>
                <a:gd name="T43" fmla="*/ 24774 h 101740"/>
                <a:gd name="T44" fmla="*/ 60773 w 91305"/>
                <a:gd name="T45" fmla="*/ 21526 h 101740"/>
                <a:gd name="T46" fmla="*/ 57651 w 91305"/>
                <a:gd name="T47" fmla="*/ 21526 h 101740"/>
                <a:gd name="T48" fmla="*/ 54541 w 91305"/>
                <a:gd name="T49" fmla="*/ 18580 h 101740"/>
                <a:gd name="T50" fmla="*/ 48624 w 91305"/>
                <a:gd name="T51" fmla="*/ 18580 h 101740"/>
                <a:gd name="T52" fmla="*/ 42391 w 91305"/>
                <a:gd name="T53" fmla="*/ 18580 h 101740"/>
                <a:gd name="T54" fmla="*/ 39584 w 91305"/>
                <a:gd name="T55" fmla="*/ 21526 h 101740"/>
                <a:gd name="T56" fmla="*/ 36461 w 91305"/>
                <a:gd name="T57" fmla="*/ 21526 h 101740"/>
                <a:gd name="T58" fmla="*/ 33352 w 91305"/>
                <a:gd name="T59" fmla="*/ 24774 h 101740"/>
                <a:gd name="T60" fmla="*/ 30229 w 91305"/>
                <a:gd name="T61" fmla="*/ 27720 h 101740"/>
                <a:gd name="T62" fmla="*/ 30229 w 91305"/>
                <a:gd name="T63" fmla="*/ 33917 h 101740"/>
                <a:gd name="T64" fmla="*/ 27434 w 91305"/>
                <a:gd name="T65" fmla="*/ 37161 h 101740"/>
                <a:gd name="T66" fmla="*/ 27434 w 91305"/>
                <a:gd name="T67" fmla="*/ 52494 h 101740"/>
                <a:gd name="T68" fmla="*/ 27434 w 91305"/>
                <a:gd name="T69" fmla="*/ 55444 h 101740"/>
                <a:gd name="T70" fmla="*/ 27434 w 91305"/>
                <a:gd name="T71" fmla="*/ 58687 h 101740"/>
                <a:gd name="T72" fmla="*/ 27434 w 91305"/>
                <a:gd name="T73" fmla="*/ 61636 h 101740"/>
                <a:gd name="T74" fmla="*/ 27434 w 91305"/>
                <a:gd name="T75" fmla="*/ 64880 h 101740"/>
                <a:gd name="T76" fmla="*/ 27434 w 91305"/>
                <a:gd name="T77" fmla="*/ 67828 h 101740"/>
                <a:gd name="T78" fmla="*/ 30229 w 91305"/>
                <a:gd name="T79" fmla="*/ 67828 h 101740"/>
                <a:gd name="T80" fmla="*/ 30229 w 91305"/>
                <a:gd name="T81" fmla="*/ 71072 h 101740"/>
                <a:gd name="T82" fmla="*/ 30229 w 91305"/>
                <a:gd name="T83" fmla="*/ 74021 h 101740"/>
                <a:gd name="T84" fmla="*/ 33352 w 91305"/>
                <a:gd name="T85" fmla="*/ 74021 h 101740"/>
                <a:gd name="T86" fmla="*/ 33352 w 91305"/>
                <a:gd name="T87" fmla="*/ 77265 h 101740"/>
                <a:gd name="T88" fmla="*/ 36461 w 91305"/>
                <a:gd name="T89" fmla="*/ 77265 h 101740"/>
                <a:gd name="T90" fmla="*/ 36461 w 91305"/>
                <a:gd name="T91" fmla="*/ 80214 h 101740"/>
                <a:gd name="T92" fmla="*/ 42391 w 91305"/>
                <a:gd name="T93" fmla="*/ 80214 h 101740"/>
                <a:gd name="T94" fmla="*/ 42391 w 91305"/>
                <a:gd name="T95" fmla="*/ 83162 h 101740"/>
                <a:gd name="T96" fmla="*/ 45501 w 91305"/>
                <a:gd name="T97" fmla="*/ 83162 h 101740"/>
                <a:gd name="T98" fmla="*/ 51733 w 91305"/>
                <a:gd name="T99" fmla="*/ 83162 h 101740"/>
                <a:gd name="T100" fmla="*/ 54541 w 91305"/>
                <a:gd name="T101" fmla="*/ 83162 h 101740"/>
                <a:gd name="T102" fmla="*/ 57651 w 91305"/>
                <a:gd name="T103" fmla="*/ 80214 h 101740"/>
                <a:gd name="T104" fmla="*/ 60773 w 91305"/>
                <a:gd name="T105" fmla="*/ 80214 h 101740"/>
                <a:gd name="T106" fmla="*/ 60773 w 91305"/>
                <a:gd name="T107" fmla="*/ 77265 h 101740"/>
                <a:gd name="T108" fmla="*/ 63883 w 91305"/>
                <a:gd name="T109" fmla="*/ 77265 h 101740"/>
                <a:gd name="T110" fmla="*/ 63883 w 91305"/>
                <a:gd name="T111" fmla="*/ 74021 h 101740"/>
                <a:gd name="T112" fmla="*/ 66691 w 91305"/>
                <a:gd name="T113" fmla="*/ 74021 h 101740"/>
                <a:gd name="T114" fmla="*/ 66691 w 91305"/>
                <a:gd name="T115" fmla="*/ 71072 h 101740"/>
                <a:gd name="T116" fmla="*/ 66691 w 91305"/>
                <a:gd name="T117" fmla="*/ 67828 h 101740"/>
                <a:gd name="T118" fmla="*/ 66691 w 91305"/>
                <a:gd name="T119" fmla="*/ 64880 h 101740"/>
                <a:gd name="T120" fmla="*/ 69813 w 91305"/>
                <a:gd name="T121" fmla="*/ 64880 h 101740"/>
                <a:gd name="T122" fmla="*/ 91305 w 91305"/>
                <a:gd name="T123" fmla="*/ 64880 h 101740"/>
                <a:gd name="T124" fmla="*/ 91305 w 91305"/>
                <a:gd name="T125" fmla="*/ 67828 h 101740"/>
                <a:gd name="T126" fmla="*/ 91305 w 91305"/>
                <a:gd name="T127" fmla="*/ 71072 h 101740"/>
                <a:gd name="T128" fmla="*/ 0 w 91305"/>
                <a:gd name="T129" fmla="*/ 0 h 101740"/>
                <a:gd name="T130" fmla="*/ 91305 w 91305"/>
                <a:gd name="T131" fmla="*/ 101740 h 10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 ang="0">
                  <a:pos x="T126" y="T127"/>
                </a:cxn>
              </a:cxnLst>
              <a:rect l="T128" t="T129" r="T130" b="T131"/>
              <a:pathLst>
                <a:path w="91305" h="101740">
                  <a:moveTo>
                    <a:pt x="36461" y="0"/>
                  </a:moveTo>
                  <a:lnTo>
                    <a:pt x="60773" y="0"/>
                  </a:lnTo>
                  <a:lnTo>
                    <a:pt x="63883" y="3247"/>
                  </a:lnTo>
                  <a:lnTo>
                    <a:pt x="69813" y="3247"/>
                  </a:lnTo>
                  <a:lnTo>
                    <a:pt x="72923" y="6193"/>
                  </a:lnTo>
                  <a:lnTo>
                    <a:pt x="76045" y="6193"/>
                  </a:lnTo>
                  <a:lnTo>
                    <a:pt x="76045" y="9441"/>
                  </a:lnTo>
                  <a:lnTo>
                    <a:pt x="79155" y="9441"/>
                  </a:lnTo>
                  <a:lnTo>
                    <a:pt x="81963" y="12387"/>
                  </a:lnTo>
                  <a:lnTo>
                    <a:pt x="85072" y="15634"/>
                  </a:lnTo>
                  <a:lnTo>
                    <a:pt x="85072" y="18580"/>
                  </a:lnTo>
                  <a:lnTo>
                    <a:pt x="88195" y="21526"/>
                  </a:lnTo>
                  <a:lnTo>
                    <a:pt x="88195" y="24774"/>
                  </a:lnTo>
                  <a:lnTo>
                    <a:pt x="91305" y="27720"/>
                  </a:lnTo>
                  <a:lnTo>
                    <a:pt x="91305" y="30967"/>
                  </a:lnTo>
                  <a:lnTo>
                    <a:pt x="91305" y="33917"/>
                  </a:lnTo>
                  <a:lnTo>
                    <a:pt x="66691" y="33917"/>
                  </a:lnTo>
                  <a:lnTo>
                    <a:pt x="66691" y="30967"/>
                  </a:lnTo>
                  <a:lnTo>
                    <a:pt x="66691" y="27720"/>
                  </a:lnTo>
                  <a:lnTo>
                    <a:pt x="63883" y="27720"/>
                  </a:lnTo>
                  <a:lnTo>
                    <a:pt x="63883" y="24774"/>
                  </a:lnTo>
                  <a:lnTo>
                    <a:pt x="60773" y="24774"/>
                  </a:lnTo>
                  <a:lnTo>
                    <a:pt x="60773" y="21526"/>
                  </a:lnTo>
                  <a:lnTo>
                    <a:pt x="57651" y="21526"/>
                  </a:lnTo>
                  <a:lnTo>
                    <a:pt x="54541" y="18580"/>
                  </a:lnTo>
                  <a:lnTo>
                    <a:pt x="48624" y="18580"/>
                  </a:lnTo>
                  <a:lnTo>
                    <a:pt x="42391" y="18580"/>
                  </a:lnTo>
                  <a:lnTo>
                    <a:pt x="39584" y="21526"/>
                  </a:lnTo>
                  <a:lnTo>
                    <a:pt x="36461" y="21526"/>
                  </a:lnTo>
                  <a:lnTo>
                    <a:pt x="33352" y="24774"/>
                  </a:lnTo>
                  <a:lnTo>
                    <a:pt x="30229" y="27720"/>
                  </a:lnTo>
                  <a:lnTo>
                    <a:pt x="30229" y="33917"/>
                  </a:lnTo>
                  <a:lnTo>
                    <a:pt x="27434" y="37161"/>
                  </a:lnTo>
                  <a:lnTo>
                    <a:pt x="27434" y="52494"/>
                  </a:lnTo>
                  <a:lnTo>
                    <a:pt x="27434" y="55444"/>
                  </a:lnTo>
                  <a:lnTo>
                    <a:pt x="27434" y="58687"/>
                  </a:lnTo>
                  <a:lnTo>
                    <a:pt x="27434" y="61636"/>
                  </a:lnTo>
                  <a:lnTo>
                    <a:pt x="27434" y="64880"/>
                  </a:lnTo>
                  <a:lnTo>
                    <a:pt x="27434" y="67828"/>
                  </a:lnTo>
                  <a:lnTo>
                    <a:pt x="30229" y="67828"/>
                  </a:lnTo>
                  <a:lnTo>
                    <a:pt x="30229" y="71072"/>
                  </a:lnTo>
                  <a:lnTo>
                    <a:pt x="30229" y="74021"/>
                  </a:lnTo>
                  <a:lnTo>
                    <a:pt x="33352" y="74021"/>
                  </a:lnTo>
                  <a:lnTo>
                    <a:pt x="33352" y="77265"/>
                  </a:lnTo>
                  <a:lnTo>
                    <a:pt x="36461" y="77265"/>
                  </a:lnTo>
                  <a:lnTo>
                    <a:pt x="36461" y="80214"/>
                  </a:lnTo>
                  <a:lnTo>
                    <a:pt x="42391" y="80214"/>
                  </a:lnTo>
                  <a:lnTo>
                    <a:pt x="42391" y="83162"/>
                  </a:lnTo>
                  <a:lnTo>
                    <a:pt x="45501" y="83162"/>
                  </a:lnTo>
                  <a:lnTo>
                    <a:pt x="51733" y="83162"/>
                  </a:lnTo>
                  <a:lnTo>
                    <a:pt x="54541" y="83162"/>
                  </a:lnTo>
                  <a:lnTo>
                    <a:pt x="57651" y="80214"/>
                  </a:lnTo>
                  <a:lnTo>
                    <a:pt x="60773" y="80214"/>
                  </a:lnTo>
                  <a:lnTo>
                    <a:pt x="60773" y="77265"/>
                  </a:lnTo>
                  <a:lnTo>
                    <a:pt x="63883" y="77265"/>
                  </a:lnTo>
                  <a:lnTo>
                    <a:pt x="63883" y="74021"/>
                  </a:lnTo>
                  <a:lnTo>
                    <a:pt x="66691" y="74021"/>
                  </a:lnTo>
                  <a:lnTo>
                    <a:pt x="66691" y="71072"/>
                  </a:lnTo>
                  <a:lnTo>
                    <a:pt x="66691" y="67828"/>
                  </a:lnTo>
                  <a:lnTo>
                    <a:pt x="66691" y="64880"/>
                  </a:lnTo>
                  <a:lnTo>
                    <a:pt x="69813" y="64880"/>
                  </a:lnTo>
                  <a:lnTo>
                    <a:pt x="91305" y="64880"/>
                  </a:lnTo>
                  <a:lnTo>
                    <a:pt x="91305" y="67828"/>
                  </a:lnTo>
                  <a:lnTo>
                    <a:pt x="91305" y="71072"/>
                  </a:lnTo>
                  <a:lnTo>
                    <a:pt x="91305" y="74021"/>
                  </a:lnTo>
                  <a:lnTo>
                    <a:pt x="91305" y="77265"/>
                  </a:lnTo>
                  <a:lnTo>
                    <a:pt x="88195" y="77265"/>
                  </a:lnTo>
                  <a:lnTo>
                    <a:pt x="88195" y="80214"/>
                  </a:lnTo>
                  <a:lnTo>
                    <a:pt x="88195" y="83162"/>
                  </a:lnTo>
                  <a:lnTo>
                    <a:pt x="85072" y="83162"/>
                  </a:lnTo>
                  <a:lnTo>
                    <a:pt x="85072" y="86406"/>
                  </a:lnTo>
                  <a:lnTo>
                    <a:pt x="81963" y="86406"/>
                  </a:lnTo>
                  <a:lnTo>
                    <a:pt x="81963" y="89356"/>
                  </a:lnTo>
                  <a:lnTo>
                    <a:pt x="79155" y="92599"/>
                  </a:lnTo>
                  <a:lnTo>
                    <a:pt x="76045" y="95548"/>
                  </a:lnTo>
                  <a:lnTo>
                    <a:pt x="72923" y="95548"/>
                  </a:lnTo>
                  <a:lnTo>
                    <a:pt x="69813" y="98792"/>
                  </a:lnTo>
                  <a:lnTo>
                    <a:pt x="63883" y="98792"/>
                  </a:lnTo>
                  <a:lnTo>
                    <a:pt x="60773" y="101740"/>
                  </a:lnTo>
                  <a:lnTo>
                    <a:pt x="48624" y="101740"/>
                  </a:lnTo>
                  <a:lnTo>
                    <a:pt x="45501" y="101740"/>
                  </a:lnTo>
                  <a:lnTo>
                    <a:pt x="42391" y="101740"/>
                  </a:lnTo>
                  <a:lnTo>
                    <a:pt x="36461" y="101740"/>
                  </a:lnTo>
                  <a:lnTo>
                    <a:pt x="33352" y="98792"/>
                  </a:lnTo>
                  <a:lnTo>
                    <a:pt x="27434" y="98792"/>
                  </a:lnTo>
                  <a:lnTo>
                    <a:pt x="24312" y="95548"/>
                  </a:lnTo>
                  <a:lnTo>
                    <a:pt x="18080" y="95548"/>
                  </a:lnTo>
                  <a:lnTo>
                    <a:pt x="14957" y="92599"/>
                  </a:lnTo>
                  <a:lnTo>
                    <a:pt x="12162" y="89356"/>
                  </a:lnTo>
                  <a:lnTo>
                    <a:pt x="9040" y="86406"/>
                  </a:lnTo>
                  <a:lnTo>
                    <a:pt x="5930" y="83162"/>
                  </a:lnTo>
                  <a:lnTo>
                    <a:pt x="5930" y="80214"/>
                  </a:lnTo>
                  <a:lnTo>
                    <a:pt x="2808" y="74021"/>
                  </a:lnTo>
                  <a:lnTo>
                    <a:pt x="2808" y="71072"/>
                  </a:lnTo>
                  <a:lnTo>
                    <a:pt x="0" y="64880"/>
                  </a:lnTo>
                  <a:lnTo>
                    <a:pt x="0" y="40109"/>
                  </a:lnTo>
                  <a:lnTo>
                    <a:pt x="2808" y="37161"/>
                  </a:lnTo>
                  <a:lnTo>
                    <a:pt x="2808" y="30967"/>
                  </a:lnTo>
                  <a:lnTo>
                    <a:pt x="5930" y="27720"/>
                  </a:lnTo>
                  <a:lnTo>
                    <a:pt x="5930" y="21526"/>
                  </a:lnTo>
                  <a:lnTo>
                    <a:pt x="9040" y="18580"/>
                  </a:lnTo>
                  <a:lnTo>
                    <a:pt x="12162" y="15634"/>
                  </a:lnTo>
                  <a:lnTo>
                    <a:pt x="14957" y="12387"/>
                  </a:lnTo>
                  <a:lnTo>
                    <a:pt x="18080" y="9441"/>
                  </a:lnTo>
                  <a:lnTo>
                    <a:pt x="21202" y="6193"/>
                  </a:lnTo>
                  <a:lnTo>
                    <a:pt x="27434" y="3247"/>
                  </a:lnTo>
                  <a:lnTo>
                    <a:pt x="30229" y="3247"/>
                  </a:lnTo>
                  <a:lnTo>
                    <a:pt x="36461"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497" name="Shape 65497"/>
            <p:cNvSpPr>
              <a:spLocks/>
            </p:cNvSpPr>
            <p:nvPr/>
          </p:nvSpPr>
          <p:spPr bwMode="auto">
            <a:xfrm>
              <a:off x="450290" y="58385"/>
              <a:ext cx="39578" cy="74021"/>
            </a:xfrm>
            <a:custGeom>
              <a:avLst/>
              <a:gdLst>
                <a:gd name="T0" fmla="*/ 24312 w 39578"/>
                <a:gd name="T1" fmla="*/ 0 h 74021"/>
                <a:gd name="T2" fmla="*/ 27422 w 39578"/>
                <a:gd name="T3" fmla="*/ 0 h 74021"/>
                <a:gd name="T4" fmla="*/ 30544 w 39578"/>
                <a:gd name="T5" fmla="*/ 0 h 74021"/>
                <a:gd name="T6" fmla="*/ 33352 w 39578"/>
                <a:gd name="T7" fmla="*/ 0 h 74021"/>
                <a:gd name="T8" fmla="*/ 36461 w 39578"/>
                <a:gd name="T9" fmla="*/ 0 h 74021"/>
                <a:gd name="T10" fmla="*/ 39578 w 39578"/>
                <a:gd name="T11" fmla="*/ 0 h 74021"/>
                <a:gd name="T12" fmla="*/ 39578 w 39578"/>
                <a:gd name="T13" fmla="*/ 12389 h 74021"/>
                <a:gd name="T14" fmla="*/ 36461 w 39578"/>
                <a:gd name="T15" fmla="*/ 12389 h 74021"/>
                <a:gd name="T16" fmla="*/ 33352 w 39578"/>
                <a:gd name="T17" fmla="*/ 12389 h 74021"/>
                <a:gd name="T18" fmla="*/ 30544 w 39578"/>
                <a:gd name="T19" fmla="*/ 15633 h 74021"/>
                <a:gd name="T20" fmla="*/ 27422 w 39578"/>
                <a:gd name="T21" fmla="*/ 15633 h 74021"/>
                <a:gd name="T22" fmla="*/ 27422 w 39578"/>
                <a:gd name="T23" fmla="*/ 18583 h 74021"/>
                <a:gd name="T24" fmla="*/ 27422 w 39578"/>
                <a:gd name="T25" fmla="*/ 21531 h 74021"/>
                <a:gd name="T26" fmla="*/ 24312 w 39578"/>
                <a:gd name="T27" fmla="*/ 21531 h 74021"/>
                <a:gd name="T28" fmla="*/ 24312 w 39578"/>
                <a:gd name="T29" fmla="*/ 24775 h 74021"/>
                <a:gd name="T30" fmla="*/ 24312 w 39578"/>
                <a:gd name="T31" fmla="*/ 27724 h 74021"/>
                <a:gd name="T32" fmla="*/ 24312 w 39578"/>
                <a:gd name="T33" fmla="*/ 30967 h 74021"/>
                <a:gd name="T34" fmla="*/ 24312 w 39578"/>
                <a:gd name="T35" fmla="*/ 33917 h 74021"/>
                <a:gd name="T36" fmla="*/ 24312 w 39578"/>
                <a:gd name="T37" fmla="*/ 40109 h 74021"/>
                <a:gd name="T38" fmla="*/ 24312 w 39578"/>
                <a:gd name="T39" fmla="*/ 49545 h 74021"/>
                <a:gd name="T40" fmla="*/ 27422 w 39578"/>
                <a:gd name="T41" fmla="*/ 52494 h 74021"/>
                <a:gd name="T42" fmla="*/ 27422 w 39578"/>
                <a:gd name="T43" fmla="*/ 55443 h 74021"/>
                <a:gd name="T44" fmla="*/ 30544 w 39578"/>
                <a:gd name="T45" fmla="*/ 55443 h 74021"/>
                <a:gd name="T46" fmla="*/ 30544 w 39578"/>
                <a:gd name="T47" fmla="*/ 58687 h 74021"/>
                <a:gd name="T48" fmla="*/ 33352 w 39578"/>
                <a:gd name="T49" fmla="*/ 58687 h 74021"/>
                <a:gd name="T50" fmla="*/ 36461 w 39578"/>
                <a:gd name="T51" fmla="*/ 58687 h 74021"/>
                <a:gd name="T52" fmla="*/ 39578 w 39578"/>
                <a:gd name="T53" fmla="*/ 58687 h 74021"/>
                <a:gd name="T54" fmla="*/ 39578 w 39578"/>
                <a:gd name="T55" fmla="*/ 74021 h 74021"/>
                <a:gd name="T56" fmla="*/ 36461 w 39578"/>
                <a:gd name="T57" fmla="*/ 74021 h 74021"/>
                <a:gd name="T58" fmla="*/ 33352 w 39578"/>
                <a:gd name="T59" fmla="*/ 74021 h 74021"/>
                <a:gd name="T60" fmla="*/ 30544 w 39578"/>
                <a:gd name="T61" fmla="*/ 74021 h 74021"/>
                <a:gd name="T62" fmla="*/ 27422 w 39578"/>
                <a:gd name="T63" fmla="*/ 71072 h 74021"/>
                <a:gd name="T64" fmla="*/ 21189 w 39578"/>
                <a:gd name="T65" fmla="*/ 71072 h 74021"/>
                <a:gd name="T66" fmla="*/ 18394 w 39578"/>
                <a:gd name="T67" fmla="*/ 67828 h 74021"/>
                <a:gd name="T68" fmla="*/ 15272 w 39578"/>
                <a:gd name="T69" fmla="*/ 67828 h 74021"/>
                <a:gd name="T70" fmla="*/ 15272 w 39578"/>
                <a:gd name="T71" fmla="*/ 64879 h 74021"/>
                <a:gd name="T72" fmla="*/ 12162 w 39578"/>
                <a:gd name="T73" fmla="*/ 64879 h 74021"/>
                <a:gd name="T74" fmla="*/ 9040 w 39578"/>
                <a:gd name="T75" fmla="*/ 61636 h 74021"/>
                <a:gd name="T76" fmla="*/ 5930 w 39578"/>
                <a:gd name="T77" fmla="*/ 58687 h 74021"/>
                <a:gd name="T78" fmla="*/ 5930 w 39578"/>
                <a:gd name="T79" fmla="*/ 55443 h 74021"/>
                <a:gd name="T80" fmla="*/ 3122 w 39578"/>
                <a:gd name="T81" fmla="*/ 52494 h 74021"/>
                <a:gd name="T82" fmla="*/ 3122 w 39578"/>
                <a:gd name="T83" fmla="*/ 46301 h 74021"/>
                <a:gd name="T84" fmla="*/ 0 w 39578"/>
                <a:gd name="T85" fmla="*/ 43353 h 74021"/>
                <a:gd name="T86" fmla="*/ 0 w 39578"/>
                <a:gd name="T87" fmla="*/ 27724 h 74021"/>
                <a:gd name="T88" fmla="*/ 3122 w 39578"/>
                <a:gd name="T89" fmla="*/ 24775 h 74021"/>
                <a:gd name="T90" fmla="*/ 3122 w 39578"/>
                <a:gd name="T91" fmla="*/ 18583 h 74021"/>
                <a:gd name="T92" fmla="*/ 5930 w 39578"/>
                <a:gd name="T93" fmla="*/ 15633 h 74021"/>
                <a:gd name="T94" fmla="*/ 5930 w 39578"/>
                <a:gd name="T95" fmla="*/ 12389 h 74021"/>
                <a:gd name="T96" fmla="*/ 9040 w 39578"/>
                <a:gd name="T97" fmla="*/ 12389 h 74021"/>
                <a:gd name="T98" fmla="*/ 9040 w 39578"/>
                <a:gd name="T99" fmla="*/ 9441 h 74021"/>
                <a:gd name="T100" fmla="*/ 12162 w 39578"/>
                <a:gd name="T101" fmla="*/ 6197 h 74021"/>
                <a:gd name="T102" fmla="*/ 15272 w 39578"/>
                <a:gd name="T103" fmla="*/ 6197 h 74021"/>
                <a:gd name="T104" fmla="*/ 15272 w 39578"/>
                <a:gd name="T105" fmla="*/ 3247 h 74021"/>
                <a:gd name="T106" fmla="*/ 21189 w 39578"/>
                <a:gd name="T107" fmla="*/ 3247 h 74021"/>
                <a:gd name="T108" fmla="*/ 24312 w 39578"/>
                <a:gd name="T109" fmla="*/ 0 h 74021"/>
                <a:gd name="T110" fmla="*/ 0 w 39578"/>
                <a:gd name="T111" fmla="*/ 0 h 74021"/>
                <a:gd name="T112" fmla="*/ 39578 w 39578"/>
                <a:gd name="T113" fmla="*/ 74021 h 7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39578" h="74021">
                  <a:moveTo>
                    <a:pt x="24312" y="0"/>
                  </a:moveTo>
                  <a:lnTo>
                    <a:pt x="27422" y="0"/>
                  </a:lnTo>
                  <a:lnTo>
                    <a:pt x="30544" y="0"/>
                  </a:lnTo>
                  <a:lnTo>
                    <a:pt x="33352" y="0"/>
                  </a:lnTo>
                  <a:lnTo>
                    <a:pt x="36461" y="0"/>
                  </a:lnTo>
                  <a:lnTo>
                    <a:pt x="39578" y="0"/>
                  </a:lnTo>
                  <a:lnTo>
                    <a:pt x="39578" y="12389"/>
                  </a:lnTo>
                  <a:lnTo>
                    <a:pt x="36461" y="12389"/>
                  </a:lnTo>
                  <a:lnTo>
                    <a:pt x="33352" y="12389"/>
                  </a:lnTo>
                  <a:lnTo>
                    <a:pt x="30544" y="15633"/>
                  </a:lnTo>
                  <a:lnTo>
                    <a:pt x="27422" y="15633"/>
                  </a:lnTo>
                  <a:lnTo>
                    <a:pt x="27422" y="18583"/>
                  </a:lnTo>
                  <a:lnTo>
                    <a:pt x="27422" y="21531"/>
                  </a:lnTo>
                  <a:lnTo>
                    <a:pt x="24312" y="21531"/>
                  </a:lnTo>
                  <a:lnTo>
                    <a:pt x="24312" y="24775"/>
                  </a:lnTo>
                  <a:lnTo>
                    <a:pt x="24312" y="27724"/>
                  </a:lnTo>
                  <a:lnTo>
                    <a:pt x="24312" y="30967"/>
                  </a:lnTo>
                  <a:lnTo>
                    <a:pt x="24312" y="33917"/>
                  </a:lnTo>
                  <a:lnTo>
                    <a:pt x="24312" y="40109"/>
                  </a:lnTo>
                  <a:lnTo>
                    <a:pt x="24312" y="49545"/>
                  </a:lnTo>
                  <a:lnTo>
                    <a:pt x="27422" y="52494"/>
                  </a:lnTo>
                  <a:lnTo>
                    <a:pt x="27422" y="55443"/>
                  </a:lnTo>
                  <a:lnTo>
                    <a:pt x="30544" y="55443"/>
                  </a:lnTo>
                  <a:lnTo>
                    <a:pt x="30544" y="58687"/>
                  </a:lnTo>
                  <a:lnTo>
                    <a:pt x="33352" y="58687"/>
                  </a:lnTo>
                  <a:lnTo>
                    <a:pt x="36461" y="58687"/>
                  </a:lnTo>
                  <a:lnTo>
                    <a:pt x="39578" y="58687"/>
                  </a:lnTo>
                  <a:lnTo>
                    <a:pt x="39578" y="74021"/>
                  </a:lnTo>
                  <a:lnTo>
                    <a:pt x="36461" y="74021"/>
                  </a:lnTo>
                  <a:lnTo>
                    <a:pt x="33352" y="74021"/>
                  </a:lnTo>
                  <a:lnTo>
                    <a:pt x="30544" y="74021"/>
                  </a:lnTo>
                  <a:lnTo>
                    <a:pt x="27422" y="71072"/>
                  </a:lnTo>
                  <a:lnTo>
                    <a:pt x="21189" y="71072"/>
                  </a:lnTo>
                  <a:lnTo>
                    <a:pt x="18394" y="67828"/>
                  </a:lnTo>
                  <a:lnTo>
                    <a:pt x="15272" y="67828"/>
                  </a:lnTo>
                  <a:lnTo>
                    <a:pt x="15272" y="64879"/>
                  </a:lnTo>
                  <a:lnTo>
                    <a:pt x="12162" y="64879"/>
                  </a:lnTo>
                  <a:lnTo>
                    <a:pt x="9040" y="61636"/>
                  </a:lnTo>
                  <a:lnTo>
                    <a:pt x="5930" y="58687"/>
                  </a:lnTo>
                  <a:lnTo>
                    <a:pt x="5930" y="55443"/>
                  </a:lnTo>
                  <a:lnTo>
                    <a:pt x="3122" y="52494"/>
                  </a:lnTo>
                  <a:lnTo>
                    <a:pt x="3122" y="46301"/>
                  </a:lnTo>
                  <a:lnTo>
                    <a:pt x="0" y="43353"/>
                  </a:lnTo>
                  <a:lnTo>
                    <a:pt x="0" y="27724"/>
                  </a:lnTo>
                  <a:lnTo>
                    <a:pt x="3122" y="24775"/>
                  </a:lnTo>
                  <a:lnTo>
                    <a:pt x="3122" y="18583"/>
                  </a:lnTo>
                  <a:lnTo>
                    <a:pt x="5930" y="15633"/>
                  </a:lnTo>
                  <a:lnTo>
                    <a:pt x="5930" y="12389"/>
                  </a:lnTo>
                  <a:lnTo>
                    <a:pt x="9040" y="12389"/>
                  </a:lnTo>
                  <a:lnTo>
                    <a:pt x="9040" y="9441"/>
                  </a:lnTo>
                  <a:lnTo>
                    <a:pt x="12162" y="6197"/>
                  </a:lnTo>
                  <a:lnTo>
                    <a:pt x="15272" y="6197"/>
                  </a:lnTo>
                  <a:lnTo>
                    <a:pt x="15272" y="3247"/>
                  </a:lnTo>
                  <a:lnTo>
                    <a:pt x="21189" y="3247"/>
                  </a:lnTo>
                  <a:lnTo>
                    <a:pt x="2431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498" name="Shape 65498"/>
            <p:cNvSpPr>
              <a:spLocks/>
            </p:cNvSpPr>
            <p:nvPr/>
          </p:nvSpPr>
          <p:spPr bwMode="auto">
            <a:xfrm>
              <a:off x="489868" y="58385"/>
              <a:ext cx="39578" cy="74021"/>
            </a:xfrm>
            <a:custGeom>
              <a:avLst/>
              <a:gdLst>
                <a:gd name="T0" fmla="*/ 0 w 39578"/>
                <a:gd name="T1" fmla="*/ 0 h 74021"/>
                <a:gd name="T2" fmla="*/ 6 w 39578"/>
                <a:gd name="T3" fmla="*/ 0 h 74021"/>
                <a:gd name="T4" fmla="*/ 3116 w 39578"/>
                <a:gd name="T5" fmla="*/ 0 h 74021"/>
                <a:gd name="T6" fmla="*/ 5924 w 39578"/>
                <a:gd name="T7" fmla="*/ 0 h 74021"/>
                <a:gd name="T8" fmla="*/ 9033 w 39578"/>
                <a:gd name="T9" fmla="*/ 0 h 74021"/>
                <a:gd name="T10" fmla="*/ 12156 w 39578"/>
                <a:gd name="T11" fmla="*/ 0 h 74021"/>
                <a:gd name="T12" fmla="*/ 15266 w 39578"/>
                <a:gd name="T13" fmla="*/ 0 h 74021"/>
                <a:gd name="T14" fmla="*/ 18073 w 39578"/>
                <a:gd name="T15" fmla="*/ 3247 h 74021"/>
                <a:gd name="T16" fmla="*/ 21196 w 39578"/>
                <a:gd name="T17" fmla="*/ 3247 h 74021"/>
                <a:gd name="T18" fmla="*/ 24305 w 39578"/>
                <a:gd name="T19" fmla="*/ 6197 h 74021"/>
                <a:gd name="T20" fmla="*/ 27428 w 39578"/>
                <a:gd name="T21" fmla="*/ 6197 h 74021"/>
                <a:gd name="T22" fmla="*/ 27428 w 39578"/>
                <a:gd name="T23" fmla="*/ 9441 h 74021"/>
                <a:gd name="T24" fmla="*/ 30538 w 39578"/>
                <a:gd name="T25" fmla="*/ 12389 h 74021"/>
                <a:gd name="T26" fmla="*/ 33345 w 39578"/>
                <a:gd name="T27" fmla="*/ 12389 h 74021"/>
                <a:gd name="T28" fmla="*/ 33345 w 39578"/>
                <a:gd name="T29" fmla="*/ 15633 h 74021"/>
                <a:gd name="T30" fmla="*/ 36468 w 39578"/>
                <a:gd name="T31" fmla="*/ 18583 h 74021"/>
                <a:gd name="T32" fmla="*/ 36468 w 39578"/>
                <a:gd name="T33" fmla="*/ 30967 h 74021"/>
                <a:gd name="T34" fmla="*/ 39578 w 39578"/>
                <a:gd name="T35" fmla="*/ 37161 h 74021"/>
                <a:gd name="T36" fmla="*/ 36468 w 39578"/>
                <a:gd name="T37" fmla="*/ 40109 h 74021"/>
                <a:gd name="T38" fmla="*/ 36468 w 39578"/>
                <a:gd name="T39" fmla="*/ 52494 h 74021"/>
                <a:gd name="T40" fmla="*/ 33345 w 39578"/>
                <a:gd name="T41" fmla="*/ 55443 h 74021"/>
                <a:gd name="T42" fmla="*/ 33345 w 39578"/>
                <a:gd name="T43" fmla="*/ 58687 h 74021"/>
                <a:gd name="T44" fmla="*/ 30538 w 39578"/>
                <a:gd name="T45" fmla="*/ 61636 h 74021"/>
                <a:gd name="T46" fmla="*/ 27428 w 39578"/>
                <a:gd name="T47" fmla="*/ 61636 h 74021"/>
                <a:gd name="T48" fmla="*/ 27428 w 39578"/>
                <a:gd name="T49" fmla="*/ 64879 h 74021"/>
                <a:gd name="T50" fmla="*/ 24305 w 39578"/>
                <a:gd name="T51" fmla="*/ 67828 h 74021"/>
                <a:gd name="T52" fmla="*/ 21196 w 39578"/>
                <a:gd name="T53" fmla="*/ 67828 h 74021"/>
                <a:gd name="T54" fmla="*/ 18073 w 39578"/>
                <a:gd name="T55" fmla="*/ 71072 h 74021"/>
                <a:gd name="T56" fmla="*/ 12156 w 39578"/>
                <a:gd name="T57" fmla="*/ 71072 h 74021"/>
                <a:gd name="T58" fmla="*/ 9033 w 39578"/>
                <a:gd name="T59" fmla="*/ 71072 h 74021"/>
                <a:gd name="T60" fmla="*/ 9033 w 39578"/>
                <a:gd name="T61" fmla="*/ 74021 h 74021"/>
                <a:gd name="T62" fmla="*/ 5924 w 39578"/>
                <a:gd name="T63" fmla="*/ 74021 h 74021"/>
                <a:gd name="T64" fmla="*/ 3116 w 39578"/>
                <a:gd name="T65" fmla="*/ 74021 h 74021"/>
                <a:gd name="T66" fmla="*/ 6 w 39578"/>
                <a:gd name="T67" fmla="*/ 74021 h 74021"/>
                <a:gd name="T68" fmla="*/ 0 w 39578"/>
                <a:gd name="T69" fmla="*/ 74021 h 74021"/>
                <a:gd name="T70" fmla="*/ 0 w 39578"/>
                <a:gd name="T71" fmla="*/ 58687 h 74021"/>
                <a:gd name="T72" fmla="*/ 6 w 39578"/>
                <a:gd name="T73" fmla="*/ 58687 h 74021"/>
                <a:gd name="T74" fmla="*/ 3116 w 39578"/>
                <a:gd name="T75" fmla="*/ 58687 h 74021"/>
                <a:gd name="T76" fmla="*/ 5924 w 39578"/>
                <a:gd name="T77" fmla="*/ 58687 h 74021"/>
                <a:gd name="T78" fmla="*/ 9033 w 39578"/>
                <a:gd name="T79" fmla="*/ 55443 h 74021"/>
                <a:gd name="T80" fmla="*/ 12156 w 39578"/>
                <a:gd name="T81" fmla="*/ 52494 h 74021"/>
                <a:gd name="T82" fmla="*/ 12156 w 39578"/>
                <a:gd name="T83" fmla="*/ 49545 h 74021"/>
                <a:gd name="T84" fmla="*/ 15266 w 39578"/>
                <a:gd name="T85" fmla="*/ 46301 h 74021"/>
                <a:gd name="T86" fmla="*/ 15266 w 39578"/>
                <a:gd name="T87" fmla="*/ 43353 h 74021"/>
                <a:gd name="T88" fmla="*/ 15266 w 39578"/>
                <a:gd name="T89" fmla="*/ 40109 h 74021"/>
                <a:gd name="T90" fmla="*/ 15266 w 39578"/>
                <a:gd name="T91" fmla="*/ 37161 h 74021"/>
                <a:gd name="T92" fmla="*/ 15266 w 39578"/>
                <a:gd name="T93" fmla="*/ 33917 h 74021"/>
                <a:gd name="T94" fmla="*/ 15266 w 39578"/>
                <a:gd name="T95" fmla="*/ 30967 h 74021"/>
                <a:gd name="T96" fmla="*/ 15266 w 39578"/>
                <a:gd name="T97" fmla="*/ 27724 h 74021"/>
                <a:gd name="T98" fmla="*/ 15266 w 39578"/>
                <a:gd name="T99" fmla="*/ 24775 h 74021"/>
                <a:gd name="T100" fmla="*/ 12156 w 39578"/>
                <a:gd name="T101" fmla="*/ 24775 h 74021"/>
                <a:gd name="T102" fmla="*/ 12156 w 39578"/>
                <a:gd name="T103" fmla="*/ 21531 h 74021"/>
                <a:gd name="T104" fmla="*/ 12156 w 39578"/>
                <a:gd name="T105" fmla="*/ 18583 h 74021"/>
                <a:gd name="T106" fmla="*/ 9033 w 39578"/>
                <a:gd name="T107" fmla="*/ 18583 h 74021"/>
                <a:gd name="T108" fmla="*/ 9033 w 39578"/>
                <a:gd name="T109" fmla="*/ 15633 h 74021"/>
                <a:gd name="T110" fmla="*/ 5924 w 39578"/>
                <a:gd name="T111" fmla="*/ 15633 h 74021"/>
                <a:gd name="T112" fmla="*/ 5924 w 39578"/>
                <a:gd name="T113" fmla="*/ 12389 h 74021"/>
                <a:gd name="T114" fmla="*/ 3116 w 39578"/>
                <a:gd name="T115" fmla="*/ 12389 h 74021"/>
                <a:gd name="T116" fmla="*/ 6 w 39578"/>
                <a:gd name="T117" fmla="*/ 12389 h 74021"/>
                <a:gd name="T118" fmla="*/ 0 w 39578"/>
                <a:gd name="T119" fmla="*/ 12389 h 74021"/>
                <a:gd name="T120" fmla="*/ 0 w 39578"/>
                <a:gd name="T121" fmla="*/ 0 h 74021"/>
                <a:gd name="T122" fmla="*/ 0 w 39578"/>
                <a:gd name="T123" fmla="*/ 0 h 74021"/>
                <a:gd name="T124" fmla="*/ 39578 w 39578"/>
                <a:gd name="T125" fmla="*/ 74021 h 7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T122" t="T123" r="T124" b="T125"/>
              <a:pathLst>
                <a:path w="39578" h="74021">
                  <a:moveTo>
                    <a:pt x="0" y="0"/>
                  </a:moveTo>
                  <a:lnTo>
                    <a:pt x="6" y="0"/>
                  </a:lnTo>
                  <a:lnTo>
                    <a:pt x="3116" y="0"/>
                  </a:lnTo>
                  <a:lnTo>
                    <a:pt x="5924" y="0"/>
                  </a:lnTo>
                  <a:lnTo>
                    <a:pt x="9033" y="0"/>
                  </a:lnTo>
                  <a:lnTo>
                    <a:pt x="12156" y="0"/>
                  </a:lnTo>
                  <a:lnTo>
                    <a:pt x="15266" y="0"/>
                  </a:lnTo>
                  <a:lnTo>
                    <a:pt x="18073" y="3247"/>
                  </a:lnTo>
                  <a:lnTo>
                    <a:pt x="21196" y="3247"/>
                  </a:lnTo>
                  <a:lnTo>
                    <a:pt x="24305" y="6197"/>
                  </a:lnTo>
                  <a:lnTo>
                    <a:pt x="27428" y="6197"/>
                  </a:lnTo>
                  <a:lnTo>
                    <a:pt x="27428" y="9441"/>
                  </a:lnTo>
                  <a:lnTo>
                    <a:pt x="30538" y="12389"/>
                  </a:lnTo>
                  <a:lnTo>
                    <a:pt x="33345" y="12389"/>
                  </a:lnTo>
                  <a:lnTo>
                    <a:pt x="33345" y="15633"/>
                  </a:lnTo>
                  <a:lnTo>
                    <a:pt x="36468" y="18583"/>
                  </a:lnTo>
                  <a:lnTo>
                    <a:pt x="36468" y="30967"/>
                  </a:lnTo>
                  <a:lnTo>
                    <a:pt x="39578" y="37161"/>
                  </a:lnTo>
                  <a:lnTo>
                    <a:pt x="36468" y="40109"/>
                  </a:lnTo>
                  <a:lnTo>
                    <a:pt x="36468" y="52494"/>
                  </a:lnTo>
                  <a:lnTo>
                    <a:pt x="33345" y="55443"/>
                  </a:lnTo>
                  <a:lnTo>
                    <a:pt x="33345" y="58687"/>
                  </a:lnTo>
                  <a:lnTo>
                    <a:pt x="30538" y="61636"/>
                  </a:lnTo>
                  <a:lnTo>
                    <a:pt x="27428" y="61636"/>
                  </a:lnTo>
                  <a:lnTo>
                    <a:pt x="27428" y="64879"/>
                  </a:lnTo>
                  <a:lnTo>
                    <a:pt x="24305" y="67828"/>
                  </a:lnTo>
                  <a:lnTo>
                    <a:pt x="21196" y="67828"/>
                  </a:lnTo>
                  <a:lnTo>
                    <a:pt x="18073" y="71072"/>
                  </a:lnTo>
                  <a:lnTo>
                    <a:pt x="12156" y="71072"/>
                  </a:lnTo>
                  <a:lnTo>
                    <a:pt x="9033" y="71072"/>
                  </a:lnTo>
                  <a:lnTo>
                    <a:pt x="9033" y="74021"/>
                  </a:lnTo>
                  <a:lnTo>
                    <a:pt x="5924" y="74021"/>
                  </a:lnTo>
                  <a:lnTo>
                    <a:pt x="3116" y="74021"/>
                  </a:lnTo>
                  <a:lnTo>
                    <a:pt x="6" y="74021"/>
                  </a:lnTo>
                  <a:lnTo>
                    <a:pt x="0" y="74021"/>
                  </a:lnTo>
                  <a:lnTo>
                    <a:pt x="0" y="58687"/>
                  </a:lnTo>
                  <a:lnTo>
                    <a:pt x="6" y="58687"/>
                  </a:lnTo>
                  <a:lnTo>
                    <a:pt x="3116" y="58687"/>
                  </a:lnTo>
                  <a:lnTo>
                    <a:pt x="5924" y="58687"/>
                  </a:lnTo>
                  <a:lnTo>
                    <a:pt x="9033" y="55443"/>
                  </a:lnTo>
                  <a:lnTo>
                    <a:pt x="12156" y="52494"/>
                  </a:lnTo>
                  <a:lnTo>
                    <a:pt x="12156" y="49545"/>
                  </a:lnTo>
                  <a:lnTo>
                    <a:pt x="15266" y="46301"/>
                  </a:lnTo>
                  <a:lnTo>
                    <a:pt x="15266" y="43353"/>
                  </a:lnTo>
                  <a:lnTo>
                    <a:pt x="15266" y="40109"/>
                  </a:lnTo>
                  <a:lnTo>
                    <a:pt x="15266" y="37161"/>
                  </a:lnTo>
                  <a:lnTo>
                    <a:pt x="15266" y="33917"/>
                  </a:lnTo>
                  <a:lnTo>
                    <a:pt x="15266" y="30967"/>
                  </a:lnTo>
                  <a:lnTo>
                    <a:pt x="15266" y="27724"/>
                  </a:lnTo>
                  <a:lnTo>
                    <a:pt x="15266" y="24775"/>
                  </a:lnTo>
                  <a:lnTo>
                    <a:pt x="12156" y="24775"/>
                  </a:lnTo>
                  <a:lnTo>
                    <a:pt x="12156" y="21531"/>
                  </a:lnTo>
                  <a:lnTo>
                    <a:pt x="12156" y="18583"/>
                  </a:lnTo>
                  <a:lnTo>
                    <a:pt x="9033" y="18583"/>
                  </a:lnTo>
                  <a:lnTo>
                    <a:pt x="9033" y="15633"/>
                  </a:lnTo>
                  <a:lnTo>
                    <a:pt x="5924" y="15633"/>
                  </a:lnTo>
                  <a:lnTo>
                    <a:pt x="5924" y="12389"/>
                  </a:lnTo>
                  <a:lnTo>
                    <a:pt x="3116" y="12389"/>
                  </a:lnTo>
                  <a:lnTo>
                    <a:pt x="6" y="12389"/>
                  </a:lnTo>
                  <a:lnTo>
                    <a:pt x="0" y="12389"/>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499" name="Shape 65499"/>
            <p:cNvSpPr>
              <a:spLocks/>
            </p:cNvSpPr>
            <p:nvPr/>
          </p:nvSpPr>
          <p:spPr bwMode="auto">
            <a:xfrm>
              <a:off x="541595" y="58385"/>
              <a:ext cx="33345" cy="71072"/>
            </a:xfrm>
            <a:custGeom>
              <a:avLst/>
              <a:gdLst>
                <a:gd name="T0" fmla="*/ 0 w 33345"/>
                <a:gd name="T1" fmla="*/ 0 h 71072"/>
                <a:gd name="T2" fmla="*/ 33345 w 33345"/>
                <a:gd name="T3" fmla="*/ 0 h 71072"/>
                <a:gd name="T4" fmla="*/ 33345 w 33345"/>
                <a:gd name="T5" fmla="*/ 15633 h 71072"/>
                <a:gd name="T6" fmla="*/ 21189 w 33345"/>
                <a:gd name="T7" fmla="*/ 15633 h 71072"/>
                <a:gd name="T8" fmla="*/ 21189 w 33345"/>
                <a:gd name="T9" fmla="*/ 27724 h 71072"/>
                <a:gd name="T10" fmla="*/ 33345 w 33345"/>
                <a:gd name="T11" fmla="*/ 27724 h 71072"/>
                <a:gd name="T12" fmla="*/ 33345 w 33345"/>
                <a:gd name="T13" fmla="*/ 40109 h 71072"/>
                <a:gd name="T14" fmla="*/ 21189 w 33345"/>
                <a:gd name="T15" fmla="*/ 40109 h 71072"/>
                <a:gd name="T16" fmla="*/ 21189 w 33345"/>
                <a:gd name="T17" fmla="*/ 58687 h 71072"/>
                <a:gd name="T18" fmla="*/ 33345 w 33345"/>
                <a:gd name="T19" fmla="*/ 58687 h 71072"/>
                <a:gd name="T20" fmla="*/ 33345 w 33345"/>
                <a:gd name="T21" fmla="*/ 71072 h 71072"/>
                <a:gd name="T22" fmla="*/ 0 w 33345"/>
                <a:gd name="T23" fmla="*/ 71072 h 71072"/>
                <a:gd name="T24" fmla="*/ 0 w 33345"/>
                <a:gd name="T25" fmla="*/ 0 h 71072"/>
                <a:gd name="T26" fmla="*/ 0 w 33345"/>
                <a:gd name="T27" fmla="*/ 0 h 71072"/>
                <a:gd name="T28" fmla="*/ 33345 w 33345"/>
                <a:gd name="T29" fmla="*/ 71072 h 7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3345" h="71072">
                  <a:moveTo>
                    <a:pt x="0" y="0"/>
                  </a:moveTo>
                  <a:lnTo>
                    <a:pt x="33345" y="0"/>
                  </a:lnTo>
                  <a:lnTo>
                    <a:pt x="33345" y="15633"/>
                  </a:lnTo>
                  <a:lnTo>
                    <a:pt x="21189" y="15633"/>
                  </a:lnTo>
                  <a:lnTo>
                    <a:pt x="21189" y="27724"/>
                  </a:lnTo>
                  <a:lnTo>
                    <a:pt x="33345" y="27724"/>
                  </a:lnTo>
                  <a:lnTo>
                    <a:pt x="33345" y="40109"/>
                  </a:lnTo>
                  <a:lnTo>
                    <a:pt x="21189" y="40109"/>
                  </a:lnTo>
                  <a:lnTo>
                    <a:pt x="21189" y="58687"/>
                  </a:lnTo>
                  <a:lnTo>
                    <a:pt x="33345" y="58687"/>
                  </a:lnTo>
                  <a:lnTo>
                    <a:pt x="33345" y="71072"/>
                  </a:lnTo>
                  <a:lnTo>
                    <a:pt x="0" y="7107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00" name="Shape 65500"/>
            <p:cNvSpPr>
              <a:spLocks/>
            </p:cNvSpPr>
            <p:nvPr/>
          </p:nvSpPr>
          <p:spPr bwMode="auto">
            <a:xfrm>
              <a:off x="574940" y="58385"/>
              <a:ext cx="33660" cy="71072"/>
            </a:xfrm>
            <a:custGeom>
              <a:avLst/>
              <a:gdLst>
                <a:gd name="T0" fmla="*/ 0 w 33660"/>
                <a:gd name="T1" fmla="*/ 0 h 71072"/>
                <a:gd name="T2" fmla="*/ 9348 w 33660"/>
                <a:gd name="T3" fmla="*/ 0 h 71072"/>
                <a:gd name="T4" fmla="*/ 15278 w 33660"/>
                <a:gd name="T5" fmla="*/ 0 h 71072"/>
                <a:gd name="T6" fmla="*/ 18388 w 33660"/>
                <a:gd name="T7" fmla="*/ 3247 h 71072"/>
                <a:gd name="T8" fmla="*/ 24305 w 33660"/>
                <a:gd name="T9" fmla="*/ 3247 h 71072"/>
                <a:gd name="T10" fmla="*/ 27428 w 33660"/>
                <a:gd name="T11" fmla="*/ 6197 h 71072"/>
                <a:gd name="T12" fmla="*/ 27428 w 33660"/>
                <a:gd name="T13" fmla="*/ 9441 h 71072"/>
                <a:gd name="T14" fmla="*/ 30538 w 33660"/>
                <a:gd name="T15" fmla="*/ 9441 h 71072"/>
                <a:gd name="T16" fmla="*/ 30538 w 33660"/>
                <a:gd name="T17" fmla="*/ 12389 h 71072"/>
                <a:gd name="T18" fmla="*/ 30538 w 33660"/>
                <a:gd name="T19" fmla="*/ 15633 h 71072"/>
                <a:gd name="T20" fmla="*/ 30538 w 33660"/>
                <a:gd name="T21" fmla="*/ 18583 h 71072"/>
                <a:gd name="T22" fmla="*/ 30538 w 33660"/>
                <a:gd name="T23" fmla="*/ 21531 h 71072"/>
                <a:gd name="T24" fmla="*/ 30538 w 33660"/>
                <a:gd name="T25" fmla="*/ 24775 h 71072"/>
                <a:gd name="T26" fmla="*/ 30538 w 33660"/>
                <a:gd name="T27" fmla="*/ 27724 h 71072"/>
                <a:gd name="T28" fmla="*/ 27428 w 33660"/>
                <a:gd name="T29" fmla="*/ 27724 h 71072"/>
                <a:gd name="T30" fmla="*/ 27428 w 33660"/>
                <a:gd name="T31" fmla="*/ 30967 h 71072"/>
                <a:gd name="T32" fmla="*/ 24305 w 33660"/>
                <a:gd name="T33" fmla="*/ 30967 h 71072"/>
                <a:gd name="T34" fmla="*/ 24305 w 33660"/>
                <a:gd name="T35" fmla="*/ 33917 h 71072"/>
                <a:gd name="T36" fmla="*/ 21510 w 33660"/>
                <a:gd name="T37" fmla="*/ 33917 h 71072"/>
                <a:gd name="T38" fmla="*/ 21510 w 33660"/>
                <a:gd name="T39" fmla="*/ 37161 h 71072"/>
                <a:gd name="T40" fmla="*/ 24305 w 33660"/>
                <a:gd name="T41" fmla="*/ 37161 h 71072"/>
                <a:gd name="T42" fmla="*/ 27428 w 33660"/>
                <a:gd name="T43" fmla="*/ 37161 h 71072"/>
                <a:gd name="T44" fmla="*/ 27428 w 33660"/>
                <a:gd name="T45" fmla="*/ 40109 h 71072"/>
                <a:gd name="T46" fmla="*/ 30538 w 33660"/>
                <a:gd name="T47" fmla="*/ 40109 h 71072"/>
                <a:gd name="T48" fmla="*/ 30538 w 33660"/>
                <a:gd name="T49" fmla="*/ 43353 h 71072"/>
                <a:gd name="T50" fmla="*/ 33660 w 33660"/>
                <a:gd name="T51" fmla="*/ 43353 h 71072"/>
                <a:gd name="T52" fmla="*/ 33660 w 33660"/>
                <a:gd name="T53" fmla="*/ 46301 h 71072"/>
                <a:gd name="T54" fmla="*/ 33660 w 33660"/>
                <a:gd name="T55" fmla="*/ 49545 h 71072"/>
                <a:gd name="T56" fmla="*/ 33660 w 33660"/>
                <a:gd name="T57" fmla="*/ 52494 h 71072"/>
                <a:gd name="T58" fmla="*/ 33660 w 33660"/>
                <a:gd name="T59" fmla="*/ 58687 h 71072"/>
                <a:gd name="T60" fmla="*/ 33660 w 33660"/>
                <a:gd name="T61" fmla="*/ 61636 h 71072"/>
                <a:gd name="T62" fmla="*/ 30538 w 33660"/>
                <a:gd name="T63" fmla="*/ 64879 h 71072"/>
                <a:gd name="T64" fmla="*/ 27428 w 33660"/>
                <a:gd name="T65" fmla="*/ 67828 h 71072"/>
                <a:gd name="T66" fmla="*/ 24305 w 33660"/>
                <a:gd name="T67" fmla="*/ 67828 h 71072"/>
                <a:gd name="T68" fmla="*/ 21510 w 33660"/>
                <a:gd name="T69" fmla="*/ 67828 h 71072"/>
                <a:gd name="T70" fmla="*/ 18388 w 33660"/>
                <a:gd name="T71" fmla="*/ 71072 h 71072"/>
                <a:gd name="T72" fmla="*/ 9348 w 33660"/>
                <a:gd name="T73" fmla="*/ 71072 h 71072"/>
                <a:gd name="T74" fmla="*/ 0 w 33660"/>
                <a:gd name="T75" fmla="*/ 71072 h 71072"/>
                <a:gd name="T76" fmla="*/ 0 w 33660"/>
                <a:gd name="T77" fmla="*/ 58687 h 71072"/>
                <a:gd name="T78" fmla="*/ 6 w 33660"/>
                <a:gd name="T79" fmla="*/ 58687 h 71072"/>
                <a:gd name="T80" fmla="*/ 3116 w 33660"/>
                <a:gd name="T81" fmla="*/ 58687 h 71072"/>
                <a:gd name="T82" fmla="*/ 6238 w 33660"/>
                <a:gd name="T83" fmla="*/ 58687 h 71072"/>
                <a:gd name="T84" fmla="*/ 6238 w 33660"/>
                <a:gd name="T85" fmla="*/ 55443 h 71072"/>
                <a:gd name="T86" fmla="*/ 9348 w 33660"/>
                <a:gd name="T87" fmla="*/ 55443 h 71072"/>
                <a:gd name="T88" fmla="*/ 12156 w 33660"/>
                <a:gd name="T89" fmla="*/ 52494 h 71072"/>
                <a:gd name="T90" fmla="*/ 12156 w 33660"/>
                <a:gd name="T91" fmla="*/ 49545 h 71072"/>
                <a:gd name="T92" fmla="*/ 12156 w 33660"/>
                <a:gd name="T93" fmla="*/ 46301 h 71072"/>
                <a:gd name="T94" fmla="*/ 9348 w 33660"/>
                <a:gd name="T95" fmla="*/ 46301 h 71072"/>
                <a:gd name="T96" fmla="*/ 9348 w 33660"/>
                <a:gd name="T97" fmla="*/ 43353 h 71072"/>
                <a:gd name="T98" fmla="*/ 6238 w 33660"/>
                <a:gd name="T99" fmla="*/ 43353 h 71072"/>
                <a:gd name="T100" fmla="*/ 3116 w 33660"/>
                <a:gd name="T101" fmla="*/ 43353 h 71072"/>
                <a:gd name="T102" fmla="*/ 3116 w 33660"/>
                <a:gd name="T103" fmla="*/ 40109 h 71072"/>
                <a:gd name="T104" fmla="*/ 6 w 33660"/>
                <a:gd name="T105" fmla="*/ 40109 h 71072"/>
                <a:gd name="T106" fmla="*/ 0 w 33660"/>
                <a:gd name="T107" fmla="*/ 40109 h 71072"/>
                <a:gd name="T108" fmla="*/ 0 w 33660"/>
                <a:gd name="T109" fmla="*/ 27724 h 71072"/>
                <a:gd name="T110" fmla="*/ 6 w 33660"/>
                <a:gd name="T111" fmla="*/ 27724 h 71072"/>
                <a:gd name="T112" fmla="*/ 3116 w 33660"/>
                <a:gd name="T113" fmla="*/ 27724 h 71072"/>
                <a:gd name="T114" fmla="*/ 6238 w 33660"/>
                <a:gd name="T115" fmla="*/ 27724 h 71072"/>
                <a:gd name="T116" fmla="*/ 9348 w 33660"/>
                <a:gd name="T117" fmla="*/ 24775 h 71072"/>
                <a:gd name="T118" fmla="*/ 9348 w 33660"/>
                <a:gd name="T119" fmla="*/ 21531 h 71072"/>
                <a:gd name="T120" fmla="*/ 9348 w 33660"/>
                <a:gd name="T121" fmla="*/ 18583 h 71072"/>
                <a:gd name="T122" fmla="*/ 6238 w 33660"/>
                <a:gd name="T123" fmla="*/ 15633 h 71072"/>
                <a:gd name="T124" fmla="*/ 3116 w 33660"/>
                <a:gd name="T125" fmla="*/ 15633 h 71072"/>
                <a:gd name="T126" fmla="*/ 6 w 33660"/>
                <a:gd name="T127" fmla="*/ 15633 h 71072"/>
                <a:gd name="T128" fmla="*/ 0 w 33660"/>
                <a:gd name="T129" fmla="*/ 0 h 71072"/>
                <a:gd name="T130" fmla="*/ 33660 w 33660"/>
                <a:gd name="T131" fmla="*/ 71072 h 7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 ang="0">
                  <a:pos x="T126" y="T127"/>
                </a:cxn>
              </a:cxnLst>
              <a:rect l="T128" t="T129" r="T130" b="T131"/>
              <a:pathLst>
                <a:path w="33660" h="71072">
                  <a:moveTo>
                    <a:pt x="0" y="0"/>
                  </a:moveTo>
                  <a:lnTo>
                    <a:pt x="9348" y="0"/>
                  </a:lnTo>
                  <a:lnTo>
                    <a:pt x="15278" y="0"/>
                  </a:lnTo>
                  <a:lnTo>
                    <a:pt x="18388" y="3247"/>
                  </a:lnTo>
                  <a:lnTo>
                    <a:pt x="24305" y="3247"/>
                  </a:lnTo>
                  <a:lnTo>
                    <a:pt x="27428" y="6197"/>
                  </a:lnTo>
                  <a:lnTo>
                    <a:pt x="27428" y="9441"/>
                  </a:lnTo>
                  <a:lnTo>
                    <a:pt x="30538" y="9441"/>
                  </a:lnTo>
                  <a:lnTo>
                    <a:pt x="30538" y="12389"/>
                  </a:lnTo>
                  <a:lnTo>
                    <a:pt x="30538" y="15633"/>
                  </a:lnTo>
                  <a:lnTo>
                    <a:pt x="30538" y="18583"/>
                  </a:lnTo>
                  <a:lnTo>
                    <a:pt x="30538" y="21531"/>
                  </a:lnTo>
                  <a:lnTo>
                    <a:pt x="30538" y="24775"/>
                  </a:lnTo>
                  <a:lnTo>
                    <a:pt x="30538" y="27724"/>
                  </a:lnTo>
                  <a:lnTo>
                    <a:pt x="27428" y="27724"/>
                  </a:lnTo>
                  <a:lnTo>
                    <a:pt x="27428" y="30967"/>
                  </a:lnTo>
                  <a:lnTo>
                    <a:pt x="24305" y="30967"/>
                  </a:lnTo>
                  <a:lnTo>
                    <a:pt x="24305" y="33917"/>
                  </a:lnTo>
                  <a:lnTo>
                    <a:pt x="21510" y="33917"/>
                  </a:lnTo>
                  <a:lnTo>
                    <a:pt x="21510" y="37161"/>
                  </a:lnTo>
                  <a:lnTo>
                    <a:pt x="24305" y="37161"/>
                  </a:lnTo>
                  <a:lnTo>
                    <a:pt x="27428" y="37161"/>
                  </a:lnTo>
                  <a:lnTo>
                    <a:pt x="27428" y="40109"/>
                  </a:lnTo>
                  <a:lnTo>
                    <a:pt x="30538" y="40109"/>
                  </a:lnTo>
                  <a:lnTo>
                    <a:pt x="30538" y="43353"/>
                  </a:lnTo>
                  <a:lnTo>
                    <a:pt x="33660" y="43353"/>
                  </a:lnTo>
                  <a:lnTo>
                    <a:pt x="33660" y="46301"/>
                  </a:lnTo>
                  <a:lnTo>
                    <a:pt x="33660" y="49545"/>
                  </a:lnTo>
                  <a:lnTo>
                    <a:pt x="33660" y="52494"/>
                  </a:lnTo>
                  <a:lnTo>
                    <a:pt x="33660" y="58687"/>
                  </a:lnTo>
                  <a:lnTo>
                    <a:pt x="33660" y="61636"/>
                  </a:lnTo>
                  <a:lnTo>
                    <a:pt x="30538" y="64879"/>
                  </a:lnTo>
                  <a:lnTo>
                    <a:pt x="27428" y="67828"/>
                  </a:lnTo>
                  <a:lnTo>
                    <a:pt x="24305" y="67828"/>
                  </a:lnTo>
                  <a:lnTo>
                    <a:pt x="21510" y="67828"/>
                  </a:lnTo>
                  <a:lnTo>
                    <a:pt x="18388" y="71072"/>
                  </a:lnTo>
                  <a:lnTo>
                    <a:pt x="9348" y="71072"/>
                  </a:lnTo>
                  <a:lnTo>
                    <a:pt x="0" y="71072"/>
                  </a:lnTo>
                  <a:lnTo>
                    <a:pt x="0" y="58687"/>
                  </a:lnTo>
                  <a:lnTo>
                    <a:pt x="6" y="58687"/>
                  </a:lnTo>
                  <a:lnTo>
                    <a:pt x="3116" y="58687"/>
                  </a:lnTo>
                  <a:lnTo>
                    <a:pt x="6238" y="58687"/>
                  </a:lnTo>
                  <a:lnTo>
                    <a:pt x="6238" y="55443"/>
                  </a:lnTo>
                  <a:lnTo>
                    <a:pt x="9348" y="55443"/>
                  </a:lnTo>
                  <a:lnTo>
                    <a:pt x="12156" y="52494"/>
                  </a:lnTo>
                  <a:lnTo>
                    <a:pt x="12156" y="49545"/>
                  </a:lnTo>
                  <a:lnTo>
                    <a:pt x="12156" y="46301"/>
                  </a:lnTo>
                  <a:lnTo>
                    <a:pt x="9348" y="46301"/>
                  </a:lnTo>
                  <a:lnTo>
                    <a:pt x="9348" y="43353"/>
                  </a:lnTo>
                  <a:lnTo>
                    <a:pt x="6238" y="43353"/>
                  </a:lnTo>
                  <a:lnTo>
                    <a:pt x="3116" y="43353"/>
                  </a:lnTo>
                  <a:lnTo>
                    <a:pt x="3116" y="40109"/>
                  </a:lnTo>
                  <a:lnTo>
                    <a:pt x="6" y="40109"/>
                  </a:lnTo>
                  <a:lnTo>
                    <a:pt x="0" y="40109"/>
                  </a:lnTo>
                  <a:lnTo>
                    <a:pt x="0" y="27724"/>
                  </a:lnTo>
                  <a:lnTo>
                    <a:pt x="6" y="27724"/>
                  </a:lnTo>
                  <a:lnTo>
                    <a:pt x="3116" y="27724"/>
                  </a:lnTo>
                  <a:lnTo>
                    <a:pt x="6238" y="27724"/>
                  </a:lnTo>
                  <a:lnTo>
                    <a:pt x="9348" y="24775"/>
                  </a:lnTo>
                  <a:lnTo>
                    <a:pt x="9348" y="21531"/>
                  </a:lnTo>
                  <a:lnTo>
                    <a:pt x="9348" y="18583"/>
                  </a:lnTo>
                  <a:lnTo>
                    <a:pt x="6238" y="15633"/>
                  </a:lnTo>
                  <a:lnTo>
                    <a:pt x="3116" y="15633"/>
                  </a:lnTo>
                  <a:lnTo>
                    <a:pt x="6" y="15633"/>
                  </a:lnTo>
                  <a:lnTo>
                    <a:pt x="0" y="15633"/>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01" name="Shape 65501"/>
            <p:cNvSpPr>
              <a:spLocks/>
            </p:cNvSpPr>
            <p:nvPr/>
          </p:nvSpPr>
          <p:spPr bwMode="auto">
            <a:xfrm>
              <a:off x="620750" y="58385"/>
              <a:ext cx="36461" cy="74021"/>
            </a:xfrm>
            <a:custGeom>
              <a:avLst/>
              <a:gdLst>
                <a:gd name="T0" fmla="*/ 24312 w 36461"/>
                <a:gd name="T1" fmla="*/ 0 h 74021"/>
                <a:gd name="T2" fmla="*/ 36461 w 36461"/>
                <a:gd name="T3" fmla="*/ 0 h 74021"/>
                <a:gd name="T4" fmla="*/ 36461 w 36461"/>
                <a:gd name="T5" fmla="*/ 12389 h 74021"/>
                <a:gd name="T6" fmla="*/ 33339 w 36461"/>
                <a:gd name="T7" fmla="*/ 12389 h 74021"/>
                <a:gd name="T8" fmla="*/ 30229 w 36461"/>
                <a:gd name="T9" fmla="*/ 12389 h 74021"/>
                <a:gd name="T10" fmla="*/ 30229 w 36461"/>
                <a:gd name="T11" fmla="*/ 15633 h 74021"/>
                <a:gd name="T12" fmla="*/ 27422 w 36461"/>
                <a:gd name="T13" fmla="*/ 15633 h 74021"/>
                <a:gd name="T14" fmla="*/ 27422 w 36461"/>
                <a:gd name="T15" fmla="*/ 18583 h 74021"/>
                <a:gd name="T16" fmla="*/ 24312 w 36461"/>
                <a:gd name="T17" fmla="*/ 18583 h 74021"/>
                <a:gd name="T18" fmla="*/ 24312 w 36461"/>
                <a:gd name="T19" fmla="*/ 21531 h 74021"/>
                <a:gd name="T20" fmla="*/ 21189 w 36461"/>
                <a:gd name="T21" fmla="*/ 21531 h 74021"/>
                <a:gd name="T22" fmla="*/ 21189 w 36461"/>
                <a:gd name="T23" fmla="*/ 24775 h 74021"/>
                <a:gd name="T24" fmla="*/ 21189 w 36461"/>
                <a:gd name="T25" fmla="*/ 27724 h 74021"/>
                <a:gd name="T26" fmla="*/ 21189 w 36461"/>
                <a:gd name="T27" fmla="*/ 30967 h 74021"/>
                <a:gd name="T28" fmla="*/ 36461 w 36461"/>
                <a:gd name="T29" fmla="*/ 30967 h 74021"/>
                <a:gd name="T30" fmla="*/ 36461 w 36461"/>
                <a:gd name="T31" fmla="*/ 40109 h 74021"/>
                <a:gd name="T32" fmla="*/ 21189 w 36461"/>
                <a:gd name="T33" fmla="*/ 40109 h 74021"/>
                <a:gd name="T34" fmla="*/ 21189 w 36461"/>
                <a:gd name="T35" fmla="*/ 43353 h 74021"/>
                <a:gd name="T36" fmla="*/ 21189 w 36461"/>
                <a:gd name="T37" fmla="*/ 46301 h 74021"/>
                <a:gd name="T38" fmla="*/ 21189 w 36461"/>
                <a:gd name="T39" fmla="*/ 49545 h 74021"/>
                <a:gd name="T40" fmla="*/ 24312 w 36461"/>
                <a:gd name="T41" fmla="*/ 49545 h 74021"/>
                <a:gd name="T42" fmla="*/ 24312 w 36461"/>
                <a:gd name="T43" fmla="*/ 52494 h 74021"/>
                <a:gd name="T44" fmla="*/ 27422 w 36461"/>
                <a:gd name="T45" fmla="*/ 55443 h 74021"/>
                <a:gd name="T46" fmla="*/ 27422 w 36461"/>
                <a:gd name="T47" fmla="*/ 58687 h 74021"/>
                <a:gd name="T48" fmla="*/ 30229 w 36461"/>
                <a:gd name="T49" fmla="*/ 58687 h 74021"/>
                <a:gd name="T50" fmla="*/ 33339 w 36461"/>
                <a:gd name="T51" fmla="*/ 58687 h 74021"/>
                <a:gd name="T52" fmla="*/ 36461 w 36461"/>
                <a:gd name="T53" fmla="*/ 58687 h 74021"/>
                <a:gd name="T54" fmla="*/ 36461 w 36461"/>
                <a:gd name="T55" fmla="*/ 74021 h 74021"/>
                <a:gd name="T56" fmla="*/ 33339 w 36461"/>
                <a:gd name="T57" fmla="*/ 74021 h 74021"/>
                <a:gd name="T58" fmla="*/ 30229 w 36461"/>
                <a:gd name="T59" fmla="*/ 74021 h 74021"/>
                <a:gd name="T60" fmla="*/ 27422 w 36461"/>
                <a:gd name="T61" fmla="*/ 74021 h 74021"/>
                <a:gd name="T62" fmla="*/ 27422 w 36461"/>
                <a:gd name="T63" fmla="*/ 71072 h 74021"/>
                <a:gd name="T64" fmla="*/ 24312 w 36461"/>
                <a:gd name="T65" fmla="*/ 71072 h 74021"/>
                <a:gd name="T66" fmla="*/ 21189 w 36461"/>
                <a:gd name="T67" fmla="*/ 71072 h 74021"/>
                <a:gd name="T68" fmla="*/ 18080 w 36461"/>
                <a:gd name="T69" fmla="*/ 71072 h 74021"/>
                <a:gd name="T70" fmla="*/ 15272 w 36461"/>
                <a:gd name="T71" fmla="*/ 67828 h 74021"/>
                <a:gd name="T72" fmla="*/ 12150 w 36461"/>
                <a:gd name="T73" fmla="*/ 67828 h 74021"/>
                <a:gd name="T74" fmla="*/ 12150 w 36461"/>
                <a:gd name="T75" fmla="*/ 64879 h 74021"/>
                <a:gd name="T76" fmla="*/ 9040 w 36461"/>
                <a:gd name="T77" fmla="*/ 64879 h 74021"/>
                <a:gd name="T78" fmla="*/ 9040 w 36461"/>
                <a:gd name="T79" fmla="*/ 61636 h 74021"/>
                <a:gd name="T80" fmla="*/ 5917 w 36461"/>
                <a:gd name="T81" fmla="*/ 61636 h 74021"/>
                <a:gd name="T82" fmla="*/ 5917 w 36461"/>
                <a:gd name="T83" fmla="*/ 58687 h 74021"/>
                <a:gd name="T84" fmla="*/ 3122 w 36461"/>
                <a:gd name="T85" fmla="*/ 55443 h 74021"/>
                <a:gd name="T86" fmla="*/ 0 w 36461"/>
                <a:gd name="T87" fmla="*/ 52494 h 74021"/>
                <a:gd name="T88" fmla="*/ 0 w 36461"/>
                <a:gd name="T89" fmla="*/ 21531 h 74021"/>
                <a:gd name="T90" fmla="*/ 3122 w 36461"/>
                <a:gd name="T91" fmla="*/ 18583 h 74021"/>
                <a:gd name="T92" fmla="*/ 3122 w 36461"/>
                <a:gd name="T93" fmla="*/ 15633 h 74021"/>
                <a:gd name="T94" fmla="*/ 5917 w 36461"/>
                <a:gd name="T95" fmla="*/ 12389 h 74021"/>
                <a:gd name="T96" fmla="*/ 9040 w 36461"/>
                <a:gd name="T97" fmla="*/ 9441 h 74021"/>
                <a:gd name="T98" fmla="*/ 12150 w 36461"/>
                <a:gd name="T99" fmla="*/ 6197 h 74021"/>
                <a:gd name="T100" fmla="*/ 15272 w 36461"/>
                <a:gd name="T101" fmla="*/ 6197 h 74021"/>
                <a:gd name="T102" fmla="*/ 18080 w 36461"/>
                <a:gd name="T103" fmla="*/ 3247 h 74021"/>
                <a:gd name="T104" fmla="*/ 21189 w 36461"/>
                <a:gd name="T105" fmla="*/ 3247 h 74021"/>
                <a:gd name="T106" fmla="*/ 24312 w 36461"/>
                <a:gd name="T107" fmla="*/ 0 h 74021"/>
                <a:gd name="T108" fmla="*/ 0 w 36461"/>
                <a:gd name="T109" fmla="*/ 0 h 74021"/>
                <a:gd name="T110" fmla="*/ 36461 w 36461"/>
                <a:gd name="T111" fmla="*/ 74021 h 7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36461" h="74021">
                  <a:moveTo>
                    <a:pt x="24312" y="0"/>
                  </a:moveTo>
                  <a:lnTo>
                    <a:pt x="36461" y="0"/>
                  </a:lnTo>
                  <a:lnTo>
                    <a:pt x="36461" y="12389"/>
                  </a:lnTo>
                  <a:lnTo>
                    <a:pt x="33339" y="12389"/>
                  </a:lnTo>
                  <a:lnTo>
                    <a:pt x="30229" y="12389"/>
                  </a:lnTo>
                  <a:lnTo>
                    <a:pt x="30229" y="15633"/>
                  </a:lnTo>
                  <a:lnTo>
                    <a:pt x="27422" y="15633"/>
                  </a:lnTo>
                  <a:lnTo>
                    <a:pt x="27422" y="18583"/>
                  </a:lnTo>
                  <a:lnTo>
                    <a:pt x="24312" y="18583"/>
                  </a:lnTo>
                  <a:lnTo>
                    <a:pt x="24312" y="21531"/>
                  </a:lnTo>
                  <a:lnTo>
                    <a:pt x="21189" y="21531"/>
                  </a:lnTo>
                  <a:lnTo>
                    <a:pt x="21189" y="24775"/>
                  </a:lnTo>
                  <a:lnTo>
                    <a:pt x="21189" y="27724"/>
                  </a:lnTo>
                  <a:lnTo>
                    <a:pt x="21189" y="30967"/>
                  </a:lnTo>
                  <a:lnTo>
                    <a:pt x="36461" y="30967"/>
                  </a:lnTo>
                  <a:lnTo>
                    <a:pt x="36461" y="40109"/>
                  </a:lnTo>
                  <a:lnTo>
                    <a:pt x="21189" y="40109"/>
                  </a:lnTo>
                  <a:lnTo>
                    <a:pt x="21189" y="43353"/>
                  </a:lnTo>
                  <a:lnTo>
                    <a:pt x="21189" y="46301"/>
                  </a:lnTo>
                  <a:lnTo>
                    <a:pt x="21189" y="49545"/>
                  </a:lnTo>
                  <a:lnTo>
                    <a:pt x="24312" y="49545"/>
                  </a:lnTo>
                  <a:lnTo>
                    <a:pt x="24312" y="52494"/>
                  </a:lnTo>
                  <a:lnTo>
                    <a:pt x="27422" y="55443"/>
                  </a:lnTo>
                  <a:lnTo>
                    <a:pt x="27422" y="58687"/>
                  </a:lnTo>
                  <a:lnTo>
                    <a:pt x="30229" y="58687"/>
                  </a:lnTo>
                  <a:lnTo>
                    <a:pt x="33339" y="58687"/>
                  </a:lnTo>
                  <a:lnTo>
                    <a:pt x="36461" y="58687"/>
                  </a:lnTo>
                  <a:lnTo>
                    <a:pt x="36461" y="74021"/>
                  </a:lnTo>
                  <a:lnTo>
                    <a:pt x="33339" y="74021"/>
                  </a:lnTo>
                  <a:lnTo>
                    <a:pt x="30229" y="74021"/>
                  </a:lnTo>
                  <a:lnTo>
                    <a:pt x="27422" y="74021"/>
                  </a:lnTo>
                  <a:lnTo>
                    <a:pt x="27422" y="71072"/>
                  </a:lnTo>
                  <a:lnTo>
                    <a:pt x="24312" y="71072"/>
                  </a:lnTo>
                  <a:lnTo>
                    <a:pt x="21189" y="71072"/>
                  </a:lnTo>
                  <a:lnTo>
                    <a:pt x="18080" y="71072"/>
                  </a:lnTo>
                  <a:lnTo>
                    <a:pt x="15272" y="67828"/>
                  </a:lnTo>
                  <a:lnTo>
                    <a:pt x="12150" y="67828"/>
                  </a:lnTo>
                  <a:lnTo>
                    <a:pt x="12150" y="64879"/>
                  </a:lnTo>
                  <a:lnTo>
                    <a:pt x="9040" y="64879"/>
                  </a:lnTo>
                  <a:lnTo>
                    <a:pt x="9040" y="61636"/>
                  </a:lnTo>
                  <a:lnTo>
                    <a:pt x="5917" y="61636"/>
                  </a:lnTo>
                  <a:lnTo>
                    <a:pt x="5917" y="58687"/>
                  </a:lnTo>
                  <a:lnTo>
                    <a:pt x="3122" y="55443"/>
                  </a:lnTo>
                  <a:lnTo>
                    <a:pt x="0" y="52494"/>
                  </a:lnTo>
                  <a:lnTo>
                    <a:pt x="0" y="21531"/>
                  </a:lnTo>
                  <a:lnTo>
                    <a:pt x="3122" y="18583"/>
                  </a:lnTo>
                  <a:lnTo>
                    <a:pt x="3122" y="15633"/>
                  </a:lnTo>
                  <a:lnTo>
                    <a:pt x="5917" y="12389"/>
                  </a:lnTo>
                  <a:lnTo>
                    <a:pt x="9040" y="9441"/>
                  </a:lnTo>
                  <a:lnTo>
                    <a:pt x="12150" y="6197"/>
                  </a:lnTo>
                  <a:lnTo>
                    <a:pt x="15272" y="6197"/>
                  </a:lnTo>
                  <a:lnTo>
                    <a:pt x="18080" y="3247"/>
                  </a:lnTo>
                  <a:lnTo>
                    <a:pt x="21189" y="3247"/>
                  </a:lnTo>
                  <a:lnTo>
                    <a:pt x="2431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02" name="Shape 65502"/>
            <p:cNvSpPr>
              <a:spLocks/>
            </p:cNvSpPr>
            <p:nvPr/>
          </p:nvSpPr>
          <p:spPr bwMode="auto">
            <a:xfrm>
              <a:off x="657211" y="107930"/>
              <a:ext cx="36461" cy="24476"/>
            </a:xfrm>
            <a:custGeom>
              <a:avLst/>
              <a:gdLst>
                <a:gd name="T0" fmla="*/ 15272 w 36461"/>
                <a:gd name="T1" fmla="*/ 0 h 24476"/>
                <a:gd name="T2" fmla="*/ 36461 w 36461"/>
                <a:gd name="T3" fmla="*/ 0 h 24476"/>
                <a:gd name="T4" fmla="*/ 36461 w 36461"/>
                <a:gd name="T5" fmla="*/ 2949 h 24476"/>
                <a:gd name="T6" fmla="*/ 36461 w 36461"/>
                <a:gd name="T7" fmla="*/ 5898 h 24476"/>
                <a:gd name="T8" fmla="*/ 33339 w 36461"/>
                <a:gd name="T9" fmla="*/ 5898 h 24476"/>
                <a:gd name="T10" fmla="*/ 33339 w 36461"/>
                <a:gd name="T11" fmla="*/ 9142 h 24476"/>
                <a:gd name="T12" fmla="*/ 33339 w 36461"/>
                <a:gd name="T13" fmla="*/ 12091 h 24476"/>
                <a:gd name="T14" fmla="*/ 30544 w 36461"/>
                <a:gd name="T15" fmla="*/ 12091 h 24476"/>
                <a:gd name="T16" fmla="*/ 27422 w 36461"/>
                <a:gd name="T17" fmla="*/ 15334 h 24476"/>
                <a:gd name="T18" fmla="*/ 24312 w 36461"/>
                <a:gd name="T19" fmla="*/ 18283 h 24476"/>
                <a:gd name="T20" fmla="*/ 21189 w 36461"/>
                <a:gd name="T21" fmla="*/ 18283 h 24476"/>
                <a:gd name="T22" fmla="*/ 18382 w 36461"/>
                <a:gd name="T23" fmla="*/ 21527 h 24476"/>
                <a:gd name="T24" fmla="*/ 12150 w 36461"/>
                <a:gd name="T25" fmla="*/ 21527 h 24476"/>
                <a:gd name="T26" fmla="*/ 6232 w 36461"/>
                <a:gd name="T27" fmla="*/ 24476 h 24476"/>
                <a:gd name="T28" fmla="*/ 0 w 36461"/>
                <a:gd name="T29" fmla="*/ 24476 h 24476"/>
                <a:gd name="T30" fmla="*/ 0 w 36461"/>
                <a:gd name="T31" fmla="*/ 9142 h 24476"/>
                <a:gd name="T32" fmla="*/ 3110 w 36461"/>
                <a:gd name="T33" fmla="*/ 9142 h 24476"/>
                <a:gd name="T34" fmla="*/ 6232 w 36461"/>
                <a:gd name="T35" fmla="*/ 9142 h 24476"/>
                <a:gd name="T36" fmla="*/ 9040 w 36461"/>
                <a:gd name="T37" fmla="*/ 9142 h 24476"/>
                <a:gd name="T38" fmla="*/ 9040 w 36461"/>
                <a:gd name="T39" fmla="*/ 5898 h 24476"/>
                <a:gd name="T40" fmla="*/ 12150 w 36461"/>
                <a:gd name="T41" fmla="*/ 5898 h 24476"/>
                <a:gd name="T42" fmla="*/ 12150 w 36461"/>
                <a:gd name="T43" fmla="*/ 2949 h 24476"/>
                <a:gd name="T44" fmla="*/ 15272 w 36461"/>
                <a:gd name="T45" fmla="*/ 2949 h 24476"/>
                <a:gd name="T46" fmla="*/ 15272 w 36461"/>
                <a:gd name="T47" fmla="*/ 0 h 24476"/>
                <a:gd name="T48" fmla="*/ 0 w 36461"/>
                <a:gd name="T49" fmla="*/ 0 h 24476"/>
                <a:gd name="T50" fmla="*/ 36461 w 36461"/>
                <a:gd name="T51" fmla="*/ 24476 h 2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36461" h="24476">
                  <a:moveTo>
                    <a:pt x="15272" y="0"/>
                  </a:moveTo>
                  <a:lnTo>
                    <a:pt x="36461" y="0"/>
                  </a:lnTo>
                  <a:lnTo>
                    <a:pt x="36461" y="2949"/>
                  </a:lnTo>
                  <a:lnTo>
                    <a:pt x="36461" y="5898"/>
                  </a:lnTo>
                  <a:lnTo>
                    <a:pt x="33339" y="5898"/>
                  </a:lnTo>
                  <a:lnTo>
                    <a:pt x="33339" y="9142"/>
                  </a:lnTo>
                  <a:lnTo>
                    <a:pt x="33339" y="12091"/>
                  </a:lnTo>
                  <a:lnTo>
                    <a:pt x="30544" y="12091"/>
                  </a:lnTo>
                  <a:lnTo>
                    <a:pt x="27422" y="15334"/>
                  </a:lnTo>
                  <a:lnTo>
                    <a:pt x="24312" y="18283"/>
                  </a:lnTo>
                  <a:lnTo>
                    <a:pt x="21189" y="18283"/>
                  </a:lnTo>
                  <a:lnTo>
                    <a:pt x="18382" y="21527"/>
                  </a:lnTo>
                  <a:lnTo>
                    <a:pt x="12150" y="21527"/>
                  </a:lnTo>
                  <a:lnTo>
                    <a:pt x="6232" y="24476"/>
                  </a:lnTo>
                  <a:lnTo>
                    <a:pt x="0" y="24476"/>
                  </a:lnTo>
                  <a:lnTo>
                    <a:pt x="0" y="9142"/>
                  </a:lnTo>
                  <a:lnTo>
                    <a:pt x="3110" y="9142"/>
                  </a:lnTo>
                  <a:lnTo>
                    <a:pt x="6232" y="9142"/>
                  </a:lnTo>
                  <a:lnTo>
                    <a:pt x="9040" y="9142"/>
                  </a:lnTo>
                  <a:lnTo>
                    <a:pt x="9040" y="5898"/>
                  </a:lnTo>
                  <a:lnTo>
                    <a:pt x="12150" y="5898"/>
                  </a:lnTo>
                  <a:lnTo>
                    <a:pt x="12150" y="2949"/>
                  </a:lnTo>
                  <a:lnTo>
                    <a:pt x="15272" y="2949"/>
                  </a:lnTo>
                  <a:lnTo>
                    <a:pt x="1527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03" name="Shape 65503"/>
            <p:cNvSpPr>
              <a:spLocks/>
            </p:cNvSpPr>
            <p:nvPr/>
          </p:nvSpPr>
          <p:spPr bwMode="auto">
            <a:xfrm>
              <a:off x="657211" y="58385"/>
              <a:ext cx="39571" cy="40109"/>
            </a:xfrm>
            <a:custGeom>
              <a:avLst/>
              <a:gdLst>
                <a:gd name="T0" fmla="*/ 0 w 39571"/>
                <a:gd name="T1" fmla="*/ 0 h 40109"/>
                <a:gd name="T2" fmla="*/ 15272 w 39571"/>
                <a:gd name="T3" fmla="*/ 0 h 40109"/>
                <a:gd name="T4" fmla="*/ 18382 w 39571"/>
                <a:gd name="T5" fmla="*/ 3247 h 40109"/>
                <a:gd name="T6" fmla="*/ 21189 w 39571"/>
                <a:gd name="T7" fmla="*/ 3247 h 40109"/>
                <a:gd name="T8" fmla="*/ 24312 w 39571"/>
                <a:gd name="T9" fmla="*/ 6197 h 40109"/>
                <a:gd name="T10" fmla="*/ 27422 w 39571"/>
                <a:gd name="T11" fmla="*/ 6197 h 40109"/>
                <a:gd name="T12" fmla="*/ 30544 w 39571"/>
                <a:gd name="T13" fmla="*/ 9441 h 40109"/>
                <a:gd name="T14" fmla="*/ 30544 w 39571"/>
                <a:gd name="T15" fmla="*/ 12389 h 40109"/>
                <a:gd name="T16" fmla="*/ 33339 w 39571"/>
                <a:gd name="T17" fmla="*/ 15633 h 40109"/>
                <a:gd name="T18" fmla="*/ 33339 w 39571"/>
                <a:gd name="T19" fmla="*/ 18583 h 40109"/>
                <a:gd name="T20" fmla="*/ 36461 w 39571"/>
                <a:gd name="T21" fmla="*/ 21531 h 40109"/>
                <a:gd name="T22" fmla="*/ 36461 w 39571"/>
                <a:gd name="T23" fmla="*/ 33917 h 40109"/>
                <a:gd name="T24" fmla="*/ 39571 w 39571"/>
                <a:gd name="T25" fmla="*/ 37161 h 40109"/>
                <a:gd name="T26" fmla="*/ 39571 w 39571"/>
                <a:gd name="T27" fmla="*/ 40109 h 40109"/>
                <a:gd name="T28" fmla="*/ 0 w 39571"/>
                <a:gd name="T29" fmla="*/ 40109 h 40109"/>
                <a:gd name="T30" fmla="*/ 0 w 39571"/>
                <a:gd name="T31" fmla="*/ 30967 h 40109"/>
                <a:gd name="T32" fmla="*/ 15272 w 39571"/>
                <a:gd name="T33" fmla="*/ 30967 h 40109"/>
                <a:gd name="T34" fmla="*/ 15272 w 39571"/>
                <a:gd name="T35" fmla="*/ 27724 h 40109"/>
                <a:gd name="T36" fmla="*/ 15272 w 39571"/>
                <a:gd name="T37" fmla="*/ 24775 h 40109"/>
                <a:gd name="T38" fmla="*/ 15272 w 39571"/>
                <a:gd name="T39" fmla="*/ 21531 h 40109"/>
                <a:gd name="T40" fmla="*/ 12150 w 39571"/>
                <a:gd name="T41" fmla="*/ 21531 h 40109"/>
                <a:gd name="T42" fmla="*/ 12150 w 39571"/>
                <a:gd name="T43" fmla="*/ 18583 h 40109"/>
                <a:gd name="T44" fmla="*/ 12150 w 39571"/>
                <a:gd name="T45" fmla="*/ 15633 h 40109"/>
                <a:gd name="T46" fmla="*/ 9040 w 39571"/>
                <a:gd name="T47" fmla="*/ 15633 h 40109"/>
                <a:gd name="T48" fmla="*/ 9040 w 39571"/>
                <a:gd name="T49" fmla="*/ 12389 h 40109"/>
                <a:gd name="T50" fmla="*/ 6232 w 39571"/>
                <a:gd name="T51" fmla="*/ 12389 h 40109"/>
                <a:gd name="T52" fmla="*/ 0 w 39571"/>
                <a:gd name="T53" fmla="*/ 12389 h 40109"/>
                <a:gd name="T54" fmla="*/ 0 w 39571"/>
                <a:gd name="T55" fmla="*/ 0 h 40109"/>
                <a:gd name="T56" fmla="*/ 0 w 39571"/>
                <a:gd name="T57" fmla="*/ 0 h 40109"/>
                <a:gd name="T58" fmla="*/ 39571 w 39571"/>
                <a:gd name="T59" fmla="*/ 40109 h 40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9571" h="40109">
                  <a:moveTo>
                    <a:pt x="0" y="0"/>
                  </a:moveTo>
                  <a:lnTo>
                    <a:pt x="15272" y="0"/>
                  </a:lnTo>
                  <a:lnTo>
                    <a:pt x="18382" y="3247"/>
                  </a:lnTo>
                  <a:lnTo>
                    <a:pt x="21189" y="3247"/>
                  </a:lnTo>
                  <a:lnTo>
                    <a:pt x="24312" y="6197"/>
                  </a:lnTo>
                  <a:lnTo>
                    <a:pt x="27422" y="6197"/>
                  </a:lnTo>
                  <a:lnTo>
                    <a:pt x="30544" y="9441"/>
                  </a:lnTo>
                  <a:lnTo>
                    <a:pt x="30544" y="12389"/>
                  </a:lnTo>
                  <a:lnTo>
                    <a:pt x="33339" y="15633"/>
                  </a:lnTo>
                  <a:lnTo>
                    <a:pt x="33339" y="18583"/>
                  </a:lnTo>
                  <a:lnTo>
                    <a:pt x="36461" y="21531"/>
                  </a:lnTo>
                  <a:lnTo>
                    <a:pt x="36461" y="33917"/>
                  </a:lnTo>
                  <a:lnTo>
                    <a:pt x="39571" y="37161"/>
                  </a:lnTo>
                  <a:lnTo>
                    <a:pt x="39571" y="40109"/>
                  </a:lnTo>
                  <a:lnTo>
                    <a:pt x="0" y="40109"/>
                  </a:lnTo>
                  <a:lnTo>
                    <a:pt x="0" y="30967"/>
                  </a:lnTo>
                  <a:lnTo>
                    <a:pt x="15272" y="30967"/>
                  </a:lnTo>
                  <a:lnTo>
                    <a:pt x="15272" y="27724"/>
                  </a:lnTo>
                  <a:lnTo>
                    <a:pt x="15272" y="24775"/>
                  </a:lnTo>
                  <a:lnTo>
                    <a:pt x="15272" y="21531"/>
                  </a:lnTo>
                  <a:lnTo>
                    <a:pt x="12150" y="21531"/>
                  </a:lnTo>
                  <a:lnTo>
                    <a:pt x="12150" y="18583"/>
                  </a:lnTo>
                  <a:lnTo>
                    <a:pt x="12150" y="15633"/>
                  </a:lnTo>
                  <a:lnTo>
                    <a:pt x="9040" y="15633"/>
                  </a:lnTo>
                  <a:lnTo>
                    <a:pt x="9040" y="12389"/>
                  </a:lnTo>
                  <a:lnTo>
                    <a:pt x="6232" y="12389"/>
                  </a:lnTo>
                  <a:lnTo>
                    <a:pt x="0" y="12389"/>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04" name="Shape 65504"/>
            <p:cNvSpPr>
              <a:spLocks/>
            </p:cNvSpPr>
            <p:nvPr/>
          </p:nvSpPr>
          <p:spPr bwMode="auto">
            <a:xfrm>
              <a:off x="702713" y="58385"/>
              <a:ext cx="66993" cy="71072"/>
            </a:xfrm>
            <a:custGeom>
              <a:avLst/>
              <a:gdLst>
                <a:gd name="T0" fmla="*/ 0 w 66993"/>
                <a:gd name="T1" fmla="*/ 0 h 71072"/>
                <a:gd name="T2" fmla="*/ 66993 w 66993"/>
                <a:gd name="T3" fmla="*/ 0 h 71072"/>
                <a:gd name="T4" fmla="*/ 66993 w 66993"/>
                <a:gd name="T5" fmla="*/ 15633 h 71072"/>
                <a:gd name="T6" fmla="*/ 45803 w 66993"/>
                <a:gd name="T7" fmla="*/ 15633 h 71072"/>
                <a:gd name="T8" fmla="*/ 45803 w 66993"/>
                <a:gd name="T9" fmla="*/ 71072 h 71072"/>
                <a:gd name="T10" fmla="*/ 21492 w 66993"/>
                <a:gd name="T11" fmla="*/ 71072 h 71072"/>
                <a:gd name="T12" fmla="*/ 21492 w 66993"/>
                <a:gd name="T13" fmla="*/ 15633 h 71072"/>
                <a:gd name="T14" fmla="*/ 0 w 66993"/>
                <a:gd name="T15" fmla="*/ 15633 h 71072"/>
                <a:gd name="T16" fmla="*/ 0 w 66993"/>
                <a:gd name="T17" fmla="*/ 0 h 71072"/>
                <a:gd name="T18" fmla="*/ 0 w 66993"/>
                <a:gd name="T19" fmla="*/ 0 h 71072"/>
                <a:gd name="T20" fmla="*/ 66993 w 66993"/>
                <a:gd name="T21" fmla="*/ 71072 h 7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66993" h="71072">
                  <a:moveTo>
                    <a:pt x="0" y="0"/>
                  </a:moveTo>
                  <a:lnTo>
                    <a:pt x="66993" y="0"/>
                  </a:lnTo>
                  <a:lnTo>
                    <a:pt x="66993" y="15633"/>
                  </a:lnTo>
                  <a:lnTo>
                    <a:pt x="45803" y="15633"/>
                  </a:lnTo>
                  <a:lnTo>
                    <a:pt x="45803" y="71072"/>
                  </a:lnTo>
                  <a:lnTo>
                    <a:pt x="21492" y="71072"/>
                  </a:lnTo>
                  <a:lnTo>
                    <a:pt x="21492" y="15633"/>
                  </a:lnTo>
                  <a:lnTo>
                    <a:pt x="0" y="15633"/>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05" name="Shape 65505"/>
            <p:cNvSpPr>
              <a:spLocks/>
            </p:cNvSpPr>
            <p:nvPr/>
          </p:nvSpPr>
          <p:spPr bwMode="auto">
            <a:xfrm>
              <a:off x="355247" y="35688"/>
              <a:ext cx="91305" cy="101732"/>
            </a:xfrm>
            <a:custGeom>
              <a:avLst/>
              <a:gdLst>
                <a:gd name="T0" fmla="*/ 91305 w 91305"/>
                <a:gd name="T1" fmla="*/ 64871 h 101732"/>
                <a:gd name="T2" fmla="*/ 91305 w 91305"/>
                <a:gd name="T3" fmla="*/ 77257 h 101732"/>
                <a:gd name="T4" fmla="*/ 88195 w 91305"/>
                <a:gd name="T5" fmla="*/ 77257 h 101732"/>
                <a:gd name="T6" fmla="*/ 88195 w 91305"/>
                <a:gd name="T7" fmla="*/ 83154 h 101732"/>
                <a:gd name="T8" fmla="*/ 85072 w 91305"/>
                <a:gd name="T9" fmla="*/ 83154 h 101732"/>
                <a:gd name="T10" fmla="*/ 85072 w 91305"/>
                <a:gd name="T11" fmla="*/ 86397 h 101732"/>
                <a:gd name="T12" fmla="*/ 81963 w 91305"/>
                <a:gd name="T13" fmla="*/ 86397 h 101732"/>
                <a:gd name="T14" fmla="*/ 81963 w 91305"/>
                <a:gd name="T15" fmla="*/ 89346 h 101732"/>
                <a:gd name="T16" fmla="*/ 79155 w 91305"/>
                <a:gd name="T17" fmla="*/ 92590 h 101732"/>
                <a:gd name="T18" fmla="*/ 76033 w 91305"/>
                <a:gd name="T19" fmla="*/ 95539 h 101732"/>
                <a:gd name="T20" fmla="*/ 72923 w 91305"/>
                <a:gd name="T21" fmla="*/ 95539 h 101732"/>
                <a:gd name="T22" fmla="*/ 69800 w 91305"/>
                <a:gd name="T23" fmla="*/ 98783 h 101732"/>
                <a:gd name="T24" fmla="*/ 63883 w 91305"/>
                <a:gd name="T25" fmla="*/ 98783 h 101732"/>
                <a:gd name="T26" fmla="*/ 60773 w 91305"/>
                <a:gd name="T27" fmla="*/ 101732 h 101732"/>
                <a:gd name="T28" fmla="*/ 36461 w 91305"/>
                <a:gd name="T29" fmla="*/ 101732 h 101732"/>
                <a:gd name="T30" fmla="*/ 33352 w 91305"/>
                <a:gd name="T31" fmla="*/ 98783 h 101732"/>
                <a:gd name="T32" fmla="*/ 27422 w 91305"/>
                <a:gd name="T33" fmla="*/ 98783 h 101732"/>
                <a:gd name="T34" fmla="*/ 24312 w 91305"/>
                <a:gd name="T35" fmla="*/ 95539 h 101732"/>
                <a:gd name="T36" fmla="*/ 18080 w 91305"/>
                <a:gd name="T37" fmla="*/ 95539 h 101732"/>
                <a:gd name="T38" fmla="*/ 14957 w 91305"/>
                <a:gd name="T39" fmla="*/ 92590 h 101732"/>
                <a:gd name="T40" fmla="*/ 12162 w 91305"/>
                <a:gd name="T41" fmla="*/ 89346 h 101732"/>
                <a:gd name="T42" fmla="*/ 9040 w 91305"/>
                <a:gd name="T43" fmla="*/ 86397 h 101732"/>
                <a:gd name="T44" fmla="*/ 5917 w 91305"/>
                <a:gd name="T45" fmla="*/ 83154 h 101732"/>
                <a:gd name="T46" fmla="*/ 5917 w 91305"/>
                <a:gd name="T47" fmla="*/ 80205 h 101732"/>
                <a:gd name="T48" fmla="*/ 2808 w 91305"/>
                <a:gd name="T49" fmla="*/ 74013 h 101732"/>
                <a:gd name="T50" fmla="*/ 2808 w 91305"/>
                <a:gd name="T51" fmla="*/ 71063 h 101732"/>
                <a:gd name="T52" fmla="*/ 0 w 91305"/>
                <a:gd name="T53" fmla="*/ 64871 h 101732"/>
                <a:gd name="T54" fmla="*/ 0 w 91305"/>
                <a:gd name="T55" fmla="*/ 40101 h 101732"/>
                <a:gd name="T56" fmla="*/ 2808 w 91305"/>
                <a:gd name="T57" fmla="*/ 37151 h 101732"/>
                <a:gd name="T58" fmla="*/ 2808 w 91305"/>
                <a:gd name="T59" fmla="*/ 30959 h 101732"/>
                <a:gd name="T60" fmla="*/ 5917 w 91305"/>
                <a:gd name="T61" fmla="*/ 27720 h 101732"/>
                <a:gd name="T62" fmla="*/ 5917 w 91305"/>
                <a:gd name="T63" fmla="*/ 21526 h 101732"/>
                <a:gd name="T64" fmla="*/ 9040 w 91305"/>
                <a:gd name="T65" fmla="*/ 18568 h 101732"/>
                <a:gd name="T66" fmla="*/ 12162 w 91305"/>
                <a:gd name="T67" fmla="*/ 15623 h 101732"/>
                <a:gd name="T68" fmla="*/ 14957 w 91305"/>
                <a:gd name="T69" fmla="*/ 12375 h 101732"/>
                <a:gd name="T70" fmla="*/ 18080 w 91305"/>
                <a:gd name="T71" fmla="*/ 9429 h 101732"/>
                <a:gd name="T72" fmla="*/ 21189 w 91305"/>
                <a:gd name="T73" fmla="*/ 6193 h 101732"/>
                <a:gd name="T74" fmla="*/ 27422 w 91305"/>
                <a:gd name="T75" fmla="*/ 3236 h 101732"/>
                <a:gd name="T76" fmla="*/ 30229 w 91305"/>
                <a:gd name="T77" fmla="*/ 3236 h 101732"/>
                <a:gd name="T78" fmla="*/ 36461 w 91305"/>
                <a:gd name="T79" fmla="*/ 0 h 101732"/>
                <a:gd name="T80" fmla="*/ 60773 w 91305"/>
                <a:gd name="T81" fmla="*/ 0 h 101732"/>
                <a:gd name="T82" fmla="*/ 63883 w 91305"/>
                <a:gd name="T83" fmla="*/ 3236 h 101732"/>
                <a:gd name="T84" fmla="*/ 69800 w 91305"/>
                <a:gd name="T85" fmla="*/ 3236 h 101732"/>
                <a:gd name="T86" fmla="*/ 72923 w 91305"/>
                <a:gd name="T87" fmla="*/ 6193 h 101732"/>
                <a:gd name="T88" fmla="*/ 76033 w 91305"/>
                <a:gd name="T89" fmla="*/ 6193 h 101732"/>
                <a:gd name="T90" fmla="*/ 76033 w 91305"/>
                <a:gd name="T91" fmla="*/ 9429 h 101732"/>
                <a:gd name="T92" fmla="*/ 79155 w 91305"/>
                <a:gd name="T93" fmla="*/ 9429 h 101732"/>
                <a:gd name="T94" fmla="*/ 81963 w 91305"/>
                <a:gd name="T95" fmla="*/ 12375 h 101732"/>
                <a:gd name="T96" fmla="*/ 85072 w 91305"/>
                <a:gd name="T97" fmla="*/ 15623 h 101732"/>
                <a:gd name="T98" fmla="*/ 85072 w 91305"/>
                <a:gd name="T99" fmla="*/ 18568 h 101732"/>
                <a:gd name="T100" fmla="*/ 88195 w 91305"/>
                <a:gd name="T101" fmla="*/ 21526 h 101732"/>
                <a:gd name="T102" fmla="*/ 88195 w 91305"/>
                <a:gd name="T103" fmla="*/ 24762 h 101732"/>
                <a:gd name="T104" fmla="*/ 91305 w 91305"/>
                <a:gd name="T105" fmla="*/ 27720 h 101732"/>
                <a:gd name="T106" fmla="*/ 91305 w 91305"/>
                <a:gd name="T107" fmla="*/ 33907 h 101732"/>
                <a:gd name="T108" fmla="*/ 66691 w 91305"/>
                <a:gd name="T109" fmla="*/ 33907 h 101732"/>
                <a:gd name="T110" fmla="*/ 66691 w 91305"/>
                <a:gd name="T111" fmla="*/ 27720 h 101732"/>
                <a:gd name="T112" fmla="*/ 63883 w 91305"/>
                <a:gd name="T113" fmla="*/ 27720 h 101732"/>
                <a:gd name="T114" fmla="*/ 63883 w 91305"/>
                <a:gd name="T115" fmla="*/ 24762 h 101732"/>
                <a:gd name="T116" fmla="*/ 60773 w 91305"/>
                <a:gd name="T117" fmla="*/ 24762 h 101732"/>
                <a:gd name="T118" fmla="*/ 60773 w 91305"/>
                <a:gd name="T119" fmla="*/ 21526 h 101732"/>
                <a:gd name="T120" fmla="*/ 57651 w 91305"/>
                <a:gd name="T121" fmla="*/ 21526 h 101732"/>
                <a:gd name="T122" fmla="*/ 54541 w 91305"/>
                <a:gd name="T123" fmla="*/ 18568 h 101732"/>
                <a:gd name="T124" fmla="*/ 42379 w 91305"/>
                <a:gd name="T125" fmla="*/ 18568 h 101732"/>
                <a:gd name="T126" fmla="*/ 39584 w 91305"/>
                <a:gd name="T127" fmla="*/ 21526 h 101732"/>
                <a:gd name="T128" fmla="*/ 0 w 91305"/>
                <a:gd name="T129" fmla="*/ 0 h 101732"/>
                <a:gd name="T130" fmla="*/ 91305 w 91305"/>
                <a:gd name="T131" fmla="*/ 101732 h 10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 ang="0">
                  <a:pos x="T126" y="T127"/>
                </a:cxn>
              </a:cxnLst>
              <a:rect l="T128" t="T129" r="T130" b="T131"/>
              <a:pathLst>
                <a:path w="91305" h="101732">
                  <a:moveTo>
                    <a:pt x="91305" y="64871"/>
                  </a:moveTo>
                  <a:lnTo>
                    <a:pt x="91305" y="77257"/>
                  </a:lnTo>
                  <a:lnTo>
                    <a:pt x="88195" y="77257"/>
                  </a:lnTo>
                  <a:lnTo>
                    <a:pt x="88195" y="83154"/>
                  </a:lnTo>
                  <a:lnTo>
                    <a:pt x="85072" y="83154"/>
                  </a:lnTo>
                  <a:lnTo>
                    <a:pt x="85072" y="86397"/>
                  </a:lnTo>
                  <a:lnTo>
                    <a:pt x="81963" y="86397"/>
                  </a:lnTo>
                  <a:lnTo>
                    <a:pt x="81963" y="89346"/>
                  </a:lnTo>
                  <a:lnTo>
                    <a:pt x="79155" y="92590"/>
                  </a:lnTo>
                  <a:lnTo>
                    <a:pt x="76033" y="95539"/>
                  </a:lnTo>
                  <a:lnTo>
                    <a:pt x="72923" y="95539"/>
                  </a:lnTo>
                  <a:lnTo>
                    <a:pt x="69800" y="98783"/>
                  </a:lnTo>
                  <a:lnTo>
                    <a:pt x="63883" y="98783"/>
                  </a:lnTo>
                  <a:lnTo>
                    <a:pt x="60773" y="101732"/>
                  </a:lnTo>
                  <a:lnTo>
                    <a:pt x="36461" y="101732"/>
                  </a:lnTo>
                  <a:lnTo>
                    <a:pt x="33352" y="98783"/>
                  </a:lnTo>
                  <a:lnTo>
                    <a:pt x="27422" y="98783"/>
                  </a:lnTo>
                  <a:lnTo>
                    <a:pt x="24312" y="95539"/>
                  </a:lnTo>
                  <a:lnTo>
                    <a:pt x="18080" y="95539"/>
                  </a:lnTo>
                  <a:lnTo>
                    <a:pt x="14957" y="92590"/>
                  </a:lnTo>
                  <a:lnTo>
                    <a:pt x="12162" y="89346"/>
                  </a:lnTo>
                  <a:lnTo>
                    <a:pt x="9040" y="86397"/>
                  </a:lnTo>
                  <a:lnTo>
                    <a:pt x="5917" y="83154"/>
                  </a:lnTo>
                  <a:lnTo>
                    <a:pt x="5917" y="80205"/>
                  </a:lnTo>
                  <a:lnTo>
                    <a:pt x="2808" y="74013"/>
                  </a:lnTo>
                  <a:lnTo>
                    <a:pt x="2808" y="71063"/>
                  </a:lnTo>
                  <a:lnTo>
                    <a:pt x="0" y="64871"/>
                  </a:lnTo>
                  <a:lnTo>
                    <a:pt x="0" y="40101"/>
                  </a:lnTo>
                  <a:lnTo>
                    <a:pt x="2808" y="37151"/>
                  </a:lnTo>
                  <a:lnTo>
                    <a:pt x="2808" y="30959"/>
                  </a:lnTo>
                  <a:lnTo>
                    <a:pt x="5917" y="27720"/>
                  </a:lnTo>
                  <a:lnTo>
                    <a:pt x="5917" y="21526"/>
                  </a:lnTo>
                  <a:lnTo>
                    <a:pt x="9040" y="18568"/>
                  </a:lnTo>
                  <a:lnTo>
                    <a:pt x="12162" y="15623"/>
                  </a:lnTo>
                  <a:lnTo>
                    <a:pt x="14957" y="12375"/>
                  </a:lnTo>
                  <a:lnTo>
                    <a:pt x="18080" y="9429"/>
                  </a:lnTo>
                  <a:lnTo>
                    <a:pt x="21189" y="6193"/>
                  </a:lnTo>
                  <a:lnTo>
                    <a:pt x="27422" y="3236"/>
                  </a:lnTo>
                  <a:lnTo>
                    <a:pt x="30229" y="3236"/>
                  </a:lnTo>
                  <a:lnTo>
                    <a:pt x="36461" y="0"/>
                  </a:lnTo>
                  <a:lnTo>
                    <a:pt x="60773" y="0"/>
                  </a:lnTo>
                  <a:lnTo>
                    <a:pt x="63883" y="3236"/>
                  </a:lnTo>
                  <a:lnTo>
                    <a:pt x="69800" y="3236"/>
                  </a:lnTo>
                  <a:lnTo>
                    <a:pt x="72923" y="6193"/>
                  </a:lnTo>
                  <a:lnTo>
                    <a:pt x="76033" y="6193"/>
                  </a:lnTo>
                  <a:lnTo>
                    <a:pt x="76033" y="9429"/>
                  </a:lnTo>
                  <a:lnTo>
                    <a:pt x="79155" y="9429"/>
                  </a:lnTo>
                  <a:lnTo>
                    <a:pt x="81963" y="12375"/>
                  </a:lnTo>
                  <a:lnTo>
                    <a:pt x="85072" y="15623"/>
                  </a:lnTo>
                  <a:lnTo>
                    <a:pt x="85072" y="18568"/>
                  </a:lnTo>
                  <a:lnTo>
                    <a:pt x="88195" y="21526"/>
                  </a:lnTo>
                  <a:lnTo>
                    <a:pt x="88195" y="24762"/>
                  </a:lnTo>
                  <a:lnTo>
                    <a:pt x="91305" y="27720"/>
                  </a:lnTo>
                  <a:lnTo>
                    <a:pt x="91305" y="33907"/>
                  </a:lnTo>
                  <a:lnTo>
                    <a:pt x="66691" y="33907"/>
                  </a:lnTo>
                  <a:lnTo>
                    <a:pt x="66691" y="27720"/>
                  </a:lnTo>
                  <a:lnTo>
                    <a:pt x="63883" y="27720"/>
                  </a:lnTo>
                  <a:lnTo>
                    <a:pt x="63883" y="24762"/>
                  </a:lnTo>
                  <a:lnTo>
                    <a:pt x="60773" y="24762"/>
                  </a:lnTo>
                  <a:lnTo>
                    <a:pt x="60773" y="21526"/>
                  </a:lnTo>
                  <a:lnTo>
                    <a:pt x="57651" y="21526"/>
                  </a:lnTo>
                  <a:lnTo>
                    <a:pt x="54541" y="18568"/>
                  </a:lnTo>
                  <a:lnTo>
                    <a:pt x="42379" y="18568"/>
                  </a:lnTo>
                  <a:lnTo>
                    <a:pt x="39584" y="21526"/>
                  </a:lnTo>
                  <a:lnTo>
                    <a:pt x="36461" y="21526"/>
                  </a:lnTo>
                  <a:lnTo>
                    <a:pt x="33352" y="24762"/>
                  </a:lnTo>
                  <a:lnTo>
                    <a:pt x="30229" y="27720"/>
                  </a:lnTo>
                  <a:lnTo>
                    <a:pt x="30229" y="33907"/>
                  </a:lnTo>
                  <a:lnTo>
                    <a:pt x="27422" y="37151"/>
                  </a:lnTo>
                  <a:lnTo>
                    <a:pt x="27422" y="67819"/>
                  </a:lnTo>
                  <a:lnTo>
                    <a:pt x="30229" y="67819"/>
                  </a:lnTo>
                  <a:lnTo>
                    <a:pt x="30229" y="74013"/>
                  </a:lnTo>
                  <a:lnTo>
                    <a:pt x="33352" y="74013"/>
                  </a:lnTo>
                  <a:lnTo>
                    <a:pt x="33352" y="77257"/>
                  </a:lnTo>
                  <a:lnTo>
                    <a:pt x="36461" y="77257"/>
                  </a:lnTo>
                  <a:lnTo>
                    <a:pt x="36461" y="80205"/>
                  </a:lnTo>
                  <a:lnTo>
                    <a:pt x="42379" y="80205"/>
                  </a:lnTo>
                  <a:lnTo>
                    <a:pt x="42379" y="83154"/>
                  </a:lnTo>
                  <a:lnTo>
                    <a:pt x="54541" y="83154"/>
                  </a:lnTo>
                  <a:lnTo>
                    <a:pt x="57651" y="80205"/>
                  </a:lnTo>
                  <a:lnTo>
                    <a:pt x="60773" y="80205"/>
                  </a:lnTo>
                  <a:lnTo>
                    <a:pt x="60773" y="77257"/>
                  </a:lnTo>
                  <a:lnTo>
                    <a:pt x="63883" y="77257"/>
                  </a:lnTo>
                  <a:lnTo>
                    <a:pt x="63883" y="74013"/>
                  </a:lnTo>
                  <a:lnTo>
                    <a:pt x="66691" y="74013"/>
                  </a:lnTo>
                  <a:lnTo>
                    <a:pt x="66691" y="64871"/>
                  </a:lnTo>
                  <a:lnTo>
                    <a:pt x="91305" y="64871"/>
                  </a:lnTo>
                </a:path>
              </a:pathLst>
            </a:custGeom>
            <a:noFill/>
            <a:ln w="298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06" name="Shape 65506"/>
            <p:cNvSpPr>
              <a:spLocks/>
            </p:cNvSpPr>
            <p:nvPr/>
          </p:nvSpPr>
          <p:spPr bwMode="auto">
            <a:xfrm>
              <a:off x="455591" y="63407"/>
              <a:ext cx="79155" cy="74013"/>
            </a:xfrm>
            <a:custGeom>
              <a:avLst/>
              <a:gdLst>
                <a:gd name="T0" fmla="*/ 39571 w 79155"/>
                <a:gd name="T1" fmla="*/ 74013 h 74013"/>
                <a:gd name="T2" fmla="*/ 30544 w 79155"/>
                <a:gd name="T3" fmla="*/ 74013 h 74013"/>
                <a:gd name="T4" fmla="*/ 27422 w 79155"/>
                <a:gd name="T5" fmla="*/ 71063 h 74013"/>
                <a:gd name="T6" fmla="*/ 21189 w 79155"/>
                <a:gd name="T7" fmla="*/ 71063 h 74013"/>
                <a:gd name="T8" fmla="*/ 18382 w 79155"/>
                <a:gd name="T9" fmla="*/ 67819 h 74013"/>
                <a:gd name="T10" fmla="*/ 15272 w 79155"/>
                <a:gd name="T11" fmla="*/ 67819 h 74013"/>
                <a:gd name="T12" fmla="*/ 15272 w 79155"/>
                <a:gd name="T13" fmla="*/ 64871 h 74013"/>
                <a:gd name="T14" fmla="*/ 12150 w 79155"/>
                <a:gd name="T15" fmla="*/ 64871 h 74013"/>
                <a:gd name="T16" fmla="*/ 9040 w 79155"/>
                <a:gd name="T17" fmla="*/ 61627 h 74013"/>
                <a:gd name="T18" fmla="*/ 5917 w 79155"/>
                <a:gd name="T19" fmla="*/ 58677 h 74013"/>
                <a:gd name="T20" fmla="*/ 5917 w 79155"/>
                <a:gd name="T21" fmla="*/ 55435 h 74013"/>
                <a:gd name="T22" fmla="*/ 3122 w 79155"/>
                <a:gd name="T23" fmla="*/ 52485 h 74013"/>
                <a:gd name="T24" fmla="*/ 3122 w 79155"/>
                <a:gd name="T25" fmla="*/ 46293 h 74013"/>
                <a:gd name="T26" fmla="*/ 0 w 79155"/>
                <a:gd name="T27" fmla="*/ 43343 h 74013"/>
                <a:gd name="T28" fmla="*/ 0 w 79155"/>
                <a:gd name="T29" fmla="*/ 27715 h 74013"/>
                <a:gd name="T30" fmla="*/ 3122 w 79155"/>
                <a:gd name="T31" fmla="*/ 24766 h 74013"/>
                <a:gd name="T32" fmla="*/ 3122 w 79155"/>
                <a:gd name="T33" fmla="*/ 18573 h 74013"/>
                <a:gd name="T34" fmla="*/ 5917 w 79155"/>
                <a:gd name="T35" fmla="*/ 15624 h 74013"/>
                <a:gd name="T36" fmla="*/ 5917 w 79155"/>
                <a:gd name="T37" fmla="*/ 12381 h 74013"/>
                <a:gd name="T38" fmla="*/ 9040 w 79155"/>
                <a:gd name="T39" fmla="*/ 12381 h 74013"/>
                <a:gd name="T40" fmla="*/ 9040 w 79155"/>
                <a:gd name="T41" fmla="*/ 9432 h 74013"/>
                <a:gd name="T42" fmla="*/ 12150 w 79155"/>
                <a:gd name="T43" fmla="*/ 6188 h 74013"/>
                <a:gd name="T44" fmla="*/ 15272 w 79155"/>
                <a:gd name="T45" fmla="*/ 6188 h 74013"/>
                <a:gd name="T46" fmla="*/ 15272 w 79155"/>
                <a:gd name="T47" fmla="*/ 3239 h 74013"/>
                <a:gd name="T48" fmla="*/ 21189 w 79155"/>
                <a:gd name="T49" fmla="*/ 3239 h 74013"/>
                <a:gd name="T50" fmla="*/ 24312 w 79155"/>
                <a:gd name="T51" fmla="*/ 0 h 74013"/>
                <a:gd name="T52" fmla="*/ 54843 w 79155"/>
                <a:gd name="T53" fmla="*/ 0 h 74013"/>
                <a:gd name="T54" fmla="*/ 57651 w 79155"/>
                <a:gd name="T55" fmla="*/ 3239 h 74013"/>
                <a:gd name="T56" fmla="*/ 60773 w 79155"/>
                <a:gd name="T57" fmla="*/ 3239 h 74013"/>
                <a:gd name="T58" fmla="*/ 63883 w 79155"/>
                <a:gd name="T59" fmla="*/ 6188 h 74013"/>
                <a:gd name="T60" fmla="*/ 67005 w 79155"/>
                <a:gd name="T61" fmla="*/ 6188 h 74013"/>
                <a:gd name="T62" fmla="*/ 67005 w 79155"/>
                <a:gd name="T63" fmla="*/ 9432 h 74013"/>
                <a:gd name="T64" fmla="*/ 70115 w 79155"/>
                <a:gd name="T65" fmla="*/ 12381 h 74013"/>
                <a:gd name="T66" fmla="*/ 72923 w 79155"/>
                <a:gd name="T67" fmla="*/ 12381 h 74013"/>
                <a:gd name="T68" fmla="*/ 72923 w 79155"/>
                <a:gd name="T69" fmla="*/ 15624 h 74013"/>
                <a:gd name="T70" fmla="*/ 76033 w 79155"/>
                <a:gd name="T71" fmla="*/ 18573 h 74013"/>
                <a:gd name="T72" fmla="*/ 76033 w 79155"/>
                <a:gd name="T73" fmla="*/ 30959 h 74013"/>
                <a:gd name="T74" fmla="*/ 79155 w 79155"/>
                <a:gd name="T75" fmla="*/ 37151 h 74013"/>
                <a:gd name="T76" fmla="*/ 76033 w 79155"/>
                <a:gd name="T77" fmla="*/ 40099 h 74013"/>
                <a:gd name="T78" fmla="*/ 76033 w 79155"/>
                <a:gd name="T79" fmla="*/ 52485 h 74013"/>
                <a:gd name="T80" fmla="*/ 72923 w 79155"/>
                <a:gd name="T81" fmla="*/ 55435 h 74013"/>
                <a:gd name="T82" fmla="*/ 72923 w 79155"/>
                <a:gd name="T83" fmla="*/ 58677 h 74013"/>
                <a:gd name="T84" fmla="*/ 70115 w 79155"/>
                <a:gd name="T85" fmla="*/ 61627 h 74013"/>
                <a:gd name="T86" fmla="*/ 67005 w 79155"/>
                <a:gd name="T87" fmla="*/ 61627 h 74013"/>
                <a:gd name="T88" fmla="*/ 67005 w 79155"/>
                <a:gd name="T89" fmla="*/ 64871 h 74013"/>
                <a:gd name="T90" fmla="*/ 63883 w 79155"/>
                <a:gd name="T91" fmla="*/ 67819 h 74013"/>
                <a:gd name="T92" fmla="*/ 60773 w 79155"/>
                <a:gd name="T93" fmla="*/ 67819 h 74013"/>
                <a:gd name="T94" fmla="*/ 57651 w 79155"/>
                <a:gd name="T95" fmla="*/ 71063 h 74013"/>
                <a:gd name="T96" fmla="*/ 48611 w 79155"/>
                <a:gd name="T97" fmla="*/ 71063 h 74013"/>
                <a:gd name="T98" fmla="*/ 48611 w 79155"/>
                <a:gd name="T99" fmla="*/ 74013 h 74013"/>
                <a:gd name="T100" fmla="*/ 39571 w 79155"/>
                <a:gd name="T101" fmla="*/ 74013 h 74013"/>
                <a:gd name="T102" fmla="*/ 0 w 79155"/>
                <a:gd name="T103" fmla="*/ 0 h 74013"/>
                <a:gd name="T104" fmla="*/ 79155 w 79155"/>
                <a:gd name="T105" fmla="*/ 74013 h 74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T102" t="T103" r="T104" b="T105"/>
              <a:pathLst>
                <a:path w="79155" h="74013">
                  <a:moveTo>
                    <a:pt x="39571" y="74013"/>
                  </a:moveTo>
                  <a:lnTo>
                    <a:pt x="30544" y="74013"/>
                  </a:lnTo>
                  <a:lnTo>
                    <a:pt x="27422" y="71063"/>
                  </a:lnTo>
                  <a:lnTo>
                    <a:pt x="21189" y="71063"/>
                  </a:lnTo>
                  <a:lnTo>
                    <a:pt x="18382" y="67819"/>
                  </a:lnTo>
                  <a:lnTo>
                    <a:pt x="15272" y="67819"/>
                  </a:lnTo>
                  <a:lnTo>
                    <a:pt x="15272" y="64871"/>
                  </a:lnTo>
                  <a:lnTo>
                    <a:pt x="12150" y="64871"/>
                  </a:lnTo>
                  <a:lnTo>
                    <a:pt x="9040" y="61627"/>
                  </a:lnTo>
                  <a:lnTo>
                    <a:pt x="5917" y="58677"/>
                  </a:lnTo>
                  <a:lnTo>
                    <a:pt x="5917" y="55435"/>
                  </a:lnTo>
                  <a:lnTo>
                    <a:pt x="3122" y="52485"/>
                  </a:lnTo>
                  <a:lnTo>
                    <a:pt x="3122" y="46293"/>
                  </a:lnTo>
                  <a:lnTo>
                    <a:pt x="0" y="43343"/>
                  </a:lnTo>
                  <a:lnTo>
                    <a:pt x="0" y="27715"/>
                  </a:lnTo>
                  <a:lnTo>
                    <a:pt x="3122" y="24766"/>
                  </a:lnTo>
                  <a:lnTo>
                    <a:pt x="3122" y="18573"/>
                  </a:lnTo>
                  <a:lnTo>
                    <a:pt x="5917" y="15624"/>
                  </a:lnTo>
                  <a:lnTo>
                    <a:pt x="5917" y="12381"/>
                  </a:lnTo>
                  <a:lnTo>
                    <a:pt x="9040" y="12381"/>
                  </a:lnTo>
                  <a:lnTo>
                    <a:pt x="9040" y="9432"/>
                  </a:lnTo>
                  <a:lnTo>
                    <a:pt x="12150" y="6188"/>
                  </a:lnTo>
                  <a:lnTo>
                    <a:pt x="15272" y="6188"/>
                  </a:lnTo>
                  <a:lnTo>
                    <a:pt x="15272" y="3239"/>
                  </a:lnTo>
                  <a:lnTo>
                    <a:pt x="21189" y="3239"/>
                  </a:lnTo>
                  <a:lnTo>
                    <a:pt x="24312" y="0"/>
                  </a:lnTo>
                  <a:lnTo>
                    <a:pt x="54843" y="0"/>
                  </a:lnTo>
                  <a:lnTo>
                    <a:pt x="57651" y="3239"/>
                  </a:lnTo>
                  <a:lnTo>
                    <a:pt x="60773" y="3239"/>
                  </a:lnTo>
                  <a:lnTo>
                    <a:pt x="63883" y="6188"/>
                  </a:lnTo>
                  <a:lnTo>
                    <a:pt x="67005" y="6188"/>
                  </a:lnTo>
                  <a:lnTo>
                    <a:pt x="67005" y="9432"/>
                  </a:lnTo>
                  <a:lnTo>
                    <a:pt x="70115" y="12381"/>
                  </a:lnTo>
                  <a:lnTo>
                    <a:pt x="72923" y="12381"/>
                  </a:lnTo>
                  <a:lnTo>
                    <a:pt x="72923" y="15624"/>
                  </a:lnTo>
                  <a:lnTo>
                    <a:pt x="76033" y="18573"/>
                  </a:lnTo>
                  <a:lnTo>
                    <a:pt x="76033" y="30959"/>
                  </a:lnTo>
                  <a:lnTo>
                    <a:pt x="79155" y="37151"/>
                  </a:lnTo>
                  <a:lnTo>
                    <a:pt x="76033" y="40099"/>
                  </a:lnTo>
                  <a:lnTo>
                    <a:pt x="76033" y="52485"/>
                  </a:lnTo>
                  <a:lnTo>
                    <a:pt x="72923" y="55435"/>
                  </a:lnTo>
                  <a:lnTo>
                    <a:pt x="72923" y="58677"/>
                  </a:lnTo>
                  <a:lnTo>
                    <a:pt x="70115" y="61627"/>
                  </a:lnTo>
                  <a:lnTo>
                    <a:pt x="67005" y="61627"/>
                  </a:lnTo>
                  <a:lnTo>
                    <a:pt x="67005" y="64871"/>
                  </a:lnTo>
                  <a:lnTo>
                    <a:pt x="63883" y="67819"/>
                  </a:lnTo>
                  <a:lnTo>
                    <a:pt x="60773" y="67819"/>
                  </a:lnTo>
                  <a:lnTo>
                    <a:pt x="57651" y="71063"/>
                  </a:lnTo>
                  <a:lnTo>
                    <a:pt x="48611" y="71063"/>
                  </a:lnTo>
                  <a:lnTo>
                    <a:pt x="48611" y="74013"/>
                  </a:lnTo>
                  <a:lnTo>
                    <a:pt x="39571" y="74013"/>
                  </a:lnTo>
                </a:path>
              </a:pathLst>
            </a:custGeom>
            <a:noFill/>
            <a:ln w="298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07" name="Shape 65507"/>
            <p:cNvSpPr>
              <a:spLocks/>
            </p:cNvSpPr>
            <p:nvPr/>
          </p:nvSpPr>
          <p:spPr bwMode="auto">
            <a:xfrm>
              <a:off x="479903" y="75788"/>
              <a:ext cx="30531" cy="46296"/>
            </a:xfrm>
            <a:custGeom>
              <a:avLst/>
              <a:gdLst>
                <a:gd name="T0" fmla="*/ 15259 w 30531"/>
                <a:gd name="T1" fmla="*/ 46296 h 46296"/>
                <a:gd name="T2" fmla="*/ 21189 w 30531"/>
                <a:gd name="T3" fmla="*/ 46296 h 46296"/>
                <a:gd name="T4" fmla="*/ 24299 w 30531"/>
                <a:gd name="T5" fmla="*/ 43054 h 46296"/>
                <a:gd name="T6" fmla="*/ 27422 w 30531"/>
                <a:gd name="T7" fmla="*/ 40104 h 46296"/>
                <a:gd name="T8" fmla="*/ 27422 w 30531"/>
                <a:gd name="T9" fmla="*/ 37156 h 46296"/>
                <a:gd name="T10" fmla="*/ 30531 w 30531"/>
                <a:gd name="T11" fmla="*/ 33912 h 46296"/>
                <a:gd name="T12" fmla="*/ 30531 w 30531"/>
                <a:gd name="T13" fmla="*/ 12385 h 46296"/>
                <a:gd name="T14" fmla="*/ 27422 w 30531"/>
                <a:gd name="T15" fmla="*/ 12385 h 46296"/>
                <a:gd name="T16" fmla="*/ 27422 w 30531"/>
                <a:gd name="T17" fmla="*/ 6192 h 46296"/>
                <a:gd name="T18" fmla="*/ 24299 w 30531"/>
                <a:gd name="T19" fmla="*/ 6192 h 46296"/>
                <a:gd name="T20" fmla="*/ 24299 w 30531"/>
                <a:gd name="T21" fmla="*/ 3243 h 46296"/>
                <a:gd name="T22" fmla="*/ 21189 w 30531"/>
                <a:gd name="T23" fmla="*/ 3243 h 46296"/>
                <a:gd name="T24" fmla="*/ 21189 w 30531"/>
                <a:gd name="T25" fmla="*/ 0 h 46296"/>
                <a:gd name="T26" fmla="*/ 9027 w 30531"/>
                <a:gd name="T27" fmla="*/ 0 h 46296"/>
                <a:gd name="T28" fmla="*/ 6232 w 30531"/>
                <a:gd name="T29" fmla="*/ 3243 h 46296"/>
                <a:gd name="T30" fmla="*/ 3110 w 30531"/>
                <a:gd name="T31" fmla="*/ 3243 h 46296"/>
                <a:gd name="T32" fmla="*/ 3110 w 30531"/>
                <a:gd name="T33" fmla="*/ 9141 h 46296"/>
                <a:gd name="T34" fmla="*/ 0 w 30531"/>
                <a:gd name="T35" fmla="*/ 9141 h 46296"/>
                <a:gd name="T36" fmla="*/ 0 w 30531"/>
                <a:gd name="T37" fmla="*/ 37156 h 46296"/>
                <a:gd name="T38" fmla="*/ 3110 w 30531"/>
                <a:gd name="T39" fmla="*/ 40104 h 46296"/>
                <a:gd name="T40" fmla="*/ 3110 w 30531"/>
                <a:gd name="T41" fmla="*/ 43054 h 46296"/>
                <a:gd name="T42" fmla="*/ 6232 w 30531"/>
                <a:gd name="T43" fmla="*/ 43054 h 46296"/>
                <a:gd name="T44" fmla="*/ 6232 w 30531"/>
                <a:gd name="T45" fmla="*/ 46296 h 46296"/>
                <a:gd name="T46" fmla="*/ 15259 w 30531"/>
                <a:gd name="T47" fmla="*/ 46296 h 46296"/>
                <a:gd name="T48" fmla="*/ 0 w 30531"/>
                <a:gd name="T49" fmla="*/ 0 h 46296"/>
                <a:gd name="T50" fmla="*/ 30531 w 30531"/>
                <a:gd name="T51" fmla="*/ 46296 h 46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30531" h="46296">
                  <a:moveTo>
                    <a:pt x="15259" y="46296"/>
                  </a:moveTo>
                  <a:lnTo>
                    <a:pt x="21189" y="46296"/>
                  </a:lnTo>
                  <a:lnTo>
                    <a:pt x="24299" y="43054"/>
                  </a:lnTo>
                  <a:lnTo>
                    <a:pt x="27422" y="40104"/>
                  </a:lnTo>
                  <a:lnTo>
                    <a:pt x="27422" y="37156"/>
                  </a:lnTo>
                  <a:lnTo>
                    <a:pt x="30531" y="33912"/>
                  </a:lnTo>
                  <a:lnTo>
                    <a:pt x="30531" y="12385"/>
                  </a:lnTo>
                  <a:lnTo>
                    <a:pt x="27422" y="12385"/>
                  </a:lnTo>
                  <a:lnTo>
                    <a:pt x="27422" y="6192"/>
                  </a:lnTo>
                  <a:lnTo>
                    <a:pt x="24299" y="6192"/>
                  </a:lnTo>
                  <a:lnTo>
                    <a:pt x="24299" y="3243"/>
                  </a:lnTo>
                  <a:lnTo>
                    <a:pt x="21189" y="3243"/>
                  </a:lnTo>
                  <a:lnTo>
                    <a:pt x="21189" y="0"/>
                  </a:lnTo>
                  <a:lnTo>
                    <a:pt x="9027" y="0"/>
                  </a:lnTo>
                  <a:lnTo>
                    <a:pt x="6232" y="3243"/>
                  </a:lnTo>
                  <a:lnTo>
                    <a:pt x="3110" y="3243"/>
                  </a:lnTo>
                  <a:lnTo>
                    <a:pt x="3110" y="9141"/>
                  </a:lnTo>
                  <a:lnTo>
                    <a:pt x="0" y="9141"/>
                  </a:lnTo>
                  <a:lnTo>
                    <a:pt x="0" y="37156"/>
                  </a:lnTo>
                  <a:lnTo>
                    <a:pt x="3110" y="40104"/>
                  </a:lnTo>
                  <a:lnTo>
                    <a:pt x="3110" y="43054"/>
                  </a:lnTo>
                  <a:lnTo>
                    <a:pt x="6232" y="43054"/>
                  </a:lnTo>
                  <a:lnTo>
                    <a:pt x="6232" y="46296"/>
                  </a:lnTo>
                  <a:lnTo>
                    <a:pt x="15259" y="46296"/>
                  </a:lnTo>
                </a:path>
              </a:pathLst>
            </a:custGeom>
            <a:noFill/>
            <a:ln w="298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08" name="Shape 65508"/>
            <p:cNvSpPr>
              <a:spLocks/>
            </p:cNvSpPr>
            <p:nvPr/>
          </p:nvSpPr>
          <p:spPr bwMode="auto">
            <a:xfrm>
              <a:off x="546896" y="63407"/>
              <a:ext cx="67005" cy="71063"/>
            </a:xfrm>
            <a:custGeom>
              <a:avLst/>
              <a:gdLst>
                <a:gd name="T0" fmla="*/ 42694 w 67005"/>
                <a:gd name="T1" fmla="*/ 0 h 71063"/>
                <a:gd name="T2" fmla="*/ 48611 w 67005"/>
                <a:gd name="T3" fmla="*/ 0 h 71063"/>
                <a:gd name="T4" fmla="*/ 51733 w 67005"/>
                <a:gd name="T5" fmla="*/ 3239 h 71063"/>
                <a:gd name="T6" fmla="*/ 57651 w 67005"/>
                <a:gd name="T7" fmla="*/ 3239 h 71063"/>
                <a:gd name="T8" fmla="*/ 60773 w 67005"/>
                <a:gd name="T9" fmla="*/ 6188 h 71063"/>
                <a:gd name="T10" fmla="*/ 60773 w 67005"/>
                <a:gd name="T11" fmla="*/ 9432 h 71063"/>
                <a:gd name="T12" fmla="*/ 63883 w 67005"/>
                <a:gd name="T13" fmla="*/ 9432 h 71063"/>
                <a:gd name="T14" fmla="*/ 63883 w 67005"/>
                <a:gd name="T15" fmla="*/ 27715 h 71063"/>
                <a:gd name="T16" fmla="*/ 60773 w 67005"/>
                <a:gd name="T17" fmla="*/ 27715 h 71063"/>
                <a:gd name="T18" fmla="*/ 60773 w 67005"/>
                <a:gd name="T19" fmla="*/ 30959 h 71063"/>
                <a:gd name="T20" fmla="*/ 57651 w 67005"/>
                <a:gd name="T21" fmla="*/ 30959 h 71063"/>
                <a:gd name="T22" fmla="*/ 57651 w 67005"/>
                <a:gd name="T23" fmla="*/ 33907 h 71063"/>
                <a:gd name="T24" fmla="*/ 51733 w 67005"/>
                <a:gd name="T25" fmla="*/ 33907 h 71063"/>
                <a:gd name="T26" fmla="*/ 54843 w 67005"/>
                <a:gd name="T27" fmla="*/ 33907 h 71063"/>
                <a:gd name="T28" fmla="*/ 54843 w 67005"/>
                <a:gd name="T29" fmla="*/ 37151 h 71063"/>
                <a:gd name="T30" fmla="*/ 60773 w 67005"/>
                <a:gd name="T31" fmla="*/ 37151 h 71063"/>
                <a:gd name="T32" fmla="*/ 60773 w 67005"/>
                <a:gd name="T33" fmla="*/ 40099 h 71063"/>
                <a:gd name="T34" fmla="*/ 63883 w 67005"/>
                <a:gd name="T35" fmla="*/ 40099 h 71063"/>
                <a:gd name="T36" fmla="*/ 63883 w 67005"/>
                <a:gd name="T37" fmla="*/ 43343 h 71063"/>
                <a:gd name="T38" fmla="*/ 67005 w 67005"/>
                <a:gd name="T39" fmla="*/ 43343 h 71063"/>
                <a:gd name="T40" fmla="*/ 67005 w 67005"/>
                <a:gd name="T41" fmla="*/ 61627 h 71063"/>
                <a:gd name="T42" fmla="*/ 63883 w 67005"/>
                <a:gd name="T43" fmla="*/ 64871 h 71063"/>
                <a:gd name="T44" fmla="*/ 60773 w 67005"/>
                <a:gd name="T45" fmla="*/ 67819 h 71063"/>
                <a:gd name="T46" fmla="*/ 54843 w 67005"/>
                <a:gd name="T47" fmla="*/ 67819 h 71063"/>
                <a:gd name="T48" fmla="*/ 51733 w 67005"/>
                <a:gd name="T49" fmla="*/ 71063 h 71063"/>
                <a:gd name="T50" fmla="*/ 0 w 67005"/>
                <a:gd name="T51" fmla="*/ 71063 h 71063"/>
                <a:gd name="T52" fmla="*/ 0 w 67005"/>
                <a:gd name="T53" fmla="*/ 0 h 71063"/>
                <a:gd name="T54" fmla="*/ 42694 w 67005"/>
                <a:gd name="T55" fmla="*/ 0 h 71063"/>
                <a:gd name="T56" fmla="*/ 0 w 67005"/>
                <a:gd name="T57" fmla="*/ 0 h 71063"/>
                <a:gd name="T58" fmla="*/ 67005 w 67005"/>
                <a:gd name="T59" fmla="*/ 71063 h 7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67005" h="71063">
                  <a:moveTo>
                    <a:pt x="42694" y="0"/>
                  </a:moveTo>
                  <a:lnTo>
                    <a:pt x="48611" y="0"/>
                  </a:lnTo>
                  <a:lnTo>
                    <a:pt x="51733" y="3239"/>
                  </a:lnTo>
                  <a:lnTo>
                    <a:pt x="57651" y="3239"/>
                  </a:lnTo>
                  <a:lnTo>
                    <a:pt x="60773" y="6188"/>
                  </a:lnTo>
                  <a:lnTo>
                    <a:pt x="60773" y="9432"/>
                  </a:lnTo>
                  <a:lnTo>
                    <a:pt x="63883" y="9432"/>
                  </a:lnTo>
                  <a:lnTo>
                    <a:pt x="63883" y="27715"/>
                  </a:lnTo>
                  <a:lnTo>
                    <a:pt x="60773" y="27715"/>
                  </a:lnTo>
                  <a:lnTo>
                    <a:pt x="60773" y="30959"/>
                  </a:lnTo>
                  <a:lnTo>
                    <a:pt x="57651" y="30959"/>
                  </a:lnTo>
                  <a:lnTo>
                    <a:pt x="57651" y="33907"/>
                  </a:lnTo>
                  <a:lnTo>
                    <a:pt x="51733" y="33907"/>
                  </a:lnTo>
                  <a:lnTo>
                    <a:pt x="54843" y="33907"/>
                  </a:lnTo>
                  <a:lnTo>
                    <a:pt x="54843" y="37151"/>
                  </a:lnTo>
                  <a:lnTo>
                    <a:pt x="60773" y="37151"/>
                  </a:lnTo>
                  <a:lnTo>
                    <a:pt x="60773" y="40099"/>
                  </a:lnTo>
                  <a:lnTo>
                    <a:pt x="63883" y="40099"/>
                  </a:lnTo>
                  <a:lnTo>
                    <a:pt x="63883" y="43343"/>
                  </a:lnTo>
                  <a:lnTo>
                    <a:pt x="67005" y="43343"/>
                  </a:lnTo>
                  <a:lnTo>
                    <a:pt x="67005" y="61627"/>
                  </a:lnTo>
                  <a:lnTo>
                    <a:pt x="63883" y="64871"/>
                  </a:lnTo>
                  <a:lnTo>
                    <a:pt x="60773" y="67819"/>
                  </a:lnTo>
                  <a:lnTo>
                    <a:pt x="54843" y="67819"/>
                  </a:lnTo>
                  <a:lnTo>
                    <a:pt x="51733" y="71063"/>
                  </a:lnTo>
                  <a:lnTo>
                    <a:pt x="0" y="71063"/>
                  </a:lnTo>
                  <a:lnTo>
                    <a:pt x="0" y="0"/>
                  </a:lnTo>
                  <a:lnTo>
                    <a:pt x="42694" y="0"/>
                  </a:lnTo>
                </a:path>
              </a:pathLst>
            </a:custGeom>
            <a:noFill/>
            <a:ln w="298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09" name="Shape 65509"/>
            <p:cNvSpPr>
              <a:spLocks/>
            </p:cNvSpPr>
            <p:nvPr/>
          </p:nvSpPr>
          <p:spPr bwMode="auto">
            <a:xfrm>
              <a:off x="568085" y="103507"/>
              <a:ext cx="24312" cy="18578"/>
            </a:xfrm>
            <a:custGeom>
              <a:avLst/>
              <a:gdLst>
                <a:gd name="T0" fmla="*/ 0 w 24312"/>
                <a:gd name="T1" fmla="*/ 18578 h 18578"/>
                <a:gd name="T2" fmla="*/ 18382 w 24312"/>
                <a:gd name="T3" fmla="*/ 18578 h 18578"/>
                <a:gd name="T4" fmla="*/ 18382 w 24312"/>
                <a:gd name="T5" fmla="*/ 15335 h 18578"/>
                <a:gd name="T6" fmla="*/ 21504 w 24312"/>
                <a:gd name="T7" fmla="*/ 15335 h 18578"/>
                <a:gd name="T8" fmla="*/ 24312 w 24312"/>
                <a:gd name="T9" fmla="*/ 12386 h 18578"/>
                <a:gd name="T10" fmla="*/ 24312 w 24312"/>
                <a:gd name="T11" fmla="*/ 6193 h 18578"/>
                <a:gd name="T12" fmla="*/ 21504 w 24312"/>
                <a:gd name="T13" fmla="*/ 6193 h 18578"/>
                <a:gd name="T14" fmla="*/ 21504 w 24312"/>
                <a:gd name="T15" fmla="*/ 3244 h 18578"/>
                <a:gd name="T16" fmla="*/ 15272 w 24312"/>
                <a:gd name="T17" fmla="*/ 3244 h 18578"/>
                <a:gd name="T18" fmla="*/ 15272 w 24312"/>
                <a:gd name="T19" fmla="*/ 0 h 18578"/>
                <a:gd name="T20" fmla="*/ 0 w 24312"/>
                <a:gd name="T21" fmla="*/ 0 h 18578"/>
                <a:gd name="T22" fmla="*/ 0 w 24312"/>
                <a:gd name="T23" fmla="*/ 18578 h 18578"/>
                <a:gd name="T24" fmla="*/ 0 w 24312"/>
                <a:gd name="T25" fmla="*/ 0 h 18578"/>
                <a:gd name="T26" fmla="*/ 24312 w 24312"/>
                <a:gd name="T27" fmla="*/ 18578 h 18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4312" h="18578">
                  <a:moveTo>
                    <a:pt x="0" y="18578"/>
                  </a:moveTo>
                  <a:lnTo>
                    <a:pt x="18382" y="18578"/>
                  </a:lnTo>
                  <a:lnTo>
                    <a:pt x="18382" y="15335"/>
                  </a:lnTo>
                  <a:lnTo>
                    <a:pt x="21504" y="15335"/>
                  </a:lnTo>
                  <a:lnTo>
                    <a:pt x="24312" y="12386"/>
                  </a:lnTo>
                  <a:lnTo>
                    <a:pt x="24312" y="6193"/>
                  </a:lnTo>
                  <a:lnTo>
                    <a:pt x="21504" y="6193"/>
                  </a:lnTo>
                  <a:lnTo>
                    <a:pt x="21504" y="3244"/>
                  </a:lnTo>
                  <a:lnTo>
                    <a:pt x="15272" y="3244"/>
                  </a:lnTo>
                  <a:lnTo>
                    <a:pt x="15272" y="0"/>
                  </a:lnTo>
                  <a:lnTo>
                    <a:pt x="0" y="0"/>
                  </a:lnTo>
                  <a:lnTo>
                    <a:pt x="0" y="18578"/>
                  </a:lnTo>
                </a:path>
              </a:pathLst>
            </a:custGeom>
            <a:noFill/>
            <a:ln w="298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10" name="Shape 65510"/>
            <p:cNvSpPr>
              <a:spLocks/>
            </p:cNvSpPr>
            <p:nvPr/>
          </p:nvSpPr>
          <p:spPr bwMode="auto">
            <a:xfrm>
              <a:off x="568085" y="79031"/>
              <a:ext cx="21504" cy="12091"/>
            </a:xfrm>
            <a:custGeom>
              <a:avLst/>
              <a:gdLst>
                <a:gd name="T0" fmla="*/ 0 w 21504"/>
                <a:gd name="T1" fmla="*/ 12091 h 12091"/>
                <a:gd name="T2" fmla="*/ 18382 w 21504"/>
                <a:gd name="T3" fmla="*/ 12091 h 12091"/>
                <a:gd name="T4" fmla="*/ 21504 w 21504"/>
                <a:gd name="T5" fmla="*/ 9142 h 12091"/>
                <a:gd name="T6" fmla="*/ 21504 w 21504"/>
                <a:gd name="T7" fmla="*/ 2949 h 12091"/>
                <a:gd name="T8" fmla="*/ 18382 w 21504"/>
                <a:gd name="T9" fmla="*/ 0 h 12091"/>
                <a:gd name="T10" fmla="*/ 0 w 21504"/>
                <a:gd name="T11" fmla="*/ 0 h 12091"/>
                <a:gd name="T12" fmla="*/ 0 w 21504"/>
                <a:gd name="T13" fmla="*/ 12091 h 12091"/>
                <a:gd name="T14" fmla="*/ 0 w 21504"/>
                <a:gd name="T15" fmla="*/ 0 h 12091"/>
                <a:gd name="T16" fmla="*/ 21504 w 21504"/>
                <a:gd name="T17" fmla="*/ 12091 h 12091"/>
              </a:gdLst>
              <a:ahLst/>
              <a:cxnLst>
                <a:cxn ang="0">
                  <a:pos x="T0" y="T1"/>
                </a:cxn>
                <a:cxn ang="0">
                  <a:pos x="T2" y="T3"/>
                </a:cxn>
                <a:cxn ang="0">
                  <a:pos x="T4" y="T5"/>
                </a:cxn>
                <a:cxn ang="0">
                  <a:pos x="T6" y="T7"/>
                </a:cxn>
                <a:cxn ang="0">
                  <a:pos x="T8" y="T9"/>
                </a:cxn>
                <a:cxn ang="0">
                  <a:pos x="T10" y="T11"/>
                </a:cxn>
                <a:cxn ang="0">
                  <a:pos x="T12" y="T13"/>
                </a:cxn>
              </a:cxnLst>
              <a:rect l="T14" t="T15" r="T16" b="T17"/>
              <a:pathLst>
                <a:path w="21504" h="12091">
                  <a:moveTo>
                    <a:pt x="0" y="12091"/>
                  </a:moveTo>
                  <a:lnTo>
                    <a:pt x="18382" y="12091"/>
                  </a:lnTo>
                  <a:lnTo>
                    <a:pt x="21504" y="9142"/>
                  </a:lnTo>
                  <a:lnTo>
                    <a:pt x="21504" y="2949"/>
                  </a:lnTo>
                  <a:lnTo>
                    <a:pt x="18382" y="0"/>
                  </a:lnTo>
                  <a:lnTo>
                    <a:pt x="0" y="0"/>
                  </a:lnTo>
                  <a:lnTo>
                    <a:pt x="0" y="12091"/>
                  </a:lnTo>
                </a:path>
              </a:pathLst>
            </a:custGeom>
            <a:noFill/>
            <a:ln w="298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11" name="Shape 65511"/>
            <p:cNvSpPr>
              <a:spLocks/>
            </p:cNvSpPr>
            <p:nvPr/>
          </p:nvSpPr>
          <p:spPr bwMode="auto">
            <a:xfrm>
              <a:off x="626051" y="63407"/>
              <a:ext cx="76033" cy="74013"/>
            </a:xfrm>
            <a:custGeom>
              <a:avLst/>
              <a:gdLst>
                <a:gd name="T0" fmla="*/ 72923 w 76033"/>
                <a:gd name="T1" fmla="*/ 49537 h 74013"/>
                <a:gd name="T2" fmla="*/ 72923 w 76033"/>
                <a:gd name="T3" fmla="*/ 55435 h 74013"/>
                <a:gd name="T4" fmla="*/ 69800 w 76033"/>
                <a:gd name="T5" fmla="*/ 55435 h 74013"/>
                <a:gd name="T6" fmla="*/ 69800 w 76033"/>
                <a:gd name="T7" fmla="*/ 61627 h 74013"/>
                <a:gd name="T8" fmla="*/ 66993 w 76033"/>
                <a:gd name="T9" fmla="*/ 61627 h 74013"/>
                <a:gd name="T10" fmla="*/ 63883 w 76033"/>
                <a:gd name="T11" fmla="*/ 64871 h 74013"/>
                <a:gd name="T12" fmla="*/ 60761 w 76033"/>
                <a:gd name="T13" fmla="*/ 67819 h 74013"/>
                <a:gd name="T14" fmla="*/ 57651 w 76033"/>
                <a:gd name="T15" fmla="*/ 67819 h 74013"/>
                <a:gd name="T16" fmla="*/ 54843 w 76033"/>
                <a:gd name="T17" fmla="*/ 71063 h 74013"/>
                <a:gd name="T18" fmla="*/ 48611 w 76033"/>
                <a:gd name="T19" fmla="*/ 71063 h 74013"/>
                <a:gd name="T20" fmla="*/ 42694 w 76033"/>
                <a:gd name="T21" fmla="*/ 74013 h 74013"/>
                <a:gd name="T22" fmla="*/ 27421 w 76033"/>
                <a:gd name="T23" fmla="*/ 74013 h 74013"/>
                <a:gd name="T24" fmla="*/ 27421 w 76033"/>
                <a:gd name="T25" fmla="*/ 71063 h 74013"/>
                <a:gd name="T26" fmla="*/ 18067 w 76033"/>
                <a:gd name="T27" fmla="*/ 71063 h 74013"/>
                <a:gd name="T28" fmla="*/ 15272 w 76033"/>
                <a:gd name="T29" fmla="*/ 67819 h 74013"/>
                <a:gd name="T30" fmla="*/ 12150 w 76033"/>
                <a:gd name="T31" fmla="*/ 67819 h 74013"/>
                <a:gd name="T32" fmla="*/ 12150 w 76033"/>
                <a:gd name="T33" fmla="*/ 64871 h 74013"/>
                <a:gd name="T34" fmla="*/ 9040 w 76033"/>
                <a:gd name="T35" fmla="*/ 64871 h 74013"/>
                <a:gd name="T36" fmla="*/ 9040 w 76033"/>
                <a:gd name="T37" fmla="*/ 61627 h 74013"/>
                <a:gd name="T38" fmla="*/ 5917 w 76033"/>
                <a:gd name="T39" fmla="*/ 61627 h 74013"/>
                <a:gd name="T40" fmla="*/ 5917 w 76033"/>
                <a:gd name="T41" fmla="*/ 58677 h 74013"/>
                <a:gd name="T42" fmla="*/ 3110 w 76033"/>
                <a:gd name="T43" fmla="*/ 55435 h 74013"/>
                <a:gd name="T44" fmla="*/ 0 w 76033"/>
                <a:gd name="T45" fmla="*/ 52485 h 74013"/>
                <a:gd name="T46" fmla="*/ 0 w 76033"/>
                <a:gd name="T47" fmla="*/ 21522 h 74013"/>
                <a:gd name="T48" fmla="*/ 3110 w 76033"/>
                <a:gd name="T49" fmla="*/ 18573 h 74013"/>
                <a:gd name="T50" fmla="*/ 3110 w 76033"/>
                <a:gd name="T51" fmla="*/ 15624 h 74013"/>
                <a:gd name="T52" fmla="*/ 5917 w 76033"/>
                <a:gd name="T53" fmla="*/ 12381 h 74013"/>
                <a:gd name="T54" fmla="*/ 9040 w 76033"/>
                <a:gd name="T55" fmla="*/ 9432 h 74013"/>
                <a:gd name="T56" fmla="*/ 12150 w 76033"/>
                <a:gd name="T57" fmla="*/ 6188 h 74013"/>
                <a:gd name="T58" fmla="*/ 15272 w 76033"/>
                <a:gd name="T59" fmla="*/ 6188 h 74013"/>
                <a:gd name="T60" fmla="*/ 18067 w 76033"/>
                <a:gd name="T61" fmla="*/ 3239 h 74013"/>
                <a:gd name="T62" fmla="*/ 21189 w 76033"/>
                <a:gd name="T63" fmla="*/ 3239 h 74013"/>
                <a:gd name="T64" fmla="*/ 24299 w 76033"/>
                <a:gd name="T65" fmla="*/ 0 h 74013"/>
                <a:gd name="T66" fmla="*/ 51733 w 76033"/>
                <a:gd name="T67" fmla="*/ 0 h 74013"/>
                <a:gd name="T68" fmla="*/ 54843 w 76033"/>
                <a:gd name="T69" fmla="*/ 3239 h 74013"/>
                <a:gd name="T70" fmla="*/ 57651 w 76033"/>
                <a:gd name="T71" fmla="*/ 3239 h 74013"/>
                <a:gd name="T72" fmla="*/ 60761 w 76033"/>
                <a:gd name="T73" fmla="*/ 6188 h 74013"/>
                <a:gd name="T74" fmla="*/ 63883 w 76033"/>
                <a:gd name="T75" fmla="*/ 6188 h 74013"/>
                <a:gd name="T76" fmla="*/ 66993 w 76033"/>
                <a:gd name="T77" fmla="*/ 9432 h 74013"/>
                <a:gd name="T78" fmla="*/ 66993 w 76033"/>
                <a:gd name="T79" fmla="*/ 12381 h 74013"/>
                <a:gd name="T80" fmla="*/ 69800 w 76033"/>
                <a:gd name="T81" fmla="*/ 15624 h 74013"/>
                <a:gd name="T82" fmla="*/ 69800 w 76033"/>
                <a:gd name="T83" fmla="*/ 18573 h 74013"/>
                <a:gd name="T84" fmla="*/ 72923 w 76033"/>
                <a:gd name="T85" fmla="*/ 21522 h 74013"/>
                <a:gd name="T86" fmla="*/ 72923 w 76033"/>
                <a:gd name="T87" fmla="*/ 33907 h 74013"/>
                <a:gd name="T88" fmla="*/ 76033 w 76033"/>
                <a:gd name="T89" fmla="*/ 37151 h 74013"/>
                <a:gd name="T90" fmla="*/ 76033 w 76033"/>
                <a:gd name="T91" fmla="*/ 40099 h 74013"/>
                <a:gd name="T92" fmla="*/ 21189 w 76033"/>
                <a:gd name="T93" fmla="*/ 40099 h 74013"/>
                <a:gd name="T94" fmla="*/ 21189 w 76033"/>
                <a:gd name="T95" fmla="*/ 49537 h 74013"/>
                <a:gd name="T96" fmla="*/ 24299 w 76033"/>
                <a:gd name="T97" fmla="*/ 49537 h 74013"/>
                <a:gd name="T98" fmla="*/ 24299 w 76033"/>
                <a:gd name="T99" fmla="*/ 52485 h 74013"/>
                <a:gd name="T100" fmla="*/ 27421 w 76033"/>
                <a:gd name="T101" fmla="*/ 55435 h 74013"/>
                <a:gd name="T102" fmla="*/ 27421 w 76033"/>
                <a:gd name="T103" fmla="*/ 58677 h 74013"/>
                <a:gd name="T104" fmla="*/ 45501 w 76033"/>
                <a:gd name="T105" fmla="*/ 58677 h 74013"/>
                <a:gd name="T106" fmla="*/ 45501 w 76033"/>
                <a:gd name="T107" fmla="*/ 55435 h 74013"/>
                <a:gd name="T108" fmla="*/ 48611 w 76033"/>
                <a:gd name="T109" fmla="*/ 55435 h 74013"/>
                <a:gd name="T110" fmla="*/ 48611 w 76033"/>
                <a:gd name="T111" fmla="*/ 52485 h 74013"/>
                <a:gd name="T112" fmla="*/ 51733 w 76033"/>
                <a:gd name="T113" fmla="*/ 52485 h 74013"/>
                <a:gd name="T114" fmla="*/ 51733 w 76033"/>
                <a:gd name="T115" fmla="*/ 49537 h 74013"/>
                <a:gd name="T116" fmla="*/ 72923 w 76033"/>
                <a:gd name="T117" fmla="*/ 49537 h 74013"/>
                <a:gd name="T118" fmla="*/ 0 w 76033"/>
                <a:gd name="T119" fmla="*/ 0 h 74013"/>
                <a:gd name="T120" fmla="*/ 76033 w 76033"/>
                <a:gd name="T121" fmla="*/ 74013 h 74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76033" h="74013">
                  <a:moveTo>
                    <a:pt x="72923" y="49537"/>
                  </a:moveTo>
                  <a:lnTo>
                    <a:pt x="72923" y="55435"/>
                  </a:lnTo>
                  <a:lnTo>
                    <a:pt x="69800" y="55435"/>
                  </a:lnTo>
                  <a:lnTo>
                    <a:pt x="69800" y="61627"/>
                  </a:lnTo>
                  <a:lnTo>
                    <a:pt x="66993" y="61627"/>
                  </a:lnTo>
                  <a:lnTo>
                    <a:pt x="63883" y="64871"/>
                  </a:lnTo>
                  <a:lnTo>
                    <a:pt x="60761" y="67819"/>
                  </a:lnTo>
                  <a:lnTo>
                    <a:pt x="57651" y="67819"/>
                  </a:lnTo>
                  <a:lnTo>
                    <a:pt x="54843" y="71063"/>
                  </a:lnTo>
                  <a:lnTo>
                    <a:pt x="48611" y="71063"/>
                  </a:lnTo>
                  <a:lnTo>
                    <a:pt x="42694" y="74013"/>
                  </a:lnTo>
                  <a:lnTo>
                    <a:pt x="27421" y="74013"/>
                  </a:lnTo>
                  <a:lnTo>
                    <a:pt x="27421" y="71063"/>
                  </a:lnTo>
                  <a:lnTo>
                    <a:pt x="18067" y="71063"/>
                  </a:lnTo>
                  <a:lnTo>
                    <a:pt x="15272" y="67819"/>
                  </a:lnTo>
                  <a:lnTo>
                    <a:pt x="12150" y="67819"/>
                  </a:lnTo>
                  <a:lnTo>
                    <a:pt x="12150" y="64871"/>
                  </a:lnTo>
                  <a:lnTo>
                    <a:pt x="9040" y="64871"/>
                  </a:lnTo>
                  <a:lnTo>
                    <a:pt x="9040" y="61627"/>
                  </a:lnTo>
                  <a:lnTo>
                    <a:pt x="5917" y="61627"/>
                  </a:lnTo>
                  <a:lnTo>
                    <a:pt x="5917" y="58677"/>
                  </a:lnTo>
                  <a:lnTo>
                    <a:pt x="3110" y="55435"/>
                  </a:lnTo>
                  <a:lnTo>
                    <a:pt x="0" y="52485"/>
                  </a:lnTo>
                  <a:lnTo>
                    <a:pt x="0" y="21522"/>
                  </a:lnTo>
                  <a:lnTo>
                    <a:pt x="3110" y="18573"/>
                  </a:lnTo>
                  <a:lnTo>
                    <a:pt x="3110" y="15624"/>
                  </a:lnTo>
                  <a:lnTo>
                    <a:pt x="5917" y="12381"/>
                  </a:lnTo>
                  <a:lnTo>
                    <a:pt x="9040" y="9432"/>
                  </a:lnTo>
                  <a:lnTo>
                    <a:pt x="12150" y="6188"/>
                  </a:lnTo>
                  <a:lnTo>
                    <a:pt x="15272" y="6188"/>
                  </a:lnTo>
                  <a:lnTo>
                    <a:pt x="18067" y="3239"/>
                  </a:lnTo>
                  <a:lnTo>
                    <a:pt x="21189" y="3239"/>
                  </a:lnTo>
                  <a:lnTo>
                    <a:pt x="24299" y="0"/>
                  </a:lnTo>
                  <a:lnTo>
                    <a:pt x="51733" y="0"/>
                  </a:lnTo>
                  <a:lnTo>
                    <a:pt x="54843" y="3239"/>
                  </a:lnTo>
                  <a:lnTo>
                    <a:pt x="57651" y="3239"/>
                  </a:lnTo>
                  <a:lnTo>
                    <a:pt x="60761" y="6188"/>
                  </a:lnTo>
                  <a:lnTo>
                    <a:pt x="63883" y="6188"/>
                  </a:lnTo>
                  <a:lnTo>
                    <a:pt x="66993" y="9432"/>
                  </a:lnTo>
                  <a:lnTo>
                    <a:pt x="66993" y="12381"/>
                  </a:lnTo>
                  <a:lnTo>
                    <a:pt x="69800" y="15624"/>
                  </a:lnTo>
                  <a:lnTo>
                    <a:pt x="69800" y="18573"/>
                  </a:lnTo>
                  <a:lnTo>
                    <a:pt x="72923" y="21522"/>
                  </a:lnTo>
                  <a:lnTo>
                    <a:pt x="72923" y="33907"/>
                  </a:lnTo>
                  <a:lnTo>
                    <a:pt x="76033" y="37151"/>
                  </a:lnTo>
                  <a:lnTo>
                    <a:pt x="76033" y="40099"/>
                  </a:lnTo>
                  <a:lnTo>
                    <a:pt x="21189" y="40099"/>
                  </a:lnTo>
                  <a:lnTo>
                    <a:pt x="21189" y="49537"/>
                  </a:lnTo>
                  <a:lnTo>
                    <a:pt x="24299" y="49537"/>
                  </a:lnTo>
                  <a:lnTo>
                    <a:pt x="24299" y="52485"/>
                  </a:lnTo>
                  <a:lnTo>
                    <a:pt x="27421" y="55435"/>
                  </a:lnTo>
                  <a:lnTo>
                    <a:pt x="27421" y="58677"/>
                  </a:lnTo>
                  <a:lnTo>
                    <a:pt x="45501" y="58677"/>
                  </a:lnTo>
                  <a:lnTo>
                    <a:pt x="45501" y="55435"/>
                  </a:lnTo>
                  <a:lnTo>
                    <a:pt x="48611" y="55435"/>
                  </a:lnTo>
                  <a:lnTo>
                    <a:pt x="48611" y="52485"/>
                  </a:lnTo>
                  <a:lnTo>
                    <a:pt x="51733" y="52485"/>
                  </a:lnTo>
                  <a:lnTo>
                    <a:pt x="51733" y="49537"/>
                  </a:lnTo>
                  <a:lnTo>
                    <a:pt x="72923" y="49537"/>
                  </a:lnTo>
                </a:path>
              </a:pathLst>
            </a:custGeom>
            <a:noFill/>
            <a:ln w="298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12" name="Shape 65512"/>
            <p:cNvSpPr>
              <a:spLocks/>
            </p:cNvSpPr>
            <p:nvPr/>
          </p:nvSpPr>
          <p:spPr bwMode="auto">
            <a:xfrm>
              <a:off x="647240" y="75788"/>
              <a:ext cx="30544" cy="18578"/>
            </a:xfrm>
            <a:custGeom>
              <a:avLst/>
              <a:gdLst>
                <a:gd name="T0" fmla="*/ 30544 w 30544"/>
                <a:gd name="T1" fmla="*/ 18578 h 18578"/>
                <a:gd name="T2" fmla="*/ 30544 w 30544"/>
                <a:gd name="T3" fmla="*/ 9141 h 18578"/>
                <a:gd name="T4" fmla="*/ 27422 w 30544"/>
                <a:gd name="T5" fmla="*/ 9141 h 18578"/>
                <a:gd name="T6" fmla="*/ 27422 w 30544"/>
                <a:gd name="T7" fmla="*/ 3243 h 18578"/>
                <a:gd name="T8" fmla="*/ 24312 w 30544"/>
                <a:gd name="T9" fmla="*/ 3243 h 18578"/>
                <a:gd name="T10" fmla="*/ 24312 w 30544"/>
                <a:gd name="T11" fmla="*/ 0 h 18578"/>
                <a:gd name="T12" fmla="*/ 9040 w 30544"/>
                <a:gd name="T13" fmla="*/ 0 h 18578"/>
                <a:gd name="T14" fmla="*/ 9040 w 30544"/>
                <a:gd name="T15" fmla="*/ 3243 h 18578"/>
                <a:gd name="T16" fmla="*/ 6232 w 30544"/>
                <a:gd name="T17" fmla="*/ 3243 h 18578"/>
                <a:gd name="T18" fmla="*/ 6232 w 30544"/>
                <a:gd name="T19" fmla="*/ 6192 h 18578"/>
                <a:gd name="T20" fmla="*/ 3110 w 30544"/>
                <a:gd name="T21" fmla="*/ 6192 h 18578"/>
                <a:gd name="T22" fmla="*/ 3110 w 30544"/>
                <a:gd name="T23" fmla="*/ 9141 h 18578"/>
                <a:gd name="T24" fmla="*/ 0 w 30544"/>
                <a:gd name="T25" fmla="*/ 9141 h 18578"/>
                <a:gd name="T26" fmla="*/ 0 w 30544"/>
                <a:gd name="T27" fmla="*/ 18578 h 18578"/>
                <a:gd name="T28" fmla="*/ 30544 w 30544"/>
                <a:gd name="T29" fmla="*/ 18578 h 18578"/>
                <a:gd name="T30" fmla="*/ 0 w 30544"/>
                <a:gd name="T31" fmla="*/ 0 h 18578"/>
                <a:gd name="T32" fmla="*/ 30544 w 30544"/>
                <a:gd name="T33" fmla="*/ 18578 h 18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30544" h="18578">
                  <a:moveTo>
                    <a:pt x="30544" y="18578"/>
                  </a:moveTo>
                  <a:lnTo>
                    <a:pt x="30544" y="9141"/>
                  </a:lnTo>
                  <a:lnTo>
                    <a:pt x="27422" y="9141"/>
                  </a:lnTo>
                  <a:lnTo>
                    <a:pt x="27422" y="3243"/>
                  </a:lnTo>
                  <a:lnTo>
                    <a:pt x="24312" y="3243"/>
                  </a:lnTo>
                  <a:lnTo>
                    <a:pt x="24312" y="0"/>
                  </a:lnTo>
                  <a:lnTo>
                    <a:pt x="9040" y="0"/>
                  </a:lnTo>
                  <a:lnTo>
                    <a:pt x="9040" y="3243"/>
                  </a:lnTo>
                  <a:lnTo>
                    <a:pt x="6232" y="3243"/>
                  </a:lnTo>
                  <a:lnTo>
                    <a:pt x="6232" y="6192"/>
                  </a:lnTo>
                  <a:lnTo>
                    <a:pt x="3110" y="6192"/>
                  </a:lnTo>
                  <a:lnTo>
                    <a:pt x="3110" y="9141"/>
                  </a:lnTo>
                  <a:lnTo>
                    <a:pt x="0" y="9141"/>
                  </a:lnTo>
                  <a:lnTo>
                    <a:pt x="0" y="18578"/>
                  </a:lnTo>
                  <a:lnTo>
                    <a:pt x="30544" y="18578"/>
                  </a:lnTo>
                </a:path>
              </a:pathLst>
            </a:custGeom>
            <a:noFill/>
            <a:ln w="298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13" name="Shape 65513"/>
            <p:cNvSpPr>
              <a:spLocks/>
            </p:cNvSpPr>
            <p:nvPr/>
          </p:nvSpPr>
          <p:spPr bwMode="auto">
            <a:xfrm>
              <a:off x="708000" y="63407"/>
              <a:ext cx="67005" cy="71063"/>
            </a:xfrm>
            <a:custGeom>
              <a:avLst/>
              <a:gdLst>
                <a:gd name="T0" fmla="*/ 0 w 67005"/>
                <a:gd name="T1" fmla="*/ 15624 h 71063"/>
                <a:gd name="T2" fmla="*/ 0 w 67005"/>
                <a:gd name="T3" fmla="*/ 0 h 71063"/>
                <a:gd name="T4" fmla="*/ 67005 w 67005"/>
                <a:gd name="T5" fmla="*/ 0 h 71063"/>
                <a:gd name="T6" fmla="*/ 67005 w 67005"/>
                <a:gd name="T7" fmla="*/ 15624 h 71063"/>
                <a:gd name="T8" fmla="*/ 45816 w 67005"/>
                <a:gd name="T9" fmla="*/ 15624 h 71063"/>
                <a:gd name="T10" fmla="*/ 45816 w 67005"/>
                <a:gd name="T11" fmla="*/ 71063 h 71063"/>
                <a:gd name="T12" fmla="*/ 21504 w 67005"/>
                <a:gd name="T13" fmla="*/ 71063 h 71063"/>
                <a:gd name="T14" fmla="*/ 21504 w 67005"/>
                <a:gd name="T15" fmla="*/ 15624 h 71063"/>
                <a:gd name="T16" fmla="*/ 0 w 67005"/>
                <a:gd name="T17" fmla="*/ 15624 h 71063"/>
                <a:gd name="T18" fmla="*/ 0 w 67005"/>
                <a:gd name="T19" fmla="*/ 0 h 71063"/>
                <a:gd name="T20" fmla="*/ 67005 w 67005"/>
                <a:gd name="T21" fmla="*/ 71063 h 7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67005" h="71063">
                  <a:moveTo>
                    <a:pt x="0" y="15624"/>
                  </a:moveTo>
                  <a:lnTo>
                    <a:pt x="0" y="0"/>
                  </a:lnTo>
                  <a:lnTo>
                    <a:pt x="67005" y="0"/>
                  </a:lnTo>
                  <a:lnTo>
                    <a:pt x="67005" y="15624"/>
                  </a:lnTo>
                  <a:lnTo>
                    <a:pt x="45816" y="15624"/>
                  </a:lnTo>
                  <a:lnTo>
                    <a:pt x="45816" y="71063"/>
                  </a:lnTo>
                  <a:lnTo>
                    <a:pt x="21504" y="71063"/>
                  </a:lnTo>
                  <a:lnTo>
                    <a:pt x="21504" y="15624"/>
                  </a:lnTo>
                  <a:lnTo>
                    <a:pt x="0" y="15624"/>
                  </a:lnTo>
                </a:path>
              </a:pathLst>
            </a:custGeom>
            <a:noFill/>
            <a:ln w="298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04664"/>
            <a:ext cx="8229600" cy="5832648"/>
          </a:xfrm>
        </p:spPr>
        <p:txBody>
          <a:bodyPr/>
          <a:lstStyle/>
          <a:p>
            <a:pPr>
              <a:buNone/>
            </a:pPr>
            <a:r>
              <a:rPr lang="en-US" dirty="0" smtClean="0"/>
              <a:t>MS Access</a:t>
            </a:r>
            <a:r>
              <a:rPr lang="ru-RU" dirty="0" smtClean="0"/>
              <a:t> 2010 позволяет объединять в операторе </a:t>
            </a:r>
            <a:r>
              <a:rPr lang="en-US" baseline="-25000" dirty="0" smtClean="0"/>
              <a:t>SELECT</a:t>
            </a:r>
            <a:r>
              <a:rPr lang="ru-RU" dirty="0" smtClean="0"/>
              <a:t> данные более чем из двух таблиц. Синтаксис в этом случае выглядит так: </a:t>
            </a:r>
          </a:p>
          <a:p>
            <a:pPr>
              <a:buNone/>
            </a:pPr>
            <a:endParaRPr lang="ru-RU" dirty="0" smtClean="0">
              <a:solidFill>
                <a:srgbClr val="FF0000"/>
              </a:solidFill>
            </a:endParaRPr>
          </a:p>
          <a:p>
            <a:pPr>
              <a:buNone/>
            </a:pPr>
            <a:r>
              <a:rPr lang="en-US" dirty="0" smtClean="0">
                <a:solidFill>
                  <a:srgbClr val="FF0000"/>
                </a:solidFill>
              </a:rPr>
              <a:t>FROM</a:t>
            </a:r>
            <a:r>
              <a:rPr lang="ru-RU" dirty="0" smtClean="0">
                <a:solidFill>
                  <a:srgbClr val="FF0000"/>
                </a:solidFill>
              </a:rPr>
              <a:t> (...(</a:t>
            </a:r>
            <a:r>
              <a:rPr lang="ru-RU" i="1" dirty="0" smtClean="0">
                <a:solidFill>
                  <a:srgbClr val="FF0000"/>
                </a:solidFill>
              </a:rPr>
              <a:t>Таблица1</a:t>
            </a:r>
            <a:r>
              <a:rPr lang="ru-RU" dirty="0" smtClean="0">
                <a:solidFill>
                  <a:srgbClr val="FF0000"/>
                </a:solidFill>
              </a:rPr>
              <a:t> </a:t>
            </a:r>
            <a:r>
              <a:rPr lang="en-US" dirty="0" smtClean="0">
                <a:solidFill>
                  <a:srgbClr val="FF0000"/>
                </a:solidFill>
              </a:rPr>
              <a:t>INNER JOIN </a:t>
            </a:r>
            <a:r>
              <a:rPr lang="ru-RU" i="1" dirty="0" smtClean="0">
                <a:solidFill>
                  <a:srgbClr val="FF0000"/>
                </a:solidFill>
              </a:rPr>
              <a:t>Таблица2</a:t>
            </a:r>
            <a:r>
              <a:rPr lang="ru-RU" dirty="0" smtClean="0">
                <a:solidFill>
                  <a:srgbClr val="FF0000"/>
                </a:solidFill>
              </a:rPr>
              <a:t> </a:t>
            </a:r>
            <a:r>
              <a:rPr lang="en-US" dirty="0" smtClean="0">
                <a:solidFill>
                  <a:srgbClr val="FF0000"/>
                </a:solidFill>
              </a:rPr>
              <a:t>ON </a:t>
            </a:r>
            <a:r>
              <a:rPr lang="ru-RU" i="1" dirty="0" smtClean="0">
                <a:solidFill>
                  <a:srgbClr val="FF0000"/>
                </a:solidFill>
              </a:rPr>
              <a:t>Условие1</a:t>
            </a:r>
            <a:r>
              <a:rPr lang="ru-RU" dirty="0" smtClean="0">
                <a:solidFill>
                  <a:srgbClr val="FF0000"/>
                </a:solidFill>
              </a:rPr>
              <a:t>) </a:t>
            </a:r>
            <a:r>
              <a:rPr lang="en-US" dirty="0" smtClean="0">
                <a:solidFill>
                  <a:srgbClr val="FF0000"/>
                </a:solidFill>
              </a:rPr>
              <a:t>INNER JOIN </a:t>
            </a:r>
            <a:endParaRPr lang="ru-RU" dirty="0" smtClean="0">
              <a:solidFill>
                <a:srgbClr val="FF0000"/>
              </a:solidFill>
            </a:endParaRPr>
          </a:p>
          <a:p>
            <a:pPr>
              <a:buNone/>
            </a:pPr>
            <a:r>
              <a:rPr lang="ru-RU" dirty="0" smtClean="0">
                <a:solidFill>
                  <a:srgbClr val="FF0000"/>
                </a:solidFill>
              </a:rPr>
              <a:t>         </a:t>
            </a:r>
            <a:r>
              <a:rPr lang="en-US" dirty="0" smtClean="0">
                <a:solidFill>
                  <a:srgbClr val="FF0000"/>
                </a:solidFill>
              </a:rPr>
              <a:t>(</a:t>
            </a:r>
            <a:r>
              <a:rPr lang="en-US" i="1" dirty="0" smtClean="0">
                <a:solidFill>
                  <a:srgbClr val="FF0000"/>
                </a:solidFill>
              </a:rPr>
              <a:t>Таблица3</a:t>
            </a:r>
            <a:r>
              <a:rPr lang="en-US" dirty="0" smtClean="0">
                <a:solidFill>
                  <a:srgbClr val="FF0000"/>
                </a:solidFill>
              </a:rPr>
              <a:t> ON </a:t>
            </a:r>
            <a:r>
              <a:rPr lang="en-US" i="1" dirty="0" smtClean="0">
                <a:solidFill>
                  <a:srgbClr val="FF0000"/>
                </a:solidFill>
              </a:rPr>
              <a:t>Условие2</a:t>
            </a:r>
            <a:r>
              <a:rPr lang="en-US" dirty="0" smtClean="0">
                <a:solidFill>
                  <a:srgbClr val="FF0000"/>
                </a:solidFill>
              </a:rPr>
              <a:t>) INNER JOIN </a:t>
            </a:r>
            <a:endParaRPr lang="ru-RU" dirty="0" smtClean="0">
              <a:solidFill>
                <a:srgbClr val="FF0000"/>
              </a:solidFill>
            </a:endParaRPr>
          </a:p>
          <a:p>
            <a:pPr>
              <a:buNone/>
            </a:pPr>
            <a:r>
              <a:rPr lang="en-US" dirty="0" smtClean="0">
                <a:solidFill>
                  <a:srgbClr val="FF0000"/>
                </a:solidFill>
              </a:rPr>
              <a:t>         (</a:t>
            </a:r>
            <a:r>
              <a:rPr lang="en-US" i="1" dirty="0" smtClean="0">
                <a:solidFill>
                  <a:srgbClr val="FF0000"/>
                </a:solidFill>
              </a:rPr>
              <a:t>Таблица4</a:t>
            </a:r>
            <a:r>
              <a:rPr lang="en-US" dirty="0" smtClean="0">
                <a:solidFill>
                  <a:srgbClr val="FF0000"/>
                </a:solidFill>
              </a:rPr>
              <a:t> ON </a:t>
            </a:r>
            <a:r>
              <a:rPr lang="en-US" i="1" dirty="0" smtClean="0">
                <a:solidFill>
                  <a:srgbClr val="FF0000"/>
                </a:solidFill>
              </a:rPr>
              <a:t>Условие3</a:t>
            </a:r>
            <a:r>
              <a:rPr lang="en-US" dirty="0" smtClean="0">
                <a:solidFill>
                  <a:srgbClr val="FF0000"/>
                </a:solidFill>
              </a:rPr>
              <a:t>) INNER JOIN ...) </a:t>
            </a:r>
            <a:endParaRPr lang="ru-RU" dirty="0" smtClean="0">
              <a:solidFill>
                <a:srgbClr val="FF0000"/>
              </a:solidFill>
            </a:endParaRPr>
          </a:p>
          <a:p>
            <a:pPr>
              <a:buNone/>
            </a:pP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В языке </a:t>
            </a:r>
            <a:r>
              <a:rPr lang="en-US" dirty="0" smtClean="0"/>
              <a:t>SQL</a:t>
            </a:r>
            <a:r>
              <a:rPr lang="ru-RU" dirty="0" smtClean="0"/>
              <a:t> имеется возможность изменять названия итоговых столбцов и объединять несколько из них в один. Для переименования столбца в запросе применяется строка</a:t>
            </a:r>
            <a:r>
              <a:rPr lang="ru-RU" dirty="0" smtClean="0">
                <a:solidFill>
                  <a:srgbClr val="FF0000"/>
                </a:solidFill>
              </a:rPr>
              <a:t>: </a:t>
            </a:r>
            <a:r>
              <a:rPr lang="en-US" dirty="0" smtClean="0">
                <a:solidFill>
                  <a:srgbClr val="FF0000"/>
                </a:solidFill>
              </a:rPr>
              <a:t>AS</a:t>
            </a:r>
            <a:r>
              <a:rPr lang="ru-RU" dirty="0" smtClean="0">
                <a:solidFill>
                  <a:srgbClr val="FF0000"/>
                </a:solidFill>
              </a:rPr>
              <a:t> &lt;</a:t>
            </a:r>
            <a:r>
              <a:rPr lang="ru-RU" i="1" dirty="0" smtClean="0">
                <a:solidFill>
                  <a:srgbClr val="FF0000"/>
                </a:solidFill>
              </a:rPr>
              <a:t>Псевдоним</a:t>
            </a:r>
            <a:r>
              <a:rPr lang="ru-RU" dirty="0" smtClean="0">
                <a:solidFill>
                  <a:srgbClr val="FF0000"/>
                </a:solidFill>
              </a:rPr>
              <a:t>&gt;, а для объединения полей — символ &amp;. </a:t>
            </a:r>
            <a:endParaRPr lang="ru-RU"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Подчиненные</a:t>
            </a:r>
            <a:r>
              <a:rPr lang="en-US" dirty="0" smtClean="0"/>
              <a:t> </a:t>
            </a:r>
            <a:r>
              <a:rPr lang="en-US" dirty="0" err="1" smtClean="0"/>
              <a:t>запросы</a:t>
            </a:r>
            <a:r>
              <a:rPr lang="en-US" dirty="0" smtClean="0"/>
              <a:t> </a:t>
            </a:r>
            <a:endParaRPr lang="ru-RU" dirty="0"/>
          </a:p>
        </p:txBody>
      </p:sp>
      <p:sp>
        <p:nvSpPr>
          <p:cNvPr id="3" name="Содержимое 2"/>
          <p:cNvSpPr>
            <a:spLocks noGrp="1"/>
          </p:cNvSpPr>
          <p:nvPr>
            <p:ph idx="1"/>
          </p:nvPr>
        </p:nvSpPr>
        <p:spPr/>
        <p:txBody>
          <a:bodyPr/>
          <a:lstStyle/>
          <a:p>
            <a:pPr>
              <a:buNone/>
            </a:pPr>
            <a:r>
              <a:rPr lang="ru-RU" dirty="0" smtClean="0"/>
              <a:t>В состав оператора </a:t>
            </a:r>
            <a:r>
              <a:rPr lang="en-US" dirty="0" smtClean="0"/>
              <a:t>SELECT</a:t>
            </a:r>
            <a:r>
              <a:rPr lang="ru-RU" dirty="0" smtClean="0"/>
              <a:t>, формирующего запрос к базе данных, могут входить подзапросы, результат выполнения которых используется для определения окончательного результата внешнего запроса. Подзапросы могут входить в состав конструкций </a:t>
            </a:r>
            <a:r>
              <a:rPr lang="en-US" baseline="-25000" dirty="0" smtClean="0"/>
              <a:t>WHERE</a:t>
            </a:r>
            <a:r>
              <a:rPr lang="ru-RU" dirty="0" smtClean="0"/>
              <a:t> и </a:t>
            </a:r>
            <a:r>
              <a:rPr lang="en-US" baseline="-25000" dirty="0" smtClean="0"/>
              <a:t>HAVING</a:t>
            </a:r>
            <a:r>
              <a:rPr lang="ru-RU" dirty="0" smtClean="0"/>
              <a:t> внешнего запроса и иметь несколько уровней вложения. </a:t>
            </a:r>
          </a:p>
          <a:p>
            <a:pPr>
              <a:buNone/>
            </a:pP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Воспользуемся этой возможностью языка </a:t>
            </a:r>
            <a:r>
              <a:rPr lang="en-US" dirty="0" smtClean="0"/>
              <a:t>SQL</a:t>
            </a:r>
            <a:r>
              <a:rPr lang="ru-RU" dirty="0" smtClean="0"/>
              <a:t> для поиска квартир в таблице </a:t>
            </a:r>
            <a:r>
              <a:rPr lang="en-US" dirty="0" err="1" smtClean="0"/>
              <a:t>tblFlats</a:t>
            </a:r>
            <a:r>
              <a:rPr lang="ru-RU" dirty="0" smtClean="0"/>
              <a:t>, в которых нет проживающих. </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a:buNone/>
            </a:pPr>
            <a:r>
              <a:rPr lang="en-US" dirty="0" smtClean="0"/>
              <a:t>SELECT</a:t>
            </a:r>
            <a:r>
              <a:rPr lang="ru-RU" dirty="0" smtClean="0"/>
              <a:t> * </a:t>
            </a:r>
          </a:p>
          <a:p>
            <a:pPr>
              <a:buNone/>
            </a:pPr>
            <a:r>
              <a:rPr lang="en-US" dirty="0" smtClean="0"/>
              <a:t>FROM </a:t>
            </a:r>
            <a:r>
              <a:rPr lang="en-US" dirty="0" err="1" smtClean="0"/>
              <a:t>tblFlats</a:t>
            </a:r>
            <a:r>
              <a:rPr lang="en-US" dirty="0" smtClean="0"/>
              <a:t> </a:t>
            </a:r>
            <a:endParaRPr lang="ru-RU" dirty="0" smtClean="0"/>
          </a:p>
          <a:p>
            <a:pPr>
              <a:buNone/>
            </a:pPr>
            <a:r>
              <a:rPr lang="en-US" dirty="0" smtClean="0"/>
              <a:t>WHERE NOT EXISTS </a:t>
            </a:r>
            <a:endParaRPr lang="ru-RU" dirty="0" smtClean="0"/>
          </a:p>
          <a:p>
            <a:pPr>
              <a:buNone/>
            </a:pPr>
            <a:r>
              <a:rPr lang="en-US" dirty="0" smtClean="0"/>
              <a:t>   (SELECT * FROM </a:t>
            </a:r>
            <a:r>
              <a:rPr lang="en-US" dirty="0" err="1" smtClean="0"/>
              <a:t>tblOwners</a:t>
            </a:r>
            <a:r>
              <a:rPr lang="en-US" dirty="0" smtClean="0"/>
              <a:t> </a:t>
            </a:r>
            <a:endParaRPr lang="ru-RU" dirty="0" smtClean="0"/>
          </a:p>
          <a:p>
            <a:pPr>
              <a:buNone/>
            </a:pPr>
            <a:r>
              <a:rPr lang="en-US" dirty="0" smtClean="0"/>
              <a:t>       WHERE Street=</a:t>
            </a:r>
            <a:r>
              <a:rPr lang="en-US" dirty="0" err="1" smtClean="0"/>
              <a:t>tblFlats.Street</a:t>
            </a:r>
            <a:r>
              <a:rPr lang="en-US" dirty="0" smtClean="0"/>
              <a:t> AND </a:t>
            </a:r>
            <a:endParaRPr lang="ru-RU" dirty="0" smtClean="0"/>
          </a:p>
          <a:p>
            <a:pPr>
              <a:buNone/>
            </a:pPr>
            <a:r>
              <a:rPr lang="en-US" dirty="0" smtClean="0"/>
              <a:t>         House=</a:t>
            </a:r>
            <a:r>
              <a:rPr lang="en-US" dirty="0" err="1" smtClean="0"/>
              <a:t>tblFlats.House</a:t>
            </a:r>
            <a:r>
              <a:rPr lang="en-US" dirty="0" smtClean="0"/>
              <a:t> AND </a:t>
            </a:r>
            <a:endParaRPr lang="ru-RU" dirty="0" smtClean="0"/>
          </a:p>
          <a:p>
            <a:pPr>
              <a:buNone/>
            </a:pPr>
            <a:r>
              <a:rPr lang="en-US" dirty="0" smtClean="0"/>
              <a:t>         Flat=</a:t>
            </a:r>
            <a:r>
              <a:rPr lang="en-US" dirty="0" err="1" smtClean="0"/>
              <a:t>tblFlats.Flat</a:t>
            </a:r>
            <a:r>
              <a:rPr lang="en-US" dirty="0" smtClean="0"/>
              <a:t>) </a:t>
            </a:r>
            <a:endParaRPr lang="ru-RU" dirty="0" smtClean="0"/>
          </a:p>
          <a:p>
            <a:pPr>
              <a:buNone/>
            </a:pPr>
            <a:r>
              <a:rPr lang="en-US" dirty="0" smtClean="0"/>
              <a:t>   ORDER BY Street, House, Flat; </a:t>
            </a:r>
            <a:endParaRPr lang="ru-RU" dirty="0" smtClean="0"/>
          </a:p>
          <a:p>
            <a:pPr>
              <a:buNone/>
            </a:pP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В составе запроса появились новые для вас ключевые слова: </a:t>
            </a:r>
            <a:r>
              <a:rPr lang="en-US" dirty="0" smtClean="0">
                <a:solidFill>
                  <a:srgbClr val="FF0000"/>
                </a:solidFill>
              </a:rPr>
              <a:t>NOT EXIST</a:t>
            </a:r>
            <a:r>
              <a:rPr lang="ru-RU" dirty="0" smtClean="0"/>
              <a:t>. Они используются только с подзапросами. Результат их обработки представляет собой логическое </a:t>
            </a:r>
            <a:r>
              <a:rPr lang="en-US" baseline="-25000" dirty="0" smtClean="0">
                <a:solidFill>
                  <a:srgbClr val="FF0000"/>
                </a:solidFill>
              </a:rPr>
              <a:t>True</a:t>
            </a:r>
            <a:r>
              <a:rPr lang="ru-RU" dirty="0" smtClean="0"/>
              <a:t> или </a:t>
            </a:r>
            <a:r>
              <a:rPr lang="en-US" dirty="0" smtClean="0">
                <a:solidFill>
                  <a:srgbClr val="FF0000"/>
                </a:solidFill>
              </a:rPr>
              <a:t>False</a:t>
            </a:r>
            <a:r>
              <a:rPr lang="ru-RU" dirty="0" smtClean="0"/>
              <a:t>. По этим ключевым словам проверяется отсутствие строк в таблице </a:t>
            </a:r>
            <a:r>
              <a:rPr lang="en-US" dirty="0" err="1" smtClean="0"/>
              <a:t>tblOwners</a:t>
            </a:r>
            <a:r>
              <a:rPr lang="ru-RU" dirty="0" smtClean="0"/>
              <a:t>. Для проверки противоположного условия (строки есть) можно применить предикат </a:t>
            </a:r>
            <a:r>
              <a:rPr lang="en-US" baseline="-25000" dirty="0" smtClean="0">
                <a:solidFill>
                  <a:srgbClr val="FF0000"/>
                </a:solidFill>
              </a:rPr>
              <a:t>EXIST</a:t>
            </a:r>
            <a:r>
              <a:rPr lang="ru-RU" dirty="0" smtClean="0">
                <a:solidFill>
                  <a:srgbClr val="FF0000"/>
                </a:solidFill>
              </a:rPr>
              <a:t>.</a:t>
            </a:r>
            <a:r>
              <a:rPr lang="ru-RU" dirty="0" smtClean="0"/>
              <a:t> </a:t>
            </a:r>
          </a:p>
          <a:p>
            <a:pPr>
              <a:buNone/>
            </a:pP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В запрос попало 9 квартир из 18 475 имеющихся в таблице </a:t>
            </a:r>
            <a:r>
              <a:rPr lang="en-US" dirty="0" err="1" smtClean="0"/>
              <a:t>txtFlats</a:t>
            </a:r>
            <a:r>
              <a:rPr lang="ru-RU" dirty="0" smtClean="0"/>
              <a:t>. </a:t>
            </a:r>
          </a:p>
          <a:p>
            <a:pPr>
              <a:buNone/>
            </a:pPr>
            <a:r>
              <a:rPr lang="ru-RU" dirty="0" smtClean="0"/>
              <a:t>Несомненно, это ошибки набора информации. Исправить их сейчас практически невозможно, т. к. в выборке вместо названий улиц содержатся ссылки на них. Модифицируем запрос для придания ему надлежащего вида </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Модификация запроса по пустующим квартирам </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10000"/>
          </a:bodyPr>
          <a:lstStyle/>
          <a:p>
            <a:pPr>
              <a:buNone/>
            </a:pPr>
            <a:r>
              <a:rPr lang="en-US" dirty="0" smtClean="0"/>
              <a:t>SELECT </a:t>
            </a:r>
            <a:r>
              <a:rPr lang="en-US" dirty="0" err="1" smtClean="0"/>
              <a:t>tblStreet.Name</a:t>
            </a:r>
            <a:r>
              <a:rPr lang="en-US" dirty="0" smtClean="0"/>
              <a:t>, </a:t>
            </a:r>
            <a:r>
              <a:rPr lang="en-US" dirty="0" err="1" smtClean="0"/>
              <a:t>tblStreet.Sign</a:t>
            </a:r>
            <a:r>
              <a:rPr lang="en-US" dirty="0" smtClean="0"/>
              <a:t>, </a:t>
            </a:r>
            <a:r>
              <a:rPr lang="en-US" dirty="0" err="1" smtClean="0"/>
              <a:t>tblFlats.House</a:t>
            </a:r>
            <a:r>
              <a:rPr lang="en-US" dirty="0" smtClean="0"/>
              <a:t>,        </a:t>
            </a:r>
            <a:r>
              <a:rPr lang="en-US" dirty="0" err="1" smtClean="0"/>
              <a:t>tblFlats.Flat</a:t>
            </a:r>
            <a:r>
              <a:rPr lang="en-US" dirty="0" smtClean="0"/>
              <a:t>, </a:t>
            </a:r>
            <a:r>
              <a:rPr lang="en-US" dirty="0" err="1" smtClean="0"/>
              <a:t>tblFlats.Rooms</a:t>
            </a:r>
            <a:r>
              <a:rPr lang="en-US" dirty="0" smtClean="0"/>
              <a:t> FROM </a:t>
            </a:r>
            <a:r>
              <a:rPr lang="en-US" dirty="0" err="1" smtClean="0"/>
              <a:t>tblStreet</a:t>
            </a:r>
            <a:r>
              <a:rPr lang="en-US" dirty="0" smtClean="0"/>
              <a:t> INNER JOIN </a:t>
            </a:r>
            <a:r>
              <a:rPr lang="en-US" dirty="0" err="1" smtClean="0"/>
              <a:t>tblFlats</a:t>
            </a:r>
            <a:r>
              <a:rPr lang="en-US" dirty="0" smtClean="0"/>
              <a:t> ON      </a:t>
            </a:r>
            <a:r>
              <a:rPr lang="en-US" dirty="0" err="1" smtClean="0"/>
              <a:t>tblStreet.Street</a:t>
            </a:r>
            <a:r>
              <a:rPr lang="en-US" dirty="0" smtClean="0"/>
              <a:t>=</a:t>
            </a:r>
            <a:r>
              <a:rPr lang="en-US" dirty="0" err="1" smtClean="0"/>
              <a:t>tblFlats.Street</a:t>
            </a:r>
            <a:r>
              <a:rPr lang="en-US" dirty="0" smtClean="0"/>
              <a:t> </a:t>
            </a:r>
            <a:endParaRPr lang="ru-RU" dirty="0" smtClean="0"/>
          </a:p>
          <a:p>
            <a:pPr>
              <a:buNone/>
            </a:pPr>
            <a:endParaRPr lang="ru-RU" dirty="0" smtClean="0"/>
          </a:p>
          <a:p>
            <a:pPr>
              <a:buNone/>
            </a:pPr>
            <a:r>
              <a:rPr lang="en-US" dirty="0" smtClean="0"/>
              <a:t>WHERE NOT EXISTS </a:t>
            </a:r>
            <a:endParaRPr lang="ru-RU" dirty="0" smtClean="0"/>
          </a:p>
          <a:p>
            <a:pPr>
              <a:buNone/>
            </a:pPr>
            <a:r>
              <a:rPr lang="en-US" dirty="0" smtClean="0"/>
              <a:t>     (SELECT * FROM </a:t>
            </a:r>
            <a:r>
              <a:rPr lang="en-US" dirty="0" err="1" smtClean="0"/>
              <a:t>tblOwners</a:t>
            </a:r>
            <a:r>
              <a:rPr lang="en-US" dirty="0" smtClean="0"/>
              <a:t> </a:t>
            </a:r>
            <a:endParaRPr lang="ru-RU" dirty="0" smtClean="0"/>
          </a:p>
          <a:p>
            <a:pPr>
              <a:buNone/>
            </a:pPr>
            <a:r>
              <a:rPr lang="en-US" dirty="0" smtClean="0"/>
              <a:t>               WHERE Street=</a:t>
            </a:r>
            <a:r>
              <a:rPr lang="en-US" dirty="0" err="1" smtClean="0"/>
              <a:t>tblFlats.Street</a:t>
            </a:r>
            <a:r>
              <a:rPr lang="en-US" dirty="0" smtClean="0"/>
              <a:t> AND </a:t>
            </a:r>
            <a:endParaRPr lang="ru-RU" dirty="0" smtClean="0"/>
          </a:p>
          <a:p>
            <a:pPr>
              <a:buNone/>
            </a:pPr>
            <a:r>
              <a:rPr lang="en-US" dirty="0" smtClean="0"/>
              <a:t>                     House=</a:t>
            </a:r>
            <a:r>
              <a:rPr lang="en-US" dirty="0" err="1" smtClean="0"/>
              <a:t>tblFlats.House</a:t>
            </a:r>
            <a:r>
              <a:rPr lang="en-US" dirty="0" smtClean="0"/>
              <a:t> AND </a:t>
            </a:r>
            <a:endParaRPr lang="ru-RU" dirty="0" smtClean="0"/>
          </a:p>
          <a:p>
            <a:pPr>
              <a:buNone/>
            </a:pPr>
            <a:r>
              <a:rPr lang="en-US" dirty="0" smtClean="0"/>
              <a:t>                     Flat=</a:t>
            </a:r>
            <a:r>
              <a:rPr lang="en-US" dirty="0" err="1" smtClean="0"/>
              <a:t>tblFlats.Flat</a:t>
            </a:r>
            <a:r>
              <a:rPr lang="en-US" dirty="0" smtClean="0"/>
              <a:t>) </a:t>
            </a:r>
            <a:endParaRPr lang="ru-RU" dirty="0" smtClean="0"/>
          </a:p>
          <a:p>
            <a:pPr>
              <a:buNone/>
            </a:pPr>
            <a:r>
              <a:rPr lang="en-US" dirty="0" smtClean="0"/>
              <a:t>   ORDER BY Name, House, Flat; </a:t>
            </a:r>
            <a:endParaRPr lang="ru-RU" dirty="0" smtClean="0"/>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10000"/>
          </a:bodyPr>
          <a:lstStyle/>
          <a:p>
            <a:pPr>
              <a:buNone/>
            </a:pPr>
            <a:r>
              <a:rPr lang="ru-RU" dirty="0" smtClean="0"/>
              <a:t>Диалект языка </a:t>
            </a:r>
            <a:r>
              <a:rPr lang="en-US" dirty="0" smtClean="0"/>
              <a:t>SQL</a:t>
            </a:r>
            <a:r>
              <a:rPr lang="ru-RU" dirty="0" smtClean="0"/>
              <a:t> для </a:t>
            </a:r>
            <a:r>
              <a:rPr lang="en-US" dirty="0" smtClean="0"/>
              <a:t>MS Access</a:t>
            </a:r>
            <a:r>
              <a:rPr lang="ru-RU" dirty="0" smtClean="0"/>
              <a:t> относится к непроцедурным языкам. Он не требует указания методов доступа к данным и поддерживает свободный формат записи операторов. У него нет ни переменных, ни меток, ни циклов, ни всего прочего, с чем привык работать нормальный программист. Надо четко представлять себе, что </a:t>
            </a:r>
            <a:r>
              <a:rPr lang="en-US" dirty="0" smtClean="0"/>
              <a:t>SQL</a:t>
            </a:r>
            <a:r>
              <a:rPr lang="ru-RU" dirty="0" smtClean="0"/>
              <a:t> оговаривает способ передачи данных в клиентскую программу, но никак не оговаривает то, как эти данные должны в клиентской программе обрабатываться и представляться пользователю. </a:t>
            </a:r>
          </a:p>
          <a:p>
            <a:pPr>
              <a:buNone/>
            </a:pPr>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8229600" cy="1143000"/>
          </a:xfrm>
        </p:spPr>
        <p:txBody>
          <a:bodyPr>
            <a:noAutofit/>
          </a:bodyPr>
          <a:lstStyle/>
          <a:p>
            <a:r>
              <a:rPr lang="ru-RU" sz="2800" dirty="0" smtClean="0"/>
              <a:t>На слайде приведена выборка квартир, для которых нет соответствующих записей в таблице проживающих. </a:t>
            </a:r>
            <a:br>
              <a:rPr lang="ru-RU" sz="2800" dirty="0" smtClean="0"/>
            </a:br>
            <a:endParaRPr lang="ru-RU" sz="2800" dirty="0"/>
          </a:p>
        </p:txBody>
      </p:sp>
      <p:pic>
        <p:nvPicPr>
          <p:cNvPr id="55298" name="Picture 69213"/>
          <p:cNvPicPr>
            <a:picLocks noChangeAspect="1" noChangeArrowheads="1"/>
          </p:cNvPicPr>
          <p:nvPr/>
        </p:nvPicPr>
        <p:blipFill>
          <a:blip r:embed="rId2" cstate="print"/>
          <a:srcRect/>
          <a:stretch>
            <a:fillRect/>
          </a:stretch>
        </p:blipFill>
        <p:spPr bwMode="auto">
          <a:xfrm>
            <a:off x="1259632" y="1916832"/>
            <a:ext cx="6552728" cy="312300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В запросах такого типа вместо функции </a:t>
            </a:r>
            <a:r>
              <a:rPr lang="en-US" baseline="-25000" dirty="0" smtClean="0"/>
              <a:t>EXIST</a:t>
            </a:r>
            <a:r>
              <a:rPr lang="ru-RU" dirty="0" smtClean="0"/>
              <a:t> или </a:t>
            </a:r>
            <a:r>
              <a:rPr lang="en-US" baseline="-25000" dirty="0" smtClean="0"/>
              <a:t>NOT</a:t>
            </a:r>
            <a:r>
              <a:rPr lang="en-US" dirty="0" smtClean="0"/>
              <a:t> </a:t>
            </a:r>
            <a:r>
              <a:rPr lang="en-US" baseline="-25000" dirty="0" smtClean="0"/>
              <a:t>EXIST</a:t>
            </a:r>
            <a:r>
              <a:rPr lang="ru-RU" dirty="0" smtClean="0"/>
              <a:t> можно использовать стандартную функцию </a:t>
            </a:r>
            <a:r>
              <a:rPr lang="en-US" dirty="0" smtClean="0"/>
              <a:t>Microsoft Access Count</a:t>
            </a:r>
            <a:r>
              <a:rPr lang="ru-RU" dirty="0" smtClean="0"/>
              <a:t>(*). Если в качестве параметра поставить знак *, то она возвратит количество записей в запросе </a:t>
            </a: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Применение </a:t>
            </a:r>
            <a:r>
              <a:rPr lang="en-US" b="1" dirty="0" smtClean="0"/>
              <a:t>Count</a:t>
            </a:r>
            <a:r>
              <a:rPr lang="ru-RU" b="1" dirty="0" smtClean="0"/>
              <a:t>(*) вместо </a:t>
            </a:r>
            <a:r>
              <a:rPr lang="en-US" b="1" dirty="0" smtClean="0"/>
              <a:t>EXIST </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20000"/>
          </a:bodyPr>
          <a:lstStyle/>
          <a:p>
            <a:pPr>
              <a:buNone/>
            </a:pPr>
            <a:r>
              <a:rPr lang="en-US" dirty="0" smtClean="0"/>
              <a:t>SELECT </a:t>
            </a:r>
            <a:r>
              <a:rPr lang="en-US" dirty="0" err="1" smtClean="0"/>
              <a:t>tblStreet</a:t>
            </a:r>
            <a:r>
              <a:rPr lang="ru-RU" dirty="0" smtClean="0"/>
              <a:t>.</a:t>
            </a:r>
            <a:r>
              <a:rPr lang="en-US" dirty="0" smtClean="0"/>
              <a:t>Name</a:t>
            </a:r>
            <a:r>
              <a:rPr lang="ru-RU" dirty="0" smtClean="0"/>
              <a:t>, </a:t>
            </a:r>
            <a:r>
              <a:rPr lang="en-US" dirty="0" err="1" smtClean="0"/>
              <a:t>tblStreet</a:t>
            </a:r>
            <a:r>
              <a:rPr lang="ru-RU" dirty="0" smtClean="0"/>
              <a:t>.</a:t>
            </a:r>
            <a:r>
              <a:rPr lang="en-US" dirty="0" smtClean="0"/>
              <a:t>Sign</a:t>
            </a:r>
            <a:r>
              <a:rPr lang="ru-RU" dirty="0" smtClean="0"/>
              <a:t>, </a:t>
            </a:r>
            <a:r>
              <a:rPr lang="en-US" dirty="0" err="1" smtClean="0"/>
              <a:t>tblFlats</a:t>
            </a:r>
            <a:r>
              <a:rPr lang="ru-RU" dirty="0" smtClean="0"/>
              <a:t>.</a:t>
            </a:r>
            <a:r>
              <a:rPr lang="en-US" dirty="0" smtClean="0"/>
              <a:t>House</a:t>
            </a:r>
            <a:r>
              <a:rPr lang="ru-RU" dirty="0" smtClean="0"/>
              <a:t>,        </a:t>
            </a:r>
            <a:r>
              <a:rPr lang="en-US" dirty="0" err="1" smtClean="0"/>
              <a:t>tblFlats</a:t>
            </a:r>
            <a:r>
              <a:rPr lang="ru-RU" dirty="0" smtClean="0"/>
              <a:t>.</a:t>
            </a:r>
            <a:r>
              <a:rPr lang="en-US" dirty="0" smtClean="0"/>
              <a:t>Flat</a:t>
            </a:r>
            <a:r>
              <a:rPr lang="ru-RU" dirty="0" smtClean="0"/>
              <a:t>, </a:t>
            </a:r>
            <a:r>
              <a:rPr lang="en-US" dirty="0" err="1" smtClean="0"/>
              <a:t>tblFlats</a:t>
            </a:r>
            <a:r>
              <a:rPr lang="ru-RU" dirty="0" smtClean="0"/>
              <a:t>.</a:t>
            </a:r>
            <a:r>
              <a:rPr lang="en-US" dirty="0" smtClean="0"/>
              <a:t>Rooms FROM </a:t>
            </a:r>
            <a:r>
              <a:rPr lang="en-US" dirty="0" err="1" smtClean="0"/>
              <a:t>tblStreet</a:t>
            </a:r>
            <a:r>
              <a:rPr lang="en-US" dirty="0" smtClean="0"/>
              <a:t> INNER JOIN </a:t>
            </a:r>
            <a:r>
              <a:rPr lang="en-US" dirty="0" err="1" smtClean="0"/>
              <a:t>tblFlats</a:t>
            </a:r>
            <a:r>
              <a:rPr lang="en-US" dirty="0" smtClean="0"/>
              <a:t> ON</a:t>
            </a:r>
            <a:r>
              <a:rPr lang="ru-RU" dirty="0" smtClean="0"/>
              <a:t>      </a:t>
            </a:r>
            <a:r>
              <a:rPr lang="en-US" dirty="0" err="1" smtClean="0"/>
              <a:t>tblStreet</a:t>
            </a:r>
            <a:r>
              <a:rPr lang="ru-RU" dirty="0" smtClean="0"/>
              <a:t>.</a:t>
            </a:r>
            <a:r>
              <a:rPr lang="en-US" dirty="0" smtClean="0"/>
              <a:t>Street</a:t>
            </a:r>
            <a:r>
              <a:rPr lang="ru-RU" dirty="0" smtClean="0"/>
              <a:t>=</a:t>
            </a:r>
            <a:r>
              <a:rPr lang="en-US" dirty="0" err="1" smtClean="0"/>
              <a:t>tblFlats</a:t>
            </a:r>
            <a:r>
              <a:rPr lang="ru-RU" dirty="0" smtClean="0"/>
              <a:t>.</a:t>
            </a:r>
            <a:r>
              <a:rPr lang="en-US" dirty="0" smtClean="0"/>
              <a:t>Street </a:t>
            </a:r>
            <a:endParaRPr lang="ru-RU" dirty="0" smtClean="0"/>
          </a:p>
          <a:p>
            <a:pPr>
              <a:buNone/>
            </a:pPr>
            <a:r>
              <a:rPr lang="en-US" dirty="0" smtClean="0"/>
              <a:t>WHERE 1&gt; </a:t>
            </a:r>
            <a:endParaRPr lang="ru-RU" dirty="0" smtClean="0"/>
          </a:p>
          <a:p>
            <a:pPr>
              <a:buNone/>
            </a:pPr>
            <a:r>
              <a:rPr lang="en-US" dirty="0" smtClean="0"/>
              <a:t>     (SELECT Count(*) FROM </a:t>
            </a:r>
            <a:r>
              <a:rPr lang="en-US" dirty="0" err="1" smtClean="0"/>
              <a:t>tblOwners</a:t>
            </a:r>
            <a:r>
              <a:rPr lang="en-US" dirty="0" smtClean="0"/>
              <a:t> </a:t>
            </a:r>
            <a:endParaRPr lang="ru-RU" dirty="0" smtClean="0"/>
          </a:p>
          <a:p>
            <a:pPr>
              <a:buNone/>
            </a:pPr>
            <a:r>
              <a:rPr lang="en-US" dirty="0" smtClean="0"/>
              <a:t>             WHERE Street=</a:t>
            </a:r>
            <a:r>
              <a:rPr lang="en-US" dirty="0" err="1" smtClean="0"/>
              <a:t>tblFlats.Street</a:t>
            </a:r>
            <a:r>
              <a:rPr lang="en-US" dirty="0" smtClean="0"/>
              <a:t> AND </a:t>
            </a:r>
            <a:endParaRPr lang="ru-RU" dirty="0" smtClean="0"/>
          </a:p>
          <a:p>
            <a:pPr>
              <a:buNone/>
            </a:pPr>
            <a:r>
              <a:rPr lang="en-US" dirty="0" smtClean="0"/>
              <a:t>                   House=</a:t>
            </a:r>
            <a:r>
              <a:rPr lang="en-US" dirty="0" err="1" smtClean="0"/>
              <a:t>tblFlats.House</a:t>
            </a:r>
            <a:r>
              <a:rPr lang="en-US" dirty="0" smtClean="0"/>
              <a:t> AND </a:t>
            </a:r>
            <a:endParaRPr lang="ru-RU" dirty="0" smtClean="0"/>
          </a:p>
          <a:p>
            <a:pPr>
              <a:buNone/>
            </a:pPr>
            <a:r>
              <a:rPr lang="en-US" dirty="0" smtClean="0"/>
              <a:t>                   Flat=</a:t>
            </a:r>
            <a:r>
              <a:rPr lang="en-US" dirty="0" err="1" smtClean="0"/>
              <a:t>tblFlats.Flat</a:t>
            </a:r>
            <a:r>
              <a:rPr lang="en-US" dirty="0" smtClean="0"/>
              <a:t>)    ORDER BY Name, House, Flat; </a:t>
            </a:r>
            <a:endParaRPr lang="ru-RU" dirty="0" smtClean="0"/>
          </a:p>
          <a:p>
            <a:pPr>
              <a:buNone/>
            </a:pPr>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Время выполнения запроса с применением функции </a:t>
            </a:r>
            <a:r>
              <a:rPr lang="en-US" dirty="0" smtClean="0"/>
              <a:t>Count</a:t>
            </a:r>
            <a:r>
              <a:rPr lang="ru-RU" dirty="0" smtClean="0"/>
              <a:t>(*) несколько больше, чем с использованием ключевого слова </a:t>
            </a:r>
            <a:r>
              <a:rPr lang="en-US" dirty="0" smtClean="0"/>
              <a:t>EXIST</a:t>
            </a:r>
            <a:r>
              <a:rPr lang="ru-RU" dirty="0" smtClean="0"/>
              <a:t>. </a:t>
            </a:r>
          </a:p>
          <a:p>
            <a:pPr>
              <a:buNone/>
            </a:pPr>
            <a:endParaRPr lang="ru-RU" dirty="0"/>
          </a:p>
        </p:txBody>
      </p:sp>
      <p:sp>
        <p:nvSpPr>
          <p:cNvPr id="56358"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56321" name="Group 928984"/>
          <p:cNvGrpSpPr>
            <a:grpSpLocks/>
          </p:cNvGrpSpPr>
          <p:nvPr/>
        </p:nvGrpSpPr>
        <p:grpSpPr bwMode="auto">
          <a:xfrm>
            <a:off x="179512" y="188640"/>
            <a:ext cx="2016224" cy="432048"/>
            <a:chOff x="0" y="0"/>
            <a:chExt cx="1641049" cy="188966"/>
          </a:xfrm>
        </p:grpSpPr>
        <p:sp>
          <p:nvSpPr>
            <p:cNvPr id="70350" name="Shape 70350"/>
            <p:cNvSpPr>
              <a:spLocks/>
            </p:cNvSpPr>
            <p:nvPr/>
          </p:nvSpPr>
          <p:spPr bwMode="auto">
            <a:xfrm>
              <a:off x="24380" y="20818"/>
              <a:ext cx="1616605" cy="163257"/>
            </a:xfrm>
            <a:custGeom>
              <a:avLst/>
              <a:gdLst>
                <a:gd name="T0" fmla="*/ 51573 w 1616605"/>
                <a:gd name="T1" fmla="*/ 0 h 163257"/>
                <a:gd name="T2" fmla="*/ 64076 w 1616605"/>
                <a:gd name="T3" fmla="*/ 0 h 163257"/>
                <a:gd name="T4" fmla="*/ 1561546 w 1616605"/>
                <a:gd name="T5" fmla="*/ 0 h 163257"/>
                <a:gd name="T6" fmla="*/ 1573795 w 1616605"/>
                <a:gd name="T7" fmla="*/ 5733 h 163257"/>
                <a:gd name="T8" fmla="*/ 1585918 w 1616605"/>
                <a:gd name="T9" fmla="*/ 11774 h 163257"/>
                <a:gd name="T10" fmla="*/ 1595263 w 1616605"/>
                <a:gd name="T11" fmla="*/ 23536 h 163257"/>
                <a:gd name="T12" fmla="*/ 1604355 w 1616605"/>
                <a:gd name="T13" fmla="*/ 35606 h 163257"/>
                <a:gd name="T14" fmla="*/ 1610291 w 1616605"/>
                <a:gd name="T15" fmla="*/ 47379 h 163257"/>
                <a:gd name="T16" fmla="*/ 1613448 w 1616605"/>
                <a:gd name="T17" fmla="*/ 65182 h 163257"/>
                <a:gd name="T18" fmla="*/ 1616605 w 1616605"/>
                <a:gd name="T19" fmla="*/ 79969 h 163257"/>
                <a:gd name="T20" fmla="*/ 1613448 w 1616605"/>
                <a:gd name="T21" fmla="*/ 97773 h 163257"/>
                <a:gd name="T22" fmla="*/ 1610291 w 1616605"/>
                <a:gd name="T23" fmla="*/ 112559 h 163257"/>
                <a:gd name="T24" fmla="*/ 1604355 w 1616605"/>
                <a:gd name="T25" fmla="*/ 124630 h 163257"/>
                <a:gd name="T26" fmla="*/ 1595263 w 1616605"/>
                <a:gd name="T27" fmla="*/ 136399 h 163257"/>
                <a:gd name="T28" fmla="*/ 1585918 w 1616605"/>
                <a:gd name="T29" fmla="*/ 148168 h 163257"/>
                <a:gd name="T30" fmla="*/ 1573795 w 1616605"/>
                <a:gd name="T31" fmla="*/ 154203 h 163257"/>
                <a:gd name="T32" fmla="*/ 1561546 w 1616605"/>
                <a:gd name="T33" fmla="*/ 160239 h 163257"/>
                <a:gd name="T34" fmla="*/ 1549422 w 1616605"/>
                <a:gd name="T35" fmla="*/ 163257 h 163257"/>
                <a:gd name="T36" fmla="*/ 64076 w 1616605"/>
                <a:gd name="T37" fmla="*/ 163257 h 163257"/>
                <a:gd name="T38" fmla="*/ 51573 w 1616605"/>
                <a:gd name="T39" fmla="*/ 160239 h 163257"/>
                <a:gd name="T40" fmla="*/ 39383 w 1616605"/>
                <a:gd name="T41" fmla="*/ 154203 h 163257"/>
                <a:gd name="T42" fmla="*/ 27193 w 1616605"/>
                <a:gd name="T43" fmla="*/ 148168 h 163257"/>
                <a:gd name="T44" fmla="*/ 18129 w 1616605"/>
                <a:gd name="T45" fmla="*/ 136399 h 163257"/>
                <a:gd name="T46" fmla="*/ 9065 w 1616605"/>
                <a:gd name="T47" fmla="*/ 124630 h 163257"/>
                <a:gd name="T48" fmla="*/ 2814 w 1616605"/>
                <a:gd name="T49" fmla="*/ 112559 h 163257"/>
                <a:gd name="T50" fmla="*/ 0 w 1616605"/>
                <a:gd name="T51" fmla="*/ 97773 h 163257"/>
                <a:gd name="T52" fmla="*/ 0 w 1616605"/>
                <a:gd name="T53" fmla="*/ 65182 h 163257"/>
                <a:gd name="T54" fmla="*/ 2814 w 1616605"/>
                <a:gd name="T55" fmla="*/ 47379 h 163257"/>
                <a:gd name="T56" fmla="*/ 9065 w 1616605"/>
                <a:gd name="T57" fmla="*/ 35606 h 163257"/>
                <a:gd name="T58" fmla="*/ 18129 w 1616605"/>
                <a:gd name="T59" fmla="*/ 23536 h 163257"/>
                <a:gd name="T60" fmla="*/ 27193 w 1616605"/>
                <a:gd name="T61" fmla="*/ 11774 h 163257"/>
                <a:gd name="T62" fmla="*/ 39383 w 1616605"/>
                <a:gd name="T63" fmla="*/ 5733 h 163257"/>
                <a:gd name="T64" fmla="*/ 51573 w 1616605"/>
                <a:gd name="T65" fmla="*/ 0 h 163257"/>
                <a:gd name="T66" fmla="*/ 0 w 1616605"/>
                <a:gd name="T67" fmla="*/ 0 h 163257"/>
                <a:gd name="T68" fmla="*/ 1616605 w 1616605"/>
                <a:gd name="T69" fmla="*/ 163257 h 163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1616605" h="163257">
                  <a:moveTo>
                    <a:pt x="51573" y="0"/>
                  </a:moveTo>
                  <a:lnTo>
                    <a:pt x="64076" y="0"/>
                  </a:lnTo>
                  <a:lnTo>
                    <a:pt x="1561546" y="0"/>
                  </a:lnTo>
                  <a:lnTo>
                    <a:pt x="1573795" y="5733"/>
                  </a:lnTo>
                  <a:lnTo>
                    <a:pt x="1585918" y="11774"/>
                  </a:lnTo>
                  <a:lnTo>
                    <a:pt x="1595263" y="23536"/>
                  </a:lnTo>
                  <a:lnTo>
                    <a:pt x="1604355" y="35606"/>
                  </a:lnTo>
                  <a:lnTo>
                    <a:pt x="1610291" y="47379"/>
                  </a:lnTo>
                  <a:lnTo>
                    <a:pt x="1613448" y="65182"/>
                  </a:lnTo>
                  <a:lnTo>
                    <a:pt x="1616605" y="79969"/>
                  </a:lnTo>
                  <a:lnTo>
                    <a:pt x="1613448" y="97773"/>
                  </a:lnTo>
                  <a:lnTo>
                    <a:pt x="1610291" y="112559"/>
                  </a:lnTo>
                  <a:lnTo>
                    <a:pt x="1604355" y="124630"/>
                  </a:lnTo>
                  <a:lnTo>
                    <a:pt x="1595263" y="136399"/>
                  </a:lnTo>
                  <a:lnTo>
                    <a:pt x="1585918" y="148168"/>
                  </a:lnTo>
                  <a:lnTo>
                    <a:pt x="1573795" y="154203"/>
                  </a:lnTo>
                  <a:lnTo>
                    <a:pt x="1561546" y="160239"/>
                  </a:lnTo>
                  <a:lnTo>
                    <a:pt x="1549422" y="163257"/>
                  </a:lnTo>
                  <a:lnTo>
                    <a:pt x="64076" y="163257"/>
                  </a:lnTo>
                  <a:lnTo>
                    <a:pt x="51573" y="160239"/>
                  </a:lnTo>
                  <a:lnTo>
                    <a:pt x="39383" y="154203"/>
                  </a:lnTo>
                  <a:lnTo>
                    <a:pt x="27193" y="148168"/>
                  </a:lnTo>
                  <a:lnTo>
                    <a:pt x="18129" y="136399"/>
                  </a:lnTo>
                  <a:lnTo>
                    <a:pt x="9065" y="124630"/>
                  </a:lnTo>
                  <a:lnTo>
                    <a:pt x="2814" y="112559"/>
                  </a:lnTo>
                  <a:lnTo>
                    <a:pt x="0" y="97773"/>
                  </a:lnTo>
                  <a:lnTo>
                    <a:pt x="0" y="65182"/>
                  </a:lnTo>
                  <a:lnTo>
                    <a:pt x="2814" y="47379"/>
                  </a:lnTo>
                  <a:lnTo>
                    <a:pt x="9065" y="35606"/>
                  </a:lnTo>
                  <a:lnTo>
                    <a:pt x="18129" y="23536"/>
                  </a:lnTo>
                  <a:lnTo>
                    <a:pt x="27193" y="11774"/>
                  </a:lnTo>
                  <a:lnTo>
                    <a:pt x="39383" y="5733"/>
                  </a:lnTo>
                  <a:lnTo>
                    <a:pt x="51573"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0351" name="Shape 70351"/>
            <p:cNvSpPr>
              <a:spLocks/>
            </p:cNvSpPr>
            <p:nvPr/>
          </p:nvSpPr>
          <p:spPr bwMode="auto">
            <a:xfrm>
              <a:off x="1580064" y="133478"/>
              <a:ext cx="60985" cy="55489"/>
            </a:xfrm>
            <a:custGeom>
              <a:avLst/>
              <a:gdLst>
                <a:gd name="T0" fmla="*/ 0 w 60985"/>
                <a:gd name="T1" fmla="*/ 55489 h 55489"/>
                <a:gd name="T2" fmla="*/ 11166 w 60985"/>
                <a:gd name="T3" fmla="*/ 52709 h 55489"/>
                <a:gd name="T4" fmla="*/ 23415 w 60985"/>
                <a:gd name="T5" fmla="*/ 46674 h 55489"/>
                <a:gd name="T6" fmla="*/ 35538 w 60985"/>
                <a:gd name="T7" fmla="*/ 40639 h 55489"/>
                <a:gd name="T8" fmla="*/ 45009 w 60985"/>
                <a:gd name="T9" fmla="*/ 28870 h 55489"/>
                <a:gd name="T10" fmla="*/ 53976 w 60985"/>
                <a:gd name="T11" fmla="*/ 17101 h 55489"/>
                <a:gd name="T12" fmla="*/ 59911 w 60985"/>
                <a:gd name="T13" fmla="*/ 5031 h 55489"/>
                <a:gd name="T14" fmla="*/ 60985 w 60985"/>
                <a:gd name="T15" fmla="*/ 0 h 55489"/>
                <a:gd name="T16" fmla="*/ 0 w 60985"/>
                <a:gd name="T17" fmla="*/ 0 h 55489"/>
                <a:gd name="T18" fmla="*/ 60985 w 60985"/>
                <a:gd name="T19" fmla="*/ 55489 h 55489"/>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60985" h="55489">
                  <a:moveTo>
                    <a:pt x="0" y="55489"/>
                  </a:moveTo>
                  <a:lnTo>
                    <a:pt x="11166" y="52709"/>
                  </a:lnTo>
                  <a:lnTo>
                    <a:pt x="23415" y="46674"/>
                  </a:lnTo>
                  <a:lnTo>
                    <a:pt x="35538" y="40639"/>
                  </a:lnTo>
                  <a:lnTo>
                    <a:pt x="45009" y="28870"/>
                  </a:lnTo>
                  <a:lnTo>
                    <a:pt x="53976" y="17101"/>
                  </a:lnTo>
                  <a:lnTo>
                    <a:pt x="59911" y="5031"/>
                  </a:lnTo>
                  <a:lnTo>
                    <a:pt x="60985" y="0"/>
                  </a:lnTo>
                </a:path>
              </a:pathLst>
            </a:custGeom>
            <a:noFill/>
            <a:ln w="305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52" name="Shape 70352"/>
            <p:cNvSpPr>
              <a:spLocks/>
            </p:cNvSpPr>
            <p:nvPr/>
          </p:nvSpPr>
          <p:spPr bwMode="auto">
            <a:xfrm>
              <a:off x="29694" y="25945"/>
              <a:ext cx="1611355" cy="163021"/>
            </a:xfrm>
            <a:custGeom>
              <a:avLst/>
              <a:gdLst>
                <a:gd name="T0" fmla="*/ 63087 w 1611355"/>
                <a:gd name="T1" fmla="*/ 163021 h 163021"/>
                <a:gd name="T2" fmla="*/ 51573 w 1611355"/>
                <a:gd name="T3" fmla="*/ 160242 h 163021"/>
                <a:gd name="T4" fmla="*/ 39383 w 1611355"/>
                <a:gd name="T5" fmla="*/ 154206 h 163021"/>
                <a:gd name="T6" fmla="*/ 27193 w 1611355"/>
                <a:gd name="T7" fmla="*/ 148172 h 163021"/>
                <a:gd name="T8" fmla="*/ 18128 w 1611355"/>
                <a:gd name="T9" fmla="*/ 136403 h 163021"/>
                <a:gd name="T10" fmla="*/ 9065 w 1611355"/>
                <a:gd name="T11" fmla="*/ 124634 h 163021"/>
                <a:gd name="T12" fmla="*/ 2812 w 1611355"/>
                <a:gd name="T13" fmla="*/ 112563 h 163021"/>
                <a:gd name="T14" fmla="*/ 0 w 1611355"/>
                <a:gd name="T15" fmla="*/ 97776 h 163021"/>
                <a:gd name="T16" fmla="*/ 0 w 1611355"/>
                <a:gd name="T17" fmla="*/ 65186 h 163021"/>
                <a:gd name="T18" fmla="*/ 2812 w 1611355"/>
                <a:gd name="T19" fmla="*/ 47381 h 163021"/>
                <a:gd name="T20" fmla="*/ 9065 w 1611355"/>
                <a:gd name="T21" fmla="*/ 35606 h 163021"/>
                <a:gd name="T22" fmla="*/ 18128 w 1611355"/>
                <a:gd name="T23" fmla="*/ 23536 h 163021"/>
                <a:gd name="T24" fmla="*/ 27193 w 1611355"/>
                <a:gd name="T25" fmla="*/ 11774 h 163021"/>
                <a:gd name="T26" fmla="*/ 39383 w 1611355"/>
                <a:gd name="T27" fmla="*/ 5733 h 163021"/>
                <a:gd name="T28" fmla="*/ 51573 w 1611355"/>
                <a:gd name="T29" fmla="*/ 0 h 163021"/>
                <a:gd name="T30" fmla="*/ 64075 w 1611355"/>
                <a:gd name="T31" fmla="*/ 0 h 163021"/>
                <a:gd name="T32" fmla="*/ 1561535 w 1611355"/>
                <a:gd name="T33" fmla="*/ 0 h 163021"/>
                <a:gd name="T34" fmla="*/ 1573785 w 1611355"/>
                <a:gd name="T35" fmla="*/ 5733 h 163021"/>
                <a:gd name="T36" fmla="*/ 1585908 w 1611355"/>
                <a:gd name="T37" fmla="*/ 11774 h 163021"/>
                <a:gd name="T38" fmla="*/ 1595379 w 1611355"/>
                <a:gd name="T39" fmla="*/ 23536 h 163021"/>
                <a:gd name="T40" fmla="*/ 1604345 w 1611355"/>
                <a:gd name="T41" fmla="*/ 35606 h 163021"/>
                <a:gd name="T42" fmla="*/ 1610281 w 1611355"/>
                <a:gd name="T43" fmla="*/ 47381 h 163021"/>
                <a:gd name="T44" fmla="*/ 1611355 w 1611355"/>
                <a:gd name="T45" fmla="*/ 53438 h 163021"/>
                <a:gd name="T46" fmla="*/ 0 w 1611355"/>
                <a:gd name="T47" fmla="*/ 0 h 163021"/>
                <a:gd name="T48" fmla="*/ 1611355 w 1611355"/>
                <a:gd name="T49" fmla="*/ 163021 h 16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1611355" h="163021">
                  <a:moveTo>
                    <a:pt x="63087" y="163021"/>
                  </a:moveTo>
                  <a:lnTo>
                    <a:pt x="51573" y="160242"/>
                  </a:lnTo>
                  <a:lnTo>
                    <a:pt x="39383" y="154206"/>
                  </a:lnTo>
                  <a:lnTo>
                    <a:pt x="27193" y="148172"/>
                  </a:lnTo>
                  <a:lnTo>
                    <a:pt x="18128" y="136403"/>
                  </a:lnTo>
                  <a:lnTo>
                    <a:pt x="9065" y="124634"/>
                  </a:lnTo>
                  <a:lnTo>
                    <a:pt x="2812" y="112563"/>
                  </a:lnTo>
                  <a:lnTo>
                    <a:pt x="0" y="97776"/>
                  </a:lnTo>
                  <a:lnTo>
                    <a:pt x="0" y="65186"/>
                  </a:lnTo>
                  <a:lnTo>
                    <a:pt x="2812" y="47381"/>
                  </a:lnTo>
                  <a:lnTo>
                    <a:pt x="9065" y="35606"/>
                  </a:lnTo>
                  <a:lnTo>
                    <a:pt x="18128" y="23536"/>
                  </a:lnTo>
                  <a:lnTo>
                    <a:pt x="27193" y="11774"/>
                  </a:lnTo>
                  <a:lnTo>
                    <a:pt x="39383" y="5733"/>
                  </a:lnTo>
                  <a:lnTo>
                    <a:pt x="51573" y="0"/>
                  </a:lnTo>
                  <a:lnTo>
                    <a:pt x="64075" y="0"/>
                  </a:lnTo>
                  <a:lnTo>
                    <a:pt x="1561535" y="0"/>
                  </a:lnTo>
                  <a:lnTo>
                    <a:pt x="1573785" y="5733"/>
                  </a:lnTo>
                  <a:lnTo>
                    <a:pt x="1585908" y="11774"/>
                  </a:lnTo>
                  <a:lnTo>
                    <a:pt x="1595379" y="23536"/>
                  </a:lnTo>
                  <a:lnTo>
                    <a:pt x="1604345" y="35606"/>
                  </a:lnTo>
                  <a:lnTo>
                    <a:pt x="1610281" y="47381"/>
                  </a:lnTo>
                  <a:lnTo>
                    <a:pt x="1611355" y="53438"/>
                  </a:lnTo>
                </a:path>
              </a:pathLst>
            </a:custGeom>
            <a:noFill/>
            <a:ln w="305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53" name="Shape 70353"/>
            <p:cNvSpPr>
              <a:spLocks/>
            </p:cNvSpPr>
            <p:nvPr/>
          </p:nvSpPr>
          <p:spPr bwMode="auto">
            <a:xfrm>
              <a:off x="0" y="0"/>
              <a:ext cx="1616612" cy="163252"/>
            </a:xfrm>
            <a:custGeom>
              <a:avLst/>
              <a:gdLst>
                <a:gd name="T0" fmla="*/ 66888 w 1616612"/>
                <a:gd name="T1" fmla="*/ 0 h 163252"/>
                <a:gd name="T2" fmla="*/ 1552461 w 1616612"/>
                <a:gd name="T3" fmla="*/ 0 h 163252"/>
                <a:gd name="T4" fmla="*/ 1564710 w 1616612"/>
                <a:gd name="T5" fmla="*/ 3015 h 163252"/>
                <a:gd name="T6" fmla="*/ 1576833 w 1616612"/>
                <a:gd name="T7" fmla="*/ 8747 h 163252"/>
                <a:gd name="T8" fmla="*/ 1589083 w 1616612"/>
                <a:gd name="T9" fmla="*/ 14789 h 163252"/>
                <a:gd name="T10" fmla="*/ 1598175 w 1616612"/>
                <a:gd name="T11" fmla="*/ 23536 h 163252"/>
                <a:gd name="T12" fmla="*/ 1604363 w 1616612"/>
                <a:gd name="T13" fmla="*/ 35606 h 163252"/>
                <a:gd name="T14" fmla="*/ 1610298 w 1616612"/>
                <a:gd name="T15" fmla="*/ 50395 h 163252"/>
                <a:gd name="T16" fmla="*/ 1616612 w 1616612"/>
                <a:gd name="T17" fmla="*/ 65183 h 163252"/>
                <a:gd name="T18" fmla="*/ 1616612 w 1616612"/>
                <a:gd name="T19" fmla="*/ 97769 h 163252"/>
                <a:gd name="T20" fmla="*/ 1610298 w 1616612"/>
                <a:gd name="T21" fmla="*/ 112857 h 163252"/>
                <a:gd name="T22" fmla="*/ 1604363 w 1616612"/>
                <a:gd name="T23" fmla="*/ 127643 h 163252"/>
                <a:gd name="T24" fmla="*/ 1598175 w 1616612"/>
                <a:gd name="T25" fmla="*/ 139412 h 163252"/>
                <a:gd name="T26" fmla="*/ 1589083 w 1616612"/>
                <a:gd name="T27" fmla="*/ 151181 h 163252"/>
                <a:gd name="T28" fmla="*/ 1576833 w 1616612"/>
                <a:gd name="T29" fmla="*/ 157217 h 163252"/>
                <a:gd name="T30" fmla="*/ 1564710 w 1616612"/>
                <a:gd name="T31" fmla="*/ 163252 h 163252"/>
                <a:gd name="T32" fmla="*/ 54699 w 1616612"/>
                <a:gd name="T33" fmla="*/ 163252 h 163252"/>
                <a:gd name="T34" fmla="*/ 39384 w 1616612"/>
                <a:gd name="T35" fmla="*/ 157217 h 163252"/>
                <a:gd name="T36" fmla="*/ 30319 w 1616612"/>
                <a:gd name="T37" fmla="*/ 151181 h 163252"/>
                <a:gd name="T38" fmla="*/ 21254 w 1616612"/>
                <a:gd name="T39" fmla="*/ 139412 h 163252"/>
                <a:gd name="T40" fmla="*/ 12190 w 1616612"/>
                <a:gd name="T41" fmla="*/ 127643 h 163252"/>
                <a:gd name="T42" fmla="*/ 5939 w 1616612"/>
                <a:gd name="T43" fmla="*/ 112857 h 163252"/>
                <a:gd name="T44" fmla="*/ 2813 w 1616612"/>
                <a:gd name="T45" fmla="*/ 97769 h 163252"/>
                <a:gd name="T46" fmla="*/ 0 w 1616612"/>
                <a:gd name="T47" fmla="*/ 82983 h 163252"/>
                <a:gd name="T48" fmla="*/ 2813 w 1616612"/>
                <a:gd name="T49" fmla="*/ 65183 h 163252"/>
                <a:gd name="T50" fmla="*/ 5939 w 1616612"/>
                <a:gd name="T51" fmla="*/ 50395 h 163252"/>
                <a:gd name="T52" fmla="*/ 12190 w 1616612"/>
                <a:gd name="T53" fmla="*/ 35606 h 163252"/>
                <a:gd name="T54" fmla="*/ 21254 w 1616612"/>
                <a:gd name="T55" fmla="*/ 23536 h 163252"/>
                <a:gd name="T56" fmla="*/ 30319 w 1616612"/>
                <a:gd name="T57" fmla="*/ 14789 h 163252"/>
                <a:gd name="T58" fmla="*/ 39384 w 1616612"/>
                <a:gd name="T59" fmla="*/ 8747 h 163252"/>
                <a:gd name="T60" fmla="*/ 54699 w 1616612"/>
                <a:gd name="T61" fmla="*/ 3015 h 163252"/>
                <a:gd name="T62" fmla="*/ 66888 w 1616612"/>
                <a:gd name="T63" fmla="*/ 0 h 163252"/>
                <a:gd name="T64" fmla="*/ 0 w 1616612"/>
                <a:gd name="T65" fmla="*/ 0 h 163252"/>
                <a:gd name="T66" fmla="*/ 1616612 w 1616612"/>
                <a:gd name="T67" fmla="*/ 163252 h 163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616612" h="163252">
                  <a:moveTo>
                    <a:pt x="66888" y="0"/>
                  </a:moveTo>
                  <a:lnTo>
                    <a:pt x="1552461" y="0"/>
                  </a:lnTo>
                  <a:lnTo>
                    <a:pt x="1564710" y="3015"/>
                  </a:lnTo>
                  <a:lnTo>
                    <a:pt x="1576833" y="8747"/>
                  </a:lnTo>
                  <a:lnTo>
                    <a:pt x="1589083" y="14789"/>
                  </a:lnTo>
                  <a:lnTo>
                    <a:pt x="1598175" y="23536"/>
                  </a:lnTo>
                  <a:lnTo>
                    <a:pt x="1604363" y="35606"/>
                  </a:lnTo>
                  <a:lnTo>
                    <a:pt x="1610298" y="50395"/>
                  </a:lnTo>
                  <a:lnTo>
                    <a:pt x="1616612" y="65183"/>
                  </a:lnTo>
                  <a:lnTo>
                    <a:pt x="1616612" y="97769"/>
                  </a:lnTo>
                  <a:lnTo>
                    <a:pt x="1610298" y="112857"/>
                  </a:lnTo>
                  <a:lnTo>
                    <a:pt x="1604363" y="127643"/>
                  </a:lnTo>
                  <a:lnTo>
                    <a:pt x="1598175" y="139412"/>
                  </a:lnTo>
                  <a:lnTo>
                    <a:pt x="1589083" y="151181"/>
                  </a:lnTo>
                  <a:lnTo>
                    <a:pt x="1576833" y="157217"/>
                  </a:lnTo>
                  <a:lnTo>
                    <a:pt x="1564710" y="163252"/>
                  </a:lnTo>
                  <a:lnTo>
                    <a:pt x="54699" y="163252"/>
                  </a:lnTo>
                  <a:lnTo>
                    <a:pt x="39384" y="157217"/>
                  </a:lnTo>
                  <a:lnTo>
                    <a:pt x="30319" y="151181"/>
                  </a:lnTo>
                  <a:lnTo>
                    <a:pt x="21254" y="139412"/>
                  </a:lnTo>
                  <a:lnTo>
                    <a:pt x="12190" y="127643"/>
                  </a:lnTo>
                  <a:lnTo>
                    <a:pt x="5939" y="112857"/>
                  </a:lnTo>
                  <a:lnTo>
                    <a:pt x="2813" y="97769"/>
                  </a:lnTo>
                  <a:lnTo>
                    <a:pt x="0" y="82983"/>
                  </a:lnTo>
                  <a:lnTo>
                    <a:pt x="2813" y="65183"/>
                  </a:lnTo>
                  <a:lnTo>
                    <a:pt x="5939" y="50395"/>
                  </a:lnTo>
                  <a:lnTo>
                    <a:pt x="12190" y="35606"/>
                  </a:lnTo>
                  <a:lnTo>
                    <a:pt x="21254" y="23536"/>
                  </a:lnTo>
                  <a:lnTo>
                    <a:pt x="30319" y="14789"/>
                  </a:lnTo>
                  <a:lnTo>
                    <a:pt x="39384" y="8747"/>
                  </a:lnTo>
                  <a:lnTo>
                    <a:pt x="54699" y="3015"/>
                  </a:lnTo>
                  <a:lnTo>
                    <a:pt x="66888"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54" name="Shape 70354"/>
            <p:cNvSpPr>
              <a:spLocks/>
            </p:cNvSpPr>
            <p:nvPr/>
          </p:nvSpPr>
          <p:spPr bwMode="auto">
            <a:xfrm>
              <a:off x="5314" y="5127"/>
              <a:ext cx="1616602" cy="163256"/>
            </a:xfrm>
            <a:custGeom>
              <a:avLst/>
              <a:gdLst>
                <a:gd name="T0" fmla="*/ 66888 w 1616602"/>
                <a:gd name="T1" fmla="*/ 0 h 163256"/>
                <a:gd name="T2" fmla="*/ 1552451 w 1616602"/>
                <a:gd name="T3" fmla="*/ 0 h 163256"/>
                <a:gd name="T4" fmla="*/ 1564700 w 1616602"/>
                <a:gd name="T5" fmla="*/ 3015 h 163256"/>
                <a:gd name="T6" fmla="*/ 1576823 w 1616602"/>
                <a:gd name="T7" fmla="*/ 8747 h 163256"/>
                <a:gd name="T8" fmla="*/ 1589073 w 1616602"/>
                <a:gd name="T9" fmla="*/ 14789 h 163256"/>
                <a:gd name="T10" fmla="*/ 1598165 w 1616602"/>
                <a:gd name="T11" fmla="*/ 23536 h 163256"/>
                <a:gd name="T12" fmla="*/ 1604353 w 1616602"/>
                <a:gd name="T13" fmla="*/ 35606 h 163256"/>
                <a:gd name="T14" fmla="*/ 1610288 w 1616602"/>
                <a:gd name="T15" fmla="*/ 50395 h 163256"/>
                <a:gd name="T16" fmla="*/ 1616602 w 1616602"/>
                <a:gd name="T17" fmla="*/ 65181 h 163256"/>
                <a:gd name="T18" fmla="*/ 1616602 w 1616602"/>
                <a:gd name="T19" fmla="*/ 97772 h 163256"/>
                <a:gd name="T20" fmla="*/ 1610288 w 1616602"/>
                <a:gd name="T21" fmla="*/ 112860 h 163256"/>
                <a:gd name="T22" fmla="*/ 1604353 w 1616602"/>
                <a:gd name="T23" fmla="*/ 127647 h 163256"/>
                <a:gd name="T24" fmla="*/ 1598165 w 1616602"/>
                <a:gd name="T25" fmla="*/ 139416 h 163256"/>
                <a:gd name="T26" fmla="*/ 1589073 w 1616602"/>
                <a:gd name="T27" fmla="*/ 151185 h 163256"/>
                <a:gd name="T28" fmla="*/ 1576823 w 1616602"/>
                <a:gd name="T29" fmla="*/ 157221 h 163256"/>
                <a:gd name="T30" fmla="*/ 1564700 w 1616602"/>
                <a:gd name="T31" fmla="*/ 163256 h 163256"/>
                <a:gd name="T32" fmla="*/ 54698 w 1616602"/>
                <a:gd name="T33" fmla="*/ 163256 h 163256"/>
                <a:gd name="T34" fmla="*/ 39383 w 1616602"/>
                <a:gd name="T35" fmla="*/ 157221 h 163256"/>
                <a:gd name="T36" fmla="*/ 30318 w 1616602"/>
                <a:gd name="T37" fmla="*/ 151185 h 163256"/>
                <a:gd name="T38" fmla="*/ 21255 w 1616602"/>
                <a:gd name="T39" fmla="*/ 139416 h 163256"/>
                <a:gd name="T40" fmla="*/ 12190 w 1616602"/>
                <a:gd name="T41" fmla="*/ 127647 h 163256"/>
                <a:gd name="T42" fmla="*/ 5939 w 1616602"/>
                <a:gd name="T43" fmla="*/ 112860 h 163256"/>
                <a:gd name="T44" fmla="*/ 2812 w 1616602"/>
                <a:gd name="T45" fmla="*/ 97772 h 163256"/>
                <a:gd name="T46" fmla="*/ 0 w 1616602"/>
                <a:gd name="T47" fmla="*/ 82985 h 163256"/>
                <a:gd name="T48" fmla="*/ 2812 w 1616602"/>
                <a:gd name="T49" fmla="*/ 65181 h 163256"/>
                <a:gd name="T50" fmla="*/ 5939 w 1616602"/>
                <a:gd name="T51" fmla="*/ 50395 h 163256"/>
                <a:gd name="T52" fmla="*/ 12190 w 1616602"/>
                <a:gd name="T53" fmla="*/ 35606 h 163256"/>
                <a:gd name="T54" fmla="*/ 21255 w 1616602"/>
                <a:gd name="T55" fmla="*/ 23536 h 163256"/>
                <a:gd name="T56" fmla="*/ 30318 w 1616602"/>
                <a:gd name="T57" fmla="*/ 14789 h 163256"/>
                <a:gd name="T58" fmla="*/ 39383 w 1616602"/>
                <a:gd name="T59" fmla="*/ 8747 h 163256"/>
                <a:gd name="T60" fmla="*/ 54698 w 1616602"/>
                <a:gd name="T61" fmla="*/ 3015 h 163256"/>
                <a:gd name="T62" fmla="*/ 66888 w 1616602"/>
                <a:gd name="T63" fmla="*/ 0 h 163256"/>
                <a:gd name="T64" fmla="*/ 0 w 1616602"/>
                <a:gd name="T65" fmla="*/ 0 h 163256"/>
                <a:gd name="T66" fmla="*/ 1616602 w 1616602"/>
                <a:gd name="T67" fmla="*/ 163256 h 163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616602" h="163256">
                  <a:moveTo>
                    <a:pt x="66888" y="0"/>
                  </a:moveTo>
                  <a:lnTo>
                    <a:pt x="1552451" y="0"/>
                  </a:lnTo>
                  <a:lnTo>
                    <a:pt x="1564700" y="3015"/>
                  </a:lnTo>
                  <a:lnTo>
                    <a:pt x="1576823" y="8747"/>
                  </a:lnTo>
                  <a:lnTo>
                    <a:pt x="1589073" y="14789"/>
                  </a:lnTo>
                  <a:lnTo>
                    <a:pt x="1598165" y="23536"/>
                  </a:lnTo>
                  <a:lnTo>
                    <a:pt x="1604353" y="35606"/>
                  </a:lnTo>
                  <a:lnTo>
                    <a:pt x="1610288" y="50395"/>
                  </a:lnTo>
                  <a:lnTo>
                    <a:pt x="1616602" y="65181"/>
                  </a:lnTo>
                  <a:lnTo>
                    <a:pt x="1616602" y="97772"/>
                  </a:lnTo>
                  <a:lnTo>
                    <a:pt x="1610288" y="112860"/>
                  </a:lnTo>
                  <a:lnTo>
                    <a:pt x="1604353" y="127647"/>
                  </a:lnTo>
                  <a:lnTo>
                    <a:pt x="1598165" y="139416"/>
                  </a:lnTo>
                  <a:lnTo>
                    <a:pt x="1589073" y="151185"/>
                  </a:lnTo>
                  <a:lnTo>
                    <a:pt x="1576823" y="157221"/>
                  </a:lnTo>
                  <a:lnTo>
                    <a:pt x="1564700" y="163256"/>
                  </a:lnTo>
                  <a:lnTo>
                    <a:pt x="54698" y="163256"/>
                  </a:lnTo>
                  <a:lnTo>
                    <a:pt x="39383" y="157221"/>
                  </a:lnTo>
                  <a:lnTo>
                    <a:pt x="30318" y="151185"/>
                  </a:lnTo>
                  <a:lnTo>
                    <a:pt x="21255" y="139416"/>
                  </a:lnTo>
                  <a:lnTo>
                    <a:pt x="12190" y="127647"/>
                  </a:lnTo>
                  <a:lnTo>
                    <a:pt x="5939" y="112860"/>
                  </a:lnTo>
                  <a:lnTo>
                    <a:pt x="2812" y="97772"/>
                  </a:lnTo>
                  <a:lnTo>
                    <a:pt x="0" y="82985"/>
                  </a:lnTo>
                  <a:lnTo>
                    <a:pt x="2812" y="65181"/>
                  </a:lnTo>
                  <a:lnTo>
                    <a:pt x="5939" y="50395"/>
                  </a:lnTo>
                  <a:lnTo>
                    <a:pt x="12190" y="35606"/>
                  </a:lnTo>
                  <a:lnTo>
                    <a:pt x="21255" y="23536"/>
                  </a:lnTo>
                  <a:lnTo>
                    <a:pt x="30318" y="14789"/>
                  </a:lnTo>
                  <a:lnTo>
                    <a:pt x="39383" y="8747"/>
                  </a:lnTo>
                  <a:lnTo>
                    <a:pt x="54698" y="3015"/>
                  </a:lnTo>
                  <a:lnTo>
                    <a:pt x="66888" y="0"/>
                  </a:lnTo>
                </a:path>
              </a:pathLst>
            </a:custGeom>
            <a:noFill/>
            <a:ln w="305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55" name="Shape 70355"/>
            <p:cNvSpPr>
              <a:spLocks/>
            </p:cNvSpPr>
            <p:nvPr/>
          </p:nvSpPr>
          <p:spPr bwMode="auto">
            <a:xfrm>
              <a:off x="371954" y="32592"/>
              <a:ext cx="82513" cy="95052"/>
            </a:xfrm>
            <a:custGeom>
              <a:avLst/>
              <a:gdLst>
                <a:gd name="T0" fmla="*/ 0 w 82513"/>
                <a:gd name="T1" fmla="*/ 0 h 95052"/>
                <a:gd name="T2" fmla="*/ 82513 w 82513"/>
                <a:gd name="T3" fmla="*/ 0 h 95052"/>
                <a:gd name="T4" fmla="*/ 82513 w 82513"/>
                <a:gd name="T5" fmla="*/ 95052 h 95052"/>
                <a:gd name="T6" fmla="*/ 58128 w 82513"/>
                <a:gd name="T7" fmla="*/ 95052 h 95052"/>
                <a:gd name="T8" fmla="*/ 58128 w 82513"/>
                <a:gd name="T9" fmla="*/ 17803 h 95052"/>
                <a:gd name="T10" fmla="*/ 24373 w 82513"/>
                <a:gd name="T11" fmla="*/ 17803 h 95052"/>
                <a:gd name="T12" fmla="*/ 24373 w 82513"/>
                <a:gd name="T13" fmla="*/ 95052 h 95052"/>
                <a:gd name="T14" fmla="*/ 0 w 82513"/>
                <a:gd name="T15" fmla="*/ 95052 h 95052"/>
                <a:gd name="T16" fmla="*/ 0 w 82513"/>
                <a:gd name="T17" fmla="*/ 0 h 95052"/>
                <a:gd name="T18" fmla="*/ 0 w 82513"/>
                <a:gd name="T19" fmla="*/ 0 h 95052"/>
                <a:gd name="T20" fmla="*/ 82513 w 82513"/>
                <a:gd name="T21" fmla="*/ 95052 h 9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2513" h="95052">
                  <a:moveTo>
                    <a:pt x="0" y="0"/>
                  </a:moveTo>
                  <a:lnTo>
                    <a:pt x="82513" y="0"/>
                  </a:lnTo>
                  <a:lnTo>
                    <a:pt x="82513" y="95052"/>
                  </a:lnTo>
                  <a:lnTo>
                    <a:pt x="58128" y="95052"/>
                  </a:lnTo>
                  <a:lnTo>
                    <a:pt x="58128" y="17803"/>
                  </a:lnTo>
                  <a:lnTo>
                    <a:pt x="24373" y="17803"/>
                  </a:lnTo>
                  <a:lnTo>
                    <a:pt x="24373" y="95052"/>
                  </a:lnTo>
                  <a:lnTo>
                    <a:pt x="0" y="9505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56" name="Shape 70356"/>
            <p:cNvSpPr>
              <a:spLocks/>
            </p:cNvSpPr>
            <p:nvPr/>
          </p:nvSpPr>
          <p:spPr bwMode="auto">
            <a:xfrm>
              <a:off x="472601" y="56424"/>
              <a:ext cx="36565" cy="94758"/>
            </a:xfrm>
            <a:custGeom>
              <a:avLst/>
              <a:gdLst>
                <a:gd name="T0" fmla="*/ 36559 w 36565"/>
                <a:gd name="T1" fmla="*/ 0 h 94758"/>
                <a:gd name="T2" fmla="*/ 36565 w 36565"/>
                <a:gd name="T3" fmla="*/ 0 h 94758"/>
                <a:gd name="T4" fmla="*/ 36565 w 36565"/>
                <a:gd name="T5" fmla="*/ 14790 h 94758"/>
                <a:gd name="T6" fmla="*/ 36559 w 36565"/>
                <a:gd name="T7" fmla="*/ 14790 h 94758"/>
                <a:gd name="T8" fmla="*/ 30624 w 36565"/>
                <a:gd name="T9" fmla="*/ 14790 h 94758"/>
                <a:gd name="T10" fmla="*/ 30624 w 36565"/>
                <a:gd name="T11" fmla="*/ 17808 h 94758"/>
                <a:gd name="T12" fmla="*/ 27504 w 36565"/>
                <a:gd name="T13" fmla="*/ 17808 h 94758"/>
                <a:gd name="T14" fmla="*/ 24373 w 36565"/>
                <a:gd name="T15" fmla="*/ 20524 h 94758"/>
                <a:gd name="T16" fmla="*/ 24373 w 36565"/>
                <a:gd name="T17" fmla="*/ 23541 h 94758"/>
                <a:gd name="T18" fmla="*/ 21253 w 36565"/>
                <a:gd name="T19" fmla="*/ 26559 h 94758"/>
                <a:gd name="T20" fmla="*/ 21253 w 36565"/>
                <a:gd name="T21" fmla="*/ 32594 h 94758"/>
                <a:gd name="T22" fmla="*/ 21253 w 36565"/>
                <a:gd name="T23" fmla="*/ 35613 h 94758"/>
                <a:gd name="T24" fmla="*/ 21253 w 36565"/>
                <a:gd name="T25" fmla="*/ 44363 h 94758"/>
                <a:gd name="T26" fmla="*/ 21253 w 36565"/>
                <a:gd name="T27" fmla="*/ 47380 h 94758"/>
                <a:gd name="T28" fmla="*/ 24373 w 36565"/>
                <a:gd name="T29" fmla="*/ 47380 h 94758"/>
                <a:gd name="T30" fmla="*/ 24373 w 36565"/>
                <a:gd name="T31" fmla="*/ 50398 h 94758"/>
                <a:gd name="T32" fmla="*/ 24373 w 36565"/>
                <a:gd name="T33" fmla="*/ 53417 h 94758"/>
                <a:gd name="T34" fmla="*/ 27504 w 36565"/>
                <a:gd name="T35" fmla="*/ 53417 h 94758"/>
                <a:gd name="T36" fmla="*/ 27504 w 36565"/>
                <a:gd name="T37" fmla="*/ 56434 h 94758"/>
                <a:gd name="T38" fmla="*/ 30624 w 36565"/>
                <a:gd name="T39" fmla="*/ 56434 h 94758"/>
                <a:gd name="T40" fmla="*/ 33755 w 36565"/>
                <a:gd name="T41" fmla="*/ 56434 h 94758"/>
                <a:gd name="T42" fmla="*/ 33755 w 36565"/>
                <a:gd name="T43" fmla="*/ 59149 h 94758"/>
                <a:gd name="T44" fmla="*/ 36565 w 36565"/>
                <a:gd name="T45" fmla="*/ 59149 h 94758"/>
                <a:gd name="T46" fmla="*/ 36565 w 36565"/>
                <a:gd name="T47" fmla="*/ 71220 h 94758"/>
                <a:gd name="T48" fmla="*/ 36559 w 36565"/>
                <a:gd name="T49" fmla="*/ 71220 h 94758"/>
                <a:gd name="T50" fmla="*/ 33755 w 36565"/>
                <a:gd name="T51" fmla="*/ 71220 h 94758"/>
                <a:gd name="T52" fmla="*/ 30624 w 36565"/>
                <a:gd name="T53" fmla="*/ 71220 h 94758"/>
                <a:gd name="T54" fmla="*/ 27504 w 36565"/>
                <a:gd name="T55" fmla="*/ 68203 h 94758"/>
                <a:gd name="T56" fmla="*/ 24373 w 36565"/>
                <a:gd name="T57" fmla="*/ 68203 h 94758"/>
                <a:gd name="T58" fmla="*/ 24373 w 36565"/>
                <a:gd name="T59" fmla="*/ 65184 h 94758"/>
                <a:gd name="T60" fmla="*/ 21253 w 36565"/>
                <a:gd name="T61" fmla="*/ 65184 h 94758"/>
                <a:gd name="T62" fmla="*/ 21253 w 36565"/>
                <a:gd name="T63" fmla="*/ 94758 h 94758"/>
                <a:gd name="T64" fmla="*/ 0 w 36565"/>
                <a:gd name="T65" fmla="*/ 94758 h 94758"/>
                <a:gd name="T66" fmla="*/ 0 w 36565"/>
                <a:gd name="T67" fmla="*/ 2718 h 94758"/>
                <a:gd name="T68" fmla="*/ 21253 w 36565"/>
                <a:gd name="T69" fmla="*/ 2718 h 94758"/>
                <a:gd name="T70" fmla="*/ 21253 w 36565"/>
                <a:gd name="T71" fmla="*/ 8760 h 94758"/>
                <a:gd name="T72" fmla="*/ 24373 w 36565"/>
                <a:gd name="T73" fmla="*/ 8760 h 94758"/>
                <a:gd name="T74" fmla="*/ 24373 w 36565"/>
                <a:gd name="T75" fmla="*/ 5733 h 94758"/>
                <a:gd name="T76" fmla="*/ 27504 w 36565"/>
                <a:gd name="T77" fmla="*/ 5733 h 94758"/>
                <a:gd name="T78" fmla="*/ 27504 w 36565"/>
                <a:gd name="T79" fmla="*/ 2718 h 94758"/>
                <a:gd name="T80" fmla="*/ 30624 w 36565"/>
                <a:gd name="T81" fmla="*/ 2718 h 94758"/>
                <a:gd name="T82" fmla="*/ 33755 w 36565"/>
                <a:gd name="T83" fmla="*/ 2718 h 94758"/>
                <a:gd name="T84" fmla="*/ 36559 w 36565"/>
                <a:gd name="T85" fmla="*/ 0 h 94758"/>
                <a:gd name="T86" fmla="*/ 0 w 36565"/>
                <a:gd name="T87" fmla="*/ 0 h 94758"/>
                <a:gd name="T88" fmla="*/ 36565 w 36565"/>
                <a:gd name="T89" fmla="*/ 94758 h 94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36565" h="94758">
                  <a:moveTo>
                    <a:pt x="36559" y="0"/>
                  </a:moveTo>
                  <a:lnTo>
                    <a:pt x="36565" y="0"/>
                  </a:lnTo>
                  <a:lnTo>
                    <a:pt x="36565" y="14790"/>
                  </a:lnTo>
                  <a:lnTo>
                    <a:pt x="36559" y="14790"/>
                  </a:lnTo>
                  <a:lnTo>
                    <a:pt x="30624" y="14790"/>
                  </a:lnTo>
                  <a:lnTo>
                    <a:pt x="30624" y="17808"/>
                  </a:lnTo>
                  <a:lnTo>
                    <a:pt x="27504" y="17808"/>
                  </a:lnTo>
                  <a:lnTo>
                    <a:pt x="24373" y="20524"/>
                  </a:lnTo>
                  <a:lnTo>
                    <a:pt x="24373" y="23541"/>
                  </a:lnTo>
                  <a:lnTo>
                    <a:pt x="21253" y="26559"/>
                  </a:lnTo>
                  <a:lnTo>
                    <a:pt x="21253" y="32594"/>
                  </a:lnTo>
                  <a:lnTo>
                    <a:pt x="21253" y="35613"/>
                  </a:lnTo>
                  <a:lnTo>
                    <a:pt x="21253" y="44363"/>
                  </a:lnTo>
                  <a:lnTo>
                    <a:pt x="21253" y="47380"/>
                  </a:lnTo>
                  <a:lnTo>
                    <a:pt x="24373" y="47380"/>
                  </a:lnTo>
                  <a:lnTo>
                    <a:pt x="24373" y="50398"/>
                  </a:lnTo>
                  <a:lnTo>
                    <a:pt x="24373" y="53417"/>
                  </a:lnTo>
                  <a:lnTo>
                    <a:pt x="27504" y="53417"/>
                  </a:lnTo>
                  <a:lnTo>
                    <a:pt x="27504" y="56434"/>
                  </a:lnTo>
                  <a:lnTo>
                    <a:pt x="30624" y="56434"/>
                  </a:lnTo>
                  <a:lnTo>
                    <a:pt x="33755" y="56434"/>
                  </a:lnTo>
                  <a:lnTo>
                    <a:pt x="33755" y="59149"/>
                  </a:lnTo>
                  <a:lnTo>
                    <a:pt x="36565" y="59149"/>
                  </a:lnTo>
                  <a:lnTo>
                    <a:pt x="36565" y="71220"/>
                  </a:lnTo>
                  <a:lnTo>
                    <a:pt x="36559" y="71220"/>
                  </a:lnTo>
                  <a:lnTo>
                    <a:pt x="33755" y="71220"/>
                  </a:lnTo>
                  <a:lnTo>
                    <a:pt x="30624" y="71220"/>
                  </a:lnTo>
                  <a:lnTo>
                    <a:pt x="27504" y="68203"/>
                  </a:lnTo>
                  <a:lnTo>
                    <a:pt x="24373" y="68203"/>
                  </a:lnTo>
                  <a:lnTo>
                    <a:pt x="24373" y="65184"/>
                  </a:lnTo>
                  <a:lnTo>
                    <a:pt x="21253" y="65184"/>
                  </a:lnTo>
                  <a:lnTo>
                    <a:pt x="21253" y="94758"/>
                  </a:lnTo>
                  <a:lnTo>
                    <a:pt x="0" y="94758"/>
                  </a:lnTo>
                  <a:lnTo>
                    <a:pt x="0" y="2718"/>
                  </a:lnTo>
                  <a:lnTo>
                    <a:pt x="21253" y="2718"/>
                  </a:lnTo>
                  <a:lnTo>
                    <a:pt x="21253" y="8760"/>
                  </a:lnTo>
                  <a:lnTo>
                    <a:pt x="24373" y="8760"/>
                  </a:lnTo>
                  <a:lnTo>
                    <a:pt x="24373" y="5733"/>
                  </a:lnTo>
                  <a:lnTo>
                    <a:pt x="27504" y="5733"/>
                  </a:lnTo>
                  <a:lnTo>
                    <a:pt x="27504" y="2718"/>
                  </a:lnTo>
                  <a:lnTo>
                    <a:pt x="30624" y="2718"/>
                  </a:lnTo>
                  <a:lnTo>
                    <a:pt x="33755" y="2718"/>
                  </a:lnTo>
                  <a:lnTo>
                    <a:pt x="3655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57" name="Shape 70357"/>
            <p:cNvSpPr>
              <a:spLocks/>
            </p:cNvSpPr>
            <p:nvPr/>
          </p:nvSpPr>
          <p:spPr bwMode="auto">
            <a:xfrm>
              <a:off x="509167" y="56424"/>
              <a:ext cx="39697" cy="71220"/>
            </a:xfrm>
            <a:custGeom>
              <a:avLst/>
              <a:gdLst>
                <a:gd name="T0" fmla="*/ 0 w 39697"/>
                <a:gd name="T1" fmla="*/ 0 h 71220"/>
                <a:gd name="T2" fmla="*/ 3125 w 39697"/>
                <a:gd name="T3" fmla="*/ 0 h 71220"/>
                <a:gd name="T4" fmla="*/ 6245 w 39697"/>
                <a:gd name="T5" fmla="*/ 0 h 71220"/>
                <a:gd name="T6" fmla="*/ 15312 w 39697"/>
                <a:gd name="T7" fmla="*/ 0 h 71220"/>
                <a:gd name="T8" fmla="*/ 18444 w 39697"/>
                <a:gd name="T9" fmla="*/ 2718 h 71220"/>
                <a:gd name="T10" fmla="*/ 21563 w 39697"/>
                <a:gd name="T11" fmla="*/ 2718 h 71220"/>
                <a:gd name="T12" fmla="*/ 24379 w 39697"/>
                <a:gd name="T13" fmla="*/ 5733 h 71220"/>
                <a:gd name="T14" fmla="*/ 27511 w 39697"/>
                <a:gd name="T15" fmla="*/ 5733 h 71220"/>
                <a:gd name="T16" fmla="*/ 27511 w 39697"/>
                <a:gd name="T17" fmla="*/ 8760 h 71220"/>
                <a:gd name="T18" fmla="*/ 30630 w 39697"/>
                <a:gd name="T19" fmla="*/ 11773 h 71220"/>
                <a:gd name="T20" fmla="*/ 33762 w 39697"/>
                <a:gd name="T21" fmla="*/ 14790 h 71220"/>
                <a:gd name="T22" fmla="*/ 33762 w 39697"/>
                <a:gd name="T23" fmla="*/ 17808 h 71220"/>
                <a:gd name="T24" fmla="*/ 36565 w 39697"/>
                <a:gd name="T25" fmla="*/ 20524 h 71220"/>
                <a:gd name="T26" fmla="*/ 36565 w 39697"/>
                <a:gd name="T27" fmla="*/ 26559 h 71220"/>
                <a:gd name="T28" fmla="*/ 39697 w 39697"/>
                <a:gd name="T29" fmla="*/ 29576 h 71220"/>
                <a:gd name="T30" fmla="*/ 39697 w 39697"/>
                <a:gd name="T31" fmla="*/ 44363 h 71220"/>
                <a:gd name="T32" fmla="*/ 36565 w 39697"/>
                <a:gd name="T33" fmla="*/ 47380 h 71220"/>
                <a:gd name="T34" fmla="*/ 36565 w 39697"/>
                <a:gd name="T35" fmla="*/ 53417 h 71220"/>
                <a:gd name="T36" fmla="*/ 33762 w 39697"/>
                <a:gd name="T37" fmla="*/ 56434 h 71220"/>
                <a:gd name="T38" fmla="*/ 33762 w 39697"/>
                <a:gd name="T39" fmla="*/ 59149 h 71220"/>
                <a:gd name="T40" fmla="*/ 30630 w 39697"/>
                <a:gd name="T41" fmla="*/ 62168 h 71220"/>
                <a:gd name="T42" fmla="*/ 27511 w 39697"/>
                <a:gd name="T43" fmla="*/ 65184 h 71220"/>
                <a:gd name="T44" fmla="*/ 24379 w 39697"/>
                <a:gd name="T45" fmla="*/ 68203 h 71220"/>
                <a:gd name="T46" fmla="*/ 21563 w 39697"/>
                <a:gd name="T47" fmla="*/ 71220 h 71220"/>
                <a:gd name="T48" fmla="*/ 6245 w 39697"/>
                <a:gd name="T49" fmla="*/ 71220 h 71220"/>
                <a:gd name="T50" fmla="*/ 3125 w 39697"/>
                <a:gd name="T51" fmla="*/ 71220 h 71220"/>
                <a:gd name="T52" fmla="*/ 0 w 39697"/>
                <a:gd name="T53" fmla="*/ 71220 h 71220"/>
                <a:gd name="T54" fmla="*/ 0 w 39697"/>
                <a:gd name="T55" fmla="*/ 59149 h 71220"/>
                <a:gd name="T56" fmla="*/ 3125 w 39697"/>
                <a:gd name="T57" fmla="*/ 59149 h 71220"/>
                <a:gd name="T58" fmla="*/ 3125 w 39697"/>
                <a:gd name="T59" fmla="*/ 56434 h 71220"/>
                <a:gd name="T60" fmla="*/ 6245 w 39697"/>
                <a:gd name="T61" fmla="*/ 56434 h 71220"/>
                <a:gd name="T62" fmla="*/ 9377 w 39697"/>
                <a:gd name="T63" fmla="*/ 56434 h 71220"/>
                <a:gd name="T64" fmla="*/ 9377 w 39697"/>
                <a:gd name="T65" fmla="*/ 53417 h 71220"/>
                <a:gd name="T66" fmla="*/ 12193 w 39697"/>
                <a:gd name="T67" fmla="*/ 53417 h 71220"/>
                <a:gd name="T68" fmla="*/ 12193 w 39697"/>
                <a:gd name="T69" fmla="*/ 50398 h 71220"/>
                <a:gd name="T70" fmla="*/ 12193 w 39697"/>
                <a:gd name="T71" fmla="*/ 47380 h 71220"/>
                <a:gd name="T72" fmla="*/ 15312 w 39697"/>
                <a:gd name="T73" fmla="*/ 47380 h 71220"/>
                <a:gd name="T74" fmla="*/ 15312 w 39697"/>
                <a:gd name="T75" fmla="*/ 44363 h 71220"/>
                <a:gd name="T76" fmla="*/ 15312 w 39697"/>
                <a:gd name="T77" fmla="*/ 32594 h 71220"/>
                <a:gd name="T78" fmla="*/ 15312 w 39697"/>
                <a:gd name="T79" fmla="*/ 26559 h 71220"/>
                <a:gd name="T80" fmla="*/ 12193 w 39697"/>
                <a:gd name="T81" fmla="*/ 23541 h 71220"/>
                <a:gd name="T82" fmla="*/ 12193 w 39697"/>
                <a:gd name="T83" fmla="*/ 20524 h 71220"/>
                <a:gd name="T84" fmla="*/ 9377 w 39697"/>
                <a:gd name="T85" fmla="*/ 17808 h 71220"/>
                <a:gd name="T86" fmla="*/ 6245 w 39697"/>
                <a:gd name="T87" fmla="*/ 17808 h 71220"/>
                <a:gd name="T88" fmla="*/ 6245 w 39697"/>
                <a:gd name="T89" fmla="*/ 14790 h 71220"/>
                <a:gd name="T90" fmla="*/ 3125 w 39697"/>
                <a:gd name="T91" fmla="*/ 14790 h 71220"/>
                <a:gd name="T92" fmla="*/ 0 w 39697"/>
                <a:gd name="T93" fmla="*/ 14790 h 71220"/>
                <a:gd name="T94" fmla="*/ 0 w 39697"/>
                <a:gd name="T95" fmla="*/ 0 h 71220"/>
                <a:gd name="T96" fmla="*/ 0 w 39697"/>
                <a:gd name="T97" fmla="*/ 0 h 71220"/>
                <a:gd name="T98" fmla="*/ 39697 w 39697"/>
                <a:gd name="T99" fmla="*/ 71220 h 7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T96" t="T97" r="T98" b="T99"/>
              <a:pathLst>
                <a:path w="39697" h="71220">
                  <a:moveTo>
                    <a:pt x="0" y="0"/>
                  </a:moveTo>
                  <a:lnTo>
                    <a:pt x="3125" y="0"/>
                  </a:lnTo>
                  <a:lnTo>
                    <a:pt x="6245" y="0"/>
                  </a:lnTo>
                  <a:lnTo>
                    <a:pt x="15312" y="0"/>
                  </a:lnTo>
                  <a:lnTo>
                    <a:pt x="18444" y="2718"/>
                  </a:lnTo>
                  <a:lnTo>
                    <a:pt x="21563" y="2718"/>
                  </a:lnTo>
                  <a:lnTo>
                    <a:pt x="24379" y="5733"/>
                  </a:lnTo>
                  <a:lnTo>
                    <a:pt x="27511" y="5733"/>
                  </a:lnTo>
                  <a:lnTo>
                    <a:pt x="27511" y="8760"/>
                  </a:lnTo>
                  <a:lnTo>
                    <a:pt x="30630" y="11773"/>
                  </a:lnTo>
                  <a:lnTo>
                    <a:pt x="33762" y="14790"/>
                  </a:lnTo>
                  <a:lnTo>
                    <a:pt x="33762" y="17808"/>
                  </a:lnTo>
                  <a:lnTo>
                    <a:pt x="36565" y="20524"/>
                  </a:lnTo>
                  <a:lnTo>
                    <a:pt x="36565" y="26559"/>
                  </a:lnTo>
                  <a:lnTo>
                    <a:pt x="39697" y="29576"/>
                  </a:lnTo>
                  <a:lnTo>
                    <a:pt x="39697" y="44363"/>
                  </a:lnTo>
                  <a:lnTo>
                    <a:pt x="36565" y="47380"/>
                  </a:lnTo>
                  <a:lnTo>
                    <a:pt x="36565" y="53417"/>
                  </a:lnTo>
                  <a:lnTo>
                    <a:pt x="33762" y="56434"/>
                  </a:lnTo>
                  <a:lnTo>
                    <a:pt x="33762" y="59149"/>
                  </a:lnTo>
                  <a:lnTo>
                    <a:pt x="30630" y="62168"/>
                  </a:lnTo>
                  <a:lnTo>
                    <a:pt x="27511" y="65184"/>
                  </a:lnTo>
                  <a:lnTo>
                    <a:pt x="24379" y="68203"/>
                  </a:lnTo>
                  <a:lnTo>
                    <a:pt x="21563" y="71220"/>
                  </a:lnTo>
                  <a:lnTo>
                    <a:pt x="6245" y="71220"/>
                  </a:lnTo>
                  <a:lnTo>
                    <a:pt x="3125" y="71220"/>
                  </a:lnTo>
                  <a:lnTo>
                    <a:pt x="0" y="71220"/>
                  </a:lnTo>
                  <a:lnTo>
                    <a:pt x="0" y="59149"/>
                  </a:lnTo>
                  <a:lnTo>
                    <a:pt x="3125" y="59149"/>
                  </a:lnTo>
                  <a:lnTo>
                    <a:pt x="3125" y="56434"/>
                  </a:lnTo>
                  <a:lnTo>
                    <a:pt x="6245" y="56434"/>
                  </a:lnTo>
                  <a:lnTo>
                    <a:pt x="9377" y="56434"/>
                  </a:lnTo>
                  <a:lnTo>
                    <a:pt x="9377" y="53417"/>
                  </a:lnTo>
                  <a:lnTo>
                    <a:pt x="12193" y="53417"/>
                  </a:lnTo>
                  <a:lnTo>
                    <a:pt x="12193" y="50398"/>
                  </a:lnTo>
                  <a:lnTo>
                    <a:pt x="12193" y="47380"/>
                  </a:lnTo>
                  <a:lnTo>
                    <a:pt x="15312" y="47380"/>
                  </a:lnTo>
                  <a:lnTo>
                    <a:pt x="15312" y="44363"/>
                  </a:lnTo>
                  <a:lnTo>
                    <a:pt x="15312" y="32594"/>
                  </a:lnTo>
                  <a:lnTo>
                    <a:pt x="15312" y="26559"/>
                  </a:lnTo>
                  <a:lnTo>
                    <a:pt x="12193" y="23541"/>
                  </a:lnTo>
                  <a:lnTo>
                    <a:pt x="12193" y="20524"/>
                  </a:lnTo>
                  <a:lnTo>
                    <a:pt x="9377" y="17808"/>
                  </a:lnTo>
                  <a:lnTo>
                    <a:pt x="6245" y="17808"/>
                  </a:lnTo>
                  <a:lnTo>
                    <a:pt x="6245" y="14790"/>
                  </a:lnTo>
                  <a:lnTo>
                    <a:pt x="3125" y="14790"/>
                  </a:lnTo>
                  <a:lnTo>
                    <a:pt x="0" y="1479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58" name="Shape 70358"/>
            <p:cNvSpPr>
              <a:spLocks/>
            </p:cNvSpPr>
            <p:nvPr/>
          </p:nvSpPr>
          <p:spPr bwMode="auto">
            <a:xfrm>
              <a:off x="561050" y="59142"/>
              <a:ext cx="73143" cy="68502"/>
            </a:xfrm>
            <a:custGeom>
              <a:avLst/>
              <a:gdLst>
                <a:gd name="T0" fmla="*/ 0 w 73143"/>
                <a:gd name="T1" fmla="*/ 0 h 68502"/>
                <a:gd name="T2" fmla="*/ 21253 w 73143"/>
                <a:gd name="T3" fmla="*/ 0 h 68502"/>
                <a:gd name="T4" fmla="*/ 21253 w 73143"/>
                <a:gd name="T5" fmla="*/ 41645 h 68502"/>
                <a:gd name="T6" fmla="*/ 48758 w 73143"/>
                <a:gd name="T7" fmla="*/ 0 h 68502"/>
                <a:gd name="T8" fmla="*/ 73143 w 73143"/>
                <a:gd name="T9" fmla="*/ 0 h 68502"/>
                <a:gd name="T10" fmla="*/ 73143 w 73143"/>
                <a:gd name="T11" fmla="*/ 68502 h 68502"/>
                <a:gd name="T12" fmla="*/ 51890 w 73143"/>
                <a:gd name="T13" fmla="*/ 68502 h 68502"/>
                <a:gd name="T14" fmla="*/ 51890 w 73143"/>
                <a:gd name="T15" fmla="*/ 26858 h 68502"/>
                <a:gd name="T16" fmla="*/ 24385 w 73143"/>
                <a:gd name="T17" fmla="*/ 68502 h 68502"/>
                <a:gd name="T18" fmla="*/ 0 w 73143"/>
                <a:gd name="T19" fmla="*/ 68502 h 68502"/>
                <a:gd name="T20" fmla="*/ 0 w 73143"/>
                <a:gd name="T21" fmla="*/ 0 h 68502"/>
                <a:gd name="T22" fmla="*/ 0 w 73143"/>
                <a:gd name="T23" fmla="*/ 0 h 68502"/>
                <a:gd name="T24" fmla="*/ 73143 w 73143"/>
                <a:gd name="T25"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43" h="68502">
                  <a:moveTo>
                    <a:pt x="0" y="0"/>
                  </a:moveTo>
                  <a:lnTo>
                    <a:pt x="21253" y="0"/>
                  </a:lnTo>
                  <a:lnTo>
                    <a:pt x="21253" y="41645"/>
                  </a:lnTo>
                  <a:lnTo>
                    <a:pt x="48758" y="0"/>
                  </a:lnTo>
                  <a:lnTo>
                    <a:pt x="73143" y="0"/>
                  </a:lnTo>
                  <a:lnTo>
                    <a:pt x="73143" y="68502"/>
                  </a:lnTo>
                  <a:lnTo>
                    <a:pt x="51890" y="68502"/>
                  </a:lnTo>
                  <a:lnTo>
                    <a:pt x="51890" y="26858"/>
                  </a:lnTo>
                  <a:lnTo>
                    <a:pt x="24385" y="68502"/>
                  </a:lnTo>
                  <a:lnTo>
                    <a:pt x="0" y="6850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59" name="Shape 70359"/>
            <p:cNvSpPr>
              <a:spLocks/>
            </p:cNvSpPr>
            <p:nvPr/>
          </p:nvSpPr>
          <p:spPr bwMode="auto">
            <a:xfrm>
              <a:off x="652631" y="59142"/>
              <a:ext cx="91580" cy="68502"/>
            </a:xfrm>
            <a:custGeom>
              <a:avLst/>
              <a:gdLst>
                <a:gd name="T0" fmla="*/ 0 w 91580"/>
                <a:gd name="T1" fmla="*/ 0 h 68502"/>
                <a:gd name="T2" fmla="*/ 27504 w 91580"/>
                <a:gd name="T3" fmla="*/ 0 h 68502"/>
                <a:gd name="T4" fmla="*/ 45639 w 91580"/>
                <a:gd name="T5" fmla="*/ 47680 h 68502"/>
                <a:gd name="T6" fmla="*/ 64076 w 91580"/>
                <a:gd name="T7" fmla="*/ 0 h 68502"/>
                <a:gd name="T8" fmla="*/ 91580 w 91580"/>
                <a:gd name="T9" fmla="*/ 0 h 68502"/>
                <a:gd name="T10" fmla="*/ 91580 w 91580"/>
                <a:gd name="T11" fmla="*/ 68502 h 68502"/>
                <a:gd name="T12" fmla="*/ 70011 w 91580"/>
                <a:gd name="T13" fmla="*/ 68502 h 68502"/>
                <a:gd name="T14" fmla="*/ 70011 w 91580"/>
                <a:gd name="T15" fmla="*/ 23841 h 68502"/>
                <a:gd name="T16" fmla="*/ 51890 w 91580"/>
                <a:gd name="T17" fmla="*/ 68502 h 68502"/>
                <a:gd name="T18" fmla="*/ 36572 w 91580"/>
                <a:gd name="T19" fmla="*/ 68502 h 68502"/>
                <a:gd name="T20" fmla="*/ 18134 w 91580"/>
                <a:gd name="T21" fmla="*/ 23841 h 68502"/>
                <a:gd name="T22" fmla="*/ 18134 w 91580"/>
                <a:gd name="T23" fmla="*/ 68502 h 68502"/>
                <a:gd name="T24" fmla="*/ 0 w 91580"/>
                <a:gd name="T25" fmla="*/ 68502 h 68502"/>
                <a:gd name="T26" fmla="*/ 0 w 91580"/>
                <a:gd name="T27" fmla="*/ 0 h 68502"/>
                <a:gd name="T28" fmla="*/ 0 w 91580"/>
                <a:gd name="T29" fmla="*/ 0 h 68502"/>
                <a:gd name="T30" fmla="*/ 91580 w 91580"/>
                <a:gd name="T31"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91580" h="68502">
                  <a:moveTo>
                    <a:pt x="0" y="0"/>
                  </a:moveTo>
                  <a:lnTo>
                    <a:pt x="27504" y="0"/>
                  </a:lnTo>
                  <a:lnTo>
                    <a:pt x="45639" y="47680"/>
                  </a:lnTo>
                  <a:lnTo>
                    <a:pt x="64076" y="0"/>
                  </a:lnTo>
                  <a:lnTo>
                    <a:pt x="91580" y="0"/>
                  </a:lnTo>
                  <a:lnTo>
                    <a:pt x="91580" y="68502"/>
                  </a:lnTo>
                  <a:lnTo>
                    <a:pt x="70011" y="68502"/>
                  </a:lnTo>
                  <a:lnTo>
                    <a:pt x="70011" y="23841"/>
                  </a:lnTo>
                  <a:lnTo>
                    <a:pt x="51890" y="68502"/>
                  </a:lnTo>
                  <a:lnTo>
                    <a:pt x="36572" y="68502"/>
                  </a:lnTo>
                  <a:lnTo>
                    <a:pt x="18134" y="23841"/>
                  </a:lnTo>
                  <a:lnTo>
                    <a:pt x="18134" y="68502"/>
                  </a:lnTo>
                  <a:lnTo>
                    <a:pt x="0" y="6850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60" name="Shape 70360"/>
            <p:cNvSpPr>
              <a:spLocks/>
            </p:cNvSpPr>
            <p:nvPr/>
          </p:nvSpPr>
          <p:spPr bwMode="auto">
            <a:xfrm>
              <a:off x="756410" y="56424"/>
              <a:ext cx="39533" cy="74238"/>
            </a:xfrm>
            <a:custGeom>
              <a:avLst/>
              <a:gdLst>
                <a:gd name="T0" fmla="*/ 30308 w 39533"/>
                <a:gd name="T1" fmla="*/ 0 h 74238"/>
                <a:gd name="T2" fmla="*/ 39533 w 39533"/>
                <a:gd name="T3" fmla="*/ 0 h 74238"/>
                <a:gd name="T4" fmla="*/ 39533 w 39533"/>
                <a:gd name="T5" fmla="*/ 14790 h 74238"/>
                <a:gd name="T6" fmla="*/ 36559 w 39533"/>
                <a:gd name="T7" fmla="*/ 14790 h 74238"/>
                <a:gd name="T8" fmla="*/ 33440 w 39533"/>
                <a:gd name="T9" fmla="*/ 14790 h 74238"/>
                <a:gd name="T10" fmla="*/ 30308 w 39533"/>
                <a:gd name="T11" fmla="*/ 14790 h 74238"/>
                <a:gd name="T12" fmla="*/ 30308 w 39533"/>
                <a:gd name="T13" fmla="*/ 17808 h 74238"/>
                <a:gd name="T14" fmla="*/ 27505 w 39533"/>
                <a:gd name="T15" fmla="*/ 17808 h 74238"/>
                <a:gd name="T16" fmla="*/ 27505 w 39533"/>
                <a:gd name="T17" fmla="*/ 20524 h 74238"/>
                <a:gd name="T18" fmla="*/ 24373 w 39533"/>
                <a:gd name="T19" fmla="*/ 20524 h 74238"/>
                <a:gd name="T20" fmla="*/ 24373 w 39533"/>
                <a:gd name="T21" fmla="*/ 23541 h 74238"/>
                <a:gd name="T22" fmla="*/ 24373 w 39533"/>
                <a:gd name="T23" fmla="*/ 26559 h 74238"/>
                <a:gd name="T24" fmla="*/ 24373 w 39533"/>
                <a:gd name="T25" fmla="*/ 29576 h 74238"/>
                <a:gd name="T26" fmla="*/ 39533 w 39533"/>
                <a:gd name="T27" fmla="*/ 29576 h 74238"/>
                <a:gd name="T28" fmla="*/ 39533 w 39533"/>
                <a:gd name="T29" fmla="*/ 41345 h 74238"/>
                <a:gd name="T30" fmla="*/ 24373 w 39533"/>
                <a:gd name="T31" fmla="*/ 41345 h 74238"/>
                <a:gd name="T32" fmla="*/ 24373 w 39533"/>
                <a:gd name="T33" fmla="*/ 44363 h 74238"/>
                <a:gd name="T34" fmla="*/ 24373 w 39533"/>
                <a:gd name="T35" fmla="*/ 47380 h 74238"/>
                <a:gd name="T36" fmla="*/ 24373 w 39533"/>
                <a:gd name="T37" fmla="*/ 50398 h 74238"/>
                <a:gd name="T38" fmla="*/ 27505 w 39533"/>
                <a:gd name="T39" fmla="*/ 53417 h 74238"/>
                <a:gd name="T40" fmla="*/ 27505 w 39533"/>
                <a:gd name="T41" fmla="*/ 56434 h 74238"/>
                <a:gd name="T42" fmla="*/ 30308 w 39533"/>
                <a:gd name="T43" fmla="*/ 56434 h 74238"/>
                <a:gd name="T44" fmla="*/ 30308 w 39533"/>
                <a:gd name="T45" fmla="*/ 59149 h 74238"/>
                <a:gd name="T46" fmla="*/ 33440 w 39533"/>
                <a:gd name="T47" fmla="*/ 59149 h 74238"/>
                <a:gd name="T48" fmla="*/ 36559 w 39533"/>
                <a:gd name="T49" fmla="*/ 59149 h 74238"/>
                <a:gd name="T50" fmla="*/ 39533 w 39533"/>
                <a:gd name="T51" fmla="*/ 59149 h 74238"/>
                <a:gd name="T52" fmla="*/ 39533 w 39533"/>
                <a:gd name="T53" fmla="*/ 71372 h 74238"/>
                <a:gd name="T54" fmla="*/ 36559 w 39533"/>
                <a:gd name="T55" fmla="*/ 74238 h 74238"/>
                <a:gd name="T56" fmla="*/ 36559 w 39533"/>
                <a:gd name="T57" fmla="*/ 71220 h 74238"/>
                <a:gd name="T58" fmla="*/ 33440 w 39533"/>
                <a:gd name="T59" fmla="*/ 71220 h 74238"/>
                <a:gd name="T60" fmla="*/ 30308 w 39533"/>
                <a:gd name="T61" fmla="*/ 71220 h 74238"/>
                <a:gd name="T62" fmla="*/ 27505 w 39533"/>
                <a:gd name="T63" fmla="*/ 71220 h 74238"/>
                <a:gd name="T64" fmla="*/ 24373 w 39533"/>
                <a:gd name="T65" fmla="*/ 71220 h 74238"/>
                <a:gd name="T66" fmla="*/ 21253 w 39533"/>
                <a:gd name="T67" fmla="*/ 71220 h 74238"/>
                <a:gd name="T68" fmla="*/ 18122 w 39533"/>
                <a:gd name="T69" fmla="*/ 68203 h 74238"/>
                <a:gd name="T70" fmla="*/ 15305 w 39533"/>
                <a:gd name="T71" fmla="*/ 68203 h 74238"/>
                <a:gd name="T72" fmla="*/ 15305 w 39533"/>
                <a:gd name="T73" fmla="*/ 65184 h 74238"/>
                <a:gd name="T74" fmla="*/ 12186 w 39533"/>
                <a:gd name="T75" fmla="*/ 65184 h 74238"/>
                <a:gd name="T76" fmla="*/ 12186 w 39533"/>
                <a:gd name="T77" fmla="*/ 62168 h 74238"/>
                <a:gd name="T78" fmla="*/ 9054 w 39533"/>
                <a:gd name="T79" fmla="*/ 62168 h 74238"/>
                <a:gd name="T80" fmla="*/ 9054 w 39533"/>
                <a:gd name="T81" fmla="*/ 59149 h 74238"/>
                <a:gd name="T82" fmla="*/ 5935 w 39533"/>
                <a:gd name="T83" fmla="*/ 59149 h 74238"/>
                <a:gd name="T84" fmla="*/ 5935 w 39533"/>
                <a:gd name="T85" fmla="*/ 56434 h 74238"/>
                <a:gd name="T86" fmla="*/ 3119 w 39533"/>
                <a:gd name="T87" fmla="*/ 53417 h 74238"/>
                <a:gd name="T88" fmla="*/ 3119 w 39533"/>
                <a:gd name="T89" fmla="*/ 50398 h 74238"/>
                <a:gd name="T90" fmla="*/ 0 w 39533"/>
                <a:gd name="T91" fmla="*/ 47380 h 74238"/>
                <a:gd name="T92" fmla="*/ 0 w 39533"/>
                <a:gd name="T93" fmla="*/ 29576 h 74238"/>
                <a:gd name="T94" fmla="*/ 3119 w 39533"/>
                <a:gd name="T95" fmla="*/ 26559 h 74238"/>
                <a:gd name="T96" fmla="*/ 3119 w 39533"/>
                <a:gd name="T97" fmla="*/ 17808 h 74238"/>
                <a:gd name="T98" fmla="*/ 5935 w 39533"/>
                <a:gd name="T99" fmla="*/ 14790 h 74238"/>
                <a:gd name="T100" fmla="*/ 9054 w 39533"/>
                <a:gd name="T101" fmla="*/ 11773 h 74238"/>
                <a:gd name="T102" fmla="*/ 12186 w 39533"/>
                <a:gd name="T103" fmla="*/ 8760 h 74238"/>
                <a:gd name="T104" fmla="*/ 15305 w 39533"/>
                <a:gd name="T105" fmla="*/ 5733 h 74238"/>
                <a:gd name="T106" fmla="*/ 18122 w 39533"/>
                <a:gd name="T107" fmla="*/ 5733 h 74238"/>
                <a:gd name="T108" fmla="*/ 21253 w 39533"/>
                <a:gd name="T109" fmla="*/ 2718 h 74238"/>
                <a:gd name="T110" fmla="*/ 27505 w 39533"/>
                <a:gd name="T111" fmla="*/ 2718 h 74238"/>
                <a:gd name="T112" fmla="*/ 30308 w 39533"/>
                <a:gd name="T113" fmla="*/ 0 h 74238"/>
                <a:gd name="T114" fmla="*/ 0 w 39533"/>
                <a:gd name="T115" fmla="*/ 0 h 74238"/>
                <a:gd name="T116" fmla="*/ 39533 w 39533"/>
                <a:gd name="T117" fmla="*/ 74238 h 7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39533" h="74238">
                  <a:moveTo>
                    <a:pt x="30308" y="0"/>
                  </a:moveTo>
                  <a:lnTo>
                    <a:pt x="39533" y="0"/>
                  </a:lnTo>
                  <a:lnTo>
                    <a:pt x="39533" y="14790"/>
                  </a:lnTo>
                  <a:lnTo>
                    <a:pt x="36559" y="14790"/>
                  </a:lnTo>
                  <a:lnTo>
                    <a:pt x="33440" y="14790"/>
                  </a:lnTo>
                  <a:lnTo>
                    <a:pt x="30308" y="14790"/>
                  </a:lnTo>
                  <a:lnTo>
                    <a:pt x="30308" y="17808"/>
                  </a:lnTo>
                  <a:lnTo>
                    <a:pt x="27505" y="17808"/>
                  </a:lnTo>
                  <a:lnTo>
                    <a:pt x="27505" y="20524"/>
                  </a:lnTo>
                  <a:lnTo>
                    <a:pt x="24373" y="20524"/>
                  </a:lnTo>
                  <a:lnTo>
                    <a:pt x="24373" y="23541"/>
                  </a:lnTo>
                  <a:lnTo>
                    <a:pt x="24373" y="26559"/>
                  </a:lnTo>
                  <a:lnTo>
                    <a:pt x="24373" y="29576"/>
                  </a:lnTo>
                  <a:lnTo>
                    <a:pt x="39533" y="29576"/>
                  </a:lnTo>
                  <a:lnTo>
                    <a:pt x="39533" y="41345"/>
                  </a:lnTo>
                  <a:lnTo>
                    <a:pt x="24373" y="41345"/>
                  </a:lnTo>
                  <a:lnTo>
                    <a:pt x="24373" y="44363"/>
                  </a:lnTo>
                  <a:lnTo>
                    <a:pt x="24373" y="47380"/>
                  </a:lnTo>
                  <a:lnTo>
                    <a:pt x="24373" y="50398"/>
                  </a:lnTo>
                  <a:lnTo>
                    <a:pt x="27505" y="53417"/>
                  </a:lnTo>
                  <a:lnTo>
                    <a:pt x="27505" y="56434"/>
                  </a:lnTo>
                  <a:lnTo>
                    <a:pt x="30308" y="56434"/>
                  </a:lnTo>
                  <a:lnTo>
                    <a:pt x="30308" y="59149"/>
                  </a:lnTo>
                  <a:lnTo>
                    <a:pt x="33440" y="59149"/>
                  </a:lnTo>
                  <a:lnTo>
                    <a:pt x="36559" y="59149"/>
                  </a:lnTo>
                  <a:lnTo>
                    <a:pt x="39533" y="59149"/>
                  </a:lnTo>
                  <a:lnTo>
                    <a:pt x="39533" y="71372"/>
                  </a:lnTo>
                  <a:lnTo>
                    <a:pt x="36559" y="74238"/>
                  </a:lnTo>
                  <a:lnTo>
                    <a:pt x="36559" y="71220"/>
                  </a:lnTo>
                  <a:lnTo>
                    <a:pt x="33440" y="71220"/>
                  </a:lnTo>
                  <a:lnTo>
                    <a:pt x="30308" y="71220"/>
                  </a:lnTo>
                  <a:lnTo>
                    <a:pt x="27505" y="71220"/>
                  </a:lnTo>
                  <a:lnTo>
                    <a:pt x="24373" y="71220"/>
                  </a:lnTo>
                  <a:lnTo>
                    <a:pt x="21253" y="71220"/>
                  </a:lnTo>
                  <a:lnTo>
                    <a:pt x="18122" y="68203"/>
                  </a:lnTo>
                  <a:lnTo>
                    <a:pt x="15305" y="68203"/>
                  </a:lnTo>
                  <a:lnTo>
                    <a:pt x="15305" y="65184"/>
                  </a:lnTo>
                  <a:lnTo>
                    <a:pt x="12186" y="65184"/>
                  </a:lnTo>
                  <a:lnTo>
                    <a:pt x="12186" y="62168"/>
                  </a:lnTo>
                  <a:lnTo>
                    <a:pt x="9054" y="62168"/>
                  </a:lnTo>
                  <a:lnTo>
                    <a:pt x="9054" y="59149"/>
                  </a:lnTo>
                  <a:lnTo>
                    <a:pt x="5935" y="59149"/>
                  </a:lnTo>
                  <a:lnTo>
                    <a:pt x="5935" y="56434"/>
                  </a:lnTo>
                  <a:lnTo>
                    <a:pt x="3119" y="53417"/>
                  </a:lnTo>
                  <a:lnTo>
                    <a:pt x="3119" y="50398"/>
                  </a:lnTo>
                  <a:lnTo>
                    <a:pt x="0" y="47380"/>
                  </a:lnTo>
                  <a:lnTo>
                    <a:pt x="0" y="29576"/>
                  </a:lnTo>
                  <a:lnTo>
                    <a:pt x="3119" y="26559"/>
                  </a:lnTo>
                  <a:lnTo>
                    <a:pt x="3119" y="17808"/>
                  </a:lnTo>
                  <a:lnTo>
                    <a:pt x="5935" y="14790"/>
                  </a:lnTo>
                  <a:lnTo>
                    <a:pt x="9054" y="11773"/>
                  </a:lnTo>
                  <a:lnTo>
                    <a:pt x="12186" y="8760"/>
                  </a:lnTo>
                  <a:lnTo>
                    <a:pt x="15305" y="5733"/>
                  </a:lnTo>
                  <a:lnTo>
                    <a:pt x="18122" y="5733"/>
                  </a:lnTo>
                  <a:lnTo>
                    <a:pt x="21253" y="2718"/>
                  </a:lnTo>
                  <a:lnTo>
                    <a:pt x="27505" y="2718"/>
                  </a:lnTo>
                  <a:lnTo>
                    <a:pt x="30308"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61" name="Shape 70361"/>
            <p:cNvSpPr>
              <a:spLocks/>
            </p:cNvSpPr>
            <p:nvPr/>
          </p:nvSpPr>
          <p:spPr bwMode="auto">
            <a:xfrm>
              <a:off x="795943" y="106822"/>
              <a:ext cx="36729" cy="20974"/>
            </a:xfrm>
            <a:custGeom>
              <a:avLst/>
              <a:gdLst>
                <a:gd name="T0" fmla="*/ 12344 w 36729"/>
                <a:gd name="T1" fmla="*/ 0 h 20974"/>
                <a:gd name="T2" fmla="*/ 36729 w 36729"/>
                <a:gd name="T3" fmla="*/ 0 h 20974"/>
                <a:gd name="T4" fmla="*/ 36729 w 36729"/>
                <a:gd name="T5" fmla="*/ 3018 h 20974"/>
                <a:gd name="T6" fmla="*/ 33598 w 36729"/>
                <a:gd name="T7" fmla="*/ 3018 h 20974"/>
                <a:gd name="T8" fmla="*/ 33598 w 36729"/>
                <a:gd name="T9" fmla="*/ 6035 h 20974"/>
                <a:gd name="T10" fmla="*/ 30478 w 36729"/>
                <a:gd name="T11" fmla="*/ 8751 h 20974"/>
                <a:gd name="T12" fmla="*/ 30478 w 36729"/>
                <a:gd name="T13" fmla="*/ 11769 h 20974"/>
                <a:gd name="T14" fmla="*/ 27347 w 36729"/>
                <a:gd name="T15" fmla="*/ 11769 h 20974"/>
                <a:gd name="T16" fmla="*/ 27347 w 36729"/>
                <a:gd name="T17" fmla="*/ 14786 h 20974"/>
                <a:gd name="T18" fmla="*/ 24543 w 36729"/>
                <a:gd name="T19" fmla="*/ 14786 h 20974"/>
                <a:gd name="T20" fmla="*/ 24543 w 36729"/>
                <a:gd name="T21" fmla="*/ 17804 h 20974"/>
                <a:gd name="T22" fmla="*/ 18280 w 36729"/>
                <a:gd name="T23" fmla="*/ 17804 h 20974"/>
                <a:gd name="T24" fmla="*/ 18280 w 36729"/>
                <a:gd name="T25" fmla="*/ 20821 h 20974"/>
                <a:gd name="T26" fmla="*/ 158 w 36729"/>
                <a:gd name="T27" fmla="*/ 20821 h 20974"/>
                <a:gd name="T28" fmla="*/ 0 w 36729"/>
                <a:gd name="T29" fmla="*/ 20974 h 20974"/>
                <a:gd name="T30" fmla="*/ 0 w 36729"/>
                <a:gd name="T31" fmla="*/ 8751 h 20974"/>
                <a:gd name="T32" fmla="*/ 158 w 36729"/>
                <a:gd name="T33" fmla="*/ 8751 h 20974"/>
                <a:gd name="T34" fmla="*/ 2974 w 36729"/>
                <a:gd name="T35" fmla="*/ 8751 h 20974"/>
                <a:gd name="T36" fmla="*/ 6093 w 36729"/>
                <a:gd name="T37" fmla="*/ 8751 h 20974"/>
                <a:gd name="T38" fmla="*/ 9225 w 36729"/>
                <a:gd name="T39" fmla="*/ 6035 h 20974"/>
                <a:gd name="T40" fmla="*/ 12344 w 36729"/>
                <a:gd name="T41" fmla="*/ 6035 h 20974"/>
                <a:gd name="T42" fmla="*/ 12344 w 36729"/>
                <a:gd name="T43" fmla="*/ 3018 h 20974"/>
                <a:gd name="T44" fmla="*/ 12344 w 36729"/>
                <a:gd name="T45" fmla="*/ 0 h 20974"/>
                <a:gd name="T46" fmla="*/ 0 w 36729"/>
                <a:gd name="T47" fmla="*/ 0 h 20974"/>
                <a:gd name="T48" fmla="*/ 36729 w 36729"/>
                <a:gd name="T49" fmla="*/ 20974 h 20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6729" h="20974">
                  <a:moveTo>
                    <a:pt x="12344" y="0"/>
                  </a:moveTo>
                  <a:lnTo>
                    <a:pt x="36729" y="0"/>
                  </a:lnTo>
                  <a:lnTo>
                    <a:pt x="36729" y="3018"/>
                  </a:lnTo>
                  <a:lnTo>
                    <a:pt x="33598" y="3018"/>
                  </a:lnTo>
                  <a:lnTo>
                    <a:pt x="33598" y="6035"/>
                  </a:lnTo>
                  <a:lnTo>
                    <a:pt x="30478" y="8751"/>
                  </a:lnTo>
                  <a:lnTo>
                    <a:pt x="30478" y="11769"/>
                  </a:lnTo>
                  <a:lnTo>
                    <a:pt x="27347" y="11769"/>
                  </a:lnTo>
                  <a:lnTo>
                    <a:pt x="27347" y="14786"/>
                  </a:lnTo>
                  <a:lnTo>
                    <a:pt x="24543" y="14786"/>
                  </a:lnTo>
                  <a:lnTo>
                    <a:pt x="24543" y="17804"/>
                  </a:lnTo>
                  <a:lnTo>
                    <a:pt x="18280" y="17804"/>
                  </a:lnTo>
                  <a:lnTo>
                    <a:pt x="18280" y="20821"/>
                  </a:lnTo>
                  <a:lnTo>
                    <a:pt x="158" y="20821"/>
                  </a:lnTo>
                  <a:lnTo>
                    <a:pt x="0" y="20974"/>
                  </a:lnTo>
                  <a:lnTo>
                    <a:pt x="0" y="8751"/>
                  </a:lnTo>
                  <a:lnTo>
                    <a:pt x="158" y="8751"/>
                  </a:lnTo>
                  <a:lnTo>
                    <a:pt x="2974" y="8751"/>
                  </a:lnTo>
                  <a:lnTo>
                    <a:pt x="6093" y="8751"/>
                  </a:lnTo>
                  <a:lnTo>
                    <a:pt x="9225" y="6035"/>
                  </a:lnTo>
                  <a:lnTo>
                    <a:pt x="12344" y="6035"/>
                  </a:lnTo>
                  <a:lnTo>
                    <a:pt x="12344" y="3018"/>
                  </a:lnTo>
                  <a:lnTo>
                    <a:pt x="12344"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62" name="Shape 70362"/>
            <p:cNvSpPr>
              <a:spLocks/>
            </p:cNvSpPr>
            <p:nvPr/>
          </p:nvSpPr>
          <p:spPr bwMode="auto">
            <a:xfrm>
              <a:off x="795943" y="56424"/>
              <a:ext cx="36729" cy="41345"/>
            </a:xfrm>
            <a:custGeom>
              <a:avLst/>
              <a:gdLst>
                <a:gd name="T0" fmla="*/ 0 w 36729"/>
                <a:gd name="T1" fmla="*/ 0 h 41345"/>
                <a:gd name="T2" fmla="*/ 158 w 36729"/>
                <a:gd name="T3" fmla="*/ 0 h 41345"/>
                <a:gd name="T4" fmla="*/ 9225 w 36729"/>
                <a:gd name="T5" fmla="*/ 0 h 41345"/>
                <a:gd name="T6" fmla="*/ 12344 w 36729"/>
                <a:gd name="T7" fmla="*/ 2718 h 41345"/>
                <a:gd name="T8" fmla="*/ 15160 w 36729"/>
                <a:gd name="T9" fmla="*/ 2718 h 41345"/>
                <a:gd name="T10" fmla="*/ 21411 w 36729"/>
                <a:gd name="T11" fmla="*/ 5733 h 41345"/>
                <a:gd name="T12" fmla="*/ 24543 w 36729"/>
                <a:gd name="T13" fmla="*/ 5733 h 41345"/>
                <a:gd name="T14" fmla="*/ 24543 w 36729"/>
                <a:gd name="T15" fmla="*/ 8760 h 41345"/>
                <a:gd name="T16" fmla="*/ 27347 w 36729"/>
                <a:gd name="T17" fmla="*/ 11773 h 41345"/>
                <a:gd name="T18" fmla="*/ 30478 w 36729"/>
                <a:gd name="T19" fmla="*/ 14790 h 41345"/>
                <a:gd name="T20" fmla="*/ 30478 w 36729"/>
                <a:gd name="T21" fmla="*/ 17808 h 41345"/>
                <a:gd name="T22" fmla="*/ 33598 w 36729"/>
                <a:gd name="T23" fmla="*/ 20524 h 41345"/>
                <a:gd name="T24" fmla="*/ 33598 w 36729"/>
                <a:gd name="T25" fmla="*/ 23541 h 41345"/>
                <a:gd name="T26" fmla="*/ 36729 w 36729"/>
                <a:gd name="T27" fmla="*/ 26559 h 41345"/>
                <a:gd name="T28" fmla="*/ 36729 w 36729"/>
                <a:gd name="T29" fmla="*/ 41345 h 41345"/>
                <a:gd name="T30" fmla="*/ 0 w 36729"/>
                <a:gd name="T31" fmla="*/ 41345 h 41345"/>
                <a:gd name="T32" fmla="*/ 0 w 36729"/>
                <a:gd name="T33" fmla="*/ 29576 h 41345"/>
                <a:gd name="T34" fmla="*/ 15160 w 36729"/>
                <a:gd name="T35" fmla="*/ 29576 h 41345"/>
                <a:gd name="T36" fmla="*/ 15160 w 36729"/>
                <a:gd name="T37" fmla="*/ 26559 h 41345"/>
                <a:gd name="T38" fmla="*/ 12344 w 36729"/>
                <a:gd name="T39" fmla="*/ 26559 h 41345"/>
                <a:gd name="T40" fmla="*/ 12344 w 36729"/>
                <a:gd name="T41" fmla="*/ 23541 h 41345"/>
                <a:gd name="T42" fmla="*/ 12344 w 36729"/>
                <a:gd name="T43" fmla="*/ 20524 h 41345"/>
                <a:gd name="T44" fmla="*/ 12344 w 36729"/>
                <a:gd name="T45" fmla="*/ 17808 h 41345"/>
                <a:gd name="T46" fmla="*/ 9225 w 36729"/>
                <a:gd name="T47" fmla="*/ 17808 h 41345"/>
                <a:gd name="T48" fmla="*/ 9225 w 36729"/>
                <a:gd name="T49" fmla="*/ 14790 h 41345"/>
                <a:gd name="T50" fmla="*/ 6093 w 36729"/>
                <a:gd name="T51" fmla="*/ 14790 h 41345"/>
                <a:gd name="T52" fmla="*/ 2974 w 36729"/>
                <a:gd name="T53" fmla="*/ 14790 h 41345"/>
                <a:gd name="T54" fmla="*/ 0 w 36729"/>
                <a:gd name="T55" fmla="*/ 14790 h 41345"/>
                <a:gd name="T56" fmla="*/ 0 w 36729"/>
                <a:gd name="T57" fmla="*/ 0 h 41345"/>
                <a:gd name="T58" fmla="*/ 0 w 36729"/>
                <a:gd name="T59" fmla="*/ 0 h 41345"/>
                <a:gd name="T60" fmla="*/ 36729 w 36729"/>
                <a:gd name="T61" fmla="*/ 41345 h 4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36729" h="41345">
                  <a:moveTo>
                    <a:pt x="0" y="0"/>
                  </a:moveTo>
                  <a:lnTo>
                    <a:pt x="158" y="0"/>
                  </a:lnTo>
                  <a:lnTo>
                    <a:pt x="9225" y="0"/>
                  </a:lnTo>
                  <a:lnTo>
                    <a:pt x="12344" y="2718"/>
                  </a:lnTo>
                  <a:lnTo>
                    <a:pt x="15160" y="2718"/>
                  </a:lnTo>
                  <a:lnTo>
                    <a:pt x="21411" y="5733"/>
                  </a:lnTo>
                  <a:lnTo>
                    <a:pt x="24543" y="5733"/>
                  </a:lnTo>
                  <a:lnTo>
                    <a:pt x="24543" y="8760"/>
                  </a:lnTo>
                  <a:lnTo>
                    <a:pt x="27347" y="11773"/>
                  </a:lnTo>
                  <a:lnTo>
                    <a:pt x="30478" y="14790"/>
                  </a:lnTo>
                  <a:lnTo>
                    <a:pt x="30478" y="17808"/>
                  </a:lnTo>
                  <a:lnTo>
                    <a:pt x="33598" y="20524"/>
                  </a:lnTo>
                  <a:lnTo>
                    <a:pt x="33598" y="23541"/>
                  </a:lnTo>
                  <a:lnTo>
                    <a:pt x="36729" y="26559"/>
                  </a:lnTo>
                  <a:lnTo>
                    <a:pt x="36729" y="41345"/>
                  </a:lnTo>
                  <a:lnTo>
                    <a:pt x="0" y="41345"/>
                  </a:lnTo>
                  <a:lnTo>
                    <a:pt x="0" y="29576"/>
                  </a:lnTo>
                  <a:lnTo>
                    <a:pt x="15160" y="29576"/>
                  </a:lnTo>
                  <a:lnTo>
                    <a:pt x="15160" y="26559"/>
                  </a:lnTo>
                  <a:lnTo>
                    <a:pt x="12344" y="26559"/>
                  </a:lnTo>
                  <a:lnTo>
                    <a:pt x="12344" y="23541"/>
                  </a:lnTo>
                  <a:lnTo>
                    <a:pt x="12344" y="20524"/>
                  </a:lnTo>
                  <a:lnTo>
                    <a:pt x="12344" y="17808"/>
                  </a:lnTo>
                  <a:lnTo>
                    <a:pt x="9225" y="17808"/>
                  </a:lnTo>
                  <a:lnTo>
                    <a:pt x="9225" y="14790"/>
                  </a:lnTo>
                  <a:lnTo>
                    <a:pt x="6093" y="14790"/>
                  </a:lnTo>
                  <a:lnTo>
                    <a:pt x="2974" y="14790"/>
                  </a:lnTo>
                  <a:lnTo>
                    <a:pt x="0" y="1479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63" name="Shape 70363"/>
            <p:cNvSpPr>
              <a:spLocks/>
            </p:cNvSpPr>
            <p:nvPr/>
          </p:nvSpPr>
          <p:spPr bwMode="auto">
            <a:xfrm>
              <a:off x="844859" y="59142"/>
              <a:ext cx="64076" cy="68502"/>
            </a:xfrm>
            <a:custGeom>
              <a:avLst/>
              <a:gdLst>
                <a:gd name="T0" fmla="*/ 0 w 64076"/>
                <a:gd name="T1" fmla="*/ 0 h 68502"/>
                <a:gd name="T2" fmla="*/ 21253 w 64076"/>
                <a:gd name="T3" fmla="*/ 0 h 68502"/>
                <a:gd name="T4" fmla="*/ 21253 w 64076"/>
                <a:gd name="T5" fmla="*/ 20823 h 68502"/>
                <a:gd name="T6" fmla="*/ 21253 w 64076"/>
                <a:gd name="T7" fmla="*/ 23841 h 68502"/>
                <a:gd name="T8" fmla="*/ 21253 w 64076"/>
                <a:gd name="T9" fmla="*/ 26858 h 68502"/>
                <a:gd name="T10" fmla="*/ 24385 w 64076"/>
                <a:gd name="T11" fmla="*/ 26858 h 68502"/>
                <a:gd name="T12" fmla="*/ 24385 w 64076"/>
                <a:gd name="T13" fmla="*/ 29876 h 68502"/>
                <a:gd name="T14" fmla="*/ 27504 w 64076"/>
                <a:gd name="T15" fmla="*/ 29876 h 68502"/>
                <a:gd name="T16" fmla="*/ 30321 w 64076"/>
                <a:gd name="T17" fmla="*/ 29876 h 68502"/>
                <a:gd name="T18" fmla="*/ 33440 w 64076"/>
                <a:gd name="T19" fmla="*/ 29876 h 68502"/>
                <a:gd name="T20" fmla="*/ 36572 w 64076"/>
                <a:gd name="T21" fmla="*/ 29876 h 68502"/>
                <a:gd name="T22" fmla="*/ 39691 w 64076"/>
                <a:gd name="T23" fmla="*/ 29876 h 68502"/>
                <a:gd name="T24" fmla="*/ 42507 w 64076"/>
                <a:gd name="T25" fmla="*/ 29876 h 68502"/>
                <a:gd name="T26" fmla="*/ 42507 w 64076"/>
                <a:gd name="T27" fmla="*/ 0 h 68502"/>
                <a:gd name="T28" fmla="*/ 64076 w 64076"/>
                <a:gd name="T29" fmla="*/ 0 h 68502"/>
                <a:gd name="T30" fmla="*/ 64076 w 64076"/>
                <a:gd name="T31" fmla="*/ 68502 h 68502"/>
                <a:gd name="T32" fmla="*/ 42507 w 64076"/>
                <a:gd name="T33" fmla="*/ 68502 h 68502"/>
                <a:gd name="T34" fmla="*/ 42507 w 64076"/>
                <a:gd name="T35" fmla="*/ 41645 h 68502"/>
                <a:gd name="T36" fmla="*/ 39691 w 64076"/>
                <a:gd name="T37" fmla="*/ 41645 h 68502"/>
                <a:gd name="T38" fmla="*/ 36572 w 64076"/>
                <a:gd name="T39" fmla="*/ 41645 h 68502"/>
                <a:gd name="T40" fmla="*/ 33440 w 64076"/>
                <a:gd name="T41" fmla="*/ 41645 h 68502"/>
                <a:gd name="T42" fmla="*/ 30321 w 64076"/>
                <a:gd name="T43" fmla="*/ 41645 h 68502"/>
                <a:gd name="T44" fmla="*/ 27504 w 64076"/>
                <a:gd name="T45" fmla="*/ 41645 h 68502"/>
                <a:gd name="T46" fmla="*/ 9067 w 64076"/>
                <a:gd name="T47" fmla="*/ 41645 h 68502"/>
                <a:gd name="T48" fmla="*/ 5935 w 64076"/>
                <a:gd name="T49" fmla="*/ 38627 h 68502"/>
                <a:gd name="T50" fmla="*/ 3132 w 64076"/>
                <a:gd name="T51" fmla="*/ 35911 h 68502"/>
                <a:gd name="T52" fmla="*/ 0 w 64076"/>
                <a:gd name="T53" fmla="*/ 32895 h 68502"/>
                <a:gd name="T54" fmla="*/ 0 w 64076"/>
                <a:gd name="T55" fmla="*/ 29876 h 68502"/>
                <a:gd name="T56" fmla="*/ 0 w 64076"/>
                <a:gd name="T57" fmla="*/ 26858 h 68502"/>
                <a:gd name="T58" fmla="*/ 0 w 64076"/>
                <a:gd name="T59" fmla="*/ 23841 h 68502"/>
                <a:gd name="T60" fmla="*/ 0 w 64076"/>
                <a:gd name="T61" fmla="*/ 20823 h 68502"/>
                <a:gd name="T62" fmla="*/ 0 w 64076"/>
                <a:gd name="T63" fmla="*/ 0 h 68502"/>
                <a:gd name="T64" fmla="*/ 0 w 64076"/>
                <a:gd name="T65" fmla="*/ 0 h 68502"/>
                <a:gd name="T66" fmla="*/ 64076 w 64076"/>
                <a:gd name="T67"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64076" h="68502">
                  <a:moveTo>
                    <a:pt x="0" y="0"/>
                  </a:moveTo>
                  <a:lnTo>
                    <a:pt x="21253" y="0"/>
                  </a:lnTo>
                  <a:lnTo>
                    <a:pt x="21253" y="20823"/>
                  </a:lnTo>
                  <a:lnTo>
                    <a:pt x="21253" y="23841"/>
                  </a:lnTo>
                  <a:lnTo>
                    <a:pt x="21253" y="26858"/>
                  </a:lnTo>
                  <a:lnTo>
                    <a:pt x="24385" y="26858"/>
                  </a:lnTo>
                  <a:lnTo>
                    <a:pt x="24385" y="29876"/>
                  </a:lnTo>
                  <a:lnTo>
                    <a:pt x="27504" y="29876"/>
                  </a:lnTo>
                  <a:lnTo>
                    <a:pt x="30321" y="29876"/>
                  </a:lnTo>
                  <a:lnTo>
                    <a:pt x="33440" y="29876"/>
                  </a:lnTo>
                  <a:lnTo>
                    <a:pt x="36572" y="29876"/>
                  </a:lnTo>
                  <a:lnTo>
                    <a:pt x="39691" y="29876"/>
                  </a:lnTo>
                  <a:lnTo>
                    <a:pt x="42507" y="29876"/>
                  </a:lnTo>
                  <a:lnTo>
                    <a:pt x="42507" y="0"/>
                  </a:lnTo>
                  <a:lnTo>
                    <a:pt x="64076" y="0"/>
                  </a:lnTo>
                  <a:lnTo>
                    <a:pt x="64076" y="68502"/>
                  </a:lnTo>
                  <a:lnTo>
                    <a:pt x="42507" y="68502"/>
                  </a:lnTo>
                  <a:lnTo>
                    <a:pt x="42507" y="41645"/>
                  </a:lnTo>
                  <a:lnTo>
                    <a:pt x="39691" y="41645"/>
                  </a:lnTo>
                  <a:lnTo>
                    <a:pt x="36572" y="41645"/>
                  </a:lnTo>
                  <a:lnTo>
                    <a:pt x="33440" y="41645"/>
                  </a:lnTo>
                  <a:lnTo>
                    <a:pt x="30321" y="41645"/>
                  </a:lnTo>
                  <a:lnTo>
                    <a:pt x="27504" y="41645"/>
                  </a:lnTo>
                  <a:lnTo>
                    <a:pt x="9067" y="41645"/>
                  </a:lnTo>
                  <a:lnTo>
                    <a:pt x="5935" y="38627"/>
                  </a:lnTo>
                  <a:lnTo>
                    <a:pt x="3132" y="35911"/>
                  </a:lnTo>
                  <a:lnTo>
                    <a:pt x="0" y="32895"/>
                  </a:lnTo>
                  <a:lnTo>
                    <a:pt x="0" y="29876"/>
                  </a:lnTo>
                  <a:lnTo>
                    <a:pt x="0" y="26858"/>
                  </a:lnTo>
                  <a:lnTo>
                    <a:pt x="0" y="23841"/>
                  </a:lnTo>
                  <a:lnTo>
                    <a:pt x="0" y="20823"/>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64" name="Shape 70364"/>
            <p:cNvSpPr>
              <a:spLocks/>
            </p:cNvSpPr>
            <p:nvPr/>
          </p:nvSpPr>
          <p:spPr bwMode="auto">
            <a:xfrm>
              <a:off x="923937" y="89018"/>
              <a:ext cx="33762" cy="38626"/>
            </a:xfrm>
            <a:custGeom>
              <a:avLst/>
              <a:gdLst>
                <a:gd name="T0" fmla="*/ 18437 w 33762"/>
                <a:gd name="T1" fmla="*/ 0 h 38626"/>
                <a:gd name="T2" fmla="*/ 21569 w 33762"/>
                <a:gd name="T3" fmla="*/ 0 h 38626"/>
                <a:gd name="T4" fmla="*/ 27504 w 33762"/>
                <a:gd name="T5" fmla="*/ 0 h 38626"/>
                <a:gd name="T6" fmla="*/ 30636 w 33762"/>
                <a:gd name="T7" fmla="*/ 0 h 38626"/>
                <a:gd name="T8" fmla="*/ 33755 w 33762"/>
                <a:gd name="T9" fmla="*/ 0 h 38626"/>
                <a:gd name="T10" fmla="*/ 33762 w 33762"/>
                <a:gd name="T11" fmla="*/ 0 h 38626"/>
                <a:gd name="T12" fmla="*/ 33762 w 33762"/>
                <a:gd name="T13" fmla="*/ 8751 h 38626"/>
                <a:gd name="T14" fmla="*/ 33755 w 33762"/>
                <a:gd name="T15" fmla="*/ 8751 h 38626"/>
                <a:gd name="T16" fmla="*/ 30636 w 33762"/>
                <a:gd name="T17" fmla="*/ 8751 h 38626"/>
                <a:gd name="T18" fmla="*/ 27504 w 33762"/>
                <a:gd name="T19" fmla="*/ 11769 h 38626"/>
                <a:gd name="T20" fmla="*/ 24688 w 33762"/>
                <a:gd name="T21" fmla="*/ 11769 h 38626"/>
                <a:gd name="T22" fmla="*/ 24688 w 33762"/>
                <a:gd name="T23" fmla="*/ 14786 h 38626"/>
                <a:gd name="T24" fmla="*/ 21569 w 33762"/>
                <a:gd name="T25" fmla="*/ 14786 h 38626"/>
                <a:gd name="T26" fmla="*/ 21569 w 33762"/>
                <a:gd name="T27" fmla="*/ 17804 h 38626"/>
                <a:gd name="T28" fmla="*/ 21569 w 33762"/>
                <a:gd name="T29" fmla="*/ 20823 h 38626"/>
                <a:gd name="T30" fmla="*/ 21569 w 33762"/>
                <a:gd name="T31" fmla="*/ 23840 h 38626"/>
                <a:gd name="T32" fmla="*/ 24688 w 33762"/>
                <a:gd name="T33" fmla="*/ 23840 h 38626"/>
                <a:gd name="T34" fmla="*/ 24688 w 33762"/>
                <a:gd name="T35" fmla="*/ 26555 h 38626"/>
                <a:gd name="T36" fmla="*/ 27504 w 33762"/>
                <a:gd name="T37" fmla="*/ 26555 h 38626"/>
                <a:gd name="T38" fmla="*/ 30636 w 33762"/>
                <a:gd name="T39" fmla="*/ 26555 h 38626"/>
                <a:gd name="T40" fmla="*/ 33755 w 33762"/>
                <a:gd name="T41" fmla="*/ 26555 h 38626"/>
                <a:gd name="T42" fmla="*/ 33762 w 33762"/>
                <a:gd name="T43" fmla="*/ 26555 h 38626"/>
                <a:gd name="T44" fmla="*/ 33762 w 33762"/>
                <a:gd name="T45" fmla="*/ 38626 h 38626"/>
                <a:gd name="T46" fmla="*/ 33755 w 33762"/>
                <a:gd name="T47" fmla="*/ 38626 h 38626"/>
                <a:gd name="T48" fmla="*/ 30636 w 33762"/>
                <a:gd name="T49" fmla="*/ 38626 h 38626"/>
                <a:gd name="T50" fmla="*/ 27504 w 33762"/>
                <a:gd name="T51" fmla="*/ 38626 h 38626"/>
                <a:gd name="T52" fmla="*/ 24688 w 33762"/>
                <a:gd name="T53" fmla="*/ 38626 h 38626"/>
                <a:gd name="T54" fmla="*/ 15318 w 33762"/>
                <a:gd name="T55" fmla="*/ 38626 h 38626"/>
                <a:gd name="T56" fmla="*/ 12502 w 33762"/>
                <a:gd name="T57" fmla="*/ 38626 h 38626"/>
                <a:gd name="T58" fmla="*/ 9383 w 33762"/>
                <a:gd name="T59" fmla="*/ 38626 h 38626"/>
                <a:gd name="T60" fmla="*/ 9383 w 33762"/>
                <a:gd name="T61" fmla="*/ 35609 h 38626"/>
                <a:gd name="T62" fmla="*/ 6251 w 33762"/>
                <a:gd name="T63" fmla="*/ 35609 h 38626"/>
                <a:gd name="T64" fmla="*/ 3132 w 33762"/>
                <a:gd name="T65" fmla="*/ 32590 h 38626"/>
                <a:gd name="T66" fmla="*/ 3132 w 33762"/>
                <a:gd name="T67" fmla="*/ 29573 h 38626"/>
                <a:gd name="T68" fmla="*/ 0 w 33762"/>
                <a:gd name="T69" fmla="*/ 29573 h 38626"/>
                <a:gd name="T70" fmla="*/ 0 w 33762"/>
                <a:gd name="T71" fmla="*/ 26555 h 38626"/>
                <a:gd name="T72" fmla="*/ 0 w 33762"/>
                <a:gd name="T73" fmla="*/ 23840 h 38626"/>
                <a:gd name="T74" fmla="*/ 0 w 33762"/>
                <a:gd name="T75" fmla="*/ 20823 h 38626"/>
                <a:gd name="T76" fmla="*/ 0 w 33762"/>
                <a:gd name="T77" fmla="*/ 11769 h 38626"/>
                <a:gd name="T78" fmla="*/ 3132 w 33762"/>
                <a:gd name="T79" fmla="*/ 8751 h 38626"/>
                <a:gd name="T80" fmla="*/ 3132 w 33762"/>
                <a:gd name="T81" fmla="*/ 6035 h 38626"/>
                <a:gd name="T82" fmla="*/ 9383 w 33762"/>
                <a:gd name="T83" fmla="*/ 6035 h 38626"/>
                <a:gd name="T84" fmla="*/ 9383 w 33762"/>
                <a:gd name="T85" fmla="*/ 3018 h 38626"/>
                <a:gd name="T86" fmla="*/ 15318 w 33762"/>
                <a:gd name="T87" fmla="*/ 3018 h 38626"/>
                <a:gd name="T88" fmla="*/ 18437 w 33762"/>
                <a:gd name="T89" fmla="*/ 0 h 38626"/>
                <a:gd name="T90" fmla="*/ 0 w 33762"/>
                <a:gd name="T91" fmla="*/ 0 h 38626"/>
                <a:gd name="T92" fmla="*/ 33762 w 33762"/>
                <a:gd name="T93" fmla="*/ 38626 h 38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33762" h="38626">
                  <a:moveTo>
                    <a:pt x="18437" y="0"/>
                  </a:moveTo>
                  <a:lnTo>
                    <a:pt x="21569" y="0"/>
                  </a:lnTo>
                  <a:lnTo>
                    <a:pt x="27504" y="0"/>
                  </a:lnTo>
                  <a:lnTo>
                    <a:pt x="30636" y="0"/>
                  </a:lnTo>
                  <a:lnTo>
                    <a:pt x="33755" y="0"/>
                  </a:lnTo>
                  <a:lnTo>
                    <a:pt x="33762" y="0"/>
                  </a:lnTo>
                  <a:lnTo>
                    <a:pt x="33762" y="8751"/>
                  </a:lnTo>
                  <a:lnTo>
                    <a:pt x="33755" y="8751"/>
                  </a:lnTo>
                  <a:lnTo>
                    <a:pt x="30636" y="8751"/>
                  </a:lnTo>
                  <a:lnTo>
                    <a:pt x="27504" y="11769"/>
                  </a:lnTo>
                  <a:lnTo>
                    <a:pt x="24688" y="11769"/>
                  </a:lnTo>
                  <a:lnTo>
                    <a:pt x="24688" y="14786"/>
                  </a:lnTo>
                  <a:lnTo>
                    <a:pt x="21569" y="14786"/>
                  </a:lnTo>
                  <a:lnTo>
                    <a:pt x="21569" y="17804"/>
                  </a:lnTo>
                  <a:lnTo>
                    <a:pt x="21569" y="20823"/>
                  </a:lnTo>
                  <a:lnTo>
                    <a:pt x="21569" y="23840"/>
                  </a:lnTo>
                  <a:lnTo>
                    <a:pt x="24688" y="23840"/>
                  </a:lnTo>
                  <a:lnTo>
                    <a:pt x="24688" y="26555"/>
                  </a:lnTo>
                  <a:lnTo>
                    <a:pt x="27504" y="26555"/>
                  </a:lnTo>
                  <a:lnTo>
                    <a:pt x="30636" y="26555"/>
                  </a:lnTo>
                  <a:lnTo>
                    <a:pt x="33755" y="26555"/>
                  </a:lnTo>
                  <a:lnTo>
                    <a:pt x="33762" y="26555"/>
                  </a:lnTo>
                  <a:lnTo>
                    <a:pt x="33762" y="38626"/>
                  </a:lnTo>
                  <a:lnTo>
                    <a:pt x="33755" y="38626"/>
                  </a:lnTo>
                  <a:lnTo>
                    <a:pt x="30636" y="38626"/>
                  </a:lnTo>
                  <a:lnTo>
                    <a:pt x="27504" y="38626"/>
                  </a:lnTo>
                  <a:lnTo>
                    <a:pt x="24688" y="38626"/>
                  </a:lnTo>
                  <a:lnTo>
                    <a:pt x="15318" y="38626"/>
                  </a:lnTo>
                  <a:lnTo>
                    <a:pt x="12502" y="38626"/>
                  </a:lnTo>
                  <a:lnTo>
                    <a:pt x="9383" y="38626"/>
                  </a:lnTo>
                  <a:lnTo>
                    <a:pt x="9383" y="35609"/>
                  </a:lnTo>
                  <a:lnTo>
                    <a:pt x="6251" y="35609"/>
                  </a:lnTo>
                  <a:lnTo>
                    <a:pt x="3132" y="32590"/>
                  </a:lnTo>
                  <a:lnTo>
                    <a:pt x="3132" y="29573"/>
                  </a:lnTo>
                  <a:lnTo>
                    <a:pt x="0" y="29573"/>
                  </a:lnTo>
                  <a:lnTo>
                    <a:pt x="0" y="26555"/>
                  </a:lnTo>
                  <a:lnTo>
                    <a:pt x="0" y="23840"/>
                  </a:lnTo>
                  <a:lnTo>
                    <a:pt x="0" y="20823"/>
                  </a:lnTo>
                  <a:lnTo>
                    <a:pt x="0" y="11769"/>
                  </a:lnTo>
                  <a:lnTo>
                    <a:pt x="3132" y="8751"/>
                  </a:lnTo>
                  <a:lnTo>
                    <a:pt x="3132" y="6035"/>
                  </a:lnTo>
                  <a:lnTo>
                    <a:pt x="9383" y="6035"/>
                  </a:lnTo>
                  <a:lnTo>
                    <a:pt x="9383" y="3018"/>
                  </a:lnTo>
                  <a:lnTo>
                    <a:pt x="15318" y="3018"/>
                  </a:lnTo>
                  <a:lnTo>
                    <a:pt x="1843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65" name="Shape 70365"/>
            <p:cNvSpPr>
              <a:spLocks/>
            </p:cNvSpPr>
            <p:nvPr/>
          </p:nvSpPr>
          <p:spPr bwMode="auto">
            <a:xfrm>
              <a:off x="927069" y="56424"/>
              <a:ext cx="30630" cy="23541"/>
            </a:xfrm>
            <a:custGeom>
              <a:avLst/>
              <a:gdLst>
                <a:gd name="T0" fmla="*/ 27505 w 30630"/>
                <a:gd name="T1" fmla="*/ 0 h 23541"/>
                <a:gd name="T2" fmla="*/ 30630 w 30630"/>
                <a:gd name="T3" fmla="*/ 0 h 23541"/>
                <a:gd name="T4" fmla="*/ 30630 w 30630"/>
                <a:gd name="T5" fmla="*/ 14790 h 23541"/>
                <a:gd name="T6" fmla="*/ 30624 w 30630"/>
                <a:gd name="T7" fmla="*/ 14790 h 23541"/>
                <a:gd name="T8" fmla="*/ 27505 w 30630"/>
                <a:gd name="T9" fmla="*/ 14790 h 23541"/>
                <a:gd name="T10" fmla="*/ 24373 w 30630"/>
                <a:gd name="T11" fmla="*/ 14790 h 23541"/>
                <a:gd name="T12" fmla="*/ 24373 w 30630"/>
                <a:gd name="T13" fmla="*/ 17808 h 23541"/>
                <a:gd name="T14" fmla="*/ 21557 w 30630"/>
                <a:gd name="T15" fmla="*/ 17808 h 23541"/>
                <a:gd name="T16" fmla="*/ 21557 w 30630"/>
                <a:gd name="T17" fmla="*/ 20524 h 23541"/>
                <a:gd name="T18" fmla="*/ 21557 w 30630"/>
                <a:gd name="T19" fmla="*/ 23541 h 23541"/>
                <a:gd name="T20" fmla="*/ 0 w 30630"/>
                <a:gd name="T21" fmla="*/ 23541 h 23541"/>
                <a:gd name="T22" fmla="*/ 0 w 30630"/>
                <a:gd name="T23" fmla="*/ 20524 h 23541"/>
                <a:gd name="T24" fmla="*/ 0 w 30630"/>
                <a:gd name="T25" fmla="*/ 17808 h 23541"/>
                <a:gd name="T26" fmla="*/ 3119 w 30630"/>
                <a:gd name="T27" fmla="*/ 14790 h 23541"/>
                <a:gd name="T28" fmla="*/ 3119 w 30630"/>
                <a:gd name="T29" fmla="*/ 11773 h 23541"/>
                <a:gd name="T30" fmla="*/ 6251 w 30630"/>
                <a:gd name="T31" fmla="*/ 11773 h 23541"/>
                <a:gd name="T32" fmla="*/ 6251 w 30630"/>
                <a:gd name="T33" fmla="*/ 8760 h 23541"/>
                <a:gd name="T34" fmla="*/ 9370 w 30630"/>
                <a:gd name="T35" fmla="*/ 5733 h 23541"/>
                <a:gd name="T36" fmla="*/ 12186 w 30630"/>
                <a:gd name="T37" fmla="*/ 5733 h 23541"/>
                <a:gd name="T38" fmla="*/ 15306 w 30630"/>
                <a:gd name="T39" fmla="*/ 2718 h 23541"/>
                <a:gd name="T40" fmla="*/ 24373 w 30630"/>
                <a:gd name="T41" fmla="*/ 2718 h 23541"/>
                <a:gd name="T42" fmla="*/ 27505 w 30630"/>
                <a:gd name="T43" fmla="*/ 0 h 23541"/>
                <a:gd name="T44" fmla="*/ 0 w 30630"/>
                <a:gd name="T45" fmla="*/ 0 h 23541"/>
                <a:gd name="T46" fmla="*/ 30630 w 30630"/>
                <a:gd name="T47" fmla="*/ 23541 h 2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T44" t="T45" r="T46" b="T47"/>
              <a:pathLst>
                <a:path w="30630" h="23541">
                  <a:moveTo>
                    <a:pt x="27505" y="0"/>
                  </a:moveTo>
                  <a:lnTo>
                    <a:pt x="30630" y="0"/>
                  </a:lnTo>
                  <a:lnTo>
                    <a:pt x="30630" y="14790"/>
                  </a:lnTo>
                  <a:lnTo>
                    <a:pt x="30624" y="14790"/>
                  </a:lnTo>
                  <a:lnTo>
                    <a:pt x="27505" y="14790"/>
                  </a:lnTo>
                  <a:lnTo>
                    <a:pt x="24373" y="14790"/>
                  </a:lnTo>
                  <a:lnTo>
                    <a:pt x="24373" y="17808"/>
                  </a:lnTo>
                  <a:lnTo>
                    <a:pt x="21557" y="17808"/>
                  </a:lnTo>
                  <a:lnTo>
                    <a:pt x="21557" y="20524"/>
                  </a:lnTo>
                  <a:lnTo>
                    <a:pt x="21557" y="23541"/>
                  </a:lnTo>
                  <a:lnTo>
                    <a:pt x="0" y="23541"/>
                  </a:lnTo>
                  <a:lnTo>
                    <a:pt x="0" y="20524"/>
                  </a:lnTo>
                  <a:lnTo>
                    <a:pt x="0" y="17808"/>
                  </a:lnTo>
                  <a:lnTo>
                    <a:pt x="3119" y="14790"/>
                  </a:lnTo>
                  <a:lnTo>
                    <a:pt x="3119" y="11773"/>
                  </a:lnTo>
                  <a:lnTo>
                    <a:pt x="6251" y="11773"/>
                  </a:lnTo>
                  <a:lnTo>
                    <a:pt x="6251" y="8760"/>
                  </a:lnTo>
                  <a:lnTo>
                    <a:pt x="9370" y="5733"/>
                  </a:lnTo>
                  <a:lnTo>
                    <a:pt x="12186" y="5733"/>
                  </a:lnTo>
                  <a:lnTo>
                    <a:pt x="15306" y="2718"/>
                  </a:lnTo>
                  <a:lnTo>
                    <a:pt x="24373" y="2718"/>
                  </a:lnTo>
                  <a:lnTo>
                    <a:pt x="275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66" name="Shape 70366"/>
            <p:cNvSpPr>
              <a:spLocks/>
            </p:cNvSpPr>
            <p:nvPr/>
          </p:nvSpPr>
          <p:spPr bwMode="auto">
            <a:xfrm>
              <a:off x="957699" y="56424"/>
              <a:ext cx="39697" cy="71220"/>
            </a:xfrm>
            <a:custGeom>
              <a:avLst/>
              <a:gdLst>
                <a:gd name="T0" fmla="*/ 0 w 39697"/>
                <a:gd name="T1" fmla="*/ 0 h 71220"/>
                <a:gd name="T2" fmla="*/ 3126 w 39697"/>
                <a:gd name="T3" fmla="*/ 0 h 71220"/>
                <a:gd name="T4" fmla="*/ 9061 w 39697"/>
                <a:gd name="T5" fmla="*/ 0 h 71220"/>
                <a:gd name="T6" fmla="*/ 12193 w 39697"/>
                <a:gd name="T7" fmla="*/ 2718 h 71220"/>
                <a:gd name="T8" fmla="*/ 21247 w 39697"/>
                <a:gd name="T9" fmla="*/ 2718 h 71220"/>
                <a:gd name="T10" fmla="*/ 24379 w 39697"/>
                <a:gd name="T11" fmla="*/ 5733 h 71220"/>
                <a:gd name="T12" fmla="*/ 27498 w 39697"/>
                <a:gd name="T13" fmla="*/ 5733 h 71220"/>
                <a:gd name="T14" fmla="*/ 27498 w 39697"/>
                <a:gd name="T15" fmla="*/ 8760 h 71220"/>
                <a:gd name="T16" fmla="*/ 30314 w 39697"/>
                <a:gd name="T17" fmla="*/ 8760 h 71220"/>
                <a:gd name="T18" fmla="*/ 30314 w 39697"/>
                <a:gd name="T19" fmla="*/ 11773 h 71220"/>
                <a:gd name="T20" fmla="*/ 33446 w 39697"/>
                <a:gd name="T21" fmla="*/ 11773 h 71220"/>
                <a:gd name="T22" fmla="*/ 33446 w 39697"/>
                <a:gd name="T23" fmla="*/ 14790 h 71220"/>
                <a:gd name="T24" fmla="*/ 33446 w 39697"/>
                <a:gd name="T25" fmla="*/ 17808 h 71220"/>
                <a:gd name="T26" fmla="*/ 33446 w 39697"/>
                <a:gd name="T27" fmla="*/ 20524 h 71220"/>
                <a:gd name="T28" fmla="*/ 33446 w 39697"/>
                <a:gd name="T29" fmla="*/ 23541 h 71220"/>
                <a:gd name="T30" fmla="*/ 33446 w 39697"/>
                <a:gd name="T31" fmla="*/ 26559 h 71220"/>
                <a:gd name="T32" fmla="*/ 33446 w 39697"/>
                <a:gd name="T33" fmla="*/ 56434 h 71220"/>
                <a:gd name="T34" fmla="*/ 33446 w 39697"/>
                <a:gd name="T35" fmla="*/ 59149 h 71220"/>
                <a:gd name="T36" fmla="*/ 33446 w 39697"/>
                <a:gd name="T37" fmla="*/ 62168 h 71220"/>
                <a:gd name="T38" fmla="*/ 33446 w 39697"/>
                <a:gd name="T39" fmla="*/ 65184 h 71220"/>
                <a:gd name="T40" fmla="*/ 36565 w 39697"/>
                <a:gd name="T41" fmla="*/ 65184 h 71220"/>
                <a:gd name="T42" fmla="*/ 36565 w 39697"/>
                <a:gd name="T43" fmla="*/ 68203 h 71220"/>
                <a:gd name="T44" fmla="*/ 39697 w 39697"/>
                <a:gd name="T45" fmla="*/ 71220 h 71220"/>
                <a:gd name="T46" fmla="*/ 15312 w 39697"/>
                <a:gd name="T47" fmla="*/ 71220 h 71220"/>
                <a:gd name="T48" fmla="*/ 15312 w 39697"/>
                <a:gd name="T49" fmla="*/ 65184 h 71220"/>
                <a:gd name="T50" fmla="*/ 12193 w 39697"/>
                <a:gd name="T51" fmla="*/ 65184 h 71220"/>
                <a:gd name="T52" fmla="*/ 12193 w 39697"/>
                <a:gd name="T53" fmla="*/ 68203 h 71220"/>
                <a:gd name="T54" fmla="*/ 9061 w 39697"/>
                <a:gd name="T55" fmla="*/ 68203 h 71220"/>
                <a:gd name="T56" fmla="*/ 5929 w 39697"/>
                <a:gd name="T57" fmla="*/ 68203 h 71220"/>
                <a:gd name="T58" fmla="*/ 5929 w 39697"/>
                <a:gd name="T59" fmla="*/ 71220 h 71220"/>
                <a:gd name="T60" fmla="*/ 3126 w 39697"/>
                <a:gd name="T61" fmla="*/ 71220 h 71220"/>
                <a:gd name="T62" fmla="*/ 0 w 39697"/>
                <a:gd name="T63" fmla="*/ 71220 h 71220"/>
                <a:gd name="T64" fmla="*/ 0 w 39697"/>
                <a:gd name="T65" fmla="*/ 59149 h 71220"/>
                <a:gd name="T66" fmla="*/ 3126 w 39697"/>
                <a:gd name="T67" fmla="*/ 59149 h 71220"/>
                <a:gd name="T68" fmla="*/ 5929 w 39697"/>
                <a:gd name="T69" fmla="*/ 59149 h 71220"/>
                <a:gd name="T70" fmla="*/ 5929 w 39697"/>
                <a:gd name="T71" fmla="*/ 56434 h 71220"/>
                <a:gd name="T72" fmla="*/ 9061 w 39697"/>
                <a:gd name="T73" fmla="*/ 56434 h 71220"/>
                <a:gd name="T74" fmla="*/ 9061 w 39697"/>
                <a:gd name="T75" fmla="*/ 53417 h 71220"/>
                <a:gd name="T76" fmla="*/ 12193 w 39697"/>
                <a:gd name="T77" fmla="*/ 53417 h 71220"/>
                <a:gd name="T78" fmla="*/ 12193 w 39697"/>
                <a:gd name="T79" fmla="*/ 50398 h 71220"/>
                <a:gd name="T80" fmla="*/ 12193 w 39697"/>
                <a:gd name="T81" fmla="*/ 47380 h 71220"/>
                <a:gd name="T82" fmla="*/ 12193 w 39697"/>
                <a:gd name="T83" fmla="*/ 38629 h 71220"/>
                <a:gd name="T84" fmla="*/ 9061 w 39697"/>
                <a:gd name="T85" fmla="*/ 38629 h 71220"/>
                <a:gd name="T86" fmla="*/ 9061 w 39697"/>
                <a:gd name="T87" fmla="*/ 41345 h 71220"/>
                <a:gd name="T88" fmla="*/ 5929 w 39697"/>
                <a:gd name="T89" fmla="*/ 41345 h 71220"/>
                <a:gd name="T90" fmla="*/ 3126 w 39697"/>
                <a:gd name="T91" fmla="*/ 41345 h 71220"/>
                <a:gd name="T92" fmla="*/ 0 w 39697"/>
                <a:gd name="T93" fmla="*/ 41345 h 71220"/>
                <a:gd name="T94" fmla="*/ 0 w 39697"/>
                <a:gd name="T95" fmla="*/ 32594 h 71220"/>
                <a:gd name="T96" fmla="*/ 3126 w 39697"/>
                <a:gd name="T97" fmla="*/ 32594 h 71220"/>
                <a:gd name="T98" fmla="*/ 3126 w 39697"/>
                <a:gd name="T99" fmla="*/ 29576 h 71220"/>
                <a:gd name="T100" fmla="*/ 5929 w 39697"/>
                <a:gd name="T101" fmla="*/ 29576 h 71220"/>
                <a:gd name="T102" fmla="*/ 9061 w 39697"/>
                <a:gd name="T103" fmla="*/ 29576 h 71220"/>
                <a:gd name="T104" fmla="*/ 12193 w 39697"/>
                <a:gd name="T105" fmla="*/ 29576 h 71220"/>
                <a:gd name="T106" fmla="*/ 12193 w 39697"/>
                <a:gd name="T107" fmla="*/ 26559 h 71220"/>
                <a:gd name="T108" fmla="*/ 12193 w 39697"/>
                <a:gd name="T109" fmla="*/ 23541 h 71220"/>
                <a:gd name="T110" fmla="*/ 12193 w 39697"/>
                <a:gd name="T111" fmla="*/ 20524 h 71220"/>
                <a:gd name="T112" fmla="*/ 12193 w 39697"/>
                <a:gd name="T113" fmla="*/ 17808 h 71220"/>
                <a:gd name="T114" fmla="*/ 9061 w 39697"/>
                <a:gd name="T115" fmla="*/ 17808 h 71220"/>
                <a:gd name="T116" fmla="*/ 9061 w 39697"/>
                <a:gd name="T117" fmla="*/ 14790 h 71220"/>
                <a:gd name="T118" fmla="*/ 5929 w 39697"/>
                <a:gd name="T119" fmla="*/ 14790 h 71220"/>
                <a:gd name="T120" fmla="*/ 3126 w 39697"/>
                <a:gd name="T121" fmla="*/ 14790 h 71220"/>
                <a:gd name="T122" fmla="*/ 0 w 39697"/>
                <a:gd name="T123" fmla="*/ 14790 h 71220"/>
                <a:gd name="T124" fmla="*/ 0 w 39697"/>
                <a:gd name="T125" fmla="*/ 0 h 71220"/>
                <a:gd name="T126" fmla="*/ 0 w 39697"/>
                <a:gd name="T127" fmla="*/ 0 h 71220"/>
                <a:gd name="T128" fmla="*/ 39697 w 39697"/>
                <a:gd name="T129" fmla="*/ 71220 h 7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39697" h="71220">
                  <a:moveTo>
                    <a:pt x="0" y="0"/>
                  </a:moveTo>
                  <a:lnTo>
                    <a:pt x="3126" y="0"/>
                  </a:lnTo>
                  <a:lnTo>
                    <a:pt x="9061" y="0"/>
                  </a:lnTo>
                  <a:lnTo>
                    <a:pt x="12193" y="2718"/>
                  </a:lnTo>
                  <a:lnTo>
                    <a:pt x="21247" y="2718"/>
                  </a:lnTo>
                  <a:lnTo>
                    <a:pt x="24379" y="5733"/>
                  </a:lnTo>
                  <a:lnTo>
                    <a:pt x="27498" y="5733"/>
                  </a:lnTo>
                  <a:lnTo>
                    <a:pt x="27498" y="8760"/>
                  </a:lnTo>
                  <a:lnTo>
                    <a:pt x="30314" y="8760"/>
                  </a:lnTo>
                  <a:lnTo>
                    <a:pt x="30314" y="11773"/>
                  </a:lnTo>
                  <a:lnTo>
                    <a:pt x="33446" y="11773"/>
                  </a:lnTo>
                  <a:lnTo>
                    <a:pt x="33446" y="14790"/>
                  </a:lnTo>
                  <a:lnTo>
                    <a:pt x="33446" y="17808"/>
                  </a:lnTo>
                  <a:lnTo>
                    <a:pt x="33446" y="20524"/>
                  </a:lnTo>
                  <a:lnTo>
                    <a:pt x="33446" y="23541"/>
                  </a:lnTo>
                  <a:lnTo>
                    <a:pt x="33446" y="26559"/>
                  </a:lnTo>
                  <a:lnTo>
                    <a:pt x="33446" y="56434"/>
                  </a:lnTo>
                  <a:lnTo>
                    <a:pt x="33446" y="59149"/>
                  </a:lnTo>
                  <a:lnTo>
                    <a:pt x="33446" y="62168"/>
                  </a:lnTo>
                  <a:lnTo>
                    <a:pt x="33446" y="65184"/>
                  </a:lnTo>
                  <a:lnTo>
                    <a:pt x="36565" y="65184"/>
                  </a:lnTo>
                  <a:lnTo>
                    <a:pt x="36565" y="68203"/>
                  </a:lnTo>
                  <a:lnTo>
                    <a:pt x="39697" y="71220"/>
                  </a:lnTo>
                  <a:lnTo>
                    <a:pt x="15312" y="71220"/>
                  </a:lnTo>
                  <a:lnTo>
                    <a:pt x="15312" y="65184"/>
                  </a:lnTo>
                  <a:lnTo>
                    <a:pt x="12193" y="65184"/>
                  </a:lnTo>
                  <a:lnTo>
                    <a:pt x="12193" y="68203"/>
                  </a:lnTo>
                  <a:lnTo>
                    <a:pt x="9061" y="68203"/>
                  </a:lnTo>
                  <a:lnTo>
                    <a:pt x="5929" y="68203"/>
                  </a:lnTo>
                  <a:lnTo>
                    <a:pt x="5929" y="71220"/>
                  </a:lnTo>
                  <a:lnTo>
                    <a:pt x="3126" y="71220"/>
                  </a:lnTo>
                  <a:lnTo>
                    <a:pt x="0" y="71220"/>
                  </a:lnTo>
                  <a:lnTo>
                    <a:pt x="0" y="59149"/>
                  </a:lnTo>
                  <a:lnTo>
                    <a:pt x="3126" y="59149"/>
                  </a:lnTo>
                  <a:lnTo>
                    <a:pt x="5929" y="59149"/>
                  </a:lnTo>
                  <a:lnTo>
                    <a:pt x="5929" y="56434"/>
                  </a:lnTo>
                  <a:lnTo>
                    <a:pt x="9061" y="56434"/>
                  </a:lnTo>
                  <a:lnTo>
                    <a:pt x="9061" y="53417"/>
                  </a:lnTo>
                  <a:lnTo>
                    <a:pt x="12193" y="53417"/>
                  </a:lnTo>
                  <a:lnTo>
                    <a:pt x="12193" y="50398"/>
                  </a:lnTo>
                  <a:lnTo>
                    <a:pt x="12193" y="47380"/>
                  </a:lnTo>
                  <a:lnTo>
                    <a:pt x="12193" y="38629"/>
                  </a:lnTo>
                  <a:lnTo>
                    <a:pt x="9061" y="38629"/>
                  </a:lnTo>
                  <a:lnTo>
                    <a:pt x="9061" y="41345"/>
                  </a:lnTo>
                  <a:lnTo>
                    <a:pt x="5929" y="41345"/>
                  </a:lnTo>
                  <a:lnTo>
                    <a:pt x="3126" y="41345"/>
                  </a:lnTo>
                  <a:lnTo>
                    <a:pt x="0" y="41345"/>
                  </a:lnTo>
                  <a:lnTo>
                    <a:pt x="0" y="32594"/>
                  </a:lnTo>
                  <a:lnTo>
                    <a:pt x="3126" y="32594"/>
                  </a:lnTo>
                  <a:lnTo>
                    <a:pt x="3126" y="29576"/>
                  </a:lnTo>
                  <a:lnTo>
                    <a:pt x="5929" y="29576"/>
                  </a:lnTo>
                  <a:lnTo>
                    <a:pt x="9061" y="29576"/>
                  </a:lnTo>
                  <a:lnTo>
                    <a:pt x="12193" y="29576"/>
                  </a:lnTo>
                  <a:lnTo>
                    <a:pt x="12193" y="26559"/>
                  </a:lnTo>
                  <a:lnTo>
                    <a:pt x="12193" y="23541"/>
                  </a:lnTo>
                  <a:lnTo>
                    <a:pt x="12193" y="20524"/>
                  </a:lnTo>
                  <a:lnTo>
                    <a:pt x="12193" y="17808"/>
                  </a:lnTo>
                  <a:lnTo>
                    <a:pt x="9061" y="17808"/>
                  </a:lnTo>
                  <a:lnTo>
                    <a:pt x="9061" y="14790"/>
                  </a:lnTo>
                  <a:lnTo>
                    <a:pt x="5929" y="14790"/>
                  </a:lnTo>
                  <a:lnTo>
                    <a:pt x="3126" y="14790"/>
                  </a:lnTo>
                  <a:lnTo>
                    <a:pt x="0" y="1479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67" name="Shape 70367"/>
            <p:cNvSpPr>
              <a:spLocks/>
            </p:cNvSpPr>
            <p:nvPr/>
          </p:nvSpPr>
          <p:spPr bwMode="auto">
            <a:xfrm>
              <a:off x="1009582" y="59142"/>
              <a:ext cx="66892" cy="68502"/>
            </a:xfrm>
            <a:custGeom>
              <a:avLst/>
              <a:gdLst>
                <a:gd name="T0" fmla="*/ 0 w 66892"/>
                <a:gd name="T1" fmla="*/ 0 h 68502"/>
                <a:gd name="T2" fmla="*/ 21253 w 66892"/>
                <a:gd name="T3" fmla="*/ 0 h 68502"/>
                <a:gd name="T4" fmla="*/ 21253 w 66892"/>
                <a:gd name="T5" fmla="*/ 26858 h 68502"/>
                <a:gd name="T6" fmla="*/ 45639 w 66892"/>
                <a:gd name="T7" fmla="*/ 26858 h 68502"/>
                <a:gd name="T8" fmla="*/ 45639 w 66892"/>
                <a:gd name="T9" fmla="*/ 0 h 68502"/>
                <a:gd name="T10" fmla="*/ 66892 w 66892"/>
                <a:gd name="T11" fmla="*/ 0 h 68502"/>
                <a:gd name="T12" fmla="*/ 66892 w 66892"/>
                <a:gd name="T13" fmla="*/ 68502 h 68502"/>
                <a:gd name="T14" fmla="*/ 45639 w 66892"/>
                <a:gd name="T15" fmla="*/ 68502 h 68502"/>
                <a:gd name="T16" fmla="*/ 45639 w 66892"/>
                <a:gd name="T17" fmla="*/ 38627 h 68502"/>
                <a:gd name="T18" fmla="*/ 21253 w 66892"/>
                <a:gd name="T19" fmla="*/ 38627 h 68502"/>
                <a:gd name="T20" fmla="*/ 21253 w 66892"/>
                <a:gd name="T21" fmla="*/ 68502 h 68502"/>
                <a:gd name="T22" fmla="*/ 0 w 66892"/>
                <a:gd name="T23" fmla="*/ 68502 h 68502"/>
                <a:gd name="T24" fmla="*/ 0 w 66892"/>
                <a:gd name="T25" fmla="*/ 0 h 68502"/>
                <a:gd name="T26" fmla="*/ 0 w 66892"/>
                <a:gd name="T27" fmla="*/ 0 h 68502"/>
                <a:gd name="T28" fmla="*/ 66892 w 66892"/>
                <a:gd name="T29"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6892" h="68502">
                  <a:moveTo>
                    <a:pt x="0" y="0"/>
                  </a:moveTo>
                  <a:lnTo>
                    <a:pt x="21253" y="0"/>
                  </a:lnTo>
                  <a:lnTo>
                    <a:pt x="21253" y="26858"/>
                  </a:lnTo>
                  <a:lnTo>
                    <a:pt x="45639" y="26858"/>
                  </a:lnTo>
                  <a:lnTo>
                    <a:pt x="45639" y="0"/>
                  </a:lnTo>
                  <a:lnTo>
                    <a:pt x="66892" y="0"/>
                  </a:lnTo>
                  <a:lnTo>
                    <a:pt x="66892" y="68502"/>
                  </a:lnTo>
                  <a:lnTo>
                    <a:pt x="45639" y="68502"/>
                  </a:lnTo>
                  <a:lnTo>
                    <a:pt x="45639" y="38627"/>
                  </a:lnTo>
                  <a:lnTo>
                    <a:pt x="21253" y="38627"/>
                  </a:lnTo>
                  <a:lnTo>
                    <a:pt x="21253" y="68502"/>
                  </a:lnTo>
                  <a:lnTo>
                    <a:pt x="0" y="6850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68" name="Shape 70368"/>
            <p:cNvSpPr>
              <a:spLocks/>
            </p:cNvSpPr>
            <p:nvPr/>
          </p:nvSpPr>
          <p:spPr bwMode="auto">
            <a:xfrm>
              <a:off x="1094912" y="59142"/>
              <a:ext cx="73143" cy="68502"/>
            </a:xfrm>
            <a:custGeom>
              <a:avLst/>
              <a:gdLst>
                <a:gd name="T0" fmla="*/ 0 w 73143"/>
                <a:gd name="T1" fmla="*/ 0 h 68502"/>
                <a:gd name="T2" fmla="*/ 21253 w 73143"/>
                <a:gd name="T3" fmla="*/ 0 h 68502"/>
                <a:gd name="T4" fmla="*/ 21253 w 73143"/>
                <a:gd name="T5" fmla="*/ 41645 h 68502"/>
                <a:gd name="T6" fmla="*/ 48758 w 73143"/>
                <a:gd name="T7" fmla="*/ 0 h 68502"/>
                <a:gd name="T8" fmla="*/ 73143 w 73143"/>
                <a:gd name="T9" fmla="*/ 0 h 68502"/>
                <a:gd name="T10" fmla="*/ 73143 w 73143"/>
                <a:gd name="T11" fmla="*/ 68502 h 68502"/>
                <a:gd name="T12" fmla="*/ 51890 w 73143"/>
                <a:gd name="T13" fmla="*/ 68502 h 68502"/>
                <a:gd name="T14" fmla="*/ 51890 w 73143"/>
                <a:gd name="T15" fmla="*/ 26858 h 68502"/>
                <a:gd name="T16" fmla="*/ 24385 w 73143"/>
                <a:gd name="T17" fmla="*/ 68502 h 68502"/>
                <a:gd name="T18" fmla="*/ 0 w 73143"/>
                <a:gd name="T19" fmla="*/ 68502 h 68502"/>
                <a:gd name="T20" fmla="*/ 0 w 73143"/>
                <a:gd name="T21" fmla="*/ 0 h 68502"/>
                <a:gd name="T22" fmla="*/ 0 w 73143"/>
                <a:gd name="T23" fmla="*/ 0 h 68502"/>
                <a:gd name="T24" fmla="*/ 73143 w 73143"/>
                <a:gd name="T25"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43" h="68502">
                  <a:moveTo>
                    <a:pt x="0" y="0"/>
                  </a:moveTo>
                  <a:lnTo>
                    <a:pt x="21253" y="0"/>
                  </a:lnTo>
                  <a:lnTo>
                    <a:pt x="21253" y="41645"/>
                  </a:lnTo>
                  <a:lnTo>
                    <a:pt x="48758" y="0"/>
                  </a:lnTo>
                  <a:lnTo>
                    <a:pt x="73143" y="0"/>
                  </a:lnTo>
                  <a:lnTo>
                    <a:pt x="73143" y="68502"/>
                  </a:lnTo>
                  <a:lnTo>
                    <a:pt x="51890" y="68502"/>
                  </a:lnTo>
                  <a:lnTo>
                    <a:pt x="51890" y="26858"/>
                  </a:lnTo>
                  <a:lnTo>
                    <a:pt x="24385" y="68502"/>
                  </a:lnTo>
                  <a:lnTo>
                    <a:pt x="0" y="6850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69" name="Shape 70369"/>
            <p:cNvSpPr>
              <a:spLocks/>
            </p:cNvSpPr>
            <p:nvPr/>
          </p:nvSpPr>
          <p:spPr bwMode="auto">
            <a:xfrm>
              <a:off x="1180241" y="56424"/>
              <a:ext cx="39697" cy="74238"/>
            </a:xfrm>
            <a:custGeom>
              <a:avLst/>
              <a:gdLst>
                <a:gd name="T0" fmla="*/ 30636 w 39697"/>
                <a:gd name="T1" fmla="*/ 0 h 74238"/>
                <a:gd name="T2" fmla="*/ 39691 w 39697"/>
                <a:gd name="T3" fmla="*/ 0 h 74238"/>
                <a:gd name="T4" fmla="*/ 39697 w 39697"/>
                <a:gd name="T5" fmla="*/ 0 h 74238"/>
                <a:gd name="T6" fmla="*/ 39697 w 39697"/>
                <a:gd name="T7" fmla="*/ 14790 h 74238"/>
                <a:gd name="T8" fmla="*/ 39691 w 39697"/>
                <a:gd name="T9" fmla="*/ 14790 h 74238"/>
                <a:gd name="T10" fmla="*/ 36572 w 39697"/>
                <a:gd name="T11" fmla="*/ 14790 h 74238"/>
                <a:gd name="T12" fmla="*/ 33755 w 39697"/>
                <a:gd name="T13" fmla="*/ 14790 h 74238"/>
                <a:gd name="T14" fmla="*/ 30636 w 39697"/>
                <a:gd name="T15" fmla="*/ 14790 h 74238"/>
                <a:gd name="T16" fmla="*/ 30636 w 39697"/>
                <a:gd name="T17" fmla="*/ 17808 h 74238"/>
                <a:gd name="T18" fmla="*/ 27505 w 39697"/>
                <a:gd name="T19" fmla="*/ 17808 h 74238"/>
                <a:gd name="T20" fmla="*/ 27505 w 39697"/>
                <a:gd name="T21" fmla="*/ 20524 h 74238"/>
                <a:gd name="T22" fmla="*/ 24385 w 39697"/>
                <a:gd name="T23" fmla="*/ 20524 h 74238"/>
                <a:gd name="T24" fmla="*/ 24385 w 39697"/>
                <a:gd name="T25" fmla="*/ 23541 h 74238"/>
                <a:gd name="T26" fmla="*/ 24385 w 39697"/>
                <a:gd name="T27" fmla="*/ 26559 h 74238"/>
                <a:gd name="T28" fmla="*/ 24385 w 39697"/>
                <a:gd name="T29" fmla="*/ 29576 h 74238"/>
                <a:gd name="T30" fmla="*/ 39697 w 39697"/>
                <a:gd name="T31" fmla="*/ 29576 h 74238"/>
                <a:gd name="T32" fmla="*/ 39697 w 39697"/>
                <a:gd name="T33" fmla="*/ 41345 h 74238"/>
                <a:gd name="T34" fmla="*/ 24385 w 39697"/>
                <a:gd name="T35" fmla="*/ 41345 h 74238"/>
                <a:gd name="T36" fmla="*/ 24385 w 39697"/>
                <a:gd name="T37" fmla="*/ 44363 h 74238"/>
                <a:gd name="T38" fmla="*/ 24385 w 39697"/>
                <a:gd name="T39" fmla="*/ 47380 h 74238"/>
                <a:gd name="T40" fmla="*/ 24385 w 39697"/>
                <a:gd name="T41" fmla="*/ 50398 h 74238"/>
                <a:gd name="T42" fmla="*/ 27505 w 39697"/>
                <a:gd name="T43" fmla="*/ 50398 h 74238"/>
                <a:gd name="T44" fmla="*/ 27505 w 39697"/>
                <a:gd name="T45" fmla="*/ 53417 h 74238"/>
                <a:gd name="T46" fmla="*/ 27505 w 39697"/>
                <a:gd name="T47" fmla="*/ 56434 h 74238"/>
                <a:gd name="T48" fmla="*/ 30636 w 39697"/>
                <a:gd name="T49" fmla="*/ 56434 h 74238"/>
                <a:gd name="T50" fmla="*/ 30636 w 39697"/>
                <a:gd name="T51" fmla="*/ 59149 h 74238"/>
                <a:gd name="T52" fmla="*/ 33755 w 39697"/>
                <a:gd name="T53" fmla="*/ 59149 h 74238"/>
                <a:gd name="T54" fmla="*/ 36572 w 39697"/>
                <a:gd name="T55" fmla="*/ 59149 h 74238"/>
                <a:gd name="T56" fmla="*/ 39691 w 39697"/>
                <a:gd name="T57" fmla="*/ 59149 h 74238"/>
                <a:gd name="T58" fmla="*/ 39697 w 39697"/>
                <a:gd name="T59" fmla="*/ 59149 h 74238"/>
                <a:gd name="T60" fmla="*/ 39697 w 39697"/>
                <a:gd name="T61" fmla="*/ 71220 h 74238"/>
                <a:gd name="T62" fmla="*/ 39691 w 39697"/>
                <a:gd name="T63" fmla="*/ 71220 h 74238"/>
                <a:gd name="T64" fmla="*/ 36572 w 39697"/>
                <a:gd name="T65" fmla="*/ 74238 h 74238"/>
                <a:gd name="T66" fmla="*/ 36572 w 39697"/>
                <a:gd name="T67" fmla="*/ 71220 h 74238"/>
                <a:gd name="T68" fmla="*/ 33755 w 39697"/>
                <a:gd name="T69" fmla="*/ 71220 h 74238"/>
                <a:gd name="T70" fmla="*/ 30636 w 39697"/>
                <a:gd name="T71" fmla="*/ 71220 h 74238"/>
                <a:gd name="T72" fmla="*/ 27505 w 39697"/>
                <a:gd name="T73" fmla="*/ 71220 h 74238"/>
                <a:gd name="T74" fmla="*/ 24385 w 39697"/>
                <a:gd name="T75" fmla="*/ 71220 h 74238"/>
                <a:gd name="T76" fmla="*/ 21569 w 39697"/>
                <a:gd name="T77" fmla="*/ 71220 h 74238"/>
                <a:gd name="T78" fmla="*/ 18437 w 39697"/>
                <a:gd name="T79" fmla="*/ 68203 h 74238"/>
                <a:gd name="T80" fmla="*/ 15318 w 39697"/>
                <a:gd name="T81" fmla="*/ 68203 h 74238"/>
                <a:gd name="T82" fmla="*/ 15318 w 39697"/>
                <a:gd name="T83" fmla="*/ 65184 h 74238"/>
                <a:gd name="T84" fmla="*/ 12186 w 39697"/>
                <a:gd name="T85" fmla="*/ 65184 h 74238"/>
                <a:gd name="T86" fmla="*/ 12186 w 39697"/>
                <a:gd name="T87" fmla="*/ 62168 h 74238"/>
                <a:gd name="T88" fmla="*/ 9370 w 39697"/>
                <a:gd name="T89" fmla="*/ 62168 h 74238"/>
                <a:gd name="T90" fmla="*/ 9370 w 39697"/>
                <a:gd name="T91" fmla="*/ 59149 h 74238"/>
                <a:gd name="T92" fmla="*/ 6251 w 39697"/>
                <a:gd name="T93" fmla="*/ 59149 h 74238"/>
                <a:gd name="T94" fmla="*/ 6251 w 39697"/>
                <a:gd name="T95" fmla="*/ 56434 h 74238"/>
                <a:gd name="T96" fmla="*/ 3119 w 39697"/>
                <a:gd name="T97" fmla="*/ 53417 h 74238"/>
                <a:gd name="T98" fmla="*/ 3119 w 39697"/>
                <a:gd name="T99" fmla="*/ 50398 h 74238"/>
                <a:gd name="T100" fmla="*/ 0 w 39697"/>
                <a:gd name="T101" fmla="*/ 47380 h 74238"/>
                <a:gd name="T102" fmla="*/ 0 w 39697"/>
                <a:gd name="T103" fmla="*/ 29576 h 74238"/>
                <a:gd name="T104" fmla="*/ 3119 w 39697"/>
                <a:gd name="T105" fmla="*/ 26559 h 74238"/>
                <a:gd name="T106" fmla="*/ 3119 w 39697"/>
                <a:gd name="T107" fmla="*/ 20524 h 74238"/>
                <a:gd name="T108" fmla="*/ 6251 w 39697"/>
                <a:gd name="T109" fmla="*/ 17808 h 74238"/>
                <a:gd name="T110" fmla="*/ 6251 w 39697"/>
                <a:gd name="T111" fmla="*/ 14790 h 74238"/>
                <a:gd name="T112" fmla="*/ 9370 w 39697"/>
                <a:gd name="T113" fmla="*/ 11773 h 74238"/>
                <a:gd name="T114" fmla="*/ 12186 w 39697"/>
                <a:gd name="T115" fmla="*/ 11773 h 74238"/>
                <a:gd name="T116" fmla="*/ 12186 w 39697"/>
                <a:gd name="T117" fmla="*/ 8760 h 74238"/>
                <a:gd name="T118" fmla="*/ 15318 w 39697"/>
                <a:gd name="T119" fmla="*/ 5733 h 74238"/>
                <a:gd name="T120" fmla="*/ 18437 w 39697"/>
                <a:gd name="T121" fmla="*/ 5733 h 74238"/>
                <a:gd name="T122" fmla="*/ 24385 w 39697"/>
                <a:gd name="T123" fmla="*/ 2718 h 74238"/>
                <a:gd name="T124" fmla="*/ 27505 w 39697"/>
                <a:gd name="T125" fmla="*/ 2718 h 74238"/>
                <a:gd name="T126" fmla="*/ 30636 w 39697"/>
                <a:gd name="T127" fmla="*/ 0 h 74238"/>
                <a:gd name="T128" fmla="*/ 0 w 39697"/>
                <a:gd name="T129" fmla="*/ 0 h 74238"/>
                <a:gd name="T130" fmla="*/ 39697 w 39697"/>
                <a:gd name="T131" fmla="*/ 74238 h 7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 ang="0">
                  <a:pos x="T126" y="T127"/>
                </a:cxn>
              </a:cxnLst>
              <a:rect l="T128" t="T129" r="T130" b="T131"/>
              <a:pathLst>
                <a:path w="39697" h="74238">
                  <a:moveTo>
                    <a:pt x="30636" y="0"/>
                  </a:moveTo>
                  <a:lnTo>
                    <a:pt x="39691" y="0"/>
                  </a:lnTo>
                  <a:lnTo>
                    <a:pt x="39697" y="0"/>
                  </a:lnTo>
                  <a:lnTo>
                    <a:pt x="39697" y="14790"/>
                  </a:lnTo>
                  <a:lnTo>
                    <a:pt x="39691" y="14790"/>
                  </a:lnTo>
                  <a:lnTo>
                    <a:pt x="36572" y="14790"/>
                  </a:lnTo>
                  <a:lnTo>
                    <a:pt x="33755" y="14790"/>
                  </a:lnTo>
                  <a:lnTo>
                    <a:pt x="30636" y="14790"/>
                  </a:lnTo>
                  <a:lnTo>
                    <a:pt x="30636" y="17808"/>
                  </a:lnTo>
                  <a:lnTo>
                    <a:pt x="27505" y="17808"/>
                  </a:lnTo>
                  <a:lnTo>
                    <a:pt x="27505" y="20524"/>
                  </a:lnTo>
                  <a:lnTo>
                    <a:pt x="24385" y="20524"/>
                  </a:lnTo>
                  <a:lnTo>
                    <a:pt x="24385" y="23541"/>
                  </a:lnTo>
                  <a:lnTo>
                    <a:pt x="24385" y="26559"/>
                  </a:lnTo>
                  <a:lnTo>
                    <a:pt x="24385" y="29576"/>
                  </a:lnTo>
                  <a:lnTo>
                    <a:pt x="39697" y="29576"/>
                  </a:lnTo>
                  <a:lnTo>
                    <a:pt x="39697" y="41345"/>
                  </a:lnTo>
                  <a:lnTo>
                    <a:pt x="24385" y="41345"/>
                  </a:lnTo>
                  <a:lnTo>
                    <a:pt x="24385" y="44363"/>
                  </a:lnTo>
                  <a:lnTo>
                    <a:pt x="24385" y="47380"/>
                  </a:lnTo>
                  <a:lnTo>
                    <a:pt x="24385" y="50398"/>
                  </a:lnTo>
                  <a:lnTo>
                    <a:pt x="27505" y="50398"/>
                  </a:lnTo>
                  <a:lnTo>
                    <a:pt x="27505" y="53417"/>
                  </a:lnTo>
                  <a:lnTo>
                    <a:pt x="27505" y="56434"/>
                  </a:lnTo>
                  <a:lnTo>
                    <a:pt x="30636" y="56434"/>
                  </a:lnTo>
                  <a:lnTo>
                    <a:pt x="30636" y="59149"/>
                  </a:lnTo>
                  <a:lnTo>
                    <a:pt x="33755" y="59149"/>
                  </a:lnTo>
                  <a:lnTo>
                    <a:pt x="36572" y="59149"/>
                  </a:lnTo>
                  <a:lnTo>
                    <a:pt x="39691" y="59149"/>
                  </a:lnTo>
                  <a:lnTo>
                    <a:pt x="39697" y="59149"/>
                  </a:lnTo>
                  <a:lnTo>
                    <a:pt x="39697" y="71220"/>
                  </a:lnTo>
                  <a:lnTo>
                    <a:pt x="39691" y="71220"/>
                  </a:lnTo>
                  <a:lnTo>
                    <a:pt x="36572" y="74238"/>
                  </a:lnTo>
                  <a:lnTo>
                    <a:pt x="36572" y="71220"/>
                  </a:lnTo>
                  <a:lnTo>
                    <a:pt x="33755" y="71220"/>
                  </a:lnTo>
                  <a:lnTo>
                    <a:pt x="30636" y="71220"/>
                  </a:lnTo>
                  <a:lnTo>
                    <a:pt x="27505" y="71220"/>
                  </a:lnTo>
                  <a:lnTo>
                    <a:pt x="24385" y="71220"/>
                  </a:lnTo>
                  <a:lnTo>
                    <a:pt x="21569" y="71220"/>
                  </a:lnTo>
                  <a:lnTo>
                    <a:pt x="18437" y="68203"/>
                  </a:lnTo>
                  <a:lnTo>
                    <a:pt x="15318" y="68203"/>
                  </a:lnTo>
                  <a:lnTo>
                    <a:pt x="15318" y="65184"/>
                  </a:lnTo>
                  <a:lnTo>
                    <a:pt x="12186" y="65184"/>
                  </a:lnTo>
                  <a:lnTo>
                    <a:pt x="12186" y="62168"/>
                  </a:lnTo>
                  <a:lnTo>
                    <a:pt x="9370" y="62168"/>
                  </a:lnTo>
                  <a:lnTo>
                    <a:pt x="9370" y="59149"/>
                  </a:lnTo>
                  <a:lnTo>
                    <a:pt x="6251" y="59149"/>
                  </a:lnTo>
                  <a:lnTo>
                    <a:pt x="6251" y="56434"/>
                  </a:lnTo>
                  <a:lnTo>
                    <a:pt x="3119" y="53417"/>
                  </a:lnTo>
                  <a:lnTo>
                    <a:pt x="3119" y="50398"/>
                  </a:lnTo>
                  <a:lnTo>
                    <a:pt x="0" y="47380"/>
                  </a:lnTo>
                  <a:lnTo>
                    <a:pt x="0" y="29576"/>
                  </a:lnTo>
                  <a:lnTo>
                    <a:pt x="3119" y="26559"/>
                  </a:lnTo>
                  <a:lnTo>
                    <a:pt x="3119" y="20524"/>
                  </a:lnTo>
                  <a:lnTo>
                    <a:pt x="6251" y="17808"/>
                  </a:lnTo>
                  <a:lnTo>
                    <a:pt x="6251" y="14790"/>
                  </a:lnTo>
                  <a:lnTo>
                    <a:pt x="9370" y="11773"/>
                  </a:lnTo>
                  <a:lnTo>
                    <a:pt x="12186" y="11773"/>
                  </a:lnTo>
                  <a:lnTo>
                    <a:pt x="12186" y="8760"/>
                  </a:lnTo>
                  <a:lnTo>
                    <a:pt x="15318" y="5733"/>
                  </a:lnTo>
                  <a:lnTo>
                    <a:pt x="18437" y="5733"/>
                  </a:lnTo>
                  <a:lnTo>
                    <a:pt x="24385" y="2718"/>
                  </a:lnTo>
                  <a:lnTo>
                    <a:pt x="27505" y="2718"/>
                  </a:lnTo>
                  <a:lnTo>
                    <a:pt x="3063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70" name="Shape 70370"/>
            <p:cNvSpPr>
              <a:spLocks/>
            </p:cNvSpPr>
            <p:nvPr/>
          </p:nvSpPr>
          <p:spPr bwMode="auto">
            <a:xfrm>
              <a:off x="1219938" y="106822"/>
              <a:ext cx="36565" cy="20821"/>
            </a:xfrm>
            <a:custGeom>
              <a:avLst/>
              <a:gdLst>
                <a:gd name="T0" fmla="*/ 12193 w 36565"/>
                <a:gd name="T1" fmla="*/ 0 h 20821"/>
                <a:gd name="T2" fmla="*/ 36565 w 36565"/>
                <a:gd name="T3" fmla="*/ 0 h 20821"/>
                <a:gd name="T4" fmla="*/ 36565 w 36565"/>
                <a:gd name="T5" fmla="*/ 3018 h 20821"/>
                <a:gd name="T6" fmla="*/ 33446 w 36565"/>
                <a:gd name="T7" fmla="*/ 3018 h 20821"/>
                <a:gd name="T8" fmla="*/ 33446 w 36565"/>
                <a:gd name="T9" fmla="*/ 6035 h 20821"/>
                <a:gd name="T10" fmla="*/ 33446 w 36565"/>
                <a:gd name="T11" fmla="*/ 8751 h 20821"/>
                <a:gd name="T12" fmla="*/ 30630 w 36565"/>
                <a:gd name="T13" fmla="*/ 8751 h 20821"/>
                <a:gd name="T14" fmla="*/ 30630 w 36565"/>
                <a:gd name="T15" fmla="*/ 11769 h 20821"/>
                <a:gd name="T16" fmla="*/ 27498 w 36565"/>
                <a:gd name="T17" fmla="*/ 11769 h 20821"/>
                <a:gd name="T18" fmla="*/ 27498 w 36565"/>
                <a:gd name="T19" fmla="*/ 14786 h 20821"/>
                <a:gd name="T20" fmla="*/ 24379 w 36565"/>
                <a:gd name="T21" fmla="*/ 14786 h 20821"/>
                <a:gd name="T22" fmla="*/ 24379 w 36565"/>
                <a:gd name="T23" fmla="*/ 17804 h 20821"/>
                <a:gd name="T24" fmla="*/ 21247 w 36565"/>
                <a:gd name="T25" fmla="*/ 17804 h 20821"/>
                <a:gd name="T26" fmla="*/ 18444 w 36565"/>
                <a:gd name="T27" fmla="*/ 20821 h 20821"/>
                <a:gd name="T28" fmla="*/ 0 w 36565"/>
                <a:gd name="T29" fmla="*/ 20821 h 20821"/>
                <a:gd name="T30" fmla="*/ 0 w 36565"/>
                <a:gd name="T31" fmla="*/ 8751 h 20821"/>
                <a:gd name="T32" fmla="*/ 3125 w 36565"/>
                <a:gd name="T33" fmla="*/ 8751 h 20821"/>
                <a:gd name="T34" fmla="*/ 6245 w 36565"/>
                <a:gd name="T35" fmla="*/ 8751 h 20821"/>
                <a:gd name="T36" fmla="*/ 9061 w 36565"/>
                <a:gd name="T37" fmla="*/ 8751 h 20821"/>
                <a:gd name="T38" fmla="*/ 9061 w 36565"/>
                <a:gd name="T39" fmla="*/ 6035 h 20821"/>
                <a:gd name="T40" fmla="*/ 12193 w 36565"/>
                <a:gd name="T41" fmla="*/ 6035 h 20821"/>
                <a:gd name="T42" fmla="*/ 12193 w 36565"/>
                <a:gd name="T43" fmla="*/ 3018 h 20821"/>
                <a:gd name="T44" fmla="*/ 12193 w 36565"/>
                <a:gd name="T45" fmla="*/ 0 h 20821"/>
                <a:gd name="T46" fmla="*/ 0 w 36565"/>
                <a:gd name="T47" fmla="*/ 0 h 20821"/>
                <a:gd name="T48" fmla="*/ 36565 w 36565"/>
                <a:gd name="T49" fmla="*/ 20821 h 20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6565" h="20821">
                  <a:moveTo>
                    <a:pt x="12193" y="0"/>
                  </a:moveTo>
                  <a:lnTo>
                    <a:pt x="36565" y="0"/>
                  </a:lnTo>
                  <a:lnTo>
                    <a:pt x="36565" y="3018"/>
                  </a:lnTo>
                  <a:lnTo>
                    <a:pt x="33446" y="3018"/>
                  </a:lnTo>
                  <a:lnTo>
                    <a:pt x="33446" y="6035"/>
                  </a:lnTo>
                  <a:lnTo>
                    <a:pt x="33446" y="8751"/>
                  </a:lnTo>
                  <a:lnTo>
                    <a:pt x="30630" y="8751"/>
                  </a:lnTo>
                  <a:lnTo>
                    <a:pt x="30630" y="11769"/>
                  </a:lnTo>
                  <a:lnTo>
                    <a:pt x="27498" y="11769"/>
                  </a:lnTo>
                  <a:lnTo>
                    <a:pt x="27498" y="14786"/>
                  </a:lnTo>
                  <a:lnTo>
                    <a:pt x="24379" y="14786"/>
                  </a:lnTo>
                  <a:lnTo>
                    <a:pt x="24379" y="17804"/>
                  </a:lnTo>
                  <a:lnTo>
                    <a:pt x="21247" y="17804"/>
                  </a:lnTo>
                  <a:lnTo>
                    <a:pt x="18444" y="20821"/>
                  </a:lnTo>
                  <a:lnTo>
                    <a:pt x="0" y="20821"/>
                  </a:lnTo>
                  <a:lnTo>
                    <a:pt x="0" y="8751"/>
                  </a:lnTo>
                  <a:lnTo>
                    <a:pt x="3125" y="8751"/>
                  </a:lnTo>
                  <a:lnTo>
                    <a:pt x="6245" y="8751"/>
                  </a:lnTo>
                  <a:lnTo>
                    <a:pt x="9061" y="8751"/>
                  </a:lnTo>
                  <a:lnTo>
                    <a:pt x="9061" y="6035"/>
                  </a:lnTo>
                  <a:lnTo>
                    <a:pt x="12193" y="6035"/>
                  </a:lnTo>
                  <a:lnTo>
                    <a:pt x="12193" y="3018"/>
                  </a:lnTo>
                  <a:lnTo>
                    <a:pt x="1219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71" name="Shape 70371"/>
            <p:cNvSpPr>
              <a:spLocks/>
            </p:cNvSpPr>
            <p:nvPr/>
          </p:nvSpPr>
          <p:spPr bwMode="auto">
            <a:xfrm>
              <a:off x="1219938" y="56424"/>
              <a:ext cx="36565" cy="41345"/>
            </a:xfrm>
            <a:custGeom>
              <a:avLst/>
              <a:gdLst>
                <a:gd name="T0" fmla="*/ 0 w 36565"/>
                <a:gd name="T1" fmla="*/ 0 h 41345"/>
                <a:gd name="T2" fmla="*/ 9061 w 36565"/>
                <a:gd name="T3" fmla="*/ 0 h 41345"/>
                <a:gd name="T4" fmla="*/ 12193 w 36565"/>
                <a:gd name="T5" fmla="*/ 2718 h 41345"/>
                <a:gd name="T6" fmla="*/ 18444 w 36565"/>
                <a:gd name="T7" fmla="*/ 2718 h 41345"/>
                <a:gd name="T8" fmla="*/ 21247 w 36565"/>
                <a:gd name="T9" fmla="*/ 5733 h 41345"/>
                <a:gd name="T10" fmla="*/ 24379 w 36565"/>
                <a:gd name="T11" fmla="*/ 5733 h 41345"/>
                <a:gd name="T12" fmla="*/ 24379 w 36565"/>
                <a:gd name="T13" fmla="*/ 8760 h 41345"/>
                <a:gd name="T14" fmla="*/ 27498 w 36565"/>
                <a:gd name="T15" fmla="*/ 11773 h 41345"/>
                <a:gd name="T16" fmla="*/ 30630 w 36565"/>
                <a:gd name="T17" fmla="*/ 14790 h 41345"/>
                <a:gd name="T18" fmla="*/ 33446 w 36565"/>
                <a:gd name="T19" fmla="*/ 17808 h 41345"/>
                <a:gd name="T20" fmla="*/ 33446 w 36565"/>
                <a:gd name="T21" fmla="*/ 23541 h 41345"/>
                <a:gd name="T22" fmla="*/ 36565 w 36565"/>
                <a:gd name="T23" fmla="*/ 26559 h 41345"/>
                <a:gd name="T24" fmla="*/ 36565 w 36565"/>
                <a:gd name="T25" fmla="*/ 41345 h 41345"/>
                <a:gd name="T26" fmla="*/ 0 w 36565"/>
                <a:gd name="T27" fmla="*/ 41345 h 41345"/>
                <a:gd name="T28" fmla="*/ 0 w 36565"/>
                <a:gd name="T29" fmla="*/ 29576 h 41345"/>
                <a:gd name="T30" fmla="*/ 15312 w 36565"/>
                <a:gd name="T31" fmla="*/ 29576 h 41345"/>
                <a:gd name="T32" fmla="*/ 15312 w 36565"/>
                <a:gd name="T33" fmla="*/ 26559 h 41345"/>
                <a:gd name="T34" fmla="*/ 12193 w 36565"/>
                <a:gd name="T35" fmla="*/ 23541 h 41345"/>
                <a:gd name="T36" fmla="*/ 12193 w 36565"/>
                <a:gd name="T37" fmla="*/ 20524 h 41345"/>
                <a:gd name="T38" fmla="*/ 12193 w 36565"/>
                <a:gd name="T39" fmla="*/ 17808 h 41345"/>
                <a:gd name="T40" fmla="*/ 9061 w 36565"/>
                <a:gd name="T41" fmla="*/ 17808 h 41345"/>
                <a:gd name="T42" fmla="*/ 9061 w 36565"/>
                <a:gd name="T43" fmla="*/ 14790 h 41345"/>
                <a:gd name="T44" fmla="*/ 6245 w 36565"/>
                <a:gd name="T45" fmla="*/ 14790 h 41345"/>
                <a:gd name="T46" fmla="*/ 3125 w 36565"/>
                <a:gd name="T47" fmla="*/ 14790 h 41345"/>
                <a:gd name="T48" fmla="*/ 0 w 36565"/>
                <a:gd name="T49" fmla="*/ 14790 h 41345"/>
                <a:gd name="T50" fmla="*/ 0 w 36565"/>
                <a:gd name="T51" fmla="*/ 0 h 41345"/>
                <a:gd name="T52" fmla="*/ 0 w 36565"/>
                <a:gd name="T53" fmla="*/ 0 h 41345"/>
                <a:gd name="T54" fmla="*/ 36565 w 36565"/>
                <a:gd name="T55" fmla="*/ 41345 h 4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36565" h="41345">
                  <a:moveTo>
                    <a:pt x="0" y="0"/>
                  </a:moveTo>
                  <a:lnTo>
                    <a:pt x="9061" y="0"/>
                  </a:lnTo>
                  <a:lnTo>
                    <a:pt x="12193" y="2718"/>
                  </a:lnTo>
                  <a:lnTo>
                    <a:pt x="18444" y="2718"/>
                  </a:lnTo>
                  <a:lnTo>
                    <a:pt x="21247" y="5733"/>
                  </a:lnTo>
                  <a:lnTo>
                    <a:pt x="24379" y="5733"/>
                  </a:lnTo>
                  <a:lnTo>
                    <a:pt x="24379" y="8760"/>
                  </a:lnTo>
                  <a:lnTo>
                    <a:pt x="27498" y="11773"/>
                  </a:lnTo>
                  <a:lnTo>
                    <a:pt x="30630" y="14790"/>
                  </a:lnTo>
                  <a:lnTo>
                    <a:pt x="33446" y="17808"/>
                  </a:lnTo>
                  <a:lnTo>
                    <a:pt x="33446" y="23541"/>
                  </a:lnTo>
                  <a:lnTo>
                    <a:pt x="36565" y="26559"/>
                  </a:lnTo>
                  <a:lnTo>
                    <a:pt x="36565" y="41345"/>
                  </a:lnTo>
                  <a:lnTo>
                    <a:pt x="0" y="41345"/>
                  </a:lnTo>
                  <a:lnTo>
                    <a:pt x="0" y="29576"/>
                  </a:lnTo>
                  <a:lnTo>
                    <a:pt x="15312" y="29576"/>
                  </a:lnTo>
                  <a:lnTo>
                    <a:pt x="15312" y="26559"/>
                  </a:lnTo>
                  <a:lnTo>
                    <a:pt x="12193" y="23541"/>
                  </a:lnTo>
                  <a:lnTo>
                    <a:pt x="12193" y="20524"/>
                  </a:lnTo>
                  <a:lnTo>
                    <a:pt x="12193" y="17808"/>
                  </a:lnTo>
                  <a:lnTo>
                    <a:pt x="9061" y="17808"/>
                  </a:lnTo>
                  <a:lnTo>
                    <a:pt x="9061" y="14790"/>
                  </a:lnTo>
                  <a:lnTo>
                    <a:pt x="6245" y="14790"/>
                  </a:lnTo>
                  <a:lnTo>
                    <a:pt x="3125" y="14790"/>
                  </a:lnTo>
                  <a:lnTo>
                    <a:pt x="0" y="1479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72" name="Shape 70372"/>
            <p:cNvSpPr>
              <a:spLocks/>
            </p:cNvSpPr>
            <p:nvPr/>
          </p:nvSpPr>
          <p:spPr bwMode="auto">
            <a:xfrm>
              <a:off x="377270" y="37719"/>
              <a:ext cx="82513" cy="95055"/>
            </a:xfrm>
            <a:custGeom>
              <a:avLst/>
              <a:gdLst>
                <a:gd name="T0" fmla="*/ 24373 w 82513"/>
                <a:gd name="T1" fmla="*/ 95055 h 95055"/>
                <a:gd name="T2" fmla="*/ 0 w 82513"/>
                <a:gd name="T3" fmla="*/ 95055 h 95055"/>
                <a:gd name="T4" fmla="*/ 0 w 82513"/>
                <a:gd name="T5" fmla="*/ 0 h 95055"/>
                <a:gd name="T6" fmla="*/ 82513 w 82513"/>
                <a:gd name="T7" fmla="*/ 0 h 95055"/>
                <a:gd name="T8" fmla="*/ 82513 w 82513"/>
                <a:gd name="T9" fmla="*/ 95055 h 95055"/>
                <a:gd name="T10" fmla="*/ 58128 w 82513"/>
                <a:gd name="T11" fmla="*/ 95055 h 95055"/>
                <a:gd name="T12" fmla="*/ 58128 w 82513"/>
                <a:gd name="T13" fmla="*/ 17803 h 95055"/>
                <a:gd name="T14" fmla="*/ 24373 w 82513"/>
                <a:gd name="T15" fmla="*/ 17803 h 95055"/>
                <a:gd name="T16" fmla="*/ 24373 w 82513"/>
                <a:gd name="T17" fmla="*/ 95055 h 95055"/>
                <a:gd name="T18" fmla="*/ 0 w 82513"/>
                <a:gd name="T19" fmla="*/ 0 h 95055"/>
                <a:gd name="T20" fmla="*/ 82513 w 82513"/>
                <a:gd name="T21" fmla="*/ 95055 h 95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2513" h="95055">
                  <a:moveTo>
                    <a:pt x="24373" y="95055"/>
                  </a:moveTo>
                  <a:lnTo>
                    <a:pt x="0" y="95055"/>
                  </a:lnTo>
                  <a:lnTo>
                    <a:pt x="0" y="0"/>
                  </a:lnTo>
                  <a:lnTo>
                    <a:pt x="82513" y="0"/>
                  </a:lnTo>
                  <a:lnTo>
                    <a:pt x="82513" y="95055"/>
                  </a:lnTo>
                  <a:lnTo>
                    <a:pt x="58128" y="95055"/>
                  </a:lnTo>
                  <a:lnTo>
                    <a:pt x="58128" y="17803"/>
                  </a:lnTo>
                  <a:lnTo>
                    <a:pt x="24373" y="17803"/>
                  </a:lnTo>
                  <a:lnTo>
                    <a:pt x="24373" y="95055"/>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73" name="Shape 70373"/>
            <p:cNvSpPr>
              <a:spLocks/>
            </p:cNvSpPr>
            <p:nvPr/>
          </p:nvSpPr>
          <p:spPr bwMode="auto">
            <a:xfrm>
              <a:off x="477905" y="61551"/>
              <a:ext cx="76275" cy="94762"/>
            </a:xfrm>
            <a:custGeom>
              <a:avLst/>
              <a:gdLst>
                <a:gd name="T0" fmla="*/ 21253 w 76275"/>
                <a:gd name="T1" fmla="*/ 2718 h 94762"/>
                <a:gd name="T2" fmla="*/ 21253 w 76275"/>
                <a:gd name="T3" fmla="*/ 8757 h 94762"/>
                <a:gd name="T4" fmla="*/ 24385 w 76275"/>
                <a:gd name="T5" fmla="*/ 8757 h 94762"/>
                <a:gd name="T6" fmla="*/ 24385 w 76275"/>
                <a:gd name="T7" fmla="*/ 5740 h 94762"/>
                <a:gd name="T8" fmla="*/ 27504 w 76275"/>
                <a:gd name="T9" fmla="*/ 5740 h 94762"/>
                <a:gd name="T10" fmla="*/ 27504 w 76275"/>
                <a:gd name="T11" fmla="*/ 2718 h 94762"/>
                <a:gd name="T12" fmla="*/ 33755 w 76275"/>
                <a:gd name="T13" fmla="*/ 2718 h 94762"/>
                <a:gd name="T14" fmla="*/ 36572 w 76275"/>
                <a:gd name="T15" fmla="*/ 0 h 94762"/>
                <a:gd name="T16" fmla="*/ 51890 w 76275"/>
                <a:gd name="T17" fmla="*/ 0 h 94762"/>
                <a:gd name="T18" fmla="*/ 55022 w 76275"/>
                <a:gd name="T19" fmla="*/ 2718 h 94762"/>
                <a:gd name="T20" fmla="*/ 58141 w 76275"/>
                <a:gd name="T21" fmla="*/ 2718 h 94762"/>
                <a:gd name="T22" fmla="*/ 60957 w 76275"/>
                <a:gd name="T23" fmla="*/ 5740 h 94762"/>
                <a:gd name="T24" fmla="*/ 64076 w 76275"/>
                <a:gd name="T25" fmla="*/ 5740 h 94762"/>
                <a:gd name="T26" fmla="*/ 64076 w 76275"/>
                <a:gd name="T27" fmla="*/ 8757 h 94762"/>
                <a:gd name="T28" fmla="*/ 67208 w 76275"/>
                <a:gd name="T29" fmla="*/ 11775 h 94762"/>
                <a:gd name="T30" fmla="*/ 70327 w 76275"/>
                <a:gd name="T31" fmla="*/ 14793 h 94762"/>
                <a:gd name="T32" fmla="*/ 70327 w 76275"/>
                <a:gd name="T33" fmla="*/ 17811 h 94762"/>
                <a:gd name="T34" fmla="*/ 73143 w 76275"/>
                <a:gd name="T35" fmla="*/ 20526 h 94762"/>
                <a:gd name="T36" fmla="*/ 73143 w 76275"/>
                <a:gd name="T37" fmla="*/ 26562 h 94762"/>
                <a:gd name="T38" fmla="*/ 76275 w 76275"/>
                <a:gd name="T39" fmla="*/ 29580 h 94762"/>
                <a:gd name="T40" fmla="*/ 76275 w 76275"/>
                <a:gd name="T41" fmla="*/ 44366 h 94762"/>
                <a:gd name="T42" fmla="*/ 73143 w 76275"/>
                <a:gd name="T43" fmla="*/ 47384 h 94762"/>
                <a:gd name="T44" fmla="*/ 73143 w 76275"/>
                <a:gd name="T45" fmla="*/ 53419 h 94762"/>
                <a:gd name="T46" fmla="*/ 70327 w 76275"/>
                <a:gd name="T47" fmla="*/ 56436 h 94762"/>
                <a:gd name="T48" fmla="*/ 70327 w 76275"/>
                <a:gd name="T49" fmla="*/ 59153 h 94762"/>
                <a:gd name="T50" fmla="*/ 67208 w 76275"/>
                <a:gd name="T51" fmla="*/ 62170 h 94762"/>
                <a:gd name="T52" fmla="*/ 64076 w 76275"/>
                <a:gd name="T53" fmla="*/ 65188 h 94762"/>
                <a:gd name="T54" fmla="*/ 60957 w 76275"/>
                <a:gd name="T55" fmla="*/ 68205 h 94762"/>
                <a:gd name="T56" fmla="*/ 58141 w 76275"/>
                <a:gd name="T57" fmla="*/ 71224 h 94762"/>
                <a:gd name="T58" fmla="*/ 30636 w 76275"/>
                <a:gd name="T59" fmla="*/ 71224 h 94762"/>
                <a:gd name="T60" fmla="*/ 27504 w 76275"/>
                <a:gd name="T61" fmla="*/ 68205 h 94762"/>
                <a:gd name="T62" fmla="*/ 24385 w 76275"/>
                <a:gd name="T63" fmla="*/ 68205 h 94762"/>
                <a:gd name="T64" fmla="*/ 24385 w 76275"/>
                <a:gd name="T65" fmla="*/ 65188 h 94762"/>
                <a:gd name="T66" fmla="*/ 21253 w 76275"/>
                <a:gd name="T67" fmla="*/ 65188 h 94762"/>
                <a:gd name="T68" fmla="*/ 21253 w 76275"/>
                <a:gd name="T69" fmla="*/ 94762 h 94762"/>
                <a:gd name="T70" fmla="*/ 0 w 76275"/>
                <a:gd name="T71" fmla="*/ 94762 h 94762"/>
                <a:gd name="T72" fmla="*/ 0 w 76275"/>
                <a:gd name="T73" fmla="*/ 2718 h 94762"/>
                <a:gd name="T74" fmla="*/ 21253 w 76275"/>
                <a:gd name="T75" fmla="*/ 2718 h 94762"/>
                <a:gd name="T76" fmla="*/ 0 w 76275"/>
                <a:gd name="T77" fmla="*/ 0 h 94762"/>
                <a:gd name="T78" fmla="*/ 76275 w 76275"/>
                <a:gd name="T79" fmla="*/ 94762 h 9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76275" h="94762">
                  <a:moveTo>
                    <a:pt x="21253" y="2718"/>
                  </a:moveTo>
                  <a:lnTo>
                    <a:pt x="21253" y="8757"/>
                  </a:lnTo>
                  <a:lnTo>
                    <a:pt x="24385" y="8757"/>
                  </a:lnTo>
                  <a:lnTo>
                    <a:pt x="24385" y="5740"/>
                  </a:lnTo>
                  <a:lnTo>
                    <a:pt x="27504" y="5740"/>
                  </a:lnTo>
                  <a:lnTo>
                    <a:pt x="27504" y="2718"/>
                  </a:lnTo>
                  <a:lnTo>
                    <a:pt x="33755" y="2718"/>
                  </a:lnTo>
                  <a:lnTo>
                    <a:pt x="36572" y="0"/>
                  </a:lnTo>
                  <a:lnTo>
                    <a:pt x="51890" y="0"/>
                  </a:lnTo>
                  <a:lnTo>
                    <a:pt x="55022" y="2718"/>
                  </a:lnTo>
                  <a:lnTo>
                    <a:pt x="58141" y="2718"/>
                  </a:lnTo>
                  <a:lnTo>
                    <a:pt x="60957" y="5740"/>
                  </a:lnTo>
                  <a:lnTo>
                    <a:pt x="64076" y="5740"/>
                  </a:lnTo>
                  <a:lnTo>
                    <a:pt x="64076" y="8757"/>
                  </a:lnTo>
                  <a:lnTo>
                    <a:pt x="67208" y="11775"/>
                  </a:lnTo>
                  <a:lnTo>
                    <a:pt x="70327" y="14793"/>
                  </a:lnTo>
                  <a:lnTo>
                    <a:pt x="70327" y="17811"/>
                  </a:lnTo>
                  <a:lnTo>
                    <a:pt x="73143" y="20526"/>
                  </a:lnTo>
                  <a:lnTo>
                    <a:pt x="73143" y="26562"/>
                  </a:lnTo>
                  <a:lnTo>
                    <a:pt x="76275" y="29580"/>
                  </a:lnTo>
                  <a:lnTo>
                    <a:pt x="76275" y="44366"/>
                  </a:lnTo>
                  <a:lnTo>
                    <a:pt x="73143" y="47384"/>
                  </a:lnTo>
                  <a:lnTo>
                    <a:pt x="73143" y="53419"/>
                  </a:lnTo>
                  <a:lnTo>
                    <a:pt x="70327" y="56436"/>
                  </a:lnTo>
                  <a:lnTo>
                    <a:pt x="70327" y="59153"/>
                  </a:lnTo>
                  <a:lnTo>
                    <a:pt x="67208" y="62170"/>
                  </a:lnTo>
                  <a:lnTo>
                    <a:pt x="64076" y="65188"/>
                  </a:lnTo>
                  <a:lnTo>
                    <a:pt x="60957" y="68205"/>
                  </a:lnTo>
                  <a:lnTo>
                    <a:pt x="58141" y="71224"/>
                  </a:lnTo>
                  <a:lnTo>
                    <a:pt x="30636" y="71224"/>
                  </a:lnTo>
                  <a:lnTo>
                    <a:pt x="27504" y="68205"/>
                  </a:lnTo>
                  <a:lnTo>
                    <a:pt x="24385" y="68205"/>
                  </a:lnTo>
                  <a:lnTo>
                    <a:pt x="24385" y="65188"/>
                  </a:lnTo>
                  <a:lnTo>
                    <a:pt x="21253" y="65188"/>
                  </a:lnTo>
                  <a:lnTo>
                    <a:pt x="21253" y="94762"/>
                  </a:lnTo>
                  <a:lnTo>
                    <a:pt x="0" y="94762"/>
                  </a:lnTo>
                  <a:lnTo>
                    <a:pt x="0" y="2718"/>
                  </a:lnTo>
                  <a:lnTo>
                    <a:pt x="21253" y="2718"/>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74" name="Shape 70374"/>
            <p:cNvSpPr>
              <a:spLocks/>
            </p:cNvSpPr>
            <p:nvPr/>
          </p:nvSpPr>
          <p:spPr bwMode="auto">
            <a:xfrm>
              <a:off x="499159" y="76343"/>
              <a:ext cx="30636" cy="44360"/>
            </a:xfrm>
            <a:custGeom>
              <a:avLst/>
              <a:gdLst>
                <a:gd name="T0" fmla="*/ 0 w 30636"/>
                <a:gd name="T1" fmla="*/ 20822 h 44360"/>
                <a:gd name="T2" fmla="*/ 0 w 30636"/>
                <a:gd name="T3" fmla="*/ 32591 h 44360"/>
                <a:gd name="T4" fmla="*/ 3132 w 30636"/>
                <a:gd name="T5" fmla="*/ 32591 h 44360"/>
                <a:gd name="T6" fmla="*/ 3132 w 30636"/>
                <a:gd name="T7" fmla="*/ 38627 h 44360"/>
                <a:gd name="T8" fmla="*/ 6251 w 30636"/>
                <a:gd name="T9" fmla="*/ 38627 h 44360"/>
                <a:gd name="T10" fmla="*/ 6251 w 30636"/>
                <a:gd name="T11" fmla="*/ 41644 h 44360"/>
                <a:gd name="T12" fmla="*/ 12502 w 30636"/>
                <a:gd name="T13" fmla="*/ 41644 h 44360"/>
                <a:gd name="T14" fmla="*/ 12502 w 30636"/>
                <a:gd name="T15" fmla="*/ 44360 h 44360"/>
                <a:gd name="T16" fmla="*/ 18450 w 30636"/>
                <a:gd name="T17" fmla="*/ 44360 h 44360"/>
                <a:gd name="T18" fmla="*/ 18450 w 30636"/>
                <a:gd name="T19" fmla="*/ 41644 h 44360"/>
                <a:gd name="T20" fmla="*/ 24701 w 30636"/>
                <a:gd name="T21" fmla="*/ 41644 h 44360"/>
                <a:gd name="T22" fmla="*/ 24701 w 30636"/>
                <a:gd name="T23" fmla="*/ 38627 h 44360"/>
                <a:gd name="T24" fmla="*/ 27517 w 30636"/>
                <a:gd name="T25" fmla="*/ 38627 h 44360"/>
                <a:gd name="T26" fmla="*/ 27517 w 30636"/>
                <a:gd name="T27" fmla="*/ 32591 h 44360"/>
                <a:gd name="T28" fmla="*/ 30636 w 30636"/>
                <a:gd name="T29" fmla="*/ 32591 h 44360"/>
                <a:gd name="T30" fmla="*/ 30636 w 30636"/>
                <a:gd name="T31" fmla="*/ 11769 h 44360"/>
                <a:gd name="T32" fmla="*/ 27517 w 30636"/>
                <a:gd name="T33" fmla="*/ 8752 h 44360"/>
                <a:gd name="T34" fmla="*/ 27517 w 30636"/>
                <a:gd name="T35" fmla="*/ 5734 h 44360"/>
                <a:gd name="T36" fmla="*/ 24701 w 30636"/>
                <a:gd name="T37" fmla="*/ 3018 h 44360"/>
                <a:gd name="T38" fmla="*/ 21569 w 30636"/>
                <a:gd name="T39" fmla="*/ 3018 h 44360"/>
                <a:gd name="T40" fmla="*/ 21569 w 30636"/>
                <a:gd name="T41" fmla="*/ 0 h 44360"/>
                <a:gd name="T42" fmla="*/ 9383 w 30636"/>
                <a:gd name="T43" fmla="*/ 0 h 44360"/>
                <a:gd name="T44" fmla="*/ 9383 w 30636"/>
                <a:gd name="T45" fmla="*/ 3018 h 44360"/>
                <a:gd name="T46" fmla="*/ 6251 w 30636"/>
                <a:gd name="T47" fmla="*/ 3018 h 44360"/>
                <a:gd name="T48" fmla="*/ 3132 w 30636"/>
                <a:gd name="T49" fmla="*/ 5734 h 44360"/>
                <a:gd name="T50" fmla="*/ 3132 w 30636"/>
                <a:gd name="T51" fmla="*/ 8752 h 44360"/>
                <a:gd name="T52" fmla="*/ 0 w 30636"/>
                <a:gd name="T53" fmla="*/ 11769 h 44360"/>
                <a:gd name="T54" fmla="*/ 0 w 30636"/>
                <a:gd name="T55" fmla="*/ 20822 h 44360"/>
                <a:gd name="T56" fmla="*/ 0 w 30636"/>
                <a:gd name="T57" fmla="*/ 0 h 44360"/>
                <a:gd name="T58" fmla="*/ 30636 w 30636"/>
                <a:gd name="T59" fmla="*/ 44360 h 44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0636" h="44360">
                  <a:moveTo>
                    <a:pt x="0" y="20822"/>
                  </a:moveTo>
                  <a:lnTo>
                    <a:pt x="0" y="32591"/>
                  </a:lnTo>
                  <a:lnTo>
                    <a:pt x="3132" y="32591"/>
                  </a:lnTo>
                  <a:lnTo>
                    <a:pt x="3132" y="38627"/>
                  </a:lnTo>
                  <a:lnTo>
                    <a:pt x="6251" y="38627"/>
                  </a:lnTo>
                  <a:lnTo>
                    <a:pt x="6251" y="41644"/>
                  </a:lnTo>
                  <a:lnTo>
                    <a:pt x="12502" y="41644"/>
                  </a:lnTo>
                  <a:lnTo>
                    <a:pt x="12502" y="44360"/>
                  </a:lnTo>
                  <a:lnTo>
                    <a:pt x="18450" y="44360"/>
                  </a:lnTo>
                  <a:lnTo>
                    <a:pt x="18450" y="41644"/>
                  </a:lnTo>
                  <a:lnTo>
                    <a:pt x="24701" y="41644"/>
                  </a:lnTo>
                  <a:lnTo>
                    <a:pt x="24701" y="38627"/>
                  </a:lnTo>
                  <a:lnTo>
                    <a:pt x="27517" y="38627"/>
                  </a:lnTo>
                  <a:lnTo>
                    <a:pt x="27517" y="32591"/>
                  </a:lnTo>
                  <a:lnTo>
                    <a:pt x="30636" y="32591"/>
                  </a:lnTo>
                  <a:lnTo>
                    <a:pt x="30636" y="11769"/>
                  </a:lnTo>
                  <a:lnTo>
                    <a:pt x="27517" y="8752"/>
                  </a:lnTo>
                  <a:lnTo>
                    <a:pt x="27517" y="5734"/>
                  </a:lnTo>
                  <a:lnTo>
                    <a:pt x="24701" y="3018"/>
                  </a:lnTo>
                  <a:lnTo>
                    <a:pt x="21569" y="3018"/>
                  </a:lnTo>
                  <a:lnTo>
                    <a:pt x="21569" y="0"/>
                  </a:lnTo>
                  <a:lnTo>
                    <a:pt x="9383" y="0"/>
                  </a:lnTo>
                  <a:lnTo>
                    <a:pt x="9383" y="3018"/>
                  </a:lnTo>
                  <a:lnTo>
                    <a:pt x="6251" y="3018"/>
                  </a:lnTo>
                  <a:lnTo>
                    <a:pt x="3132" y="5734"/>
                  </a:lnTo>
                  <a:lnTo>
                    <a:pt x="3132" y="8752"/>
                  </a:lnTo>
                  <a:lnTo>
                    <a:pt x="0" y="11769"/>
                  </a:lnTo>
                  <a:lnTo>
                    <a:pt x="0" y="20822"/>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75" name="Shape 70375"/>
            <p:cNvSpPr>
              <a:spLocks/>
            </p:cNvSpPr>
            <p:nvPr/>
          </p:nvSpPr>
          <p:spPr bwMode="auto">
            <a:xfrm>
              <a:off x="566367" y="64269"/>
              <a:ext cx="73143" cy="68506"/>
            </a:xfrm>
            <a:custGeom>
              <a:avLst/>
              <a:gdLst>
                <a:gd name="T0" fmla="*/ 48758 w 73143"/>
                <a:gd name="T1" fmla="*/ 0 h 68506"/>
                <a:gd name="T2" fmla="*/ 73143 w 73143"/>
                <a:gd name="T3" fmla="*/ 0 h 68506"/>
                <a:gd name="T4" fmla="*/ 73143 w 73143"/>
                <a:gd name="T5" fmla="*/ 68506 h 68506"/>
                <a:gd name="T6" fmla="*/ 51890 w 73143"/>
                <a:gd name="T7" fmla="*/ 68506 h 68506"/>
                <a:gd name="T8" fmla="*/ 51890 w 73143"/>
                <a:gd name="T9" fmla="*/ 26862 h 68506"/>
                <a:gd name="T10" fmla="*/ 24373 w 73143"/>
                <a:gd name="T11" fmla="*/ 68506 h 68506"/>
                <a:gd name="T12" fmla="*/ 0 w 73143"/>
                <a:gd name="T13" fmla="*/ 68506 h 68506"/>
                <a:gd name="T14" fmla="*/ 0 w 73143"/>
                <a:gd name="T15" fmla="*/ 0 h 68506"/>
                <a:gd name="T16" fmla="*/ 21253 w 73143"/>
                <a:gd name="T17" fmla="*/ 0 h 68506"/>
                <a:gd name="T18" fmla="*/ 21253 w 73143"/>
                <a:gd name="T19" fmla="*/ 41647 h 68506"/>
                <a:gd name="T20" fmla="*/ 48758 w 73143"/>
                <a:gd name="T21" fmla="*/ 0 h 68506"/>
                <a:gd name="T22" fmla="*/ 0 w 73143"/>
                <a:gd name="T23" fmla="*/ 0 h 68506"/>
                <a:gd name="T24" fmla="*/ 73143 w 73143"/>
                <a:gd name="T25" fmla="*/ 68506 h 68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43" h="68506">
                  <a:moveTo>
                    <a:pt x="48758" y="0"/>
                  </a:moveTo>
                  <a:lnTo>
                    <a:pt x="73143" y="0"/>
                  </a:lnTo>
                  <a:lnTo>
                    <a:pt x="73143" y="68506"/>
                  </a:lnTo>
                  <a:lnTo>
                    <a:pt x="51890" y="68506"/>
                  </a:lnTo>
                  <a:lnTo>
                    <a:pt x="51890" y="26862"/>
                  </a:lnTo>
                  <a:lnTo>
                    <a:pt x="24373" y="68506"/>
                  </a:lnTo>
                  <a:lnTo>
                    <a:pt x="0" y="68506"/>
                  </a:lnTo>
                  <a:lnTo>
                    <a:pt x="0" y="0"/>
                  </a:lnTo>
                  <a:lnTo>
                    <a:pt x="21253" y="0"/>
                  </a:lnTo>
                  <a:lnTo>
                    <a:pt x="21253" y="41647"/>
                  </a:lnTo>
                  <a:lnTo>
                    <a:pt x="48758" y="0"/>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76" name="Shape 70376"/>
            <p:cNvSpPr>
              <a:spLocks/>
            </p:cNvSpPr>
            <p:nvPr/>
          </p:nvSpPr>
          <p:spPr bwMode="auto">
            <a:xfrm>
              <a:off x="657947" y="64269"/>
              <a:ext cx="91580" cy="68506"/>
            </a:xfrm>
            <a:custGeom>
              <a:avLst/>
              <a:gdLst>
                <a:gd name="T0" fmla="*/ 18134 w 91580"/>
                <a:gd name="T1" fmla="*/ 23844 h 68506"/>
                <a:gd name="T2" fmla="*/ 18134 w 91580"/>
                <a:gd name="T3" fmla="*/ 68506 h 68506"/>
                <a:gd name="T4" fmla="*/ 0 w 91580"/>
                <a:gd name="T5" fmla="*/ 68506 h 68506"/>
                <a:gd name="T6" fmla="*/ 0 w 91580"/>
                <a:gd name="T7" fmla="*/ 0 h 68506"/>
                <a:gd name="T8" fmla="*/ 27504 w 91580"/>
                <a:gd name="T9" fmla="*/ 0 h 68506"/>
                <a:gd name="T10" fmla="*/ 45639 w 91580"/>
                <a:gd name="T11" fmla="*/ 47683 h 68506"/>
                <a:gd name="T12" fmla="*/ 64076 w 91580"/>
                <a:gd name="T13" fmla="*/ 0 h 68506"/>
                <a:gd name="T14" fmla="*/ 91580 w 91580"/>
                <a:gd name="T15" fmla="*/ 0 h 68506"/>
                <a:gd name="T16" fmla="*/ 91580 w 91580"/>
                <a:gd name="T17" fmla="*/ 68506 h 68506"/>
                <a:gd name="T18" fmla="*/ 70011 w 91580"/>
                <a:gd name="T19" fmla="*/ 68506 h 68506"/>
                <a:gd name="T20" fmla="*/ 70011 w 91580"/>
                <a:gd name="T21" fmla="*/ 23844 h 68506"/>
                <a:gd name="T22" fmla="*/ 51890 w 91580"/>
                <a:gd name="T23" fmla="*/ 68506 h 68506"/>
                <a:gd name="T24" fmla="*/ 36572 w 91580"/>
                <a:gd name="T25" fmla="*/ 68506 h 68506"/>
                <a:gd name="T26" fmla="*/ 18134 w 91580"/>
                <a:gd name="T27" fmla="*/ 23844 h 68506"/>
                <a:gd name="T28" fmla="*/ 0 w 91580"/>
                <a:gd name="T29" fmla="*/ 0 h 68506"/>
                <a:gd name="T30" fmla="*/ 91580 w 91580"/>
                <a:gd name="T31" fmla="*/ 68506 h 68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91580" h="68506">
                  <a:moveTo>
                    <a:pt x="18134" y="23844"/>
                  </a:moveTo>
                  <a:lnTo>
                    <a:pt x="18134" y="68506"/>
                  </a:lnTo>
                  <a:lnTo>
                    <a:pt x="0" y="68506"/>
                  </a:lnTo>
                  <a:lnTo>
                    <a:pt x="0" y="0"/>
                  </a:lnTo>
                  <a:lnTo>
                    <a:pt x="27504" y="0"/>
                  </a:lnTo>
                  <a:lnTo>
                    <a:pt x="45639" y="47683"/>
                  </a:lnTo>
                  <a:lnTo>
                    <a:pt x="64076" y="0"/>
                  </a:lnTo>
                  <a:lnTo>
                    <a:pt x="91580" y="0"/>
                  </a:lnTo>
                  <a:lnTo>
                    <a:pt x="91580" y="68506"/>
                  </a:lnTo>
                  <a:lnTo>
                    <a:pt x="70011" y="68506"/>
                  </a:lnTo>
                  <a:lnTo>
                    <a:pt x="70011" y="23844"/>
                  </a:lnTo>
                  <a:lnTo>
                    <a:pt x="51890" y="68506"/>
                  </a:lnTo>
                  <a:lnTo>
                    <a:pt x="36572" y="68506"/>
                  </a:lnTo>
                  <a:lnTo>
                    <a:pt x="18134" y="23844"/>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77" name="Shape 70377"/>
            <p:cNvSpPr>
              <a:spLocks/>
            </p:cNvSpPr>
            <p:nvPr/>
          </p:nvSpPr>
          <p:spPr bwMode="auto">
            <a:xfrm>
              <a:off x="761714" y="61551"/>
              <a:ext cx="76275" cy="74240"/>
            </a:xfrm>
            <a:custGeom>
              <a:avLst/>
              <a:gdLst>
                <a:gd name="T0" fmla="*/ 76275 w 76275"/>
                <a:gd name="T1" fmla="*/ 50401 h 74240"/>
                <a:gd name="T2" fmla="*/ 76275 w 76275"/>
                <a:gd name="T3" fmla="*/ 53419 h 74240"/>
                <a:gd name="T4" fmla="*/ 73143 w 76275"/>
                <a:gd name="T5" fmla="*/ 53419 h 74240"/>
                <a:gd name="T6" fmla="*/ 73143 w 76275"/>
                <a:gd name="T7" fmla="*/ 56436 h 74240"/>
                <a:gd name="T8" fmla="*/ 70024 w 76275"/>
                <a:gd name="T9" fmla="*/ 59153 h 74240"/>
                <a:gd name="T10" fmla="*/ 70024 w 76275"/>
                <a:gd name="T11" fmla="*/ 62170 h 74240"/>
                <a:gd name="T12" fmla="*/ 66892 w 76275"/>
                <a:gd name="T13" fmla="*/ 62170 h 74240"/>
                <a:gd name="T14" fmla="*/ 66892 w 76275"/>
                <a:gd name="T15" fmla="*/ 65188 h 74240"/>
                <a:gd name="T16" fmla="*/ 64076 w 76275"/>
                <a:gd name="T17" fmla="*/ 65188 h 74240"/>
                <a:gd name="T18" fmla="*/ 64076 w 76275"/>
                <a:gd name="T19" fmla="*/ 68205 h 74240"/>
                <a:gd name="T20" fmla="*/ 57825 w 76275"/>
                <a:gd name="T21" fmla="*/ 68205 h 74240"/>
                <a:gd name="T22" fmla="*/ 57825 w 76275"/>
                <a:gd name="T23" fmla="*/ 71224 h 74240"/>
                <a:gd name="T24" fmla="*/ 39703 w 76275"/>
                <a:gd name="T25" fmla="*/ 71224 h 74240"/>
                <a:gd name="T26" fmla="*/ 36572 w 76275"/>
                <a:gd name="T27" fmla="*/ 74240 h 74240"/>
                <a:gd name="T28" fmla="*/ 36572 w 76275"/>
                <a:gd name="T29" fmla="*/ 71224 h 74240"/>
                <a:gd name="T30" fmla="*/ 21253 w 76275"/>
                <a:gd name="T31" fmla="*/ 71224 h 74240"/>
                <a:gd name="T32" fmla="*/ 18134 w 76275"/>
                <a:gd name="T33" fmla="*/ 68205 h 74240"/>
                <a:gd name="T34" fmla="*/ 15318 w 76275"/>
                <a:gd name="T35" fmla="*/ 68205 h 74240"/>
                <a:gd name="T36" fmla="*/ 15318 w 76275"/>
                <a:gd name="T37" fmla="*/ 65188 h 74240"/>
                <a:gd name="T38" fmla="*/ 12199 w 76275"/>
                <a:gd name="T39" fmla="*/ 65188 h 74240"/>
                <a:gd name="T40" fmla="*/ 12199 w 76275"/>
                <a:gd name="T41" fmla="*/ 62170 h 74240"/>
                <a:gd name="T42" fmla="*/ 9067 w 76275"/>
                <a:gd name="T43" fmla="*/ 62170 h 74240"/>
                <a:gd name="T44" fmla="*/ 9067 w 76275"/>
                <a:gd name="T45" fmla="*/ 59153 h 74240"/>
                <a:gd name="T46" fmla="*/ 5948 w 76275"/>
                <a:gd name="T47" fmla="*/ 59153 h 74240"/>
                <a:gd name="T48" fmla="*/ 5948 w 76275"/>
                <a:gd name="T49" fmla="*/ 56436 h 74240"/>
                <a:gd name="T50" fmla="*/ 3132 w 76275"/>
                <a:gd name="T51" fmla="*/ 53419 h 74240"/>
                <a:gd name="T52" fmla="*/ 3132 w 76275"/>
                <a:gd name="T53" fmla="*/ 50401 h 74240"/>
                <a:gd name="T54" fmla="*/ 0 w 76275"/>
                <a:gd name="T55" fmla="*/ 47384 h 74240"/>
                <a:gd name="T56" fmla="*/ 0 w 76275"/>
                <a:gd name="T57" fmla="*/ 29580 h 74240"/>
                <a:gd name="T58" fmla="*/ 3132 w 76275"/>
                <a:gd name="T59" fmla="*/ 26562 h 74240"/>
                <a:gd name="T60" fmla="*/ 3132 w 76275"/>
                <a:gd name="T61" fmla="*/ 17811 h 74240"/>
                <a:gd name="T62" fmla="*/ 5948 w 76275"/>
                <a:gd name="T63" fmla="*/ 14793 h 74240"/>
                <a:gd name="T64" fmla="*/ 9067 w 76275"/>
                <a:gd name="T65" fmla="*/ 11775 h 74240"/>
                <a:gd name="T66" fmla="*/ 12199 w 76275"/>
                <a:gd name="T67" fmla="*/ 8757 h 74240"/>
                <a:gd name="T68" fmla="*/ 15318 w 76275"/>
                <a:gd name="T69" fmla="*/ 5740 h 74240"/>
                <a:gd name="T70" fmla="*/ 18134 w 76275"/>
                <a:gd name="T71" fmla="*/ 5740 h 74240"/>
                <a:gd name="T72" fmla="*/ 21253 w 76275"/>
                <a:gd name="T73" fmla="*/ 2718 h 74240"/>
                <a:gd name="T74" fmla="*/ 27504 w 76275"/>
                <a:gd name="T75" fmla="*/ 2718 h 74240"/>
                <a:gd name="T76" fmla="*/ 30321 w 76275"/>
                <a:gd name="T77" fmla="*/ 0 h 74240"/>
                <a:gd name="T78" fmla="*/ 48758 w 76275"/>
                <a:gd name="T79" fmla="*/ 0 h 74240"/>
                <a:gd name="T80" fmla="*/ 51890 w 76275"/>
                <a:gd name="T81" fmla="*/ 2718 h 74240"/>
                <a:gd name="T82" fmla="*/ 54706 w 76275"/>
                <a:gd name="T83" fmla="*/ 2718 h 74240"/>
                <a:gd name="T84" fmla="*/ 60957 w 76275"/>
                <a:gd name="T85" fmla="*/ 5740 h 74240"/>
                <a:gd name="T86" fmla="*/ 64076 w 76275"/>
                <a:gd name="T87" fmla="*/ 5740 h 74240"/>
                <a:gd name="T88" fmla="*/ 64076 w 76275"/>
                <a:gd name="T89" fmla="*/ 8757 h 74240"/>
                <a:gd name="T90" fmla="*/ 66892 w 76275"/>
                <a:gd name="T91" fmla="*/ 11775 h 74240"/>
                <a:gd name="T92" fmla="*/ 70024 w 76275"/>
                <a:gd name="T93" fmla="*/ 14793 h 74240"/>
                <a:gd name="T94" fmla="*/ 70024 w 76275"/>
                <a:gd name="T95" fmla="*/ 17811 h 74240"/>
                <a:gd name="T96" fmla="*/ 73143 w 76275"/>
                <a:gd name="T97" fmla="*/ 20526 h 74240"/>
                <a:gd name="T98" fmla="*/ 73143 w 76275"/>
                <a:gd name="T99" fmla="*/ 23544 h 74240"/>
                <a:gd name="T100" fmla="*/ 76275 w 76275"/>
                <a:gd name="T101" fmla="*/ 26562 h 74240"/>
                <a:gd name="T102" fmla="*/ 76275 w 76275"/>
                <a:gd name="T103" fmla="*/ 41349 h 74240"/>
                <a:gd name="T104" fmla="*/ 24385 w 76275"/>
                <a:gd name="T105" fmla="*/ 41349 h 74240"/>
                <a:gd name="T106" fmla="*/ 24385 w 76275"/>
                <a:gd name="T107" fmla="*/ 50401 h 74240"/>
                <a:gd name="T108" fmla="*/ 27504 w 76275"/>
                <a:gd name="T109" fmla="*/ 53419 h 74240"/>
                <a:gd name="T110" fmla="*/ 27504 w 76275"/>
                <a:gd name="T111" fmla="*/ 56436 h 74240"/>
                <a:gd name="T112" fmla="*/ 30321 w 76275"/>
                <a:gd name="T113" fmla="*/ 56436 h 74240"/>
                <a:gd name="T114" fmla="*/ 30321 w 76275"/>
                <a:gd name="T115" fmla="*/ 59153 h 74240"/>
                <a:gd name="T116" fmla="*/ 45639 w 76275"/>
                <a:gd name="T117" fmla="*/ 59153 h 74240"/>
                <a:gd name="T118" fmla="*/ 48758 w 76275"/>
                <a:gd name="T119" fmla="*/ 56436 h 74240"/>
                <a:gd name="T120" fmla="*/ 51890 w 76275"/>
                <a:gd name="T121" fmla="*/ 56436 h 74240"/>
                <a:gd name="T122" fmla="*/ 51890 w 76275"/>
                <a:gd name="T123" fmla="*/ 50401 h 74240"/>
                <a:gd name="T124" fmla="*/ 76275 w 76275"/>
                <a:gd name="T125" fmla="*/ 50401 h 74240"/>
                <a:gd name="T126" fmla="*/ 0 w 76275"/>
                <a:gd name="T127" fmla="*/ 0 h 74240"/>
                <a:gd name="T128" fmla="*/ 76275 w 76275"/>
                <a:gd name="T129" fmla="*/ 74240 h 7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76275" h="74240">
                  <a:moveTo>
                    <a:pt x="76275" y="50401"/>
                  </a:moveTo>
                  <a:lnTo>
                    <a:pt x="76275" y="53419"/>
                  </a:lnTo>
                  <a:lnTo>
                    <a:pt x="73143" y="53419"/>
                  </a:lnTo>
                  <a:lnTo>
                    <a:pt x="73143" y="56436"/>
                  </a:lnTo>
                  <a:lnTo>
                    <a:pt x="70024" y="59153"/>
                  </a:lnTo>
                  <a:lnTo>
                    <a:pt x="70024" y="62170"/>
                  </a:lnTo>
                  <a:lnTo>
                    <a:pt x="66892" y="62170"/>
                  </a:lnTo>
                  <a:lnTo>
                    <a:pt x="66892" y="65188"/>
                  </a:lnTo>
                  <a:lnTo>
                    <a:pt x="64076" y="65188"/>
                  </a:lnTo>
                  <a:lnTo>
                    <a:pt x="64076" y="68205"/>
                  </a:lnTo>
                  <a:lnTo>
                    <a:pt x="57825" y="68205"/>
                  </a:lnTo>
                  <a:lnTo>
                    <a:pt x="57825" y="71224"/>
                  </a:lnTo>
                  <a:lnTo>
                    <a:pt x="39703" y="71224"/>
                  </a:lnTo>
                  <a:lnTo>
                    <a:pt x="36572" y="74240"/>
                  </a:lnTo>
                  <a:lnTo>
                    <a:pt x="36572" y="71224"/>
                  </a:lnTo>
                  <a:lnTo>
                    <a:pt x="21253" y="71224"/>
                  </a:lnTo>
                  <a:lnTo>
                    <a:pt x="18134" y="68205"/>
                  </a:lnTo>
                  <a:lnTo>
                    <a:pt x="15318" y="68205"/>
                  </a:lnTo>
                  <a:lnTo>
                    <a:pt x="15318" y="65188"/>
                  </a:lnTo>
                  <a:lnTo>
                    <a:pt x="12199" y="65188"/>
                  </a:lnTo>
                  <a:lnTo>
                    <a:pt x="12199" y="62170"/>
                  </a:lnTo>
                  <a:lnTo>
                    <a:pt x="9067" y="62170"/>
                  </a:lnTo>
                  <a:lnTo>
                    <a:pt x="9067" y="59153"/>
                  </a:lnTo>
                  <a:lnTo>
                    <a:pt x="5948" y="59153"/>
                  </a:lnTo>
                  <a:lnTo>
                    <a:pt x="5948" y="56436"/>
                  </a:lnTo>
                  <a:lnTo>
                    <a:pt x="3132" y="53419"/>
                  </a:lnTo>
                  <a:lnTo>
                    <a:pt x="3132" y="50401"/>
                  </a:lnTo>
                  <a:lnTo>
                    <a:pt x="0" y="47384"/>
                  </a:lnTo>
                  <a:lnTo>
                    <a:pt x="0" y="29580"/>
                  </a:lnTo>
                  <a:lnTo>
                    <a:pt x="3132" y="26562"/>
                  </a:lnTo>
                  <a:lnTo>
                    <a:pt x="3132" y="17811"/>
                  </a:lnTo>
                  <a:lnTo>
                    <a:pt x="5948" y="14793"/>
                  </a:lnTo>
                  <a:lnTo>
                    <a:pt x="9067" y="11775"/>
                  </a:lnTo>
                  <a:lnTo>
                    <a:pt x="12199" y="8757"/>
                  </a:lnTo>
                  <a:lnTo>
                    <a:pt x="15318" y="5740"/>
                  </a:lnTo>
                  <a:lnTo>
                    <a:pt x="18134" y="5740"/>
                  </a:lnTo>
                  <a:lnTo>
                    <a:pt x="21253" y="2718"/>
                  </a:lnTo>
                  <a:lnTo>
                    <a:pt x="27504" y="2718"/>
                  </a:lnTo>
                  <a:lnTo>
                    <a:pt x="30321" y="0"/>
                  </a:lnTo>
                  <a:lnTo>
                    <a:pt x="48758" y="0"/>
                  </a:lnTo>
                  <a:lnTo>
                    <a:pt x="51890" y="2718"/>
                  </a:lnTo>
                  <a:lnTo>
                    <a:pt x="54706" y="2718"/>
                  </a:lnTo>
                  <a:lnTo>
                    <a:pt x="60957" y="5740"/>
                  </a:lnTo>
                  <a:lnTo>
                    <a:pt x="64076" y="5740"/>
                  </a:lnTo>
                  <a:lnTo>
                    <a:pt x="64076" y="8757"/>
                  </a:lnTo>
                  <a:lnTo>
                    <a:pt x="66892" y="11775"/>
                  </a:lnTo>
                  <a:lnTo>
                    <a:pt x="70024" y="14793"/>
                  </a:lnTo>
                  <a:lnTo>
                    <a:pt x="70024" y="17811"/>
                  </a:lnTo>
                  <a:lnTo>
                    <a:pt x="73143" y="20526"/>
                  </a:lnTo>
                  <a:lnTo>
                    <a:pt x="73143" y="23544"/>
                  </a:lnTo>
                  <a:lnTo>
                    <a:pt x="76275" y="26562"/>
                  </a:lnTo>
                  <a:lnTo>
                    <a:pt x="76275" y="41349"/>
                  </a:lnTo>
                  <a:lnTo>
                    <a:pt x="24385" y="41349"/>
                  </a:lnTo>
                  <a:lnTo>
                    <a:pt x="24385" y="50401"/>
                  </a:lnTo>
                  <a:lnTo>
                    <a:pt x="27504" y="53419"/>
                  </a:lnTo>
                  <a:lnTo>
                    <a:pt x="27504" y="56436"/>
                  </a:lnTo>
                  <a:lnTo>
                    <a:pt x="30321" y="56436"/>
                  </a:lnTo>
                  <a:lnTo>
                    <a:pt x="30321" y="59153"/>
                  </a:lnTo>
                  <a:lnTo>
                    <a:pt x="45639" y="59153"/>
                  </a:lnTo>
                  <a:lnTo>
                    <a:pt x="48758" y="56436"/>
                  </a:lnTo>
                  <a:lnTo>
                    <a:pt x="51890" y="56436"/>
                  </a:lnTo>
                  <a:lnTo>
                    <a:pt x="51890" y="50401"/>
                  </a:lnTo>
                  <a:lnTo>
                    <a:pt x="76275" y="50401"/>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78" name="Shape 70378"/>
            <p:cNvSpPr>
              <a:spLocks/>
            </p:cNvSpPr>
            <p:nvPr/>
          </p:nvSpPr>
          <p:spPr bwMode="auto">
            <a:xfrm>
              <a:off x="786099" y="76343"/>
              <a:ext cx="30321" cy="14787"/>
            </a:xfrm>
            <a:custGeom>
              <a:avLst/>
              <a:gdLst>
                <a:gd name="T0" fmla="*/ 30321 w 30321"/>
                <a:gd name="T1" fmla="*/ 14787 h 14787"/>
                <a:gd name="T2" fmla="*/ 30321 w 30321"/>
                <a:gd name="T3" fmla="*/ 11769 h 14787"/>
                <a:gd name="T4" fmla="*/ 27504 w 30321"/>
                <a:gd name="T5" fmla="*/ 11769 h 14787"/>
                <a:gd name="T6" fmla="*/ 27504 w 30321"/>
                <a:gd name="T7" fmla="*/ 3018 h 14787"/>
                <a:gd name="T8" fmla="*/ 24373 w 30321"/>
                <a:gd name="T9" fmla="*/ 3018 h 14787"/>
                <a:gd name="T10" fmla="*/ 24373 w 30321"/>
                <a:gd name="T11" fmla="*/ 0 h 14787"/>
                <a:gd name="T12" fmla="*/ 5935 w 30321"/>
                <a:gd name="T13" fmla="*/ 0 h 14787"/>
                <a:gd name="T14" fmla="*/ 5935 w 30321"/>
                <a:gd name="T15" fmla="*/ 3018 h 14787"/>
                <a:gd name="T16" fmla="*/ 3119 w 30321"/>
                <a:gd name="T17" fmla="*/ 3018 h 14787"/>
                <a:gd name="T18" fmla="*/ 3119 w 30321"/>
                <a:gd name="T19" fmla="*/ 5734 h 14787"/>
                <a:gd name="T20" fmla="*/ 0 w 30321"/>
                <a:gd name="T21" fmla="*/ 5734 h 14787"/>
                <a:gd name="T22" fmla="*/ 0 w 30321"/>
                <a:gd name="T23" fmla="*/ 14787 h 14787"/>
                <a:gd name="T24" fmla="*/ 30321 w 30321"/>
                <a:gd name="T25" fmla="*/ 14787 h 14787"/>
                <a:gd name="T26" fmla="*/ 0 w 30321"/>
                <a:gd name="T27" fmla="*/ 0 h 14787"/>
                <a:gd name="T28" fmla="*/ 30321 w 30321"/>
                <a:gd name="T29" fmla="*/ 14787 h 1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321" h="14787">
                  <a:moveTo>
                    <a:pt x="30321" y="14787"/>
                  </a:moveTo>
                  <a:lnTo>
                    <a:pt x="30321" y="11769"/>
                  </a:lnTo>
                  <a:lnTo>
                    <a:pt x="27504" y="11769"/>
                  </a:lnTo>
                  <a:lnTo>
                    <a:pt x="27504" y="3018"/>
                  </a:lnTo>
                  <a:lnTo>
                    <a:pt x="24373" y="3018"/>
                  </a:lnTo>
                  <a:lnTo>
                    <a:pt x="24373" y="0"/>
                  </a:lnTo>
                  <a:lnTo>
                    <a:pt x="5935" y="0"/>
                  </a:lnTo>
                  <a:lnTo>
                    <a:pt x="5935" y="3018"/>
                  </a:lnTo>
                  <a:lnTo>
                    <a:pt x="3119" y="3018"/>
                  </a:lnTo>
                  <a:lnTo>
                    <a:pt x="3119" y="5734"/>
                  </a:lnTo>
                  <a:lnTo>
                    <a:pt x="0" y="5734"/>
                  </a:lnTo>
                  <a:lnTo>
                    <a:pt x="0" y="14787"/>
                  </a:lnTo>
                  <a:lnTo>
                    <a:pt x="30321" y="14787"/>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79" name="Shape 70379"/>
            <p:cNvSpPr>
              <a:spLocks/>
            </p:cNvSpPr>
            <p:nvPr/>
          </p:nvSpPr>
          <p:spPr bwMode="auto">
            <a:xfrm>
              <a:off x="850175" y="64269"/>
              <a:ext cx="64076" cy="68506"/>
            </a:xfrm>
            <a:custGeom>
              <a:avLst/>
              <a:gdLst>
                <a:gd name="T0" fmla="*/ 21253 w 64076"/>
                <a:gd name="T1" fmla="*/ 0 h 68506"/>
                <a:gd name="T2" fmla="*/ 21253 w 64076"/>
                <a:gd name="T3" fmla="*/ 26862 h 68506"/>
                <a:gd name="T4" fmla="*/ 24373 w 64076"/>
                <a:gd name="T5" fmla="*/ 26862 h 68506"/>
                <a:gd name="T6" fmla="*/ 24373 w 64076"/>
                <a:gd name="T7" fmla="*/ 29879 h 68506"/>
                <a:gd name="T8" fmla="*/ 42507 w 64076"/>
                <a:gd name="T9" fmla="*/ 29879 h 68506"/>
                <a:gd name="T10" fmla="*/ 42507 w 64076"/>
                <a:gd name="T11" fmla="*/ 0 h 68506"/>
                <a:gd name="T12" fmla="*/ 64076 w 64076"/>
                <a:gd name="T13" fmla="*/ 0 h 68506"/>
                <a:gd name="T14" fmla="*/ 64076 w 64076"/>
                <a:gd name="T15" fmla="*/ 68506 h 68506"/>
                <a:gd name="T16" fmla="*/ 42507 w 64076"/>
                <a:gd name="T17" fmla="*/ 68506 h 68506"/>
                <a:gd name="T18" fmla="*/ 42507 w 64076"/>
                <a:gd name="T19" fmla="*/ 41647 h 68506"/>
                <a:gd name="T20" fmla="*/ 9067 w 64076"/>
                <a:gd name="T21" fmla="*/ 41647 h 68506"/>
                <a:gd name="T22" fmla="*/ 5935 w 64076"/>
                <a:gd name="T23" fmla="*/ 38631 h 68506"/>
                <a:gd name="T24" fmla="*/ 3119 w 64076"/>
                <a:gd name="T25" fmla="*/ 35914 h 68506"/>
                <a:gd name="T26" fmla="*/ 0 w 64076"/>
                <a:gd name="T27" fmla="*/ 32897 h 68506"/>
                <a:gd name="T28" fmla="*/ 0 w 64076"/>
                <a:gd name="T29" fmla="*/ 0 h 68506"/>
                <a:gd name="T30" fmla="*/ 21253 w 64076"/>
                <a:gd name="T31" fmla="*/ 0 h 68506"/>
                <a:gd name="T32" fmla="*/ 0 w 64076"/>
                <a:gd name="T33" fmla="*/ 0 h 68506"/>
                <a:gd name="T34" fmla="*/ 64076 w 64076"/>
                <a:gd name="T35" fmla="*/ 68506 h 68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T32" t="T33" r="T34" b="T35"/>
              <a:pathLst>
                <a:path w="64076" h="68506">
                  <a:moveTo>
                    <a:pt x="21253" y="0"/>
                  </a:moveTo>
                  <a:lnTo>
                    <a:pt x="21253" y="26862"/>
                  </a:lnTo>
                  <a:lnTo>
                    <a:pt x="24373" y="26862"/>
                  </a:lnTo>
                  <a:lnTo>
                    <a:pt x="24373" y="29879"/>
                  </a:lnTo>
                  <a:lnTo>
                    <a:pt x="42507" y="29879"/>
                  </a:lnTo>
                  <a:lnTo>
                    <a:pt x="42507" y="0"/>
                  </a:lnTo>
                  <a:lnTo>
                    <a:pt x="64076" y="0"/>
                  </a:lnTo>
                  <a:lnTo>
                    <a:pt x="64076" y="68506"/>
                  </a:lnTo>
                  <a:lnTo>
                    <a:pt x="42507" y="68506"/>
                  </a:lnTo>
                  <a:lnTo>
                    <a:pt x="42507" y="41647"/>
                  </a:lnTo>
                  <a:lnTo>
                    <a:pt x="9067" y="41647"/>
                  </a:lnTo>
                  <a:lnTo>
                    <a:pt x="5935" y="38631"/>
                  </a:lnTo>
                  <a:lnTo>
                    <a:pt x="3119" y="35914"/>
                  </a:lnTo>
                  <a:lnTo>
                    <a:pt x="0" y="32897"/>
                  </a:lnTo>
                  <a:lnTo>
                    <a:pt x="0" y="0"/>
                  </a:lnTo>
                  <a:lnTo>
                    <a:pt x="21253" y="0"/>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80" name="Shape 70380"/>
            <p:cNvSpPr>
              <a:spLocks/>
            </p:cNvSpPr>
            <p:nvPr/>
          </p:nvSpPr>
          <p:spPr bwMode="auto">
            <a:xfrm>
              <a:off x="929254" y="61551"/>
              <a:ext cx="73446" cy="71224"/>
            </a:xfrm>
            <a:custGeom>
              <a:avLst/>
              <a:gdLst>
                <a:gd name="T0" fmla="*/ 3119 w 73446"/>
                <a:gd name="T1" fmla="*/ 23544 h 71224"/>
                <a:gd name="T2" fmla="*/ 3119 w 73446"/>
                <a:gd name="T3" fmla="*/ 17811 h 71224"/>
                <a:gd name="T4" fmla="*/ 6251 w 73446"/>
                <a:gd name="T5" fmla="*/ 14793 h 71224"/>
                <a:gd name="T6" fmla="*/ 6251 w 73446"/>
                <a:gd name="T7" fmla="*/ 11775 h 71224"/>
                <a:gd name="T8" fmla="*/ 9370 w 73446"/>
                <a:gd name="T9" fmla="*/ 11775 h 71224"/>
                <a:gd name="T10" fmla="*/ 9370 w 73446"/>
                <a:gd name="T11" fmla="*/ 8757 h 71224"/>
                <a:gd name="T12" fmla="*/ 12502 w 73446"/>
                <a:gd name="T13" fmla="*/ 5740 h 71224"/>
                <a:gd name="T14" fmla="*/ 15318 w 73446"/>
                <a:gd name="T15" fmla="*/ 5740 h 71224"/>
                <a:gd name="T16" fmla="*/ 18437 w 73446"/>
                <a:gd name="T17" fmla="*/ 2718 h 71224"/>
                <a:gd name="T18" fmla="*/ 27505 w 73446"/>
                <a:gd name="T19" fmla="*/ 2718 h 71224"/>
                <a:gd name="T20" fmla="*/ 30624 w 73446"/>
                <a:gd name="T21" fmla="*/ 0 h 71224"/>
                <a:gd name="T22" fmla="*/ 42823 w 73446"/>
                <a:gd name="T23" fmla="*/ 0 h 71224"/>
                <a:gd name="T24" fmla="*/ 45942 w 73446"/>
                <a:gd name="T25" fmla="*/ 2718 h 71224"/>
                <a:gd name="T26" fmla="*/ 55009 w 73446"/>
                <a:gd name="T27" fmla="*/ 2718 h 71224"/>
                <a:gd name="T28" fmla="*/ 58141 w 73446"/>
                <a:gd name="T29" fmla="*/ 5740 h 71224"/>
                <a:gd name="T30" fmla="*/ 61260 w 73446"/>
                <a:gd name="T31" fmla="*/ 5740 h 71224"/>
                <a:gd name="T32" fmla="*/ 61260 w 73446"/>
                <a:gd name="T33" fmla="*/ 8757 h 71224"/>
                <a:gd name="T34" fmla="*/ 64076 w 73446"/>
                <a:gd name="T35" fmla="*/ 8757 h 71224"/>
                <a:gd name="T36" fmla="*/ 64076 w 73446"/>
                <a:gd name="T37" fmla="*/ 11775 h 71224"/>
                <a:gd name="T38" fmla="*/ 67195 w 73446"/>
                <a:gd name="T39" fmla="*/ 11775 h 71224"/>
                <a:gd name="T40" fmla="*/ 67195 w 73446"/>
                <a:gd name="T41" fmla="*/ 65188 h 71224"/>
                <a:gd name="T42" fmla="*/ 70327 w 73446"/>
                <a:gd name="T43" fmla="*/ 65188 h 71224"/>
                <a:gd name="T44" fmla="*/ 70327 w 73446"/>
                <a:gd name="T45" fmla="*/ 68205 h 71224"/>
                <a:gd name="T46" fmla="*/ 73446 w 73446"/>
                <a:gd name="T47" fmla="*/ 71224 h 71224"/>
                <a:gd name="T48" fmla="*/ 49074 w 73446"/>
                <a:gd name="T49" fmla="*/ 71224 h 71224"/>
                <a:gd name="T50" fmla="*/ 49074 w 73446"/>
                <a:gd name="T51" fmla="*/ 65188 h 71224"/>
                <a:gd name="T52" fmla="*/ 45942 w 73446"/>
                <a:gd name="T53" fmla="*/ 65188 h 71224"/>
                <a:gd name="T54" fmla="*/ 45942 w 73446"/>
                <a:gd name="T55" fmla="*/ 68205 h 71224"/>
                <a:gd name="T56" fmla="*/ 39691 w 73446"/>
                <a:gd name="T57" fmla="*/ 68205 h 71224"/>
                <a:gd name="T58" fmla="*/ 39691 w 73446"/>
                <a:gd name="T59" fmla="*/ 71224 h 71224"/>
                <a:gd name="T60" fmla="*/ 9370 w 73446"/>
                <a:gd name="T61" fmla="*/ 71224 h 71224"/>
                <a:gd name="T62" fmla="*/ 9370 w 73446"/>
                <a:gd name="T63" fmla="*/ 68205 h 71224"/>
                <a:gd name="T64" fmla="*/ 6251 w 73446"/>
                <a:gd name="T65" fmla="*/ 68205 h 71224"/>
                <a:gd name="T66" fmla="*/ 3119 w 73446"/>
                <a:gd name="T67" fmla="*/ 65188 h 71224"/>
                <a:gd name="T68" fmla="*/ 3119 w 73446"/>
                <a:gd name="T69" fmla="*/ 62170 h 71224"/>
                <a:gd name="T70" fmla="*/ 0 w 73446"/>
                <a:gd name="T71" fmla="*/ 62170 h 71224"/>
                <a:gd name="T72" fmla="*/ 0 w 73446"/>
                <a:gd name="T73" fmla="*/ 44366 h 71224"/>
                <a:gd name="T74" fmla="*/ 3119 w 73446"/>
                <a:gd name="T75" fmla="*/ 41349 h 71224"/>
                <a:gd name="T76" fmla="*/ 3119 w 73446"/>
                <a:gd name="T77" fmla="*/ 38632 h 71224"/>
                <a:gd name="T78" fmla="*/ 9370 w 73446"/>
                <a:gd name="T79" fmla="*/ 38632 h 71224"/>
                <a:gd name="T80" fmla="*/ 9370 w 73446"/>
                <a:gd name="T81" fmla="*/ 35615 h 71224"/>
                <a:gd name="T82" fmla="*/ 15318 w 73446"/>
                <a:gd name="T83" fmla="*/ 35615 h 71224"/>
                <a:gd name="T84" fmla="*/ 18437 w 73446"/>
                <a:gd name="T85" fmla="*/ 32597 h 71224"/>
                <a:gd name="T86" fmla="*/ 36887 w 73446"/>
                <a:gd name="T87" fmla="*/ 32597 h 71224"/>
                <a:gd name="T88" fmla="*/ 36887 w 73446"/>
                <a:gd name="T89" fmla="*/ 29580 h 71224"/>
                <a:gd name="T90" fmla="*/ 45942 w 73446"/>
                <a:gd name="T91" fmla="*/ 29580 h 71224"/>
                <a:gd name="T92" fmla="*/ 45942 w 73446"/>
                <a:gd name="T93" fmla="*/ 17811 h 71224"/>
                <a:gd name="T94" fmla="*/ 42823 w 73446"/>
                <a:gd name="T95" fmla="*/ 17811 h 71224"/>
                <a:gd name="T96" fmla="*/ 42823 w 73446"/>
                <a:gd name="T97" fmla="*/ 14793 h 71224"/>
                <a:gd name="T98" fmla="*/ 27505 w 73446"/>
                <a:gd name="T99" fmla="*/ 14793 h 71224"/>
                <a:gd name="T100" fmla="*/ 27505 w 73446"/>
                <a:gd name="T101" fmla="*/ 17811 h 71224"/>
                <a:gd name="T102" fmla="*/ 24688 w 73446"/>
                <a:gd name="T103" fmla="*/ 17811 h 71224"/>
                <a:gd name="T104" fmla="*/ 24688 w 73446"/>
                <a:gd name="T105" fmla="*/ 23544 h 71224"/>
                <a:gd name="T106" fmla="*/ 3119 w 73446"/>
                <a:gd name="T107" fmla="*/ 23544 h 71224"/>
                <a:gd name="T108" fmla="*/ 0 w 73446"/>
                <a:gd name="T109" fmla="*/ 0 h 71224"/>
                <a:gd name="T110" fmla="*/ 73446 w 73446"/>
                <a:gd name="T111" fmla="*/ 71224 h 7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73446" h="71224">
                  <a:moveTo>
                    <a:pt x="3119" y="23544"/>
                  </a:moveTo>
                  <a:lnTo>
                    <a:pt x="3119" y="17811"/>
                  </a:lnTo>
                  <a:lnTo>
                    <a:pt x="6251" y="14793"/>
                  </a:lnTo>
                  <a:lnTo>
                    <a:pt x="6251" y="11775"/>
                  </a:lnTo>
                  <a:lnTo>
                    <a:pt x="9370" y="11775"/>
                  </a:lnTo>
                  <a:lnTo>
                    <a:pt x="9370" y="8757"/>
                  </a:lnTo>
                  <a:lnTo>
                    <a:pt x="12502" y="5740"/>
                  </a:lnTo>
                  <a:lnTo>
                    <a:pt x="15318" y="5740"/>
                  </a:lnTo>
                  <a:lnTo>
                    <a:pt x="18437" y="2718"/>
                  </a:lnTo>
                  <a:lnTo>
                    <a:pt x="27505" y="2718"/>
                  </a:lnTo>
                  <a:lnTo>
                    <a:pt x="30624" y="0"/>
                  </a:lnTo>
                  <a:lnTo>
                    <a:pt x="42823" y="0"/>
                  </a:lnTo>
                  <a:lnTo>
                    <a:pt x="45942" y="2718"/>
                  </a:lnTo>
                  <a:lnTo>
                    <a:pt x="55009" y="2718"/>
                  </a:lnTo>
                  <a:lnTo>
                    <a:pt x="58141" y="5740"/>
                  </a:lnTo>
                  <a:lnTo>
                    <a:pt x="61260" y="5740"/>
                  </a:lnTo>
                  <a:lnTo>
                    <a:pt x="61260" y="8757"/>
                  </a:lnTo>
                  <a:lnTo>
                    <a:pt x="64076" y="8757"/>
                  </a:lnTo>
                  <a:lnTo>
                    <a:pt x="64076" y="11775"/>
                  </a:lnTo>
                  <a:lnTo>
                    <a:pt x="67195" y="11775"/>
                  </a:lnTo>
                  <a:lnTo>
                    <a:pt x="67195" y="65188"/>
                  </a:lnTo>
                  <a:lnTo>
                    <a:pt x="70327" y="65188"/>
                  </a:lnTo>
                  <a:lnTo>
                    <a:pt x="70327" y="68205"/>
                  </a:lnTo>
                  <a:lnTo>
                    <a:pt x="73446" y="71224"/>
                  </a:lnTo>
                  <a:lnTo>
                    <a:pt x="49074" y="71224"/>
                  </a:lnTo>
                  <a:lnTo>
                    <a:pt x="49074" y="65188"/>
                  </a:lnTo>
                  <a:lnTo>
                    <a:pt x="45942" y="65188"/>
                  </a:lnTo>
                  <a:lnTo>
                    <a:pt x="45942" y="68205"/>
                  </a:lnTo>
                  <a:lnTo>
                    <a:pt x="39691" y="68205"/>
                  </a:lnTo>
                  <a:lnTo>
                    <a:pt x="39691" y="71224"/>
                  </a:lnTo>
                  <a:lnTo>
                    <a:pt x="9370" y="71224"/>
                  </a:lnTo>
                  <a:lnTo>
                    <a:pt x="9370" y="68205"/>
                  </a:lnTo>
                  <a:lnTo>
                    <a:pt x="6251" y="68205"/>
                  </a:lnTo>
                  <a:lnTo>
                    <a:pt x="3119" y="65188"/>
                  </a:lnTo>
                  <a:lnTo>
                    <a:pt x="3119" y="62170"/>
                  </a:lnTo>
                  <a:lnTo>
                    <a:pt x="0" y="62170"/>
                  </a:lnTo>
                  <a:lnTo>
                    <a:pt x="0" y="44366"/>
                  </a:lnTo>
                  <a:lnTo>
                    <a:pt x="3119" y="41349"/>
                  </a:lnTo>
                  <a:lnTo>
                    <a:pt x="3119" y="38632"/>
                  </a:lnTo>
                  <a:lnTo>
                    <a:pt x="9370" y="38632"/>
                  </a:lnTo>
                  <a:lnTo>
                    <a:pt x="9370" y="35615"/>
                  </a:lnTo>
                  <a:lnTo>
                    <a:pt x="15318" y="35615"/>
                  </a:lnTo>
                  <a:lnTo>
                    <a:pt x="18437" y="32597"/>
                  </a:lnTo>
                  <a:lnTo>
                    <a:pt x="36887" y="32597"/>
                  </a:lnTo>
                  <a:lnTo>
                    <a:pt x="36887" y="29580"/>
                  </a:lnTo>
                  <a:lnTo>
                    <a:pt x="45942" y="29580"/>
                  </a:lnTo>
                  <a:lnTo>
                    <a:pt x="45942" y="17811"/>
                  </a:lnTo>
                  <a:lnTo>
                    <a:pt x="42823" y="17811"/>
                  </a:lnTo>
                  <a:lnTo>
                    <a:pt x="42823" y="14793"/>
                  </a:lnTo>
                  <a:lnTo>
                    <a:pt x="27505" y="14793"/>
                  </a:lnTo>
                  <a:lnTo>
                    <a:pt x="27505" y="17811"/>
                  </a:lnTo>
                  <a:lnTo>
                    <a:pt x="24688" y="17811"/>
                  </a:lnTo>
                  <a:lnTo>
                    <a:pt x="24688" y="23544"/>
                  </a:lnTo>
                  <a:lnTo>
                    <a:pt x="3119" y="23544"/>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81" name="Shape 70381"/>
            <p:cNvSpPr>
              <a:spLocks/>
            </p:cNvSpPr>
            <p:nvPr/>
          </p:nvSpPr>
          <p:spPr bwMode="auto">
            <a:xfrm>
              <a:off x="950823" y="100183"/>
              <a:ext cx="24373" cy="20521"/>
            </a:xfrm>
            <a:custGeom>
              <a:avLst/>
              <a:gdLst>
                <a:gd name="T0" fmla="*/ 24373 w 24373"/>
                <a:gd name="T1" fmla="*/ 0 h 20521"/>
                <a:gd name="T2" fmla="*/ 21253 w 24373"/>
                <a:gd name="T3" fmla="*/ 0 h 20521"/>
                <a:gd name="T4" fmla="*/ 21253 w 24373"/>
                <a:gd name="T5" fmla="*/ 2717 h 20521"/>
                <a:gd name="T6" fmla="*/ 9054 w 24373"/>
                <a:gd name="T7" fmla="*/ 2717 h 20521"/>
                <a:gd name="T8" fmla="*/ 5935 w 24373"/>
                <a:gd name="T9" fmla="*/ 5734 h 20521"/>
                <a:gd name="T10" fmla="*/ 3119 w 24373"/>
                <a:gd name="T11" fmla="*/ 5734 h 20521"/>
                <a:gd name="T12" fmla="*/ 3119 w 24373"/>
                <a:gd name="T13" fmla="*/ 8752 h 20521"/>
                <a:gd name="T14" fmla="*/ 0 w 24373"/>
                <a:gd name="T15" fmla="*/ 8752 h 20521"/>
                <a:gd name="T16" fmla="*/ 0 w 24373"/>
                <a:gd name="T17" fmla="*/ 17804 h 20521"/>
                <a:gd name="T18" fmla="*/ 3119 w 24373"/>
                <a:gd name="T19" fmla="*/ 17804 h 20521"/>
                <a:gd name="T20" fmla="*/ 3119 w 24373"/>
                <a:gd name="T21" fmla="*/ 20521 h 20521"/>
                <a:gd name="T22" fmla="*/ 18122 w 24373"/>
                <a:gd name="T23" fmla="*/ 20521 h 20521"/>
                <a:gd name="T24" fmla="*/ 18122 w 24373"/>
                <a:gd name="T25" fmla="*/ 17804 h 20521"/>
                <a:gd name="T26" fmla="*/ 21253 w 24373"/>
                <a:gd name="T27" fmla="*/ 17804 h 20521"/>
                <a:gd name="T28" fmla="*/ 21253 w 24373"/>
                <a:gd name="T29" fmla="*/ 14787 h 20521"/>
                <a:gd name="T30" fmla="*/ 24373 w 24373"/>
                <a:gd name="T31" fmla="*/ 14787 h 20521"/>
                <a:gd name="T32" fmla="*/ 24373 w 24373"/>
                <a:gd name="T33" fmla="*/ 0 h 20521"/>
                <a:gd name="T34" fmla="*/ 0 w 24373"/>
                <a:gd name="T35" fmla="*/ 0 h 20521"/>
                <a:gd name="T36" fmla="*/ 24373 w 24373"/>
                <a:gd name="T37" fmla="*/ 20521 h 20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24373" h="20521">
                  <a:moveTo>
                    <a:pt x="24373" y="0"/>
                  </a:moveTo>
                  <a:lnTo>
                    <a:pt x="21253" y="0"/>
                  </a:lnTo>
                  <a:lnTo>
                    <a:pt x="21253" y="2717"/>
                  </a:lnTo>
                  <a:lnTo>
                    <a:pt x="9054" y="2717"/>
                  </a:lnTo>
                  <a:lnTo>
                    <a:pt x="5935" y="5734"/>
                  </a:lnTo>
                  <a:lnTo>
                    <a:pt x="3119" y="5734"/>
                  </a:lnTo>
                  <a:lnTo>
                    <a:pt x="3119" y="8752"/>
                  </a:lnTo>
                  <a:lnTo>
                    <a:pt x="0" y="8752"/>
                  </a:lnTo>
                  <a:lnTo>
                    <a:pt x="0" y="17804"/>
                  </a:lnTo>
                  <a:lnTo>
                    <a:pt x="3119" y="17804"/>
                  </a:lnTo>
                  <a:lnTo>
                    <a:pt x="3119" y="20521"/>
                  </a:lnTo>
                  <a:lnTo>
                    <a:pt x="18122" y="20521"/>
                  </a:lnTo>
                  <a:lnTo>
                    <a:pt x="18122" y="17804"/>
                  </a:lnTo>
                  <a:lnTo>
                    <a:pt x="21253" y="17804"/>
                  </a:lnTo>
                  <a:lnTo>
                    <a:pt x="21253" y="14787"/>
                  </a:lnTo>
                  <a:lnTo>
                    <a:pt x="24373" y="14787"/>
                  </a:lnTo>
                  <a:lnTo>
                    <a:pt x="24373" y="0"/>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82" name="Shape 70382"/>
            <p:cNvSpPr>
              <a:spLocks/>
            </p:cNvSpPr>
            <p:nvPr/>
          </p:nvSpPr>
          <p:spPr bwMode="auto">
            <a:xfrm>
              <a:off x="1014899" y="64269"/>
              <a:ext cx="66879" cy="68506"/>
            </a:xfrm>
            <a:custGeom>
              <a:avLst/>
              <a:gdLst>
                <a:gd name="T0" fmla="*/ 21253 w 66879"/>
                <a:gd name="T1" fmla="*/ 68506 h 68506"/>
                <a:gd name="T2" fmla="*/ 0 w 66879"/>
                <a:gd name="T3" fmla="*/ 68506 h 68506"/>
                <a:gd name="T4" fmla="*/ 0 w 66879"/>
                <a:gd name="T5" fmla="*/ 0 h 68506"/>
                <a:gd name="T6" fmla="*/ 21253 w 66879"/>
                <a:gd name="T7" fmla="*/ 0 h 68506"/>
                <a:gd name="T8" fmla="*/ 21253 w 66879"/>
                <a:gd name="T9" fmla="*/ 26862 h 68506"/>
                <a:gd name="T10" fmla="*/ 45626 w 66879"/>
                <a:gd name="T11" fmla="*/ 26862 h 68506"/>
                <a:gd name="T12" fmla="*/ 45626 w 66879"/>
                <a:gd name="T13" fmla="*/ 0 h 68506"/>
                <a:gd name="T14" fmla="*/ 66879 w 66879"/>
                <a:gd name="T15" fmla="*/ 0 h 68506"/>
                <a:gd name="T16" fmla="*/ 66879 w 66879"/>
                <a:gd name="T17" fmla="*/ 68506 h 68506"/>
                <a:gd name="T18" fmla="*/ 45626 w 66879"/>
                <a:gd name="T19" fmla="*/ 68506 h 68506"/>
                <a:gd name="T20" fmla="*/ 45626 w 66879"/>
                <a:gd name="T21" fmla="*/ 38631 h 68506"/>
                <a:gd name="T22" fmla="*/ 21253 w 66879"/>
                <a:gd name="T23" fmla="*/ 38631 h 68506"/>
                <a:gd name="T24" fmla="*/ 21253 w 66879"/>
                <a:gd name="T25" fmla="*/ 68506 h 68506"/>
                <a:gd name="T26" fmla="*/ 0 w 66879"/>
                <a:gd name="T27" fmla="*/ 0 h 68506"/>
                <a:gd name="T28" fmla="*/ 66879 w 66879"/>
                <a:gd name="T29" fmla="*/ 68506 h 68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6879" h="68506">
                  <a:moveTo>
                    <a:pt x="21253" y="68506"/>
                  </a:moveTo>
                  <a:lnTo>
                    <a:pt x="0" y="68506"/>
                  </a:lnTo>
                  <a:lnTo>
                    <a:pt x="0" y="0"/>
                  </a:lnTo>
                  <a:lnTo>
                    <a:pt x="21253" y="0"/>
                  </a:lnTo>
                  <a:lnTo>
                    <a:pt x="21253" y="26862"/>
                  </a:lnTo>
                  <a:lnTo>
                    <a:pt x="45626" y="26862"/>
                  </a:lnTo>
                  <a:lnTo>
                    <a:pt x="45626" y="0"/>
                  </a:lnTo>
                  <a:lnTo>
                    <a:pt x="66879" y="0"/>
                  </a:lnTo>
                  <a:lnTo>
                    <a:pt x="66879" y="68506"/>
                  </a:lnTo>
                  <a:lnTo>
                    <a:pt x="45626" y="68506"/>
                  </a:lnTo>
                  <a:lnTo>
                    <a:pt x="45626" y="38631"/>
                  </a:lnTo>
                  <a:lnTo>
                    <a:pt x="21253" y="38631"/>
                  </a:lnTo>
                  <a:lnTo>
                    <a:pt x="21253" y="68506"/>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83" name="Shape 70383"/>
            <p:cNvSpPr>
              <a:spLocks/>
            </p:cNvSpPr>
            <p:nvPr/>
          </p:nvSpPr>
          <p:spPr bwMode="auto">
            <a:xfrm>
              <a:off x="1100228" y="64269"/>
              <a:ext cx="73131" cy="68506"/>
            </a:xfrm>
            <a:custGeom>
              <a:avLst/>
              <a:gdLst>
                <a:gd name="T0" fmla="*/ 48758 w 73131"/>
                <a:gd name="T1" fmla="*/ 0 h 68506"/>
                <a:gd name="T2" fmla="*/ 73131 w 73131"/>
                <a:gd name="T3" fmla="*/ 0 h 68506"/>
                <a:gd name="T4" fmla="*/ 73131 w 73131"/>
                <a:gd name="T5" fmla="*/ 68506 h 68506"/>
                <a:gd name="T6" fmla="*/ 51877 w 73131"/>
                <a:gd name="T7" fmla="*/ 68506 h 68506"/>
                <a:gd name="T8" fmla="*/ 51877 w 73131"/>
                <a:gd name="T9" fmla="*/ 26862 h 68506"/>
                <a:gd name="T10" fmla="*/ 24373 w 73131"/>
                <a:gd name="T11" fmla="*/ 68506 h 68506"/>
                <a:gd name="T12" fmla="*/ 0 w 73131"/>
                <a:gd name="T13" fmla="*/ 68506 h 68506"/>
                <a:gd name="T14" fmla="*/ 0 w 73131"/>
                <a:gd name="T15" fmla="*/ 0 h 68506"/>
                <a:gd name="T16" fmla="*/ 21253 w 73131"/>
                <a:gd name="T17" fmla="*/ 0 h 68506"/>
                <a:gd name="T18" fmla="*/ 21253 w 73131"/>
                <a:gd name="T19" fmla="*/ 41647 h 68506"/>
                <a:gd name="T20" fmla="*/ 48758 w 73131"/>
                <a:gd name="T21" fmla="*/ 0 h 68506"/>
                <a:gd name="T22" fmla="*/ 0 w 73131"/>
                <a:gd name="T23" fmla="*/ 0 h 68506"/>
                <a:gd name="T24" fmla="*/ 73131 w 73131"/>
                <a:gd name="T25" fmla="*/ 68506 h 68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31" h="68506">
                  <a:moveTo>
                    <a:pt x="48758" y="0"/>
                  </a:moveTo>
                  <a:lnTo>
                    <a:pt x="73131" y="0"/>
                  </a:lnTo>
                  <a:lnTo>
                    <a:pt x="73131" y="68506"/>
                  </a:lnTo>
                  <a:lnTo>
                    <a:pt x="51877" y="68506"/>
                  </a:lnTo>
                  <a:lnTo>
                    <a:pt x="51877" y="26862"/>
                  </a:lnTo>
                  <a:lnTo>
                    <a:pt x="24373" y="68506"/>
                  </a:lnTo>
                  <a:lnTo>
                    <a:pt x="0" y="68506"/>
                  </a:lnTo>
                  <a:lnTo>
                    <a:pt x="0" y="0"/>
                  </a:lnTo>
                  <a:lnTo>
                    <a:pt x="21253" y="0"/>
                  </a:lnTo>
                  <a:lnTo>
                    <a:pt x="21253" y="41647"/>
                  </a:lnTo>
                  <a:lnTo>
                    <a:pt x="48758" y="0"/>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84" name="Shape 70384"/>
            <p:cNvSpPr>
              <a:spLocks/>
            </p:cNvSpPr>
            <p:nvPr/>
          </p:nvSpPr>
          <p:spPr bwMode="auto">
            <a:xfrm>
              <a:off x="1185558" y="61551"/>
              <a:ext cx="76199" cy="74240"/>
            </a:xfrm>
            <a:custGeom>
              <a:avLst/>
              <a:gdLst>
                <a:gd name="T0" fmla="*/ 76199 w 76199"/>
                <a:gd name="T1" fmla="*/ 50401 h 74240"/>
                <a:gd name="T2" fmla="*/ 76199 w 76199"/>
                <a:gd name="T3" fmla="*/ 53419 h 74240"/>
                <a:gd name="T4" fmla="*/ 73168 w 76199"/>
                <a:gd name="T5" fmla="*/ 53419 h 74240"/>
                <a:gd name="T6" fmla="*/ 73168 w 76199"/>
                <a:gd name="T7" fmla="*/ 59153 h 74240"/>
                <a:gd name="T8" fmla="*/ 70327 w 76199"/>
                <a:gd name="T9" fmla="*/ 59153 h 74240"/>
                <a:gd name="T10" fmla="*/ 70327 w 76199"/>
                <a:gd name="T11" fmla="*/ 62170 h 74240"/>
                <a:gd name="T12" fmla="*/ 67195 w 76199"/>
                <a:gd name="T13" fmla="*/ 62170 h 74240"/>
                <a:gd name="T14" fmla="*/ 67195 w 76199"/>
                <a:gd name="T15" fmla="*/ 65188 h 74240"/>
                <a:gd name="T16" fmla="*/ 64076 w 76199"/>
                <a:gd name="T17" fmla="*/ 65188 h 74240"/>
                <a:gd name="T18" fmla="*/ 64076 w 76199"/>
                <a:gd name="T19" fmla="*/ 68205 h 74240"/>
                <a:gd name="T20" fmla="*/ 60944 w 76199"/>
                <a:gd name="T21" fmla="*/ 68205 h 74240"/>
                <a:gd name="T22" fmla="*/ 58128 w 76199"/>
                <a:gd name="T23" fmla="*/ 71224 h 74240"/>
                <a:gd name="T24" fmla="*/ 39691 w 76199"/>
                <a:gd name="T25" fmla="*/ 71224 h 74240"/>
                <a:gd name="T26" fmla="*/ 36572 w 76199"/>
                <a:gd name="T27" fmla="*/ 74240 h 74240"/>
                <a:gd name="T28" fmla="*/ 36572 w 76199"/>
                <a:gd name="T29" fmla="*/ 71224 h 74240"/>
                <a:gd name="T30" fmla="*/ 21569 w 76199"/>
                <a:gd name="T31" fmla="*/ 71224 h 74240"/>
                <a:gd name="T32" fmla="*/ 18437 w 76199"/>
                <a:gd name="T33" fmla="*/ 68205 h 74240"/>
                <a:gd name="T34" fmla="*/ 15318 w 76199"/>
                <a:gd name="T35" fmla="*/ 68205 h 74240"/>
                <a:gd name="T36" fmla="*/ 15318 w 76199"/>
                <a:gd name="T37" fmla="*/ 65188 h 74240"/>
                <a:gd name="T38" fmla="*/ 12186 w 76199"/>
                <a:gd name="T39" fmla="*/ 65188 h 74240"/>
                <a:gd name="T40" fmla="*/ 12186 w 76199"/>
                <a:gd name="T41" fmla="*/ 62170 h 74240"/>
                <a:gd name="T42" fmla="*/ 9370 w 76199"/>
                <a:gd name="T43" fmla="*/ 62170 h 74240"/>
                <a:gd name="T44" fmla="*/ 9370 w 76199"/>
                <a:gd name="T45" fmla="*/ 59153 h 74240"/>
                <a:gd name="T46" fmla="*/ 6251 w 76199"/>
                <a:gd name="T47" fmla="*/ 59153 h 74240"/>
                <a:gd name="T48" fmla="*/ 6251 w 76199"/>
                <a:gd name="T49" fmla="*/ 56436 h 74240"/>
                <a:gd name="T50" fmla="*/ 3119 w 76199"/>
                <a:gd name="T51" fmla="*/ 53419 h 74240"/>
                <a:gd name="T52" fmla="*/ 3119 w 76199"/>
                <a:gd name="T53" fmla="*/ 50401 h 74240"/>
                <a:gd name="T54" fmla="*/ 0 w 76199"/>
                <a:gd name="T55" fmla="*/ 47384 h 74240"/>
                <a:gd name="T56" fmla="*/ 0 w 76199"/>
                <a:gd name="T57" fmla="*/ 29580 h 74240"/>
                <a:gd name="T58" fmla="*/ 3119 w 76199"/>
                <a:gd name="T59" fmla="*/ 26562 h 74240"/>
                <a:gd name="T60" fmla="*/ 3119 w 76199"/>
                <a:gd name="T61" fmla="*/ 20526 h 74240"/>
                <a:gd name="T62" fmla="*/ 6251 w 76199"/>
                <a:gd name="T63" fmla="*/ 17811 h 74240"/>
                <a:gd name="T64" fmla="*/ 6251 w 76199"/>
                <a:gd name="T65" fmla="*/ 14793 h 74240"/>
                <a:gd name="T66" fmla="*/ 9370 w 76199"/>
                <a:gd name="T67" fmla="*/ 11775 h 74240"/>
                <a:gd name="T68" fmla="*/ 12186 w 76199"/>
                <a:gd name="T69" fmla="*/ 11775 h 74240"/>
                <a:gd name="T70" fmla="*/ 12186 w 76199"/>
                <a:gd name="T71" fmla="*/ 8757 h 74240"/>
                <a:gd name="T72" fmla="*/ 15318 w 76199"/>
                <a:gd name="T73" fmla="*/ 5740 h 74240"/>
                <a:gd name="T74" fmla="*/ 18437 w 76199"/>
                <a:gd name="T75" fmla="*/ 5740 h 74240"/>
                <a:gd name="T76" fmla="*/ 24373 w 76199"/>
                <a:gd name="T77" fmla="*/ 2718 h 74240"/>
                <a:gd name="T78" fmla="*/ 27504 w 76199"/>
                <a:gd name="T79" fmla="*/ 2718 h 74240"/>
                <a:gd name="T80" fmla="*/ 30624 w 76199"/>
                <a:gd name="T81" fmla="*/ 0 h 74240"/>
                <a:gd name="T82" fmla="*/ 48758 w 76199"/>
                <a:gd name="T83" fmla="*/ 0 h 74240"/>
                <a:gd name="T84" fmla="*/ 51877 w 76199"/>
                <a:gd name="T85" fmla="*/ 2718 h 74240"/>
                <a:gd name="T86" fmla="*/ 58128 w 76199"/>
                <a:gd name="T87" fmla="*/ 2718 h 74240"/>
                <a:gd name="T88" fmla="*/ 60944 w 76199"/>
                <a:gd name="T89" fmla="*/ 5740 h 74240"/>
                <a:gd name="T90" fmla="*/ 64076 w 76199"/>
                <a:gd name="T91" fmla="*/ 5740 h 74240"/>
                <a:gd name="T92" fmla="*/ 64076 w 76199"/>
                <a:gd name="T93" fmla="*/ 8757 h 74240"/>
                <a:gd name="T94" fmla="*/ 67195 w 76199"/>
                <a:gd name="T95" fmla="*/ 11775 h 74240"/>
                <a:gd name="T96" fmla="*/ 70327 w 76199"/>
                <a:gd name="T97" fmla="*/ 14793 h 74240"/>
                <a:gd name="T98" fmla="*/ 73168 w 76199"/>
                <a:gd name="T99" fmla="*/ 17811 h 74240"/>
                <a:gd name="T100" fmla="*/ 73168 w 76199"/>
                <a:gd name="T101" fmla="*/ 23544 h 74240"/>
                <a:gd name="T102" fmla="*/ 76199 w 76199"/>
                <a:gd name="T103" fmla="*/ 26562 h 74240"/>
                <a:gd name="T104" fmla="*/ 76199 w 76199"/>
                <a:gd name="T105" fmla="*/ 41349 h 74240"/>
                <a:gd name="T106" fmla="*/ 24373 w 76199"/>
                <a:gd name="T107" fmla="*/ 41349 h 74240"/>
                <a:gd name="T108" fmla="*/ 24373 w 76199"/>
                <a:gd name="T109" fmla="*/ 50401 h 74240"/>
                <a:gd name="T110" fmla="*/ 27504 w 76199"/>
                <a:gd name="T111" fmla="*/ 50401 h 74240"/>
                <a:gd name="T112" fmla="*/ 27504 w 76199"/>
                <a:gd name="T113" fmla="*/ 56436 h 74240"/>
                <a:gd name="T114" fmla="*/ 30624 w 76199"/>
                <a:gd name="T115" fmla="*/ 56436 h 74240"/>
                <a:gd name="T116" fmla="*/ 30624 w 76199"/>
                <a:gd name="T117" fmla="*/ 59153 h 74240"/>
                <a:gd name="T118" fmla="*/ 48758 w 76199"/>
                <a:gd name="T119" fmla="*/ 59153 h 74240"/>
                <a:gd name="T120" fmla="*/ 48758 w 76199"/>
                <a:gd name="T121" fmla="*/ 56436 h 74240"/>
                <a:gd name="T122" fmla="*/ 51877 w 76199"/>
                <a:gd name="T123" fmla="*/ 56436 h 74240"/>
                <a:gd name="T124" fmla="*/ 51877 w 76199"/>
                <a:gd name="T125" fmla="*/ 50401 h 74240"/>
                <a:gd name="T126" fmla="*/ 76199 w 76199"/>
                <a:gd name="T127" fmla="*/ 50401 h 74240"/>
                <a:gd name="T128" fmla="*/ 0 w 76199"/>
                <a:gd name="T129" fmla="*/ 0 h 74240"/>
                <a:gd name="T130" fmla="*/ 76199 w 76199"/>
                <a:gd name="T131" fmla="*/ 74240 h 7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 ang="0">
                  <a:pos x="T126" y="T127"/>
                </a:cxn>
              </a:cxnLst>
              <a:rect l="T128" t="T129" r="T130" b="T131"/>
              <a:pathLst>
                <a:path w="76199" h="74240">
                  <a:moveTo>
                    <a:pt x="76199" y="50401"/>
                  </a:moveTo>
                  <a:lnTo>
                    <a:pt x="76199" y="53419"/>
                  </a:lnTo>
                  <a:lnTo>
                    <a:pt x="73168" y="53419"/>
                  </a:lnTo>
                  <a:lnTo>
                    <a:pt x="73168" y="59153"/>
                  </a:lnTo>
                  <a:lnTo>
                    <a:pt x="70327" y="59153"/>
                  </a:lnTo>
                  <a:lnTo>
                    <a:pt x="70327" y="62170"/>
                  </a:lnTo>
                  <a:lnTo>
                    <a:pt x="67195" y="62170"/>
                  </a:lnTo>
                  <a:lnTo>
                    <a:pt x="67195" y="65188"/>
                  </a:lnTo>
                  <a:lnTo>
                    <a:pt x="64076" y="65188"/>
                  </a:lnTo>
                  <a:lnTo>
                    <a:pt x="64076" y="68205"/>
                  </a:lnTo>
                  <a:lnTo>
                    <a:pt x="60944" y="68205"/>
                  </a:lnTo>
                  <a:lnTo>
                    <a:pt x="58128" y="71224"/>
                  </a:lnTo>
                  <a:lnTo>
                    <a:pt x="39691" y="71224"/>
                  </a:lnTo>
                  <a:lnTo>
                    <a:pt x="36572" y="74240"/>
                  </a:lnTo>
                  <a:lnTo>
                    <a:pt x="36572" y="71224"/>
                  </a:lnTo>
                  <a:lnTo>
                    <a:pt x="21569" y="71224"/>
                  </a:lnTo>
                  <a:lnTo>
                    <a:pt x="18437" y="68205"/>
                  </a:lnTo>
                  <a:lnTo>
                    <a:pt x="15318" y="68205"/>
                  </a:lnTo>
                  <a:lnTo>
                    <a:pt x="15318" y="65188"/>
                  </a:lnTo>
                  <a:lnTo>
                    <a:pt x="12186" y="65188"/>
                  </a:lnTo>
                  <a:lnTo>
                    <a:pt x="12186" y="62170"/>
                  </a:lnTo>
                  <a:lnTo>
                    <a:pt x="9370" y="62170"/>
                  </a:lnTo>
                  <a:lnTo>
                    <a:pt x="9370" y="59153"/>
                  </a:lnTo>
                  <a:lnTo>
                    <a:pt x="6251" y="59153"/>
                  </a:lnTo>
                  <a:lnTo>
                    <a:pt x="6251" y="56436"/>
                  </a:lnTo>
                  <a:lnTo>
                    <a:pt x="3119" y="53419"/>
                  </a:lnTo>
                  <a:lnTo>
                    <a:pt x="3119" y="50401"/>
                  </a:lnTo>
                  <a:lnTo>
                    <a:pt x="0" y="47384"/>
                  </a:lnTo>
                  <a:lnTo>
                    <a:pt x="0" y="29580"/>
                  </a:lnTo>
                  <a:lnTo>
                    <a:pt x="3119" y="26562"/>
                  </a:lnTo>
                  <a:lnTo>
                    <a:pt x="3119" y="20526"/>
                  </a:lnTo>
                  <a:lnTo>
                    <a:pt x="6251" y="17811"/>
                  </a:lnTo>
                  <a:lnTo>
                    <a:pt x="6251" y="14793"/>
                  </a:lnTo>
                  <a:lnTo>
                    <a:pt x="9370" y="11775"/>
                  </a:lnTo>
                  <a:lnTo>
                    <a:pt x="12186" y="11775"/>
                  </a:lnTo>
                  <a:lnTo>
                    <a:pt x="12186" y="8757"/>
                  </a:lnTo>
                  <a:lnTo>
                    <a:pt x="15318" y="5740"/>
                  </a:lnTo>
                  <a:lnTo>
                    <a:pt x="18437" y="5740"/>
                  </a:lnTo>
                  <a:lnTo>
                    <a:pt x="24373" y="2718"/>
                  </a:lnTo>
                  <a:lnTo>
                    <a:pt x="27504" y="2718"/>
                  </a:lnTo>
                  <a:lnTo>
                    <a:pt x="30624" y="0"/>
                  </a:lnTo>
                  <a:lnTo>
                    <a:pt x="48758" y="0"/>
                  </a:lnTo>
                  <a:lnTo>
                    <a:pt x="51877" y="2718"/>
                  </a:lnTo>
                  <a:lnTo>
                    <a:pt x="58128" y="2718"/>
                  </a:lnTo>
                  <a:lnTo>
                    <a:pt x="60944" y="5740"/>
                  </a:lnTo>
                  <a:lnTo>
                    <a:pt x="64076" y="5740"/>
                  </a:lnTo>
                  <a:lnTo>
                    <a:pt x="64076" y="8757"/>
                  </a:lnTo>
                  <a:lnTo>
                    <a:pt x="67195" y="11775"/>
                  </a:lnTo>
                  <a:lnTo>
                    <a:pt x="70327" y="14793"/>
                  </a:lnTo>
                  <a:lnTo>
                    <a:pt x="73168" y="17811"/>
                  </a:lnTo>
                  <a:lnTo>
                    <a:pt x="73168" y="23544"/>
                  </a:lnTo>
                  <a:lnTo>
                    <a:pt x="76199" y="26562"/>
                  </a:lnTo>
                  <a:lnTo>
                    <a:pt x="76199" y="41349"/>
                  </a:lnTo>
                  <a:lnTo>
                    <a:pt x="24373" y="41349"/>
                  </a:lnTo>
                  <a:lnTo>
                    <a:pt x="24373" y="50401"/>
                  </a:lnTo>
                  <a:lnTo>
                    <a:pt x="27504" y="50401"/>
                  </a:lnTo>
                  <a:lnTo>
                    <a:pt x="27504" y="56436"/>
                  </a:lnTo>
                  <a:lnTo>
                    <a:pt x="30624" y="56436"/>
                  </a:lnTo>
                  <a:lnTo>
                    <a:pt x="30624" y="59153"/>
                  </a:lnTo>
                  <a:lnTo>
                    <a:pt x="48758" y="59153"/>
                  </a:lnTo>
                  <a:lnTo>
                    <a:pt x="48758" y="56436"/>
                  </a:lnTo>
                  <a:lnTo>
                    <a:pt x="51877" y="56436"/>
                  </a:lnTo>
                  <a:lnTo>
                    <a:pt x="51877" y="50401"/>
                  </a:lnTo>
                  <a:lnTo>
                    <a:pt x="76199" y="50401"/>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385" name="Shape 70385"/>
            <p:cNvSpPr>
              <a:spLocks/>
            </p:cNvSpPr>
            <p:nvPr/>
          </p:nvSpPr>
          <p:spPr bwMode="auto">
            <a:xfrm>
              <a:off x="1209930" y="76343"/>
              <a:ext cx="30636" cy="14787"/>
            </a:xfrm>
            <a:custGeom>
              <a:avLst/>
              <a:gdLst>
                <a:gd name="T0" fmla="*/ 30636 w 30636"/>
                <a:gd name="T1" fmla="*/ 14787 h 14787"/>
                <a:gd name="T2" fmla="*/ 30636 w 30636"/>
                <a:gd name="T3" fmla="*/ 11769 h 14787"/>
                <a:gd name="T4" fmla="*/ 27504 w 30636"/>
                <a:gd name="T5" fmla="*/ 8752 h 14787"/>
                <a:gd name="T6" fmla="*/ 27504 w 30636"/>
                <a:gd name="T7" fmla="*/ 3018 h 14787"/>
                <a:gd name="T8" fmla="*/ 24385 w 30636"/>
                <a:gd name="T9" fmla="*/ 3018 h 14787"/>
                <a:gd name="T10" fmla="*/ 24385 w 30636"/>
                <a:gd name="T11" fmla="*/ 0 h 14787"/>
                <a:gd name="T12" fmla="*/ 6251 w 30636"/>
                <a:gd name="T13" fmla="*/ 0 h 14787"/>
                <a:gd name="T14" fmla="*/ 6251 w 30636"/>
                <a:gd name="T15" fmla="*/ 3018 h 14787"/>
                <a:gd name="T16" fmla="*/ 3132 w 30636"/>
                <a:gd name="T17" fmla="*/ 3018 h 14787"/>
                <a:gd name="T18" fmla="*/ 3132 w 30636"/>
                <a:gd name="T19" fmla="*/ 5734 h 14787"/>
                <a:gd name="T20" fmla="*/ 0 w 30636"/>
                <a:gd name="T21" fmla="*/ 5734 h 14787"/>
                <a:gd name="T22" fmla="*/ 0 w 30636"/>
                <a:gd name="T23" fmla="*/ 14787 h 14787"/>
                <a:gd name="T24" fmla="*/ 30636 w 30636"/>
                <a:gd name="T25" fmla="*/ 14787 h 14787"/>
                <a:gd name="T26" fmla="*/ 0 w 30636"/>
                <a:gd name="T27" fmla="*/ 0 h 14787"/>
                <a:gd name="T28" fmla="*/ 30636 w 30636"/>
                <a:gd name="T29" fmla="*/ 14787 h 1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636" h="14787">
                  <a:moveTo>
                    <a:pt x="30636" y="14787"/>
                  </a:moveTo>
                  <a:lnTo>
                    <a:pt x="30636" y="11769"/>
                  </a:lnTo>
                  <a:lnTo>
                    <a:pt x="27504" y="8752"/>
                  </a:lnTo>
                  <a:lnTo>
                    <a:pt x="27504" y="3018"/>
                  </a:lnTo>
                  <a:lnTo>
                    <a:pt x="24385" y="3018"/>
                  </a:lnTo>
                  <a:lnTo>
                    <a:pt x="24385" y="0"/>
                  </a:lnTo>
                  <a:lnTo>
                    <a:pt x="6251" y="0"/>
                  </a:lnTo>
                  <a:lnTo>
                    <a:pt x="6251" y="3018"/>
                  </a:lnTo>
                  <a:lnTo>
                    <a:pt x="3132" y="3018"/>
                  </a:lnTo>
                  <a:lnTo>
                    <a:pt x="3132" y="5734"/>
                  </a:lnTo>
                  <a:lnTo>
                    <a:pt x="0" y="5734"/>
                  </a:lnTo>
                  <a:lnTo>
                    <a:pt x="0" y="14787"/>
                  </a:lnTo>
                  <a:lnTo>
                    <a:pt x="30636" y="14787"/>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Манипулирование</a:t>
            </a:r>
            <a:r>
              <a:rPr lang="en-US" dirty="0" smtClean="0"/>
              <a:t> </a:t>
            </a:r>
            <a:r>
              <a:rPr lang="en-US" dirty="0" err="1" smtClean="0"/>
              <a:t>данными</a:t>
            </a:r>
            <a:r>
              <a:rPr lang="en-US" dirty="0" smtClean="0"/>
              <a:t> </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dirty="0" smtClean="0"/>
              <a:t>Язык </a:t>
            </a:r>
            <a:r>
              <a:rPr lang="en-US" dirty="0" smtClean="0"/>
              <a:t>DML</a:t>
            </a:r>
            <a:r>
              <a:rPr lang="ru-RU" dirty="0" smtClean="0"/>
              <a:t> (</a:t>
            </a:r>
            <a:r>
              <a:rPr lang="en-US" dirty="0" smtClean="0"/>
              <a:t>Data Manipulation Language</a:t>
            </a:r>
            <a:r>
              <a:rPr lang="ru-RU" dirty="0" smtClean="0"/>
              <a:t>), являясь компонентом </a:t>
            </a:r>
            <a:r>
              <a:rPr lang="en-US" dirty="0" smtClean="0"/>
              <a:t>SQL</a:t>
            </a:r>
            <a:r>
              <a:rPr lang="ru-RU" dirty="0" smtClean="0"/>
              <a:t> (</a:t>
            </a:r>
            <a:r>
              <a:rPr lang="en-US" dirty="0" smtClean="0"/>
              <a:t>Structured Query Language</a:t>
            </a:r>
            <a:r>
              <a:rPr lang="ru-RU" dirty="0" smtClean="0"/>
              <a:t>), используется для выборки данных и их обновления. В его состав входят четыре основных оператора: </a:t>
            </a:r>
            <a:r>
              <a:rPr lang="en-US" dirty="0" smtClean="0"/>
              <a:t>SELECT</a:t>
            </a:r>
            <a:r>
              <a:rPr lang="ru-RU" dirty="0" smtClean="0"/>
              <a:t>, </a:t>
            </a:r>
            <a:r>
              <a:rPr lang="en-US" dirty="0" smtClean="0"/>
              <a:t>INSERT</a:t>
            </a:r>
            <a:r>
              <a:rPr lang="ru-RU" dirty="0" smtClean="0"/>
              <a:t>, </a:t>
            </a:r>
            <a:r>
              <a:rPr lang="en-US" dirty="0" smtClean="0"/>
              <a:t>UPDATE</a:t>
            </a:r>
            <a:r>
              <a:rPr lang="ru-RU" dirty="0" smtClean="0"/>
              <a:t> и </a:t>
            </a:r>
            <a:r>
              <a:rPr lang="en-US" dirty="0" smtClean="0"/>
              <a:t>DELETE</a:t>
            </a:r>
            <a:r>
              <a:rPr lang="ru-RU" dirty="0" smtClean="0"/>
              <a:t>. </a:t>
            </a:r>
          </a:p>
          <a:p>
            <a:pPr>
              <a:buNone/>
            </a:pPr>
            <a:r>
              <a:rPr lang="ru-RU" dirty="0" smtClean="0"/>
              <a:t>Оператор </a:t>
            </a:r>
            <a:r>
              <a:rPr lang="en-US" baseline="-25000" dirty="0" smtClean="0"/>
              <a:t>SELECT</a:t>
            </a:r>
            <a:r>
              <a:rPr lang="ru-RU" dirty="0" smtClean="0"/>
              <a:t> предназначен для выборки данных из таблиц и рассмотрен нами отдельно. Остальные же операторы позволяют вносить изменения в данные и поэтому будут рассмотрены отдельно. </a:t>
            </a:r>
          </a:p>
          <a:p>
            <a:pPr>
              <a:buNone/>
            </a:pPr>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Оператор </a:t>
            </a:r>
            <a:r>
              <a:rPr lang="ru-RU" b="1" i="1" dirty="0" smtClean="0"/>
              <a:t>INSERT</a:t>
            </a:r>
            <a:r>
              <a:rPr lang="ru-RU" b="1" dirty="0" smtClean="0"/>
              <a:t> </a:t>
            </a:r>
            <a:br>
              <a:rPr lang="ru-RU" b="1" dirty="0" smtClean="0"/>
            </a:br>
            <a:endParaRPr lang="ru-RU" dirty="0"/>
          </a:p>
        </p:txBody>
      </p:sp>
      <p:sp>
        <p:nvSpPr>
          <p:cNvPr id="3" name="Содержимое 2"/>
          <p:cNvSpPr>
            <a:spLocks noGrp="1"/>
          </p:cNvSpPr>
          <p:nvPr>
            <p:ph idx="1"/>
          </p:nvPr>
        </p:nvSpPr>
        <p:spPr/>
        <p:txBody>
          <a:bodyPr/>
          <a:lstStyle/>
          <a:p>
            <a:pPr>
              <a:buNone/>
            </a:pPr>
            <a:r>
              <a:rPr lang="ru-RU" dirty="0" smtClean="0"/>
              <a:t>Предназначен для копирования строк из одной таблицы в другую, а также для добавления записи к таблице с использованием списка значений. </a:t>
            </a:r>
          </a:p>
          <a:p>
            <a:pPr>
              <a:buNone/>
            </a:pPr>
            <a:r>
              <a:rPr lang="ru-RU" dirty="0" smtClean="0"/>
              <a:t>Синтаксис первой формы оператора (запрос на добавление) имеет вид: </a:t>
            </a:r>
          </a:p>
          <a:p>
            <a:pPr>
              <a:buNone/>
            </a:pPr>
            <a:r>
              <a:rPr lang="en-US" dirty="0" smtClean="0">
                <a:solidFill>
                  <a:srgbClr val="FF0000"/>
                </a:solidFill>
              </a:rPr>
              <a:t>INSERT INTO &lt;</a:t>
            </a:r>
            <a:r>
              <a:rPr lang="en-US" i="1" dirty="0" err="1" smtClean="0">
                <a:solidFill>
                  <a:srgbClr val="FF0000"/>
                </a:solidFill>
              </a:rPr>
              <a:t>Имя_таблицы</a:t>
            </a:r>
            <a:r>
              <a:rPr lang="en-US" dirty="0" smtClean="0">
                <a:solidFill>
                  <a:srgbClr val="FF0000"/>
                </a:solidFill>
              </a:rPr>
              <a:t>&gt; </a:t>
            </a:r>
            <a:endParaRPr lang="ru-RU" dirty="0" smtClean="0">
              <a:solidFill>
                <a:srgbClr val="FF0000"/>
              </a:solidFill>
            </a:endParaRPr>
          </a:p>
          <a:p>
            <a:pPr>
              <a:buNone/>
            </a:pPr>
            <a:r>
              <a:rPr lang="en-US" dirty="0" smtClean="0">
                <a:solidFill>
                  <a:srgbClr val="FF0000"/>
                </a:solidFill>
              </a:rPr>
              <a:t>SELECT &lt;</a:t>
            </a:r>
            <a:r>
              <a:rPr lang="en-US" i="1" dirty="0" err="1" smtClean="0">
                <a:solidFill>
                  <a:srgbClr val="FF0000"/>
                </a:solidFill>
              </a:rPr>
              <a:t>Инструкция</a:t>
            </a:r>
            <a:r>
              <a:rPr lang="en-US" dirty="0" smtClean="0">
                <a:solidFill>
                  <a:srgbClr val="FF0000"/>
                </a:solidFill>
              </a:rPr>
              <a:t>&gt; </a:t>
            </a:r>
            <a:endParaRPr lang="ru-RU" dirty="0" smtClean="0">
              <a:solidFill>
                <a:srgbClr val="FF0000"/>
              </a:solidFill>
            </a:endParaRPr>
          </a:p>
          <a:p>
            <a:pPr>
              <a:buNone/>
            </a:pPr>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Синтаксис второй формы оператора (добавление одной записи) имеет вид: </a:t>
            </a:r>
          </a:p>
          <a:p>
            <a:pPr>
              <a:buNone/>
            </a:pPr>
            <a:r>
              <a:rPr lang="en-US" dirty="0" smtClean="0"/>
              <a:t>INSERT INTO</a:t>
            </a:r>
            <a:r>
              <a:rPr lang="ru-RU" dirty="0" smtClean="0"/>
              <a:t> &lt;</a:t>
            </a:r>
            <a:r>
              <a:rPr lang="ru-RU" i="1" dirty="0" err="1" smtClean="0"/>
              <a:t>Имя_таблицы</a:t>
            </a:r>
            <a:r>
              <a:rPr lang="ru-RU" dirty="0" smtClean="0"/>
              <a:t>&gt; </a:t>
            </a:r>
          </a:p>
          <a:p>
            <a:pPr>
              <a:buNone/>
            </a:pPr>
            <a:r>
              <a:rPr lang="ru-RU" dirty="0" smtClean="0"/>
              <a:t>[(</a:t>
            </a:r>
            <a:r>
              <a:rPr lang="ru-RU" i="1" dirty="0" smtClean="0"/>
              <a:t>Столбец1</a:t>
            </a:r>
            <a:r>
              <a:rPr lang="ru-RU" dirty="0" smtClean="0"/>
              <a:t>[, </a:t>
            </a:r>
            <a:r>
              <a:rPr lang="ru-RU" i="1" dirty="0" smtClean="0"/>
              <a:t>Столбец2</a:t>
            </a:r>
            <a:r>
              <a:rPr lang="ru-RU" dirty="0" smtClean="0"/>
              <a:t>[, ...]])] </a:t>
            </a:r>
          </a:p>
          <a:p>
            <a:pPr>
              <a:buNone/>
            </a:pPr>
            <a:r>
              <a:rPr lang="en-US" dirty="0" smtClean="0"/>
              <a:t>VALUES</a:t>
            </a:r>
            <a:r>
              <a:rPr lang="ru-RU" dirty="0" smtClean="0"/>
              <a:t> (</a:t>
            </a:r>
            <a:r>
              <a:rPr lang="ru-RU" i="1" dirty="0" smtClean="0"/>
              <a:t>Значение1</a:t>
            </a:r>
            <a:r>
              <a:rPr lang="ru-RU" dirty="0" smtClean="0"/>
              <a:t>[, </a:t>
            </a:r>
            <a:r>
              <a:rPr lang="ru-RU" i="1" dirty="0" smtClean="0"/>
              <a:t>Значение2</a:t>
            </a:r>
            <a:r>
              <a:rPr lang="ru-RU" dirty="0" smtClean="0"/>
              <a:t>[, ...]) </a:t>
            </a:r>
          </a:p>
          <a:p>
            <a:pPr>
              <a:buNone/>
            </a:pPr>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Первая форма оператора используется для копирования содержимого одной таблицы в другую. Скопировать все здания из таблицы </a:t>
            </a:r>
            <a:r>
              <a:rPr lang="en-US" baseline="-25000" dirty="0" smtClean="0"/>
              <a:t>Building</a:t>
            </a:r>
            <a:r>
              <a:rPr lang="ru-RU" dirty="0" smtClean="0"/>
              <a:t> в таблицу </a:t>
            </a:r>
            <a:r>
              <a:rPr lang="en-US" baseline="-25000" dirty="0" err="1" smtClean="0"/>
              <a:t>tblBuilding</a:t>
            </a:r>
            <a:r>
              <a:rPr lang="en-US" b="1" dirty="0" smtClean="0"/>
              <a:t> </a:t>
            </a:r>
            <a:r>
              <a:rPr lang="ru-RU" dirty="0" smtClean="0"/>
              <a:t>можно при помощи оператора: </a:t>
            </a:r>
          </a:p>
          <a:p>
            <a:pPr>
              <a:buNone/>
            </a:pPr>
            <a:r>
              <a:rPr lang="en-US" dirty="0" smtClean="0"/>
              <a:t>INSERT INTO </a:t>
            </a:r>
            <a:r>
              <a:rPr lang="en-US" dirty="0" err="1" smtClean="0"/>
              <a:t>tblBuilding</a:t>
            </a:r>
            <a:r>
              <a:rPr lang="en-US" dirty="0" smtClean="0"/>
              <a:t> </a:t>
            </a:r>
            <a:endParaRPr lang="ru-RU" dirty="0" smtClean="0"/>
          </a:p>
          <a:p>
            <a:pPr>
              <a:buNone/>
            </a:pPr>
            <a:r>
              <a:rPr lang="en-US" dirty="0" smtClean="0"/>
              <a:t>       SELECT * FROM Building </a:t>
            </a:r>
            <a:endParaRPr lang="ru-RU" dirty="0" smtClean="0"/>
          </a:p>
          <a:p>
            <a:pPr>
              <a:buNone/>
            </a:pP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В состав оператора </a:t>
            </a:r>
            <a:r>
              <a:rPr lang="en-US" baseline="-25000" dirty="0" smtClean="0"/>
              <a:t>INSERT</a:t>
            </a:r>
            <a:r>
              <a:rPr lang="ru-RU" dirty="0" smtClean="0"/>
              <a:t> может входить любая конструкция </a:t>
            </a:r>
            <a:r>
              <a:rPr lang="en-US" dirty="0" smtClean="0"/>
              <a:t>SELECT</a:t>
            </a:r>
            <a:r>
              <a:rPr lang="ru-RU" dirty="0" smtClean="0"/>
              <a:t>, возвращающая выборку записей.</a:t>
            </a:r>
          </a:p>
          <a:p>
            <a:pPr>
              <a:buNone/>
            </a:pPr>
            <a:r>
              <a:rPr lang="ru-RU" dirty="0" smtClean="0"/>
              <a:t> Создание таких конструкций рассмотрено в предыдущих слайдах. </a:t>
            </a:r>
          </a:p>
          <a:p>
            <a:pPr>
              <a:buNone/>
            </a:pPr>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8424936" cy="6264696"/>
          </a:xfrm>
        </p:spPr>
        <p:txBody>
          <a:bodyPr>
            <a:normAutofit fontScale="92500" lnSpcReduction="10000"/>
          </a:bodyPr>
          <a:lstStyle/>
          <a:p>
            <a:pPr>
              <a:buNone/>
            </a:pPr>
            <a:r>
              <a:rPr lang="ru-RU" dirty="0" smtClean="0"/>
              <a:t>Вторая форма предназначена для добавления записи в таблицу и заполнения этой записи значениями. Имена столбцов могут быть опущены. При этом значения должны следовать в том же порядке, что и столбцы в описании таблицы. Добавить новую улицу в таблицу улиц </a:t>
            </a:r>
            <a:r>
              <a:rPr lang="en-US" baseline="-25000" dirty="0" err="1" smtClean="0"/>
              <a:t>tblStreet</a:t>
            </a:r>
            <a:r>
              <a:rPr lang="ru-RU" dirty="0" smtClean="0"/>
              <a:t> можно при помощи оператора: </a:t>
            </a:r>
          </a:p>
          <a:p>
            <a:pPr>
              <a:buNone/>
            </a:pPr>
            <a:r>
              <a:rPr lang="en-US" dirty="0" smtClean="0">
                <a:solidFill>
                  <a:srgbClr val="FF0000"/>
                </a:solidFill>
              </a:rPr>
              <a:t>INSERT INTO </a:t>
            </a:r>
            <a:r>
              <a:rPr lang="en-US" dirty="0" err="1" smtClean="0">
                <a:solidFill>
                  <a:srgbClr val="FF0000"/>
                </a:solidFill>
              </a:rPr>
              <a:t>tblStreet</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a:t>
            </a:r>
            <a:r>
              <a:rPr lang="en-US" dirty="0" err="1" smtClean="0">
                <a:solidFill>
                  <a:srgbClr val="FF0000"/>
                </a:solidFill>
              </a:rPr>
              <a:t>NumSTREET</a:t>
            </a:r>
            <a:r>
              <a:rPr lang="en-US" dirty="0" smtClean="0">
                <a:solidFill>
                  <a:srgbClr val="FF0000"/>
                </a:solidFill>
              </a:rPr>
              <a:t>, Name, Sign, [First]) </a:t>
            </a:r>
            <a:endParaRPr lang="ru-RU" dirty="0" smtClean="0">
              <a:solidFill>
                <a:srgbClr val="FF0000"/>
              </a:solidFill>
            </a:endParaRPr>
          </a:p>
          <a:p>
            <a:pPr>
              <a:buNone/>
            </a:pPr>
            <a:r>
              <a:rPr lang="en-US" dirty="0" smtClean="0">
                <a:solidFill>
                  <a:srgbClr val="FF0000"/>
                </a:solidFill>
              </a:rPr>
              <a:t>VALUES</a:t>
            </a:r>
            <a:r>
              <a:rPr lang="ru-RU" dirty="0" smtClean="0">
                <a:solidFill>
                  <a:srgbClr val="FF0000"/>
                </a:solidFill>
              </a:rPr>
              <a:t> (1033, 'Генерала Деникина', 'Улица', </a:t>
            </a:r>
            <a:r>
              <a:rPr lang="en-US" dirty="0" smtClean="0">
                <a:solidFill>
                  <a:srgbClr val="FF0000"/>
                </a:solidFill>
              </a:rPr>
              <a:t>False</a:t>
            </a:r>
            <a:r>
              <a:rPr lang="ru-RU" dirty="0" smtClean="0">
                <a:solidFill>
                  <a:srgbClr val="FF0000"/>
                </a:solidFill>
              </a:rPr>
              <a:t>); </a:t>
            </a:r>
            <a:r>
              <a:rPr lang="ru-RU" dirty="0" smtClean="0"/>
              <a:t>или в сокращенной форме: </a:t>
            </a:r>
          </a:p>
          <a:p>
            <a:pPr>
              <a:buNone/>
            </a:pPr>
            <a:r>
              <a:rPr lang="en-US" dirty="0" smtClean="0">
                <a:solidFill>
                  <a:srgbClr val="FF0000"/>
                </a:solidFill>
              </a:rPr>
              <a:t>INSERT INTO </a:t>
            </a:r>
            <a:r>
              <a:rPr lang="en-US" dirty="0" err="1" smtClean="0">
                <a:solidFill>
                  <a:srgbClr val="FF0000"/>
                </a:solidFill>
              </a:rPr>
              <a:t>tblStreet</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VALUES (1033, '</a:t>
            </a:r>
            <a:r>
              <a:rPr lang="en-US" dirty="0" err="1" smtClean="0">
                <a:solidFill>
                  <a:srgbClr val="FF0000"/>
                </a:solidFill>
              </a:rPr>
              <a:t>Генерала</a:t>
            </a:r>
            <a:r>
              <a:rPr lang="en-US" dirty="0" smtClean="0">
                <a:solidFill>
                  <a:srgbClr val="FF0000"/>
                </a:solidFill>
              </a:rPr>
              <a:t> </a:t>
            </a:r>
            <a:r>
              <a:rPr lang="en-US" dirty="0" err="1" smtClean="0">
                <a:solidFill>
                  <a:srgbClr val="FF0000"/>
                </a:solidFill>
              </a:rPr>
              <a:t>Деникина</a:t>
            </a:r>
            <a:r>
              <a:rPr lang="en-US" dirty="0" smtClean="0">
                <a:solidFill>
                  <a:srgbClr val="FF0000"/>
                </a:solidFill>
              </a:rPr>
              <a:t>', '</a:t>
            </a:r>
            <a:r>
              <a:rPr lang="en-US" dirty="0" err="1" smtClean="0">
                <a:solidFill>
                  <a:srgbClr val="FF0000"/>
                </a:solidFill>
              </a:rPr>
              <a:t>Улица</a:t>
            </a:r>
            <a:r>
              <a:rPr lang="en-US" dirty="0" smtClean="0">
                <a:solidFill>
                  <a:srgbClr val="FF0000"/>
                </a:solidFill>
              </a:rPr>
              <a:t>', False); </a:t>
            </a:r>
            <a:endParaRPr lang="ru-RU" dirty="0" smtClean="0">
              <a:solidFill>
                <a:srgbClr val="FF0000"/>
              </a:solidFill>
            </a:endParaRPr>
          </a:p>
          <a:p>
            <a:pPr>
              <a:buNone/>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Запросы на выборку</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b="1" dirty="0" smtClean="0"/>
              <a:t>Оператор </a:t>
            </a:r>
            <a:r>
              <a:rPr lang="ru-RU" b="1" i="1" dirty="0" smtClean="0"/>
              <a:t>SELECT</a:t>
            </a:r>
            <a:r>
              <a:rPr lang="ru-RU" b="1" dirty="0" smtClean="0"/>
              <a:t> </a:t>
            </a:r>
          </a:p>
          <a:p>
            <a:pPr>
              <a:buNone/>
            </a:pPr>
            <a:r>
              <a:rPr lang="ru-RU" dirty="0" smtClean="0"/>
              <a:t>Структура оператора </a:t>
            </a:r>
            <a:r>
              <a:rPr lang="en-US" baseline="-25000" dirty="0" smtClean="0"/>
              <a:t>SELECT</a:t>
            </a:r>
            <a:r>
              <a:rPr lang="ru-RU" dirty="0" smtClean="0"/>
              <a:t> отличается от остальных операторов языка </a:t>
            </a:r>
            <a:r>
              <a:rPr lang="en-US" dirty="0" smtClean="0"/>
              <a:t>DML</a:t>
            </a:r>
            <a:r>
              <a:rPr lang="ru-RU" dirty="0" smtClean="0"/>
              <a:t> </a:t>
            </a:r>
          </a:p>
          <a:p>
            <a:pPr>
              <a:buNone/>
            </a:pPr>
            <a:r>
              <a:rPr lang="ru-RU" dirty="0" smtClean="0"/>
              <a:t>(</a:t>
            </a:r>
            <a:r>
              <a:rPr lang="en-US" baseline="-25000" dirty="0" smtClean="0"/>
              <a:t>INSERT</a:t>
            </a:r>
            <a:r>
              <a:rPr lang="ru-RU" dirty="0" smtClean="0"/>
              <a:t>, </a:t>
            </a:r>
            <a:r>
              <a:rPr lang="en-US" baseline="-25000" dirty="0" smtClean="0"/>
              <a:t>UPDATE</a:t>
            </a:r>
            <a:r>
              <a:rPr lang="ru-RU" dirty="0" smtClean="0"/>
              <a:t> и </a:t>
            </a:r>
            <a:r>
              <a:rPr lang="en-US" dirty="0" smtClean="0"/>
              <a:t>DELETE</a:t>
            </a:r>
            <a:r>
              <a:rPr lang="ru-RU" dirty="0" smtClean="0"/>
              <a:t>) несколько большей сложностью, а сам оператор — частотой употребления, поэтому вначале рассмотрим возможности именно этого оператора. Для построения примеров с помощью операторов </a:t>
            </a:r>
            <a:r>
              <a:rPr lang="en-US" dirty="0" smtClean="0"/>
              <a:t>SQL</a:t>
            </a:r>
            <a:r>
              <a:rPr lang="ru-RU" dirty="0" smtClean="0"/>
              <a:t> будем использовать данные таблиц учебного примера </a:t>
            </a:r>
            <a:r>
              <a:rPr lang="ru-RU" dirty="0" smtClean="0">
                <a:solidFill>
                  <a:srgbClr val="FF0000"/>
                </a:solidFill>
              </a:rPr>
              <a:t>Учет недвижимости</a:t>
            </a:r>
          </a:p>
          <a:p>
            <a:pPr>
              <a:buNone/>
            </a:pPr>
            <a:r>
              <a:rPr lang="en-US" dirty="0" smtClean="0"/>
              <a:t>Real Estate</a:t>
            </a:r>
            <a:r>
              <a:rPr lang="ru-RU" dirty="0" smtClean="0"/>
              <a:t>. </a:t>
            </a:r>
          </a:p>
          <a:p>
            <a:pPr>
              <a:buNone/>
            </a:pPr>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Название поля </a:t>
            </a:r>
            <a:r>
              <a:rPr lang="en-US" baseline="-25000" dirty="0" smtClean="0"/>
              <a:t>First</a:t>
            </a:r>
            <a:r>
              <a:rPr lang="ru-RU" dirty="0" smtClean="0"/>
              <a:t> (порядок следования в документах) </a:t>
            </a:r>
            <a:r>
              <a:rPr lang="en-US" dirty="0" smtClean="0"/>
              <a:t>MS Access</a:t>
            </a:r>
            <a:r>
              <a:rPr lang="ru-RU" dirty="0" smtClean="0"/>
              <a:t> 2010 автоматически заключил в квадратные скобки, т. к. в языке </a:t>
            </a:r>
            <a:r>
              <a:rPr lang="en-US" dirty="0" smtClean="0"/>
              <a:t>Access SQL</a:t>
            </a:r>
            <a:r>
              <a:rPr lang="ru-RU" dirty="0" smtClean="0"/>
              <a:t> имеется стандартная функция с таким же именем. </a:t>
            </a:r>
          </a:p>
          <a:p>
            <a:pPr>
              <a:buNone/>
            </a:pPr>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Оператор </a:t>
            </a:r>
            <a:r>
              <a:rPr lang="ru-RU" b="1" i="1" dirty="0" smtClean="0"/>
              <a:t>UPDATE</a:t>
            </a:r>
            <a:r>
              <a:rPr lang="ru-RU" b="1" dirty="0" smtClean="0"/>
              <a:t> </a:t>
            </a:r>
            <a:br>
              <a:rPr lang="ru-RU" b="1" dirty="0" smtClean="0"/>
            </a:b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dirty="0" smtClean="0"/>
              <a:t>Применяется для создания запроса на изменение значения в одном или нескольких столбцах таблицы на основании заданных условий. Синтаксис оператора </a:t>
            </a:r>
            <a:r>
              <a:rPr lang="en-US" baseline="-25000" dirty="0" smtClean="0"/>
              <a:t>UPDATE</a:t>
            </a:r>
            <a:r>
              <a:rPr lang="ru-RU" dirty="0" smtClean="0"/>
              <a:t> имеет следующий вид: </a:t>
            </a:r>
          </a:p>
          <a:p>
            <a:pPr>
              <a:buNone/>
            </a:pPr>
            <a:r>
              <a:rPr lang="en-US" dirty="0" smtClean="0">
                <a:solidFill>
                  <a:srgbClr val="FF0000"/>
                </a:solidFill>
              </a:rPr>
              <a:t>UPDATE</a:t>
            </a:r>
            <a:r>
              <a:rPr lang="ru-RU" dirty="0" smtClean="0">
                <a:solidFill>
                  <a:srgbClr val="FF0000"/>
                </a:solidFill>
              </a:rPr>
              <a:t> &lt;</a:t>
            </a:r>
            <a:r>
              <a:rPr lang="ru-RU" i="1" dirty="0" err="1" smtClean="0">
                <a:solidFill>
                  <a:srgbClr val="FF0000"/>
                </a:solidFill>
              </a:rPr>
              <a:t>Имя_таблицы</a:t>
            </a:r>
            <a:r>
              <a:rPr lang="ru-RU" dirty="0" smtClean="0">
                <a:solidFill>
                  <a:srgbClr val="FF0000"/>
                </a:solidFill>
              </a:rPr>
              <a:t>&gt; </a:t>
            </a:r>
          </a:p>
          <a:p>
            <a:pPr>
              <a:buNone/>
            </a:pPr>
            <a:r>
              <a:rPr lang="en-US" dirty="0" smtClean="0">
                <a:solidFill>
                  <a:srgbClr val="FF0000"/>
                </a:solidFill>
              </a:rPr>
              <a:t>SET </a:t>
            </a:r>
            <a:r>
              <a:rPr lang="ru-RU" i="1" dirty="0" smtClean="0">
                <a:solidFill>
                  <a:srgbClr val="FF0000"/>
                </a:solidFill>
              </a:rPr>
              <a:t>Столбец1</a:t>
            </a:r>
            <a:r>
              <a:rPr lang="ru-RU" dirty="0" smtClean="0">
                <a:solidFill>
                  <a:srgbClr val="FF0000"/>
                </a:solidFill>
              </a:rPr>
              <a:t>=</a:t>
            </a:r>
            <a:r>
              <a:rPr lang="ru-RU" i="1" dirty="0" smtClean="0">
                <a:solidFill>
                  <a:srgbClr val="FF0000"/>
                </a:solidFill>
              </a:rPr>
              <a:t>Выражение1</a:t>
            </a:r>
            <a:r>
              <a:rPr lang="ru-RU" dirty="0" smtClean="0">
                <a:solidFill>
                  <a:srgbClr val="FF0000"/>
                </a:solidFill>
              </a:rPr>
              <a:t>] </a:t>
            </a:r>
          </a:p>
          <a:p>
            <a:pPr>
              <a:buNone/>
            </a:pPr>
            <a:r>
              <a:rPr lang="ru-RU" dirty="0" smtClean="0">
                <a:solidFill>
                  <a:srgbClr val="FF0000"/>
                </a:solidFill>
              </a:rPr>
              <a:t>  [,</a:t>
            </a:r>
            <a:r>
              <a:rPr lang="ru-RU" i="1" dirty="0" smtClean="0">
                <a:solidFill>
                  <a:srgbClr val="FF0000"/>
                </a:solidFill>
              </a:rPr>
              <a:t>Столбец2</a:t>
            </a:r>
            <a:r>
              <a:rPr lang="ru-RU" dirty="0" smtClean="0">
                <a:solidFill>
                  <a:srgbClr val="FF0000"/>
                </a:solidFill>
              </a:rPr>
              <a:t>=</a:t>
            </a:r>
            <a:r>
              <a:rPr lang="ru-RU" i="1" dirty="0" smtClean="0">
                <a:solidFill>
                  <a:srgbClr val="FF0000"/>
                </a:solidFill>
              </a:rPr>
              <a:t>Выражение2</a:t>
            </a:r>
            <a:r>
              <a:rPr lang="ru-RU" dirty="0" smtClean="0">
                <a:solidFill>
                  <a:srgbClr val="FF0000"/>
                </a:solidFill>
              </a:rPr>
              <a:t>] </a:t>
            </a:r>
          </a:p>
          <a:p>
            <a:pPr>
              <a:buNone/>
            </a:pPr>
            <a:r>
              <a:rPr lang="ru-RU" dirty="0" smtClean="0">
                <a:solidFill>
                  <a:srgbClr val="FF0000"/>
                </a:solidFill>
              </a:rPr>
              <a:t>  [ ...] </a:t>
            </a:r>
          </a:p>
          <a:p>
            <a:pPr>
              <a:buNone/>
            </a:pPr>
            <a:r>
              <a:rPr lang="en-US" dirty="0" smtClean="0">
                <a:solidFill>
                  <a:srgbClr val="FF0000"/>
                </a:solidFill>
              </a:rPr>
              <a:t>WHERE</a:t>
            </a:r>
            <a:r>
              <a:rPr lang="ru-RU" dirty="0" smtClean="0">
                <a:solidFill>
                  <a:srgbClr val="FF0000"/>
                </a:solidFill>
              </a:rPr>
              <a:t> &lt;</a:t>
            </a:r>
            <a:r>
              <a:rPr lang="ru-RU" i="1" dirty="0" err="1" smtClean="0">
                <a:solidFill>
                  <a:srgbClr val="FF0000"/>
                </a:solidFill>
              </a:rPr>
              <a:t>Условия_отбора</a:t>
            </a:r>
            <a:r>
              <a:rPr lang="ru-RU" dirty="0" smtClean="0">
                <a:solidFill>
                  <a:srgbClr val="FF0000"/>
                </a:solidFill>
              </a:rPr>
              <a:t>&gt; </a:t>
            </a:r>
          </a:p>
          <a:p>
            <a:pPr>
              <a:buNone/>
            </a:pPr>
            <a:endParaRPr lang="ru-RU"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Применять оператор </a:t>
            </a:r>
            <a:r>
              <a:rPr lang="en-US" baseline="-25000" dirty="0" smtClean="0"/>
              <a:t>UPDATE</a:t>
            </a:r>
            <a:r>
              <a:rPr lang="ru-RU" dirty="0" smtClean="0"/>
              <a:t> особенно удобно для внесения изменений в большое количество записей или когда записи, которые необходимо изменить, находятся в нескольких таблицах. Одновременно можно изменить несколько полей. </a:t>
            </a:r>
          </a:p>
          <a:p>
            <a:pPr>
              <a:buNone/>
            </a:pPr>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Обновление записей, выполненное с использованием запроса на обновление, нельзя отменить. Рекомендуется всегда делать резервные копии данных. Если записи будут удалены по ошибке, то их можно будет восстановить только из резервных копий. </a:t>
            </a:r>
          </a:p>
          <a:p>
            <a:pPr>
              <a:buNone/>
            </a:pPr>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Заменим фамилию работника в таблице </a:t>
            </a:r>
            <a:r>
              <a:rPr lang="en-US" baseline="-25000" dirty="0" err="1" smtClean="0"/>
              <a:t>tblUser</a:t>
            </a:r>
            <a:r>
              <a:rPr lang="ru-RU" dirty="0" smtClean="0"/>
              <a:t>: </a:t>
            </a:r>
          </a:p>
          <a:p>
            <a:pPr>
              <a:buNone/>
            </a:pPr>
            <a:r>
              <a:rPr lang="en-US" dirty="0" smtClean="0">
                <a:solidFill>
                  <a:srgbClr val="FF0000"/>
                </a:solidFill>
              </a:rPr>
              <a:t>UPDATE </a:t>
            </a:r>
            <a:r>
              <a:rPr lang="en-US" dirty="0" err="1" smtClean="0">
                <a:solidFill>
                  <a:srgbClr val="FF0000"/>
                </a:solidFill>
              </a:rPr>
              <a:t>tblUser</a:t>
            </a:r>
            <a:r>
              <a:rPr lang="en-US" dirty="0" smtClean="0">
                <a:solidFill>
                  <a:srgbClr val="FF0000"/>
                </a:solidFill>
              </a:rPr>
              <a:t> SET </a:t>
            </a:r>
            <a:r>
              <a:rPr lang="en-US" dirty="0" err="1" smtClean="0">
                <a:solidFill>
                  <a:srgbClr val="FF0000"/>
                </a:solidFill>
              </a:rPr>
              <a:t>LastName</a:t>
            </a:r>
            <a:r>
              <a:rPr lang="en-US" dirty="0" smtClean="0">
                <a:solidFill>
                  <a:srgbClr val="FF0000"/>
                </a:solidFill>
              </a:rPr>
              <a:t> = "</a:t>
            </a:r>
            <a:r>
              <a:rPr lang="en-US" dirty="0" err="1" smtClean="0">
                <a:solidFill>
                  <a:srgbClr val="FF0000"/>
                </a:solidFill>
              </a:rPr>
              <a:t>Рощина</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       WHERE </a:t>
            </a:r>
            <a:r>
              <a:rPr lang="en-US" dirty="0" err="1" smtClean="0">
                <a:solidFill>
                  <a:srgbClr val="FF0000"/>
                </a:solidFill>
              </a:rPr>
              <a:t>LastName</a:t>
            </a:r>
            <a:r>
              <a:rPr lang="ru-RU" dirty="0" smtClean="0">
                <a:solidFill>
                  <a:srgbClr val="FF0000"/>
                </a:solidFill>
              </a:rPr>
              <a:t>= "Кудряшова"; </a:t>
            </a:r>
          </a:p>
          <a:p>
            <a:pPr>
              <a:buNone/>
            </a:pPr>
            <a:endParaRPr lang="ru-RU"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260648"/>
            <a:ext cx="8229600" cy="5760640"/>
          </a:xfrm>
        </p:spPr>
        <p:txBody>
          <a:bodyPr>
            <a:normAutofit fontScale="92500"/>
          </a:bodyPr>
          <a:lstStyle/>
          <a:p>
            <a:pPr>
              <a:buNone/>
            </a:pPr>
            <a:r>
              <a:rPr lang="ru-RU" dirty="0" smtClean="0"/>
              <a:t>В следующем примере изменяется столбец </a:t>
            </a:r>
            <a:r>
              <a:rPr lang="en-US" baseline="-25000" dirty="0" smtClean="0"/>
              <a:t>Flats</a:t>
            </a:r>
            <a:r>
              <a:rPr lang="ru-RU" dirty="0" smtClean="0"/>
              <a:t> (количество квартир) в таблице зданий. Количество квартир в здании подсчитывается на основании соответствующих записей в таблице </a:t>
            </a:r>
            <a:r>
              <a:rPr lang="en-US" baseline="-25000" dirty="0" err="1" smtClean="0"/>
              <a:t>tblFlats</a:t>
            </a:r>
            <a:r>
              <a:rPr lang="ru-RU" dirty="0" smtClean="0"/>
              <a:t> (квартиры). Текст запроса на изменение имеет вид: </a:t>
            </a:r>
          </a:p>
          <a:p>
            <a:pPr>
              <a:buNone/>
            </a:pPr>
            <a:r>
              <a:rPr lang="en-US" dirty="0" smtClean="0">
                <a:solidFill>
                  <a:srgbClr val="FF0000"/>
                </a:solidFill>
              </a:rPr>
              <a:t>UPDATE </a:t>
            </a:r>
            <a:r>
              <a:rPr lang="en-US" dirty="0" err="1" smtClean="0">
                <a:solidFill>
                  <a:srgbClr val="FF0000"/>
                </a:solidFill>
              </a:rPr>
              <a:t>tblBuilding</a:t>
            </a:r>
            <a:r>
              <a:rPr lang="en-US" dirty="0" smtClean="0">
                <a:solidFill>
                  <a:srgbClr val="FF0000"/>
                </a:solidFill>
              </a:rPr>
              <a:t> </a:t>
            </a:r>
            <a:endParaRPr lang="ru-RU" dirty="0" smtClean="0">
              <a:solidFill>
                <a:srgbClr val="FF0000"/>
              </a:solidFill>
            </a:endParaRPr>
          </a:p>
          <a:p>
            <a:pPr>
              <a:buNone/>
            </a:pPr>
            <a:r>
              <a:rPr lang="ru-RU" dirty="0" smtClean="0">
                <a:solidFill>
                  <a:srgbClr val="FF0000"/>
                </a:solidFill>
              </a:rPr>
              <a:t>       </a:t>
            </a:r>
            <a:r>
              <a:rPr lang="en-US" dirty="0" smtClean="0">
                <a:solidFill>
                  <a:srgbClr val="FF0000"/>
                </a:solidFill>
              </a:rPr>
              <a:t>SET Flats</a:t>
            </a:r>
            <a:r>
              <a:rPr lang="ru-RU" dirty="0" smtClean="0">
                <a:solidFill>
                  <a:srgbClr val="FF0000"/>
                </a:solidFill>
              </a:rPr>
              <a:t> = </a:t>
            </a:r>
          </a:p>
          <a:p>
            <a:pPr>
              <a:buNone/>
            </a:pPr>
            <a:r>
              <a:rPr lang="ru-RU" dirty="0" smtClean="0">
                <a:solidFill>
                  <a:srgbClr val="FF0000"/>
                </a:solidFill>
              </a:rPr>
              <a:t>          </a:t>
            </a:r>
            <a:r>
              <a:rPr lang="en-US" dirty="0" smtClean="0">
                <a:solidFill>
                  <a:srgbClr val="FF0000"/>
                </a:solidFill>
              </a:rPr>
              <a:t>(SELECT Count(*) FROM </a:t>
            </a:r>
            <a:r>
              <a:rPr lang="en-US" dirty="0" err="1" smtClean="0">
                <a:solidFill>
                  <a:srgbClr val="FF0000"/>
                </a:solidFill>
              </a:rPr>
              <a:t>tblFlats</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                  WHERE Street=</a:t>
            </a:r>
            <a:r>
              <a:rPr lang="en-US" dirty="0" err="1" smtClean="0">
                <a:solidFill>
                  <a:srgbClr val="FF0000"/>
                </a:solidFill>
              </a:rPr>
              <a:t>tblBuilding.Street</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                  AND House</a:t>
            </a:r>
            <a:r>
              <a:rPr lang="ru-RU" dirty="0" smtClean="0">
                <a:solidFill>
                  <a:srgbClr val="FF0000"/>
                </a:solidFill>
              </a:rPr>
              <a:t>=</a:t>
            </a:r>
            <a:r>
              <a:rPr lang="en-US" dirty="0" err="1" smtClean="0">
                <a:solidFill>
                  <a:srgbClr val="FF0000"/>
                </a:solidFill>
              </a:rPr>
              <a:t>tblBuilding</a:t>
            </a:r>
            <a:r>
              <a:rPr lang="ru-RU" dirty="0" smtClean="0">
                <a:solidFill>
                  <a:srgbClr val="FF0000"/>
                </a:solidFill>
              </a:rPr>
              <a:t>.</a:t>
            </a:r>
            <a:r>
              <a:rPr lang="en-US" dirty="0" smtClean="0">
                <a:solidFill>
                  <a:srgbClr val="FF0000"/>
                </a:solidFill>
              </a:rPr>
              <a:t>House</a:t>
            </a:r>
            <a:r>
              <a:rPr lang="ru-RU" dirty="0" smtClean="0">
                <a:solidFill>
                  <a:srgbClr val="FF0000"/>
                </a:solidFill>
              </a:rPr>
              <a:t>); </a:t>
            </a:r>
          </a:p>
          <a:p>
            <a:pPr>
              <a:buNone/>
            </a:pPr>
            <a:endParaRPr lang="ru-R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404664"/>
            <a:ext cx="8229600" cy="4525963"/>
          </a:xfrm>
        </p:spPr>
        <p:txBody>
          <a:bodyPr>
            <a:normAutofit fontScale="85000" lnSpcReduction="20000"/>
          </a:bodyPr>
          <a:lstStyle/>
          <a:p>
            <a:pPr>
              <a:buNone/>
            </a:pPr>
            <a:r>
              <a:rPr lang="ru-RU" dirty="0" smtClean="0"/>
              <a:t>К сожалению, этот красивый запрос работать не будет. Язык </a:t>
            </a:r>
            <a:r>
              <a:rPr lang="en-US" dirty="0" smtClean="0"/>
              <a:t>SQL Access</a:t>
            </a:r>
            <a:r>
              <a:rPr lang="ru-RU" dirty="0" smtClean="0"/>
              <a:t> не поддерживает использование подчиненных запросов в предложении </a:t>
            </a:r>
            <a:r>
              <a:rPr lang="en-US" dirty="0" smtClean="0"/>
              <a:t>SET</a:t>
            </a:r>
            <a:r>
              <a:rPr lang="ru-RU" dirty="0" smtClean="0"/>
              <a:t>, поэтому попытка откорректировать поле </a:t>
            </a:r>
            <a:r>
              <a:rPr lang="en-US" baseline="-25000" dirty="0" smtClean="0"/>
              <a:t>FLATS</a:t>
            </a:r>
            <a:r>
              <a:rPr lang="ru-RU" dirty="0" smtClean="0"/>
              <a:t> в таблице </a:t>
            </a:r>
            <a:r>
              <a:rPr lang="en-US" baseline="-25000" dirty="0" err="1" smtClean="0"/>
              <a:t>tblBuilding</a:t>
            </a:r>
            <a:r>
              <a:rPr lang="ru-RU" dirty="0" smtClean="0"/>
              <a:t> обречена на неудачу, но выход есть:</a:t>
            </a:r>
          </a:p>
          <a:p>
            <a:pPr lvl="0" fontAlgn="base">
              <a:buNone/>
            </a:pPr>
            <a:r>
              <a:rPr lang="ru-RU" dirty="0" smtClean="0"/>
              <a:t> </a:t>
            </a:r>
            <a:r>
              <a:rPr lang="en-US" dirty="0" err="1" smtClean="0"/>
              <a:t>запишем</a:t>
            </a:r>
            <a:r>
              <a:rPr lang="en-US" dirty="0" smtClean="0"/>
              <a:t> </a:t>
            </a:r>
            <a:r>
              <a:rPr lang="en-US" dirty="0" err="1" smtClean="0"/>
              <a:t>запрос</a:t>
            </a:r>
            <a:r>
              <a:rPr lang="en-US" dirty="0" smtClean="0"/>
              <a:t> в </a:t>
            </a:r>
            <a:r>
              <a:rPr lang="en-US" dirty="0" err="1" smtClean="0"/>
              <a:t>виде</a:t>
            </a:r>
            <a:r>
              <a:rPr lang="en-US" dirty="0" smtClean="0"/>
              <a:t>: </a:t>
            </a:r>
            <a:endParaRPr lang="ru-RU" dirty="0" smtClean="0"/>
          </a:p>
          <a:p>
            <a:pPr lvl="0" fontAlgn="base">
              <a:buNone/>
            </a:pPr>
            <a:endParaRPr lang="ru-RU" dirty="0" smtClean="0"/>
          </a:p>
          <a:p>
            <a:pPr>
              <a:buNone/>
            </a:pPr>
            <a:r>
              <a:rPr lang="en-US" dirty="0" smtClean="0"/>
              <a:t>UPDATE </a:t>
            </a:r>
            <a:r>
              <a:rPr lang="en-US" dirty="0" err="1" smtClean="0"/>
              <a:t>tblBuilding</a:t>
            </a:r>
            <a:r>
              <a:rPr lang="en-US" dirty="0" smtClean="0"/>
              <a:t> SET Flats = </a:t>
            </a:r>
            <a:r>
              <a:rPr lang="en-US" dirty="0" err="1" smtClean="0"/>
              <a:t>DCountSQL</a:t>
            </a:r>
            <a:r>
              <a:rPr lang="en-US" dirty="0" smtClean="0"/>
              <a:t>(</a:t>
            </a:r>
            <a:r>
              <a:rPr lang="en-US" dirty="0" err="1" smtClean="0"/>
              <a:t>Street,House</a:t>
            </a:r>
            <a:r>
              <a:rPr lang="en-US" dirty="0" smtClean="0"/>
              <a:t>);</a:t>
            </a:r>
            <a:endParaRPr lang="ru-RU" dirty="0" smtClean="0"/>
          </a:p>
          <a:p>
            <a:pPr>
              <a:buNone/>
            </a:pPr>
            <a:r>
              <a:rPr lang="en-US" dirty="0" smtClean="0"/>
              <a:t> </a:t>
            </a:r>
            <a:endParaRPr lang="ru-RU" dirty="0" smtClean="0"/>
          </a:p>
          <a:p>
            <a:pPr lvl="0" fontAlgn="base">
              <a:buNone/>
            </a:pPr>
            <a:r>
              <a:rPr lang="ru-RU" dirty="0" smtClean="0"/>
              <a:t>напишем пользовательскую функцию </a:t>
            </a:r>
            <a:r>
              <a:rPr lang="en-US" baseline="-25000" dirty="0" err="1" smtClean="0"/>
              <a:t>DCountSQL</a:t>
            </a:r>
            <a:r>
              <a:rPr lang="ru-RU" dirty="0" smtClean="0"/>
              <a:t> и поместим ее в модуль </a:t>
            </a:r>
            <a:r>
              <a:rPr lang="en-US" dirty="0" err="1" smtClean="0"/>
              <a:t>ModuleS</a:t>
            </a:r>
            <a:r>
              <a:rPr lang="en-US" baseline="-25000" dirty="0" err="1" smtClean="0"/>
              <a:t>lave</a:t>
            </a:r>
            <a:r>
              <a:rPr lang="ru-RU" dirty="0" smtClean="0"/>
              <a:t>. </a:t>
            </a:r>
          </a:p>
          <a:p>
            <a:pPr>
              <a:buNone/>
            </a:pPr>
            <a:endParaRPr lang="ru-RU" dirty="0" smtClean="0"/>
          </a:p>
          <a:p>
            <a:pPr>
              <a:buNone/>
            </a:pPr>
            <a:endParaRPr lang="ru-RU"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a:buNone/>
            </a:pPr>
            <a:r>
              <a:rPr lang="ru-RU" dirty="0" smtClean="0"/>
              <a:t>Наша функция </a:t>
            </a:r>
            <a:r>
              <a:rPr lang="en-US" dirty="0" err="1" smtClean="0"/>
              <a:t>DCountSQL</a:t>
            </a:r>
            <a:r>
              <a:rPr lang="ru-RU" dirty="0" smtClean="0"/>
              <a:t> использует стандартную функцию </a:t>
            </a:r>
            <a:r>
              <a:rPr lang="en-US" dirty="0" err="1" smtClean="0"/>
              <a:t>DCount</a:t>
            </a:r>
            <a:r>
              <a:rPr lang="ru-RU" dirty="0" smtClean="0"/>
              <a:t>(), которая предназначена для определения числа строк в указанном наборе записей. Вызовем ее для возврата числа записей в таблице </a:t>
            </a:r>
            <a:r>
              <a:rPr lang="en-US" baseline="-25000" dirty="0" err="1" smtClean="0"/>
              <a:t>tblFlats</a:t>
            </a:r>
            <a:r>
              <a:rPr lang="ru-RU" dirty="0" smtClean="0"/>
              <a:t> (квартиры), соответствующих зданию. Синтаксис функции имеет вид: </a:t>
            </a:r>
          </a:p>
          <a:p>
            <a:pPr>
              <a:buNone/>
            </a:pPr>
            <a:r>
              <a:rPr lang="en-US" dirty="0" err="1" smtClean="0">
                <a:solidFill>
                  <a:srgbClr val="FF0000"/>
                </a:solidFill>
              </a:rPr>
              <a:t>DCount</a:t>
            </a:r>
            <a:r>
              <a:rPr lang="ru-RU" dirty="0" smtClean="0">
                <a:solidFill>
                  <a:srgbClr val="FF0000"/>
                </a:solidFill>
              </a:rPr>
              <a:t>(</a:t>
            </a:r>
            <a:r>
              <a:rPr lang="ru-RU" i="1" dirty="0" smtClean="0">
                <a:solidFill>
                  <a:srgbClr val="FF0000"/>
                </a:solidFill>
              </a:rPr>
              <a:t>Выражение</a:t>
            </a:r>
            <a:r>
              <a:rPr lang="ru-RU" dirty="0" smtClean="0">
                <a:solidFill>
                  <a:srgbClr val="FF0000"/>
                </a:solidFill>
              </a:rPr>
              <a:t>, </a:t>
            </a:r>
            <a:r>
              <a:rPr lang="ru-RU" i="1" dirty="0" smtClean="0">
                <a:solidFill>
                  <a:srgbClr val="FF0000"/>
                </a:solidFill>
              </a:rPr>
              <a:t>Подмножество</a:t>
            </a:r>
            <a:r>
              <a:rPr lang="ru-RU" dirty="0" smtClean="0">
                <a:solidFill>
                  <a:srgbClr val="FF0000"/>
                </a:solidFill>
              </a:rPr>
              <a:t>[, </a:t>
            </a:r>
            <a:r>
              <a:rPr lang="ru-RU" i="1" dirty="0" smtClean="0">
                <a:solidFill>
                  <a:srgbClr val="FF0000"/>
                </a:solidFill>
              </a:rPr>
              <a:t>Условие</a:t>
            </a:r>
            <a:r>
              <a:rPr lang="ru-RU" dirty="0" smtClean="0">
                <a:solidFill>
                  <a:srgbClr val="FF0000"/>
                </a:solidFill>
              </a:rPr>
              <a:t>]) </a:t>
            </a:r>
          </a:p>
          <a:p>
            <a:pPr>
              <a:buNone/>
            </a:pPr>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i="1" baseline="-25000" dirty="0" smtClean="0"/>
              <a:t>Выражение</a:t>
            </a:r>
            <a:r>
              <a:rPr lang="ru-RU" dirty="0" smtClean="0"/>
              <a:t> — обязательный аргумент. Определяет поле, для которого требуется подсчитать записи. Может включать также элемент управления в форме, константу или функцию. Используем подстановочный знак звездочки (*). В этом случае функция </a:t>
            </a:r>
            <a:r>
              <a:rPr lang="en-US" baseline="-25000" dirty="0" err="1" smtClean="0"/>
              <a:t>DCount</a:t>
            </a:r>
            <a:r>
              <a:rPr lang="ru-RU" baseline="-25000" dirty="0" smtClean="0"/>
              <a:t>()</a:t>
            </a:r>
            <a:r>
              <a:rPr lang="ru-RU" dirty="0" smtClean="0"/>
              <a:t> подсчитает общее число записей, в том числе содержащих значения </a:t>
            </a:r>
            <a:r>
              <a:rPr lang="en-US" baseline="-25000" dirty="0" smtClean="0"/>
              <a:t>Null</a:t>
            </a:r>
            <a:r>
              <a:rPr lang="ru-RU" dirty="0" smtClean="0"/>
              <a:t>. </a:t>
            </a:r>
          </a:p>
          <a:p>
            <a:pPr>
              <a:buNone/>
            </a:pPr>
            <a:endParaRPr lang="ru-RU"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i="1" baseline="-25000" dirty="0" smtClean="0"/>
              <a:t>Подмножество</a:t>
            </a:r>
            <a:r>
              <a:rPr lang="ru-RU" dirty="0" smtClean="0"/>
              <a:t> — обязательный аргумент. Строковое выражение, определяющее набор записей, из которых состоит подмножество. Это может быть имя таблицы или запроса, не требующего параметра. В нашем случае — это таблица </a:t>
            </a:r>
            <a:r>
              <a:rPr lang="en-US" baseline="-25000" dirty="0" err="1" smtClean="0"/>
              <a:t>tblFlats</a:t>
            </a:r>
            <a:r>
              <a:rPr lang="ru-RU" dirty="0" smtClean="0"/>
              <a:t>. </a:t>
            </a:r>
          </a:p>
          <a:p>
            <a:pPr>
              <a:buNone/>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548680"/>
            <a:ext cx="8229600" cy="4525963"/>
          </a:xfrm>
        </p:spPr>
        <p:txBody>
          <a:bodyPr>
            <a:normAutofit fontScale="85000" lnSpcReduction="20000"/>
          </a:bodyPr>
          <a:lstStyle/>
          <a:p>
            <a:pPr>
              <a:buNone/>
            </a:pPr>
            <a:r>
              <a:rPr lang="ru-RU" dirty="0" smtClean="0"/>
              <a:t>Результатом работы оператора </a:t>
            </a:r>
            <a:r>
              <a:rPr lang="en-US" baseline="-25000" dirty="0" smtClean="0"/>
              <a:t>SELECT</a:t>
            </a:r>
            <a:r>
              <a:rPr lang="ru-RU" dirty="0" smtClean="0"/>
              <a:t> в </a:t>
            </a:r>
            <a:r>
              <a:rPr lang="en-US" dirty="0" smtClean="0"/>
              <a:t>MS Access</a:t>
            </a:r>
            <a:r>
              <a:rPr lang="ru-RU" dirty="0" smtClean="0"/>
              <a:t> 2010 является выборка необходимых строк из базы данных и размещение их в динамическом объекте набора записей. Синтаксис оператора довольно прост: </a:t>
            </a:r>
          </a:p>
          <a:p>
            <a:pPr>
              <a:buNone/>
            </a:pPr>
            <a:r>
              <a:rPr lang="en-US" dirty="0" smtClean="0">
                <a:solidFill>
                  <a:srgbClr val="FF0000"/>
                </a:solidFill>
              </a:rPr>
              <a:t>SELECT</a:t>
            </a:r>
            <a:r>
              <a:rPr lang="ru-RU" dirty="0" smtClean="0">
                <a:solidFill>
                  <a:srgbClr val="FF0000"/>
                </a:solidFill>
              </a:rPr>
              <a:t> &lt;</a:t>
            </a:r>
            <a:r>
              <a:rPr lang="ru-RU" i="1" dirty="0" err="1" smtClean="0">
                <a:solidFill>
                  <a:srgbClr val="FF0000"/>
                </a:solidFill>
              </a:rPr>
              <a:t>Список_столбцов</a:t>
            </a:r>
            <a:r>
              <a:rPr lang="ru-RU" dirty="0" smtClean="0">
                <a:solidFill>
                  <a:srgbClr val="FF0000"/>
                </a:solidFill>
              </a:rPr>
              <a:t>&gt; </a:t>
            </a:r>
          </a:p>
          <a:p>
            <a:pPr>
              <a:buNone/>
            </a:pPr>
            <a:r>
              <a:rPr lang="ru-RU" dirty="0" smtClean="0">
                <a:solidFill>
                  <a:srgbClr val="FF0000"/>
                </a:solidFill>
              </a:rPr>
              <a:t> </a:t>
            </a:r>
            <a:r>
              <a:rPr lang="en-US" dirty="0" smtClean="0">
                <a:solidFill>
                  <a:srgbClr val="FF0000"/>
                </a:solidFill>
              </a:rPr>
              <a:t>FROM</a:t>
            </a:r>
            <a:r>
              <a:rPr lang="ru-RU" dirty="0" smtClean="0">
                <a:solidFill>
                  <a:srgbClr val="FF0000"/>
                </a:solidFill>
              </a:rPr>
              <a:t> &lt;</a:t>
            </a:r>
            <a:r>
              <a:rPr lang="ru-RU" i="1" dirty="0" err="1" smtClean="0">
                <a:solidFill>
                  <a:srgbClr val="FF0000"/>
                </a:solidFill>
              </a:rPr>
              <a:t>Список_таблиц</a:t>
            </a:r>
            <a:r>
              <a:rPr lang="ru-RU" dirty="0" smtClean="0">
                <a:solidFill>
                  <a:srgbClr val="FF0000"/>
                </a:solidFill>
              </a:rPr>
              <a:t>&gt; </a:t>
            </a:r>
          </a:p>
          <a:p>
            <a:pPr>
              <a:buNone/>
            </a:pPr>
            <a:r>
              <a:rPr lang="ru-RU" dirty="0" smtClean="0">
                <a:solidFill>
                  <a:srgbClr val="FF0000"/>
                </a:solidFill>
              </a:rPr>
              <a:t> [</a:t>
            </a:r>
            <a:r>
              <a:rPr lang="en-US" dirty="0" smtClean="0">
                <a:solidFill>
                  <a:srgbClr val="FF0000"/>
                </a:solidFill>
              </a:rPr>
              <a:t>WHERE</a:t>
            </a:r>
            <a:r>
              <a:rPr lang="ru-RU" dirty="0" smtClean="0">
                <a:solidFill>
                  <a:srgbClr val="FF0000"/>
                </a:solidFill>
              </a:rPr>
              <a:t> &lt;</a:t>
            </a:r>
            <a:r>
              <a:rPr lang="ru-RU" i="1" dirty="0" err="1" smtClean="0">
                <a:solidFill>
                  <a:srgbClr val="FF0000"/>
                </a:solidFill>
              </a:rPr>
              <a:t>Условие_выборки</a:t>
            </a:r>
            <a:r>
              <a:rPr lang="ru-RU" dirty="0" smtClean="0">
                <a:solidFill>
                  <a:srgbClr val="FF0000"/>
                </a:solidFill>
              </a:rPr>
              <a:t>&gt;] </a:t>
            </a:r>
          </a:p>
          <a:p>
            <a:pPr>
              <a:buNone/>
            </a:pPr>
            <a:r>
              <a:rPr lang="ru-RU" dirty="0" smtClean="0">
                <a:solidFill>
                  <a:srgbClr val="FF0000"/>
                </a:solidFill>
              </a:rPr>
              <a:t> [</a:t>
            </a:r>
            <a:r>
              <a:rPr lang="en-US" dirty="0" smtClean="0">
                <a:solidFill>
                  <a:srgbClr val="FF0000"/>
                </a:solidFill>
              </a:rPr>
              <a:t>GROUP BY</a:t>
            </a:r>
            <a:r>
              <a:rPr lang="ru-RU" dirty="0" smtClean="0">
                <a:solidFill>
                  <a:srgbClr val="FF0000"/>
                </a:solidFill>
              </a:rPr>
              <a:t> &lt;</a:t>
            </a:r>
            <a:r>
              <a:rPr lang="ru-RU" i="1" dirty="0" err="1" smtClean="0">
                <a:solidFill>
                  <a:srgbClr val="FF0000"/>
                </a:solidFill>
              </a:rPr>
              <a:t>Список_полей_группы</a:t>
            </a:r>
            <a:r>
              <a:rPr lang="ru-RU" dirty="0" smtClean="0">
                <a:solidFill>
                  <a:srgbClr val="FF0000"/>
                </a:solidFill>
              </a:rPr>
              <a:t>&gt;] </a:t>
            </a:r>
          </a:p>
          <a:p>
            <a:pPr>
              <a:buNone/>
            </a:pPr>
            <a:r>
              <a:rPr lang="ru-RU" dirty="0" smtClean="0">
                <a:solidFill>
                  <a:srgbClr val="FF0000"/>
                </a:solidFill>
              </a:rPr>
              <a:t> [</a:t>
            </a:r>
            <a:r>
              <a:rPr lang="en-US" dirty="0" smtClean="0">
                <a:solidFill>
                  <a:srgbClr val="FF0000"/>
                </a:solidFill>
              </a:rPr>
              <a:t>HAVING</a:t>
            </a:r>
            <a:r>
              <a:rPr lang="ru-RU" dirty="0" smtClean="0">
                <a:solidFill>
                  <a:srgbClr val="FF0000"/>
                </a:solidFill>
              </a:rPr>
              <a:t> &lt;</a:t>
            </a:r>
            <a:r>
              <a:rPr lang="ru-RU" i="1" dirty="0" smtClean="0">
                <a:solidFill>
                  <a:srgbClr val="FF0000"/>
                </a:solidFill>
              </a:rPr>
              <a:t>Условие</a:t>
            </a:r>
            <a:r>
              <a:rPr lang="ru-RU" dirty="0" smtClean="0">
                <a:solidFill>
                  <a:srgbClr val="FF0000"/>
                </a:solidFill>
              </a:rPr>
              <a:t>&gt;] </a:t>
            </a:r>
          </a:p>
          <a:p>
            <a:pPr>
              <a:buNone/>
            </a:pPr>
            <a:r>
              <a:rPr lang="ru-RU" dirty="0" smtClean="0">
                <a:solidFill>
                  <a:srgbClr val="FF0000"/>
                </a:solidFill>
              </a:rPr>
              <a:t> [</a:t>
            </a:r>
            <a:r>
              <a:rPr lang="en-US" dirty="0" smtClean="0">
                <a:solidFill>
                  <a:srgbClr val="FF0000"/>
                </a:solidFill>
              </a:rPr>
              <a:t>ORDER BY</a:t>
            </a:r>
            <a:r>
              <a:rPr lang="ru-RU" dirty="0" smtClean="0">
                <a:solidFill>
                  <a:srgbClr val="FF0000"/>
                </a:solidFill>
              </a:rPr>
              <a:t> &lt;</a:t>
            </a:r>
            <a:r>
              <a:rPr lang="ru-RU" i="1" dirty="0" err="1" smtClean="0">
                <a:solidFill>
                  <a:srgbClr val="FF0000"/>
                </a:solidFill>
              </a:rPr>
              <a:t>Список_атрибутов</a:t>
            </a:r>
            <a:r>
              <a:rPr lang="ru-RU" dirty="0" smtClean="0">
                <a:solidFill>
                  <a:srgbClr val="FF0000"/>
                </a:solidFill>
              </a:rPr>
              <a:t>&gt;] </a:t>
            </a:r>
          </a:p>
          <a:p>
            <a:pPr>
              <a:buNone/>
            </a:pPr>
            <a:endParaRPr lang="ru-RU"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76672"/>
            <a:ext cx="8229600" cy="5400600"/>
          </a:xfrm>
        </p:spPr>
        <p:txBody>
          <a:bodyPr>
            <a:normAutofit fontScale="92500" lnSpcReduction="10000"/>
          </a:bodyPr>
          <a:lstStyle/>
          <a:p>
            <a:pPr>
              <a:buNone/>
            </a:pPr>
            <a:r>
              <a:rPr lang="ru-RU" i="1" baseline="-25000" dirty="0" smtClean="0"/>
              <a:t>Условие</a:t>
            </a:r>
            <a:r>
              <a:rPr lang="ru-RU" dirty="0" smtClean="0"/>
              <a:t> — необязательный аргумент. Строковое выражение, используемое для ограничения диапазона данных, обрабатываемых функцией </a:t>
            </a:r>
            <a:r>
              <a:rPr lang="en-US" dirty="0" err="1" smtClean="0"/>
              <a:t>DCount</a:t>
            </a:r>
            <a:r>
              <a:rPr lang="ru-RU" dirty="0" smtClean="0"/>
              <a:t>(). Например, </a:t>
            </a:r>
            <a:r>
              <a:rPr lang="ru-RU" i="1" dirty="0" smtClean="0"/>
              <a:t>Условие</a:t>
            </a:r>
            <a:r>
              <a:rPr lang="ru-RU" dirty="0" smtClean="0"/>
              <a:t> часто представляет собой предложение </a:t>
            </a:r>
            <a:r>
              <a:rPr lang="en-US" dirty="0" smtClean="0"/>
              <a:t>WHERE</a:t>
            </a:r>
            <a:r>
              <a:rPr lang="ru-RU" dirty="0" smtClean="0"/>
              <a:t> в выражении </a:t>
            </a:r>
            <a:r>
              <a:rPr lang="en-US" dirty="0" smtClean="0"/>
              <a:t>SQL</a:t>
            </a:r>
            <a:r>
              <a:rPr lang="ru-RU" dirty="0" smtClean="0"/>
              <a:t>, но без слова </a:t>
            </a:r>
            <a:r>
              <a:rPr lang="en-US" dirty="0" smtClean="0"/>
              <a:t>WHERE</a:t>
            </a:r>
            <a:r>
              <a:rPr lang="ru-RU" dirty="0" smtClean="0"/>
              <a:t>. Если аргумент </a:t>
            </a:r>
            <a:r>
              <a:rPr lang="ru-RU" i="1" dirty="0" smtClean="0"/>
              <a:t>Условие</a:t>
            </a:r>
            <a:r>
              <a:rPr lang="ru-RU" dirty="0" smtClean="0"/>
              <a:t> опущен, функция </a:t>
            </a:r>
            <a:r>
              <a:rPr lang="en-US" dirty="0" err="1" smtClean="0"/>
              <a:t>DCount</a:t>
            </a:r>
            <a:r>
              <a:rPr lang="ru-RU" dirty="0" smtClean="0"/>
              <a:t>() обрабатывает аргумент </a:t>
            </a:r>
            <a:r>
              <a:rPr lang="ru-RU" i="1" baseline="-25000" dirty="0" smtClean="0"/>
              <a:t>Выражение</a:t>
            </a:r>
            <a:r>
              <a:rPr lang="ru-RU" dirty="0" smtClean="0"/>
              <a:t> для всего подмножества. Любое поле, включенное в аргумент </a:t>
            </a:r>
            <a:r>
              <a:rPr lang="ru-RU" i="1" dirty="0" smtClean="0"/>
              <a:t>Условие</a:t>
            </a:r>
            <a:r>
              <a:rPr lang="ru-RU" dirty="0" smtClean="0"/>
              <a:t>, должно быть также и полем </a:t>
            </a:r>
            <a:r>
              <a:rPr lang="ru-RU" i="1" dirty="0" smtClean="0"/>
              <a:t>Подмножества</a:t>
            </a:r>
            <a:r>
              <a:rPr lang="ru-RU" dirty="0" smtClean="0"/>
              <a:t>. В противном случае функция </a:t>
            </a:r>
            <a:r>
              <a:rPr lang="en-US" dirty="0" err="1" smtClean="0"/>
              <a:t>DCount</a:t>
            </a:r>
            <a:r>
              <a:rPr lang="ru-RU" dirty="0" smtClean="0"/>
              <a:t>() возвращает значение </a:t>
            </a:r>
            <a:r>
              <a:rPr lang="en-US" dirty="0" smtClean="0"/>
              <a:t>Null</a:t>
            </a:r>
            <a:r>
              <a:rPr lang="ru-RU" dirty="0" smtClean="0"/>
              <a:t>. </a:t>
            </a:r>
          </a:p>
          <a:p>
            <a:pPr>
              <a:buNone/>
            </a:pPr>
            <a:endParaRPr lang="ru-RU"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normAutofit/>
          </a:bodyPr>
          <a:lstStyle/>
          <a:p>
            <a:pPr>
              <a:buNone/>
            </a:pPr>
            <a:r>
              <a:rPr lang="ru-RU" dirty="0" smtClean="0"/>
              <a:t>Функция </a:t>
            </a:r>
            <a:r>
              <a:rPr lang="en-US" baseline="-25000" dirty="0" smtClean="0"/>
              <a:t>Count</a:t>
            </a:r>
            <a:r>
              <a:rPr lang="ru-RU" baseline="-25000" dirty="0" smtClean="0"/>
              <a:t>()</a:t>
            </a:r>
            <a:r>
              <a:rPr lang="ru-RU" dirty="0" smtClean="0"/>
              <a:t> была оптимизирована для ускорения подсчета записей в запросах. Используйте функцию </a:t>
            </a:r>
            <a:r>
              <a:rPr lang="en-US" baseline="-25000" dirty="0" smtClean="0"/>
              <a:t>Count</a:t>
            </a:r>
            <a:r>
              <a:rPr lang="ru-RU" baseline="-25000" dirty="0" smtClean="0"/>
              <a:t>()</a:t>
            </a:r>
            <a:r>
              <a:rPr lang="ru-RU" dirty="0" smtClean="0"/>
              <a:t> в выражении запроса вместо функции </a:t>
            </a:r>
            <a:r>
              <a:rPr lang="en-US" dirty="0" err="1" smtClean="0"/>
              <a:t>DCount</a:t>
            </a:r>
            <a:r>
              <a:rPr lang="ru-RU" dirty="0" smtClean="0"/>
              <a:t>(), а чтобы наложить ограничения, задайте дополнительные условия для результата. Используйте функцию </a:t>
            </a:r>
            <a:r>
              <a:rPr lang="en-US" dirty="0" err="1" smtClean="0"/>
              <a:t>DCount</a:t>
            </a:r>
            <a:r>
              <a:rPr lang="ru-RU" dirty="0" smtClean="0"/>
              <a:t>(), если требуется подсчитать записи  в подмножестве из программного модуля или макроса либо в вычисляемом элементе управления. </a:t>
            </a:r>
          </a:p>
          <a:p>
            <a:pPr>
              <a:buNone/>
            </a:pPr>
            <a:endParaRPr lang="ru-RU"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Для сцепления строк предпочтительнее использовать амперсанд. Следует избегать использования оператора сложения для каких-либо операций, кроме сложения чисел, за исключением случаев, когда действительно нужно, чтобы значение </a:t>
            </a:r>
            <a:r>
              <a:rPr lang="en-US" dirty="0" smtClean="0"/>
              <a:t>Null</a:t>
            </a:r>
            <a:r>
              <a:rPr lang="ru-RU" dirty="0" smtClean="0"/>
              <a:t> распространялось на все выражение. </a:t>
            </a:r>
          </a:p>
          <a:p>
            <a:pPr>
              <a:buNone/>
            </a:pPr>
            <a:endParaRPr lang="ru-RU" dirty="0"/>
          </a:p>
        </p:txBody>
      </p:sp>
      <p:sp>
        <p:nvSpPr>
          <p:cNvPr id="67622"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67585" name="Group 929717"/>
          <p:cNvGrpSpPr>
            <a:grpSpLocks/>
          </p:cNvGrpSpPr>
          <p:nvPr/>
        </p:nvGrpSpPr>
        <p:grpSpPr bwMode="auto">
          <a:xfrm>
            <a:off x="179512" y="260648"/>
            <a:ext cx="2160240" cy="576064"/>
            <a:chOff x="0" y="0"/>
            <a:chExt cx="1641049" cy="188966"/>
          </a:xfrm>
        </p:grpSpPr>
        <p:sp>
          <p:nvSpPr>
            <p:cNvPr id="70888" name="Shape 70888"/>
            <p:cNvSpPr>
              <a:spLocks/>
            </p:cNvSpPr>
            <p:nvPr/>
          </p:nvSpPr>
          <p:spPr bwMode="auto">
            <a:xfrm>
              <a:off x="24380" y="20818"/>
              <a:ext cx="1616605" cy="163257"/>
            </a:xfrm>
            <a:custGeom>
              <a:avLst/>
              <a:gdLst>
                <a:gd name="T0" fmla="*/ 51573 w 1616605"/>
                <a:gd name="T1" fmla="*/ 0 h 163257"/>
                <a:gd name="T2" fmla="*/ 64076 w 1616605"/>
                <a:gd name="T3" fmla="*/ 0 h 163257"/>
                <a:gd name="T4" fmla="*/ 1561546 w 1616605"/>
                <a:gd name="T5" fmla="*/ 0 h 163257"/>
                <a:gd name="T6" fmla="*/ 1573795 w 1616605"/>
                <a:gd name="T7" fmla="*/ 5733 h 163257"/>
                <a:gd name="T8" fmla="*/ 1585918 w 1616605"/>
                <a:gd name="T9" fmla="*/ 11774 h 163257"/>
                <a:gd name="T10" fmla="*/ 1595263 w 1616605"/>
                <a:gd name="T11" fmla="*/ 23536 h 163257"/>
                <a:gd name="T12" fmla="*/ 1604355 w 1616605"/>
                <a:gd name="T13" fmla="*/ 35606 h 163257"/>
                <a:gd name="T14" fmla="*/ 1610291 w 1616605"/>
                <a:gd name="T15" fmla="*/ 47379 h 163257"/>
                <a:gd name="T16" fmla="*/ 1613448 w 1616605"/>
                <a:gd name="T17" fmla="*/ 65182 h 163257"/>
                <a:gd name="T18" fmla="*/ 1616605 w 1616605"/>
                <a:gd name="T19" fmla="*/ 79969 h 163257"/>
                <a:gd name="T20" fmla="*/ 1613448 w 1616605"/>
                <a:gd name="T21" fmla="*/ 97773 h 163257"/>
                <a:gd name="T22" fmla="*/ 1610291 w 1616605"/>
                <a:gd name="T23" fmla="*/ 112559 h 163257"/>
                <a:gd name="T24" fmla="*/ 1604355 w 1616605"/>
                <a:gd name="T25" fmla="*/ 124630 h 163257"/>
                <a:gd name="T26" fmla="*/ 1595263 w 1616605"/>
                <a:gd name="T27" fmla="*/ 136399 h 163257"/>
                <a:gd name="T28" fmla="*/ 1585918 w 1616605"/>
                <a:gd name="T29" fmla="*/ 148168 h 163257"/>
                <a:gd name="T30" fmla="*/ 1573795 w 1616605"/>
                <a:gd name="T31" fmla="*/ 154203 h 163257"/>
                <a:gd name="T32" fmla="*/ 1561546 w 1616605"/>
                <a:gd name="T33" fmla="*/ 160239 h 163257"/>
                <a:gd name="T34" fmla="*/ 1549422 w 1616605"/>
                <a:gd name="T35" fmla="*/ 163257 h 163257"/>
                <a:gd name="T36" fmla="*/ 64076 w 1616605"/>
                <a:gd name="T37" fmla="*/ 163257 h 163257"/>
                <a:gd name="T38" fmla="*/ 51573 w 1616605"/>
                <a:gd name="T39" fmla="*/ 160239 h 163257"/>
                <a:gd name="T40" fmla="*/ 39383 w 1616605"/>
                <a:gd name="T41" fmla="*/ 154203 h 163257"/>
                <a:gd name="T42" fmla="*/ 27193 w 1616605"/>
                <a:gd name="T43" fmla="*/ 148168 h 163257"/>
                <a:gd name="T44" fmla="*/ 18129 w 1616605"/>
                <a:gd name="T45" fmla="*/ 136399 h 163257"/>
                <a:gd name="T46" fmla="*/ 9065 w 1616605"/>
                <a:gd name="T47" fmla="*/ 124630 h 163257"/>
                <a:gd name="T48" fmla="*/ 2814 w 1616605"/>
                <a:gd name="T49" fmla="*/ 112559 h 163257"/>
                <a:gd name="T50" fmla="*/ 0 w 1616605"/>
                <a:gd name="T51" fmla="*/ 97773 h 163257"/>
                <a:gd name="T52" fmla="*/ 0 w 1616605"/>
                <a:gd name="T53" fmla="*/ 65182 h 163257"/>
                <a:gd name="T54" fmla="*/ 2814 w 1616605"/>
                <a:gd name="T55" fmla="*/ 47379 h 163257"/>
                <a:gd name="T56" fmla="*/ 9065 w 1616605"/>
                <a:gd name="T57" fmla="*/ 35606 h 163257"/>
                <a:gd name="T58" fmla="*/ 18129 w 1616605"/>
                <a:gd name="T59" fmla="*/ 23536 h 163257"/>
                <a:gd name="T60" fmla="*/ 27193 w 1616605"/>
                <a:gd name="T61" fmla="*/ 11774 h 163257"/>
                <a:gd name="T62" fmla="*/ 39383 w 1616605"/>
                <a:gd name="T63" fmla="*/ 5733 h 163257"/>
                <a:gd name="T64" fmla="*/ 51573 w 1616605"/>
                <a:gd name="T65" fmla="*/ 0 h 163257"/>
                <a:gd name="T66" fmla="*/ 0 w 1616605"/>
                <a:gd name="T67" fmla="*/ 0 h 163257"/>
                <a:gd name="T68" fmla="*/ 1616605 w 1616605"/>
                <a:gd name="T69" fmla="*/ 163257 h 163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1616605" h="163257">
                  <a:moveTo>
                    <a:pt x="51573" y="0"/>
                  </a:moveTo>
                  <a:lnTo>
                    <a:pt x="64076" y="0"/>
                  </a:lnTo>
                  <a:lnTo>
                    <a:pt x="1561546" y="0"/>
                  </a:lnTo>
                  <a:lnTo>
                    <a:pt x="1573795" y="5733"/>
                  </a:lnTo>
                  <a:lnTo>
                    <a:pt x="1585918" y="11774"/>
                  </a:lnTo>
                  <a:lnTo>
                    <a:pt x="1595263" y="23536"/>
                  </a:lnTo>
                  <a:lnTo>
                    <a:pt x="1604355" y="35606"/>
                  </a:lnTo>
                  <a:lnTo>
                    <a:pt x="1610291" y="47379"/>
                  </a:lnTo>
                  <a:lnTo>
                    <a:pt x="1613448" y="65182"/>
                  </a:lnTo>
                  <a:lnTo>
                    <a:pt x="1616605" y="79969"/>
                  </a:lnTo>
                  <a:lnTo>
                    <a:pt x="1613448" y="97773"/>
                  </a:lnTo>
                  <a:lnTo>
                    <a:pt x="1610291" y="112559"/>
                  </a:lnTo>
                  <a:lnTo>
                    <a:pt x="1604355" y="124630"/>
                  </a:lnTo>
                  <a:lnTo>
                    <a:pt x="1595263" y="136399"/>
                  </a:lnTo>
                  <a:lnTo>
                    <a:pt x="1585918" y="148168"/>
                  </a:lnTo>
                  <a:lnTo>
                    <a:pt x="1573795" y="154203"/>
                  </a:lnTo>
                  <a:lnTo>
                    <a:pt x="1561546" y="160239"/>
                  </a:lnTo>
                  <a:lnTo>
                    <a:pt x="1549422" y="163257"/>
                  </a:lnTo>
                  <a:lnTo>
                    <a:pt x="64076" y="163257"/>
                  </a:lnTo>
                  <a:lnTo>
                    <a:pt x="51573" y="160239"/>
                  </a:lnTo>
                  <a:lnTo>
                    <a:pt x="39383" y="154203"/>
                  </a:lnTo>
                  <a:lnTo>
                    <a:pt x="27193" y="148168"/>
                  </a:lnTo>
                  <a:lnTo>
                    <a:pt x="18129" y="136399"/>
                  </a:lnTo>
                  <a:lnTo>
                    <a:pt x="9065" y="124630"/>
                  </a:lnTo>
                  <a:lnTo>
                    <a:pt x="2814" y="112559"/>
                  </a:lnTo>
                  <a:lnTo>
                    <a:pt x="0" y="97773"/>
                  </a:lnTo>
                  <a:lnTo>
                    <a:pt x="0" y="65182"/>
                  </a:lnTo>
                  <a:lnTo>
                    <a:pt x="2814" y="47379"/>
                  </a:lnTo>
                  <a:lnTo>
                    <a:pt x="9065" y="35606"/>
                  </a:lnTo>
                  <a:lnTo>
                    <a:pt x="18129" y="23536"/>
                  </a:lnTo>
                  <a:lnTo>
                    <a:pt x="27193" y="11774"/>
                  </a:lnTo>
                  <a:lnTo>
                    <a:pt x="39383" y="5733"/>
                  </a:lnTo>
                  <a:lnTo>
                    <a:pt x="51573"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0889" name="Shape 70889"/>
            <p:cNvSpPr>
              <a:spLocks/>
            </p:cNvSpPr>
            <p:nvPr/>
          </p:nvSpPr>
          <p:spPr bwMode="auto">
            <a:xfrm>
              <a:off x="1580064" y="133478"/>
              <a:ext cx="60985" cy="55489"/>
            </a:xfrm>
            <a:custGeom>
              <a:avLst/>
              <a:gdLst>
                <a:gd name="T0" fmla="*/ 0 w 60985"/>
                <a:gd name="T1" fmla="*/ 55489 h 55489"/>
                <a:gd name="T2" fmla="*/ 11166 w 60985"/>
                <a:gd name="T3" fmla="*/ 52709 h 55489"/>
                <a:gd name="T4" fmla="*/ 23415 w 60985"/>
                <a:gd name="T5" fmla="*/ 46674 h 55489"/>
                <a:gd name="T6" fmla="*/ 35538 w 60985"/>
                <a:gd name="T7" fmla="*/ 40639 h 55489"/>
                <a:gd name="T8" fmla="*/ 45009 w 60985"/>
                <a:gd name="T9" fmla="*/ 28870 h 55489"/>
                <a:gd name="T10" fmla="*/ 53976 w 60985"/>
                <a:gd name="T11" fmla="*/ 17101 h 55489"/>
                <a:gd name="T12" fmla="*/ 59911 w 60985"/>
                <a:gd name="T13" fmla="*/ 5031 h 55489"/>
                <a:gd name="T14" fmla="*/ 60985 w 60985"/>
                <a:gd name="T15" fmla="*/ 0 h 55489"/>
                <a:gd name="T16" fmla="*/ 0 w 60985"/>
                <a:gd name="T17" fmla="*/ 0 h 55489"/>
                <a:gd name="T18" fmla="*/ 60985 w 60985"/>
                <a:gd name="T19" fmla="*/ 55489 h 55489"/>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60985" h="55489">
                  <a:moveTo>
                    <a:pt x="0" y="55489"/>
                  </a:moveTo>
                  <a:lnTo>
                    <a:pt x="11166" y="52709"/>
                  </a:lnTo>
                  <a:lnTo>
                    <a:pt x="23415" y="46674"/>
                  </a:lnTo>
                  <a:lnTo>
                    <a:pt x="35538" y="40639"/>
                  </a:lnTo>
                  <a:lnTo>
                    <a:pt x="45009" y="28870"/>
                  </a:lnTo>
                  <a:lnTo>
                    <a:pt x="53976" y="17101"/>
                  </a:lnTo>
                  <a:lnTo>
                    <a:pt x="59911" y="5031"/>
                  </a:lnTo>
                  <a:lnTo>
                    <a:pt x="60985" y="0"/>
                  </a:lnTo>
                </a:path>
              </a:pathLst>
            </a:custGeom>
            <a:noFill/>
            <a:ln w="305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890" name="Shape 70890"/>
            <p:cNvSpPr>
              <a:spLocks/>
            </p:cNvSpPr>
            <p:nvPr/>
          </p:nvSpPr>
          <p:spPr bwMode="auto">
            <a:xfrm>
              <a:off x="29694" y="25945"/>
              <a:ext cx="1611355" cy="163021"/>
            </a:xfrm>
            <a:custGeom>
              <a:avLst/>
              <a:gdLst>
                <a:gd name="T0" fmla="*/ 63087 w 1611355"/>
                <a:gd name="T1" fmla="*/ 163021 h 163021"/>
                <a:gd name="T2" fmla="*/ 51573 w 1611355"/>
                <a:gd name="T3" fmla="*/ 160242 h 163021"/>
                <a:gd name="T4" fmla="*/ 39383 w 1611355"/>
                <a:gd name="T5" fmla="*/ 154206 h 163021"/>
                <a:gd name="T6" fmla="*/ 27193 w 1611355"/>
                <a:gd name="T7" fmla="*/ 148172 h 163021"/>
                <a:gd name="T8" fmla="*/ 18128 w 1611355"/>
                <a:gd name="T9" fmla="*/ 136403 h 163021"/>
                <a:gd name="T10" fmla="*/ 9065 w 1611355"/>
                <a:gd name="T11" fmla="*/ 124634 h 163021"/>
                <a:gd name="T12" fmla="*/ 2812 w 1611355"/>
                <a:gd name="T13" fmla="*/ 112563 h 163021"/>
                <a:gd name="T14" fmla="*/ 0 w 1611355"/>
                <a:gd name="T15" fmla="*/ 97776 h 163021"/>
                <a:gd name="T16" fmla="*/ 0 w 1611355"/>
                <a:gd name="T17" fmla="*/ 65186 h 163021"/>
                <a:gd name="T18" fmla="*/ 2812 w 1611355"/>
                <a:gd name="T19" fmla="*/ 47381 h 163021"/>
                <a:gd name="T20" fmla="*/ 9065 w 1611355"/>
                <a:gd name="T21" fmla="*/ 35606 h 163021"/>
                <a:gd name="T22" fmla="*/ 18128 w 1611355"/>
                <a:gd name="T23" fmla="*/ 23536 h 163021"/>
                <a:gd name="T24" fmla="*/ 27193 w 1611355"/>
                <a:gd name="T25" fmla="*/ 11774 h 163021"/>
                <a:gd name="T26" fmla="*/ 39383 w 1611355"/>
                <a:gd name="T27" fmla="*/ 5733 h 163021"/>
                <a:gd name="T28" fmla="*/ 51573 w 1611355"/>
                <a:gd name="T29" fmla="*/ 0 h 163021"/>
                <a:gd name="T30" fmla="*/ 64075 w 1611355"/>
                <a:gd name="T31" fmla="*/ 0 h 163021"/>
                <a:gd name="T32" fmla="*/ 1561535 w 1611355"/>
                <a:gd name="T33" fmla="*/ 0 h 163021"/>
                <a:gd name="T34" fmla="*/ 1573785 w 1611355"/>
                <a:gd name="T35" fmla="*/ 5733 h 163021"/>
                <a:gd name="T36" fmla="*/ 1585908 w 1611355"/>
                <a:gd name="T37" fmla="*/ 11774 h 163021"/>
                <a:gd name="T38" fmla="*/ 1595379 w 1611355"/>
                <a:gd name="T39" fmla="*/ 23536 h 163021"/>
                <a:gd name="T40" fmla="*/ 1604345 w 1611355"/>
                <a:gd name="T41" fmla="*/ 35606 h 163021"/>
                <a:gd name="T42" fmla="*/ 1610281 w 1611355"/>
                <a:gd name="T43" fmla="*/ 47381 h 163021"/>
                <a:gd name="T44" fmla="*/ 1611355 w 1611355"/>
                <a:gd name="T45" fmla="*/ 53438 h 163021"/>
                <a:gd name="T46" fmla="*/ 0 w 1611355"/>
                <a:gd name="T47" fmla="*/ 0 h 163021"/>
                <a:gd name="T48" fmla="*/ 1611355 w 1611355"/>
                <a:gd name="T49" fmla="*/ 163021 h 16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1611355" h="163021">
                  <a:moveTo>
                    <a:pt x="63087" y="163021"/>
                  </a:moveTo>
                  <a:lnTo>
                    <a:pt x="51573" y="160242"/>
                  </a:lnTo>
                  <a:lnTo>
                    <a:pt x="39383" y="154206"/>
                  </a:lnTo>
                  <a:lnTo>
                    <a:pt x="27193" y="148172"/>
                  </a:lnTo>
                  <a:lnTo>
                    <a:pt x="18128" y="136403"/>
                  </a:lnTo>
                  <a:lnTo>
                    <a:pt x="9065" y="124634"/>
                  </a:lnTo>
                  <a:lnTo>
                    <a:pt x="2812" y="112563"/>
                  </a:lnTo>
                  <a:lnTo>
                    <a:pt x="0" y="97776"/>
                  </a:lnTo>
                  <a:lnTo>
                    <a:pt x="0" y="65186"/>
                  </a:lnTo>
                  <a:lnTo>
                    <a:pt x="2812" y="47381"/>
                  </a:lnTo>
                  <a:lnTo>
                    <a:pt x="9065" y="35606"/>
                  </a:lnTo>
                  <a:lnTo>
                    <a:pt x="18128" y="23536"/>
                  </a:lnTo>
                  <a:lnTo>
                    <a:pt x="27193" y="11774"/>
                  </a:lnTo>
                  <a:lnTo>
                    <a:pt x="39383" y="5733"/>
                  </a:lnTo>
                  <a:lnTo>
                    <a:pt x="51573" y="0"/>
                  </a:lnTo>
                  <a:lnTo>
                    <a:pt x="64075" y="0"/>
                  </a:lnTo>
                  <a:lnTo>
                    <a:pt x="1561535" y="0"/>
                  </a:lnTo>
                  <a:lnTo>
                    <a:pt x="1573785" y="5733"/>
                  </a:lnTo>
                  <a:lnTo>
                    <a:pt x="1585908" y="11774"/>
                  </a:lnTo>
                  <a:lnTo>
                    <a:pt x="1595379" y="23536"/>
                  </a:lnTo>
                  <a:lnTo>
                    <a:pt x="1604345" y="35606"/>
                  </a:lnTo>
                  <a:lnTo>
                    <a:pt x="1610281" y="47381"/>
                  </a:lnTo>
                  <a:lnTo>
                    <a:pt x="1611355" y="53438"/>
                  </a:lnTo>
                </a:path>
              </a:pathLst>
            </a:custGeom>
            <a:noFill/>
            <a:ln w="305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891" name="Shape 70891"/>
            <p:cNvSpPr>
              <a:spLocks/>
            </p:cNvSpPr>
            <p:nvPr/>
          </p:nvSpPr>
          <p:spPr bwMode="auto">
            <a:xfrm>
              <a:off x="0" y="0"/>
              <a:ext cx="1616612" cy="163252"/>
            </a:xfrm>
            <a:custGeom>
              <a:avLst/>
              <a:gdLst>
                <a:gd name="T0" fmla="*/ 66888 w 1616612"/>
                <a:gd name="T1" fmla="*/ 0 h 163252"/>
                <a:gd name="T2" fmla="*/ 1552461 w 1616612"/>
                <a:gd name="T3" fmla="*/ 0 h 163252"/>
                <a:gd name="T4" fmla="*/ 1564710 w 1616612"/>
                <a:gd name="T5" fmla="*/ 3015 h 163252"/>
                <a:gd name="T6" fmla="*/ 1576833 w 1616612"/>
                <a:gd name="T7" fmla="*/ 8747 h 163252"/>
                <a:gd name="T8" fmla="*/ 1589083 w 1616612"/>
                <a:gd name="T9" fmla="*/ 14789 h 163252"/>
                <a:gd name="T10" fmla="*/ 1598175 w 1616612"/>
                <a:gd name="T11" fmla="*/ 23536 h 163252"/>
                <a:gd name="T12" fmla="*/ 1604363 w 1616612"/>
                <a:gd name="T13" fmla="*/ 35606 h 163252"/>
                <a:gd name="T14" fmla="*/ 1610298 w 1616612"/>
                <a:gd name="T15" fmla="*/ 50395 h 163252"/>
                <a:gd name="T16" fmla="*/ 1616612 w 1616612"/>
                <a:gd name="T17" fmla="*/ 65183 h 163252"/>
                <a:gd name="T18" fmla="*/ 1616612 w 1616612"/>
                <a:gd name="T19" fmla="*/ 97769 h 163252"/>
                <a:gd name="T20" fmla="*/ 1610298 w 1616612"/>
                <a:gd name="T21" fmla="*/ 112857 h 163252"/>
                <a:gd name="T22" fmla="*/ 1604363 w 1616612"/>
                <a:gd name="T23" fmla="*/ 127643 h 163252"/>
                <a:gd name="T24" fmla="*/ 1598175 w 1616612"/>
                <a:gd name="T25" fmla="*/ 139412 h 163252"/>
                <a:gd name="T26" fmla="*/ 1589083 w 1616612"/>
                <a:gd name="T27" fmla="*/ 151181 h 163252"/>
                <a:gd name="T28" fmla="*/ 1576833 w 1616612"/>
                <a:gd name="T29" fmla="*/ 157217 h 163252"/>
                <a:gd name="T30" fmla="*/ 1564710 w 1616612"/>
                <a:gd name="T31" fmla="*/ 163252 h 163252"/>
                <a:gd name="T32" fmla="*/ 54699 w 1616612"/>
                <a:gd name="T33" fmla="*/ 163252 h 163252"/>
                <a:gd name="T34" fmla="*/ 39384 w 1616612"/>
                <a:gd name="T35" fmla="*/ 157217 h 163252"/>
                <a:gd name="T36" fmla="*/ 30319 w 1616612"/>
                <a:gd name="T37" fmla="*/ 151181 h 163252"/>
                <a:gd name="T38" fmla="*/ 21254 w 1616612"/>
                <a:gd name="T39" fmla="*/ 139412 h 163252"/>
                <a:gd name="T40" fmla="*/ 12190 w 1616612"/>
                <a:gd name="T41" fmla="*/ 127643 h 163252"/>
                <a:gd name="T42" fmla="*/ 5939 w 1616612"/>
                <a:gd name="T43" fmla="*/ 112857 h 163252"/>
                <a:gd name="T44" fmla="*/ 2813 w 1616612"/>
                <a:gd name="T45" fmla="*/ 97769 h 163252"/>
                <a:gd name="T46" fmla="*/ 0 w 1616612"/>
                <a:gd name="T47" fmla="*/ 82983 h 163252"/>
                <a:gd name="T48" fmla="*/ 2813 w 1616612"/>
                <a:gd name="T49" fmla="*/ 65183 h 163252"/>
                <a:gd name="T50" fmla="*/ 5939 w 1616612"/>
                <a:gd name="T51" fmla="*/ 50395 h 163252"/>
                <a:gd name="T52" fmla="*/ 12190 w 1616612"/>
                <a:gd name="T53" fmla="*/ 35606 h 163252"/>
                <a:gd name="T54" fmla="*/ 21254 w 1616612"/>
                <a:gd name="T55" fmla="*/ 23536 h 163252"/>
                <a:gd name="T56" fmla="*/ 30319 w 1616612"/>
                <a:gd name="T57" fmla="*/ 14789 h 163252"/>
                <a:gd name="T58" fmla="*/ 39384 w 1616612"/>
                <a:gd name="T59" fmla="*/ 8747 h 163252"/>
                <a:gd name="T60" fmla="*/ 54699 w 1616612"/>
                <a:gd name="T61" fmla="*/ 3015 h 163252"/>
                <a:gd name="T62" fmla="*/ 66888 w 1616612"/>
                <a:gd name="T63" fmla="*/ 0 h 163252"/>
                <a:gd name="T64" fmla="*/ 0 w 1616612"/>
                <a:gd name="T65" fmla="*/ 0 h 163252"/>
                <a:gd name="T66" fmla="*/ 1616612 w 1616612"/>
                <a:gd name="T67" fmla="*/ 163252 h 163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616612" h="163252">
                  <a:moveTo>
                    <a:pt x="66888" y="0"/>
                  </a:moveTo>
                  <a:lnTo>
                    <a:pt x="1552461" y="0"/>
                  </a:lnTo>
                  <a:lnTo>
                    <a:pt x="1564710" y="3015"/>
                  </a:lnTo>
                  <a:lnTo>
                    <a:pt x="1576833" y="8747"/>
                  </a:lnTo>
                  <a:lnTo>
                    <a:pt x="1589083" y="14789"/>
                  </a:lnTo>
                  <a:lnTo>
                    <a:pt x="1598175" y="23536"/>
                  </a:lnTo>
                  <a:lnTo>
                    <a:pt x="1604363" y="35606"/>
                  </a:lnTo>
                  <a:lnTo>
                    <a:pt x="1610298" y="50395"/>
                  </a:lnTo>
                  <a:lnTo>
                    <a:pt x="1616612" y="65183"/>
                  </a:lnTo>
                  <a:lnTo>
                    <a:pt x="1616612" y="97769"/>
                  </a:lnTo>
                  <a:lnTo>
                    <a:pt x="1610298" y="112857"/>
                  </a:lnTo>
                  <a:lnTo>
                    <a:pt x="1604363" y="127643"/>
                  </a:lnTo>
                  <a:lnTo>
                    <a:pt x="1598175" y="139412"/>
                  </a:lnTo>
                  <a:lnTo>
                    <a:pt x="1589083" y="151181"/>
                  </a:lnTo>
                  <a:lnTo>
                    <a:pt x="1576833" y="157217"/>
                  </a:lnTo>
                  <a:lnTo>
                    <a:pt x="1564710" y="163252"/>
                  </a:lnTo>
                  <a:lnTo>
                    <a:pt x="54699" y="163252"/>
                  </a:lnTo>
                  <a:lnTo>
                    <a:pt x="39384" y="157217"/>
                  </a:lnTo>
                  <a:lnTo>
                    <a:pt x="30319" y="151181"/>
                  </a:lnTo>
                  <a:lnTo>
                    <a:pt x="21254" y="139412"/>
                  </a:lnTo>
                  <a:lnTo>
                    <a:pt x="12190" y="127643"/>
                  </a:lnTo>
                  <a:lnTo>
                    <a:pt x="5939" y="112857"/>
                  </a:lnTo>
                  <a:lnTo>
                    <a:pt x="2813" y="97769"/>
                  </a:lnTo>
                  <a:lnTo>
                    <a:pt x="0" y="82983"/>
                  </a:lnTo>
                  <a:lnTo>
                    <a:pt x="2813" y="65183"/>
                  </a:lnTo>
                  <a:lnTo>
                    <a:pt x="5939" y="50395"/>
                  </a:lnTo>
                  <a:lnTo>
                    <a:pt x="12190" y="35606"/>
                  </a:lnTo>
                  <a:lnTo>
                    <a:pt x="21254" y="23536"/>
                  </a:lnTo>
                  <a:lnTo>
                    <a:pt x="30319" y="14789"/>
                  </a:lnTo>
                  <a:lnTo>
                    <a:pt x="39384" y="8747"/>
                  </a:lnTo>
                  <a:lnTo>
                    <a:pt x="54699" y="3015"/>
                  </a:lnTo>
                  <a:lnTo>
                    <a:pt x="66888"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892" name="Shape 70892"/>
            <p:cNvSpPr>
              <a:spLocks/>
            </p:cNvSpPr>
            <p:nvPr/>
          </p:nvSpPr>
          <p:spPr bwMode="auto">
            <a:xfrm>
              <a:off x="5314" y="5127"/>
              <a:ext cx="1616602" cy="163256"/>
            </a:xfrm>
            <a:custGeom>
              <a:avLst/>
              <a:gdLst>
                <a:gd name="T0" fmla="*/ 66888 w 1616602"/>
                <a:gd name="T1" fmla="*/ 0 h 163256"/>
                <a:gd name="T2" fmla="*/ 1552451 w 1616602"/>
                <a:gd name="T3" fmla="*/ 0 h 163256"/>
                <a:gd name="T4" fmla="*/ 1564700 w 1616602"/>
                <a:gd name="T5" fmla="*/ 3015 h 163256"/>
                <a:gd name="T6" fmla="*/ 1576823 w 1616602"/>
                <a:gd name="T7" fmla="*/ 8747 h 163256"/>
                <a:gd name="T8" fmla="*/ 1589073 w 1616602"/>
                <a:gd name="T9" fmla="*/ 14789 h 163256"/>
                <a:gd name="T10" fmla="*/ 1598165 w 1616602"/>
                <a:gd name="T11" fmla="*/ 23536 h 163256"/>
                <a:gd name="T12" fmla="*/ 1604353 w 1616602"/>
                <a:gd name="T13" fmla="*/ 35606 h 163256"/>
                <a:gd name="T14" fmla="*/ 1610288 w 1616602"/>
                <a:gd name="T15" fmla="*/ 50395 h 163256"/>
                <a:gd name="T16" fmla="*/ 1616602 w 1616602"/>
                <a:gd name="T17" fmla="*/ 65181 h 163256"/>
                <a:gd name="T18" fmla="*/ 1616602 w 1616602"/>
                <a:gd name="T19" fmla="*/ 97772 h 163256"/>
                <a:gd name="T20" fmla="*/ 1610288 w 1616602"/>
                <a:gd name="T21" fmla="*/ 112860 h 163256"/>
                <a:gd name="T22" fmla="*/ 1604353 w 1616602"/>
                <a:gd name="T23" fmla="*/ 127647 h 163256"/>
                <a:gd name="T24" fmla="*/ 1598165 w 1616602"/>
                <a:gd name="T25" fmla="*/ 139416 h 163256"/>
                <a:gd name="T26" fmla="*/ 1589073 w 1616602"/>
                <a:gd name="T27" fmla="*/ 151185 h 163256"/>
                <a:gd name="T28" fmla="*/ 1576823 w 1616602"/>
                <a:gd name="T29" fmla="*/ 157221 h 163256"/>
                <a:gd name="T30" fmla="*/ 1564700 w 1616602"/>
                <a:gd name="T31" fmla="*/ 163256 h 163256"/>
                <a:gd name="T32" fmla="*/ 54698 w 1616602"/>
                <a:gd name="T33" fmla="*/ 163256 h 163256"/>
                <a:gd name="T34" fmla="*/ 39383 w 1616602"/>
                <a:gd name="T35" fmla="*/ 157221 h 163256"/>
                <a:gd name="T36" fmla="*/ 30318 w 1616602"/>
                <a:gd name="T37" fmla="*/ 151185 h 163256"/>
                <a:gd name="T38" fmla="*/ 21255 w 1616602"/>
                <a:gd name="T39" fmla="*/ 139416 h 163256"/>
                <a:gd name="T40" fmla="*/ 12190 w 1616602"/>
                <a:gd name="T41" fmla="*/ 127647 h 163256"/>
                <a:gd name="T42" fmla="*/ 5939 w 1616602"/>
                <a:gd name="T43" fmla="*/ 112860 h 163256"/>
                <a:gd name="T44" fmla="*/ 2812 w 1616602"/>
                <a:gd name="T45" fmla="*/ 97772 h 163256"/>
                <a:gd name="T46" fmla="*/ 0 w 1616602"/>
                <a:gd name="T47" fmla="*/ 82985 h 163256"/>
                <a:gd name="T48" fmla="*/ 2812 w 1616602"/>
                <a:gd name="T49" fmla="*/ 65181 h 163256"/>
                <a:gd name="T50" fmla="*/ 5939 w 1616602"/>
                <a:gd name="T51" fmla="*/ 50395 h 163256"/>
                <a:gd name="T52" fmla="*/ 12190 w 1616602"/>
                <a:gd name="T53" fmla="*/ 35606 h 163256"/>
                <a:gd name="T54" fmla="*/ 21255 w 1616602"/>
                <a:gd name="T55" fmla="*/ 23536 h 163256"/>
                <a:gd name="T56" fmla="*/ 30318 w 1616602"/>
                <a:gd name="T57" fmla="*/ 14789 h 163256"/>
                <a:gd name="T58" fmla="*/ 39383 w 1616602"/>
                <a:gd name="T59" fmla="*/ 8747 h 163256"/>
                <a:gd name="T60" fmla="*/ 54698 w 1616602"/>
                <a:gd name="T61" fmla="*/ 3015 h 163256"/>
                <a:gd name="T62" fmla="*/ 66888 w 1616602"/>
                <a:gd name="T63" fmla="*/ 0 h 163256"/>
                <a:gd name="T64" fmla="*/ 0 w 1616602"/>
                <a:gd name="T65" fmla="*/ 0 h 163256"/>
                <a:gd name="T66" fmla="*/ 1616602 w 1616602"/>
                <a:gd name="T67" fmla="*/ 163256 h 163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616602" h="163256">
                  <a:moveTo>
                    <a:pt x="66888" y="0"/>
                  </a:moveTo>
                  <a:lnTo>
                    <a:pt x="1552451" y="0"/>
                  </a:lnTo>
                  <a:lnTo>
                    <a:pt x="1564700" y="3015"/>
                  </a:lnTo>
                  <a:lnTo>
                    <a:pt x="1576823" y="8747"/>
                  </a:lnTo>
                  <a:lnTo>
                    <a:pt x="1589073" y="14789"/>
                  </a:lnTo>
                  <a:lnTo>
                    <a:pt x="1598165" y="23536"/>
                  </a:lnTo>
                  <a:lnTo>
                    <a:pt x="1604353" y="35606"/>
                  </a:lnTo>
                  <a:lnTo>
                    <a:pt x="1610288" y="50395"/>
                  </a:lnTo>
                  <a:lnTo>
                    <a:pt x="1616602" y="65181"/>
                  </a:lnTo>
                  <a:lnTo>
                    <a:pt x="1616602" y="97772"/>
                  </a:lnTo>
                  <a:lnTo>
                    <a:pt x="1610288" y="112860"/>
                  </a:lnTo>
                  <a:lnTo>
                    <a:pt x="1604353" y="127647"/>
                  </a:lnTo>
                  <a:lnTo>
                    <a:pt x="1598165" y="139416"/>
                  </a:lnTo>
                  <a:lnTo>
                    <a:pt x="1589073" y="151185"/>
                  </a:lnTo>
                  <a:lnTo>
                    <a:pt x="1576823" y="157221"/>
                  </a:lnTo>
                  <a:lnTo>
                    <a:pt x="1564700" y="163256"/>
                  </a:lnTo>
                  <a:lnTo>
                    <a:pt x="54698" y="163256"/>
                  </a:lnTo>
                  <a:lnTo>
                    <a:pt x="39383" y="157221"/>
                  </a:lnTo>
                  <a:lnTo>
                    <a:pt x="30318" y="151185"/>
                  </a:lnTo>
                  <a:lnTo>
                    <a:pt x="21255" y="139416"/>
                  </a:lnTo>
                  <a:lnTo>
                    <a:pt x="12190" y="127647"/>
                  </a:lnTo>
                  <a:lnTo>
                    <a:pt x="5939" y="112860"/>
                  </a:lnTo>
                  <a:lnTo>
                    <a:pt x="2812" y="97772"/>
                  </a:lnTo>
                  <a:lnTo>
                    <a:pt x="0" y="82985"/>
                  </a:lnTo>
                  <a:lnTo>
                    <a:pt x="2812" y="65181"/>
                  </a:lnTo>
                  <a:lnTo>
                    <a:pt x="5939" y="50395"/>
                  </a:lnTo>
                  <a:lnTo>
                    <a:pt x="12190" y="35606"/>
                  </a:lnTo>
                  <a:lnTo>
                    <a:pt x="21255" y="23536"/>
                  </a:lnTo>
                  <a:lnTo>
                    <a:pt x="30318" y="14789"/>
                  </a:lnTo>
                  <a:lnTo>
                    <a:pt x="39383" y="8747"/>
                  </a:lnTo>
                  <a:lnTo>
                    <a:pt x="54698" y="3015"/>
                  </a:lnTo>
                  <a:lnTo>
                    <a:pt x="66888" y="0"/>
                  </a:lnTo>
                </a:path>
              </a:pathLst>
            </a:custGeom>
            <a:noFill/>
            <a:ln w="305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893" name="Shape 70893"/>
            <p:cNvSpPr>
              <a:spLocks/>
            </p:cNvSpPr>
            <p:nvPr/>
          </p:nvSpPr>
          <p:spPr bwMode="auto">
            <a:xfrm>
              <a:off x="371954" y="32592"/>
              <a:ext cx="82513" cy="95052"/>
            </a:xfrm>
            <a:custGeom>
              <a:avLst/>
              <a:gdLst>
                <a:gd name="T0" fmla="*/ 0 w 82513"/>
                <a:gd name="T1" fmla="*/ 0 h 95052"/>
                <a:gd name="T2" fmla="*/ 82513 w 82513"/>
                <a:gd name="T3" fmla="*/ 0 h 95052"/>
                <a:gd name="T4" fmla="*/ 82513 w 82513"/>
                <a:gd name="T5" fmla="*/ 95052 h 95052"/>
                <a:gd name="T6" fmla="*/ 58128 w 82513"/>
                <a:gd name="T7" fmla="*/ 95052 h 95052"/>
                <a:gd name="T8" fmla="*/ 58128 w 82513"/>
                <a:gd name="T9" fmla="*/ 17803 h 95052"/>
                <a:gd name="T10" fmla="*/ 24373 w 82513"/>
                <a:gd name="T11" fmla="*/ 17803 h 95052"/>
                <a:gd name="T12" fmla="*/ 24373 w 82513"/>
                <a:gd name="T13" fmla="*/ 95052 h 95052"/>
                <a:gd name="T14" fmla="*/ 0 w 82513"/>
                <a:gd name="T15" fmla="*/ 95052 h 95052"/>
                <a:gd name="T16" fmla="*/ 0 w 82513"/>
                <a:gd name="T17" fmla="*/ 0 h 95052"/>
                <a:gd name="T18" fmla="*/ 0 w 82513"/>
                <a:gd name="T19" fmla="*/ 0 h 95052"/>
                <a:gd name="T20" fmla="*/ 82513 w 82513"/>
                <a:gd name="T21" fmla="*/ 95052 h 9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2513" h="95052">
                  <a:moveTo>
                    <a:pt x="0" y="0"/>
                  </a:moveTo>
                  <a:lnTo>
                    <a:pt x="82513" y="0"/>
                  </a:lnTo>
                  <a:lnTo>
                    <a:pt x="82513" y="95052"/>
                  </a:lnTo>
                  <a:lnTo>
                    <a:pt x="58128" y="95052"/>
                  </a:lnTo>
                  <a:lnTo>
                    <a:pt x="58128" y="17803"/>
                  </a:lnTo>
                  <a:lnTo>
                    <a:pt x="24373" y="17803"/>
                  </a:lnTo>
                  <a:lnTo>
                    <a:pt x="24373" y="95052"/>
                  </a:lnTo>
                  <a:lnTo>
                    <a:pt x="0" y="9505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894" name="Shape 70894"/>
            <p:cNvSpPr>
              <a:spLocks/>
            </p:cNvSpPr>
            <p:nvPr/>
          </p:nvSpPr>
          <p:spPr bwMode="auto">
            <a:xfrm>
              <a:off x="472601" y="56424"/>
              <a:ext cx="36565" cy="94758"/>
            </a:xfrm>
            <a:custGeom>
              <a:avLst/>
              <a:gdLst>
                <a:gd name="T0" fmla="*/ 36559 w 36565"/>
                <a:gd name="T1" fmla="*/ 0 h 94758"/>
                <a:gd name="T2" fmla="*/ 36565 w 36565"/>
                <a:gd name="T3" fmla="*/ 0 h 94758"/>
                <a:gd name="T4" fmla="*/ 36565 w 36565"/>
                <a:gd name="T5" fmla="*/ 14790 h 94758"/>
                <a:gd name="T6" fmla="*/ 36559 w 36565"/>
                <a:gd name="T7" fmla="*/ 14790 h 94758"/>
                <a:gd name="T8" fmla="*/ 30624 w 36565"/>
                <a:gd name="T9" fmla="*/ 14790 h 94758"/>
                <a:gd name="T10" fmla="*/ 30624 w 36565"/>
                <a:gd name="T11" fmla="*/ 17808 h 94758"/>
                <a:gd name="T12" fmla="*/ 27504 w 36565"/>
                <a:gd name="T13" fmla="*/ 17808 h 94758"/>
                <a:gd name="T14" fmla="*/ 24373 w 36565"/>
                <a:gd name="T15" fmla="*/ 20524 h 94758"/>
                <a:gd name="T16" fmla="*/ 24373 w 36565"/>
                <a:gd name="T17" fmla="*/ 23541 h 94758"/>
                <a:gd name="T18" fmla="*/ 21253 w 36565"/>
                <a:gd name="T19" fmla="*/ 26559 h 94758"/>
                <a:gd name="T20" fmla="*/ 21253 w 36565"/>
                <a:gd name="T21" fmla="*/ 32594 h 94758"/>
                <a:gd name="T22" fmla="*/ 21253 w 36565"/>
                <a:gd name="T23" fmla="*/ 35613 h 94758"/>
                <a:gd name="T24" fmla="*/ 21253 w 36565"/>
                <a:gd name="T25" fmla="*/ 44363 h 94758"/>
                <a:gd name="T26" fmla="*/ 21253 w 36565"/>
                <a:gd name="T27" fmla="*/ 47380 h 94758"/>
                <a:gd name="T28" fmla="*/ 24373 w 36565"/>
                <a:gd name="T29" fmla="*/ 47380 h 94758"/>
                <a:gd name="T30" fmla="*/ 24373 w 36565"/>
                <a:gd name="T31" fmla="*/ 50398 h 94758"/>
                <a:gd name="T32" fmla="*/ 24373 w 36565"/>
                <a:gd name="T33" fmla="*/ 53417 h 94758"/>
                <a:gd name="T34" fmla="*/ 27504 w 36565"/>
                <a:gd name="T35" fmla="*/ 53417 h 94758"/>
                <a:gd name="T36" fmla="*/ 27504 w 36565"/>
                <a:gd name="T37" fmla="*/ 56434 h 94758"/>
                <a:gd name="T38" fmla="*/ 30624 w 36565"/>
                <a:gd name="T39" fmla="*/ 56434 h 94758"/>
                <a:gd name="T40" fmla="*/ 33755 w 36565"/>
                <a:gd name="T41" fmla="*/ 56434 h 94758"/>
                <a:gd name="T42" fmla="*/ 33755 w 36565"/>
                <a:gd name="T43" fmla="*/ 59149 h 94758"/>
                <a:gd name="T44" fmla="*/ 36565 w 36565"/>
                <a:gd name="T45" fmla="*/ 59149 h 94758"/>
                <a:gd name="T46" fmla="*/ 36565 w 36565"/>
                <a:gd name="T47" fmla="*/ 71220 h 94758"/>
                <a:gd name="T48" fmla="*/ 36559 w 36565"/>
                <a:gd name="T49" fmla="*/ 71220 h 94758"/>
                <a:gd name="T50" fmla="*/ 33755 w 36565"/>
                <a:gd name="T51" fmla="*/ 71220 h 94758"/>
                <a:gd name="T52" fmla="*/ 30624 w 36565"/>
                <a:gd name="T53" fmla="*/ 71220 h 94758"/>
                <a:gd name="T54" fmla="*/ 27504 w 36565"/>
                <a:gd name="T55" fmla="*/ 68203 h 94758"/>
                <a:gd name="T56" fmla="*/ 24373 w 36565"/>
                <a:gd name="T57" fmla="*/ 68203 h 94758"/>
                <a:gd name="T58" fmla="*/ 24373 w 36565"/>
                <a:gd name="T59" fmla="*/ 65184 h 94758"/>
                <a:gd name="T60" fmla="*/ 21253 w 36565"/>
                <a:gd name="T61" fmla="*/ 65184 h 94758"/>
                <a:gd name="T62" fmla="*/ 21253 w 36565"/>
                <a:gd name="T63" fmla="*/ 94758 h 94758"/>
                <a:gd name="T64" fmla="*/ 0 w 36565"/>
                <a:gd name="T65" fmla="*/ 94758 h 94758"/>
                <a:gd name="T66" fmla="*/ 0 w 36565"/>
                <a:gd name="T67" fmla="*/ 2718 h 94758"/>
                <a:gd name="T68" fmla="*/ 21253 w 36565"/>
                <a:gd name="T69" fmla="*/ 2718 h 94758"/>
                <a:gd name="T70" fmla="*/ 21253 w 36565"/>
                <a:gd name="T71" fmla="*/ 8760 h 94758"/>
                <a:gd name="T72" fmla="*/ 24373 w 36565"/>
                <a:gd name="T73" fmla="*/ 8760 h 94758"/>
                <a:gd name="T74" fmla="*/ 24373 w 36565"/>
                <a:gd name="T75" fmla="*/ 5733 h 94758"/>
                <a:gd name="T76" fmla="*/ 27504 w 36565"/>
                <a:gd name="T77" fmla="*/ 5733 h 94758"/>
                <a:gd name="T78" fmla="*/ 27504 w 36565"/>
                <a:gd name="T79" fmla="*/ 2718 h 94758"/>
                <a:gd name="T80" fmla="*/ 30624 w 36565"/>
                <a:gd name="T81" fmla="*/ 2718 h 94758"/>
                <a:gd name="T82" fmla="*/ 33755 w 36565"/>
                <a:gd name="T83" fmla="*/ 2718 h 94758"/>
                <a:gd name="T84" fmla="*/ 36559 w 36565"/>
                <a:gd name="T85" fmla="*/ 0 h 94758"/>
                <a:gd name="T86" fmla="*/ 0 w 36565"/>
                <a:gd name="T87" fmla="*/ 0 h 94758"/>
                <a:gd name="T88" fmla="*/ 36565 w 36565"/>
                <a:gd name="T89" fmla="*/ 94758 h 94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36565" h="94758">
                  <a:moveTo>
                    <a:pt x="36559" y="0"/>
                  </a:moveTo>
                  <a:lnTo>
                    <a:pt x="36565" y="0"/>
                  </a:lnTo>
                  <a:lnTo>
                    <a:pt x="36565" y="14790"/>
                  </a:lnTo>
                  <a:lnTo>
                    <a:pt x="36559" y="14790"/>
                  </a:lnTo>
                  <a:lnTo>
                    <a:pt x="30624" y="14790"/>
                  </a:lnTo>
                  <a:lnTo>
                    <a:pt x="30624" y="17808"/>
                  </a:lnTo>
                  <a:lnTo>
                    <a:pt x="27504" y="17808"/>
                  </a:lnTo>
                  <a:lnTo>
                    <a:pt x="24373" y="20524"/>
                  </a:lnTo>
                  <a:lnTo>
                    <a:pt x="24373" y="23541"/>
                  </a:lnTo>
                  <a:lnTo>
                    <a:pt x="21253" y="26559"/>
                  </a:lnTo>
                  <a:lnTo>
                    <a:pt x="21253" y="32594"/>
                  </a:lnTo>
                  <a:lnTo>
                    <a:pt x="21253" y="35613"/>
                  </a:lnTo>
                  <a:lnTo>
                    <a:pt x="21253" y="44363"/>
                  </a:lnTo>
                  <a:lnTo>
                    <a:pt x="21253" y="47380"/>
                  </a:lnTo>
                  <a:lnTo>
                    <a:pt x="24373" y="47380"/>
                  </a:lnTo>
                  <a:lnTo>
                    <a:pt x="24373" y="50398"/>
                  </a:lnTo>
                  <a:lnTo>
                    <a:pt x="24373" y="53417"/>
                  </a:lnTo>
                  <a:lnTo>
                    <a:pt x="27504" y="53417"/>
                  </a:lnTo>
                  <a:lnTo>
                    <a:pt x="27504" y="56434"/>
                  </a:lnTo>
                  <a:lnTo>
                    <a:pt x="30624" y="56434"/>
                  </a:lnTo>
                  <a:lnTo>
                    <a:pt x="33755" y="56434"/>
                  </a:lnTo>
                  <a:lnTo>
                    <a:pt x="33755" y="59149"/>
                  </a:lnTo>
                  <a:lnTo>
                    <a:pt x="36565" y="59149"/>
                  </a:lnTo>
                  <a:lnTo>
                    <a:pt x="36565" y="71220"/>
                  </a:lnTo>
                  <a:lnTo>
                    <a:pt x="36559" y="71220"/>
                  </a:lnTo>
                  <a:lnTo>
                    <a:pt x="33755" y="71220"/>
                  </a:lnTo>
                  <a:lnTo>
                    <a:pt x="30624" y="71220"/>
                  </a:lnTo>
                  <a:lnTo>
                    <a:pt x="27504" y="68203"/>
                  </a:lnTo>
                  <a:lnTo>
                    <a:pt x="24373" y="68203"/>
                  </a:lnTo>
                  <a:lnTo>
                    <a:pt x="24373" y="65184"/>
                  </a:lnTo>
                  <a:lnTo>
                    <a:pt x="21253" y="65184"/>
                  </a:lnTo>
                  <a:lnTo>
                    <a:pt x="21253" y="94758"/>
                  </a:lnTo>
                  <a:lnTo>
                    <a:pt x="0" y="94758"/>
                  </a:lnTo>
                  <a:lnTo>
                    <a:pt x="0" y="2718"/>
                  </a:lnTo>
                  <a:lnTo>
                    <a:pt x="21253" y="2718"/>
                  </a:lnTo>
                  <a:lnTo>
                    <a:pt x="21253" y="8760"/>
                  </a:lnTo>
                  <a:lnTo>
                    <a:pt x="24373" y="8760"/>
                  </a:lnTo>
                  <a:lnTo>
                    <a:pt x="24373" y="5733"/>
                  </a:lnTo>
                  <a:lnTo>
                    <a:pt x="27504" y="5733"/>
                  </a:lnTo>
                  <a:lnTo>
                    <a:pt x="27504" y="2718"/>
                  </a:lnTo>
                  <a:lnTo>
                    <a:pt x="30624" y="2718"/>
                  </a:lnTo>
                  <a:lnTo>
                    <a:pt x="33755" y="2718"/>
                  </a:lnTo>
                  <a:lnTo>
                    <a:pt x="3655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895" name="Shape 70895"/>
            <p:cNvSpPr>
              <a:spLocks/>
            </p:cNvSpPr>
            <p:nvPr/>
          </p:nvSpPr>
          <p:spPr bwMode="auto">
            <a:xfrm>
              <a:off x="509167" y="56424"/>
              <a:ext cx="39697" cy="71220"/>
            </a:xfrm>
            <a:custGeom>
              <a:avLst/>
              <a:gdLst>
                <a:gd name="T0" fmla="*/ 0 w 39697"/>
                <a:gd name="T1" fmla="*/ 0 h 71220"/>
                <a:gd name="T2" fmla="*/ 3125 w 39697"/>
                <a:gd name="T3" fmla="*/ 0 h 71220"/>
                <a:gd name="T4" fmla="*/ 6245 w 39697"/>
                <a:gd name="T5" fmla="*/ 0 h 71220"/>
                <a:gd name="T6" fmla="*/ 15312 w 39697"/>
                <a:gd name="T7" fmla="*/ 0 h 71220"/>
                <a:gd name="T8" fmla="*/ 18444 w 39697"/>
                <a:gd name="T9" fmla="*/ 2718 h 71220"/>
                <a:gd name="T10" fmla="*/ 21563 w 39697"/>
                <a:gd name="T11" fmla="*/ 2718 h 71220"/>
                <a:gd name="T12" fmla="*/ 24379 w 39697"/>
                <a:gd name="T13" fmla="*/ 5733 h 71220"/>
                <a:gd name="T14" fmla="*/ 27511 w 39697"/>
                <a:gd name="T15" fmla="*/ 5733 h 71220"/>
                <a:gd name="T16" fmla="*/ 27511 w 39697"/>
                <a:gd name="T17" fmla="*/ 8760 h 71220"/>
                <a:gd name="T18" fmla="*/ 30630 w 39697"/>
                <a:gd name="T19" fmla="*/ 11773 h 71220"/>
                <a:gd name="T20" fmla="*/ 33762 w 39697"/>
                <a:gd name="T21" fmla="*/ 14790 h 71220"/>
                <a:gd name="T22" fmla="*/ 33762 w 39697"/>
                <a:gd name="T23" fmla="*/ 17808 h 71220"/>
                <a:gd name="T24" fmla="*/ 36565 w 39697"/>
                <a:gd name="T25" fmla="*/ 20524 h 71220"/>
                <a:gd name="T26" fmla="*/ 36565 w 39697"/>
                <a:gd name="T27" fmla="*/ 26559 h 71220"/>
                <a:gd name="T28" fmla="*/ 39697 w 39697"/>
                <a:gd name="T29" fmla="*/ 29576 h 71220"/>
                <a:gd name="T30" fmla="*/ 39697 w 39697"/>
                <a:gd name="T31" fmla="*/ 44363 h 71220"/>
                <a:gd name="T32" fmla="*/ 36565 w 39697"/>
                <a:gd name="T33" fmla="*/ 47380 h 71220"/>
                <a:gd name="T34" fmla="*/ 36565 w 39697"/>
                <a:gd name="T35" fmla="*/ 53417 h 71220"/>
                <a:gd name="T36" fmla="*/ 33762 w 39697"/>
                <a:gd name="T37" fmla="*/ 56434 h 71220"/>
                <a:gd name="T38" fmla="*/ 33762 w 39697"/>
                <a:gd name="T39" fmla="*/ 59149 h 71220"/>
                <a:gd name="T40" fmla="*/ 30630 w 39697"/>
                <a:gd name="T41" fmla="*/ 62168 h 71220"/>
                <a:gd name="T42" fmla="*/ 27511 w 39697"/>
                <a:gd name="T43" fmla="*/ 65184 h 71220"/>
                <a:gd name="T44" fmla="*/ 24379 w 39697"/>
                <a:gd name="T45" fmla="*/ 68203 h 71220"/>
                <a:gd name="T46" fmla="*/ 21563 w 39697"/>
                <a:gd name="T47" fmla="*/ 71220 h 71220"/>
                <a:gd name="T48" fmla="*/ 6245 w 39697"/>
                <a:gd name="T49" fmla="*/ 71220 h 71220"/>
                <a:gd name="T50" fmla="*/ 3125 w 39697"/>
                <a:gd name="T51" fmla="*/ 71220 h 71220"/>
                <a:gd name="T52" fmla="*/ 0 w 39697"/>
                <a:gd name="T53" fmla="*/ 71220 h 71220"/>
                <a:gd name="T54" fmla="*/ 0 w 39697"/>
                <a:gd name="T55" fmla="*/ 59149 h 71220"/>
                <a:gd name="T56" fmla="*/ 3125 w 39697"/>
                <a:gd name="T57" fmla="*/ 59149 h 71220"/>
                <a:gd name="T58" fmla="*/ 3125 w 39697"/>
                <a:gd name="T59" fmla="*/ 56434 h 71220"/>
                <a:gd name="T60" fmla="*/ 6245 w 39697"/>
                <a:gd name="T61" fmla="*/ 56434 h 71220"/>
                <a:gd name="T62" fmla="*/ 9377 w 39697"/>
                <a:gd name="T63" fmla="*/ 56434 h 71220"/>
                <a:gd name="T64" fmla="*/ 9377 w 39697"/>
                <a:gd name="T65" fmla="*/ 53417 h 71220"/>
                <a:gd name="T66" fmla="*/ 12193 w 39697"/>
                <a:gd name="T67" fmla="*/ 53417 h 71220"/>
                <a:gd name="T68" fmla="*/ 12193 w 39697"/>
                <a:gd name="T69" fmla="*/ 50398 h 71220"/>
                <a:gd name="T70" fmla="*/ 12193 w 39697"/>
                <a:gd name="T71" fmla="*/ 47380 h 71220"/>
                <a:gd name="T72" fmla="*/ 15312 w 39697"/>
                <a:gd name="T73" fmla="*/ 47380 h 71220"/>
                <a:gd name="T74" fmla="*/ 15312 w 39697"/>
                <a:gd name="T75" fmla="*/ 44363 h 71220"/>
                <a:gd name="T76" fmla="*/ 15312 w 39697"/>
                <a:gd name="T77" fmla="*/ 32594 h 71220"/>
                <a:gd name="T78" fmla="*/ 15312 w 39697"/>
                <a:gd name="T79" fmla="*/ 26559 h 71220"/>
                <a:gd name="T80" fmla="*/ 12193 w 39697"/>
                <a:gd name="T81" fmla="*/ 23541 h 71220"/>
                <a:gd name="T82" fmla="*/ 12193 w 39697"/>
                <a:gd name="T83" fmla="*/ 20524 h 71220"/>
                <a:gd name="T84" fmla="*/ 9377 w 39697"/>
                <a:gd name="T85" fmla="*/ 17808 h 71220"/>
                <a:gd name="T86" fmla="*/ 6245 w 39697"/>
                <a:gd name="T87" fmla="*/ 17808 h 71220"/>
                <a:gd name="T88" fmla="*/ 6245 w 39697"/>
                <a:gd name="T89" fmla="*/ 14790 h 71220"/>
                <a:gd name="T90" fmla="*/ 3125 w 39697"/>
                <a:gd name="T91" fmla="*/ 14790 h 71220"/>
                <a:gd name="T92" fmla="*/ 0 w 39697"/>
                <a:gd name="T93" fmla="*/ 14790 h 71220"/>
                <a:gd name="T94" fmla="*/ 0 w 39697"/>
                <a:gd name="T95" fmla="*/ 0 h 71220"/>
                <a:gd name="T96" fmla="*/ 0 w 39697"/>
                <a:gd name="T97" fmla="*/ 0 h 71220"/>
                <a:gd name="T98" fmla="*/ 39697 w 39697"/>
                <a:gd name="T99" fmla="*/ 71220 h 7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T96" t="T97" r="T98" b="T99"/>
              <a:pathLst>
                <a:path w="39697" h="71220">
                  <a:moveTo>
                    <a:pt x="0" y="0"/>
                  </a:moveTo>
                  <a:lnTo>
                    <a:pt x="3125" y="0"/>
                  </a:lnTo>
                  <a:lnTo>
                    <a:pt x="6245" y="0"/>
                  </a:lnTo>
                  <a:lnTo>
                    <a:pt x="15312" y="0"/>
                  </a:lnTo>
                  <a:lnTo>
                    <a:pt x="18444" y="2718"/>
                  </a:lnTo>
                  <a:lnTo>
                    <a:pt x="21563" y="2718"/>
                  </a:lnTo>
                  <a:lnTo>
                    <a:pt x="24379" y="5733"/>
                  </a:lnTo>
                  <a:lnTo>
                    <a:pt x="27511" y="5733"/>
                  </a:lnTo>
                  <a:lnTo>
                    <a:pt x="27511" y="8760"/>
                  </a:lnTo>
                  <a:lnTo>
                    <a:pt x="30630" y="11773"/>
                  </a:lnTo>
                  <a:lnTo>
                    <a:pt x="33762" y="14790"/>
                  </a:lnTo>
                  <a:lnTo>
                    <a:pt x="33762" y="17808"/>
                  </a:lnTo>
                  <a:lnTo>
                    <a:pt x="36565" y="20524"/>
                  </a:lnTo>
                  <a:lnTo>
                    <a:pt x="36565" y="26559"/>
                  </a:lnTo>
                  <a:lnTo>
                    <a:pt x="39697" y="29576"/>
                  </a:lnTo>
                  <a:lnTo>
                    <a:pt x="39697" y="44363"/>
                  </a:lnTo>
                  <a:lnTo>
                    <a:pt x="36565" y="47380"/>
                  </a:lnTo>
                  <a:lnTo>
                    <a:pt x="36565" y="53417"/>
                  </a:lnTo>
                  <a:lnTo>
                    <a:pt x="33762" y="56434"/>
                  </a:lnTo>
                  <a:lnTo>
                    <a:pt x="33762" y="59149"/>
                  </a:lnTo>
                  <a:lnTo>
                    <a:pt x="30630" y="62168"/>
                  </a:lnTo>
                  <a:lnTo>
                    <a:pt x="27511" y="65184"/>
                  </a:lnTo>
                  <a:lnTo>
                    <a:pt x="24379" y="68203"/>
                  </a:lnTo>
                  <a:lnTo>
                    <a:pt x="21563" y="71220"/>
                  </a:lnTo>
                  <a:lnTo>
                    <a:pt x="6245" y="71220"/>
                  </a:lnTo>
                  <a:lnTo>
                    <a:pt x="3125" y="71220"/>
                  </a:lnTo>
                  <a:lnTo>
                    <a:pt x="0" y="71220"/>
                  </a:lnTo>
                  <a:lnTo>
                    <a:pt x="0" y="59149"/>
                  </a:lnTo>
                  <a:lnTo>
                    <a:pt x="3125" y="59149"/>
                  </a:lnTo>
                  <a:lnTo>
                    <a:pt x="3125" y="56434"/>
                  </a:lnTo>
                  <a:lnTo>
                    <a:pt x="6245" y="56434"/>
                  </a:lnTo>
                  <a:lnTo>
                    <a:pt x="9377" y="56434"/>
                  </a:lnTo>
                  <a:lnTo>
                    <a:pt x="9377" y="53417"/>
                  </a:lnTo>
                  <a:lnTo>
                    <a:pt x="12193" y="53417"/>
                  </a:lnTo>
                  <a:lnTo>
                    <a:pt x="12193" y="50398"/>
                  </a:lnTo>
                  <a:lnTo>
                    <a:pt x="12193" y="47380"/>
                  </a:lnTo>
                  <a:lnTo>
                    <a:pt x="15312" y="47380"/>
                  </a:lnTo>
                  <a:lnTo>
                    <a:pt x="15312" y="44363"/>
                  </a:lnTo>
                  <a:lnTo>
                    <a:pt x="15312" y="32594"/>
                  </a:lnTo>
                  <a:lnTo>
                    <a:pt x="15312" y="26559"/>
                  </a:lnTo>
                  <a:lnTo>
                    <a:pt x="12193" y="23541"/>
                  </a:lnTo>
                  <a:lnTo>
                    <a:pt x="12193" y="20524"/>
                  </a:lnTo>
                  <a:lnTo>
                    <a:pt x="9377" y="17808"/>
                  </a:lnTo>
                  <a:lnTo>
                    <a:pt x="6245" y="17808"/>
                  </a:lnTo>
                  <a:lnTo>
                    <a:pt x="6245" y="14790"/>
                  </a:lnTo>
                  <a:lnTo>
                    <a:pt x="3125" y="14790"/>
                  </a:lnTo>
                  <a:lnTo>
                    <a:pt x="0" y="1479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896" name="Shape 70896"/>
            <p:cNvSpPr>
              <a:spLocks/>
            </p:cNvSpPr>
            <p:nvPr/>
          </p:nvSpPr>
          <p:spPr bwMode="auto">
            <a:xfrm>
              <a:off x="561050" y="59142"/>
              <a:ext cx="73143" cy="68502"/>
            </a:xfrm>
            <a:custGeom>
              <a:avLst/>
              <a:gdLst>
                <a:gd name="T0" fmla="*/ 0 w 73143"/>
                <a:gd name="T1" fmla="*/ 0 h 68502"/>
                <a:gd name="T2" fmla="*/ 21253 w 73143"/>
                <a:gd name="T3" fmla="*/ 0 h 68502"/>
                <a:gd name="T4" fmla="*/ 21253 w 73143"/>
                <a:gd name="T5" fmla="*/ 41645 h 68502"/>
                <a:gd name="T6" fmla="*/ 48758 w 73143"/>
                <a:gd name="T7" fmla="*/ 0 h 68502"/>
                <a:gd name="T8" fmla="*/ 73143 w 73143"/>
                <a:gd name="T9" fmla="*/ 0 h 68502"/>
                <a:gd name="T10" fmla="*/ 73143 w 73143"/>
                <a:gd name="T11" fmla="*/ 68502 h 68502"/>
                <a:gd name="T12" fmla="*/ 51890 w 73143"/>
                <a:gd name="T13" fmla="*/ 68502 h 68502"/>
                <a:gd name="T14" fmla="*/ 51890 w 73143"/>
                <a:gd name="T15" fmla="*/ 26858 h 68502"/>
                <a:gd name="T16" fmla="*/ 24385 w 73143"/>
                <a:gd name="T17" fmla="*/ 68502 h 68502"/>
                <a:gd name="T18" fmla="*/ 0 w 73143"/>
                <a:gd name="T19" fmla="*/ 68502 h 68502"/>
                <a:gd name="T20" fmla="*/ 0 w 73143"/>
                <a:gd name="T21" fmla="*/ 0 h 68502"/>
                <a:gd name="T22" fmla="*/ 0 w 73143"/>
                <a:gd name="T23" fmla="*/ 0 h 68502"/>
                <a:gd name="T24" fmla="*/ 73143 w 73143"/>
                <a:gd name="T25"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43" h="68502">
                  <a:moveTo>
                    <a:pt x="0" y="0"/>
                  </a:moveTo>
                  <a:lnTo>
                    <a:pt x="21253" y="0"/>
                  </a:lnTo>
                  <a:lnTo>
                    <a:pt x="21253" y="41645"/>
                  </a:lnTo>
                  <a:lnTo>
                    <a:pt x="48758" y="0"/>
                  </a:lnTo>
                  <a:lnTo>
                    <a:pt x="73143" y="0"/>
                  </a:lnTo>
                  <a:lnTo>
                    <a:pt x="73143" y="68502"/>
                  </a:lnTo>
                  <a:lnTo>
                    <a:pt x="51890" y="68502"/>
                  </a:lnTo>
                  <a:lnTo>
                    <a:pt x="51890" y="26858"/>
                  </a:lnTo>
                  <a:lnTo>
                    <a:pt x="24385" y="68502"/>
                  </a:lnTo>
                  <a:lnTo>
                    <a:pt x="0" y="6850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897" name="Shape 70897"/>
            <p:cNvSpPr>
              <a:spLocks/>
            </p:cNvSpPr>
            <p:nvPr/>
          </p:nvSpPr>
          <p:spPr bwMode="auto">
            <a:xfrm>
              <a:off x="652631" y="59142"/>
              <a:ext cx="91580" cy="68502"/>
            </a:xfrm>
            <a:custGeom>
              <a:avLst/>
              <a:gdLst>
                <a:gd name="T0" fmla="*/ 0 w 91580"/>
                <a:gd name="T1" fmla="*/ 0 h 68502"/>
                <a:gd name="T2" fmla="*/ 27504 w 91580"/>
                <a:gd name="T3" fmla="*/ 0 h 68502"/>
                <a:gd name="T4" fmla="*/ 45639 w 91580"/>
                <a:gd name="T5" fmla="*/ 47680 h 68502"/>
                <a:gd name="T6" fmla="*/ 64076 w 91580"/>
                <a:gd name="T7" fmla="*/ 0 h 68502"/>
                <a:gd name="T8" fmla="*/ 91580 w 91580"/>
                <a:gd name="T9" fmla="*/ 0 h 68502"/>
                <a:gd name="T10" fmla="*/ 91580 w 91580"/>
                <a:gd name="T11" fmla="*/ 68502 h 68502"/>
                <a:gd name="T12" fmla="*/ 70011 w 91580"/>
                <a:gd name="T13" fmla="*/ 68502 h 68502"/>
                <a:gd name="T14" fmla="*/ 70011 w 91580"/>
                <a:gd name="T15" fmla="*/ 23841 h 68502"/>
                <a:gd name="T16" fmla="*/ 51890 w 91580"/>
                <a:gd name="T17" fmla="*/ 68502 h 68502"/>
                <a:gd name="T18" fmla="*/ 36572 w 91580"/>
                <a:gd name="T19" fmla="*/ 68502 h 68502"/>
                <a:gd name="T20" fmla="*/ 18134 w 91580"/>
                <a:gd name="T21" fmla="*/ 23841 h 68502"/>
                <a:gd name="T22" fmla="*/ 18134 w 91580"/>
                <a:gd name="T23" fmla="*/ 68502 h 68502"/>
                <a:gd name="T24" fmla="*/ 0 w 91580"/>
                <a:gd name="T25" fmla="*/ 68502 h 68502"/>
                <a:gd name="T26" fmla="*/ 0 w 91580"/>
                <a:gd name="T27" fmla="*/ 0 h 68502"/>
                <a:gd name="T28" fmla="*/ 0 w 91580"/>
                <a:gd name="T29" fmla="*/ 0 h 68502"/>
                <a:gd name="T30" fmla="*/ 91580 w 91580"/>
                <a:gd name="T31"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91580" h="68502">
                  <a:moveTo>
                    <a:pt x="0" y="0"/>
                  </a:moveTo>
                  <a:lnTo>
                    <a:pt x="27504" y="0"/>
                  </a:lnTo>
                  <a:lnTo>
                    <a:pt x="45639" y="47680"/>
                  </a:lnTo>
                  <a:lnTo>
                    <a:pt x="64076" y="0"/>
                  </a:lnTo>
                  <a:lnTo>
                    <a:pt x="91580" y="0"/>
                  </a:lnTo>
                  <a:lnTo>
                    <a:pt x="91580" y="68502"/>
                  </a:lnTo>
                  <a:lnTo>
                    <a:pt x="70011" y="68502"/>
                  </a:lnTo>
                  <a:lnTo>
                    <a:pt x="70011" y="23841"/>
                  </a:lnTo>
                  <a:lnTo>
                    <a:pt x="51890" y="68502"/>
                  </a:lnTo>
                  <a:lnTo>
                    <a:pt x="36572" y="68502"/>
                  </a:lnTo>
                  <a:lnTo>
                    <a:pt x="18134" y="23841"/>
                  </a:lnTo>
                  <a:lnTo>
                    <a:pt x="18134" y="68502"/>
                  </a:lnTo>
                  <a:lnTo>
                    <a:pt x="0" y="6850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898" name="Shape 70898"/>
            <p:cNvSpPr>
              <a:spLocks/>
            </p:cNvSpPr>
            <p:nvPr/>
          </p:nvSpPr>
          <p:spPr bwMode="auto">
            <a:xfrm>
              <a:off x="756410" y="56424"/>
              <a:ext cx="39533" cy="74238"/>
            </a:xfrm>
            <a:custGeom>
              <a:avLst/>
              <a:gdLst>
                <a:gd name="T0" fmla="*/ 30308 w 39533"/>
                <a:gd name="T1" fmla="*/ 0 h 74238"/>
                <a:gd name="T2" fmla="*/ 39533 w 39533"/>
                <a:gd name="T3" fmla="*/ 0 h 74238"/>
                <a:gd name="T4" fmla="*/ 39533 w 39533"/>
                <a:gd name="T5" fmla="*/ 14790 h 74238"/>
                <a:gd name="T6" fmla="*/ 36559 w 39533"/>
                <a:gd name="T7" fmla="*/ 14790 h 74238"/>
                <a:gd name="T8" fmla="*/ 33440 w 39533"/>
                <a:gd name="T9" fmla="*/ 14790 h 74238"/>
                <a:gd name="T10" fmla="*/ 30308 w 39533"/>
                <a:gd name="T11" fmla="*/ 14790 h 74238"/>
                <a:gd name="T12" fmla="*/ 30308 w 39533"/>
                <a:gd name="T13" fmla="*/ 17808 h 74238"/>
                <a:gd name="T14" fmla="*/ 27505 w 39533"/>
                <a:gd name="T15" fmla="*/ 17808 h 74238"/>
                <a:gd name="T16" fmla="*/ 27505 w 39533"/>
                <a:gd name="T17" fmla="*/ 20524 h 74238"/>
                <a:gd name="T18" fmla="*/ 24373 w 39533"/>
                <a:gd name="T19" fmla="*/ 20524 h 74238"/>
                <a:gd name="T20" fmla="*/ 24373 w 39533"/>
                <a:gd name="T21" fmla="*/ 23541 h 74238"/>
                <a:gd name="T22" fmla="*/ 24373 w 39533"/>
                <a:gd name="T23" fmla="*/ 26559 h 74238"/>
                <a:gd name="T24" fmla="*/ 24373 w 39533"/>
                <a:gd name="T25" fmla="*/ 29576 h 74238"/>
                <a:gd name="T26" fmla="*/ 39533 w 39533"/>
                <a:gd name="T27" fmla="*/ 29576 h 74238"/>
                <a:gd name="T28" fmla="*/ 39533 w 39533"/>
                <a:gd name="T29" fmla="*/ 41345 h 74238"/>
                <a:gd name="T30" fmla="*/ 24373 w 39533"/>
                <a:gd name="T31" fmla="*/ 41345 h 74238"/>
                <a:gd name="T32" fmla="*/ 24373 w 39533"/>
                <a:gd name="T33" fmla="*/ 44363 h 74238"/>
                <a:gd name="T34" fmla="*/ 24373 w 39533"/>
                <a:gd name="T35" fmla="*/ 47380 h 74238"/>
                <a:gd name="T36" fmla="*/ 24373 w 39533"/>
                <a:gd name="T37" fmla="*/ 50398 h 74238"/>
                <a:gd name="T38" fmla="*/ 27505 w 39533"/>
                <a:gd name="T39" fmla="*/ 53417 h 74238"/>
                <a:gd name="T40" fmla="*/ 27505 w 39533"/>
                <a:gd name="T41" fmla="*/ 56434 h 74238"/>
                <a:gd name="T42" fmla="*/ 30308 w 39533"/>
                <a:gd name="T43" fmla="*/ 56434 h 74238"/>
                <a:gd name="T44" fmla="*/ 30308 w 39533"/>
                <a:gd name="T45" fmla="*/ 59149 h 74238"/>
                <a:gd name="T46" fmla="*/ 33440 w 39533"/>
                <a:gd name="T47" fmla="*/ 59149 h 74238"/>
                <a:gd name="T48" fmla="*/ 36559 w 39533"/>
                <a:gd name="T49" fmla="*/ 59149 h 74238"/>
                <a:gd name="T50" fmla="*/ 39533 w 39533"/>
                <a:gd name="T51" fmla="*/ 59149 h 74238"/>
                <a:gd name="T52" fmla="*/ 39533 w 39533"/>
                <a:gd name="T53" fmla="*/ 71372 h 74238"/>
                <a:gd name="T54" fmla="*/ 36559 w 39533"/>
                <a:gd name="T55" fmla="*/ 74238 h 74238"/>
                <a:gd name="T56" fmla="*/ 36559 w 39533"/>
                <a:gd name="T57" fmla="*/ 71220 h 74238"/>
                <a:gd name="T58" fmla="*/ 33440 w 39533"/>
                <a:gd name="T59" fmla="*/ 71220 h 74238"/>
                <a:gd name="T60" fmla="*/ 30308 w 39533"/>
                <a:gd name="T61" fmla="*/ 71220 h 74238"/>
                <a:gd name="T62" fmla="*/ 27505 w 39533"/>
                <a:gd name="T63" fmla="*/ 71220 h 74238"/>
                <a:gd name="T64" fmla="*/ 24373 w 39533"/>
                <a:gd name="T65" fmla="*/ 71220 h 74238"/>
                <a:gd name="T66" fmla="*/ 21253 w 39533"/>
                <a:gd name="T67" fmla="*/ 71220 h 74238"/>
                <a:gd name="T68" fmla="*/ 18122 w 39533"/>
                <a:gd name="T69" fmla="*/ 68203 h 74238"/>
                <a:gd name="T70" fmla="*/ 15305 w 39533"/>
                <a:gd name="T71" fmla="*/ 68203 h 74238"/>
                <a:gd name="T72" fmla="*/ 15305 w 39533"/>
                <a:gd name="T73" fmla="*/ 65184 h 74238"/>
                <a:gd name="T74" fmla="*/ 12186 w 39533"/>
                <a:gd name="T75" fmla="*/ 65184 h 74238"/>
                <a:gd name="T76" fmla="*/ 12186 w 39533"/>
                <a:gd name="T77" fmla="*/ 62168 h 74238"/>
                <a:gd name="T78" fmla="*/ 9054 w 39533"/>
                <a:gd name="T79" fmla="*/ 62168 h 74238"/>
                <a:gd name="T80" fmla="*/ 9054 w 39533"/>
                <a:gd name="T81" fmla="*/ 59149 h 74238"/>
                <a:gd name="T82" fmla="*/ 5935 w 39533"/>
                <a:gd name="T83" fmla="*/ 59149 h 74238"/>
                <a:gd name="T84" fmla="*/ 5935 w 39533"/>
                <a:gd name="T85" fmla="*/ 56434 h 74238"/>
                <a:gd name="T86" fmla="*/ 3119 w 39533"/>
                <a:gd name="T87" fmla="*/ 53417 h 74238"/>
                <a:gd name="T88" fmla="*/ 3119 w 39533"/>
                <a:gd name="T89" fmla="*/ 50398 h 74238"/>
                <a:gd name="T90" fmla="*/ 0 w 39533"/>
                <a:gd name="T91" fmla="*/ 47380 h 74238"/>
                <a:gd name="T92" fmla="*/ 0 w 39533"/>
                <a:gd name="T93" fmla="*/ 29576 h 74238"/>
                <a:gd name="T94" fmla="*/ 3119 w 39533"/>
                <a:gd name="T95" fmla="*/ 26559 h 74238"/>
                <a:gd name="T96" fmla="*/ 3119 w 39533"/>
                <a:gd name="T97" fmla="*/ 17808 h 74238"/>
                <a:gd name="T98" fmla="*/ 5935 w 39533"/>
                <a:gd name="T99" fmla="*/ 14790 h 74238"/>
                <a:gd name="T100" fmla="*/ 9054 w 39533"/>
                <a:gd name="T101" fmla="*/ 11773 h 74238"/>
                <a:gd name="T102" fmla="*/ 12186 w 39533"/>
                <a:gd name="T103" fmla="*/ 8760 h 74238"/>
                <a:gd name="T104" fmla="*/ 15305 w 39533"/>
                <a:gd name="T105" fmla="*/ 5733 h 74238"/>
                <a:gd name="T106" fmla="*/ 18122 w 39533"/>
                <a:gd name="T107" fmla="*/ 5733 h 74238"/>
                <a:gd name="T108" fmla="*/ 21253 w 39533"/>
                <a:gd name="T109" fmla="*/ 2718 h 74238"/>
                <a:gd name="T110" fmla="*/ 27505 w 39533"/>
                <a:gd name="T111" fmla="*/ 2718 h 74238"/>
                <a:gd name="T112" fmla="*/ 30308 w 39533"/>
                <a:gd name="T113" fmla="*/ 0 h 74238"/>
                <a:gd name="T114" fmla="*/ 0 w 39533"/>
                <a:gd name="T115" fmla="*/ 0 h 74238"/>
                <a:gd name="T116" fmla="*/ 39533 w 39533"/>
                <a:gd name="T117" fmla="*/ 74238 h 7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39533" h="74238">
                  <a:moveTo>
                    <a:pt x="30308" y="0"/>
                  </a:moveTo>
                  <a:lnTo>
                    <a:pt x="39533" y="0"/>
                  </a:lnTo>
                  <a:lnTo>
                    <a:pt x="39533" y="14790"/>
                  </a:lnTo>
                  <a:lnTo>
                    <a:pt x="36559" y="14790"/>
                  </a:lnTo>
                  <a:lnTo>
                    <a:pt x="33440" y="14790"/>
                  </a:lnTo>
                  <a:lnTo>
                    <a:pt x="30308" y="14790"/>
                  </a:lnTo>
                  <a:lnTo>
                    <a:pt x="30308" y="17808"/>
                  </a:lnTo>
                  <a:lnTo>
                    <a:pt x="27505" y="17808"/>
                  </a:lnTo>
                  <a:lnTo>
                    <a:pt x="27505" y="20524"/>
                  </a:lnTo>
                  <a:lnTo>
                    <a:pt x="24373" y="20524"/>
                  </a:lnTo>
                  <a:lnTo>
                    <a:pt x="24373" y="23541"/>
                  </a:lnTo>
                  <a:lnTo>
                    <a:pt x="24373" y="26559"/>
                  </a:lnTo>
                  <a:lnTo>
                    <a:pt x="24373" y="29576"/>
                  </a:lnTo>
                  <a:lnTo>
                    <a:pt x="39533" y="29576"/>
                  </a:lnTo>
                  <a:lnTo>
                    <a:pt x="39533" y="41345"/>
                  </a:lnTo>
                  <a:lnTo>
                    <a:pt x="24373" y="41345"/>
                  </a:lnTo>
                  <a:lnTo>
                    <a:pt x="24373" y="44363"/>
                  </a:lnTo>
                  <a:lnTo>
                    <a:pt x="24373" y="47380"/>
                  </a:lnTo>
                  <a:lnTo>
                    <a:pt x="24373" y="50398"/>
                  </a:lnTo>
                  <a:lnTo>
                    <a:pt x="27505" y="53417"/>
                  </a:lnTo>
                  <a:lnTo>
                    <a:pt x="27505" y="56434"/>
                  </a:lnTo>
                  <a:lnTo>
                    <a:pt x="30308" y="56434"/>
                  </a:lnTo>
                  <a:lnTo>
                    <a:pt x="30308" y="59149"/>
                  </a:lnTo>
                  <a:lnTo>
                    <a:pt x="33440" y="59149"/>
                  </a:lnTo>
                  <a:lnTo>
                    <a:pt x="36559" y="59149"/>
                  </a:lnTo>
                  <a:lnTo>
                    <a:pt x="39533" y="59149"/>
                  </a:lnTo>
                  <a:lnTo>
                    <a:pt x="39533" y="71372"/>
                  </a:lnTo>
                  <a:lnTo>
                    <a:pt x="36559" y="74238"/>
                  </a:lnTo>
                  <a:lnTo>
                    <a:pt x="36559" y="71220"/>
                  </a:lnTo>
                  <a:lnTo>
                    <a:pt x="33440" y="71220"/>
                  </a:lnTo>
                  <a:lnTo>
                    <a:pt x="30308" y="71220"/>
                  </a:lnTo>
                  <a:lnTo>
                    <a:pt x="27505" y="71220"/>
                  </a:lnTo>
                  <a:lnTo>
                    <a:pt x="24373" y="71220"/>
                  </a:lnTo>
                  <a:lnTo>
                    <a:pt x="21253" y="71220"/>
                  </a:lnTo>
                  <a:lnTo>
                    <a:pt x="18122" y="68203"/>
                  </a:lnTo>
                  <a:lnTo>
                    <a:pt x="15305" y="68203"/>
                  </a:lnTo>
                  <a:lnTo>
                    <a:pt x="15305" y="65184"/>
                  </a:lnTo>
                  <a:lnTo>
                    <a:pt x="12186" y="65184"/>
                  </a:lnTo>
                  <a:lnTo>
                    <a:pt x="12186" y="62168"/>
                  </a:lnTo>
                  <a:lnTo>
                    <a:pt x="9054" y="62168"/>
                  </a:lnTo>
                  <a:lnTo>
                    <a:pt x="9054" y="59149"/>
                  </a:lnTo>
                  <a:lnTo>
                    <a:pt x="5935" y="59149"/>
                  </a:lnTo>
                  <a:lnTo>
                    <a:pt x="5935" y="56434"/>
                  </a:lnTo>
                  <a:lnTo>
                    <a:pt x="3119" y="53417"/>
                  </a:lnTo>
                  <a:lnTo>
                    <a:pt x="3119" y="50398"/>
                  </a:lnTo>
                  <a:lnTo>
                    <a:pt x="0" y="47380"/>
                  </a:lnTo>
                  <a:lnTo>
                    <a:pt x="0" y="29576"/>
                  </a:lnTo>
                  <a:lnTo>
                    <a:pt x="3119" y="26559"/>
                  </a:lnTo>
                  <a:lnTo>
                    <a:pt x="3119" y="17808"/>
                  </a:lnTo>
                  <a:lnTo>
                    <a:pt x="5935" y="14790"/>
                  </a:lnTo>
                  <a:lnTo>
                    <a:pt x="9054" y="11773"/>
                  </a:lnTo>
                  <a:lnTo>
                    <a:pt x="12186" y="8760"/>
                  </a:lnTo>
                  <a:lnTo>
                    <a:pt x="15305" y="5733"/>
                  </a:lnTo>
                  <a:lnTo>
                    <a:pt x="18122" y="5733"/>
                  </a:lnTo>
                  <a:lnTo>
                    <a:pt x="21253" y="2718"/>
                  </a:lnTo>
                  <a:lnTo>
                    <a:pt x="27505" y="2718"/>
                  </a:lnTo>
                  <a:lnTo>
                    <a:pt x="30308"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899" name="Shape 70899"/>
            <p:cNvSpPr>
              <a:spLocks/>
            </p:cNvSpPr>
            <p:nvPr/>
          </p:nvSpPr>
          <p:spPr bwMode="auto">
            <a:xfrm>
              <a:off x="795943" y="106822"/>
              <a:ext cx="36729" cy="20974"/>
            </a:xfrm>
            <a:custGeom>
              <a:avLst/>
              <a:gdLst>
                <a:gd name="T0" fmla="*/ 12344 w 36729"/>
                <a:gd name="T1" fmla="*/ 0 h 20974"/>
                <a:gd name="T2" fmla="*/ 36729 w 36729"/>
                <a:gd name="T3" fmla="*/ 0 h 20974"/>
                <a:gd name="T4" fmla="*/ 36729 w 36729"/>
                <a:gd name="T5" fmla="*/ 3018 h 20974"/>
                <a:gd name="T6" fmla="*/ 33598 w 36729"/>
                <a:gd name="T7" fmla="*/ 3018 h 20974"/>
                <a:gd name="T8" fmla="*/ 33598 w 36729"/>
                <a:gd name="T9" fmla="*/ 6035 h 20974"/>
                <a:gd name="T10" fmla="*/ 30478 w 36729"/>
                <a:gd name="T11" fmla="*/ 8751 h 20974"/>
                <a:gd name="T12" fmla="*/ 30478 w 36729"/>
                <a:gd name="T13" fmla="*/ 11769 h 20974"/>
                <a:gd name="T14" fmla="*/ 27347 w 36729"/>
                <a:gd name="T15" fmla="*/ 11769 h 20974"/>
                <a:gd name="T16" fmla="*/ 27347 w 36729"/>
                <a:gd name="T17" fmla="*/ 14786 h 20974"/>
                <a:gd name="T18" fmla="*/ 24543 w 36729"/>
                <a:gd name="T19" fmla="*/ 14786 h 20974"/>
                <a:gd name="T20" fmla="*/ 24543 w 36729"/>
                <a:gd name="T21" fmla="*/ 17804 h 20974"/>
                <a:gd name="T22" fmla="*/ 18280 w 36729"/>
                <a:gd name="T23" fmla="*/ 17804 h 20974"/>
                <a:gd name="T24" fmla="*/ 18280 w 36729"/>
                <a:gd name="T25" fmla="*/ 20821 h 20974"/>
                <a:gd name="T26" fmla="*/ 158 w 36729"/>
                <a:gd name="T27" fmla="*/ 20821 h 20974"/>
                <a:gd name="T28" fmla="*/ 0 w 36729"/>
                <a:gd name="T29" fmla="*/ 20974 h 20974"/>
                <a:gd name="T30" fmla="*/ 0 w 36729"/>
                <a:gd name="T31" fmla="*/ 8751 h 20974"/>
                <a:gd name="T32" fmla="*/ 158 w 36729"/>
                <a:gd name="T33" fmla="*/ 8751 h 20974"/>
                <a:gd name="T34" fmla="*/ 2974 w 36729"/>
                <a:gd name="T35" fmla="*/ 8751 h 20974"/>
                <a:gd name="T36" fmla="*/ 6093 w 36729"/>
                <a:gd name="T37" fmla="*/ 8751 h 20974"/>
                <a:gd name="T38" fmla="*/ 9225 w 36729"/>
                <a:gd name="T39" fmla="*/ 6035 h 20974"/>
                <a:gd name="T40" fmla="*/ 12344 w 36729"/>
                <a:gd name="T41" fmla="*/ 6035 h 20974"/>
                <a:gd name="T42" fmla="*/ 12344 w 36729"/>
                <a:gd name="T43" fmla="*/ 3018 h 20974"/>
                <a:gd name="T44" fmla="*/ 12344 w 36729"/>
                <a:gd name="T45" fmla="*/ 0 h 20974"/>
                <a:gd name="T46" fmla="*/ 0 w 36729"/>
                <a:gd name="T47" fmla="*/ 0 h 20974"/>
                <a:gd name="T48" fmla="*/ 36729 w 36729"/>
                <a:gd name="T49" fmla="*/ 20974 h 20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6729" h="20974">
                  <a:moveTo>
                    <a:pt x="12344" y="0"/>
                  </a:moveTo>
                  <a:lnTo>
                    <a:pt x="36729" y="0"/>
                  </a:lnTo>
                  <a:lnTo>
                    <a:pt x="36729" y="3018"/>
                  </a:lnTo>
                  <a:lnTo>
                    <a:pt x="33598" y="3018"/>
                  </a:lnTo>
                  <a:lnTo>
                    <a:pt x="33598" y="6035"/>
                  </a:lnTo>
                  <a:lnTo>
                    <a:pt x="30478" y="8751"/>
                  </a:lnTo>
                  <a:lnTo>
                    <a:pt x="30478" y="11769"/>
                  </a:lnTo>
                  <a:lnTo>
                    <a:pt x="27347" y="11769"/>
                  </a:lnTo>
                  <a:lnTo>
                    <a:pt x="27347" y="14786"/>
                  </a:lnTo>
                  <a:lnTo>
                    <a:pt x="24543" y="14786"/>
                  </a:lnTo>
                  <a:lnTo>
                    <a:pt x="24543" y="17804"/>
                  </a:lnTo>
                  <a:lnTo>
                    <a:pt x="18280" y="17804"/>
                  </a:lnTo>
                  <a:lnTo>
                    <a:pt x="18280" y="20821"/>
                  </a:lnTo>
                  <a:lnTo>
                    <a:pt x="158" y="20821"/>
                  </a:lnTo>
                  <a:lnTo>
                    <a:pt x="0" y="20974"/>
                  </a:lnTo>
                  <a:lnTo>
                    <a:pt x="0" y="8751"/>
                  </a:lnTo>
                  <a:lnTo>
                    <a:pt x="158" y="8751"/>
                  </a:lnTo>
                  <a:lnTo>
                    <a:pt x="2974" y="8751"/>
                  </a:lnTo>
                  <a:lnTo>
                    <a:pt x="6093" y="8751"/>
                  </a:lnTo>
                  <a:lnTo>
                    <a:pt x="9225" y="6035"/>
                  </a:lnTo>
                  <a:lnTo>
                    <a:pt x="12344" y="6035"/>
                  </a:lnTo>
                  <a:lnTo>
                    <a:pt x="12344" y="3018"/>
                  </a:lnTo>
                  <a:lnTo>
                    <a:pt x="12344"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00" name="Shape 70900"/>
            <p:cNvSpPr>
              <a:spLocks/>
            </p:cNvSpPr>
            <p:nvPr/>
          </p:nvSpPr>
          <p:spPr bwMode="auto">
            <a:xfrm>
              <a:off x="795943" y="56424"/>
              <a:ext cx="36729" cy="41345"/>
            </a:xfrm>
            <a:custGeom>
              <a:avLst/>
              <a:gdLst>
                <a:gd name="T0" fmla="*/ 0 w 36729"/>
                <a:gd name="T1" fmla="*/ 0 h 41345"/>
                <a:gd name="T2" fmla="*/ 158 w 36729"/>
                <a:gd name="T3" fmla="*/ 0 h 41345"/>
                <a:gd name="T4" fmla="*/ 9225 w 36729"/>
                <a:gd name="T5" fmla="*/ 0 h 41345"/>
                <a:gd name="T6" fmla="*/ 12344 w 36729"/>
                <a:gd name="T7" fmla="*/ 2718 h 41345"/>
                <a:gd name="T8" fmla="*/ 15160 w 36729"/>
                <a:gd name="T9" fmla="*/ 2718 h 41345"/>
                <a:gd name="T10" fmla="*/ 21411 w 36729"/>
                <a:gd name="T11" fmla="*/ 5733 h 41345"/>
                <a:gd name="T12" fmla="*/ 24543 w 36729"/>
                <a:gd name="T13" fmla="*/ 5733 h 41345"/>
                <a:gd name="T14" fmla="*/ 24543 w 36729"/>
                <a:gd name="T15" fmla="*/ 8760 h 41345"/>
                <a:gd name="T16" fmla="*/ 27347 w 36729"/>
                <a:gd name="T17" fmla="*/ 11773 h 41345"/>
                <a:gd name="T18" fmla="*/ 30478 w 36729"/>
                <a:gd name="T19" fmla="*/ 14790 h 41345"/>
                <a:gd name="T20" fmla="*/ 30478 w 36729"/>
                <a:gd name="T21" fmla="*/ 17808 h 41345"/>
                <a:gd name="T22" fmla="*/ 33598 w 36729"/>
                <a:gd name="T23" fmla="*/ 20524 h 41345"/>
                <a:gd name="T24" fmla="*/ 33598 w 36729"/>
                <a:gd name="T25" fmla="*/ 23541 h 41345"/>
                <a:gd name="T26" fmla="*/ 36729 w 36729"/>
                <a:gd name="T27" fmla="*/ 26559 h 41345"/>
                <a:gd name="T28" fmla="*/ 36729 w 36729"/>
                <a:gd name="T29" fmla="*/ 41345 h 41345"/>
                <a:gd name="T30" fmla="*/ 0 w 36729"/>
                <a:gd name="T31" fmla="*/ 41345 h 41345"/>
                <a:gd name="T32" fmla="*/ 0 w 36729"/>
                <a:gd name="T33" fmla="*/ 29576 h 41345"/>
                <a:gd name="T34" fmla="*/ 15160 w 36729"/>
                <a:gd name="T35" fmla="*/ 29576 h 41345"/>
                <a:gd name="T36" fmla="*/ 15160 w 36729"/>
                <a:gd name="T37" fmla="*/ 26559 h 41345"/>
                <a:gd name="T38" fmla="*/ 12344 w 36729"/>
                <a:gd name="T39" fmla="*/ 26559 h 41345"/>
                <a:gd name="T40" fmla="*/ 12344 w 36729"/>
                <a:gd name="T41" fmla="*/ 23541 h 41345"/>
                <a:gd name="T42" fmla="*/ 12344 w 36729"/>
                <a:gd name="T43" fmla="*/ 20524 h 41345"/>
                <a:gd name="T44" fmla="*/ 12344 w 36729"/>
                <a:gd name="T45" fmla="*/ 17808 h 41345"/>
                <a:gd name="T46" fmla="*/ 9225 w 36729"/>
                <a:gd name="T47" fmla="*/ 17808 h 41345"/>
                <a:gd name="T48" fmla="*/ 9225 w 36729"/>
                <a:gd name="T49" fmla="*/ 14790 h 41345"/>
                <a:gd name="T50" fmla="*/ 6093 w 36729"/>
                <a:gd name="T51" fmla="*/ 14790 h 41345"/>
                <a:gd name="T52" fmla="*/ 2974 w 36729"/>
                <a:gd name="T53" fmla="*/ 14790 h 41345"/>
                <a:gd name="T54" fmla="*/ 0 w 36729"/>
                <a:gd name="T55" fmla="*/ 14790 h 41345"/>
                <a:gd name="T56" fmla="*/ 0 w 36729"/>
                <a:gd name="T57" fmla="*/ 0 h 41345"/>
                <a:gd name="T58" fmla="*/ 0 w 36729"/>
                <a:gd name="T59" fmla="*/ 0 h 41345"/>
                <a:gd name="T60" fmla="*/ 36729 w 36729"/>
                <a:gd name="T61" fmla="*/ 41345 h 4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36729" h="41345">
                  <a:moveTo>
                    <a:pt x="0" y="0"/>
                  </a:moveTo>
                  <a:lnTo>
                    <a:pt x="158" y="0"/>
                  </a:lnTo>
                  <a:lnTo>
                    <a:pt x="9225" y="0"/>
                  </a:lnTo>
                  <a:lnTo>
                    <a:pt x="12344" y="2718"/>
                  </a:lnTo>
                  <a:lnTo>
                    <a:pt x="15160" y="2718"/>
                  </a:lnTo>
                  <a:lnTo>
                    <a:pt x="21411" y="5733"/>
                  </a:lnTo>
                  <a:lnTo>
                    <a:pt x="24543" y="5733"/>
                  </a:lnTo>
                  <a:lnTo>
                    <a:pt x="24543" y="8760"/>
                  </a:lnTo>
                  <a:lnTo>
                    <a:pt x="27347" y="11773"/>
                  </a:lnTo>
                  <a:lnTo>
                    <a:pt x="30478" y="14790"/>
                  </a:lnTo>
                  <a:lnTo>
                    <a:pt x="30478" y="17808"/>
                  </a:lnTo>
                  <a:lnTo>
                    <a:pt x="33598" y="20524"/>
                  </a:lnTo>
                  <a:lnTo>
                    <a:pt x="33598" y="23541"/>
                  </a:lnTo>
                  <a:lnTo>
                    <a:pt x="36729" y="26559"/>
                  </a:lnTo>
                  <a:lnTo>
                    <a:pt x="36729" y="41345"/>
                  </a:lnTo>
                  <a:lnTo>
                    <a:pt x="0" y="41345"/>
                  </a:lnTo>
                  <a:lnTo>
                    <a:pt x="0" y="29576"/>
                  </a:lnTo>
                  <a:lnTo>
                    <a:pt x="15160" y="29576"/>
                  </a:lnTo>
                  <a:lnTo>
                    <a:pt x="15160" y="26559"/>
                  </a:lnTo>
                  <a:lnTo>
                    <a:pt x="12344" y="26559"/>
                  </a:lnTo>
                  <a:lnTo>
                    <a:pt x="12344" y="23541"/>
                  </a:lnTo>
                  <a:lnTo>
                    <a:pt x="12344" y="20524"/>
                  </a:lnTo>
                  <a:lnTo>
                    <a:pt x="12344" y="17808"/>
                  </a:lnTo>
                  <a:lnTo>
                    <a:pt x="9225" y="17808"/>
                  </a:lnTo>
                  <a:lnTo>
                    <a:pt x="9225" y="14790"/>
                  </a:lnTo>
                  <a:lnTo>
                    <a:pt x="6093" y="14790"/>
                  </a:lnTo>
                  <a:lnTo>
                    <a:pt x="2974" y="14790"/>
                  </a:lnTo>
                  <a:lnTo>
                    <a:pt x="0" y="1479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01" name="Shape 70901"/>
            <p:cNvSpPr>
              <a:spLocks/>
            </p:cNvSpPr>
            <p:nvPr/>
          </p:nvSpPr>
          <p:spPr bwMode="auto">
            <a:xfrm>
              <a:off x="844859" y="59142"/>
              <a:ext cx="64076" cy="68502"/>
            </a:xfrm>
            <a:custGeom>
              <a:avLst/>
              <a:gdLst>
                <a:gd name="T0" fmla="*/ 0 w 64076"/>
                <a:gd name="T1" fmla="*/ 0 h 68502"/>
                <a:gd name="T2" fmla="*/ 21253 w 64076"/>
                <a:gd name="T3" fmla="*/ 0 h 68502"/>
                <a:gd name="T4" fmla="*/ 21253 w 64076"/>
                <a:gd name="T5" fmla="*/ 20823 h 68502"/>
                <a:gd name="T6" fmla="*/ 21253 w 64076"/>
                <a:gd name="T7" fmla="*/ 23841 h 68502"/>
                <a:gd name="T8" fmla="*/ 21253 w 64076"/>
                <a:gd name="T9" fmla="*/ 26858 h 68502"/>
                <a:gd name="T10" fmla="*/ 24385 w 64076"/>
                <a:gd name="T11" fmla="*/ 26858 h 68502"/>
                <a:gd name="T12" fmla="*/ 24385 w 64076"/>
                <a:gd name="T13" fmla="*/ 29876 h 68502"/>
                <a:gd name="T14" fmla="*/ 27504 w 64076"/>
                <a:gd name="T15" fmla="*/ 29876 h 68502"/>
                <a:gd name="T16" fmla="*/ 30321 w 64076"/>
                <a:gd name="T17" fmla="*/ 29876 h 68502"/>
                <a:gd name="T18" fmla="*/ 33440 w 64076"/>
                <a:gd name="T19" fmla="*/ 29876 h 68502"/>
                <a:gd name="T20" fmla="*/ 36572 w 64076"/>
                <a:gd name="T21" fmla="*/ 29876 h 68502"/>
                <a:gd name="T22" fmla="*/ 39691 w 64076"/>
                <a:gd name="T23" fmla="*/ 29876 h 68502"/>
                <a:gd name="T24" fmla="*/ 42507 w 64076"/>
                <a:gd name="T25" fmla="*/ 29876 h 68502"/>
                <a:gd name="T26" fmla="*/ 42507 w 64076"/>
                <a:gd name="T27" fmla="*/ 0 h 68502"/>
                <a:gd name="T28" fmla="*/ 64076 w 64076"/>
                <a:gd name="T29" fmla="*/ 0 h 68502"/>
                <a:gd name="T30" fmla="*/ 64076 w 64076"/>
                <a:gd name="T31" fmla="*/ 68502 h 68502"/>
                <a:gd name="T32" fmla="*/ 42507 w 64076"/>
                <a:gd name="T33" fmla="*/ 68502 h 68502"/>
                <a:gd name="T34" fmla="*/ 42507 w 64076"/>
                <a:gd name="T35" fmla="*/ 41645 h 68502"/>
                <a:gd name="T36" fmla="*/ 39691 w 64076"/>
                <a:gd name="T37" fmla="*/ 41645 h 68502"/>
                <a:gd name="T38" fmla="*/ 36572 w 64076"/>
                <a:gd name="T39" fmla="*/ 41645 h 68502"/>
                <a:gd name="T40" fmla="*/ 33440 w 64076"/>
                <a:gd name="T41" fmla="*/ 41645 h 68502"/>
                <a:gd name="T42" fmla="*/ 30321 w 64076"/>
                <a:gd name="T43" fmla="*/ 41645 h 68502"/>
                <a:gd name="T44" fmla="*/ 27504 w 64076"/>
                <a:gd name="T45" fmla="*/ 41645 h 68502"/>
                <a:gd name="T46" fmla="*/ 9067 w 64076"/>
                <a:gd name="T47" fmla="*/ 41645 h 68502"/>
                <a:gd name="T48" fmla="*/ 5935 w 64076"/>
                <a:gd name="T49" fmla="*/ 38627 h 68502"/>
                <a:gd name="T50" fmla="*/ 3132 w 64076"/>
                <a:gd name="T51" fmla="*/ 35911 h 68502"/>
                <a:gd name="T52" fmla="*/ 0 w 64076"/>
                <a:gd name="T53" fmla="*/ 32895 h 68502"/>
                <a:gd name="T54" fmla="*/ 0 w 64076"/>
                <a:gd name="T55" fmla="*/ 29876 h 68502"/>
                <a:gd name="T56" fmla="*/ 0 w 64076"/>
                <a:gd name="T57" fmla="*/ 26858 h 68502"/>
                <a:gd name="T58" fmla="*/ 0 w 64076"/>
                <a:gd name="T59" fmla="*/ 23841 h 68502"/>
                <a:gd name="T60" fmla="*/ 0 w 64076"/>
                <a:gd name="T61" fmla="*/ 20823 h 68502"/>
                <a:gd name="T62" fmla="*/ 0 w 64076"/>
                <a:gd name="T63" fmla="*/ 0 h 68502"/>
                <a:gd name="T64" fmla="*/ 0 w 64076"/>
                <a:gd name="T65" fmla="*/ 0 h 68502"/>
                <a:gd name="T66" fmla="*/ 64076 w 64076"/>
                <a:gd name="T67"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64076" h="68502">
                  <a:moveTo>
                    <a:pt x="0" y="0"/>
                  </a:moveTo>
                  <a:lnTo>
                    <a:pt x="21253" y="0"/>
                  </a:lnTo>
                  <a:lnTo>
                    <a:pt x="21253" y="20823"/>
                  </a:lnTo>
                  <a:lnTo>
                    <a:pt x="21253" y="23841"/>
                  </a:lnTo>
                  <a:lnTo>
                    <a:pt x="21253" y="26858"/>
                  </a:lnTo>
                  <a:lnTo>
                    <a:pt x="24385" y="26858"/>
                  </a:lnTo>
                  <a:lnTo>
                    <a:pt x="24385" y="29876"/>
                  </a:lnTo>
                  <a:lnTo>
                    <a:pt x="27504" y="29876"/>
                  </a:lnTo>
                  <a:lnTo>
                    <a:pt x="30321" y="29876"/>
                  </a:lnTo>
                  <a:lnTo>
                    <a:pt x="33440" y="29876"/>
                  </a:lnTo>
                  <a:lnTo>
                    <a:pt x="36572" y="29876"/>
                  </a:lnTo>
                  <a:lnTo>
                    <a:pt x="39691" y="29876"/>
                  </a:lnTo>
                  <a:lnTo>
                    <a:pt x="42507" y="29876"/>
                  </a:lnTo>
                  <a:lnTo>
                    <a:pt x="42507" y="0"/>
                  </a:lnTo>
                  <a:lnTo>
                    <a:pt x="64076" y="0"/>
                  </a:lnTo>
                  <a:lnTo>
                    <a:pt x="64076" y="68502"/>
                  </a:lnTo>
                  <a:lnTo>
                    <a:pt x="42507" y="68502"/>
                  </a:lnTo>
                  <a:lnTo>
                    <a:pt x="42507" y="41645"/>
                  </a:lnTo>
                  <a:lnTo>
                    <a:pt x="39691" y="41645"/>
                  </a:lnTo>
                  <a:lnTo>
                    <a:pt x="36572" y="41645"/>
                  </a:lnTo>
                  <a:lnTo>
                    <a:pt x="33440" y="41645"/>
                  </a:lnTo>
                  <a:lnTo>
                    <a:pt x="30321" y="41645"/>
                  </a:lnTo>
                  <a:lnTo>
                    <a:pt x="27504" y="41645"/>
                  </a:lnTo>
                  <a:lnTo>
                    <a:pt x="9067" y="41645"/>
                  </a:lnTo>
                  <a:lnTo>
                    <a:pt x="5935" y="38627"/>
                  </a:lnTo>
                  <a:lnTo>
                    <a:pt x="3132" y="35911"/>
                  </a:lnTo>
                  <a:lnTo>
                    <a:pt x="0" y="32895"/>
                  </a:lnTo>
                  <a:lnTo>
                    <a:pt x="0" y="29876"/>
                  </a:lnTo>
                  <a:lnTo>
                    <a:pt x="0" y="26858"/>
                  </a:lnTo>
                  <a:lnTo>
                    <a:pt x="0" y="23841"/>
                  </a:lnTo>
                  <a:lnTo>
                    <a:pt x="0" y="20823"/>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02" name="Shape 70902"/>
            <p:cNvSpPr>
              <a:spLocks/>
            </p:cNvSpPr>
            <p:nvPr/>
          </p:nvSpPr>
          <p:spPr bwMode="auto">
            <a:xfrm>
              <a:off x="923937" y="89018"/>
              <a:ext cx="33762" cy="38626"/>
            </a:xfrm>
            <a:custGeom>
              <a:avLst/>
              <a:gdLst>
                <a:gd name="T0" fmla="*/ 18437 w 33762"/>
                <a:gd name="T1" fmla="*/ 0 h 38626"/>
                <a:gd name="T2" fmla="*/ 21569 w 33762"/>
                <a:gd name="T3" fmla="*/ 0 h 38626"/>
                <a:gd name="T4" fmla="*/ 27504 w 33762"/>
                <a:gd name="T5" fmla="*/ 0 h 38626"/>
                <a:gd name="T6" fmla="*/ 30636 w 33762"/>
                <a:gd name="T7" fmla="*/ 0 h 38626"/>
                <a:gd name="T8" fmla="*/ 33755 w 33762"/>
                <a:gd name="T9" fmla="*/ 0 h 38626"/>
                <a:gd name="T10" fmla="*/ 33762 w 33762"/>
                <a:gd name="T11" fmla="*/ 0 h 38626"/>
                <a:gd name="T12" fmla="*/ 33762 w 33762"/>
                <a:gd name="T13" fmla="*/ 8751 h 38626"/>
                <a:gd name="T14" fmla="*/ 33755 w 33762"/>
                <a:gd name="T15" fmla="*/ 8751 h 38626"/>
                <a:gd name="T16" fmla="*/ 30636 w 33762"/>
                <a:gd name="T17" fmla="*/ 8751 h 38626"/>
                <a:gd name="T18" fmla="*/ 27504 w 33762"/>
                <a:gd name="T19" fmla="*/ 11769 h 38626"/>
                <a:gd name="T20" fmla="*/ 24688 w 33762"/>
                <a:gd name="T21" fmla="*/ 11769 h 38626"/>
                <a:gd name="T22" fmla="*/ 24688 w 33762"/>
                <a:gd name="T23" fmla="*/ 14786 h 38626"/>
                <a:gd name="T24" fmla="*/ 21569 w 33762"/>
                <a:gd name="T25" fmla="*/ 14786 h 38626"/>
                <a:gd name="T26" fmla="*/ 21569 w 33762"/>
                <a:gd name="T27" fmla="*/ 17804 h 38626"/>
                <a:gd name="T28" fmla="*/ 21569 w 33762"/>
                <a:gd name="T29" fmla="*/ 20823 h 38626"/>
                <a:gd name="T30" fmla="*/ 21569 w 33762"/>
                <a:gd name="T31" fmla="*/ 23840 h 38626"/>
                <a:gd name="T32" fmla="*/ 24688 w 33762"/>
                <a:gd name="T33" fmla="*/ 23840 h 38626"/>
                <a:gd name="T34" fmla="*/ 24688 w 33762"/>
                <a:gd name="T35" fmla="*/ 26555 h 38626"/>
                <a:gd name="T36" fmla="*/ 27504 w 33762"/>
                <a:gd name="T37" fmla="*/ 26555 h 38626"/>
                <a:gd name="T38" fmla="*/ 30636 w 33762"/>
                <a:gd name="T39" fmla="*/ 26555 h 38626"/>
                <a:gd name="T40" fmla="*/ 33755 w 33762"/>
                <a:gd name="T41" fmla="*/ 26555 h 38626"/>
                <a:gd name="T42" fmla="*/ 33762 w 33762"/>
                <a:gd name="T43" fmla="*/ 26555 h 38626"/>
                <a:gd name="T44" fmla="*/ 33762 w 33762"/>
                <a:gd name="T45" fmla="*/ 38626 h 38626"/>
                <a:gd name="T46" fmla="*/ 33755 w 33762"/>
                <a:gd name="T47" fmla="*/ 38626 h 38626"/>
                <a:gd name="T48" fmla="*/ 30636 w 33762"/>
                <a:gd name="T49" fmla="*/ 38626 h 38626"/>
                <a:gd name="T50" fmla="*/ 27504 w 33762"/>
                <a:gd name="T51" fmla="*/ 38626 h 38626"/>
                <a:gd name="T52" fmla="*/ 24688 w 33762"/>
                <a:gd name="T53" fmla="*/ 38626 h 38626"/>
                <a:gd name="T54" fmla="*/ 15318 w 33762"/>
                <a:gd name="T55" fmla="*/ 38626 h 38626"/>
                <a:gd name="T56" fmla="*/ 12502 w 33762"/>
                <a:gd name="T57" fmla="*/ 38626 h 38626"/>
                <a:gd name="T58" fmla="*/ 9383 w 33762"/>
                <a:gd name="T59" fmla="*/ 38626 h 38626"/>
                <a:gd name="T60" fmla="*/ 9383 w 33762"/>
                <a:gd name="T61" fmla="*/ 35609 h 38626"/>
                <a:gd name="T62" fmla="*/ 6251 w 33762"/>
                <a:gd name="T63" fmla="*/ 35609 h 38626"/>
                <a:gd name="T64" fmla="*/ 3132 w 33762"/>
                <a:gd name="T65" fmla="*/ 32590 h 38626"/>
                <a:gd name="T66" fmla="*/ 3132 w 33762"/>
                <a:gd name="T67" fmla="*/ 29573 h 38626"/>
                <a:gd name="T68" fmla="*/ 0 w 33762"/>
                <a:gd name="T69" fmla="*/ 29573 h 38626"/>
                <a:gd name="T70" fmla="*/ 0 w 33762"/>
                <a:gd name="T71" fmla="*/ 26555 h 38626"/>
                <a:gd name="T72" fmla="*/ 0 w 33762"/>
                <a:gd name="T73" fmla="*/ 23840 h 38626"/>
                <a:gd name="T74" fmla="*/ 0 w 33762"/>
                <a:gd name="T75" fmla="*/ 20823 h 38626"/>
                <a:gd name="T76" fmla="*/ 0 w 33762"/>
                <a:gd name="T77" fmla="*/ 11769 h 38626"/>
                <a:gd name="T78" fmla="*/ 3132 w 33762"/>
                <a:gd name="T79" fmla="*/ 8751 h 38626"/>
                <a:gd name="T80" fmla="*/ 3132 w 33762"/>
                <a:gd name="T81" fmla="*/ 6035 h 38626"/>
                <a:gd name="T82" fmla="*/ 9383 w 33762"/>
                <a:gd name="T83" fmla="*/ 6035 h 38626"/>
                <a:gd name="T84" fmla="*/ 9383 w 33762"/>
                <a:gd name="T85" fmla="*/ 3018 h 38626"/>
                <a:gd name="T86" fmla="*/ 15318 w 33762"/>
                <a:gd name="T87" fmla="*/ 3018 h 38626"/>
                <a:gd name="T88" fmla="*/ 18437 w 33762"/>
                <a:gd name="T89" fmla="*/ 0 h 38626"/>
                <a:gd name="T90" fmla="*/ 0 w 33762"/>
                <a:gd name="T91" fmla="*/ 0 h 38626"/>
                <a:gd name="T92" fmla="*/ 33762 w 33762"/>
                <a:gd name="T93" fmla="*/ 38626 h 38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33762" h="38626">
                  <a:moveTo>
                    <a:pt x="18437" y="0"/>
                  </a:moveTo>
                  <a:lnTo>
                    <a:pt x="21569" y="0"/>
                  </a:lnTo>
                  <a:lnTo>
                    <a:pt x="27504" y="0"/>
                  </a:lnTo>
                  <a:lnTo>
                    <a:pt x="30636" y="0"/>
                  </a:lnTo>
                  <a:lnTo>
                    <a:pt x="33755" y="0"/>
                  </a:lnTo>
                  <a:lnTo>
                    <a:pt x="33762" y="0"/>
                  </a:lnTo>
                  <a:lnTo>
                    <a:pt x="33762" y="8751"/>
                  </a:lnTo>
                  <a:lnTo>
                    <a:pt x="33755" y="8751"/>
                  </a:lnTo>
                  <a:lnTo>
                    <a:pt x="30636" y="8751"/>
                  </a:lnTo>
                  <a:lnTo>
                    <a:pt x="27504" y="11769"/>
                  </a:lnTo>
                  <a:lnTo>
                    <a:pt x="24688" y="11769"/>
                  </a:lnTo>
                  <a:lnTo>
                    <a:pt x="24688" y="14786"/>
                  </a:lnTo>
                  <a:lnTo>
                    <a:pt x="21569" y="14786"/>
                  </a:lnTo>
                  <a:lnTo>
                    <a:pt x="21569" y="17804"/>
                  </a:lnTo>
                  <a:lnTo>
                    <a:pt x="21569" y="20823"/>
                  </a:lnTo>
                  <a:lnTo>
                    <a:pt x="21569" y="23840"/>
                  </a:lnTo>
                  <a:lnTo>
                    <a:pt x="24688" y="23840"/>
                  </a:lnTo>
                  <a:lnTo>
                    <a:pt x="24688" y="26555"/>
                  </a:lnTo>
                  <a:lnTo>
                    <a:pt x="27504" y="26555"/>
                  </a:lnTo>
                  <a:lnTo>
                    <a:pt x="30636" y="26555"/>
                  </a:lnTo>
                  <a:lnTo>
                    <a:pt x="33755" y="26555"/>
                  </a:lnTo>
                  <a:lnTo>
                    <a:pt x="33762" y="26555"/>
                  </a:lnTo>
                  <a:lnTo>
                    <a:pt x="33762" y="38626"/>
                  </a:lnTo>
                  <a:lnTo>
                    <a:pt x="33755" y="38626"/>
                  </a:lnTo>
                  <a:lnTo>
                    <a:pt x="30636" y="38626"/>
                  </a:lnTo>
                  <a:lnTo>
                    <a:pt x="27504" y="38626"/>
                  </a:lnTo>
                  <a:lnTo>
                    <a:pt x="24688" y="38626"/>
                  </a:lnTo>
                  <a:lnTo>
                    <a:pt x="15318" y="38626"/>
                  </a:lnTo>
                  <a:lnTo>
                    <a:pt x="12502" y="38626"/>
                  </a:lnTo>
                  <a:lnTo>
                    <a:pt x="9383" y="38626"/>
                  </a:lnTo>
                  <a:lnTo>
                    <a:pt x="9383" y="35609"/>
                  </a:lnTo>
                  <a:lnTo>
                    <a:pt x="6251" y="35609"/>
                  </a:lnTo>
                  <a:lnTo>
                    <a:pt x="3132" y="32590"/>
                  </a:lnTo>
                  <a:lnTo>
                    <a:pt x="3132" y="29573"/>
                  </a:lnTo>
                  <a:lnTo>
                    <a:pt x="0" y="29573"/>
                  </a:lnTo>
                  <a:lnTo>
                    <a:pt x="0" y="26555"/>
                  </a:lnTo>
                  <a:lnTo>
                    <a:pt x="0" y="23840"/>
                  </a:lnTo>
                  <a:lnTo>
                    <a:pt x="0" y="20823"/>
                  </a:lnTo>
                  <a:lnTo>
                    <a:pt x="0" y="11769"/>
                  </a:lnTo>
                  <a:lnTo>
                    <a:pt x="3132" y="8751"/>
                  </a:lnTo>
                  <a:lnTo>
                    <a:pt x="3132" y="6035"/>
                  </a:lnTo>
                  <a:lnTo>
                    <a:pt x="9383" y="6035"/>
                  </a:lnTo>
                  <a:lnTo>
                    <a:pt x="9383" y="3018"/>
                  </a:lnTo>
                  <a:lnTo>
                    <a:pt x="15318" y="3018"/>
                  </a:lnTo>
                  <a:lnTo>
                    <a:pt x="1843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03" name="Shape 70903"/>
            <p:cNvSpPr>
              <a:spLocks/>
            </p:cNvSpPr>
            <p:nvPr/>
          </p:nvSpPr>
          <p:spPr bwMode="auto">
            <a:xfrm>
              <a:off x="927069" y="56424"/>
              <a:ext cx="30630" cy="23541"/>
            </a:xfrm>
            <a:custGeom>
              <a:avLst/>
              <a:gdLst>
                <a:gd name="T0" fmla="*/ 27505 w 30630"/>
                <a:gd name="T1" fmla="*/ 0 h 23541"/>
                <a:gd name="T2" fmla="*/ 30630 w 30630"/>
                <a:gd name="T3" fmla="*/ 0 h 23541"/>
                <a:gd name="T4" fmla="*/ 30630 w 30630"/>
                <a:gd name="T5" fmla="*/ 14790 h 23541"/>
                <a:gd name="T6" fmla="*/ 30624 w 30630"/>
                <a:gd name="T7" fmla="*/ 14790 h 23541"/>
                <a:gd name="T8" fmla="*/ 27505 w 30630"/>
                <a:gd name="T9" fmla="*/ 14790 h 23541"/>
                <a:gd name="T10" fmla="*/ 24373 w 30630"/>
                <a:gd name="T11" fmla="*/ 14790 h 23541"/>
                <a:gd name="T12" fmla="*/ 24373 w 30630"/>
                <a:gd name="T13" fmla="*/ 17808 h 23541"/>
                <a:gd name="T14" fmla="*/ 21557 w 30630"/>
                <a:gd name="T15" fmla="*/ 17808 h 23541"/>
                <a:gd name="T16" fmla="*/ 21557 w 30630"/>
                <a:gd name="T17" fmla="*/ 20524 h 23541"/>
                <a:gd name="T18" fmla="*/ 21557 w 30630"/>
                <a:gd name="T19" fmla="*/ 23541 h 23541"/>
                <a:gd name="T20" fmla="*/ 0 w 30630"/>
                <a:gd name="T21" fmla="*/ 23541 h 23541"/>
                <a:gd name="T22" fmla="*/ 0 w 30630"/>
                <a:gd name="T23" fmla="*/ 20524 h 23541"/>
                <a:gd name="T24" fmla="*/ 0 w 30630"/>
                <a:gd name="T25" fmla="*/ 17808 h 23541"/>
                <a:gd name="T26" fmla="*/ 3119 w 30630"/>
                <a:gd name="T27" fmla="*/ 14790 h 23541"/>
                <a:gd name="T28" fmla="*/ 3119 w 30630"/>
                <a:gd name="T29" fmla="*/ 11773 h 23541"/>
                <a:gd name="T30" fmla="*/ 6251 w 30630"/>
                <a:gd name="T31" fmla="*/ 11773 h 23541"/>
                <a:gd name="T32" fmla="*/ 6251 w 30630"/>
                <a:gd name="T33" fmla="*/ 8760 h 23541"/>
                <a:gd name="T34" fmla="*/ 9370 w 30630"/>
                <a:gd name="T35" fmla="*/ 5733 h 23541"/>
                <a:gd name="T36" fmla="*/ 12186 w 30630"/>
                <a:gd name="T37" fmla="*/ 5733 h 23541"/>
                <a:gd name="T38" fmla="*/ 15306 w 30630"/>
                <a:gd name="T39" fmla="*/ 2718 h 23541"/>
                <a:gd name="T40" fmla="*/ 24373 w 30630"/>
                <a:gd name="T41" fmla="*/ 2718 h 23541"/>
                <a:gd name="T42" fmla="*/ 27505 w 30630"/>
                <a:gd name="T43" fmla="*/ 0 h 23541"/>
                <a:gd name="T44" fmla="*/ 0 w 30630"/>
                <a:gd name="T45" fmla="*/ 0 h 23541"/>
                <a:gd name="T46" fmla="*/ 30630 w 30630"/>
                <a:gd name="T47" fmla="*/ 23541 h 2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T44" t="T45" r="T46" b="T47"/>
              <a:pathLst>
                <a:path w="30630" h="23541">
                  <a:moveTo>
                    <a:pt x="27505" y="0"/>
                  </a:moveTo>
                  <a:lnTo>
                    <a:pt x="30630" y="0"/>
                  </a:lnTo>
                  <a:lnTo>
                    <a:pt x="30630" y="14790"/>
                  </a:lnTo>
                  <a:lnTo>
                    <a:pt x="30624" y="14790"/>
                  </a:lnTo>
                  <a:lnTo>
                    <a:pt x="27505" y="14790"/>
                  </a:lnTo>
                  <a:lnTo>
                    <a:pt x="24373" y="14790"/>
                  </a:lnTo>
                  <a:lnTo>
                    <a:pt x="24373" y="17808"/>
                  </a:lnTo>
                  <a:lnTo>
                    <a:pt x="21557" y="17808"/>
                  </a:lnTo>
                  <a:lnTo>
                    <a:pt x="21557" y="20524"/>
                  </a:lnTo>
                  <a:lnTo>
                    <a:pt x="21557" y="23541"/>
                  </a:lnTo>
                  <a:lnTo>
                    <a:pt x="0" y="23541"/>
                  </a:lnTo>
                  <a:lnTo>
                    <a:pt x="0" y="20524"/>
                  </a:lnTo>
                  <a:lnTo>
                    <a:pt x="0" y="17808"/>
                  </a:lnTo>
                  <a:lnTo>
                    <a:pt x="3119" y="14790"/>
                  </a:lnTo>
                  <a:lnTo>
                    <a:pt x="3119" y="11773"/>
                  </a:lnTo>
                  <a:lnTo>
                    <a:pt x="6251" y="11773"/>
                  </a:lnTo>
                  <a:lnTo>
                    <a:pt x="6251" y="8760"/>
                  </a:lnTo>
                  <a:lnTo>
                    <a:pt x="9370" y="5733"/>
                  </a:lnTo>
                  <a:lnTo>
                    <a:pt x="12186" y="5733"/>
                  </a:lnTo>
                  <a:lnTo>
                    <a:pt x="15306" y="2718"/>
                  </a:lnTo>
                  <a:lnTo>
                    <a:pt x="24373" y="2718"/>
                  </a:lnTo>
                  <a:lnTo>
                    <a:pt x="275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04" name="Shape 70904"/>
            <p:cNvSpPr>
              <a:spLocks/>
            </p:cNvSpPr>
            <p:nvPr/>
          </p:nvSpPr>
          <p:spPr bwMode="auto">
            <a:xfrm>
              <a:off x="957699" y="56424"/>
              <a:ext cx="39697" cy="71220"/>
            </a:xfrm>
            <a:custGeom>
              <a:avLst/>
              <a:gdLst>
                <a:gd name="T0" fmla="*/ 0 w 39697"/>
                <a:gd name="T1" fmla="*/ 0 h 71220"/>
                <a:gd name="T2" fmla="*/ 3126 w 39697"/>
                <a:gd name="T3" fmla="*/ 0 h 71220"/>
                <a:gd name="T4" fmla="*/ 9061 w 39697"/>
                <a:gd name="T5" fmla="*/ 0 h 71220"/>
                <a:gd name="T6" fmla="*/ 12193 w 39697"/>
                <a:gd name="T7" fmla="*/ 2718 h 71220"/>
                <a:gd name="T8" fmla="*/ 21247 w 39697"/>
                <a:gd name="T9" fmla="*/ 2718 h 71220"/>
                <a:gd name="T10" fmla="*/ 24379 w 39697"/>
                <a:gd name="T11" fmla="*/ 5733 h 71220"/>
                <a:gd name="T12" fmla="*/ 27498 w 39697"/>
                <a:gd name="T13" fmla="*/ 5733 h 71220"/>
                <a:gd name="T14" fmla="*/ 27498 w 39697"/>
                <a:gd name="T15" fmla="*/ 8760 h 71220"/>
                <a:gd name="T16" fmla="*/ 30314 w 39697"/>
                <a:gd name="T17" fmla="*/ 8760 h 71220"/>
                <a:gd name="T18" fmla="*/ 30314 w 39697"/>
                <a:gd name="T19" fmla="*/ 11773 h 71220"/>
                <a:gd name="T20" fmla="*/ 33446 w 39697"/>
                <a:gd name="T21" fmla="*/ 11773 h 71220"/>
                <a:gd name="T22" fmla="*/ 33446 w 39697"/>
                <a:gd name="T23" fmla="*/ 14790 h 71220"/>
                <a:gd name="T24" fmla="*/ 33446 w 39697"/>
                <a:gd name="T25" fmla="*/ 17808 h 71220"/>
                <a:gd name="T26" fmla="*/ 33446 w 39697"/>
                <a:gd name="T27" fmla="*/ 20524 h 71220"/>
                <a:gd name="T28" fmla="*/ 33446 w 39697"/>
                <a:gd name="T29" fmla="*/ 23541 h 71220"/>
                <a:gd name="T30" fmla="*/ 33446 w 39697"/>
                <a:gd name="T31" fmla="*/ 26559 h 71220"/>
                <a:gd name="T32" fmla="*/ 33446 w 39697"/>
                <a:gd name="T33" fmla="*/ 56434 h 71220"/>
                <a:gd name="T34" fmla="*/ 33446 w 39697"/>
                <a:gd name="T35" fmla="*/ 59149 h 71220"/>
                <a:gd name="T36" fmla="*/ 33446 w 39697"/>
                <a:gd name="T37" fmla="*/ 62168 h 71220"/>
                <a:gd name="T38" fmla="*/ 33446 w 39697"/>
                <a:gd name="T39" fmla="*/ 65184 h 71220"/>
                <a:gd name="T40" fmla="*/ 36565 w 39697"/>
                <a:gd name="T41" fmla="*/ 65184 h 71220"/>
                <a:gd name="T42" fmla="*/ 36565 w 39697"/>
                <a:gd name="T43" fmla="*/ 68203 h 71220"/>
                <a:gd name="T44" fmla="*/ 39697 w 39697"/>
                <a:gd name="T45" fmla="*/ 71220 h 71220"/>
                <a:gd name="T46" fmla="*/ 15312 w 39697"/>
                <a:gd name="T47" fmla="*/ 71220 h 71220"/>
                <a:gd name="T48" fmla="*/ 15312 w 39697"/>
                <a:gd name="T49" fmla="*/ 65184 h 71220"/>
                <a:gd name="T50" fmla="*/ 12193 w 39697"/>
                <a:gd name="T51" fmla="*/ 65184 h 71220"/>
                <a:gd name="T52" fmla="*/ 12193 w 39697"/>
                <a:gd name="T53" fmla="*/ 68203 h 71220"/>
                <a:gd name="T54" fmla="*/ 9061 w 39697"/>
                <a:gd name="T55" fmla="*/ 68203 h 71220"/>
                <a:gd name="T56" fmla="*/ 5929 w 39697"/>
                <a:gd name="T57" fmla="*/ 68203 h 71220"/>
                <a:gd name="T58" fmla="*/ 5929 w 39697"/>
                <a:gd name="T59" fmla="*/ 71220 h 71220"/>
                <a:gd name="T60" fmla="*/ 3126 w 39697"/>
                <a:gd name="T61" fmla="*/ 71220 h 71220"/>
                <a:gd name="T62" fmla="*/ 0 w 39697"/>
                <a:gd name="T63" fmla="*/ 71220 h 71220"/>
                <a:gd name="T64" fmla="*/ 0 w 39697"/>
                <a:gd name="T65" fmla="*/ 59149 h 71220"/>
                <a:gd name="T66" fmla="*/ 3126 w 39697"/>
                <a:gd name="T67" fmla="*/ 59149 h 71220"/>
                <a:gd name="T68" fmla="*/ 5929 w 39697"/>
                <a:gd name="T69" fmla="*/ 59149 h 71220"/>
                <a:gd name="T70" fmla="*/ 5929 w 39697"/>
                <a:gd name="T71" fmla="*/ 56434 h 71220"/>
                <a:gd name="T72" fmla="*/ 9061 w 39697"/>
                <a:gd name="T73" fmla="*/ 56434 h 71220"/>
                <a:gd name="T74" fmla="*/ 9061 w 39697"/>
                <a:gd name="T75" fmla="*/ 53417 h 71220"/>
                <a:gd name="T76" fmla="*/ 12193 w 39697"/>
                <a:gd name="T77" fmla="*/ 53417 h 71220"/>
                <a:gd name="T78" fmla="*/ 12193 w 39697"/>
                <a:gd name="T79" fmla="*/ 50398 h 71220"/>
                <a:gd name="T80" fmla="*/ 12193 w 39697"/>
                <a:gd name="T81" fmla="*/ 47380 h 71220"/>
                <a:gd name="T82" fmla="*/ 12193 w 39697"/>
                <a:gd name="T83" fmla="*/ 38629 h 71220"/>
                <a:gd name="T84" fmla="*/ 9061 w 39697"/>
                <a:gd name="T85" fmla="*/ 38629 h 71220"/>
                <a:gd name="T86" fmla="*/ 9061 w 39697"/>
                <a:gd name="T87" fmla="*/ 41345 h 71220"/>
                <a:gd name="T88" fmla="*/ 5929 w 39697"/>
                <a:gd name="T89" fmla="*/ 41345 h 71220"/>
                <a:gd name="T90" fmla="*/ 3126 w 39697"/>
                <a:gd name="T91" fmla="*/ 41345 h 71220"/>
                <a:gd name="T92" fmla="*/ 0 w 39697"/>
                <a:gd name="T93" fmla="*/ 41345 h 71220"/>
                <a:gd name="T94" fmla="*/ 0 w 39697"/>
                <a:gd name="T95" fmla="*/ 32594 h 71220"/>
                <a:gd name="T96" fmla="*/ 3126 w 39697"/>
                <a:gd name="T97" fmla="*/ 32594 h 71220"/>
                <a:gd name="T98" fmla="*/ 3126 w 39697"/>
                <a:gd name="T99" fmla="*/ 29576 h 71220"/>
                <a:gd name="T100" fmla="*/ 5929 w 39697"/>
                <a:gd name="T101" fmla="*/ 29576 h 71220"/>
                <a:gd name="T102" fmla="*/ 9061 w 39697"/>
                <a:gd name="T103" fmla="*/ 29576 h 71220"/>
                <a:gd name="T104" fmla="*/ 12193 w 39697"/>
                <a:gd name="T105" fmla="*/ 29576 h 71220"/>
                <a:gd name="T106" fmla="*/ 12193 w 39697"/>
                <a:gd name="T107" fmla="*/ 26559 h 71220"/>
                <a:gd name="T108" fmla="*/ 12193 w 39697"/>
                <a:gd name="T109" fmla="*/ 23541 h 71220"/>
                <a:gd name="T110" fmla="*/ 12193 w 39697"/>
                <a:gd name="T111" fmla="*/ 20524 h 71220"/>
                <a:gd name="T112" fmla="*/ 12193 w 39697"/>
                <a:gd name="T113" fmla="*/ 17808 h 71220"/>
                <a:gd name="T114" fmla="*/ 9061 w 39697"/>
                <a:gd name="T115" fmla="*/ 17808 h 71220"/>
                <a:gd name="T116" fmla="*/ 9061 w 39697"/>
                <a:gd name="T117" fmla="*/ 14790 h 71220"/>
                <a:gd name="T118" fmla="*/ 5929 w 39697"/>
                <a:gd name="T119" fmla="*/ 14790 h 71220"/>
                <a:gd name="T120" fmla="*/ 3126 w 39697"/>
                <a:gd name="T121" fmla="*/ 14790 h 71220"/>
                <a:gd name="T122" fmla="*/ 0 w 39697"/>
                <a:gd name="T123" fmla="*/ 14790 h 71220"/>
                <a:gd name="T124" fmla="*/ 0 w 39697"/>
                <a:gd name="T125" fmla="*/ 0 h 71220"/>
                <a:gd name="T126" fmla="*/ 0 w 39697"/>
                <a:gd name="T127" fmla="*/ 0 h 71220"/>
                <a:gd name="T128" fmla="*/ 39697 w 39697"/>
                <a:gd name="T129" fmla="*/ 71220 h 7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39697" h="71220">
                  <a:moveTo>
                    <a:pt x="0" y="0"/>
                  </a:moveTo>
                  <a:lnTo>
                    <a:pt x="3126" y="0"/>
                  </a:lnTo>
                  <a:lnTo>
                    <a:pt x="9061" y="0"/>
                  </a:lnTo>
                  <a:lnTo>
                    <a:pt x="12193" y="2718"/>
                  </a:lnTo>
                  <a:lnTo>
                    <a:pt x="21247" y="2718"/>
                  </a:lnTo>
                  <a:lnTo>
                    <a:pt x="24379" y="5733"/>
                  </a:lnTo>
                  <a:lnTo>
                    <a:pt x="27498" y="5733"/>
                  </a:lnTo>
                  <a:lnTo>
                    <a:pt x="27498" y="8760"/>
                  </a:lnTo>
                  <a:lnTo>
                    <a:pt x="30314" y="8760"/>
                  </a:lnTo>
                  <a:lnTo>
                    <a:pt x="30314" y="11773"/>
                  </a:lnTo>
                  <a:lnTo>
                    <a:pt x="33446" y="11773"/>
                  </a:lnTo>
                  <a:lnTo>
                    <a:pt x="33446" y="14790"/>
                  </a:lnTo>
                  <a:lnTo>
                    <a:pt x="33446" y="17808"/>
                  </a:lnTo>
                  <a:lnTo>
                    <a:pt x="33446" y="20524"/>
                  </a:lnTo>
                  <a:lnTo>
                    <a:pt x="33446" y="23541"/>
                  </a:lnTo>
                  <a:lnTo>
                    <a:pt x="33446" y="26559"/>
                  </a:lnTo>
                  <a:lnTo>
                    <a:pt x="33446" y="56434"/>
                  </a:lnTo>
                  <a:lnTo>
                    <a:pt x="33446" y="59149"/>
                  </a:lnTo>
                  <a:lnTo>
                    <a:pt x="33446" y="62168"/>
                  </a:lnTo>
                  <a:lnTo>
                    <a:pt x="33446" y="65184"/>
                  </a:lnTo>
                  <a:lnTo>
                    <a:pt x="36565" y="65184"/>
                  </a:lnTo>
                  <a:lnTo>
                    <a:pt x="36565" y="68203"/>
                  </a:lnTo>
                  <a:lnTo>
                    <a:pt x="39697" y="71220"/>
                  </a:lnTo>
                  <a:lnTo>
                    <a:pt x="15312" y="71220"/>
                  </a:lnTo>
                  <a:lnTo>
                    <a:pt x="15312" y="65184"/>
                  </a:lnTo>
                  <a:lnTo>
                    <a:pt x="12193" y="65184"/>
                  </a:lnTo>
                  <a:lnTo>
                    <a:pt x="12193" y="68203"/>
                  </a:lnTo>
                  <a:lnTo>
                    <a:pt x="9061" y="68203"/>
                  </a:lnTo>
                  <a:lnTo>
                    <a:pt x="5929" y="68203"/>
                  </a:lnTo>
                  <a:lnTo>
                    <a:pt x="5929" y="71220"/>
                  </a:lnTo>
                  <a:lnTo>
                    <a:pt x="3126" y="71220"/>
                  </a:lnTo>
                  <a:lnTo>
                    <a:pt x="0" y="71220"/>
                  </a:lnTo>
                  <a:lnTo>
                    <a:pt x="0" y="59149"/>
                  </a:lnTo>
                  <a:lnTo>
                    <a:pt x="3126" y="59149"/>
                  </a:lnTo>
                  <a:lnTo>
                    <a:pt x="5929" y="59149"/>
                  </a:lnTo>
                  <a:lnTo>
                    <a:pt x="5929" y="56434"/>
                  </a:lnTo>
                  <a:lnTo>
                    <a:pt x="9061" y="56434"/>
                  </a:lnTo>
                  <a:lnTo>
                    <a:pt x="9061" y="53417"/>
                  </a:lnTo>
                  <a:lnTo>
                    <a:pt x="12193" y="53417"/>
                  </a:lnTo>
                  <a:lnTo>
                    <a:pt x="12193" y="50398"/>
                  </a:lnTo>
                  <a:lnTo>
                    <a:pt x="12193" y="47380"/>
                  </a:lnTo>
                  <a:lnTo>
                    <a:pt x="12193" y="38629"/>
                  </a:lnTo>
                  <a:lnTo>
                    <a:pt x="9061" y="38629"/>
                  </a:lnTo>
                  <a:lnTo>
                    <a:pt x="9061" y="41345"/>
                  </a:lnTo>
                  <a:lnTo>
                    <a:pt x="5929" y="41345"/>
                  </a:lnTo>
                  <a:lnTo>
                    <a:pt x="3126" y="41345"/>
                  </a:lnTo>
                  <a:lnTo>
                    <a:pt x="0" y="41345"/>
                  </a:lnTo>
                  <a:lnTo>
                    <a:pt x="0" y="32594"/>
                  </a:lnTo>
                  <a:lnTo>
                    <a:pt x="3126" y="32594"/>
                  </a:lnTo>
                  <a:lnTo>
                    <a:pt x="3126" y="29576"/>
                  </a:lnTo>
                  <a:lnTo>
                    <a:pt x="5929" y="29576"/>
                  </a:lnTo>
                  <a:lnTo>
                    <a:pt x="9061" y="29576"/>
                  </a:lnTo>
                  <a:lnTo>
                    <a:pt x="12193" y="29576"/>
                  </a:lnTo>
                  <a:lnTo>
                    <a:pt x="12193" y="26559"/>
                  </a:lnTo>
                  <a:lnTo>
                    <a:pt x="12193" y="23541"/>
                  </a:lnTo>
                  <a:lnTo>
                    <a:pt x="12193" y="20524"/>
                  </a:lnTo>
                  <a:lnTo>
                    <a:pt x="12193" y="17808"/>
                  </a:lnTo>
                  <a:lnTo>
                    <a:pt x="9061" y="17808"/>
                  </a:lnTo>
                  <a:lnTo>
                    <a:pt x="9061" y="14790"/>
                  </a:lnTo>
                  <a:lnTo>
                    <a:pt x="5929" y="14790"/>
                  </a:lnTo>
                  <a:lnTo>
                    <a:pt x="3126" y="14790"/>
                  </a:lnTo>
                  <a:lnTo>
                    <a:pt x="0" y="1479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05" name="Shape 70905"/>
            <p:cNvSpPr>
              <a:spLocks/>
            </p:cNvSpPr>
            <p:nvPr/>
          </p:nvSpPr>
          <p:spPr bwMode="auto">
            <a:xfrm>
              <a:off x="1009582" y="59142"/>
              <a:ext cx="66892" cy="68502"/>
            </a:xfrm>
            <a:custGeom>
              <a:avLst/>
              <a:gdLst>
                <a:gd name="T0" fmla="*/ 0 w 66892"/>
                <a:gd name="T1" fmla="*/ 0 h 68502"/>
                <a:gd name="T2" fmla="*/ 21253 w 66892"/>
                <a:gd name="T3" fmla="*/ 0 h 68502"/>
                <a:gd name="T4" fmla="*/ 21253 w 66892"/>
                <a:gd name="T5" fmla="*/ 26858 h 68502"/>
                <a:gd name="T6" fmla="*/ 45639 w 66892"/>
                <a:gd name="T7" fmla="*/ 26858 h 68502"/>
                <a:gd name="T8" fmla="*/ 45639 w 66892"/>
                <a:gd name="T9" fmla="*/ 0 h 68502"/>
                <a:gd name="T10" fmla="*/ 66892 w 66892"/>
                <a:gd name="T11" fmla="*/ 0 h 68502"/>
                <a:gd name="T12" fmla="*/ 66892 w 66892"/>
                <a:gd name="T13" fmla="*/ 68502 h 68502"/>
                <a:gd name="T14" fmla="*/ 45639 w 66892"/>
                <a:gd name="T15" fmla="*/ 68502 h 68502"/>
                <a:gd name="T16" fmla="*/ 45639 w 66892"/>
                <a:gd name="T17" fmla="*/ 38627 h 68502"/>
                <a:gd name="T18" fmla="*/ 21253 w 66892"/>
                <a:gd name="T19" fmla="*/ 38627 h 68502"/>
                <a:gd name="T20" fmla="*/ 21253 w 66892"/>
                <a:gd name="T21" fmla="*/ 68502 h 68502"/>
                <a:gd name="T22" fmla="*/ 0 w 66892"/>
                <a:gd name="T23" fmla="*/ 68502 h 68502"/>
                <a:gd name="T24" fmla="*/ 0 w 66892"/>
                <a:gd name="T25" fmla="*/ 0 h 68502"/>
                <a:gd name="T26" fmla="*/ 0 w 66892"/>
                <a:gd name="T27" fmla="*/ 0 h 68502"/>
                <a:gd name="T28" fmla="*/ 66892 w 66892"/>
                <a:gd name="T29"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6892" h="68502">
                  <a:moveTo>
                    <a:pt x="0" y="0"/>
                  </a:moveTo>
                  <a:lnTo>
                    <a:pt x="21253" y="0"/>
                  </a:lnTo>
                  <a:lnTo>
                    <a:pt x="21253" y="26858"/>
                  </a:lnTo>
                  <a:lnTo>
                    <a:pt x="45639" y="26858"/>
                  </a:lnTo>
                  <a:lnTo>
                    <a:pt x="45639" y="0"/>
                  </a:lnTo>
                  <a:lnTo>
                    <a:pt x="66892" y="0"/>
                  </a:lnTo>
                  <a:lnTo>
                    <a:pt x="66892" y="68502"/>
                  </a:lnTo>
                  <a:lnTo>
                    <a:pt x="45639" y="68502"/>
                  </a:lnTo>
                  <a:lnTo>
                    <a:pt x="45639" y="38627"/>
                  </a:lnTo>
                  <a:lnTo>
                    <a:pt x="21253" y="38627"/>
                  </a:lnTo>
                  <a:lnTo>
                    <a:pt x="21253" y="68502"/>
                  </a:lnTo>
                  <a:lnTo>
                    <a:pt x="0" y="6850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06" name="Shape 70906"/>
            <p:cNvSpPr>
              <a:spLocks/>
            </p:cNvSpPr>
            <p:nvPr/>
          </p:nvSpPr>
          <p:spPr bwMode="auto">
            <a:xfrm>
              <a:off x="1094912" y="59142"/>
              <a:ext cx="73143" cy="68502"/>
            </a:xfrm>
            <a:custGeom>
              <a:avLst/>
              <a:gdLst>
                <a:gd name="T0" fmla="*/ 0 w 73143"/>
                <a:gd name="T1" fmla="*/ 0 h 68502"/>
                <a:gd name="T2" fmla="*/ 21253 w 73143"/>
                <a:gd name="T3" fmla="*/ 0 h 68502"/>
                <a:gd name="T4" fmla="*/ 21253 w 73143"/>
                <a:gd name="T5" fmla="*/ 41645 h 68502"/>
                <a:gd name="T6" fmla="*/ 48758 w 73143"/>
                <a:gd name="T7" fmla="*/ 0 h 68502"/>
                <a:gd name="T8" fmla="*/ 73143 w 73143"/>
                <a:gd name="T9" fmla="*/ 0 h 68502"/>
                <a:gd name="T10" fmla="*/ 73143 w 73143"/>
                <a:gd name="T11" fmla="*/ 68502 h 68502"/>
                <a:gd name="T12" fmla="*/ 51890 w 73143"/>
                <a:gd name="T13" fmla="*/ 68502 h 68502"/>
                <a:gd name="T14" fmla="*/ 51890 w 73143"/>
                <a:gd name="T15" fmla="*/ 26858 h 68502"/>
                <a:gd name="T16" fmla="*/ 24385 w 73143"/>
                <a:gd name="T17" fmla="*/ 68502 h 68502"/>
                <a:gd name="T18" fmla="*/ 0 w 73143"/>
                <a:gd name="T19" fmla="*/ 68502 h 68502"/>
                <a:gd name="T20" fmla="*/ 0 w 73143"/>
                <a:gd name="T21" fmla="*/ 0 h 68502"/>
                <a:gd name="T22" fmla="*/ 0 w 73143"/>
                <a:gd name="T23" fmla="*/ 0 h 68502"/>
                <a:gd name="T24" fmla="*/ 73143 w 73143"/>
                <a:gd name="T25"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43" h="68502">
                  <a:moveTo>
                    <a:pt x="0" y="0"/>
                  </a:moveTo>
                  <a:lnTo>
                    <a:pt x="21253" y="0"/>
                  </a:lnTo>
                  <a:lnTo>
                    <a:pt x="21253" y="41645"/>
                  </a:lnTo>
                  <a:lnTo>
                    <a:pt x="48758" y="0"/>
                  </a:lnTo>
                  <a:lnTo>
                    <a:pt x="73143" y="0"/>
                  </a:lnTo>
                  <a:lnTo>
                    <a:pt x="73143" y="68502"/>
                  </a:lnTo>
                  <a:lnTo>
                    <a:pt x="51890" y="68502"/>
                  </a:lnTo>
                  <a:lnTo>
                    <a:pt x="51890" y="26858"/>
                  </a:lnTo>
                  <a:lnTo>
                    <a:pt x="24385" y="68502"/>
                  </a:lnTo>
                  <a:lnTo>
                    <a:pt x="0" y="6850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07" name="Shape 70907"/>
            <p:cNvSpPr>
              <a:spLocks/>
            </p:cNvSpPr>
            <p:nvPr/>
          </p:nvSpPr>
          <p:spPr bwMode="auto">
            <a:xfrm>
              <a:off x="1180241" y="56424"/>
              <a:ext cx="39697" cy="74238"/>
            </a:xfrm>
            <a:custGeom>
              <a:avLst/>
              <a:gdLst>
                <a:gd name="T0" fmla="*/ 30636 w 39697"/>
                <a:gd name="T1" fmla="*/ 0 h 74238"/>
                <a:gd name="T2" fmla="*/ 39691 w 39697"/>
                <a:gd name="T3" fmla="*/ 0 h 74238"/>
                <a:gd name="T4" fmla="*/ 39697 w 39697"/>
                <a:gd name="T5" fmla="*/ 0 h 74238"/>
                <a:gd name="T6" fmla="*/ 39697 w 39697"/>
                <a:gd name="T7" fmla="*/ 14790 h 74238"/>
                <a:gd name="T8" fmla="*/ 39691 w 39697"/>
                <a:gd name="T9" fmla="*/ 14790 h 74238"/>
                <a:gd name="T10" fmla="*/ 36572 w 39697"/>
                <a:gd name="T11" fmla="*/ 14790 h 74238"/>
                <a:gd name="T12" fmla="*/ 33755 w 39697"/>
                <a:gd name="T13" fmla="*/ 14790 h 74238"/>
                <a:gd name="T14" fmla="*/ 30636 w 39697"/>
                <a:gd name="T15" fmla="*/ 14790 h 74238"/>
                <a:gd name="T16" fmla="*/ 30636 w 39697"/>
                <a:gd name="T17" fmla="*/ 17808 h 74238"/>
                <a:gd name="T18" fmla="*/ 27505 w 39697"/>
                <a:gd name="T19" fmla="*/ 17808 h 74238"/>
                <a:gd name="T20" fmla="*/ 27505 w 39697"/>
                <a:gd name="T21" fmla="*/ 20524 h 74238"/>
                <a:gd name="T22" fmla="*/ 24385 w 39697"/>
                <a:gd name="T23" fmla="*/ 20524 h 74238"/>
                <a:gd name="T24" fmla="*/ 24385 w 39697"/>
                <a:gd name="T25" fmla="*/ 23541 h 74238"/>
                <a:gd name="T26" fmla="*/ 24385 w 39697"/>
                <a:gd name="T27" fmla="*/ 26559 h 74238"/>
                <a:gd name="T28" fmla="*/ 24385 w 39697"/>
                <a:gd name="T29" fmla="*/ 29576 h 74238"/>
                <a:gd name="T30" fmla="*/ 39697 w 39697"/>
                <a:gd name="T31" fmla="*/ 29576 h 74238"/>
                <a:gd name="T32" fmla="*/ 39697 w 39697"/>
                <a:gd name="T33" fmla="*/ 41345 h 74238"/>
                <a:gd name="T34" fmla="*/ 24385 w 39697"/>
                <a:gd name="T35" fmla="*/ 41345 h 74238"/>
                <a:gd name="T36" fmla="*/ 24385 w 39697"/>
                <a:gd name="T37" fmla="*/ 44363 h 74238"/>
                <a:gd name="T38" fmla="*/ 24385 w 39697"/>
                <a:gd name="T39" fmla="*/ 47380 h 74238"/>
                <a:gd name="T40" fmla="*/ 24385 w 39697"/>
                <a:gd name="T41" fmla="*/ 50398 h 74238"/>
                <a:gd name="T42" fmla="*/ 27505 w 39697"/>
                <a:gd name="T43" fmla="*/ 50398 h 74238"/>
                <a:gd name="T44" fmla="*/ 27505 w 39697"/>
                <a:gd name="T45" fmla="*/ 53417 h 74238"/>
                <a:gd name="T46" fmla="*/ 27505 w 39697"/>
                <a:gd name="T47" fmla="*/ 56434 h 74238"/>
                <a:gd name="T48" fmla="*/ 30636 w 39697"/>
                <a:gd name="T49" fmla="*/ 56434 h 74238"/>
                <a:gd name="T50" fmla="*/ 30636 w 39697"/>
                <a:gd name="T51" fmla="*/ 59149 h 74238"/>
                <a:gd name="T52" fmla="*/ 33755 w 39697"/>
                <a:gd name="T53" fmla="*/ 59149 h 74238"/>
                <a:gd name="T54" fmla="*/ 36572 w 39697"/>
                <a:gd name="T55" fmla="*/ 59149 h 74238"/>
                <a:gd name="T56" fmla="*/ 39691 w 39697"/>
                <a:gd name="T57" fmla="*/ 59149 h 74238"/>
                <a:gd name="T58" fmla="*/ 39697 w 39697"/>
                <a:gd name="T59" fmla="*/ 59149 h 74238"/>
                <a:gd name="T60" fmla="*/ 39697 w 39697"/>
                <a:gd name="T61" fmla="*/ 71220 h 74238"/>
                <a:gd name="T62" fmla="*/ 39691 w 39697"/>
                <a:gd name="T63" fmla="*/ 71220 h 74238"/>
                <a:gd name="T64" fmla="*/ 36572 w 39697"/>
                <a:gd name="T65" fmla="*/ 74238 h 74238"/>
                <a:gd name="T66" fmla="*/ 36572 w 39697"/>
                <a:gd name="T67" fmla="*/ 71220 h 74238"/>
                <a:gd name="T68" fmla="*/ 33755 w 39697"/>
                <a:gd name="T69" fmla="*/ 71220 h 74238"/>
                <a:gd name="T70" fmla="*/ 30636 w 39697"/>
                <a:gd name="T71" fmla="*/ 71220 h 74238"/>
                <a:gd name="T72" fmla="*/ 27505 w 39697"/>
                <a:gd name="T73" fmla="*/ 71220 h 74238"/>
                <a:gd name="T74" fmla="*/ 24385 w 39697"/>
                <a:gd name="T75" fmla="*/ 71220 h 74238"/>
                <a:gd name="T76" fmla="*/ 21569 w 39697"/>
                <a:gd name="T77" fmla="*/ 71220 h 74238"/>
                <a:gd name="T78" fmla="*/ 18437 w 39697"/>
                <a:gd name="T79" fmla="*/ 68203 h 74238"/>
                <a:gd name="T80" fmla="*/ 15318 w 39697"/>
                <a:gd name="T81" fmla="*/ 68203 h 74238"/>
                <a:gd name="T82" fmla="*/ 15318 w 39697"/>
                <a:gd name="T83" fmla="*/ 65184 h 74238"/>
                <a:gd name="T84" fmla="*/ 12186 w 39697"/>
                <a:gd name="T85" fmla="*/ 65184 h 74238"/>
                <a:gd name="T86" fmla="*/ 12186 w 39697"/>
                <a:gd name="T87" fmla="*/ 62168 h 74238"/>
                <a:gd name="T88" fmla="*/ 9370 w 39697"/>
                <a:gd name="T89" fmla="*/ 62168 h 74238"/>
                <a:gd name="T90" fmla="*/ 9370 w 39697"/>
                <a:gd name="T91" fmla="*/ 59149 h 74238"/>
                <a:gd name="T92" fmla="*/ 6251 w 39697"/>
                <a:gd name="T93" fmla="*/ 59149 h 74238"/>
                <a:gd name="T94" fmla="*/ 6251 w 39697"/>
                <a:gd name="T95" fmla="*/ 56434 h 74238"/>
                <a:gd name="T96" fmla="*/ 3119 w 39697"/>
                <a:gd name="T97" fmla="*/ 53417 h 74238"/>
                <a:gd name="T98" fmla="*/ 3119 w 39697"/>
                <a:gd name="T99" fmla="*/ 50398 h 74238"/>
                <a:gd name="T100" fmla="*/ 0 w 39697"/>
                <a:gd name="T101" fmla="*/ 47380 h 74238"/>
                <a:gd name="T102" fmla="*/ 0 w 39697"/>
                <a:gd name="T103" fmla="*/ 29576 h 74238"/>
                <a:gd name="T104" fmla="*/ 3119 w 39697"/>
                <a:gd name="T105" fmla="*/ 26559 h 74238"/>
                <a:gd name="T106" fmla="*/ 3119 w 39697"/>
                <a:gd name="T107" fmla="*/ 20524 h 74238"/>
                <a:gd name="T108" fmla="*/ 6251 w 39697"/>
                <a:gd name="T109" fmla="*/ 17808 h 74238"/>
                <a:gd name="T110" fmla="*/ 6251 w 39697"/>
                <a:gd name="T111" fmla="*/ 14790 h 74238"/>
                <a:gd name="T112" fmla="*/ 9370 w 39697"/>
                <a:gd name="T113" fmla="*/ 11773 h 74238"/>
                <a:gd name="T114" fmla="*/ 12186 w 39697"/>
                <a:gd name="T115" fmla="*/ 11773 h 74238"/>
                <a:gd name="T116" fmla="*/ 12186 w 39697"/>
                <a:gd name="T117" fmla="*/ 8760 h 74238"/>
                <a:gd name="T118" fmla="*/ 15318 w 39697"/>
                <a:gd name="T119" fmla="*/ 5733 h 74238"/>
                <a:gd name="T120" fmla="*/ 18437 w 39697"/>
                <a:gd name="T121" fmla="*/ 5733 h 74238"/>
                <a:gd name="T122" fmla="*/ 24385 w 39697"/>
                <a:gd name="T123" fmla="*/ 2718 h 74238"/>
                <a:gd name="T124" fmla="*/ 27505 w 39697"/>
                <a:gd name="T125" fmla="*/ 2718 h 74238"/>
                <a:gd name="T126" fmla="*/ 30636 w 39697"/>
                <a:gd name="T127" fmla="*/ 0 h 74238"/>
                <a:gd name="T128" fmla="*/ 0 w 39697"/>
                <a:gd name="T129" fmla="*/ 0 h 74238"/>
                <a:gd name="T130" fmla="*/ 39697 w 39697"/>
                <a:gd name="T131" fmla="*/ 74238 h 7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 ang="0">
                  <a:pos x="T126" y="T127"/>
                </a:cxn>
              </a:cxnLst>
              <a:rect l="T128" t="T129" r="T130" b="T131"/>
              <a:pathLst>
                <a:path w="39697" h="74238">
                  <a:moveTo>
                    <a:pt x="30636" y="0"/>
                  </a:moveTo>
                  <a:lnTo>
                    <a:pt x="39691" y="0"/>
                  </a:lnTo>
                  <a:lnTo>
                    <a:pt x="39697" y="0"/>
                  </a:lnTo>
                  <a:lnTo>
                    <a:pt x="39697" y="14790"/>
                  </a:lnTo>
                  <a:lnTo>
                    <a:pt x="39691" y="14790"/>
                  </a:lnTo>
                  <a:lnTo>
                    <a:pt x="36572" y="14790"/>
                  </a:lnTo>
                  <a:lnTo>
                    <a:pt x="33755" y="14790"/>
                  </a:lnTo>
                  <a:lnTo>
                    <a:pt x="30636" y="14790"/>
                  </a:lnTo>
                  <a:lnTo>
                    <a:pt x="30636" y="17808"/>
                  </a:lnTo>
                  <a:lnTo>
                    <a:pt x="27505" y="17808"/>
                  </a:lnTo>
                  <a:lnTo>
                    <a:pt x="27505" y="20524"/>
                  </a:lnTo>
                  <a:lnTo>
                    <a:pt x="24385" y="20524"/>
                  </a:lnTo>
                  <a:lnTo>
                    <a:pt x="24385" y="23541"/>
                  </a:lnTo>
                  <a:lnTo>
                    <a:pt x="24385" y="26559"/>
                  </a:lnTo>
                  <a:lnTo>
                    <a:pt x="24385" y="29576"/>
                  </a:lnTo>
                  <a:lnTo>
                    <a:pt x="39697" y="29576"/>
                  </a:lnTo>
                  <a:lnTo>
                    <a:pt x="39697" y="41345"/>
                  </a:lnTo>
                  <a:lnTo>
                    <a:pt x="24385" y="41345"/>
                  </a:lnTo>
                  <a:lnTo>
                    <a:pt x="24385" y="44363"/>
                  </a:lnTo>
                  <a:lnTo>
                    <a:pt x="24385" y="47380"/>
                  </a:lnTo>
                  <a:lnTo>
                    <a:pt x="24385" y="50398"/>
                  </a:lnTo>
                  <a:lnTo>
                    <a:pt x="27505" y="50398"/>
                  </a:lnTo>
                  <a:lnTo>
                    <a:pt x="27505" y="53417"/>
                  </a:lnTo>
                  <a:lnTo>
                    <a:pt x="27505" y="56434"/>
                  </a:lnTo>
                  <a:lnTo>
                    <a:pt x="30636" y="56434"/>
                  </a:lnTo>
                  <a:lnTo>
                    <a:pt x="30636" y="59149"/>
                  </a:lnTo>
                  <a:lnTo>
                    <a:pt x="33755" y="59149"/>
                  </a:lnTo>
                  <a:lnTo>
                    <a:pt x="36572" y="59149"/>
                  </a:lnTo>
                  <a:lnTo>
                    <a:pt x="39691" y="59149"/>
                  </a:lnTo>
                  <a:lnTo>
                    <a:pt x="39697" y="59149"/>
                  </a:lnTo>
                  <a:lnTo>
                    <a:pt x="39697" y="71220"/>
                  </a:lnTo>
                  <a:lnTo>
                    <a:pt x="39691" y="71220"/>
                  </a:lnTo>
                  <a:lnTo>
                    <a:pt x="36572" y="74238"/>
                  </a:lnTo>
                  <a:lnTo>
                    <a:pt x="36572" y="71220"/>
                  </a:lnTo>
                  <a:lnTo>
                    <a:pt x="33755" y="71220"/>
                  </a:lnTo>
                  <a:lnTo>
                    <a:pt x="30636" y="71220"/>
                  </a:lnTo>
                  <a:lnTo>
                    <a:pt x="27505" y="71220"/>
                  </a:lnTo>
                  <a:lnTo>
                    <a:pt x="24385" y="71220"/>
                  </a:lnTo>
                  <a:lnTo>
                    <a:pt x="21569" y="71220"/>
                  </a:lnTo>
                  <a:lnTo>
                    <a:pt x="18437" y="68203"/>
                  </a:lnTo>
                  <a:lnTo>
                    <a:pt x="15318" y="68203"/>
                  </a:lnTo>
                  <a:lnTo>
                    <a:pt x="15318" y="65184"/>
                  </a:lnTo>
                  <a:lnTo>
                    <a:pt x="12186" y="65184"/>
                  </a:lnTo>
                  <a:lnTo>
                    <a:pt x="12186" y="62168"/>
                  </a:lnTo>
                  <a:lnTo>
                    <a:pt x="9370" y="62168"/>
                  </a:lnTo>
                  <a:lnTo>
                    <a:pt x="9370" y="59149"/>
                  </a:lnTo>
                  <a:lnTo>
                    <a:pt x="6251" y="59149"/>
                  </a:lnTo>
                  <a:lnTo>
                    <a:pt x="6251" y="56434"/>
                  </a:lnTo>
                  <a:lnTo>
                    <a:pt x="3119" y="53417"/>
                  </a:lnTo>
                  <a:lnTo>
                    <a:pt x="3119" y="50398"/>
                  </a:lnTo>
                  <a:lnTo>
                    <a:pt x="0" y="47380"/>
                  </a:lnTo>
                  <a:lnTo>
                    <a:pt x="0" y="29576"/>
                  </a:lnTo>
                  <a:lnTo>
                    <a:pt x="3119" y="26559"/>
                  </a:lnTo>
                  <a:lnTo>
                    <a:pt x="3119" y="20524"/>
                  </a:lnTo>
                  <a:lnTo>
                    <a:pt x="6251" y="17808"/>
                  </a:lnTo>
                  <a:lnTo>
                    <a:pt x="6251" y="14790"/>
                  </a:lnTo>
                  <a:lnTo>
                    <a:pt x="9370" y="11773"/>
                  </a:lnTo>
                  <a:lnTo>
                    <a:pt x="12186" y="11773"/>
                  </a:lnTo>
                  <a:lnTo>
                    <a:pt x="12186" y="8760"/>
                  </a:lnTo>
                  <a:lnTo>
                    <a:pt x="15318" y="5733"/>
                  </a:lnTo>
                  <a:lnTo>
                    <a:pt x="18437" y="5733"/>
                  </a:lnTo>
                  <a:lnTo>
                    <a:pt x="24385" y="2718"/>
                  </a:lnTo>
                  <a:lnTo>
                    <a:pt x="27505" y="2718"/>
                  </a:lnTo>
                  <a:lnTo>
                    <a:pt x="3063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08" name="Shape 70908"/>
            <p:cNvSpPr>
              <a:spLocks/>
            </p:cNvSpPr>
            <p:nvPr/>
          </p:nvSpPr>
          <p:spPr bwMode="auto">
            <a:xfrm>
              <a:off x="1219938" y="106822"/>
              <a:ext cx="36565" cy="20821"/>
            </a:xfrm>
            <a:custGeom>
              <a:avLst/>
              <a:gdLst>
                <a:gd name="T0" fmla="*/ 12193 w 36565"/>
                <a:gd name="T1" fmla="*/ 0 h 20821"/>
                <a:gd name="T2" fmla="*/ 36565 w 36565"/>
                <a:gd name="T3" fmla="*/ 0 h 20821"/>
                <a:gd name="T4" fmla="*/ 36565 w 36565"/>
                <a:gd name="T5" fmla="*/ 3018 h 20821"/>
                <a:gd name="T6" fmla="*/ 33446 w 36565"/>
                <a:gd name="T7" fmla="*/ 3018 h 20821"/>
                <a:gd name="T8" fmla="*/ 33446 w 36565"/>
                <a:gd name="T9" fmla="*/ 6035 h 20821"/>
                <a:gd name="T10" fmla="*/ 33446 w 36565"/>
                <a:gd name="T11" fmla="*/ 8751 h 20821"/>
                <a:gd name="T12" fmla="*/ 30630 w 36565"/>
                <a:gd name="T13" fmla="*/ 8751 h 20821"/>
                <a:gd name="T14" fmla="*/ 30630 w 36565"/>
                <a:gd name="T15" fmla="*/ 11769 h 20821"/>
                <a:gd name="T16" fmla="*/ 27498 w 36565"/>
                <a:gd name="T17" fmla="*/ 11769 h 20821"/>
                <a:gd name="T18" fmla="*/ 27498 w 36565"/>
                <a:gd name="T19" fmla="*/ 14786 h 20821"/>
                <a:gd name="T20" fmla="*/ 24379 w 36565"/>
                <a:gd name="T21" fmla="*/ 14786 h 20821"/>
                <a:gd name="T22" fmla="*/ 24379 w 36565"/>
                <a:gd name="T23" fmla="*/ 17804 h 20821"/>
                <a:gd name="T24" fmla="*/ 21247 w 36565"/>
                <a:gd name="T25" fmla="*/ 17804 h 20821"/>
                <a:gd name="T26" fmla="*/ 18444 w 36565"/>
                <a:gd name="T27" fmla="*/ 20821 h 20821"/>
                <a:gd name="T28" fmla="*/ 0 w 36565"/>
                <a:gd name="T29" fmla="*/ 20821 h 20821"/>
                <a:gd name="T30" fmla="*/ 0 w 36565"/>
                <a:gd name="T31" fmla="*/ 8751 h 20821"/>
                <a:gd name="T32" fmla="*/ 3125 w 36565"/>
                <a:gd name="T33" fmla="*/ 8751 h 20821"/>
                <a:gd name="T34" fmla="*/ 6245 w 36565"/>
                <a:gd name="T35" fmla="*/ 8751 h 20821"/>
                <a:gd name="T36" fmla="*/ 9061 w 36565"/>
                <a:gd name="T37" fmla="*/ 8751 h 20821"/>
                <a:gd name="T38" fmla="*/ 9061 w 36565"/>
                <a:gd name="T39" fmla="*/ 6035 h 20821"/>
                <a:gd name="T40" fmla="*/ 12193 w 36565"/>
                <a:gd name="T41" fmla="*/ 6035 h 20821"/>
                <a:gd name="T42" fmla="*/ 12193 w 36565"/>
                <a:gd name="T43" fmla="*/ 3018 h 20821"/>
                <a:gd name="T44" fmla="*/ 12193 w 36565"/>
                <a:gd name="T45" fmla="*/ 0 h 20821"/>
                <a:gd name="T46" fmla="*/ 0 w 36565"/>
                <a:gd name="T47" fmla="*/ 0 h 20821"/>
                <a:gd name="T48" fmla="*/ 36565 w 36565"/>
                <a:gd name="T49" fmla="*/ 20821 h 20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6565" h="20821">
                  <a:moveTo>
                    <a:pt x="12193" y="0"/>
                  </a:moveTo>
                  <a:lnTo>
                    <a:pt x="36565" y="0"/>
                  </a:lnTo>
                  <a:lnTo>
                    <a:pt x="36565" y="3018"/>
                  </a:lnTo>
                  <a:lnTo>
                    <a:pt x="33446" y="3018"/>
                  </a:lnTo>
                  <a:lnTo>
                    <a:pt x="33446" y="6035"/>
                  </a:lnTo>
                  <a:lnTo>
                    <a:pt x="33446" y="8751"/>
                  </a:lnTo>
                  <a:lnTo>
                    <a:pt x="30630" y="8751"/>
                  </a:lnTo>
                  <a:lnTo>
                    <a:pt x="30630" y="11769"/>
                  </a:lnTo>
                  <a:lnTo>
                    <a:pt x="27498" y="11769"/>
                  </a:lnTo>
                  <a:lnTo>
                    <a:pt x="27498" y="14786"/>
                  </a:lnTo>
                  <a:lnTo>
                    <a:pt x="24379" y="14786"/>
                  </a:lnTo>
                  <a:lnTo>
                    <a:pt x="24379" y="17804"/>
                  </a:lnTo>
                  <a:lnTo>
                    <a:pt x="21247" y="17804"/>
                  </a:lnTo>
                  <a:lnTo>
                    <a:pt x="18444" y="20821"/>
                  </a:lnTo>
                  <a:lnTo>
                    <a:pt x="0" y="20821"/>
                  </a:lnTo>
                  <a:lnTo>
                    <a:pt x="0" y="8751"/>
                  </a:lnTo>
                  <a:lnTo>
                    <a:pt x="3125" y="8751"/>
                  </a:lnTo>
                  <a:lnTo>
                    <a:pt x="6245" y="8751"/>
                  </a:lnTo>
                  <a:lnTo>
                    <a:pt x="9061" y="8751"/>
                  </a:lnTo>
                  <a:lnTo>
                    <a:pt x="9061" y="6035"/>
                  </a:lnTo>
                  <a:lnTo>
                    <a:pt x="12193" y="6035"/>
                  </a:lnTo>
                  <a:lnTo>
                    <a:pt x="12193" y="3018"/>
                  </a:lnTo>
                  <a:lnTo>
                    <a:pt x="1219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09" name="Shape 70909"/>
            <p:cNvSpPr>
              <a:spLocks/>
            </p:cNvSpPr>
            <p:nvPr/>
          </p:nvSpPr>
          <p:spPr bwMode="auto">
            <a:xfrm>
              <a:off x="1219938" y="56424"/>
              <a:ext cx="36565" cy="41345"/>
            </a:xfrm>
            <a:custGeom>
              <a:avLst/>
              <a:gdLst>
                <a:gd name="T0" fmla="*/ 0 w 36565"/>
                <a:gd name="T1" fmla="*/ 0 h 41345"/>
                <a:gd name="T2" fmla="*/ 9061 w 36565"/>
                <a:gd name="T3" fmla="*/ 0 h 41345"/>
                <a:gd name="T4" fmla="*/ 12193 w 36565"/>
                <a:gd name="T5" fmla="*/ 2718 h 41345"/>
                <a:gd name="T6" fmla="*/ 18444 w 36565"/>
                <a:gd name="T7" fmla="*/ 2718 h 41345"/>
                <a:gd name="T8" fmla="*/ 21247 w 36565"/>
                <a:gd name="T9" fmla="*/ 5733 h 41345"/>
                <a:gd name="T10" fmla="*/ 24379 w 36565"/>
                <a:gd name="T11" fmla="*/ 5733 h 41345"/>
                <a:gd name="T12" fmla="*/ 24379 w 36565"/>
                <a:gd name="T13" fmla="*/ 8760 h 41345"/>
                <a:gd name="T14" fmla="*/ 27498 w 36565"/>
                <a:gd name="T15" fmla="*/ 11773 h 41345"/>
                <a:gd name="T16" fmla="*/ 30630 w 36565"/>
                <a:gd name="T17" fmla="*/ 14790 h 41345"/>
                <a:gd name="T18" fmla="*/ 33446 w 36565"/>
                <a:gd name="T19" fmla="*/ 17808 h 41345"/>
                <a:gd name="T20" fmla="*/ 33446 w 36565"/>
                <a:gd name="T21" fmla="*/ 23541 h 41345"/>
                <a:gd name="T22" fmla="*/ 36565 w 36565"/>
                <a:gd name="T23" fmla="*/ 26559 h 41345"/>
                <a:gd name="T24" fmla="*/ 36565 w 36565"/>
                <a:gd name="T25" fmla="*/ 41345 h 41345"/>
                <a:gd name="T26" fmla="*/ 0 w 36565"/>
                <a:gd name="T27" fmla="*/ 41345 h 41345"/>
                <a:gd name="T28" fmla="*/ 0 w 36565"/>
                <a:gd name="T29" fmla="*/ 29576 h 41345"/>
                <a:gd name="T30" fmla="*/ 15312 w 36565"/>
                <a:gd name="T31" fmla="*/ 29576 h 41345"/>
                <a:gd name="T32" fmla="*/ 15312 w 36565"/>
                <a:gd name="T33" fmla="*/ 26559 h 41345"/>
                <a:gd name="T34" fmla="*/ 12193 w 36565"/>
                <a:gd name="T35" fmla="*/ 23541 h 41345"/>
                <a:gd name="T36" fmla="*/ 12193 w 36565"/>
                <a:gd name="T37" fmla="*/ 20524 h 41345"/>
                <a:gd name="T38" fmla="*/ 12193 w 36565"/>
                <a:gd name="T39" fmla="*/ 17808 h 41345"/>
                <a:gd name="T40" fmla="*/ 9061 w 36565"/>
                <a:gd name="T41" fmla="*/ 17808 h 41345"/>
                <a:gd name="T42" fmla="*/ 9061 w 36565"/>
                <a:gd name="T43" fmla="*/ 14790 h 41345"/>
                <a:gd name="T44" fmla="*/ 6245 w 36565"/>
                <a:gd name="T45" fmla="*/ 14790 h 41345"/>
                <a:gd name="T46" fmla="*/ 3125 w 36565"/>
                <a:gd name="T47" fmla="*/ 14790 h 41345"/>
                <a:gd name="T48" fmla="*/ 0 w 36565"/>
                <a:gd name="T49" fmla="*/ 14790 h 41345"/>
                <a:gd name="T50" fmla="*/ 0 w 36565"/>
                <a:gd name="T51" fmla="*/ 0 h 41345"/>
                <a:gd name="T52" fmla="*/ 0 w 36565"/>
                <a:gd name="T53" fmla="*/ 0 h 41345"/>
                <a:gd name="T54" fmla="*/ 36565 w 36565"/>
                <a:gd name="T55" fmla="*/ 41345 h 4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36565" h="41345">
                  <a:moveTo>
                    <a:pt x="0" y="0"/>
                  </a:moveTo>
                  <a:lnTo>
                    <a:pt x="9061" y="0"/>
                  </a:lnTo>
                  <a:lnTo>
                    <a:pt x="12193" y="2718"/>
                  </a:lnTo>
                  <a:lnTo>
                    <a:pt x="18444" y="2718"/>
                  </a:lnTo>
                  <a:lnTo>
                    <a:pt x="21247" y="5733"/>
                  </a:lnTo>
                  <a:lnTo>
                    <a:pt x="24379" y="5733"/>
                  </a:lnTo>
                  <a:lnTo>
                    <a:pt x="24379" y="8760"/>
                  </a:lnTo>
                  <a:lnTo>
                    <a:pt x="27498" y="11773"/>
                  </a:lnTo>
                  <a:lnTo>
                    <a:pt x="30630" y="14790"/>
                  </a:lnTo>
                  <a:lnTo>
                    <a:pt x="33446" y="17808"/>
                  </a:lnTo>
                  <a:lnTo>
                    <a:pt x="33446" y="23541"/>
                  </a:lnTo>
                  <a:lnTo>
                    <a:pt x="36565" y="26559"/>
                  </a:lnTo>
                  <a:lnTo>
                    <a:pt x="36565" y="41345"/>
                  </a:lnTo>
                  <a:lnTo>
                    <a:pt x="0" y="41345"/>
                  </a:lnTo>
                  <a:lnTo>
                    <a:pt x="0" y="29576"/>
                  </a:lnTo>
                  <a:lnTo>
                    <a:pt x="15312" y="29576"/>
                  </a:lnTo>
                  <a:lnTo>
                    <a:pt x="15312" y="26559"/>
                  </a:lnTo>
                  <a:lnTo>
                    <a:pt x="12193" y="23541"/>
                  </a:lnTo>
                  <a:lnTo>
                    <a:pt x="12193" y="20524"/>
                  </a:lnTo>
                  <a:lnTo>
                    <a:pt x="12193" y="17808"/>
                  </a:lnTo>
                  <a:lnTo>
                    <a:pt x="9061" y="17808"/>
                  </a:lnTo>
                  <a:lnTo>
                    <a:pt x="9061" y="14790"/>
                  </a:lnTo>
                  <a:lnTo>
                    <a:pt x="6245" y="14790"/>
                  </a:lnTo>
                  <a:lnTo>
                    <a:pt x="3125" y="14790"/>
                  </a:lnTo>
                  <a:lnTo>
                    <a:pt x="0" y="1479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10" name="Shape 70910"/>
            <p:cNvSpPr>
              <a:spLocks/>
            </p:cNvSpPr>
            <p:nvPr/>
          </p:nvSpPr>
          <p:spPr bwMode="auto">
            <a:xfrm>
              <a:off x="377270" y="37719"/>
              <a:ext cx="82513" cy="95055"/>
            </a:xfrm>
            <a:custGeom>
              <a:avLst/>
              <a:gdLst>
                <a:gd name="T0" fmla="*/ 24373 w 82513"/>
                <a:gd name="T1" fmla="*/ 95055 h 95055"/>
                <a:gd name="T2" fmla="*/ 0 w 82513"/>
                <a:gd name="T3" fmla="*/ 95055 h 95055"/>
                <a:gd name="T4" fmla="*/ 0 w 82513"/>
                <a:gd name="T5" fmla="*/ 0 h 95055"/>
                <a:gd name="T6" fmla="*/ 82513 w 82513"/>
                <a:gd name="T7" fmla="*/ 0 h 95055"/>
                <a:gd name="T8" fmla="*/ 82513 w 82513"/>
                <a:gd name="T9" fmla="*/ 95055 h 95055"/>
                <a:gd name="T10" fmla="*/ 58128 w 82513"/>
                <a:gd name="T11" fmla="*/ 95055 h 95055"/>
                <a:gd name="T12" fmla="*/ 58128 w 82513"/>
                <a:gd name="T13" fmla="*/ 17803 h 95055"/>
                <a:gd name="T14" fmla="*/ 24373 w 82513"/>
                <a:gd name="T15" fmla="*/ 17803 h 95055"/>
                <a:gd name="T16" fmla="*/ 24373 w 82513"/>
                <a:gd name="T17" fmla="*/ 95055 h 95055"/>
                <a:gd name="T18" fmla="*/ 0 w 82513"/>
                <a:gd name="T19" fmla="*/ 0 h 95055"/>
                <a:gd name="T20" fmla="*/ 82513 w 82513"/>
                <a:gd name="T21" fmla="*/ 95055 h 95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2513" h="95055">
                  <a:moveTo>
                    <a:pt x="24373" y="95055"/>
                  </a:moveTo>
                  <a:lnTo>
                    <a:pt x="0" y="95055"/>
                  </a:lnTo>
                  <a:lnTo>
                    <a:pt x="0" y="0"/>
                  </a:lnTo>
                  <a:lnTo>
                    <a:pt x="82513" y="0"/>
                  </a:lnTo>
                  <a:lnTo>
                    <a:pt x="82513" y="95055"/>
                  </a:lnTo>
                  <a:lnTo>
                    <a:pt x="58128" y="95055"/>
                  </a:lnTo>
                  <a:lnTo>
                    <a:pt x="58128" y="17803"/>
                  </a:lnTo>
                  <a:lnTo>
                    <a:pt x="24373" y="17803"/>
                  </a:lnTo>
                  <a:lnTo>
                    <a:pt x="24373" y="95055"/>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11" name="Shape 70911"/>
            <p:cNvSpPr>
              <a:spLocks/>
            </p:cNvSpPr>
            <p:nvPr/>
          </p:nvSpPr>
          <p:spPr bwMode="auto">
            <a:xfrm>
              <a:off x="477905" y="61551"/>
              <a:ext cx="76275" cy="94762"/>
            </a:xfrm>
            <a:custGeom>
              <a:avLst/>
              <a:gdLst>
                <a:gd name="T0" fmla="*/ 21253 w 76275"/>
                <a:gd name="T1" fmla="*/ 2718 h 94762"/>
                <a:gd name="T2" fmla="*/ 21253 w 76275"/>
                <a:gd name="T3" fmla="*/ 8757 h 94762"/>
                <a:gd name="T4" fmla="*/ 24385 w 76275"/>
                <a:gd name="T5" fmla="*/ 8757 h 94762"/>
                <a:gd name="T6" fmla="*/ 24385 w 76275"/>
                <a:gd name="T7" fmla="*/ 5740 h 94762"/>
                <a:gd name="T8" fmla="*/ 27504 w 76275"/>
                <a:gd name="T9" fmla="*/ 5740 h 94762"/>
                <a:gd name="T10" fmla="*/ 27504 w 76275"/>
                <a:gd name="T11" fmla="*/ 2718 h 94762"/>
                <a:gd name="T12" fmla="*/ 33755 w 76275"/>
                <a:gd name="T13" fmla="*/ 2718 h 94762"/>
                <a:gd name="T14" fmla="*/ 36572 w 76275"/>
                <a:gd name="T15" fmla="*/ 0 h 94762"/>
                <a:gd name="T16" fmla="*/ 51890 w 76275"/>
                <a:gd name="T17" fmla="*/ 0 h 94762"/>
                <a:gd name="T18" fmla="*/ 55022 w 76275"/>
                <a:gd name="T19" fmla="*/ 2718 h 94762"/>
                <a:gd name="T20" fmla="*/ 58141 w 76275"/>
                <a:gd name="T21" fmla="*/ 2718 h 94762"/>
                <a:gd name="T22" fmla="*/ 60957 w 76275"/>
                <a:gd name="T23" fmla="*/ 5740 h 94762"/>
                <a:gd name="T24" fmla="*/ 64076 w 76275"/>
                <a:gd name="T25" fmla="*/ 5740 h 94762"/>
                <a:gd name="T26" fmla="*/ 64076 w 76275"/>
                <a:gd name="T27" fmla="*/ 8757 h 94762"/>
                <a:gd name="T28" fmla="*/ 67208 w 76275"/>
                <a:gd name="T29" fmla="*/ 11775 h 94762"/>
                <a:gd name="T30" fmla="*/ 70327 w 76275"/>
                <a:gd name="T31" fmla="*/ 14793 h 94762"/>
                <a:gd name="T32" fmla="*/ 70327 w 76275"/>
                <a:gd name="T33" fmla="*/ 17811 h 94762"/>
                <a:gd name="T34" fmla="*/ 73143 w 76275"/>
                <a:gd name="T35" fmla="*/ 20526 h 94762"/>
                <a:gd name="T36" fmla="*/ 73143 w 76275"/>
                <a:gd name="T37" fmla="*/ 26562 h 94762"/>
                <a:gd name="T38" fmla="*/ 76275 w 76275"/>
                <a:gd name="T39" fmla="*/ 29580 h 94762"/>
                <a:gd name="T40" fmla="*/ 76275 w 76275"/>
                <a:gd name="T41" fmla="*/ 44366 h 94762"/>
                <a:gd name="T42" fmla="*/ 73143 w 76275"/>
                <a:gd name="T43" fmla="*/ 47384 h 94762"/>
                <a:gd name="T44" fmla="*/ 73143 w 76275"/>
                <a:gd name="T45" fmla="*/ 53419 h 94762"/>
                <a:gd name="T46" fmla="*/ 70327 w 76275"/>
                <a:gd name="T47" fmla="*/ 56436 h 94762"/>
                <a:gd name="T48" fmla="*/ 70327 w 76275"/>
                <a:gd name="T49" fmla="*/ 59153 h 94762"/>
                <a:gd name="T50" fmla="*/ 67208 w 76275"/>
                <a:gd name="T51" fmla="*/ 62170 h 94762"/>
                <a:gd name="T52" fmla="*/ 64076 w 76275"/>
                <a:gd name="T53" fmla="*/ 65188 h 94762"/>
                <a:gd name="T54" fmla="*/ 60957 w 76275"/>
                <a:gd name="T55" fmla="*/ 68205 h 94762"/>
                <a:gd name="T56" fmla="*/ 58141 w 76275"/>
                <a:gd name="T57" fmla="*/ 71224 h 94762"/>
                <a:gd name="T58" fmla="*/ 30636 w 76275"/>
                <a:gd name="T59" fmla="*/ 71224 h 94762"/>
                <a:gd name="T60" fmla="*/ 27504 w 76275"/>
                <a:gd name="T61" fmla="*/ 68205 h 94762"/>
                <a:gd name="T62" fmla="*/ 24385 w 76275"/>
                <a:gd name="T63" fmla="*/ 68205 h 94762"/>
                <a:gd name="T64" fmla="*/ 24385 w 76275"/>
                <a:gd name="T65" fmla="*/ 65188 h 94762"/>
                <a:gd name="T66" fmla="*/ 21253 w 76275"/>
                <a:gd name="T67" fmla="*/ 65188 h 94762"/>
                <a:gd name="T68" fmla="*/ 21253 w 76275"/>
                <a:gd name="T69" fmla="*/ 94762 h 94762"/>
                <a:gd name="T70" fmla="*/ 0 w 76275"/>
                <a:gd name="T71" fmla="*/ 94762 h 94762"/>
                <a:gd name="T72" fmla="*/ 0 w 76275"/>
                <a:gd name="T73" fmla="*/ 2718 h 94762"/>
                <a:gd name="T74" fmla="*/ 21253 w 76275"/>
                <a:gd name="T75" fmla="*/ 2718 h 94762"/>
                <a:gd name="T76" fmla="*/ 0 w 76275"/>
                <a:gd name="T77" fmla="*/ 0 h 94762"/>
                <a:gd name="T78" fmla="*/ 76275 w 76275"/>
                <a:gd name="T79" fmla="*/ 94762 h 9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76275" h="94762">
                  <a:moveTo>
                    <a:pt x="21253" y="2718"/>
                  </a:moveTo>
                  <a:lnTo>
                    <a:pt x="21253" y="8757"/>
                  </a:lnTo>
                  <a:lnTo>
                    <a:pt x="24385" y="8757"/>
                  </a:lnTo>
                  <a:lnTo>
                    <a:pt x="24385" y="5740"/>
                  </a:lnTo>
                  <a:lnTo>
                    <a:pt x="27504" y="5740"/>
                  </a:lnTo>
                  <a:lnTo>
                    <a:pt x="27504" y="2718"/>
                  </a:lnTo>
                  <a:lnTo>
                    <a:pt x="33755" y="2718"/>
                  </a:lnTo>
                  <a:lnTo>
                    <a:pt x="36572" y="0"/>
                  </a:lnTo>
                  <a:lnTo>
                    <a:pt x="51890" y="0"/>
                  </a:lnTo>
                  <a:lnTo>
                    <a:pt x="55022" y="2718"/>
                  </a:lnTo>
                  <a:lnTo>
                    <a:pt x="58141" y="2718"/>
                  </a:lnTo>
                  <a:lnTo>
                    <a:pt x="60957" y="5740"/>
                  </a:lnTo>
                  <a:lnTo>
                    <a:pt x="64076" y="5740"/>
                  </a:lnTo>
                  <a:lnTo>
                    <a:pt x="64076" y="8757"/>
                  </a:lnTo>
                  <a:lnTo>
                    <a:pt x="67208" y="11775"/>
                  </a:lnTo>
                  <a:lnTo>
                    <a:pt x="70327" y="14793"/>
                  </a:lnTo>
                  <a:lnTo>
                    <a:pt x="70327" y="17811"/>
                  </a:lnTo>
                  <a:lnTo>
                    <a:pt x="73143" y="20526"/>
                  </a:lnTo>
                  <a:lnTo>
                    <a:pt x="73143" y="26562"/>
                  </a:lnTo>
                  <a:lnTo>
                    <a:pt x="76275" y="29580"/>
                  </a:lnTo>
                  <a:lnTo>
                    <a:pt x="76275" y="44366"/>
                  </a:lnTo>
                  <a:lnTo>
                    <a:pt x="73143" y="47384"/>
                  </a:lnTo>
                  <a:lnTo>
                    <a:pt x="73143" y="53419"/>
                  </a:lnTo>
                  <a:lnTo>
                    <a:pt x="70327" y="56436"/>
                  </a:lnTo>
                  <a:lnTo>
                    <a:pt x="70327" y="59153"/>
                  </a:lnTo>
                  <a:lnTo>
                    <a:pt x="67208" y="62170"/>
                  </a:lnTo>
                  <a:lnTo>
                    <a:pt x="64076" y="65188"/>
                  </a:lnTo>
                  <a:lnTo>
                    <a:pt x="60957" y="68205"/>
                  </a:lnTo>
                  <a:lnTo>
                    <a:pt x="58141" y="71224"/>
                  </a:lnTo>
                  <a:lnTo>
                    <a:pt x="30636" y="71224"/>
                  </a:lnTo>
                  <a:lnTo>
                    <a:pt x="27504" y="68205"/>
                  </a:lnTo>
                  <a:lnTo>
                    <a:pt x="24385" y="68205"/>
                  </a:lnTo>
                  <a:lnTo>
                    <a:pt x="24385" y="65188"/>
                  </a:lnTo>
                  <a:lnTo>
                    <a:pt x="21253" y="65188"/>
                  </a:lnTo>
                  <a:lnTo>
                    <a:pt x="21253" y="94762"/>
                  </a:lnTo>
                  <a:lnTo>
                    <a:pt x="0" y="94762"/>
                  </a:lnTo>
                  <a:lnTo>
                    <a:pt x="0" y="2718"/>
                  </a:lnTo>
                  <a:lnTo>
                    <a:pt x="21253" y="2718"/>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12" name="Shape 70912"/>
            <p:cNvSpPr>
              <a:spLocks/>
            </p:cNvSpPr>
            <p:nvPr/>
          </p:nvSpPr>
          <p:spPr bwMode="auto">
            <a:xfrm>
              <a:off x="499159" y="76343"/>
              <a:ext cx="30636" cy="44360"/>
            </a:xfrm>
            <a:custGeom>
              <a:avLst/>
              <a:gdLst>
                <a:gd name="T0" fmla="*/ 0 w 30636"/>
                <a:gd name="T1" fmla="*/ 20822 h 44360"/>
                <a:gd name="T2" fmla="*/ 0 w 30636"/>
                <a:gd name="T3" fmla="*/ 32591 h 44360"/>
                <a:gd name="T4" fmla="*/ 3132 w 30636"/>
                <a:gd name="T5" fmla="*/ 32591 h 44360"/>
                <a:gd name="T6" fmla="*/ 3132 w 30636"/>
                <a:gd name="T7" fmla="*/ 38627 h 44360"/>
                <a:gd name="T8" fmla="*/ 6251 w 30636"/>
                <a:gd name="T9" fmla="*/ 38627 h 44360"/>
                <a:gd name="T10" fmla="*/ 6251 w 30636"/>
                <a:gd name="T11" fmla="*/ 41644 h 44360"/>
                <a:gd name="T12" fmla="*/ 12502 w 30636"/>
                <a:gd name="T13" fmla="*/ 41644 h 44360"/>
                <a:gd name="T14" fmla="*/ 12502 w 30636"/>
                <a:gd name="T15" fmla="*/ 44360 h 44360"/>
                <a:gd name="T16" fmla="*/ 18450 w 30636"/>
                <a:gd name="T17" fmla="*/ 44360 h 44360"/>
                <a:gd name="T18" fmla="*/ 18450 w 30636"/>
                <a:gd name="T19" fmla="*/ 41644 h 44360"/>
                <a:gd name="T20" fmla="*/ 24701 w 30636"/>
                <a:gd name="T21" fmla="*/ 41644 h 44360"/>
                <a:gd name="T22" fmla="*/ 24701 w 30636"/>
                <a:gd name="T23" fmla="*/ 38627 h 44360"/>
                <a:gd name="T24" fmla="*/ 27517 w 30636"/>
                <a:gd name="T25" fmla="*/ 38627 h 44360"/>
                <a:gd name="T26" fmla="*/ 27517 w 30636"/>
                <a:gd name="T27" fmla="*/ 32591 h 44360"/>
                <a:gd name="T28" fmla="*/ 30636 w 30636"/>
                <a:gd name="T29" fmla="*/ 32591 h 44360"/>
                <a:gd name="T30" fmla="*/ 30636 w 30636"/>
                <a:gd name="T31" fmla="*/ 11769 h 44360"/>
                <a:gd name="T32" fmla="*/ 27517 w 30636"/>
                <a:gd name="T33" fmla="*/ 8752 h 44360"/>
                <a:gd name="T34" fmla="*/ 27517 w 30636"/>
                <a:gd name="T35" fmla="*/ 5734 h 44360"/>
                <a:gd name="T36" fmla="*/ 24701 w 30636"/>
                <a:gd name="T37" fmla="*/ 3018 h 44360"/>
                <a:gd name="T38" fmla="*/ 21569 w 30636"/>
                <a:gd name="T39" fmla="*/ 3018 h 44360"/>
                <a:gd name="T40" fmla="*/ 21569 w 30636"/>
                <a:gd name="T41" fmla="*/ 0 h 44360"/>
                <a:gd name="T42" fmla="*/ 9383 w 30636"/>
                <a:gd name="T43" fmla="*/ 0 h 44360"/>
                <a:gd name="T44" fmla="*/ 9383 w 30636"/>
                <a:gd name="T45" fmla="*/ 3018 h 44360"/>
                <a:gd name="T46" fmla="*/ 6251 w 30636"/>
                <a:gd name="T47" fmla="*/ 3018 h 44360"/>
                <a:gd name="T48" fmla="*/ 3132 w 30636"/>
                <a:gd name="T49" fmla="*/ 5734 h 44360"/>
                <a:gd name="T50" fmla="*/ 3132 w 30636"/>
                <a:gd name="T51" fmla="*/ 8752 h 44360"/>
                <a:gd name="T52" fmla="*/ 0 w 30636"/>
                <a:gd name="T53" fmla="*/ 11769 h 44360"/>
                <a:gd name="T54" fmla="*/ 0 w 30636"/>
                <a:gd name="T55" fmla="*/ 20822 h 44360"/>
                <a:gd name="T56" fmla="*/ 0 w 30636"/>
                <a:gd name="T57" fmla="*/ 0 h 44360"/>
                <a:gd name="T58" fmla="*/ 30636 w 30636"/>
                <a:gd name="T59" fmla="*/ 44360 h 44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0636" h="44360">
                  <a:moveTo>
                    <a:pt x="0" y="20822"/>
                  </a:moveTo>
                  <a:lnTo>
                    <a:pt x="0" y="32591"/>
                  </a:lnTo>
                  <a:lnTo>
                    <a:pt x="3132" y="32591"/>
                  </a:lnTo>
                  <a:lnTo>
                    <a:pt x="3132" y="38627"/>
                  </a:lnTo>
                  <a:lnTo>
                    <a:pt x="6251" y="38627"/>
                  </a:lnTo>
                  <a:lnTo>
                    <a:pt x="6251" y="41644"/>
                  </a:lnTo>
                  <a:lnTo>
                    <a:pt x="12502" y="41644"/>
                  </a:lnTo>
                  <a:lnTo>
                    <a:pt x="12502" y="44360"/>
                  </a:lnTo>
                  <a:lnTo>
                    <a:pt x="18450" y="44360"/>
                  </a:lnTo>
                  <a:lnTo>
                    <a:pt x="18450" y="41644"/>
                  </a:lnTo>
                  <a:lnTo>
                    <a:pt x="24701" y="41644"/>
                  </a:lnTo>
                  <a:lnTo>
                    <a:pt x="24701" y="38627"/>
                  </a:lnTo>
                  <a:lnTo>
                    <a:pt x="27517" y="38627"/>
                  </a:lnTo>
                  <a:lnTo>
                    <a:pt x="27517" y="32591"/>
                  </a:lnTo>
                  <a:lnTo>
                    <a:pt x="30636" y="32591"/>
                  </a:lnTo>
                  <a:lnTo>
                    <a:pt x="30636" y="11769"/>
                  </a:lnTo>
                  <a:lnTo>
                    <a:pt x="27517" y="8752"/>
                  </a:lnTo>
                  <a:lnTo>
                    <a:pt x="27517" y="5734"/>
                  </a:lnTo>
                  <a:lnTo>
                    <a:pt x="24701" y="3018"/>
                  </a:lnTo>
                  <a:lnTo>
                    <a:pt x="21569" y="3018"/>
                  </a:lnTo>
                  <a:lnTo>
                    <a:pt x="21569" y="0"/>
                  </a:lnTo>
                  <a:lnTo>
                    <a:pt x="9383" y="0"/>
                  </a:lnTo>
                  <a:lnTo>
                    <a:pt x="9383" y="3018"/>
                  </a:lnTo>
                  <a:lnTo>
                    <a:pt x="6251" y="3018"/>
                  </a:lnTo>
                  <a:lnTo>
                    <a:pt x="3132" y="5734"/>
                  </a:lnTo>
                  <a:lnTo>
                    <a:pt x="3132" y="8752"/>
                  </a:lnTo>
                  <a:lnTo>
                    <a:pt x="0" y="11769"/>
                  </a:lnTo>
                  <a:lnTo>
                    <a:pt x="0" y="20822"/>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13" name="Shape 70913"/>
            <p:cNvSpPr>
              <a:spLocks/>
            </p:cNvSpPr>
            <p:nvPr/>
          </p:nvSpPr>
          <p:spPr bwMode="auto">
            <a:xfrm>
              <a:off x="566367" y="64269"/>
              <a:ext cx="73143" cy="68506"/>
            </a:xfrm>
            <a:custGeom>
              <a:avLst/>
              <a:gdLst>
                <a:gd name="T0" fmla="*/ 48758 w 73143"/>
                <a:gd name="T1" fmla="*/ 0 h 68506"/>
                <a:gd name="T2" fmla="*/ 73143 w 73143"/>
                <a:gd name="T3" fmla="*/ 0 h 68506"/>
                <a:gd name="T4" fmla="*/ 73143 w 73143"/>
                <a:gd name="T5" fmla="*/ 68506 h 68506"/>
                <a:gd name="T6" fmla="*/ 51890 w 73143"/>
                <a:gd name="T7" fmla="*/ 68506 h 68506"/>
                <a:gd name="T8" fmla="*/ 51890 w 73143"/>
                <a:gd name="T9" fmla="*/ 26862 h 68506"/>
                <a:gd name="T10" fmla="*/ 24373 w 73143"/>
                <a:gd name="T11" fmla="*/ 68506 h 68506"/>
                <a:gd name="T12" fmla="*/ 0 w 73143"/>
                <a:gd name="T13" fmla="*/ 68506 h 68506"/>
                <a:gd name="T14" fmla="*/ 0 w 73143"/>
                <a:gd name="T15" fmla="*/ 0 h 68506"/>
                <a:gd name="T16" fmla="*/ 21253 w 73143"/>
                <a:gd name="T17" fmla="*/ 0 h 68506"/>
                <a:gd name="T18" fmla="*/ 21253 w 73143"/>
                <a:gd name="T19" fmla="*/ 41648 h 68506"/>
                <a:gd name="T20" fmla="*/ 48758 w 73143"/>
                <a:gd name="T21" fmla="*/ 0 h 68506"/>
                <a:gd name="T22" fmla="*/ 0 w 73143"/>
                <a:gd name="T23" fmla="*/ 0 h 68506"/>
                <a:gd name="T24" fmla="*/ 73143 w 73143"/>
                <a:gd name="T25" fmla="*/ 68506 h 68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43" h="68506">
                  <a:moveTo>
                    <a:pt x="48758" y="0"/>
                  </a:moveTo>
                  <a:lnTo>
                    <a:pt x="73143" y="0"/>
                  </a:lnTo>
                  <a:lnTo>
                    <a:pt x="73143" y="68506"/>
                  </a:lnTo>
                  <a:lnTo>
                    <a:pt x="51890" y="68506"/>
                  </a:lnTo>
                  <a:lnTo>
                    <a:pt x="51890" y="26862"/>
                  </a:lnTo>
                  <a:lnTo>
                    <a:pt x="24373" y="68506"/>
                  </a:lnTo>
                  <a:lnTo>
                    <a:pt x="0" y="68506"/>
                  </a:lnTo>
                  <a:lnTo>
                    <a:pt x="0" y="0"/>
                  </a:lnTo>
                  <a:lnTo>
                    <a:pt x="21253" y="0"/>
                  </a:lnTo>
                  <a:lnTo>
                    <a:pt x="21253" y="41648"/>
                  </a:lnTo>
                  <a:lnTo>
                    <a:pt x="48758" y="0"/>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14" name="Shape 70914"/>
            <p:cNvSpPr>
              <a:spLocks/>
            </p:cNvSpPr>
            <p:nvPr/>
          </p:nvSpPr>
          <p:spPr bwMode="auto">
            <a:xfrm>
              <a:off x="657947" y="64269"/>
              <a:ext cx="91580" cy="68506"/>
            </a:xfrm>
            <a:custGeom>
              <a:avLst/>
              <a:gdLst>
                <a:gd name="T0" fmla="*/ 18134 w 91580"/>
                <a:gd name="T1" fmla="*/ 23844 h 68506"/>
                <a:gd name="T2" fmla="*/ 18134 w 91580"/>
                <a:gd name="T3" fmla="*/ 68506 h 68506"/>
                <a:gd name="T4" fmla="*/ 0 w 91580"/>
                <a:gd name="T5" fmla="*/ 68506 h 68506"/>
                <a:gd name="T6" fmla="*/ 0 w 91580"/>
                <a:gd name="T7" fmla="*/ 0 h 68506"/>
                <a:gd name="T8" fmla="*/ 27504 w 91580"/>
                <a:gd name="T9" fmla="*/ 0 h 68506"/>
                <a:gd name="T10" fmla="*/ 45639 w 91580"/>
                <a:gd name="T11" fmla="*/ 47683 h 68506"/>
                <a:gd name="T12" fmla="*/ 64076 w 91580"/>
                <a:gd name="T13" fmla="*/ 0 h 68506"/>
                <a:gd name="T14" fmla="*/ 91580 w 91580"/>
                <a:gd name="T15" fmla="*/ 0 h 68506"/>
                <a:gd name="T16" fmla="*/ 91580 w 91580"/>
                <a:gd name="T17" fmla="*/ 68506 h 68506"/>
                <a:gd name="T18" fmla="*/ 70011 w 91580"/>
                <a:gd name="T19" fmla="*/ 68506 h 68506"/>
                <a:gd name="T20" fmla="*/ 70011 w 91580"/>
                <a:gd name="T21" fmla="*/ 23844 h 68506"/>
                <a:gd name="T22" fmla="*/ 51890 w 91580"/>
                <a:gd name="T23" fmla="*/ 68506 h 68506"/>
                <a:gd name="T24" fmla="*/ 36572 w 91580"/>
                <a:gd name="T25" fmla="*/ 68506 h 68506"/>
                <a:gd name="T26" fmla="*/ 18134 w 91580"/>
                <a:gd name="T27" fmla="*/ 23844 h 68506"/>
                <a:gd name="T28" fmla="*/ 0 w 91580"/>
                <a:gd name="T29" fmla="*/ 0 h 68506"/>
                <a:gd name="T30" fmla="*/ 91580 w 91580"/>
                <a:gd name="T31" fmla="*/ 68506 h 68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91580" h="68506">
                  <a:moveTo>
                    <a:pt x="18134" y="23844"/>
                  </a:moveTo>
                  <a:lnTo>
                    <a:pt x="18134" y="68506"/>
                  </a:lnTo>
                  <a:lnTo>
                    <a:pt x="0" y="68506"/>
                  </a:lnTo>
                  <a:lnTo>
                    <a:pt x="0" y="0"/>
                  </a:lnTo>
                  <a:lnTo>
                    <a:pt x="27504" y="0"/>
                  </a:lnTo>
                  <a:lnTo>
                    <a:pt x="45639" y="47683"/>
                  </a:lnTo>
                  <a:lnTo>
                    <a:pt x="64076" y="0"/>
                  </a:lnTo>
                  <a:lnTo>
                    <a:pt x="91580" y="0"/>
                  </a:lnTo>
                  <a:lnTo>
                    <a:pt x="91580" y="68506"/>
                  </a:lnTo>
                  <a:lnTo>
                    <a:pt x="70011" y="68506"/>
                  </a:lnTo>
                  <a:lnTo>
                    <a:pt x="70011" y="23844"/>
                  </a:lnTo>
                  <a:lnTo>
                    <a:pt x="51890" y="68506"/>
                  </a:lnTo>
                  <a:lnTo>
                    <a:pt x="36572" y="68506"/>
                  </a:lnTo>
                  <a:lnTo>
                    <a:pt x="18134" y="23844"/>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15" name="Shape 70915"/>
            <p:cNvSpPr>
              <a:spLocks/>
            </p:cNvSpPr>
            <p:nvPr/>
          </p:nvSpPr>
          <p:spPr bwMode="auto">
            <a:xfrm>
              <a:off x="761714" y="61551"/>
              <a:ext cx="76275" cy="74240"/>
            </a:xfrm>
            <a:custGeom>
              <a:avLst/>
              <a:gdLst>
                <a:gd name="T0" fmla="*/ 76275 w 76275"/>
                <a:gd name="T1" fmla="*/ 50401 h 74240"/>
                <a:gd name="T2" fmla="*/ 76275 w 76275"/>
                <a:gd name="T3" fmla="*/ 53419 h 74240"/>
                <a:gd name="T4" fmla="*/ 73143 w 76275"/>
                <a:gd name="T5" fmla="*/ 53419 h 74240"/>
                <a:gd name="T6" fmla="*/ 73143 w 76275"/>
                <a:gd name="T7" fmla="*/ 56436 h 74240"/>
                <a:gd name="T8" fmla="*/ 70024 w 76275"/>
                <a:gd name="T9" fmla="*/ 59153 h 74240"/>
                <a:gd name="T10" fmla="*/ 70024 w 76275"/>
                <a:gd name="T11" fmla="*/ 62170 h 74240"/>
                <a:gd name="T12" fmla="*/ 66892 w 76275"/>
                <a:gd name="T13" fmla="*/ 62170 h 74240"/>
                <a:gd name="T14" fmla="*/ 66892 w 76275"/>
                <a:gd name="T15" fmla="*/ 65188 h 74240"/>
                <a:gd name="T16" fmla="*/ 64076 w 76275"/>
                <a:gd name="T17" fmla="*/ 65188 h 74240"/>
                <a:gd name="T18" fmla="*/ 64076 w 76275"/>
                <a:gd name="T19" fmla="*/ 68205 h 74240"/>
                <a:gd name="T20" fmla="*/ 57825 w 76275"/>
                <a:gd name="T21" fmla="*/ 68205 h 74240"/>
                <a:gd name="T22" fmla="*/ 57825 w 76275"/>
                <a:gd name="T23" fmla="*/ 71224 h 74240"/>
                <a:gd name="T24" fmla="*/ 39703 w 76275"/>
                <a:gd name="T25" fmla="*/ 71224 h 74240"/>
                <a:gd name="T26" fmla="*/ 36572 w 76275"/>
                <a:gd name="T27" fmla="*/ 74240 h 74240"/>
                <a:gd name="T28" fmla="*/ 36572 w 76275"/>
                <a:gd name="T29" fmla="*/ 71224 h 74240"/>
                <a:gd name="T30" fmla="*/ 21253 w 76275"/>
                <a:gd name="T31" fmla="*/ 71224 h 74240"/>
                <a:gd name="T32" fmla="*/ 18134 w 76275"/>
                <a:gd name="T33" fmla="*/ 68205 h 74240"/>
                <a:gd name="T34" fmla="*/ 15318 w 76275"/>
                <a:gd name="T35" fmla="*/ 68205 h 74240"/>
                <a:gd name="T36" fmla="*/ 15318 w 76275"/>
                <a:gd name="T37" fmla="*/ 65188 h 74240"/>
                <a:gd name="T38" fmla="*/ 12199 w 76275"/>
                <a:gd name="T39" fmla="*/ 65188 h 74240"/>
                <a:gd name="T40" fmla="*/ 12199 w 76275"/>
                <a:gd name="T41" fmla="*/ 62170 h 74240"/>
                <a:gd name="T42" fmla="*/ 9067 w 76275"/>
                <a:gd name="T43" fmla="*/ 62170 h 74240"/>
                <a:gd name="T44" fmla="*/ 9067 w 76275"/>
                <a:gd name="T45" fmla="*/ 59153 h 74240"/>
                <a:gd name="T46" fmla="*/ 5948 w 76275"/>
                <a:gd name="T47" fmla="*/ 59153 h 74240"/>
                <a:gd name="T48" fmla="*/ 5948 w 76275"/>
                <a:gd name="T49" fmla="*/ 56436 h 74240"/>
                <a:gd name="T50" fmla="*/ 3132 w 76275"/>
                <a:gd name="T51" fmla="*/ 53419 h 74240"/>
                <a:gd name="T52" fmla="*/ 3132 w 76275"/>
                <a:gd name="T53" fmla="*/ 50401 h 74240"/>
                <a:gd name="T54" fmla="*/ 0 w 76275"/>
                <a:gd name="T55" fmla="*/ 47384 h 74240"/>
                <a:gd name="T56" fmla="*/ 0 w 76275"/>
                <a:gd name="T57" fmla="*/ 29580 h 74240"/>
                <a:gd name="T58" fmla="*/ 3132 w 76275"/>
                <a:gd name="T59" fmla="*/ 26562 h 74240"/>
                <a:gd name="T60" fmla="*/ 3132 w 76275"/>
                <a:gd name="T61" fmla="*/ 17811 h 74240"/>
                <a:gd name="T62" fmla="*/ 5948 w 76275"/>
                <a:gd name="T63" fmla="*/ 14793 h 74240"/>
                <a:gd name="T64" fmla="*/ 9067 w 76275"/>
                <a:gd name="T65" fmla="*/ 11775 h 74240"/>
                <a:gd name="T66" fmla="*/ 12199 w 76275"/>
                <a:gd name="T67" fmla="*/ 8757 h 74240"/>
                <a:gd name="T68" fmla="*/ 15318 w 76275"/>
                <a:gd name="T69" fmla="*/ 5740 h 74240"/>
                <a:gd name="T70" fmla="*/ 18134 w 76275"/>
                <a:gd name="T71" fmla="*/ 5740 h 74240"/>
                <a:gd name="T72" fmla="*/ 21253 w 76275"/>
                <a:gd name="T73" fmla="*/ 2718 h 74240"/>
                <a:gd name="T74" fmla="*/ 27504 w 76275"/>
                <a:gd name="T75" fmla="*/ 2718 h 74240"/>
                <a:gd name="T76" fmla="*/ 30321 w 76275"/>
                <a:gd name="T77" fmla="*/ 0 h 74240"/>
                <a:gd name="T78" fmla="*/ 48758 w 76275"/>
                <a:gd name="T79" fmla="*/ 0 h 74240"/>
                <a:gd name="T80" fmla="*/ 51890 w 76275"/>
                <a:gd name="T81" fmla="*/ 2718 h 74240"/>
                <a:gd name="T82" fmla="*/ 54706 w 76275"/>
                <a:gd name="T83" fmla="*/ 2718 h 74240"/>
                <a:gd name="T84" fmla="*/ 60957 w 76275"/>
                <a:gd name="T85" fmla="*/ 5740 h 74240"/>
                <a:gd name="T86" fmla="*/ 64076 w 76275"/>
                <a:gd name="T87" fmla="*/ 5740 h 74240"/>
                <a:gd name="T88" fmla="*/ 64076 w 76275"/>
                <a:gd name="T89" fmla="*/ 8757 h 74240"/>
                <a:gd name="T90" fmla="*/ 66892 w 76275"/>
                <a:gd name="T91" fmla="*/ 11775 h 74240"/>
                <a:gd name="T92" fmla="*/ 70024 w 76275"/>
                <a:gd name="T93" fmla="*/ 14793 h 74240"/>
                <a:gd name="T94" fmla="*/ 70024 w 76275"/>
                <a:gd name="T95" fmla="*/ 17811 h 74240"/>
                <a:gd name="T96" fmla="*/ 73143 w 76275"/>
                <a:gd name="T97" fmla="*/ 20526 h 74240"/>
                <a:gd name="T98" fmla="*/ 73143 w 76275"/>
                <a:gd name="T99" fmla="*/ 23544 h 74240"/>
                <a:gd name="T100" fmla="*/ 76275 w 76275"/>
                <a:gd name="T101" fmla="*/ 26562 h 74240"/>
                <a:gd name="T102" fmla="*/ 76275 w 76275"/>
                <a:gd name="T103" fmla="*/ 41349 h 74240"/>
                <a:gd name="T104" fmla="*/ 24385 w 76275"/>
                <a:gd name="T105" fmla="*/ 41349 h 74240"/>
                <a:gd name="T106" fmla="*/ 24385 w 76275"/>
                <a:gd name="T107" fmla="*/ 50401 h 74240"/>
                <a:gd name="T108" fmla="*/ 27504 w 76275"/>
                <a:gd name="T109" fmla="*/ 53419 h 74240"/>
                <a:gd name="T110" fmla="*/ 27504 w 76275"/>
                <a:gd name="T111" fmla="*/ 56436 h 74240"/>
                <a:gd name="T112" fmla="*/ 30321 w 76275"/>
                <a:gd name="T113" fmla="*/ 56436 h 74240"/>
                <a:gd name="T114" fmla="*/ 30321 w 76275"/>
                <a:gd name="T115" fmla="*/ 59153 h 74240"/>
                <a:gd name="T116" fmla="*/ 45639 w 76275"/>
                <a:gd name="T117" fmla="*/ 59153 h 74240"/>
                <a:gd name="T118" fmla="*/ 48758 w 76275"/>
                <a:gd name="T119" fmla="*/ 56436 h 74240"/>
                <a:gd name="T120" fmla="*/ 51890 w 76275"/>
                <a:gd name="T121" fmla="*/ 56436 h 74240"/>
                <a:gd name="T122" fmla="*/ 51890 w 76275"/>
                <a:gd name="T123" fmla="*/ 50401 h 74240"/>
                <a:gd name="T124" fmla="*/ 76275 w 76275"/>
                <a:gd name="T125" fmla="*/ 50401 h 74240"/>
                <a:gd name="T126" fmla="*/ 0 w 76275"/>
                <a:gd name="T127" fmla="*/ 0 h 74240"/>
                <a:gd name="T128" fmla="*/ 76275 w 76275"/>
                <a:gd name="T129" fmla="*/ 74240 h 7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76275" h="74240">
                  <a:moveTo>
                    <a:pt x="76275" y="50401"/>
                  </a:moveTo>
                  <a:lnTo>
                    <a:pt x="76275" y="53419"/>
                  </a:lnTo>
                  <a:lnTo>
                    <a:pt x="73143" y="53419"/>
                  </a:lnTo>
                  <a:lnTo>
                    <a:pt x="73143" y="56436"/>
                  </a:lnTo>
                  <a:lnTo>
                    <a:pt x="70024" y="59153"/>
                  </a:lnTo>
                  <a:lnTo>
                    <a:pt x="70024" y="62170"/>
                  </a:lnTo>
                  <a:lnTo>
                    <a:pt x="66892" y="62170"/>
                  </a:lnTo>
                  <a:lnTo>
                    <a:pt x="66892" y="65188"/>
                  </a:lnTo>
                  <a:lnTo>
                    <a:pt x="64076" y="65188"/>
                  </a:lnTo>
                  <a:lnTo>
                    <a:pt x="64076" y="68205"/>
                  </a:lnTo>
                  <a:lnTo>
                    <a:pt x="57825" y="68205"/>
                  </a:lnTo>
                  <a:lnTo>
                    <a:pt x="57825" y="71224"/>
                  </a:lnTo>
                  <a:lnTo>
                    <a:pt x="39703" y="71224"/>
                  </a:lnTo>
                  <a:lnTo>
                    <a:pt x="36572" y="74240"/>
                  </a:lnTo>
                  <a:lnTo>
                    <a:pt x="36572" y="71224"/>
                  </a:lnTo>
                  <a:lnTo>
                    <a:pt x="21253" y="71224"/>
                  </a:lnTo>
                  <a:lnTo>
                    <a:pt x="18134" y="68205"/>
                  </a:lnTo>
                  <a:lnTo>
                    <a:pt x="15318" y="68205"/>
                  </a:lnTo>
                  <a:lnTo>
                    <a:pt x="15318" y="65188"/>
                  </a:lnTo>
                  <a:lnTo>
                    <a:pt x="12199" y="65188"/>
                  </a:lnTo>
                  <a:lnTo>
                    <a:pt x="12199" y="62170"/>
                  </a:lnTo>
                  <a:lnTo>
                    <a:pt x="9067" y="62170"/>
                  </a:lnTo>
                  <a:lnTo>
                    <a:pt x="9067" y="59153"/>
                  </a:lnTo>
                  <a:lnTo>
                    <a:pt x="5948" y="59153"/>
                  </a:lnTo>
                  <a:lnTo>
                    <a:pt x="5948" y="56436"/>
                  </a:lnTo>
                  <a:lnTo>
                    <a:pt x="3132" y="53419"/>
                  </a:lnTo>
                  <a:lnTo>
                    <a:pt x="3132" y="50401"/>
                  </a:lnTo>
                  <a:lnTo>
                    <a:pt x="0" y="47384"/>
                  </a:lnTo>
                  <a:lnTo>
                    <a:pt x="0" y="29580"/>
                  </a:lnTo>
                  <a:lnTo>
                    <a:pt x="3132" y="26562"/>
                  </a:lnTo>
                  <a:lnTo>
                    <a:pt x="3132" y="17811"/>
                  </a:lnTo>
                  <a:lnTo>
                    <a:pt x="5948" y="14793"/>
                  </a:lnTo>
                  <a:lnTo>
                    <a:pt x="9067" y="11775"/>
                  </a:lnTo>
                  <a:lnTo>
                    <a:pt x="12199" y="8757"/>
                  </a:lnTo>
                  <a:lnTo>
                    <a:pt x="15318" y="5740"/>
                  </a:lnTo>
                  <a:lnTo>
                    <a:pt x="18134" y="5740"/>
                  </a:lnTo>
                  <a:lnTo>
                    <a:pt x="21253" y="2718"/>
                  </a:lnTo>
                  <a:lnTo>
                    <a:pt x="27504" y="2718"/>
                  </a:lnTo>
                  <a:lnTo>
                    <a:pt x="30321" y="0"/>
                  </a:lnTo>
                  <a:lnTo>
                    <a:pt x="48758" y="0"/>
                  </a:lnTo>
                  <a:lnTo>
                    <a:pt x="51890" y="2718"/>
                  </a:lnTo>
                  <a:lnTo>
                    <a:pt x="54706" y="2718"/>
                  </a:lnTo>
                  <a:lnTo>
                    <a:pt x="60957" y="5740"/>
                  </a:lnTo>
                  <a:lnTo>
                    <a:pt x="64076" y="5740"/>
                  </a:lnTo>
                  <a:lnTo>
                    <a:pt x="64076" y="8757"/>
                  </a:lnTo>
                  <a:lnTo>
                    <a:pt x="66892" y="11775"/>
                  </a:lnTo>
                  <a:lnTo>
                    <a:pt x="70024" y="14793"/>
                  </a:lnTo>
                  <a:lnTo>
                    <a:pt x="70024" y="17811"/>
                  </a:lnTo>
                  <a:lnTo>
                    <a:pt x="73143" y="20526"/>
                  </a:lnTo>
                  <a:lnTo>
                    <a:pt x="73143" y="23544"/>
                  </a:lnTo>
                  <a:lnTo>
                    <a:pt x="76275" y="26562"/>
                  </a:lnTo>
                  <a:lnTo>
                    <a:pt x="76275" y="41349"/>
                  </a:lnTo>
                  <a:lnTo>
                    <a:pt x="24385" y="41349"/>
                  </a:lnTo>
                  <a:lnTo>
                    <a:pt x="24385" y="50401"/>
                  </a:lnTo>
                  <a:lnTo>
                    <a:pt x="27504" y="53419"/>
                  </a:lnTo>
                  <a:lnTo>
                    <a:pt x="27504" y="56436"/>
                  </a:lnTo>
                  <a:lnTo>
                    <a:pt x="30321" y="56436"/>
                  </a:lnTo>
                  <a:lnTo>
                    <a:pt x="30321" y="59153"/>
                  </a:lnTo>
                  <a:lnTo>
                    <a:pt x="45639" y="59153"/>
                  </a:lnTo>
                  <a:lnTo>
                    <a:pt x="48758" y="56436"/>
                  </a:lnTo>
                  <a:lnTo>
                    <a:pt x="51890" y="56436"/>
                  </a:lnTo>
                  <a:lnTo>
                    <a:pt x="51890" y="50401"/>
                  </a:lnTo>
                  <a:lnTo>
                    <a:pt x="76275" y="50401"/>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16" name="Shape 70916"/>
            <p:cNvSpPr>
              <a:spLocks/>
            </p:cNvSpPr>
            <p:nvPr/>
          </p:nvSpPr>
          <p:spPr bwMode="auto">
            <a:xfrm>
              <a:off x="786099" y="76343"/>
              <a:ext cx="30321" cy="14787"/>
            </a:xfrm>
            <a:custGeom>
              <a:avLst/>
              <a:gdLst>
                <a:gd name="T0" fmla="*/ 30321 w 30321"/>
                <a:gd name="T1" fmla="*/ 14787 h 14787"/>
                <a:gd name="T2" fmla="*/ 30321 w 30321"/>
                <a:gd name="T3" fmla="*/ 11769 h 14787"/>
                <a:gd name="T4" fmla="*/ 27504 w 30321"/>
                <a:gd name="T5" fmla="*/ 11769 h 14787"/>
                <a:gd name="T6" fmla="*/ 27504 w 30321"/>
                <a:gd name="T7" fmla="*/ 3018 h 14787"/>
                <a:gd name="T8" fmla="*/ 24373 w 30321"/>
                <a:gd name="T9" fmla="*/ 3018 h 14787"/>
                <a:gd name="T10" fmla="*/ 24373 w 30321"/>
                <a:gd name="T11" fmla="*/ 0 h 14787"/>
                <a:gd name="T12" fmla="*/ 5935 w 30321"/>
                <a:gd name="T13" fmla="*/ 0 h 14787"/>
                <a:gd name="T14" fmla="*/ 5935 w 30321"/>
                <a:gd name="T15" fmla="*/ 3018 h 14787"/>
                <a:gd name="T16" fmla="*/ 3119 w 30321"/>
                <a:gd name="T17" fmla="*/ 3018 h 14787"/>
                <a:gd name="T18" fmla="*/ 3119 w 30321"/>
                <a:gd name="T19" fmla="*/ 5734 h 14787"/>
                <a:gd name="T20" fmla="*/ 0 w 30321"/>
                <a:gd name="T21" fmla="*/ 5734 h 14787"/>
                <a:gd name="T22" fmla="*/ 0 w 30321"/>
                <a:gd name="T23" fmla="*/ 14787 h 14787"/>
                <a:gd name="T24" fmla="*/ 30321 w 30321"/>
                <a:gd name="T25" fmla="*/ 14787 h 14787"/>
                <a:gd name="T26" fmla="*/ 0 w 30321"/>
                <a:gd name="T27" fmla="*/ 0 h 14787"/>
                <a:gd name="T28" fmla="*/ 30321 w 30321"/>
                <a:gd name="T29" fmla="*/ 14787 h 1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321" h="14787">
                  <a:moveTo>
                    <a:pt x="30321" y="14787"/>
                  </a:moveTo>
                  <a:lnTo>
                    <a:pt x="30321" y="11769"/>
                  </a:lnTo>
                  <a:lnTo>
                    <a:pt x="27504" y="11769"/>
                  </a:lnTo>
                  <a:lnTo>
                    <a:pt x="27504" y="3018"/>
                  </a:lnTo>
                  <a:lnTo>
                    <a:pt x="24373" y="3018"/>
                  </a:lnTo>
                  <a:lnTo>
                    <a:pt x="24373" y="0"/>
                  </a:lnTo>
                  <a:lnTo>
                    <a:pt x="5935" y="0"/>
                  </a:lnTo>
                  <a:lnTo>
                    <a:pt x="5935" y="3018"/>
                  </a:lnTo>
                  <a:lnTo>
                    <a:pt x="3119" y="3018"/>
                  </a:lnTo>
                  <a:lnTo>
                    <a:pt x="3119" y="5734"/>
                  </a:lnTo>
                  <a:lnTo>
                    <a:pt x="0" y="5734"/>
                  </a:lnTo>
                  <a:lnTo>
                    <a:pt x="0" y="14787"/>
                  </a:lnTo>
                  <a:lnTo>
                    <a:pt x="30321" y="14787"/>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17" name="Shape 70917"/>
            <p:cNvSpPr>
              <a:spLocks/>
            </p:cNvSpPr>
            <p:nvPr/>
          </p:nvSpPr>
          <p:spPr bwMode="auto">
            <a:xfrm>
              <a:off x="850175" y="64269"/>
              <a:ext cx="64076" cy="68506"/>
            </a:xfrm>
            <a:custGeom>
              <a:avLst/>
              <a:gdLst>
                <a:gd name="T0" fmla="*/ 21253 w 64076"/>
                <a:gd name="T1" fmla="*/ 0 h 68506"/>
                <a:gd name="T2" fmla="*/ 21253 w 64076"/>
                <a:gd name="T3" fmla="*/ 26862 h 68506"/>
                <a:gd name="T4" fmla="*/ 24373 w 64076"/>
                <a:gd name="T5" fmla="*/ 26862 h 68506"/>
                <a:gd name="T6" fmla="*/ 24373 w 64076"/>
                <a:gd name="T7" fmla="*/ 29879 h 68506"/>
                <a:gd name="T8" fmla="*/ 42507 w 64076"/>
                <a:gd name="T9" fmla="*/ 29879 h 68506"/>
                <a:gd name="T10" fmla="*/ 42507 w 64076"/>
                <a:gd name="T11" fmla="*/ 0 h 68506"/>
                <a:gd name="T12" fmla="*/ 64076 w 64076"/>
                <a:gd name="T13" fmla="*/ 0 h 68506"/>
                <a:gd name="T14" fmla="*/ 64076 w 64076"/>
                <a:gd name="T15" fmla="*/ 68506 h 68506"/>
                <a:gd name="T16" fmla="*/ 42507 w 64076"/>
                <a:gd name="T17" fmla="*/ 68506 h 68506"/>
                <a:gd name="T18" fmla="*/ 42507 w 64076"/>
                <a:gd name="T19" fmla="*/ 41648 h 68506"/>
                <a:gd name="T20" fmla="*/ 9067 w 64076"/>
                <a:gd name="T21" fmla="*/ 41648 h 68506"/>
                <a:gd name="T22" fmla="*/ 5935 w 64076"/>
                <a:gd name="T23" fmla="*/ 38631 h 68506"/>
                <a:gd name="T24" fmla="*/ 3119 w 64076"/>
                <a:gd name="T25" fmla="*/ 35914 h 68506"/>
                <a:gd name="T26" fmla="*/ 0 w 64076"/>
                <a:gd name="T27" fmla="*/ 32897 h 68506"/>
                <a:gd name="T28" fmla="*/ 0 w 64076"/>
                <a:gd name="T29" fmla="*/ 0 h 68506"/>
                <a:gd name="T30" fmla="*/ 21253 w 64076"/>
                <a:gd name="T31" fmla="*/ 0 h 68506"/>
                <a:gd name="T32" fmla="*/ 0 w 64076"/>
                <a:gd name="T33" fmla="*/ 0 h 68506"/>
                <a:gd name="T34" fmla="*/ 64076 w 64076"/>
                <a:gd name="T35" fmla="*/ 68506 h 68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T32" t="T33" r="T34" b="T35"/>
              <a:pathLst>
                <a:path w="64076" h="68506">
                  <a:moveTo>
                    <a:pt x="21253" y="0"/>
                  </a:moveTo>
                  <a:lnTo>
                    <a:pt x="21253" y="26862"/>
                  </a:lnTo>
                  <a:lnTo>
                    <a:pt x="24373" y="26862"/>
                  </a:lnTo>
                  <a:lnTo>
                    <a:pt x="24373" y="29879"/>
                  </a:lnTo>
                  <a:lnTo>
                    <a:pt x="42507" y="29879"/>
                  </a:lnTo>
                  <a:lnTo>
                    <a:pt x="42507" y="0"/>
                  </a:lnTo>
                  <a:lnTo>
                    <a:pt x="64076" y="0"/>
                  </a:lnTo>
                  <a:lnTo>
                    <a:pt x="64076" y="68506"/>
                  </a:lnTo>
                  <a:lnTo>
                    <a:pt x="42507" y="68506"/>
                  </a:lnTo>
                  <a:lnTo>
                    <a:pt x="42507" y="41648"/>
                  </a:lnTo>
                  <a:lnTo>
                    <a:pt x="9067" y="41648"/>
                  </a:lnTo>
                  <a:lnTo>
                    <a:pt x="5935" y="38631"/>
                  </a:lnTo>
                  <a:lnTo>
                    <a:pt x="3119" y="35914"/>
                  </a:lnTo>
                  <a:lnTo>
                    <a:pt x="0" y="32897"/>
                  </a:lnTo>
                  <a:lnTo>
                    <a:pt x="0" y="0"/>
                  </a:lnTo>
                  <a:lnTo>
                    <a:pt x="21253" y="0"/>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18" name="Shape 70918"/>
            <p:cNvSpPr>
              <a:spLocks/>
            </p:cNvSpPr>
            <p:nvPr/>
          </p:nvSpPr>
          <p:spPr bwMode="auto">
            <a:xfrm>
              <a:off x="929254" y="61551"/>
              <a:ext cx="73446" cy="71224"/>
            </a:xfrm>
            <a:custGeom>
              <a:avLst/>
              <a:gdLst>
                <a:gd name="T0" fmla="*/ 3119 w 73446"/>
                <a:gd name="T1" fmla="*/ 23544 h 71224"/>
                <a:gd name="T2" fmla="*/ 3119 w 73446"/>
                <a:gd name="T3" fmla="*/ 17811 h 71224"/>
                <a:gd name="T4" fmla="*/ 6251 w 73446"/>
                <a:gd name="T5" fmla="*/ 14793 h 71224"/>
                <a:gd name="T6" fmla="*/ 6251 w 73446"/>
                <a:gd name="T7" fmla="*/ 11775 h 71224"/>
                <a:gd name="T8" fmla="*/ 9370 w 73446"/>
                <a:gd name="T9" fmla="*/ 11775 h 71224"/>
                <a:gd name="T10" fmla="*/ 9370 w 73446"/>
                <a:gd name="T11" fmla="*/ 8757 h 71224"/>
                <a:gd name="T12" fmla="*/ 12502 w 73446"/>
                <a:gd name="T13" fmla="*/ 5740 h 71224"/>
                <a:gd name="T14" fmla="*/ 15318 w 73446"/>
                <a:gd name="T15" fmla="*/ 5740 h 71224"/>
                <a:gd name="T16" fmla="*/ 18437 w 73446"/>
                <a:gd name="T17" fmla="*/ 2718 h 71224"/>
                <a:gd name="T18" fmla="*/ 27505 w 73446"/>
                <a:gd name="T19" fmla="*/ 2718 h 71224"/>
                <a:gd name="T20" fmla="*/ 30624 w 73446"/>
                <a:gd name="T21" fmla="*/ 0 h 71224"/>
                <a:gd name="T22" fmla="*/ 42823 w 73446"/>
                <a:gd name="T23" fmla="*/ 0 h 71224"/>
                <a:gd name="T24" fmla="*/ 45942 w 73446"/>
                <a:gd name="T25" fmla="*/ 2718 h 71224"/>
                <a:gd name="T26" fmla="*/ 55009 w 73446"/>
                <a:gd name="T27" fmla="*/ 2718 h 71224"/>
                <a:gd name="T28" fmla="*/ 58141 w 73446"/>
                <a:gd name="T29" fmla="*/ 5740 h 71224"/>
                <a:gd name="T30" fmla="*/ 61260 w 73446"/>
                <a:gd name="T31" fmla="*/ 5740 h 71224"/>
                <a:gd name="T32" fmla="*/ 61260 w 73446"/>
                <a:gd name="T33" fmla="*/ 8757 h 71224"/>
                <a:gd name="T34" fmla="*/ 64076 w 73446"/>
                <a:gd name="T35" fmla="*/ 8757 h 71224"/>
                <a:gd name="T36" fmla="*/ 64076 w 73446"/>
                <a:gd name="T37" fmla="*/ 11775 h 71224"/>
                <a:gd name="T38" fmla="*/ 67195 w 73446"/>
                <a:gd name="T39" fmla="*/ 11775 h 71224"/>
                <a:gd name="T40" fmla="*/ 67195 w 73446"/>
                <a:gd name="T41" fmla="*/ 65188 h 71224"/>
                <a:gd name="T42" fmla="*/ 70327 w 73446"/>
                <a:gd name="T43" fmla="*/ 65188 h 71224"/>
                <a:gd name="T44" fmla="*/ 70327 w 73446"/>
                <a:gd name="T45" fmla="*/ 68205 h 71224"/>
                <a:gd name="T46" fmla="*/ 73446 w 73446"/>
                <a:gd name="T47" fmla="*/ 71224 h 71224"/>
                <a:gd name="T48" fmla="*/ 49074 w 73446"/>
                <a:gd name="T49" fmla="*/ 71224 h 71224"/>
                <a:gd name="T50" fmla="*/ 49074 w 73446"/>
                <a:gd name="T51" fmla="*/ 65188 h 71224"/>
                <a:gd name="T52" fmla="*/ 45942 w 73446"/>
                <a:gd name="T53" fmla="*/ 65188 h 71224"/>
                <a:gd name="T54" fmla="*/ 45942 w 73446"/>
                <a:gd name="T55" fmla="*/ 68205 h 71224"/>
                <a:gd name="T56" fmla="*/ 39691 w 73446"/>
                <a:gd name="T57" fmla="*/ 68205 h 71224"/>
                <a:gd name="T58" fmla="*/ 39691 w 73446"/>
                <a:gd name="T59" fmla="*/ 71224 h 71224"/>
                <a:gd name="T60" fmla="*/ 9370 w 73446"/>
                <a:gd name="T61" fmla="*/ 71224 h 71224"/>
                <a:gd name="T62" fmla="*/ 9370 w 73446"/>
                <a:gd name="T63" fmla="*/ 68205 h 71224"/>
                <a:gd name="T64" fmla="*/ 6251 w 73446"/>
                <a:gd name="T65" fmla="*/ 68205 h 71224"/>
                <a:gd name="T66" fmla="*/ 3119 w 73446"/>
                <a:gd name="T67" fmla="*/ 65188 h 71224"/>
                <a:gd name="T68" fmla="*/ 3119 w 73446"/>
                <a:gd name="T69" fmla="*/ 62170 h 71224"/>
                <a:gd name="T70" fmla="*/ 0 w 73446"/>
                <a:gd name="T71" fmla="*/ 62170 h 71224"/>
                <a:gd name="T72" fmla="*/ 0 w 73446"/>
                <a:gd name="T73" fmla="*/ 44366 h 71224"/>
                <a:gd name="T74" fmla="*/ 3119 w 73446"/>
                <a:gd name="T75" fmla="*/ 41349 h 71224"/>
                <a:gd name="T76" fmla="*/ 3119 w 73446"/>
                <a:gd name="T77" fmla="*/ 38632 h 71224"/>
                <a:gd name="T78" fmla="*/ 9370 w 73446"/>
                <a:gd name="T79" fmla="*/ 38632 h 71224"/>
                <a:gd name="T80" fmla="*/ 9370 w 73446"/>
                <a:gd name="T81" fmla="*/ 35615 h 71224"/>
                <a:gd name="T82" fmla="*/ 15318 w 73446"/>
                <a:gd name="T83" fmla="*/ 35615 h 71224"/>
                <a:gd name="T84" fmla="*/ 18437 w 73446"/>
                <a:gd name="T85" fmla="*/ 32597 h 71224"/>
                <a:gd name="T86" fmla="*/ 36887 w 73446"/>
                <a:gd name="T87" fmla="*/ 32597 h 71224"/>
                <a:gd name="T88" fmla="*/ 36887 w 73446"/>
                <a:gd name="T89" fmla="*/ 29580 h 71224"/>
                <a:gd name="T90" fmla="*/ 45942 w 73446"/>
                <a:gd name="T91" fmla="*/ 29580 h 71224"/>
                <a:gd name="T92" fmla="*/ 45942 w 73446"/>
                <a:gd name="T93" fmla="*/ 17811 h 71224"/>
                <a:gd name="T94" fmla="*/ 42823 w 73446"/>
                <a:gd name="T95" fmla="*/ 17811 h 71224"/>
                <a:gd name="T96" fmla="*/ 42823 w 73446"/>
                <a:gd name="T97" fmla="*/ 14793 h 71224"/>
                <a:gd name="T98" fmla="*/ 27505 w 73446"/>
                <a:gd name="T99" fmla="*/ 14793 h 71224"/>
                <a:gd name="T100" fmla="*/ 27505 w 73446"/>
                <a:gd name="T101" fmla="*/ 17811 h 71224"/>
                <a:gd name="T102" fmla="*/ 24688 w 73446"/>
                <a:gd name="T103" fmla="*/ 17811 h 71224"/>
                <a:gd name="T104" fmla="*/ 24688 w 73446"/>
                <a:gd name="T105" fmla="*/ 23544 h 71224"/>
                <a:gd name="T106" fmla="*/ 3119 w 73446"/>
                <a:gd name="T107" fmla="*/ 23544 h 71224"/>
                <a:gd name="T108" fmla="*/ 0 w 73446"/>
                <a:gd name="T109" fmla="*/ 0 h 71224"/>
                <a:gd name="T110" fmla="*/ 73446 w 73446"/>
                <a:gd name="T111" fmla="*/ 71224 h 7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73446" h="71224">
                  <a:moveTo>
                    <a:pt x="3119" y="23544"/>
                  </a:moveTo>
                  <a:lnTo>
                    <a:pt x="3119" y="17811"/>
                  </a:lnTo>
                  <a:lnTo>
                    <a:pt x="6251" y="14793"/>
                  </a:lnTo>
                  <a:lnTo>
                    <a:pt x="6251" y="11775"/>
                  </a:lnTo>
                  <a:lnTo>
                    <a:pt x="9370" y="11775"/>
                  </a:lnTo>
                  <a:lnTo>
                    <a:pt x="9370" y="8757"/>
                  </a:lnTo>
                  <a:lnTo>
                    <a:pt x="12502" y="5740"/>
                  </a:lnTo>
                  <a:lnTo>
                    <a:pt x="15318" y="5740"/>
                  </a:lnTo>
                  <a:lnTo>
                    <a:pt x="18437" y="2718"/>
                  </a:lnTo>
                  <a:lnTo>
                    <a:pt x="27505" y="2718"/>
                  </a:lnTo>
                  <a:lnTo>
                    <a:pt x="30624" y="0"/>
                  </a:lnTo>
                  <a:lnTo>
                    <a:pt x="42823" y="0"/>
                  </a:lnTo>
                  <a:lnTo>
                    <a:pt x="45942" y="2718"/>
                  </a:lnTo>
                  <a:lnTo>
                    <a:pt x="55009" y="2718"/>
                  </a:lnTo>
                  <a:lnTo>
                    <a:pt x="58141" y="5740"/>
                  </a:lnTo>
                  <a:lnTo>
                    <a:pt x="61260" y="5740"/>
                  </a:lnTo>
                  <a:lnTo>
                    <a:pt x="61260" y="8757"/>
                  </a:lnTo>
                  <a:lnTo>
                    <a:pt x="64076" y="8757"/>
                  </a:lnTo>
                  <a:lnTo>
                    <a:pt x="64076" y="11775"/>
                  </a:lnTo>
                  <a:lnTo>
                    <a:pt x="67195" y="11775"/>
                  </a:lnTo>
                  <a:lnTo>
                    <a:pt x="67195" y="65188"/>
                  </a:lnTo>
                  <a:lnTo>
                    <a:pt x="70327" y="65188"/>
                  </a:lnTo>
                  <a:lnTo>
                    <a:pt x="70327" y="68205"/>
                  </a:lnTo>
                  <a:lnTo>
                    <a:pt x="73446" y="71224"/>
                  </a:lnTo>
                  <a:lnTo>
                    <a:pt x="49074" y="71224"/>
                  </a:lnTo>
                  <a:lnTo>
                    <a:pt x="49074" y="65188"/>
                  </a:lnTo>
                  <a:lnTo>
                    <a:pt x="45942" y="65188"/>
                  </a:lnTo>
                  <a:lnTo>
                    <a:pt x="45942" y="68205"/>
                  </a:lnTo>
                  <a:lnTo>
                    <a:pt x="39691" y="68205"/>
                  </a:lnTo>
                  <a:lnTo>
                    <a:pt x="39691" y="71224"/>
                  </a:lnTo>
                  <a:lnTo>
                    <a:pt x="9370" y="71224"/>
                  </a:lnTo>
                  <a:lnTo>
                    <a:pt x="9370" y="68205"/>
                  </a:lnTo>
                  <a:lnTo>
                    <a:pt x="6251" y="68205"/>
                  </a:lnTo>
                  <a:lnTo>
                    <a:pt x="3119" y="65188"/>
                  </a:lnTo>
                  <a:lnTo>
                    <a:pt x="3119" y="62170"/>
                  </a:lnTo>
                  <a:lnTo>
                    <a:pt x="0" y="62170"/>
                  </a:lnTo>
                  <a:lnTo>
                    <a:pt x="0" y="44366"/>
                  </a:lnTo>
                  <a:lnTo>
                    <a:pt x="3119" y="41349"/>
                  </a:lnTo>
                  <a:lnTo>
                    <a:pt x="3119" y="38632"/>
                  </a:lnTo>
                  <a:lnTo>
                    <a:pt x="9370" y="38632"/>
                  </a:lnTo>
                  <a:lnTo>
                    <a:pt x="9370" y="35615"/>
                  </a:lnTo>
                  <a:lnTo>
                    <a:pt x="15318" y="35615"/>
                  </a:lnTo>
                  <a:lnTo>
                    <a:pt x="18437" y="32597"/>
                  </a:lnTo>
                  <a:lnTo>
                    <a:pt x="36887" y="32597"/>
                  </a:lnTo>
                  <a:lnTo>
                    <a:pt x="36887" y="29580"/>
                  </a:lnTo>
                  <a:lnTo>
                    <a:pt x="45942" y="29580"/>
                  </a:lnTo>
                  <a:lnTo>
                    <a:pt x="45942" y="17811"/>
                  </a:lnTo>
                  <a:lnTo>
                    <a:pt x="42823" y="17811"/>
                  </a:lnTo>
                  <a:lnTo>
                    <a:pt x="42823" y="14793"/>
                  </a:lnTo>
                  <a:lnTo>
                    <a:pt x="27505" y="14793"/>
                  </a:lnTo>
                  <a:lnTo>
                    <a:pt x="27505" y="17811"/>
                  </a:lnTo>
                  <a:lnTo>
                    <a:pt x="24688" y="17811"/>
                  </a:lnTo>
                  <a:lnTo>
                    <a:pt x="24688" y="23544"/>
                  </a:lnTo>
                  <a:lnTo>
                    <a:pt x="3119" y="23544"/>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19" name="Shape 70919"/>
            <p:cNvSpPr>
              <a:spLocks/>
            </p:cNvSpPr>
            <p:nvPr/>
          </p:nvSpPr>
          <p:spPr bwMode="auto">
            <a:xfrm>
              <a:off x="950823" y="100183"/>
              <a:ext cx="24373" cy="20521"/>
            </a:xfrm>
            <a:custGeom>
              <a:avLst/>
              <a:gdLst>
                <a:gd name="T0" fmla="*/ 24373 w 24373"/>
                <a:gd name="T1" fmla="*/ 0 h 20521"/>
                <a:gd name="T2" fmla="*/ 21253 w 24373"/>
                <a:gd name="T3" fmla="*/ 0 h 20521"/>
                <a:gd name="T4" fmla="*/ 21253 w 24373"/>
                <a:gd name="T5" fmla="*/ 2717 h 20521"/>
                <a:gd name="T6" fmla="*/ 9054 w 24373"/>
                <a:gd name="T7" fmla="*/ 2717 h 20521"/>
                <a:gd name="T8" fmla="*/ 5935 w 24373"/>
                <a:gd name="T9" fmla="*/ 5734 h 20521"/>
                <a:gd name="T10" fmla="*/ 3119 w 24373"/>
                <a:gd name="T11" fmla="*/ 5734 h 20521"/>
                <a:gd name="T12" fmla="*/ 3119 w 24373"/>
                <a:gd name="T13" fmla="*/ 8752 h 20521"/>
                <a:gd name="T14" fmla="*/ 0 w 24373"/>
                <a:gd name="T15" fmla="*/ 8752 h 20521"/>
                <a:gd name="T16" fmla="*/ 0 w 24373"/>
                <a:gd name="T17" fmla="*/ 17804 h 20521"/>
                <a:gd name="T18" fmla="*/ 3119 w 24373"/>
                <a:gd name="T19" fmla="*/ 17804 h 20521"/>
                <a:gd name="T20" fmla="*/ 3119 w 24373"/>
                <a:gd name="T21" fmla="*/ 20521 h 20521"/>
                <a:gd name="T22" fmla="*/ 18122 w 24373"/>
                <a:gd name="T23" fmla="*/ 20521 h 20521"/>
                <a:gd name="T24" fmla="*/ 18122 w 24373"/>
                <a:gd name="T25" fmla="*/ 17804 h 20521"/>
                <a:gd name="T26" fmla="*/ 21253 w 24373"/>
                <a:gd name="T27" fmla="*/ 17804 h 20521"/>
                <a:gd name="T28" fmla="*/ 21253 w 24373"/>
                <a:gd name="T29" fmla="*/ 14787 h 20521"/>
                <a:gd name="T30" fmla="*/ 24373 w 24373"/>
                <a:gd name="T31" fmla="*/ 14787 h 20521"/>
                <a:gd name="T32" fmla="*/ 24373 w 24373"/>
                <a:gd name="T33" fmla="*/ 0 h 20521"/>
                <a:gd name="T34" fmla="*/ 0 w 24373"/>
                <a:gd name="T35" fmla="*/ 0 h 20521"/>
                <a:gd name="T36" fmla="*/ 24373 w 24373"/>
                <a:gd name="T37" fmla="*/ 20521 h 20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24373" h="20521">
                  <a:moveTo>
                    <a:pt x="24373" y="0"/>
                  </a:moveTo>
                  <a:lnTo>
                    <a:pt x="21253" y="0"/>
                  </a:lnTo>
                  <a:lnTo>
                    <a:pt x="21253" y="2717"/>
                  </a:lnTo>
                  <a:lnTo>
                    <a:pt x="9054" y="2717"/>
                  </a:lnTo>
                  <a:lnTo>
                    <a:pt x="5935" y="5734"/>
                  </a:lnTo>
                  <a:lnTo>
                    <a:pt x="3119" y="5734"/>
                  </a:lnTo>
                  <a:lnTo>
                    <a:pt x="3119" y="8752"/>
                  </a:lnTo>
                  <a:lnTo>
                    <a:pt x="0" y="8752"/>
                  </a:lnTo>
                  <a:lnTo>
                    <a:pt x="0" y="17804"/>
                  </a:lnTo>
                  <a:lnTo>
                    <a:pt x="3119" y="17804"/>
                  </a:lnTo>
                  <a:lnTo>
                    <a:pt x="3119" y="20521"/>
                  </a:lnTo>
                  <a:lnTo>
                    <a:pt x="18122" y="20521"/>
                  </a:lnTo>
                  <a:lnTo>
                    <a:pt x="18122" y="17804"/>
                  </a:lnTo>
                  <a:lnTo>
                    <a:pt x="21253" y="17804"/>
                  </a:lnTo>
                  <a:lnTo>
                    <a:pt x="21253" y="14787"/>
                  </a:lnTo>
                  <a:lnTo>
                    <a:pt x="24373" y="14787"/>
                  </a:lnTo>
                  <a:lnTo>
                    <a:pt x="24373" y="0"/>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20" name="Shape 70920"/>
            <p:cNvSpPr>
              <a:spLocks/>
            </p:cNvSpPr>
            <p:nvPr/>
          </p:nvSpPr>
          <p:spPr bwMode="auto">
            <a:xfrm>
              <a:off x="1014899" y="64269"/>
              <a:ext cx="66879" cy="68506"/>
            </a:xfrm>
            <a:custGeom>
              <a:avLst/>
              <a:gdLst>
                <a:gd name="T0" fmla="*/ 21253 w 66879"/>
                <a:gd name="T1" fmla="*/ 68506 h 68506"/>
                <a:gd name="T2" fmla="*/ 0 w 66879"/>
                <a:gd name="T3" fmla="*/ 68506 h 68506"/>
                <a:gd name="T4" fmla="*/ 0 w 66879"/>
                <a:gd name="T5" fmla="*/ 0 h 68506"/>
                <a:gd name="T6" fmla="*/ 21253 w 66879"/>
                <a:gd name="T7" fmla="*/ 0 h 68506"/>
                <a:gd name="T8" fmla="*/ 21253 w 66879"/>
                <a:gd name="T9" fmla="*/ 26862 h 68506"/>
                <a:gd name="T10" fmla="*/ 45626 w 66879"/>
                <a:gd name="T11" fmla="*/ 26862 h 68506"/>
                <a:gd name="T12" fmla="*/ 45626 w 66879"/>
                <a:gd name="T13" fmla="*/ 0 h 68506"/>
                <a:gd name="T14" fmla="*/ 66879 w 66879"/>
                <a:gd name="T15" fmla="*/ 0 h 68506"/>
                <a:gd name="T16" fmla="*/ 66879 w 66879"/>
                <a:gd name="T17" fmla="*/ 68506 h 68506"/>
                <a:gd name="T18" fmla="*/ 45626 w 66879"/>
                <a:gd name="T19" fmla="*/ 68506 h 68506"/>
                <a:gd name="T20" fmla="*/ 45626 w 66879"/>
                <a:gd name="T21" fmla="*/ 38631 h 68506"/>
                <a:gd name="T22" fmla="*/ 21253 w 66879"/>
                <a:gd name="T23" fmla="*/ 38631 h 68506"/>
                <a:gd name="T24" fmla="*/ 21253 w 66879"/>
                <a:gd name="T25" fmla="*/ 68506 h 68506"/>
                <a:gd name="T26" fmla="*/ 0 w 66879"/>
                <a:gd name="T27" fmla="*/ 0 h 68506"/>
                <a:gd name="T28" fmla="*/ 66879 w 66879"/>
                <a:gd name="T29" fmla="*/ 68506 h 68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6879" h="68506">
                  <a:moveTo>
                    <a:pt x="21253" y="68506"/>
                  </a:moveTo>
                  <a:lnTo>
                    <a:pt x="0" y="68506"/>
                  </a:lnTo>
                  <a:lnTo>
                    <a:pt x="0" y="0"/>
                  </a:lnTo>
                  <a:lnTo>
                    <a:pt x="21253" y="0"/>
                  </a:lnTo>
                  <a:lnTo>
                    <a:pt x="21253" y="26862"/>
                  </a:lnTo>
                  <a:lnTo>
                    <a:pt x="45626" y="26862"/>
                  </a:lnTo>
                  <a:lnTo>
                    <a:pt x="45626" y="0"/>
                  </a:lnTo>
                  <a:lnTo>
                    <a:pt x="66879" y="0"/>
                  </a:lnTo>
                  <a:lnTo>
                    <a:pt x="66879" y="68506"/>
                  </a:lnTo>
                  <a:lnTo>
                    <a:pt x="45626" y="68506"/>
                  </a:lnTo>
                  <a:lnTo>
                    <a:pt x="45626" y="38631"/>
                  </a:lnTo>
                  <a:lnTo>
                    <a:pt x="21253" y="38631"/>
                  </a:lnTo>
                  <a:lnTo>
                    <a:pt x="21253" y="68506"/>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21" name="Shape 70921"/>
            <p:cNvSpPr>
              <a:spLocks/>
            </p:cNvSpPr>
            <p:nvPr/>
          </p:nvSpPr>
          <p:spPr bwMode="auto">
            <a:xfrm>
              <a:off x="1100228" y="64269"/>
              <a:ext cx="73131" cy="68506"/>
            </a:xfrm>
            <a:custGeom>
              <a:avLst/>
              <a:gdLst>
                <a:gd name="T0" fmla="*/ 48758 w 73131"/>
                <a:gd name="T1" fmla="*/ 0 h 68506"/>
                <a:gd name="T2" fmla="*/ 73131 w 73131"/>
                <a:gd name="T3" fmla="*/ 0 h 68506"/>
                <a:gd name="T4" fmla="*/ 73131 w 73131"/>
                <a:gd name="T5" fmla="*/ 68506 h 68506"/>
                <a:gd name="T6" fmla="*/ 51877 w 73131"/>
                <a:gd name="T7" fmla="*/ 68506 h 68506"/>
                <a:gd name="T8" fmla="*/ 51877 w 73131"/>
                <a:gd name="T9" fmla="*/ 26862 h 68506"/>
                <a:gd name="T10" fmla="*/ 24373 w 73131"/>
                <a:gd name="T11" fmla="*/ 68506 h 68506"/>
                <a:gd name="T12" fmla="*/ 0 w 73131"/>
                <a:gd name="T13" fmla="*/ 68506 h 68506"/>
                <a:gd name="T14" fmla="*/ 0 w 73131"/>
                <a:gd name="T15" fmla="*/ 0 h 68506"/>
                <a:gd name="T16" fmla="*/ 21253 w 73131"/>
                <a:gd name="T17" fmla="*/ 0 h 68506"/>
                <a:gd name="T18" fmla="*/ 21253 w 73131"/>
                <a:gd name="T19" fmla="*/ 41648 h 68506"/>
                <a:gd name="T20" fmla="*/ 48758 w 73131"/>
                <a:gd name="T21" fmla="*/ 0 h 68506"/>
                <a:gd name="T22" fmla="*/ 0 w 73131"/>
                <a:gd name="T23" fmla="*/ 0 h 68506"/>
                <a:gd name="T24" fmla="*/ 73131 w 73131"/>
                <a:gd name="T25" fmla="*/ 68506 h 68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31" h="68506">
                  <a:moveTo>
                    <a:pt x="48758" y="0"/>
                  </a:moveTo>
                  <a:lnTo>
                    <a:pt x="73131" y="0"/>
                  </a:lnTo>
                  <a:lnTo>
                    <a:pt x="73131" y="68506"/>
                  </a:lnTo>
                  <a:lnTo>
                    <a:pt x="51877" y="68506"/>
                  </a:lnTo>
                  <a:lnTo>
                    <a:pt x="51877" y="26862"/>
                  </a:lnTo>
                  <a:lnTo>
                    <a:pt x="24373" y="68506"/>
                  </a:lnTo>
                  <a:lnTo>
                    <a:pt x="0" y="68506"/>
                  </a:lnTo>
                  <a:lnTo>
                    <a:pt x="0" y="0"/>
                  </a:lnTo>
                  <a:lnTo>
                    <a:pt x="21253" y="0"/>
                  </a:lnTo>
                  <a:lnTo>
                    <a:pt x="21253" y="41648"/>
                  </a:lnTo>
                  <a:lnTo>
                    <a:pt x="48758" y="0"/>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22" name="Shape 70922"/>
            <p:cNvSpPr>
              <a:spLocks/>
            </p:cNvSpPr>
            <p:nvPr/>
          </p:nvSpPr>
          <p:spPr bwMode="auto">
            <a:xfrm>
              <a:off x="1185558" y="61551"/>
              <a:ext cx="76199" cy="74240"/>
            </a:xfrm>
            <a:custGeom>
              <a:avLst/>
              <a:gdLst>
                <a:gd name="T0" fmla="*/ 76199 w 76199"/>
                <a:gd name="T1" fmla="*/ 50401 h 74240"/>
                <a:gd name="T2" fmla="*/ 76199 w 76199"/>
                <a:gd name="T3" fmla="*/ 53419 h 74240"/>
                <a:gd name="T4" fmla="*/ 73168 w 76199"/>
                <a:gd name="T5" fmla="*/ 53419 h 74240"/>
                <a:gd name="T6" fmla="*/ 73168 w 76199"/>
                <a:gd name="T7" fmla="*/ 59153 h 74240"/>
                <a:gd name="T8" fmla="*/ 70327 w 76199"/>
                <a:gd name="T9" fmla="*/ 59153 h 74240"/>
                <a:gd name="T10" fmla="*/ 70327 w 76199"/>
                <a:gd name="T11" fmla="*/ 62170 h 74240"/>
                <a:gd name="T12" fmla="*/ 67195 w 76199"/>
                <a:gd name="T13" fmla="*/ 62170 h 74240"/>
                <a:gd name="T14" fmla="*/ 67195 w 76199"/>
                <a:gd name="T15" fmla="*/ 65188 h 74240"/>
                <a:gd name="T16" fmla="*/ 64076 w 76199"/>
                <a:gd name="T17" fmla="*/ 65188 h 74240"/>
                <a:gd name="T18" fmla="*/ 64076 w 76199"/>
                <a:gd name="T19" fmla="*/ 68205 h 74240"/>
                <a:gd name="T20" fmla="*/ 60944 w 76199"/>
                <a:gd name="T21" fmla="*/ 68205 h 74240"/>
                <a:gd name="T22" fmla="*/ 58128 w 76199"/>
                <a:gd name="T23" fmla="*/ 71224 h 74240"/>
                <a:gd name="T24" fmla="*/ 39691 w 76199"/>
                <a:gd name="T25" fmla="*/ 71224 h 74240"/>
                <a:gd name="T26" fmla="*/ 36572 w 76199"/>
                <a:gd name="T27" fmla="*/ 74240 h 74240"/>
                <a:gd name="T28" fmla="*/ 36572 w 76199"/>
                <a:gd name="T29" fmla="*/ 71224 h 74240"/>
                <a:gd name="T30" fmla="*/ 21569 w 76199"/>
                <a:gd name="T31" fmla="*/ 71224 h 74240"/>
                <a:gd name="T32" fmla="*/ 18437 w 76199"/>
                <a:gd name="T33" fmla="*/ 68205 h 74240"/>
                <a:gd name="T34" fmla="*/ 15318 w 76199"/>
                <a:gd name="T35" fmla="*/ 68205 h 74240"/>
                <a:gd name="T36" fmla="*/ 15318 w 76199"/>
                <a:gd name="T37" fmla="*/ 65188 h 74240"/>
                <a:gd name="T38" fmla="*/ 12186 w 76199"/>
                <a:gd name="T39" fmla="*/ 65188 h 74240"/>
                <a:gd name="T40" fmla="*/ 12186 w 76199"/>
                <a:gd name="T41" fmla="*/ 62170 h 74240"/>
                <a:gd name="T42" fmla="*/ 9370 w 76199"/>
                <a:gd name="T43" fmla="*/ 62170 h 74240"/>
                <a:gd name="T44" fmla="*/ 9370 w 76199"/>
                <a:gd name="T45" fmla="*/ 59153 h 74240"/>
                <a:gd name="T46" fmla="*/ 6251 w 76199"/>
                <a:gd name="T47" fmla="*/ 59153 h 74240"/>
                <a:gd name="T48" fmla="*/ 6251 w 76199"/>
                <a:gd name="T49" fmla="*/ 56436 h 74240"/>
                <a:gd name="T50" fmla="*/ 3119 w 76199"/>
                <a:gd name="T51" fmla="*/ 53419 h 74240"/>
                <a:gd name="T52" fmla="*/ 3119 w 76199"/>
                <a:gd name="T53" fmla="*/ 50401 h 74240"/>
                <a:gd name="T54" fmla="*/ 0 w 76199"/>
                <a:gd name="T55" fmla="*/ 47384 h 74240"/>
                <a:gd name="T56" fmla="*/ 0 w 76199"/>
                <a:gd name="T57" fmla="*/ 29580 h 74240"/>
                <a:gd name="T58" fmla="*/ 3119 w 76199"/>
                <a:gd name="T59" fmla="*/ 26562 h 74240"/>
                <a:gd name="T60" fmla="*/ 3119 w 76199"/>
                <a:gd name="T61" fmla="*/ 20526 h 74240"/>
                <a:gd name="T62" fmla="*/ 6251 w 76199"/>
                <a:gd name="T63" fmla="*/ 17811 h 74240"/>
                <a:gd name="T64" fmla="*/ 6251 w 76199"/>
                <a:gd name="T65" fmla="*/ 14793 h 74240"/>
                <a:gd name="T66" fmla="*/ 9370 w 76199"/>
                <a:gd name="T67" fmla="*/ 11775 h 74240"/>
                <a:gd name="T68" fmla="*/ 12186 w 76199"/>
                <a:gd name="T69" fmla="*/ 11775 h 74240"/>
                <a:gd name="T70" fmla="*/ 12186 w 76199"/>
                <a:gd name="T71" fmla="*/ 8757 h 74240"/>
                <a:gd name="T72" fmla="*/ 15318 w 76199"/>
                <a:gd name="T73" fmla="*/ 5740 h 74240"/>
                <a:gd name="T74" fmla="*/ 18437 w 76199"/>
                <a:gd name="T75" fmla="*/ 5740 h 74240"/>
                <a:gd name="T76" fmla="*/ 24373 w 76199"/>
                <a:gd name="T77" fmla="*/ 2718 h 74240"/>
                <a:gd name="T78" fmla="*/ 27504 w 76199"/>
                <a:gd name="T79" fmla="*/ 2718 h 74240"/>
                <a:gd name="T80" fmla="*/ 30624 w 76199"/>
                <a:gd name="T81" fmla="*/ 0 h 74240"/>
                <a:gd name="T82" fmla="*/ 48758 w 76199"/>
                <a:gd name="T83" fmla="*/ 0 h 74240"/>
                <a:gd name="T84" fmla="*/ 51877 w 76199"/>
                <a:gd name="T85" fmla="*/ 2718 h 74240"/>
                <a:gd name="T86" fmla="*/ 58128 w 76199"/>
                <a:gd name="T87" fmla="*/ 2718 h 74240"/>
                <a:gd name="T88" fmla="*/ 60944 w 76199"/>
                <a:gd name="T89" fmla="*/ 5740 h 74240"/>
                <a:gd name="T90" fmla="*/ 64076 w 76199"/>
                <a:gd name="T91" fmla="*/ 5740 h 74240"/>
                <a:gd name="T92" fmla="*/ 64076 w 76199"/>
                <a:gd name="T93" fmla="*/ 8757 h 74240"/>
                <a:gd name="T94" fmla="*/ 67195 w 76199"/>
                <a:gd name="T95" fmla="*/ 11775 h 74240"/>
                <a:gd name="T96" fmla="*/ 70327 w 76199"/>
                <a:gd name="T97" fmla="*/ 14793 h 74240"/>
                <a:gd name="T98" fmla="*/ 73168 w 76199"/>
                <a:gd name="T99" fmla="*/ 17811 h 74240"/>
                <a:gd name="T100" fmla="*/ 73168 w 76199"/>
                <a:gd name="T101" fmla="*/ 23544 h 74240"/>
                <a:gd name="T102" fmla="*/ 76199 w 76199"/>
                <a:gd name="T103" fmla="*/ 26562 h 74240"/>
                <a:gd name="T104" fmla="*/ 76199 w 76199"/>
                <a:gd name="T105" fmla="*/ 41349 h 74240"/>
                <a:gd name="T106" fmla="*/ 24373 w 76199"/>
                <a:gd name="T107" fmla="*/ 41349 h 74240"/>
                <a:gd name="T108" fmla="*/ 24373 w 76199"/>
                <a:gd name="T109" fmla="*/ 50401 h 74240"/>
                <a:gd name="T110" fmla="*/ 27504 w 76199"/>
                <a:gd name="T111" fmla="*/ 50401 h 74240"/>
                <a:gd name="T112" fmla="*/ 27504 w 76199"/>
                <a:gd name="T113" fmla="*/ 56436 h 74240"/>
                <a:gd name="T114" fmla="*/ 30624 w 76199"/>
                <a:gd name="T115" fmla="*/ 56436 h 74240"/>
                <a:gd name="T116" fmla="*/ 30624 w 76199"/>
                <a:gd name="T117" fmla="*/ 59153 h 74240"/>
                <a:gd name="T118" fmla="*/ 48758 w 76199"/>
                <a:gd name="T119" fmla="*/ 59153 h 74240"/>
                <a:gd name="T120" fmla="*/ 48758 w 76199"/>
                <a:gd name="T121" fmla="*/ 56436 h 74240"/>
                <a:gd name="T122" fmla="*/ 51877 w 76199"/>
                <a:gd name="T123" fmla="*/ 56436 h 74240"/>
                <a:gd name="T124" fmla="*/ 51877 w 76199"/>
                <a:gd name="T125" fmla="*/ 50401 h 74240"/>
                <a:gd name="T126" fmla="*/ 76199 w 76199"/>
                <a:gd name="T127" fmla="*/ 50401 h 74240"/>
                <a:gd name="T128" fmla="*/ 0 w 76199"/>
                <a:gd name="T129" fmla="*/ 0 h 74240"/>
                <a:gd name="T130" fmla="*/ 76199 w 76199"/>
                <a:gd name="T131" fmla="*/ 74240 h 7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 ang="0">
                  <a:pos x="T126" y="T127"/>
                </a:cxn>
              </a:cxnLst>
              <a:rect l="T128" t="T129" r="T130" b="T131"/>
              <a:pathLst>
                <a:path w="76199" h="74240">
                  <a:moveTo>
                    <a:pt x="76199" y="50401"/>
                  </a:moveTo>
                  <a:lnTo>
                    <a:pt x="76199" y="53419"/>
                  </a:lnTo>
                  <a:lnTo>
                    <a:pt x="73168" y="53419"/>
                  </a:lnTo>
                  <a:lnTo>
                    <a:pt x="73168" y="59153"/>
                  </a:lnTo>
                  <a:lnTo>
                    <a:pt x="70327" y="59153"/>
                  </a:lnTo>
                  <a:lnTo>
                    <a:pt x="70327" y="62170"/>
                  </a:lnTo>
                  <a:lnTo>
                    <a:pt x="67195" y="62170"/>
                  </a:lnTo>
                  <a:lnTo>
                    <a:pt x="67195" y="65188"/>
                  </a:lnTo>
                  <a:lnTo>
                    <a:pt x="64076" y="65188"/>
                  </a:lnTo>
                  <a:lnTo>
                    <a:pt x="64076" y="68205"/>
                  </a:lnTo>
                  <a:lnTo>
                    <a:pt x="60944" y="68205"/>
                  </a:lnTo>
                  <a:lnTo>
                    <a:pt x="58128" y="71224"/>
                  </a:lnTo>
                  <a:lnTo>
                    <a:pt x="39691" y="71224"/>
                  </a:lnTo>
                  <a:lnTo>
                    <a:pt x="36572" y="74240"/>
                  </a:lnTo>
                  <a:lnTo>
                    <a:pt x="36572" y="71224"/>
                  </a:lnTo>
                  <a:lnTo>
                    <a:pt x="21569" y="71224"/>
                  </a:lnTo>
                  <a:lnTo>
                    <a:pt x="18437" y="68205"/>
                  </a:lnTo>
                  <a:lnTo>
                    <a:pt x="15318" y="68205"/>
                  </a:lnTo>
                  <a:lnTo>
                    <a:pt x="15318" y="65188"/>
                  </a:lnTo>
                  <a:lnTo>
                    <a:pt x="12186" y="65188"/>
                  </a:lnTo>
                  <a:lnTo>
                    <a:pt x="12186" y="62170"/>
                  </a:lnTo>
                  <a:lnTo>
                    <a:pt x="9370" y="62170"/>
                  </a:lnTo>
                  <a:lnTo>
                    <a:pt x="9370" y="59153"/>
                  </a:lnTo>
                  <a:lnTo>
                    <a:pt x="6251" y="59153"/>
                  </a:lnTo>
                  <a:lnTo>
                    <a:pt x="6251" y="56436"/>
                  </a:lnTo>
                  <a:lnTo>
                    <a:pt x="3119" y="53419"/>
                  </a:lnTo>
                  <a:lnTo>
                    <a:pt x="3119" y="50401"/>
                  </a:lnTo>
                  <a:lnTo>
                    <a:pt x="0" y="47384"/>
                  </a:lnTo>
                  <a:lnTo>
                    <a:pt x="0" y="29580"/>
                  </a:lnTo>
                  <a:lnTo>
                    <a:pt x="3119" y="26562"/>
                  </a:lnTo>
                  <a:lnTo>
                    <a:pt x="3119" y="20526"/>
                  </a:lnTo>
                  <a:lnTo>
                    <a:pt x="6251" y="17811"/>
                  </a:lnTo>
                  <a:lnTo>
                    <a:pt x="6251" y="14793"/>
                  </a:lnTo>
                  <a:lnTo>
                    <a:pt x="9370" y="11775"/>
                  </a:lnTo>
                  <a:lnTo>
                    <a:pt x="12186" y="11775"/>
                  </a:lnTo>
                  <a:lnTo>
                    <a:pt x="12186" y="8757"/>
                  </a:lnTo>
                  <a:lnTo>
                    <a:pt x="15318" y="5740"/>
                  </a:lnTo>
                  <a:lnTo>
                    <a:pt x="18437" y="5740"/>
                  </a:lnTo>
                  <a:lnTo>
                    <a:pt x="24373" y="2718"/>
                  </a:lnTo>
                  <a:lnTo>
                    <a:pt x="27504" y="2718"/>
                  </a:lnTo>
                  <a:lnTo>
                    <a:pt x="30624" y="0"/>
                  </a:lnTo>
                  <a:lnTo>
                    <a:pt x="48758" y="0"/>
                  </a:lnTo>
                  <a:lnTo>
                    <a:pt x="51877" y="2718"/>
                  </a:lnTo>
                  <a:lnTo>
                    <a:pt x="58128" y="2718"/>
                  </a:lnTo>
                  <a:lnTo>
                    <a:pt x="60944" y="5740"/>
                  </a:lnTo>
                  <a:lnTo>
                    <a:pt x="64076" y="5740"/>
                  </a:lnTo>
                  <a:lnTo>
                    <a:pt x="64076" y="8757"/>
                  </a:lnTo>
                  <a:lnTo>
                    <a:pt x="67195" y="11775"/>
                  </a:lnTo>
                  <a:lnTo>
                    <a:pt x="70327" y="14793"/>
                  </a:lnTo>
                  <a:lnTo>
                    <a:pt x="73168" y="17811"/>
                  </a:lnTo>
                  <a:lnTo>
                    <a:pt x="73168" y="23544"/>
                  </a:lnTo>
                  <a:lnTo>
                    <a:pt x="76199" y="26562"/>
                  </a:lnTo>
                  <a:lnTo>
                    <a:pt x="76199" y="41349"/>
                  </a:lnTo>
                  <a:lnTo>
                    <a:pt x="24373" y="41349"/>
                  </a:lnTo>
                  <a:lnTo>
                    <a:pt x="24373" y="50401"/>
                  </a:lnTo>
                  <a:lnTo>
                    <a:pt x="27504" y="50401"/>
                  </a:lnTo>
                  <a:lnTo>
                    <a:pt x="27504" y="56436"/>
                  </a:lnTo>
                  <a:lnTo>
                    <a:pt x="30624" y="56436"/>
                  </a:lnTo>
                  <a:lnTo>
                    <a:pt x="30624" y="59153"/>
                  </a:lnTo>
                  <a:lnTo>
                    <a:pt x="48758" y="59153"/>
                  </a:lnTo>
                  <a:lnTo>
                    <a:pt x="48758" y="56436"/>
                  </a:lnTo>
                  <a:lnTo>
                    <a:pt x="51877" y="56436"/>
                  </a:lnTo>
                  <a:lnTo>
                    <a:pt x="51877" y="50401"/>
                  </a:lnTo>
                  <a:lnTo>
                    <a:pt x="76199" y="50401"/>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923" name="Shape 70923"/>
            <p:cNvSpPr>
              <a:spLocks/>
            </p:cNvSpPr>
            <p:nvPr/>
          </p:nvSpPr>
          <p:spPr bwMode="auto">
            <a:xfrm>
              <a:off x="1209930" y="76343"/>
              <a:ext cx="30636" cy="14787"/>
            </a:xfrm>
            <a:custGeom>
              <a:avLst/>
              <a:gdLst>
                <a:gd name="T0" fmla="*/ 30636 w 30636"/>
                <a:gd name="T1" fmla="*/ 14787 h 14787"/>
                <a:gd name="T2" fmla="*/ 30636 w 30636"/>
                <a:gd name="T3" fmla="*/ 11769 h 14787"/>
                <a:gd name="T4" fmla="*/ 27504 w 30636"/>
                <a:gd name="T5" fmla="*/ 8752 h 14787"/>
                <a:gd name="T6" fmla="*/ 27504 w 30636"/>
                <a:gd name="T7" fmla="*/ 3018 h 14787"/>
                <a:gd name="T8" fmla="*/ 24385 w 30636"/>
                <a:gd name="T9" fmla="*/ 3018 h 14787"/>
                <a:gd name="T10" fmla="*/ 24385 w 30636"/>
                <a:gd name="T11" fmla="*/ 0 h 14787"/>
                <a:gd name="T12" fmla="*/ 6251 w 30636"/>
                <a:gd name="T13" fmla="*/ 0 h 14787"/>
                <a:gd name="T14" fmla="*/ 6251 w 30636"/>
                <a:gd name="T15" fmla="*/ 3018 h 14787"/>
                <a:gd name="T16" fmla="*/ 3132 w 30636"/>
                <a:gd name="T17" fmla="*/ 3018 h 14787"/>
                <a:gd name="T18" fmla="*/ 3132 w 30636"/>
                <a:gd name="T19" fmla="*/ 5734 h 14787"/>
                <a:gd name="T20" fmla="*/ 0 w 30636"/>
                <a:gd name="T21" fmla="*/ 5734 h 14787"/>
                <a:gd name="T22" fmla="*/ 0 w 30636"/>
                <a:gd name="T23" fmla="*/ 14787 h 14787"/>
                <a:gd name="T24" fmla="*/ 30636 w 30636"/>
                <a:gd name="T25" fmla="*/ 14787 h 14787"/>
                <a:gd name="T26" fmla="*/ 0 w 30636"/>
                <a:gd name="T27" fmla="*/ 0 h 14787"/>
                <a:gd name="T28" fmla="*/ 30636 w 30636"/>
                <a:gd name="T29" fmla="*/ 14787 h 1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636" h="14787">
                  <a:moveTo>
                    <a:pt x="30636" y="14787"/>
                  </a:moveTo>
                  <a:lnTo>
                    <a:pt x="30636" y="11769"/>
                  </a:lnTo>
                  <a:lnTo>
                    <a:pt x="27504" y="8752"/>
                  </a:lnTo>
                  <a:lnTo>
                    <a:pt x="27504" y="3018"/>
                  </a:lnTo>
                  <a:lnTo>
                    <a:pt x="24385" y="3018"/>
                  </a:lnTo>
                  <a:lnTo>
                    <a:pt x="24385" y="0"/>
                  </a:lnTo>
                  <a:lnTo>
                    <a:pt x="6251" y="0"/>
                  </a:lnTo>
                  <a:lnTo>
                    <a:pt x="6251" y="3018"/>
                  </a:lnTo>
                  <a:lnTo>
                    <a:pt x="3132" y="3018"/>
                  </a:lnTo>
                  <a:lnTo>
                    <a:pt x="3132" y="5734"/>
                  </a:lnTo>
                  <a:lnTo>
                    <a:pt x="0" y="5734"/>
                  </a:lnTo>
                  <a:lnTo>
                    <a:pt x="0" y="14787"/>
                  </a:lnTo>
                  <a:lnTo>
                    <a:pt x="30636" y="14787"/>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err="1" smtClean="0"/>
              <a:t>Пользовательская</a:t>
            </a:r>
            <a:r>
              <a:rPr lang="en-US" b="1" dirty="0" smtClean="0"/>
              <a:t> </a:t>
            </a:r>
            <a:r>
              <a:rPr lang="en-US" b="1" dirty="0" err="1" smtClean="0"/>
              <a:t>функция</a:t>
            </a:r>
            <a:r>
              <a:rPr lang="en-US" b="1" dirty="0" smtClean="0"/>
              <a:t> </a:t>
            </a:r>
            <a:r>
              <a:rPr lang="en-US" b="1" dirty="0" err="1" smtClean="0"/>
              <a:t>DCountSQL</a:t>
            </a:r>
            <a:r>
              <a:rPr lang="en-US" b="1" dirty="0" smtClean="0"/>
              <a:t> </a:t>
            </a:r>
            <a:endParaRPr lang="ru-RU" dirty="0"/>
          </a:p>
        </p:txBody>
      </p:sp>
      <p:sp>
        <p:nvSpPr>
          <p:cNvPr id="3" name="Содержимое 2"/>
          <p:cNvSpPr>
            <a:spLocks noGrp="1"/>
          </p:cNvSpPr>
          <p:nvPr>
            <p:ph idx="1"/>
          </p:nvPr>
        </p:nvSpPr>
        <p:spPr/>
        <p:txBody>
          <a:bodyPr>
            <a:normAutofit fontScale="92500" lnSpcReduction="10000"/>
          </a:bodyPr>
          <a:lstStyle/>
          <a:p>
            <a:pPr>
              <a:buNone/>
            </a:pPr>
            <a:r>
              <a:rPr lang="en-US" dirty="0" smtClean="0"/>
              <a:t>Public Function </a:t>
            </a:r>
            <a:r>
              <a:rPr lang="en-US" dirty="0" err="1" smtClean="0"/>
              <a:t>DCountSQL</a:t>
            </a:r>
            <a:r>
              <a:rPr lang="en-US" dirty="0" smtClean="0"/>
              <a:t>(</a:t>
            </a:r>
            <a:r>
              <a:rPr lang="en-US" dirty="0" err="1" smtClean="0"/>
              <a:t>NumberStreet</a:t>
            </a:r>
            <a:r>
              <a:rPr lang="en-US" dirty="0" smtClean="0"/>
              <a:t>, </a:t>
            </a:r>
            <a:r>
              <a:rPr lang="en-US" dirty="0" err="1" smtClean="0"/>
              <a:t>NumberHouse</a:t>
            </a:r>
            <a:r>
              <a:rPr lang="en-US" dirty="0" smtClean="0"/>
              <a:t>) As Integer </a:t>
            </a:r>
            <a:endParaRPr lang="ru-RU" dirty="0" smtClean="0"/>
          </a:p>
          <a:p>
            <a:pPr>
              <a:buNone/>
            </a:pPr>
            <a:r>
              <a:rPr lang="ru-RU" dirty="0" smtClean="0"/>
              <a:t>' Возвращает количество квартир в здании </a:t>
            </a:r>
          </a:p>
          <a:p>
            <a:pPr>
              <a:buNone/>
            </a:pPr>
            <a:r>
              <a:rPr lang="en-US" dirty="0" smtClean="0"/>
              <a:t>' </a:t>
            </a:r>
            <a:r>
              <a:rPr lang="en-US" dirty="0" err="1" smtClean="0"/>
              <a:t>NumberStreet</a:t>
            </a:r>
            <a:r>
              <a:rPr lang="en-US" dirty="0" smtClean="0"/>
              <a:t> — </a:t>
            </a:r>
            <a:r>
              <a:rPr lang="en-US" dirty="0" err="1" smtClean="0"/>
              <a:t>номер</a:t>
            </a:r>
            <a:r>
              <a:rPr lang="en-US" dirty="0" smtClean="0"/>
              <a:t> </a:t>
            </a:r>
            <a:r>
              <a:rPr lang="en-US" dirty="0" err="1" smtClean="0"/>
              <a:t>улицы</a:t>
            </a:r>
            <a:r>
              <a:rPr lang="en-US" dirty="0" smtClean="0"/>
              <a:t> </a:t>
            </a:r>
            <a:endParaRPr lang="ru-RU" dirty="0" smtClean="0"/>
          </a:p>
          <a:p>
            <a:pPr>
              <a:buNone/>
            </a:pPr>
            <a:r>
              <a:rPr lang="en-US" dirty="0" smtClean="0"/>
              <a:t>' </a:t>
            </a:r>
            <a:r>
              <a:rPr lang="en-US" dirty="0" err="1" smtClean="0"/>
              <a:t>NumberHouse</a:t>
            </a:r>
            <a:r>
              <a:rPr lang="en-US" dirty="0" smtClean="0"/>
              <a:t>  — </a:t>
            </a:r>
            <a:r>
              <a:rPr lang="en-US" dirty="0" err="1" smtClean="0"/>
              <a:t>номер</a:t>
            </a:r>
            <a:r>
              <a:rPr lang="en-US" dirty="0" smtClean="0"/>
              <a:t> </a:t>
            </a:r>
            <a:r>
              <a:rPr lang="en-US" dirty="0" err="1" smtClean="0"/>
              <a:t>дома</a:t>
            </a:r>
            <a:r>
              <a:rPr lang="en-US" dirty="0" smtClean="0"/>
              <a:t> </a:t>
            </a:r>
            <a:endParaRPr lang="ru-RU" dirty="0" smtClean="0"/>
          </a:p>
          <a:p>
            <a:pPr>
              <a:buNone/>
            </a:pPr>
            <a:r>
              <a:rPr lang="en-US" dirty="0" err="1" smtClean="0"/>
              <a:t>DCountSQL</a:t>
            </a:r>
            <a:r>
              <a:rPr lang="en-US" dirty="0" smtClean="0"/>
              <a:t> = </a:t>
            </a:r>
            <a:r>
              <a:rPr lang="en-US" dirty="0" err="1" smtClean="0"/>
              <a:t>DCount</a:t>
            </a:r>
            <a:r>
              <a:rPr lang="en-US" dirty="0" smtClean="0"/>
              <a:t>("*", "</a:t>
            </a:r>
            <a:r>
              <a:rPr lang="en-US" dirty="0" err="1" smtClean="0"/>
              <a:t>tblFlats</a:t>
            </a:r>
            <a:r>
              <a:rPr lang="en-US" dirty="0" smtClean="0"/>
              <a:t>", _ </a:t>
            </a:r>
            <a:endParaRPr lang="ru-RU" dirty="0" smtClean="0"/>
          </a:p>
          <a:p>
            <a:pPr>
              <a:buNone/>
            </a:pPr>
            <a:r>
              <a:rPr lang="en-US" dirty="0" smtClean="0"/>
              <a:t>    "Street = " &amp; </a:t>
            </a:r>
            <a:r>
              <a:rPr lang="en-US" dirty="0" err="1" smtClean="0"/>
              <a:t>NumberStreet</a:t>
            </a:r>
            <a:r>
              <a:rPr lang="en-US" dirty="0" smtClean="0"/>
              <a:t> &amp; _ </a:t>
            </a:r>
            <a:endParaRPr lang="ru-RU" dirty="0" smtClean="0"/>
          </a:p>
          <a:p>
            <a:pPr>
              <a:buNone/>
            </a:pPr>
            <a:r>
              <a:rPr lang="en-US" dirty="0" smtClean="0"/>
              <a:t>    "AND House = " &amp; </a:t>
            </a:r>
            <a:r>
              <a:rPr lang="en-US" dirty="0" err="1" smtClean="0"/>
              <a:t>NumberHouse</a:t>
            </a:r>
            <a:r>
              <a:rPr lang="en-US" dirty="0" smtClean="0"/>
              <a:t>) </a:t>
            </a:r>
            <a:endParaRPr lang="ru-RU" dirty="0" smtClean="0"/>
          </a:p>
          <a:p>
            <a:pPr>
              <a:buNone/>
            </a:pPr>
            <a:r>
              <a:rPr lang="en-US" dirty="0" smtClean="0"/>
              <a:t>End Function </a:t>
            </a:r>
            <a:endParaRPr lang="ru-RU" dirty="0" smtClean="0"/>
          </a:p>
          <a:p>
            <a:pPr>
              <a:buNone/>
            </a:pPr>
            <a:endParaRPr lang="ru-R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en-US" dirty="0" err="1" smtClean="0"/>
              <a:t>Представьте</a:t>
            </a:r>
            <a:r>
              <a:rPr lang="en-US" dirty="0" smtClean="0"/>
              <a:t> </a:t>
            </a:r>
            <a:r>
              <a:rPr lang="en-US" dirty="0" err="1" smtClean="0"/>
              <a:t>себе</a:t>
            </a:r>
            <a:r>
              <a:rPr lang="en-US" dirty="0" smtClean="0"/>
              <a:t> </a:t>
            </a:r>
            <a:r>
              <a:rPr lang="en-US" dirty="0" err="1" smtClean="0"/>
              <a:t>обычную</a:t>
            </a:r>
            <a:r>
              <a:rPr lang="en-US" dirty="0" smtClean="0"/>
              <a:t> </a:t>
            </a:r>
            <a:r>
              <a:rPr lang="en-US" dirty="0" err="1" smtClean="0"/>
              <a:t>ситуацию</a:t>
            </a:r>
            <a:r>
              <a:rPr lang="en-US" dirty="0" smtClean="0"/>
              <a:t>. </a:t>
            </a:r>
            <a:r>
              <a:rPr lang="ru-RU" dirty="0" smtClean="0"/>
              <a:t>Подчиненный запрос в предложении </a:t>
            </a:r>
            <a:r>
              <a:rPr lang="en-US" dirty="0" smtClean="0"/>
              <a:t>SET</a:t>
            </a:r>
            <a:r>
              <a:rPr lang="ru-RU" dirty="0" smtClean="0"/>
              <a:t> не поддерживается, а нужной стандартной функции в арсенале </a:t>
            </a:r>
            <a:r>
              <a:rPr lang="en-US" dirty="0" smtClean="0"/>
              <a:t>MS Access</a:t>
            </a:r>
            <a:r>
              <a:rPr lang="ru-RU" dirty="0" smtClean="0"/>
              <a:t> нет! </a:t>
            </a:r>
            <a:r>
              <a:rPr lang="en-US" dirty="0" err="1" smtClean="0"/>
              <a:t>Не</a:t>
            </a:r>
            <a:r>
              <a:rPr lang="en-US" dirty="0" smtClean="0"/>
              <a:t> </a:t>
            </a:r>
            <a:r>
              <a:rPr lang="en-US" dirty="0" err="1" smtClean="0"/>
              <a:t>отчаивайтесь</a:t>
            </a:r>
            <a:r>
              <a:rPr lang="en-US" dirty="0" smtClean="0"/>
              <a:t>, </a:t>
            </a:r>
            <a:r>
              <a:rPr lang="en-US" dirty="0" err="1" smtClean="0"/>
              <a:t>выход</a:t>
            </a:r>
            <a:r>
              <a:rPr lang="en-US" dirty="0" smtClean="0"/>
              <a:t> </a:t>
            </a:r>
            <a:r>
              <a:rPr lang="en-US" dirty="0" err="1" smtClean="0"/>
              <a:t>есть</a:t>
            </a:r>
            <a:r>
              <a:rPr lang="en-US" dirty="0" smtClean="0"/>
              <a:t> </a:t>
            </a:r>
            <a:r>
              <a:rPr lang="en-US" dirty="0" err="1" smtClean="0"/>
              <a:t>всегда</a:t>
            </a:r>
            <a:r>
              <a:rPr lang="en-US" dirty="0" smtClean="0"/>
              <a:t>. </a:t>
            </a:r>
            <a:endParaRPr lang="ru-RU" dirty="0" smtClean="0"/>
          </a:p>
          <a:p>
            <a:pPr>
              <a:buNone/>
            </a:pPr>
            <a:endParaRPr lang="ru-RU"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lvl="0" fontAlgn="base">
              <a:buNone/>
            </a:pPr>
            <a:r>
              <a:rPr lang="en-US" dirty="0" err="1" smtClean="0"/>
              <a:t>Запишем</a:t>
            </a:r>
            <a:r>
              <a:rPr lang="en-US" dirty="0" smtClean="0"/>
              <a:t> </a:t>
            </a:r>
            <a:r>
              <a:rPr lang="en-US" dirty="0" err="1" smtClean="0"/>
              <a:t>запрос</a:t>
            </a:r>
            <a:r>
              <a:rPr lang="en-US" dirty="0" smtClean="0"/>
              <a:t> в </a:t>
            </a:r>
            <a:r>
              <a:rPr lang="en-US" dirty="0" err="1" smtClean="0"/>
              <a:t>виде</a:t>
            </a:r>
            <a:r>
              <a:rPr lang="en-US" dirty="0" smtClean="0"/>
              <a:t>: </a:t>
            </a:r>
            <a:endParaRPr lang="ru-RU" dirty="0" smtClean="0"/>
          </a:p>
          <a:p>
            <a:pPr>
              <a:buNone/>
            </a:pPr>
            <a:r>
              <a:rPr lang="en-US" dirty="0" smtClean="0">
                <a:solidFill>
                  <a:srgbClr val="FF0000"/>
                </a:solidFill>
              </a:rPr>
              <a:t>UPDATE </a:t>
            </a:r>
            <a:r>
              <a:rPr lang="en-US" dirty="0" err="1" smtClean="0">
                <a:solidFill>
                  <a:srgbClr val="FF0000"/>
                </a:solidFill>
              </a:rPr>
              <a:t>tblBuilding</a:t>
            </a:r>
            <a:r>
              <a:rPr lang="en-US" dirty="0" smtClean="0">
                <a:solidFill>
                  <a:srgbClr val="FF0000"/>
                </a:solidFill>
              </a:rPr>
              <a:t> SET Flats = </a:t>
            </a:r>
            <a:r>
              <a:rPr lang="en-US" dirty="0" err="1" smtClean="0">
                <a:solidFill>
                  <a:srgbClr val="FF0000"/>
                </a:solidFill>
              </a:rPr>
              <a:t>CountSQL</a:t>
            </a:r>
            <a:r>
              <a:rPr lang="en-US" dirty="0" smtClean="0">
                <a:solidFill>
                  <a:srgbClr val="FF0000"/>
                </a:solidFill>
              </a:rPr>
              <a:t>(</a:t>
            </a:r>
            <a:r>
              <a:rPr lang="en-US" dirty="0" err="1" smtClean="0">
                <a:solidFill>
                  <a:srgbClr val="FF0000"/>
                </a:solidFill>
              </a:rPr>
              <a:t>Street,House</a:t>
            </a:r>
            <a:r>
              <a:rPr lang="en-US" dirty="0" smtClean="0">
                <a:solidFill>
                  <a:srgbClr val="FF0000"/>
                </a:solidFill>
              </a:rPr>
              <a:t>); </a:t>
            </a:r>
            <a:endParaRPr lang="ru-RU" dirty="0" smtClean="0">
              <a:solidFill>
                <a:srgbClr val="FF0000"/>
              </a:solidFill>
            </a:endParaRPr>
          </a:p>
          <a:p>
            <a:pPr lvl="0" fontAlgn="base">
              <a:buNone/>
            </a:pPr>
            <a:r>
              <a:rPr lang="en-US" dirty="0" err="1" smtClean="0"/>
              <a:t>Запустим</a:t>
            </a:r>
            <a:r>
              <a:rPr lang="en-US" dirty="0" smtClean="0"/>
              <a:t> VBA и </a:t>
            </a:r>
            <a:r>
              <a:rPr lang="en-US" dirty="0" err="1" smtClean="0"/>
              <a:t>добавим</a:t>
            </a:r>
            <a:r>
              <a:rPr lang="en-US" dirty="0" smtClean="0"/>
              <a:t> </a:t>
            </a:r>
            <a:r>
              <a:rPr lang="en-US" dirty="0" err="1" smtClean="0"/>
              <a:t>ссылку</a:t>
            </a:r>
            <a:r>
              <a:rPr lang="en-US" dirty="0" smtClean="0"/>
              <a:t> </a:t>
            </a:r>
            <a:r>
              <a:rPr lang="en-US" dirty="0" err="1" smtClean="0"/>
              <a:t>на</a:t>
            </a:r>
            <a:r>
              <a:rPr lang="en-US" dirty="0" smtClean="0"/>
              <a:t> </a:t>
            </a:r>
            <a:r>
              <a:rPr lang="en-US" dirty="0" err="1" smtClean="0"/>
              <a:t>библиотеку</a:t>
            </a:r>
            <a:r>
              <a:rPr lang="en-US" dirty="0" smtClean="0"/>
              <a:t>: Microsoft ActiveX Data Objects 2.1 Library (</a:t>
            </a:r>
            <a:r>
              <a:rPr lang="en-US" dirty="0" err="1" smtClean="0"/>
              <a:t>пункт</a:t>
            </a:r>
            <a:r>
              <a:rPr lang="en-US" dirty="0" smtClean="0"/>
              <a:t> </a:t>
            </a:r>
            <a:r>
              <a:rPr lang="en-US" dirty="0" err="1" smtClean="0"/>
              <a:t>меню</a:t>
            </a:r>
            <a:r>
              <a:rPr lang="en-US" dirty="0" smtClean="0"/>
              <a:t>: </a:t>
            </a:r>
            <a:r>
              <a:rPr lang="en-US" b="1" dirty="0" smtClean="0"/>
              <a:t>Tools | References</a:t>
            </a:r>
            <a:r>
              <a:rPr lang="en-US" dirty="0" smtClean="0"/>
              <a:t>). </a:t>
            </a:r>
            <a:endParaRPr lang="ru-RU" dirty="0" smtClean="0"/>
          </a:p>
          <a:p>
            <a:pPr lvl="0" fontAlgn="base">
              <a:buNone/>
            </a:pPr>
            <a:r>
              <a:rPr lang="ru-RU" dirty="0" smtClean="0"/>
              <a:t>Напишем пользовательскую функцию </a:t>
            </a:r>
            <a:r>
              <a:rPr lang="en-US" baseline="-25000" dirty="0" err="1" smtClean="0"/>
              <a:t>CountSQL</a:t>
            </a:r>
            <a:r>
              <a:rPr lang="ru-RU" dirty="0" smtClean="0"/>
              <a:t> (листинг на слайде 76) и поместим ее в модуль </a:t>
            </a:r>
            <a:r>
              <a:rPr lang="en-US" baseline="-25000" dirty="0" err="1" smtClean="0"/>
              <a:t>ModuleSlave</a:t>
            </a:r>
            <a:r>
              <a:rPr lang="ru-RU" dirty="0" smtClean="0"/>
              <a:t>.</a:t>
            </a:r>
            <a:r>
              <a:rPr lang="ru-RU" b="1" dirty="0" smtClean="0"/>
              <a:t> </a:t>
            </a:r>
            <a:endParaRPr lang="ru-RU" dirty="0" smtClean="0"/>
          </a:p>
          <a:p>
            <a:pPr>
              <a:buNone/>
            </a:pPr>
            <a:endParaRPr lang="ru-RU"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US" sz="2400" b="1" dirty="0" err="1" smtClean="0"/>
              <a:t>Пользовательская</a:t>
            </a:r>
            <a:r>
              <a:rPr lang="en-US" sz="2400" b="1" dirty="0" smtClean="0"/>
              <a:t> </a:t>
            </a:r>
            <a:r>
              <a:rPr lang="en-US" sz="2400" b="1" dirty="0" err="1" smtClean="0"/>
              <a:t>функция</a:t>
            </a:r>
            <a:r>
              <a:rPr lang="en-US" sz="2400" b="1" dirty="0" smtClean="0"/>
              <a:t> </a:t>
            </a:r>
            <a:r>
              <a:rPr lang="en-US" sz="2400" b="1" dirty="0" err="1" smtClean="0"/>
              <a:t>CountSQL</a:t>
            </a:r>
            <a:r>
              <a:rPr lang="en-US" sz="2400" b="1" dirty="0" smtClean="0"/>
              <a:t> </a:t>
            </a:r>
            <a:r>
              <a:rPr lang="ru-RU" sz="2400" dirty="0" smtClean="0"/>
              <a:t/>
            </a:r>
            <a:br>
              <a:rPr lang="ru-RU" sz="2400" dirty="0" smtClean="0"/>
            </a:br>
            <a:endParaRPr lang="ru-RU" sz="2400" dirty="0"/>
          </a:p>
        </p:txBody>
      </p:sp>
      <p:sp>
        <p:nvSpPr>
          <p:cNvPr id="3" name="Содержимое 2"/>
          <p:cNvSpPr>
            <a:spLocks noGrp="1"/>
          </p:cNvSpPr>
          <p:nvPr>
            <p:ph idx="1"/>
          </p:nvPr>
        </p:nvSpPr>
        <p:spPr>
          <a:xfrm>
            <a:off x="323528" y="620688"/>
            <a:ext cx="8229600" cy="5760640"/>
          </a:xfrm>
        </p:spPr>
        <p:txBody>
          <a:bodyPr>
            <a:normAutofit fontScale="32500" lnSpcReduction="20000"/>
          </a:bodyPr>
          <a:lstStyle/>
          <a:p>
            <a:pPr>
              <a:buNone/>
            </a:pPr>
            <a:r>
              <a:rPr lang="en-US" dirty="0" smtClean="0"/>
              <a:t>Public Function </a:t>
            </a:r>
            <a:r>
              <a:rPr lang="en-US" dirty="0" err="1" smtClean="0"/>
              <a:t>CountSQL</a:t>
            </a:r>
            <a:r>
              <a:rPr lang="en-US" dirty="0" smtClean="0"/>
              <a:t>(</a:t>
            </a:r>
            <a:r>
              <a:rPr lang="en-US" dirty="0" err="1" smtClean="0"/>
              <a:t>NumberStreet</a:t>
            </a:r>
            <a:r>
              <a:rPr lang="en-US" dirty="0" smtClean="0"/>
              <a:t>, </a:t>
            </a:r>
            <a:r>
              <a:rPr lang="en-US" dirty="0" err="1" smtClean="0"/>
              <a:t>NumberHouse</a:t>
            </a:r>
            <a:r>
              <a:rPr lang="en-US" dirty="0" smtClean="0"/>
              <a:t>) As Integer </a:t>
            </a:r>
            <a:endParaRPr lang="ru-RU" dirty="0" smtClean="0"/>
          </a:p>
          <a:p>
            <a:pPr>
              <a:buNone/>
            </a:pPr>
            <a:r>
              <a:rPr lang="ru-RU" dirty="0" smtClean="0"/>
              <a:t>' Возвращает количество квартир в здании </a:t>
            </a:r>
          </a:p>
          <a:p>
            <a:pPr>
              <a:buNone/>
            </a:pPr>
            <a:r>
              <a:rPr lang="en-US" dirty="0" smtClean="0"/>
              <a:t>' </a:t>
            </a:r>
            <a:r>
              <a:rPr lang="en-US" dirty="0" err="1" smtClean="0"/>
              <a:t>NumberStreet</a:t>
            </a:r>
            <a:r>
              <a:rPr lang="en-US" dirty="0" smtClean="0"/>
              <a:t> — </a:t>
            </a:r>
            <a:r>
              <a:rPr lang="en-US" dirty="0" err="1" smtClean="0"/>
              <a:t>номер</a:t>
            </a:r>
            <a:r>
              <a:rPr lang="en-US" dirty="0" smtClean="0"/>
              <a:t> </a:t>
            </a:r>
            <a:r>
              <a:rPr lang="en-US" dirty="0" err="1" smtClean="0"/>
              <a:t>улицы</a:t>
            </a:r>
            <a:r>
              <a:rPr lang="en-US" dirty="0" smtClean="0"/>
              <a:t> </a:t>
            </a:r>
            <a:endParaRPr lang="ru-RU" dirty="0" smtClean="0"/>
          </a:p>
          <a:p>
            <a:pPr>
              <a:buNone/>
            </a:pPr>
            <a:r>
              <a:rPr lang="en-US" dirty="0" smtClean="0"/>
              <a:t>' </a:t>
            </a:r>
            <a:r>
              <a:rPr lang="en-US" dirty="0" err="1" smtClean="0"/>
              <a:t>NumberHouse</a:t>
            </a:r>
            <a:r>
              <a:rPr lang="en-US" dirty="0" smtClean="0"/>
              <a:t>  — </a:t>
            </a:r>
            <a:r>
              <a:rPr lang="en-US" dirty="0" err="1" smtClean="0"/>
              <a:t>номер</a:t>
            </a:r>
            <a:r>
              <a:rPr lang="en-US" dirty="0" smtClean="0"/>
              <a:t> </a:t>
            </a:r>
            <a:r>
              <a:rPr lang="en-US" dirty="0" err="1" smtClean="0"/>
              <a:t>дома</a:t>
            </a:r>
            <a:r>
              <a:rPr lang="en-US" dirty="0" smtClean="0"/>
              <a:t> </a:t>
            </a:r>
            <a:endParaRPr lang="ru-RU" dirty="0" smtClean="0"/>
          </a:p>
          <a:p>
            <a:pPr>
              <a:buNone/>
            </a:pPr>
            <a:r>
              <a:rPr lang="en-US" dirty="0" smtClean="0"/>
              <a:t>Dim </a:t>
            </a:r>
            <a:r>
              <a:rPr lang="en-US" dirty="0" err="1" smtClean="0"/>
              <a:t>CountSelectSQL</a:t>
            </a:r>
            <a:r>
              <a:rPr lang="en-US" dirty="0" smtClean="0"/>
              <a:t> As Integer      ' </a:t>
            </a:r>
            <a:r>
              <a:rPr lang="en-US" dirty="0" err="1" smtClean="0"/>
              <a:t>Количество</a:t>
            </a:r>
            <a:r>
              <a:rPr lang="en-US" dirty="0" smtClean="0"/>
              <a:t> </a:t>
            </a:r>
            <a:r>
              <a:rPr lang="en-US" dirty="0" err="1" smtClean="0"/>
              <a:t>квартир</a:t>
            </a:r>
            <a:r>
              <a:rPr lang="en-US" dirty="0" smtClean="0"/>
              <a:t> </a:t>
            </a:r>
            <a:endParaRPr lang="ru-RU" dirty="0" smtClean="0"/>
          </a:p>
          <a:p>
            <a:pPr>
              <a:buNone/>
            </a:pPr>
            <a:r>
              <a:rPr lang="ru-RU" dirty="0" smtClean="0"/>
              <a:t>' Создание ссылок на реальные объекты </a:t>
            </a:r>
          </a:p>
          <a:p>
            <a:pPr>
              <a:buNone/>
            </a:pPr>
            <a:r>
              <a:rPr lang="en-US" dirty="0" smtClean="0"/>
              <a:t>Dim CN As ADODB</a:t>
            </a:r>
            <a:r>
              <a:rPr lang="ru-RU" dirty="0" smtClean="0"/>
              <a:t>.</a:t>
            </a:r>
            <a:r>
              <a:rPr lang="en-US" dirty="0" smtClean="0"/>
              <a:t>Connection </a:t>
            </a:r>
            <a:endParaRPr lang="ru-RU" dirty="0" smtClean="0"/>
          </a:p>
          <a:p>
            <a:pPr>
              <a:buNone/>
            </a:pPr>
            <a:r>
              <a:rPr lang="ru-RU" dirty="0" smtClean="0"/>
              <a:t>' </a:t>
            </a:r>
            <a:r>
              <a:rPr lang="en-US" dirty="0" smtClean="0"/>
              <a:t>CN</a:t>
            </a:r>
            <a:r>
              <a:rPr lang="ru-RU" dirty="0" smtClean="0"/>
              <a:t> — Объектная переменная — Соединение </a:t>
            </a:r>
          </a:p>
          <a:p>
            <a:pPr>
              <a:buNone/>
            </a:pPr>
            <a:r>
              <a:rPr lang="ru-RU" dirty="0" smtClean="0"/>
              <a:t>' Объект </a:t>
            </a:r>
            <a:r>
              <a:rPr lang="en-US" dirty="0" smtClean="0"/>
              <a:t>ADO</a:t>
            </a:r>
            <a:r>
              <a:rPr lang="ru-RU" dirty="0" smtClean="0"/>
              <a:t> верхнего уровня </a:t>
            </a:r>
          </a:p>
          <a:p>
            <a:pPr>
              <a:buNone/>
            </a:pPr>
            <a:r>
              <a:rPr lang="en-US" dirty="0" smtClean="0"/>
              <a:t>Dim RS As ADODB</a:t>
            </a:r>
            <a:r>
              <a:rPr lang="ru-RU" dirty="0" smtClean="0"/>
              <a:t>.</a:t>
            </a:r>
            <a:r>
              <a:rPr lang="en-US" dirty="0" err="1" smtClean="0"/>
              <a:t>Recordset</a:t>
            </a:r>
            <a:r>
              <a:rPr lang="en-US" dirty="0" smtClean="0"/>
              <a:t> </a:t>
            </a:r>
            <a:endParaRPr lang="ru-RU" dirty="0" smtClean="0"/>
          </a:p>
          <a:p>
            <a:pPr>
              <a:buNone/>
            </a:pPr>
            <a:r>
              <a:rPr lang="ru-RU" dirty="0" smtClean="0"/>
              <a:t>' </a:t>
            </a:r>
            <a:r>
              <a:rPr lang="en-US" dirty="0" smtClean="0"/>
              <a:t>RS</a:t>
            </a:r>
            <a:r>
              <a:rPr lang="ru-RU" dirty="0" smtClean="0"/>
              <a:t> — Объектная переменная, которая содержит набор записей </a:t>
            </a:r>
          </a:p>
          <a:p>
            <a:pPr>
              <a:buNone/>
            </a:pPr>
            <a:r>
              <a:rPr lang="en-US" dirty="0" smtClean="0"/>
              <a:t>Set CN = </a:t>
            </a:r>
            <a:r>
              <a:rPr lang="en-US" dirty="0" err="1" smtClean="0"/>
              <a:t>CurrentProject.Connection</a:t>
            </a:r>
            <a:r>
              <a:rPr lang="en-US" dirty="0" smtClean="0"/>
              <a:t>   ' </a:t>
            </a:r>
            <a:r>
              <a:rPr lang="en-US" dirty="0" err="1" smtClean="0"/>
              <a:t>Открытие</a:t>
            </a:r>
            <a:r>
              <a:rPr lang="en-US" dirty="0" smtClean="0"/>
              <a:t> </a:t>
            </a:r>
            <a:r>
              <a:rPr lang="en-US" dirty="0" err="1" smtClean="0"/>
              <a:t>соединения</a:t>
            </a:r>
            <a:r>
              <a:rPr lang="en-US" dirty="0" smtClean="0"/>
              <a:t> </a:t>
            </a:r>
            <a:endParaRPr lang="ru-RU" dirty="0" smtClean="0"/>
          </a:p>
          <a:p>
            <a:pPr>
              <a:buNone/>
            </a:pPr>
            <a:r>
              <a:rPr lang="en-US" dirty="0" smtClean="0"/>
              <a:t>Set RS = New </a:t>
            </a:r>
            <a:r>
              <a:rPr lang="en-US" dirty="0" err="1" smtClean="0"/>
              <a:t>ADODB.Recordset</a:t>
            </a:r>
            <a:r>
              <a:rPr lang="en-US" dirty="0" smtClean="0"/>
              <a:t>         ' </a:t>
            </a:r>
            <a:r>
              <a:rPr lang="en-US" dirty="0" err="1" smtClean="0"/>
              <a:t>Создание</a:t>
            </a:r>
            <a:r>
              <a:rPr lang="en-US" dirty="0" smtClean="0"/>
              <a:t> </a:t>
            </a:r>
            <a:r>
              <a:rPr lang="en-US" dirty="0" err="1" smtClean="0"/>
              <a:t>набора</a:t>
            </a:r>
            <a:r>
              <a:rPr lang="en-US" dirty="0" smtClean="0"/>
              <a:t> </a:t>
            </a:r>
            <a:endParaRPr lang="ru-RU" dirty="0" smtClean="0"/>
          </a:p>
          <a:p>
            <a:pPr>
              <a:buNone/>
            </a:pPr>
            <a:r>
              <a:rPr lang="en-US" dirty="0" smtClean="0"/>
              <a:t>With RS </a:t>
            </a:r>
            <a:endParaRPr lang="ru-RU" dirty="0" smtClean="0"/>
          </a:p>
          <a:p>
            <a:pPr>
              <a:buNone/>
            </a:pPr>
            <a:r>
              <a:rPr lang="ru-RU" dirty="0" smtClean="0"/>
              <a:t>     ' Задание свойств объекта </a:t>
            </a:r>
            <a:r>
              <a:rPr lang="en-US" dirty="0" smtClean="0"/>
              <a:t>RS</a:t>
            </a:r>
            <a:r>
              <a:rPr lang="ru-RU" dirty="0" smtClean="0"/>
              <a:t> (</a:t>
            </a:r>
            <a:r>
              <a:rPr lang="en-US" dirty="0" err="1" smtClean="0"/>
              <a:t>Recordset</a:t>
            </a:r>
            <a:r>
              <a:rPr lang="ru-RU" dirty="0" smtClean="0"/>
              <a:t>) </a:t>
            </a:r>
          </a:p>
          <a:p>
            <a:pPr>
              <a:buNone/>
            </a:pPr>
            <a:r>
              <a:rPr lang="ru-RU" dirty="0" smtClean="0"/>
              <a:t>     </a:t>
            </a:r>
            <a:r>
              <a:rPr lang="en-US" dirty="0" smtClean="0"/>
              <a:t>' </a:t>
            </a:r>
            <a:r>
              <a:rPr lang="en-US" dirty="0" err="1" smtClean="0"/>
              <a:t>Источник</a:t>
            </a:r>
            <a:r>
              <a:rPr lang="en-US" dirty="0" smtClean="0"/>
              <a:t>: SQL-</a:t>
            </a:r>
            <a:r>
              <a:rPr lang="en-US" dirty="0" err="1" smtClean="0"/>
              <a:t>конструкция</a:t>
            </a:r>
            <a:r>
              <a:rPr lang="en-US" dirty="0" smtClean="0"/>
              <a:t> </a:t>
            </a:r>
            <a:endParaRPr lang="ru-RU" dirty="0" smtClean="0"/>
          </a:p>
          <a:p>
            <a:pPr>
              <a:buNone/>
            </a:pPr>
            <a:r>
              <a:rPr lang="en-US" dirty="0" smtClean="0"/>
              <a:t>     .Source = "SELECT * FROM </a:t>
            </a:r>
            <a:r>
              <a:rPr lang="en-US" dirty="0" err="1" smtClean="0"/>
              <a:t>tblFlats</a:t>
            </a:r>
            <a:r>
              <a:rPr lang="en-US" dirty="0" smtClean="0"/>
              <a:t> " &amp; _ </a:t>
            </a:r>
            <a:endParaRPr lang="ru-RU" dirty="0" smtClean="0"/>
          </a:p>
          <a:p>
            <a:pPr>
              <a:buNone/>
            </a:pPr>
            <a:r>
              <a:rPr lang="en-US" dirty="0" smtClean="0"/>
              <a:t>               "WHERE Street = " &amp; </a:t>
            </a:r>
            <a:r>
              <a:rPr lang="en-US" dirty="0" err="1" smtClean="0"/>
              <a:t>NumberStreet</a:t>
            </a:r>
            <a:r>
              <a:rPr lang="en-US" dirty="0" smtClean="0"/>
              <a:t> &amp; _ </a:t>
            </a:r>
            <a:endParaRPr lang="ru-RU" dirty="0" smtClean="0"/>
          </a:p>
          <a:p>
            <a:pPr>
              <a:buNone/>
            </a:pPr>
            <a:r>
              <a:rPr lang="en-US" dirty="0" smtClean="0"/>
              <a:t>               " AND House= " &amp; </a:t>
            </a:r>
            <a:r>
              <a:rPr lang="en-US" dirty="0" err="1" smtClean="0"/>
              <a:t>NumberHouse</a:t>
            </a:r>
            <a:r>
              <a:rPr lang="en-US" dirty="0" smtClean="0"/>
              <a:t> </a:t>
            </a:r>
            <a:endParaRPr lang="ru-RU" dirty="0" smtClean="0"/>
          </a:p>
          <a:p>
            <a:pPr>
              <a:buNone/>
            </a:pPr>
            <a:r>
              <a:rPr lang="en-US" dirty="0" smtClean="0"/>
              <a:t>     </a:t>
            </a:r>
            <a:r>
              <a:rPr lang="ru-RU" dirty="0" smtClean="0"/>
              <a:t>' Указатель на открытое соединение </a:t>
            </a:r>
          </a:p>
          <a:p>
            <a:pPr>
              <a:buNone/>
            </a:pPr>
            <a:r>
              <a:rPr lang="ru-RU" dirty="0" smtClean="0"/>
              <a:t>     .</a:t>
            </a:r>
            <a:r>
              <a:rPr lang="en-US" dirty="0" err="1" smtClean="0"/>
              <a:t>ActiveConnection</a:t>
            </a:r>
            <a:r>
              <a:rPr lang="ru-RU" dirty="0" smtClean="0"/>
              <a:t> = </a:t>
            </a:r>
            <a:r>
              <a:rPr lang="en-US" dirty="0" smtClean="0"/>
              <a:t>CN </a:t>
            </a:r>
            <a:endParaRPr lang="ru-RU" dirty="0" smtClean="0"/>
          </a:p>
          <a:p>
            <a:pPr>
              <a:buNone/>
            </a:pPr>
            <a:r>
              <a:rPr lang="ru-RU" dirty="0" smtClean="0"/>
              <a:t>     .</a:t>
            </a:r>
            <a:r>
              <a:rPr lang="en-US" dirty="0" err="1" smtClean="0"/>
              <a:t>CursorType</a:t>
            </a:r>
            <a:r>
              <a:rPr lang="ru-RU" dirty="0" smtClean="0"/>
              <a:t> = </a:t>
            </a:r>
            <a:r>
              <a:rPr lang="en-US" dirty="0" err="1" smtClean="0"/>
              <a:t>adOpenKeyset</a:t>
            </a:r>
            <a:r>
              <a:rPr lang="ru-RU" dirty="0" smtClean="0"/>
              <a:t>   ' Тип курсора      ' Метод объекта </a:t>
            </a:r>
            <a:r>
              <a:rPr lang="en-US" dirty="0" smtClean="0"/>
              <a:t>RS </a:t>
            </a:r>
            <a:endParaRPr lang="ru-RU" dirty="0" smtClean="0"/>
          </a:p>
          <a:p>
            <a:pPr>
              <a:buNone/>
            </a:pPr>
            <a:r>
              <a:rPr lang="ru-RU" dirty="0" smtClean="0"/>
              <a:t>     ' Открывает набор данных активного объекта </a:t>
            </a:r>
          </a:p>
          <a:p>
            <a:pPr>
              <a:buNone/>
            </a:pPr>
            <a:r>
              <a:rPr lang="ru-RU" dirty="0" smtClean="0"/>
              <a:t>     </a:t>
            </a:r>
            <a:r>
              <a:rPr lang="en-US" dirty="0" smtClean="0"/>
              <a:t>.Open </a:t>
            </a:r>
            <a:endParaRPr lang="ru-RU" dirty="0" smtClean="0"/>
          </a:p>
          <a:p>
            <a:pPr>
              <a:buNone/>
            </a:pPr>
            <a:r>
              <a:rPr lang="en-US" dirty="0" smtClean="0"/>
              <a:t>End With </a:t>
            </a:r>
            <a:endParaRPr lang="ru-RU" dirty="0" smtClean="0"/>
          </a:p>
          <a:p>
            <a:pPr>
              <a:buNone/>
            </a:pPr>
            <a:r>
              <a:rPr lang="en-US" dirty="0" err="1" smtClean="0"/>
              <a:t>CountSelectSQL</a:t>
            </a:r>
            <a:r>
              <a:rPr lang="en-US" dirty="0" smtClean="0"/>
              <a:t> = </a:t>
            </a:r>
            <a:r>
              <a:rPr lang="en-US" dirty="0" err="1" smtClean="0"/>
              <a:t>RS.RecordCount</a:t>
            </a:r>
            <a:r>
              <a:rPr lang="en-US" dirty="0" smtClean="0"/>
              <a:t> </a:t>
            </a:r>
            <a:endParaRPr lang="ru-RU" dirty="0" smtClean="0"/>
          </a:p>
          <a:p>
            <a:pPr>
              <a:buNone/>
            </a:pPr>
            <a:r>
              <a:rPr lang="ru-RU" dirty="0" smtClean="0"/>
              <a:t>' </a:t>
            </a:r>
            <a:r>
              <a:rPr lang="en-US" dirty="0" err="1" smtClean="0"/>
              <a:t>RecordCount</a:t>
            </a:r>
            <a:r>
              <a:rPr lang="ru-RU" dirty="0" smtClean="0"/>
              <a:t> — свойство объекта </a:t>
            </a:r>
            <a:r>
              <a:rPr lang="en-US" dirty="0" smtClean="0"/>
              <a:t>RS </a:t>
            </a:r>
            <a:endParaRPr lang="ru-RU" dirty="0" smtClean="0"/>
          </a:p>
          <a:p>
            <a:pPr>
              <a:buNone/>
            </a:pPr>
            <a:r>
              <a:rPr lang="ru-RU" dirty="0" smtClean="0"/>
              <a:t>' Возвращает количество записей </a:t>
            </a:r>
          </a:p>
          <a:p>
            <a:pPr>
              <a:buNone/>
            </a:pPr>
            <a:r>
              <a:rPr lang="ru-RU" dirty="0" smtClean="0"/>
              <a:t>' Освобождение объектных переменных </a:t>
            </a:r>
          </a:p>
          <a:p>
            <a:pPr>
              <a:buNone/>
            </a:pPr>
            <a:r>
              <a:rPr lang="en-US" dirty="0" smtClean="0"/>
              <a:t>Set RS</a:t>
            </a:r>
            <a:r>
              <a:rPr lang="ru-RU" dirty="0" smtClean="0"/>
              <a:t> = </a:t>
            </a:r>
            <a:r>
              <a:rPr lang="en-US" dirty="0" smtClean="0"/>
              <a:t>Nothing </a:t>
            </a:r>
            <a:endParaRPr lang="ru-RU" dirty="0" smtClean="0"/>
          </a:p>
          <a:p>
            <a:pPr>
              <a:buNone/>
            </a:pPr>
            <a:r>
              <a:rPr lang="en-US" dirty="0" smtClean="0"/>
              <a:t>Set CN</a:t>
            </a:r>
            <a:r>
              <a:rPr lang="ru-RU" dirty="0" smtClean="0"/>
              <a:t> = </a:t>
            </a:r>
            <a:r>
              <a:rPr lang="en-US" dirty="0" smtClean="0"/>
              <a:t>Nothing </a:t>
            </a:r>
            <a:endParaRPr lang="ru-RU" dirty="0" smtClean="0"/>
          </a:p>
          <a:p>
            <a:pPr>
              <a:buNone/>
            </a:pPr>
            <a:r>
              <a:rPr lang="ru-RU" dirty="0" smtClean="0"/>
              <a:t>' Количество записей в выборке </a:t>
            </a:r>
          </a:p>
          <a:p>
            <a:pPr>
              <a:buNone/>
            </a:pPr>
            <a:r>
              <a:rPr lang="ru-RU" dirty="0" smtClean="0"/>
              <a:t>' </a:t>
            </a:r>
            <a:r>
              <a:rPr lang="en-US" dirty="0" err="1" smtClean="0"/>
              <a:t>CountSQL</a:t>
            </a:r>
            <a:r>
              <a:rPr lang="ru-RU" dirty="0" smtClean="0"/>
              <a:t> — имя процедуры-функции </a:t>
            </a:r>
          </a:p>
          <a:p>
            <a:pPr>
              <a:buNone/>
            </a:pPr>
            <a:r>
              <a:rPr lang="en-US" dirty="0" err="1" smtClean="0"/>
              <a:t>CountSQL</a:t>
            </a:r>
            <a:r>
              <a:rPr lang="ru-RU" dirty="0" smtClean="0"/>
              <a:t> = </a:t>
            </a:r>
            <a:r>
              <a:rPr lang="en-US" dirty="0" err="1" smtClean="0"/>
              <a:t>CountSelectSQL</a:t>
            </a:r>
            <a:r>
              <a:rPr lang="en-US" dirty="0" smtClean="0"/>
              <a:t> </a:t>
            </a:r>
            <a:endParaRPr lang="ru-RU" dirty="0" smtClean="0"/>
          </a:p>
          <a:p>
            <a:pPr>
              <a:buNone/>
            </a:pPr>
            <a:r>
              <a:rPr lang="en-US" dirty="0" smtClean="0"/>
              <a:t>End Function </a:t>
            </a:r>
            <a:endParaRPr lang="ru-RU" dirty="0" smtClean="0"/>
          </a:p>
          <a:p>
            <a:pPr>
              <a:buNone/>
            </a:pPr>
            <a:endParaRPr lang="ru-RU"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pPr>
              <a:buNone/>
            </a:pPr>
            <a:r>
              <a:rPr lang="ru-RU" dirty="0" smtClean="0"/>
              <a:t>Мы воспользовались доступом к базе данных из </a:t>
            </a:r>
            <a:r>
              <a:rPr lang="en-US" dirty="0" smtClean="0"/>
              <a:t>VBA</a:t>
            </a:r>
            <a:r>
              <a:rPr lang="ru-RU" dirty="0" smtClean="0"/>
              <a:t>-кода. </a:t>
            </a:r>
            <a:r>
              <a:rPr lang="en-US" dirty="0" smtClean="0"/>
              <a:t>Visual Basic</a:t>
            </a:r>
            <a:r>
              <a:rPr lang="ru-RU" dirty="0" smtClean="0"/>
              <a:t> не является языком баз данных, поэтому в тексте пользовательской функции для работы с таблицами применяются предназначенные для этого объекты, их свойства и методы. Используется модель доступа к данным </a:t>
            </a:r>
            <a:r>
              <a:rPr lang="en-US" dirty="0" smtClean="0"/>
              <a:t>ADO</a:t>
            </a:r>
            <a:r>
              <a:rPr lang="ru-RU" dirty="0" smtClean="0"/>
              <a:t> (</a:t>
            </a:r>
            <a:r>
              <a:rPr lang="en-US" dirty="0" smtClean="0"/>
              <a:t>ActiveX Data Objects</a:t>
            </a:r>
            <a:r>
              <a:rPr lang="ru-RU" dirty="0" smtClean="0"/>
              <a:t>), которая позволяет работать с базами данных из приложения, поддерживающего </a:t>
            </a:r>
            <a:r>
              <a:rPr lang="en-US" dirty="0" smtClean="0"/>
              <a:t>Visual Basic for Applications</a:t>
            </a:r>
            <a:r>
              <a:rPr lang="ru-RU" dirty="0" smtClean="0"/>
              <a:t>. </a:t>
            </a:r>
          </a:p>
          <a:p>
            <a:pPr>
              <a:buNone/>
            </a:pPr>
            <a:endParaRPr lang="ru-RU"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Оператор </a:t>
            </a:r>
            <a:r>
              <a:rPr lang="ru-RU" b="1" i="1" dirty="0" smtClean="0"/>
              <a:t>DELETE</a:t>
            </a:r>
            <a:r>
              <a:rPr lang="ru-RU" b="1" dirty="0" smtClean="0"/>
              <a:t> </a:t>
            </a:r>
            <a:br>
              <a:rPr lang="ru-RU" b="1" dirty="0" smtClean="0"/>
            </a:br>
            <a:endParaRPr lang="ru-RU" dirty="0"/>
          </a:p>
        </p:txBody>
      </p:sp>
      <p:sp>
        <p:nvSpPr>
          <p:cNvPr id="3" name="Содержимое 2"/>
          <p:cNvSpPr>
            <a:spLocks noGrp="1"/>
          </p:cNvSpPr>
          <p:nvPr>
            <p:ph idx="1"/>
          </p:nvPr>
        </p:nvSpPr>
        <p:spPr/>
        <p:txBody>
          <a:bodyPr/>
          <a:lstStyle/>
          <a:p>
            <a:pPr marL="514350" indent="-514350">
              <a:buNone/>
            </a:pPr>
            <a:r>
              <a:rPr lang="ru-RU" dirty="0" smtClean="0"/>
              <a:t>Создает запрос на удаление, который удаляет записи из таблицы. Синтаксис оператора </a:t>
            </a:r>
            <a:r>
              <a:rPr lang="en-US" baseline="-25000" dirty="0" smtClean="0"/>
              <a:t>DELETE</a:t>
            </a:r>
            <a:r>
              <a:rPr lang="ru-RU" dirty="0" smtClean="0"/>
              <a:t> имеет следующий вид: </a:t>
            </a:r>
          </a:p>
          <a:p>
            <a:pPr marL="514350" indent="-514350">
              <a:buNone/>
            </a:pPr>
            <a:r>
              <a:rPr lang="en-US" dirty="0" smtClean="0">
                <a:solidFill>
                  <a:srgbClr val="FF0000"/>
                </a:solidFill>
              </a:rPr>
              <a:t>DELETE </a:t>
            </a:r>
            <a:endParaRPr lang="ru-RU" dirty="0" smtClean="0">
              <a:solidFill>
                <a:srgbClr val="FF0000"/>
              </a:solidFill>
            </a:endParaRPr>
          </a:p>
          <a:p>
            <a:pPr marL="514350" indent="-514350">
              <a:buNone/>
            </a:pPr>
            <a:r>
              <a:rPr lang="en-US" dirty="0" smtClean="0">
                <a:solidFill>
                  <a:srgbClr val="FF0000"/>
                </a:solidFill>
              </a:rPr>
              <a:t>FROM</a:t>
            </a:r>
            <a:r>
              <a:rPr lang="ru-RU" dirty="0" smtClean="0">
                <a:solidFill>
                  <a:srgbClr val="FF0000"/>
                </a:solidFill>
              </a:rPr>
              <a:t> &lt;</a:t>
            </a:r>
            <a:r>
              <a:rPr lang="ru-RU" i="1" dirty="0" err="1" smtClean="0">
                <a:solidFill>
                  <a:srgbClr val="FF0000"/>
                </a:solidFill>
              </a:rPr>
              <a:t>Имя_таблицы</a:t>
            </a:r>
            <a:r>
              <a:rPr lang="ru-RU" dirty="0" smtClean="0">
                <a:solidFill>
                  <a:srgbClr val="FF0000"/>
                </a:solidFill>
              </a:rPr>
              <a:t>&gt; </a:t>
            </a:r>
          </a:p>
          <a:p>
            <a:pPr marL="514350" indent="-514350">
              <a:buNone/>
            </a:pPr>
            <a:r>
              <a:rPr lang="en-US" dirty="0" smtClean="0">
                <a:solidFill>
                  <a:srgbClr val="FF0000"/>
                </a:solidFill>
              </a:rPr>
              <a:t>WHERE</a:t>
            </a:r>
            <a:r>
              <a:rPr lang="ru-RU" dirty="0" smtClean="0">
                <a:solidFill>
                  <a:srgbClr val="FF0000"/>
                </a:solidFill>
              </a:rPr>
              <a:t> &lt;</a:t>
            </a:r>
            <a:r>
              <a:rPr lang="ru-RU" i="1" dirty="0" err="1" smtClean="0">
                <a:solidFill>
                  <a:srgbClr val="FF0000"/>
                </a:solidFill>
              </a:rPr>
              <a:t>Условие_отбора</a:t>
            </a:r>
            <a:r>
              <a:rPr lang="ru-RU" dirty="0" smtClean="0">
                <a:solidFill>
                  <a:srgbClr val="FF0000"/>
                </a:solidFill>
              </a:rPr>
              <a:t>&gt; </a:t>
            </a:r>
          </a:p>
          <a:p>
            <a:pPr>
              <a:buNone/>
            </a:pPr>
            <a:endParaRPr lang="ru-RU"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pPr>
              <a:buNone/>
            </a:pPr>
            <a:r>
              <a:rPr lang="ru-RU" dirty="0" smtClean="0"/>
              <a:t>Оператор </a:t>
            </a:r>
            <a:r>
              <a:rPr lang="en-US" baseline="-25000" dirty="0" smtClean="0"/>
              <a:t>DELETE</a:t>
            </a:r>
            <a:r>
              <a:rPr lang="ru-RU" dirty="0" smtClean="0"/>
              <a:t> особенно удобен в тех случаях, когда требуется удалить много записей. Чтобы удалить из базы данных таблицу целиком, можно использовать метод </a:t>
            </a:r>
            <a:r>
              <a:rPr lang="en-US" dirty="0" smtClean="0"/>
              <a:t>EXECUTE</a:t>
            </a:r>
            <a:r>
              <a:rPr lang="ru-RU" dirty="0" smtClean="0"/>
              <a:t> с инструкцией </a:t>
            </a:r>
            <a:r>
              <a:rPr lang="en-US" dirty="0" smtClean="0"/>
              <a:t>DROP</a:t>
            </a:r>
            <a:r>
              <a:rPr lang="ru-RU" dirty="0" smtClean="0"/>
              <a:t>. Однако в этом случае вместе с таблицей будет утрачена и ее структура. При использовании оператора </a:t>
            </a:r>
            <a:r>
              <a:rPr lang="en-US" baseline="-25000" dirty="0" smtClean="0"/>
              <a:t>DELETE</a:t>
            </a:r>
            <a:r>
              <a:rPr lang="ru-RU" dirty="0" smtClean="0"/>
              <a:t> удаляются только данные, структура таблицы и все ее свойства, такие как атрибуты полей и индексы, остаются без изменений. </a:t>
            </a:r>
          </a:p>
          <a:p>
            <a:pPr>
              <a:buNone/>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Прописными буквами выделены ключевые слова. Курсивом обозначены места,  в которых следует ввести имена своих таблиц, столбцов, значений и т. д. В квадратных скобках размещены необязательные элементы. </a:t>
            </a:r>
          </a:p>
          <a:p>
            <a:pPr>
              <a:buNone/>
            </a:pPr>
            <a:endParaRPr lang="ru-RU"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Запрос на удаление удаляет всю запись, а не только данные, содержащиеся в определенных полях. Чтобы удалить значения из конкретных полей, следует создать запрос на обновление. </a:t>
            </a:r>
          </a:p>
          <a:p>
            <a:pPr>
              <a:buNone/>
            </a:pPr>
            <a:endParaRPr lang="ru-RU" dirty="0"/>
          </a:p>
        </p:txBody>
      </p:sp>
      <p:sp>
        <p:nvSpPr>
          <p:cNvPr id="87078"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87041" name="Group 934305"/>
          <p:cNvGrpSpPr>
            <a:grpSpLocks/>
          </p:cNvGrpSpPr>
          <p:nvPr/>
        </p:nvGrpSpPr>
        <p:grpSpPr bwMode="auto">
          <a:xfrm>
            <a:off x="323528" y="332656"/>
            <a:ext cx="2448272" cy="648072"/>
            <a:chOff x="0" y="0"/>
            <a:chExt cx="1641049" cy="188966"/>
          </a:xfrm>
        </p:grpSpPr>
        <p:sp>
          <p:nvSpPr>
            <p:cNvPr id="73440" name="Shape 73440"/>
            <p:cNvSpPr>
              <a:spLocks/>
            </p:cNvSpPr>
            <p:nvPr/>
          </p:nvSpPr>
          <p:spPr bwMode="auto">
            <a:xfrm>
              <a:off x="24380" y="20818"/>
              <a:ext cx="1616605" cy="163257"/>
            </a:xfrm>
            <a:custGeom>
              <a:avLst/>
              <a:gdLst>
                <a:gd name="T0" fmla="*/ 51573 w 1616605"/>
                <a:gd name="T1" fmla="*/ 0 h 163257"/>
                <a:gd name="T2" fmla="*/ 64076 w 1616605"/>
                <a:gd name="T3" fmla="*/ 0 h 163257"/>
                <a:gd name="T4" fmla="*/ 1561546 w 1616605"/>
                <a:gd name="T5" fmla="*/ 0 h 163257"/>
                <a:gd name="T6" fmla="*/ 1573795 w 1616605"/>
                <a:gd name="T7" fmla="*/ 5733 h 163257"/>
                <a:gd name="T8" fmla="*/ 1585918 w 1616605"/>
                <a:gd name="T9" fmla="*/ 11774 h 163257"/>
                <a:gd name="T10" fmla="*/ 1595263 w 1616605"/>
                <a:gd name="T11" fmla="*/ 23536 h 163257"/>
                <a:gd name="T12" fmla="*/ 1604355 w 1616605"/>
                <a:gd name="T13" fmla="*/ 35606 h 163257"/>
                <a:gd name="T14" fmla="*/ 1610291 w 1616605"/>
                <a:gd name="T15" fmla="*/ 47379 h 163257"/>
                <a:gd name="T16" fmla="*/ 1613448 w 1616605"/>
                <a:gd name="T17" fmla="*/ 65182 h 163257"/>
                <a:gd name="T18" fmla="*/ 1616605 w 1616605"/>
                <a:gd name="T19" fmla="*/ 79969 h 163257"/>
                <a:gd name="T20" fmla="*/ 1613448 w 1616605"/>
                <a:gd name="T21" fmla="*/ 97773 h 163257"/>
                <a:gd name="T22" fmla="*/ 1610291 w 1616605"/>
                <a:gd name="T23" fmla="*/ 112559 h 163257"/>
                <a:gd name="T24" fmla="*/ 1604355 w 1616605"/>
                <a:gd name="T25" fmla="*/ 124630 h 163257"/>
                <a:gd name="T26" fmla="*/ 1595263 w 1616605"/>
                <a:gd name="T27" fmla="*/ 136399 h 163257"/>
                <a:gd name="T28" fmla="*/ 1585918 w 1616605"/>
                <a:gd name="T29" fmla="*/ 148168 h 163257"/>
                <a:gd name="T30" fmla="*/ 1573795 w 1616605"/>
                <a:gd name="T31" fmla="*/ 154203 h 163257"/>
                <a:gd name="T32" fmla="*/ 1561546 w 1616605"/>
                <a:gd name="T33" fmla="*/ 160239 h 163257"/>
                <a:gd name="T34" fmla="*/ 1549422 w 1616605"/>
                <a:gd name="T35" fmla="*/ 163257 h 163257"/>
                <a:gd name="T36" fmla="*/ 64076 w 1616605"/>
                <a:gd name="T37" fmla="*/ 163257 h 163257"/>
                <a:gd name="T38" fmla="*/ 51573 w 1616605"/>
                <a:gd name="T39" fmla="*/ 160239 h 163257"/>
                <a:gd name="T40" fmla="*/ 39383 w 1616605"/>
                <a:gd name="T41" fmla="*/ 154203 h 163257"/>
                <a:gd name="T42" fmla="*/ 27193 w 1616605"/>
                <a:gd name="T43" fmla="*/ 148168 h 163257"/>
                <a:gd name="T44" fmla="*/ 18129 w 1616605"/>
                <a:gd name="T45" fmla="*/ 136399 h 163257"/>
                <a:gd name="T46" fmla="*/ 9065 w 1616605"/>
                <a:gd name="T47" fmla="*/ 124630 h 163257"/>
                <a:gd name="T48" fmla="*/ 2814 w 1616605"/>
                <a:gd name="T49" fmla="*/ 112559 h 163257"/>
                <a:gd name="T50" fmla="*/ 0 w 1616605"/>
                <a:gd name="T51" fmla="*/ 97773 h 163257"/>
                <a:gd name="T52" fmla="*/ 0 w 1616605"/>
                <a:gd name="T53" fmla="*/ 65182 h 163257"/>
                <a:gd name="T54" fmla="*/ 2814 w 1616605"/>
                <a:gd name="T55" fmla="*/ 47379 h 163257"/>
                <a:gd name="T56" fmla="*/ 9065 w 1616605"/>
                <a:gd name="T57" fmla="*/ 35606 h 163257"/>
                <a:gd name="T58" fmla="*/ 18129 w 1616605"/>
                <a:gd name="T59" fmla="*/ 23536 h 163257"/>
                <a:gd name="T60" fmla="*/ 27193 w 1616605"/>
                <a:gd name="T61" fmla="*/ 11774 h 163257"/>
                <a:gd name="T62" fmla="*/ 39383 w 1616605"/>
                <a:gd name="T63" fmla="*/ 5733 h 163257"/>
                <a:gd name="T64" fmla="*/ 51573 w 1616605"/>
                <a:gd name="T65" fmla="*/ 0 h 163257"/>
                <a:gd name="T66" fmla="*/ 0 w 1616605"/>
                <a:gd name="T67" fmla="*/ 0 h 163257"/>
                <a:gd name="T68" fmla="*/ 1616605 w 1616605"/>
                <a:gd name="T69" fmla="*/ 163257 h 163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1616605" h="163257">
                  <a:moveTo>
                    <a:pt x="51573" y="0"/>
                  </a:moveTo>
                  <a:lnTo>
                    <a:pt x="64076" y="0"/>
                  </a:lnTo>
                  <a:lnTo>
                    <a:pt x="1561546" y="0"/>
                  </a:lnTo>
                  <a:lnTo>
                    <a:pt x="1573795" y="5733"/>
                  </a:lnTo>
                  <a:lnTo>
                    <a:pt x="1585918" y="11774"/>
                  </a:lnTo>
                  <a:lnTo>
                    <a:pt x="1595263" y="23536"/>
                  </a:lnTo>
                  <a:lnTo>
                    <a:pt x="1604355" y="35606"/>
                  </a:lnTo>
                  <a:lnTo>
                    <a:pt x="1610291" y="47379"/>
                  </a:lnTo>
                  <a:lnTo>
                    <a:pt x="1613448" y="65182"/>
                  </a:lnTo>
                  <a:lnTo>
                    <a:pt x="1616605" y="79969"/>
                  </a:lnTo>
                  <a:lnTo>
                    <a:pt x="1613448" y="97773"/>
                  </a:lnTo>
                  <a:lnTo>
                    <a:pt x="1610291" y="112559"/>
                  </a:lnTo>
                  <a:lnTo>
                    <a:pt x="1604355" y="124630"/>
                  </a:lnTo>
                  <a:lnTo>
                    <a:pt x="1595263" y="136399"/>
                  </a:lnTo>
                  <a:lnTo>
                    <a:pt x="1585918" y="148168"/>
                  </a:lnTo>
                  <a:lnTo>
                    <a:pt x="1573795" y="154203"/>
                  </a:lnTo>
                  <a:lnTo>
                    <a:pt x="1561546" y="160239"/>
                  </a:lnTo>
                  <a:lnTo>
                    <a:pt x="1549422" y="163257"/>
                  </a:lnTo>
                  <a:lnTo>
                    <a:pt x="64076" y="163257"/>
                  </a:lnTo>
                  <a:lnTo>
                    <a:pt x="51573" y="160239"/>
                  </a:lnTo>
                  <a:lnTo>
                    <a:pt x="39383" y="154203"/>
                  </a:lnTo>
                  <a:lnTo>
                    <a:pt x="27193" y="148168"/>
                  </a:lnTo>
                  <a:lnTo>
                    <a:pt x="18129" y="136399"/>
                  </a:lnTo>
                  <a:lnTo>
                    <a:pt x="9065" y="124630"/>
                  </a:lnTo>
                  <a:lnTo>
                    <a:pt x="2814" y="112559"/>
                  </a:lnTo>
                  <a:lnTo>
                    <a:pt x="0" y="97773"/>
                  </a:lnTo>
                  <a:lnTo>
                    <a:pt x="0" y="65182"/>
                  </a:lnTo>
                  <a:lnTo>
                    <a:pt x="2814" y="47379"/>
                  </a:lnTo>
                  <a:lnTo>
                    <a:pt x="9065" y="35606"/>
                  </a:lnTo>
                  <a:lnTo>
                    <a:pt x="18129" y="23536"/>
                  </a:lnTo>
                  <a:lnTo>
                    <a:pt x="27193" y="11774"/>
                  </a:lnTo>
                  <a:lnTo>
                    <a:pt x="39383" y="5733"/>
                  </a:lnTo>
                  <a:lnTo>
                    <a:pt x="51573"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3441" name="Shape 73441"/>
            <p:cNvSpPr>
              <a:spLocks/>
            </p:cNvSpPr>
            <p:nvPr/>
          </p:nvSpPr>
          <p:spPr bwMode="auto">
            <a:xfrm>
              <a:off x="1580064" y="133478"/>
              <a:ext cx="60985" cy="55489"/>
            </a:xfrm>
            <a:custGeom>
              <a:avLst/>
              <a:gdLst>
                <a:gd name="T0" fmla="*/ 0 w 60985"/>
                <a:gd name="T1" fmla="*/ 55489 h 55489"/>
                <a:gd name="T2" fmla="*/ 11166 w 60985"/>
                <a:gd name="T3" fmla="*/ 52709 h 55489"/>
                <a:gd name="T4" fmla="*/ 23415 w 60985"/>
                <a:gd name="T5" fmla="*/ 46674 h 55489"/>
                <a:gd name="T6" fmla="*/ 35538 w 60985"/>
                <a:gd name="T7" fmla="*/ 40639 h 55489"/>
                <a:gd name="T8" fmla="*/ 45009 w 60985"/>
                <a:gd name="T9" fmla="*/ 28870 h 55489"/>
                <a:gd name="T10" fmla="*/ 53976 w 60985"/>
                <a:gd name="T11" fmla="*/ 17101 h 55489"/>
                <a:gd name="T12" fmla="*/ 59911 w 60985"/>
                <a:gd name="T13" fmla="*/ 5031 h 55489"/>
                <a:gd name="T14" fmla="*/ 60985 w 60985"/>
                <a:gd name="T15" fmla="*/ 0 h 55489"/>
                <a:gd name="T16" fmla="*/ 0 w 60985"/>
                <a:gd name="T17" fmla="*/ 0 h 55489"/>
                <a:gd name="T18" fmla="*/ 60985 w 60985"/>
                <a:gd name="T19" fmla="*/ 55489 h 55489"/>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60985" h="55489">
                  <a:moveTo>
                    <a:pt x="0" y="55489"/>
                  </a:moveTo>
                  <a:lnTo>
                    <a:pt x="11166" y="52709"/>
                  </a:lnTo>
                  <a:lnTo>
                    <a:pt x="23415" y="46674"/>
                  </a:lnTo>
                  <a:lnTo>
                    <a:pt x="35538" y="40639"/>
                  </a:lnTo>
                  <a:lnTo>
                    <a:pt x="45009" y="28870"/>
                  </a:lnTo>
                  <a:lnTo>
                    <a:pt x="53976" y="17101"/>
                  </a:lnTo>
                  <a:lnTo>
                    <a:pt x="59911" y="5031"/>
                  </a:lnTo>
                  <a:lnTo>
                    <a:pt x="60985" y="0"/>
                  </a:lnTo>
                </a:path>
              </a:pathLst>
            </a:custGeom>
            <a:noFill/>
            <a:ln w="305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42" name="Shape 73442"/>
            <p:cNvSpPr>
              <a:spLocks/>
            </p:cNvSpPr>
            <p:nvPr/>
          </p:nvSpPr>
          <p:spPr bwMode="auto">
            <a:xfrm>
              <a:off x="29694" y="25945"/>
              <a:ext cx="1611355" cy="163021"/>
            </a:xfrm>
            <a:custGeom>
              <a:avLst/>
              <a:gdLst>
                <a:gd name="T0" fmla="*/ 63087 w 1611355"/>
                <a:gd name="T1" fmla="*/ 163021 h 163021"/>
                <a:gd name="T2" fmla="*/ 51573 w 1611355"/>
                <a:gd name="T3" fmla="*/ 160242 h 163021"/>
                <a:gd name="T4" fmla="*/ 39383 w 1611355"/>
                <a:gd name="T5" fmla="*/ 154206 h 163021"/>
                <a:gd name="T6" fmla="*/ 27193 w 1611355"/>
                <a:gd name="T7" fmla="*/ 148172 h 163021"/>
                <a:gd name="T8" fmla="*/ 18128 w 1611355"/>
                <a:gd name="T9" fmla="*/ 136403 h 163021"/>
                <a:gd name="T10" fmla="*/ 9065 w 1611355"/>
                <a:gd name="T11" fmla="*/ 124634 h 163021"/>
                <a:gd name="T12" fmla="*/ 2812 w 1611355"/>
                <a:gd name="T13" fmla="*/ 112563 h 163021"/>
                <a:gd name="T14" fmla="*/ 0 w 1611355"/>
                <a:gd name="T15" fmla="*/ 97776 h 163021"/>
                <a:gd name="T16" fmla="*/ 0 w 1611355"/>
                <a:gd name="T17" fmla="*/ 65186 h 163021"/>
                <a:gd name="T18" fmla="*/ 2812 w 1611355"/>
                <a:gd name="T19" fmla="*/ 47381 h 163021"/>
                <a:gd name="T20" fmla="*/ 9065 w 1611355"/>
                <a:gd name="T21" fmla="*/ 35606 h 163021"/>
                <a:gd name="T22" fmla="*/ 18128 w 1611355"/>
                <a:gd name="T23" fmla="*/ 23536 h 163021"/>
                <a:gd name="T24" fmla="*/ 27193 w 1611355"/>
                <a:gd name="T25" fmla="*/ 11774 h 163021"/>
                <a:gd name="T26" fmla="*/ 39383 w 1611355"/>
                <a:gd name="T27" fmla="*/ 5733 h 163021"/>
                <a:gd name="T28" fmla="*/ 51573 w 1611355"/>
                <a:gd name="T29" fmla="*/ 0 h 163021"/>
                <a:gd name="T30" fmla="*/ 64075 w 1611355"/>
                <a:gd name="T31" fmla="*/ 0 h 163021"/>
                <a:gd name="T32" fmla="*/ 1561535 w 1611355"/>
                <a:gd name="T33" fmla="*/ 0 h 163021"/>
                <a:gd name="T34" fmla="*/ 1573785 w 1611355"/>
                <a:gd name="T35" fmla="*/ 5733 h 163021"/>
                <a:gd name="T36" fmla="*/ 1585908 w 1611355"/>
                <a:gd name="T37" fmla="*/ 11774 h 163021"/>
                <a:gd name="T38" fmla="*/ 1595379 w 1611355"/>
                <a:gd name="T39" fmla="*/ 23536 h 163021"/>
                <a:gd name="T40" fmla="*/ 1604345 w 1611355"/>
                <a:gd name="T41" fmla="*/ 35606 h 163021"/>
                <a:gd name="T42" fmla="*/ 1610281 w 1611355"/>
                <a:gd name="T43" fmla="*/ 47381 h 163021"/>
                <a:gd name="T44" fmla="*/ 1611355 w 1611355"/>
                <a:gd name="T45" fmla="*/ 53438 h 163021"/>
                <a:gd name="T46" fmla="*/ 0 w 1611355"/>
                <a:gd name="T47" fmla="*/ 0 h 163021"/>
                <a:gd name="T48" fmla="*/ 1611355 w 1611355"/>
                <a:gd name="T49" fmla="*/ 163021 h 16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1611355" h="163021">
                  <a:moveTo>
                    <a:pt x="63087" y="163021"/>
                  </a:moveTo>
                  <a:lnTo>
                    <a:pt x="51573" y="160242"/>
                  </a:lnTo>
                  <a:lnTo>
                    <a:pt x="39383" y="154206"/>
                  </a:lnTo>
                  <a:lnTo>
                    <a:pt x="27193" y="148172"/>
                  </a:lnTo>
                  <a:lnTo>
                    <a:pt x="18128" y="136403"/>
                  </a:lnTo>
                  <a:lnTo>
                    <a:pt x="9065" y="124634"/>
                  </a:lnTo>
                  <a:lnTo>
                    <a:pt x="2812" y="112563"/>
                  </a:lnTo>
                  <a:lnTo>
                    <a:pt x="0" y="97776"/>
                  </a:lnTo>
                  <a:lnTo>
                    <a:pt x="0" y="65186"/>
                  </a:lnTo>
                  <a:lnTo>
                    <a:pt x="2812" y="47381"/>
                  </a:lnTo>
                  <a:lnTo>
                    <a:pt x="9065" y="35606"/>
                  </a:lnTo>
                  <a:lnTo>
                    <a:pt x="18128" y="23536"/>
                  </a:lnTo>
                  <a:lnTo>
                    <a:pt x="27193" y="11774"/>
                  </a:lnTo>
                  <a:lnTo>
                    <a:pt x="39383" y="5733"/>
                  </a:lnTo>
                  <a:lnTo>
                    <a:pt x="51573" y="0"/>
                  </a:lnTo>
                  <a:lnTo>
                    <a:pt x="64075" y="0"/>
                  </a:lnTo>
                  <a:lnTo>
                    <a:pt x="1561535" y="0"/>
                  </a:lnTo>
                  <a:lnTo>
                    <a:pt x="1573785" y="5733"/>
                  </a:lnTo>
                  <a:lnTo>
                    <a:pt x="1585908" y="11774"/>
                  </a:lnTo>
                  <a:lnTo>
                    <a:pt x="1595379" y="23536"/>
                  </a:lnTo>
                  <a:lnTo>
                    <a:pt x="1604345" y="35606"/>
                  </a:lnTo>
                  <a:lnTo>
                    <a:pt x="1610281" y="47381"/>
                  </a:lnTo>
                  <a:lnTo>
                    <a:pt x="1611355" y="53438"/>
                  </a:lnTo>
                </a:path>
              </a:pathLst>
            </a:custGeom>
            <a:noFill/>
            <a:ln w="305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43" name="Shape 73443"/>
            <p:cNvSpPr>
              <a:spLocks/>
            </p:cNvSpPr>
            <p:nvPr/>
          </p:nvSpPr>
          <p:spPr bwMode="auto">
            <a:xfrm>
              <a:off x="0" y="0"/>
              <a:ext cx="1616612" cy="163252"/>
            </a:xfrm>
            <a:custGeom>
              <a:avLst/>
              <a:gdLst>
                <a:gd name="T0" fmla="*/ 66888 w 1616612"/>
                <a:gd name="T1" fmla="*/ 0 h 163252"/>
                <a:gd name="T2" fmla="*/ 1552461 w 1616612"/>
                <a:gd name="T3" fmla="*/ 0 h 163252"/>
                <a:gd name="T4" fmla="*/ 1564710 w 1616612"/>
                <a:gd name="T5" fmla="*/ 3015 h 163252"/>
                <a:gd name="T6" fmla="*/ 1576833 w 1616612"/>
                <a:gd name="T7" fmla="*/ 8747 h 163252"/>
                <a:gd name="T8" fmla="*/ 1589083 w 1616612"/>
                <a:gd name="T9" fmla="*/ 14789 h 163252"/>
                <a:gd name="T10" fmla="*/ 1598175 w 1616612"/>
                <a:gd name="T11" fmla="*/ 23536 h 163252"/>
                <a:gd name="T12" fmla="*/ 1604363 w 1616612"/>
                <a:gd name="T13" fmla="*/ 35606 h 163252"/>
                <a:gd name="T14" fmla="*/ 1610298 w 1616612"/>
                <a:gd name="T15" fmla="*/ 50395 h 163252"/>
                <a:gd name="T16" fmla="*/ 1616612 w 1616612"/>
                <a:gd name="T17" fmla="*/ 65183 h 163252"/>
                <a:gd name="T18" fmla="*/ 1616612 w 1616612"/>
                <a:gd name="T19" fmla="*/ 97769 h 163252"/>
                <a:gd name="T20" fmla="*/ 1610298 w 1616612"/>
                <a:gd name="T21" fmla="*/ 112857 h 163252"/>
                <a:gd name="T22" fmla="*/ 1604363 w 1616612"/>
                <a:gd name="T23" fmla="*/ 127643 h 163252"/>
                <a:gd name="T24" fmla="*/ 1598175 w 1616612"/>
                <a:gd name="T25" fmla="*/ 139412 h 163252"/>
                <a:gd name="T26" fmla="*/ 1589083 w 1616612"/>
                <a:gd name="T27" fmla="*/ 151181 h 163252"/>
                <a:gd name="T28" fmla="*/ 1576833 w 1616612"/>
                <a:gd name="T29" fmla="*/ 157217 h 163252"/>
                <a:gd name="T30" fmla="*/ 1564710 w 1616612"/>
                <a:gd name="T31" fmla="*/ 163252 h 163252"/>
                <a:gd name="T32" fmla="*/ 54699 w 1616612"/>
                <a:gd name="T33" fmla="*/ 163252 h 163252"/>
                <a:gd name="T34" fmla="*/ 39384 w 1616612"/>
                <a:gd name="T35" fmla="*/ 157217 h 163252"/>
                <a:gd name="T36" fmla="*/ 30319 w 1616612"/>
                <a:gd name="T37" fmla="*/ 151181 h 163252"/>
                <a:gd name="T38" fmla="*/ 21254 w 1616612"/>
                <a:gd name="T39" fmla="*/ 139412 h 163252"/>
                <a:gd name="T40" fmla="*/ 12190 w 1616612"/>
                <a:gd name="T41" fmla="*/ 127643 h 163252"/>
                <a:gd name="T42" fmla="*/ 5939 w 1616612"/>
                <a:gd name="T43" fmla="*/ 112857 h 163252"/>
                <a:gd name="T44" fmla="*/ 2813 w 1616612"/>
                <a:gd name="T45" fmla="*/ 97769 h 163252"/>
                <a:gd name="T46" fmla="*/ 0 w 1616612"/>
                <a:gd name="T47" fmla="*/ 82983 h 163252"/>
                <a:gd name="T48" fmla="*/ 2813 w 1616612"/>
                <a:gd name="T49" fmla="*/ 65183 h 163252"/>
                <a:gd name="T50" fmla="*/ 5939 w 1616612"/>
                <a:gd name="T51" fmla="*/ 50395 h 163252"/>
                <a:gd name="T52" fmla="*/ 12190 w 1616612"/>
                <a:gd name="T53" fmla="*/ 35606 h 163252"/>
                <a:gd name="T54" fmla="*/ 21254 w 1616612"/>
                <a:gd name="T55" fmla="*/ 23536 h 163252"/>
                <a:gd name="T56" fmla="*/ 30319 w 1616612"/>
                <a:gd name="T57" fmla="*/ 14789 h 163252"/>
                <a:gd name="T58" fmla="*/ 39384 w 1616612"/>
                <a:gd name="T59" fmla="*/ 8747 h 163252"/>
                <a:gd name="T60" fmla="*/ 54699 w 1616612"/>
                <a:gd name="T61" fmla="*/ 3015 h 163252"/>
                <a:gd name="T62" fmla="*/ 66888 w 1616612"/>
                <a:gd name="T63" fmla="*/ 0 h 163252"/>
                <a:gd name="T64" fmla="*/ 0 w 1616612"/>
                <a:gd name="T65" fmla="*/ 0 h 163252"/>
                <a:gd name="T66" fmla="*/ 1616612 w 1616612"/>
                <a:gd name="T67" fmla="*/ 163252 h 163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616612" h="163252">
                  <a:moveTo>
                    <a:pt x="66888" y="0"/>
                  </a:moveTo>
                  <a:lnTo>
                    <a:pt x="1552461" y="0"/>
                  </a:lnTo>
                  <a:lnTo>
                    <a:pt x="1564710" y="3015"/>
                  </a:lnTo>
                  <a:lnTo>
                    <a:pt x="1576833" y="8747"/>
                  </a:lnTo>
                  <a:lnTo>
                    <a:pt x="1589083" y="14789"/>
                  </a:lnTo>
                  <a:lnTo>
                    <a:pt x="1598175" y="23536"/>
                  </a:lnTo>
                  <a:lnTo>
                    <a:pt x="1604363" y="35606"/>
                  </a:lnTo>
                  <a:lnTo>
                    <a:pt x="1610298" y="50395"/>
                  </a:lnTo>
                  <a:lnTo>
                    <a:pt x="1616612" y="65183"/>
                  </a:lnTo>
                  <a:lnTo>
                    <a:pt x="1616612" y="97769"/>
                  </a:lnTo>
                  <a:lnTo>
                    <a:pt x="1610298" y="112857"/>
                  </a:lnTo>
                  <a:lnTo>
                    <a:pt x="1604363" y="127643"/>
                  </a:lnTo>
                  <a:lnTo>
                    <a:pt x="1598175" y="139412"/>
                  </a:lnTo>
                  <a:lnTo>
                    <a:pt x="1589083" y="151181"/>
                  </a:lnTo>
                  <a:lnTo>
                    <a:pt x="1576833" y="157217"/>
                  </a:lnTo>
                  <a:lnTo>
                    <a:pt x="1564710" y="163252"/>
                  </a:lnTo>
                  <a:lnTo>
                    <a:pt x="54699" y="163252"/>
                  </a:lnTo>
                  <a:lnTo>
                    <a:pt x="39384" y="157217"/>
                  </a:lnTo>
                  <a:lnTo>
                    <a:pt x="30319" y="151181"/>
                  </a:lnTo>
                  <a:lnTo>
                    <a:pt x="21254" y="139412"/>
                  </a:lnTo>
                  <a:lnTo>
                    <a:pt x="12190" y="127643"/>
                  </a:lnTo>
                  <a:lnTo>
                    <a:pt x="5939" y="112857"/>
                  </a:lnTo>
                  <a:lnTo>
                    <a:pt x="2813" y="97769"/>
                  </a:lnTo>
                  <a:lnTo>
                    <a:pt x="0" y="82983"/>
                  </a:lnTo>
                  <a:lnTo>
                    <a:pt x="2813" y="65183"/>
                  </a:lnTo>
                  <a:lnTo>
                    <a:pt x="5939" y="50395"/>
                  </a:lnTo>
                  <a:lnTo>
                    <a:pt x="12190" y="35606"/>
                  </a:lnTo>
                  <a:lnTo>
                    <a:pt x="21254" y="23536"/>
                  </a:lnTo>
                  <a:lnTo>
                    <a:pt x="30319" y="14789"/>
                  </a:lnTo>
                  <a:lnTo>
                    <a:pt x="39384" y="8747"/>
                  </a:lnTo>
                  <a:lnTo>
                    <a:pt x="54699" y="3015"/>
                  </a:lnTo>
                  <a:lnTo>
                    <a:pt x="66888"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44" name="Shape 73444"/>
            <p:cNvSpPr>
              <a:spLocks/>
            </p:cNvSpPr>
            <p:nvPr/>
          </p:nvSpPr>
          <p:spPr bwMode="auto">
            <a:xfrm>
              <a:off x="5314" y="5127"/>
              <a:ext cx="1616602" cy="163256"/>
            </a:xfrm>
            <a:custGeom>
              <a:avLst/>
              <a:gdLst>
                <a:gd name="T0" fmla="*/ 66888 w 1616602"/>
                <a:gd name="T1" fmla="*/ 0 h 163256"/>
                <a:gd name="T2" fmla="*/ 1552451 w 1616602"/>
                <a:gd name="T3" fmla="*/ 0 h 163256"/>
                <a:gd name="T4" fmla="*/ 1564700 w 1616602"/>
                <a:gd name="T5" fmla="*/ 3015 h 163256"/>
                <a:gd name="T6" fmla="*/ 1576823 w 1616602"/>
                <a:gd name="T7" fmla="*/ 8747 h 163256"/>
                <a:gd name="T8" fmla="*/ 1589073 w 1616602"/>
                <a:gd name="T9" fmla="*/ 14789 h 163256"/>
                <a:gd name="T10" fmla="*/ 1598165 w 1616602"/>
                <a:gd name="T11" fmla="*/ 23536 h 163256"/>
                <a:gd name="T12" fmla="*/ 1604353 w 1616602"/>
                <a:gd name="T13" fmla="*/ 35606 h 163256"/>
                <a:gd name="T14" fmla="*/ 1610288 w 1616602"/>
                <a:gd name="T15" fmla="*/ 50395 h 163256"/>
                <a:gd name="T16" fmla="*/ 1616602 w 1616602"/>
                <a:gd name="T17" fmla="*/ 65181 h 163256"/>
                <a:gd name="T18" fmla="*/ 1616602 w 1616602"/>
                <a:gd name="T19" fmla="*/ 97772 h 163256"/>
                <a:gd name="T20" fmla="*/ 1610288 w 1616602"/>
                <a:gd name="T21" fmla="*/ 112860 h 163256"/>
                <a:gd name="T22" fmla="*/ 1604353 w 1616602"/>
                <a:gd name="T23" fmla="*/ 127647 h 163256"/>
                <a:gd name="T24" fmla="*/ 1598165 w 1616602"/>
                <a:gd name="T25" fmla="*/ 139416 h 163256"/>
                <a:gd name="T26" fmla="*/ 1589073 w 1616602"/>
                <a:gd name="T27" fmla="*/ 151185 h 163256"/>
                <a:gd name="T28" fmla="*/ 1576823 w 1616602"/>
                <a:gd name="T29" fmla="*/ 157221 h 163256"/>
                <a:gd name="T30" fmla="*/ 1564700 w 1616602"/>
                <a:gd name="T31" fmla="*/ 163256 h 163256"/>
                <a:gd name="T32" fmla="*/ 54698 w 1616602"/>
                <a:gd name="T33" fmla="*/ 163256 h 163256"/>
                <a:gd name="T34" fmla="*/ 39383 w 1616602"/>
                <a:gd name="T35" fmla="*/ 157221 h 163256"/>
                <a:gd name="T36" fmla="*/ 30318 w 1616602"/>
                <a:gd name="T37" fmla="*/ 151185 h 163256"/>
                <a:gd name="T38" fmla="*/ 21255 w 1616602"/>
                <a:gd name="T39" fmla="*/ 139416 h 163256"/>
                <a:gd name="T40" fmla="*/ 12190 w 1616602"/>
                <a:gd name="T41" fmla="*/ 127647 h 163256"/>
                <a:gd name="T42" fmla="*/ 5939 w 1616602"/>
                <a:gd name="T43" fmla="*/ 112860 h 163256"/>
                <a:gd name="T44" fmla="*/ 2812 w 1616602"/>
                <a:gd name="T45" fmla="*/ 97772 h 163256"/>
                <a:gd name="T46" fmla="*/ 0 w 1616602"/>
                <a:gd name="T47" fmla="*/ 82985 h 163256"/>
                <a:gd name="T48" fmla="*/ 2812 w 1616602"/>
                <a:gd name="T49" fmla="*/ 65181 h 163256"/>
                <a:gd name="T50" fmla="*/ 5939 w 1616602"/>
                <a:gd name="T51" fmla="*/ 50395 h 163256"/>
                <a:gd name="T52" fmla="*/ 12190 w 1616602"/>
                <a:gd name="T53" fmla="*/ 35606 h 163256"/>
                <a:gd name="T54" fmla="*/ 21255 w 1616602"/>
                <a:gd name="T55" fmla="*/ 23536 h 163256"/>
                <a:gd name="T56" fmla="*/ 30318 w 1616602"/>
                <a:gd name="T57" fmla="*/ 14789 h 163256"/>
                <a:gd name="T58" fmla="*/ 39383 w 1616602"/>
                <a:gd name="T59" fmla="*/ 8747 h 163256"/>
                <a:gd name="T60" fmla="*/ 54698 w 1616602"/>
                <a:gd name="T61" fmla="*/ 3015 h 163256"/>
                <a:gd name="T62" fmla="*/ 66888 w 1616602"/>
                <a:gd name="T63" fmla="*/ 0 h 163256"/>
                <a:gd name="T64" fmla="*/ 0 w 1616602"/>
                <a:gd name="T65" fmla="*/ 0 h 163256"/>
                <a:gd name="T66" fmla="*/ 1616602 w 1616602"/>
                <a:gd name="T67" fmla="*/ 163256 h 163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616602" h="163256">
                  <a:moveTo>
                    <a:pt x="66888" y="0"/>
                  </a:moveTo>
                  <a:lnTo>
                    <a:pt x="1552451" y="0"/>
                  </a:lnTo>
                  <a:lnTo>
                    <a:pt x="1564700" y="3015"/>
                  </a:lnTo>
                  <a:lnTo>
                    <a:pt x="1576823" y="8747"/>
                  </a:lnTo>
                  <a:lnTo>
                    <a:pt x="1589073" y="14789"/>
                  </a:lnTo>
                  <a:lnTo>
                    <a:pt x="1598165" y="23536"/>
                  </a:lnTo>
                  <a:lnTo>
                    <a:pt x="1604353" y="35606"/>
                  </a:lnTo>
                  <a:lnTo>
                    <a:pt x="1610288" y="50395"/>
                  </a:lnTo>
                  <a:lnTo>
                    <a:pt x="1616602" y="65181"/>
                  </a:lnTo>
                  <a:lnTo>
                    <a:pt x="1616602" y="97772"/>
                  </a:lnTo>
                  <a:lnTo>
                    <a:pt x="1610288" y="112860"/>
                  </a:lnTo>
                  <a:lnTo>
                    <a:pt x="1604353" y="127647"/>
                  </a:lnTo>
                  <a:lnTo>
                    <a:pt x="1598165" y="139416"/>
                  </a:lnTo>
                  <a:lnTo>
                    <a:pt x="1589073" y="151185"/>
                  </a:lnTo>
                  <a:lnTo>
                    <a:pt x="1576823" y="157221"/>
                  </a:lnTo>
                  <a:lnTo>
                    <a:pt x="1564700" y="163256"/>
                  </a:lnTo>
                  <a:lnTo>
                    <a:pt x="54698" y="163256"/>
                  </a:lnTo>
                  <a:lnTo>
                    <a:pt x="39383" y="157221"/>
                  </a:lnTo>
                  <a:lnTo>
                    <a:pt x="30318" y="151185"/>
                  </a:lnTo>
                  <a:lnTo>
                    <a:pt x="21255" y="139416"/>
                  </a:lnTo>
                  <a:lnTo>
                    <a:pt x="12190" y="127647"/>
                  </a:lnTo>
                  <a:lnTo>
                    <a:pt x="5939" y="112860"/>
                  </a:lnTo>
                  <a:lnTo>
                    <a:pt x="2812" y="97772"/>
                  </a:lnTo>
                  <a:lnTo>
                    <a:pt x="0" y="82985"/>
                  </a:lnTo>
                  <a:lnTo>
                    <a:pt x="2812" y="65181"/>
                  </a:lnTo>
                  <a:lnTo>
                    <a:pt x="5939" y="50395"/>
                  </a:lnTo>
                  <a:lnTo>
                    <a:pt x="12190" y="35606"/>
                  </a:lnTo>
                  <a:lnTo>
                    <a:pt x="21255" y="23536"/>
                  </a:lnTo>
                  <a:lnTo>
                    <a:pt x="30318" y="14789"/>
                  </a:lnTo>
                  <a:lnTo>
                    <a:pt x="39383" y="8747"/>
                  </a:lnTo>
                  <a:lnTo>
                    <a:pt x="54698" y="3015"/>
                  </a:lnTo>
                  <a:lnTo>
                    <a:pt x="66888" y="0"/>
                  </a:lnTo>
                </a:path>
              </a:pathLst>
            </a:custGeom>
            <a:noFill/>
            <a:ln w="305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45" name="Shape 73445"/>
            <p:cNvSpPr>
              <a:spLocks/>
            </p:cNvSpPr>
            <p:nvPr/>
          </p:nvSpPr>
          <p:spPr bwMode="auto">
            <a:xfrm>
              <a:off x="371954" y="32592"/>
              <a:ext cx="82513" cy="95052"/>
            </a:xfrm>
            <a:custGeom>
              <a:avLst/>
              <a:gdLst>
                <a:gd name="T0" fmla="*/ 0 w 82513"/>
                <a:gd name="T1" fmla="*/ 0 h 95052"/>
                <a:gd name="T2" fmla="*/ 82513 w 82513"/>
                <a:gd name="T3" fmla="*/ 0 h 95052"/>
                <a:gd name="T4" fmla="*/ 82513 w 82513"/>
                <a:gd name="T5" fmla="*/ 95052 h 95052"/>
                <a:gd name="T6" fmla="*/ 58128 w 82513"/>
                <a:gd name="T7" fmla="*/ 95052 h 95052"/>
                <a:gd name="T8" fmla="*/ 58128 w 82513"/>
                <a:gd name="T9" fmla="*/ 17803 h 95052"/>
                <a:gd name="T10" fmla="*/ 24373 w 82513"/>
                <a:gd name="T11" fmla="*/ 17803 h 95052"/>
                <a:gd name="T12" fmla="*/ 24373 w 82513"/>
                <a:gd name="T13" fmla="*/ 95052 h 95052"/>
                <a:gd name="T14" fmla="*/ 0 w 82513"/>
                <a:gd name="T15" fmla="*/ 95052 h 95052"/>
                <a:gd name="T16" fmla="*/ 0 w 82513"/>
                <a:gd name="T17" fmla="*/ 0 h 95052"/>
                <a:gd name="T18" fmla="*/ 0 w 82513"/>
                <a:gd name="T19" fmla="*/ 0 h 95052"/>
                <a:gd name="T20" fmla="*/ 82513 w 82513"/>
                <a:gd name="T21" fmla="*/ 95052 h 9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2513" h="95052">
                  <a:moveTo>
                    <a:pt x="0" y="0"/>
                  </a:moveTo>
                  <a:lnTo>
                    <a:pt x="82513" y="0"/>
                  </a:lnTo>
                  <a:lnTo>
                    <a:pt x="82513" y="95052"/>
                  </a:lnTo>
                  <a:lnTo>
                    <a:pt x="58128" y="95052"/>
                  </a:lnTo>
                  <a:lnTo>
                    <a:pt x="58128" y="17803"/>
                  </a:lnTo>
                  <a:lnTo>
                    <a:pt x="24373" y="17803"/>
                  </a:lnTo>
                  <a:lnTo>
                    <a:pt x="24373" y="95052"/>
                  </a:lnTo>
                  <a:lnTo>
                    <a:pt x="0" y="9505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46" name="Shape 73446"/>
            <p:cNvSpPr>
              <a:spLocks/>
            </p:cNvSpPr>
            <p:nvPr/>
          </p:nvSpPr>
          <p:spPr bwMode="auto">
            <a:xfrm>
              <a:off x="472601" y="56424"/>
              <a:ext cx="36565" cy="94758"/>
            </a:xfrm>
            <a:custGeom>
              <a:avLst/>
              <a:gdLst>
                <a:gd name="T0" fmla="*/ 36559 w 36565"/>
                <a:gd name="T1" fmla="*/ 0 h 94758"/>
                <a:gd name="T2" fmla="*/ 36565 w 36565"/>
                <a:gd name="T3" fmla="*/ 0 h 94758"/>
                <a:gd name="T4" fmla="*/ 36565 w 36565"/>
                <a:gd name="T5" fmla="*/ 14790 h 94758"/>
                <a:gd name="T6" fmla="*/ 36559 w 36565"/>
                <a:gd name="T7" fmla="*/ 14790 h 94758"/>
                <a:gd name="T8" fmla="*/ 30624 w 36565"/>
                <a:gd name="T9" fmla="*/ 14790 h 94758"/>
                <a:gd name="T10" fmla="*/ 30624 w 36565"/>
                <a:gd name="T11" fmla="*/ 17808 h 94758"/>
                <a:gd name="T12" fmla="*/ 27504 w 36565"/>
                <a:gd name="T13" fmla="*/ 17808 h 94758"/>
                <a:gd name="T14" fmla="*/ 24373 w 36565"/>
                <a:gd name="T15" fmla="*/ 20524 h 94758"/>
                <a:gd name="T16" fmla="*/ 24373 w 36565"/>
                <a:gd name="T17" fmla="*/ 23541 h 94758"/>
                <a:gd name="T18" fmla="*/ 21253 w 36565"/>
                <a:gd name="T19" fmla="*/ 26559 h 94758"/>
                <a:gd name="T20" fmla="*/ 21253 w 36565"/>
                <a:gd name="T21" fmla="*/ 32594 h 94758"/>
                <a:gd name="T22" fmla="*/ 21253 w 36565"/>
                <a:gd name="T23" fmla="*/ 35613 h 94758"/>
                <a:gd name="T24" fmla="*/ 21253 w 36565"/>
                <a:gd name="T25" fmla="*/ 44363 h 94758"/>
                <a:gd name="T26" fmla="*/ 21253 w 36565"/>
                <a:gd name="T27" fmla="*/ 47380 h 94758"/>
                <a:gd name="T28" fmla="*/ 24373 w 36565"/>
                <a:gd name="T29" fmla="*/ 47380 h 94758"/>
                <a:gd name="T30" fmla="*/ 24373 w 36565"/>
                <a:gd name="T31" fmla="*/ 50398 h 94758"/>
                <a:gd name="T32" fmla="*/ 24373 w 36565"/>
                <a:gd name="T33" fmla="*/ 53417 h 94758"/>
                <a:gd name="T34" fmla="*/ 27504 w 36565"/>
                <a:gd name="T35" fmla="*/ 53417 h 94758"/>
                <a:gd name="T36" fmla="*/ 27504 w 36565"/>
                <a:gd name="T37" fmla="*/ 56434 h 94758"/>
                <a:gd name="T38" fmla="*/ 30624 w 36565"/>
                <a:gd name="T39" fmla="*/ 56434 h 94758"/>
                <a:gd name="T40" fmla="*/ 33755 w 36565"/>
                <a:gd name="T41" fmla="*/ 56434 h 94758"/>
                <a:gd name="T42" fmla="*/ 33755 w 36565"/>
                <a:gd name="T43" fmla="*/ 59149 h 94758"/>
                <a:gd name="T44" fmla="*/ 36565 w 36565"/>
                <a:gd name="T45" fmla="*/ 59149 h 94758"/>
                <a:gd name="T46" fmla="*/ 36565 w 36565"/>
                <a:gd name="T47" fmla="*/ 71220 h 94758"/>
                <a:gd name="T48" fmla="*/ 36559 w 36565"/>
                <a:gd name="T49" fmla="*/ 71220 h 94758"/>
                <a:gd name="T50" fmla="*/ 33755 w 36565"/>
                <a:gd name="T51" fmla="*/ 71220 h 94758"/>
                <a:gd name="T52" fmla="*/ 30624 w 36565"/>
                <a:gd name="T53" fmla="*/ 71220 h 94758"/>
                <a:gd name="T54" fmla="*/ 27504 w 36565"/>
                <a:gd name="T55" fmla="*/ 68203 h 94758"/>
                <a:gd name="T56" fmla="*/ 24373 w 36565"/>
                <a:gd name="T57" fmla="*/ 68203 h 94758"/>
                <a:gd name="T58" fmla="*/ 24373 w 36565"/>
                <a:gd name="T59" fmla="*/ 65184 h 94758"/>
                <a:gd name="T60" fmla="*/ 21253 w 36565"/>
                <a:gd name="T61" fmla="*/ 65184 h 94758"/>
                <a:gd name="T62" fmla="*/ 21253 w 36565"/>
                <a:gd name="T63" fmla="*/ 94758 h 94758"/>
                <a:gd name="T64" fmla="*/ 0 w 36565"/>
                <a:gd name="T65" fmla="*/ 94758 h 94758"/>
                <a:gd name="T66" fmla="*/ 0 w 36565"/>
                <a:gd name="T67" fmla="*/ 2718 h 94758"/>
                <a:gd name="T68" fmla="*/ 21253 w 36565"/>
                <a:gd name="T69" fmla="*/ 2718 h 94758"/>
                <a:gd name="T70" fmla="*/ 21253 w 36565"/>
                <a:gd name="T71" fmla="*/ 8760 h 94758"/>
                <a:gd name="T72" fmla="*/ 24373 w 36565"/>
                <a:gd name="T73" fmla="*/ 8760 h 94758"/>
                <a:gd name="T74" fmla="*/ 24373 w 36565"/>
                <a:gd name="T75" fmla="*/ 5733 h 94758"/>
                <a:gd name="T76" fmla="*/ 27504 w 36565"/>
                <a:gd name="T77" fmla="*/ 5733 h 94758"/>
                <a:gd name="T78" fmla="*/ 27504 w 36565"/>
                <a:gd name="T79" fmla="*/ 2718 h 94758"/>
                <a:gd name="T80" fmla="*/ 30624 w 36565"/>
                <a:gd name="T81" fmla="*/ 2718 h 94758"/>
                <a:gd name="T82" fmla="*/ 33755 w 36565"/>
                <a:gd name="T83" fmla="*/ 2718 h 94758"/>
                <a:gd name="T84" fmla="*/ 36559 w 36565"/>
                <a:gd name="T85" fmla="*/ 0 h 94758"/>
                <a:gd name="T86" fmla="*/ 0 w 36565"/>
                <a:gd name="T87" fmla="*/ 0 h 94758"/>
                <a:gd name="T88" fmla="*/ 36565 w 36565"/>
                <a:gd name="T89" fmla="*/ 94758 h 94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36565" h="94758">
                  <a:moveTo>
                    <a:pt x="36559" y="0"/>
                  </a:moveTo>
                  <a:lnTo>
                    <a:pt x="36565" y="0"/>
                  </a:lnTo>
                  <a:lnTo>
                    <a:pt x="36565" y="14790"/>
                  </a:lnTo>
                  <a:lnTo>
                    <a:pt x="36559" y="14790"/>
                  </a:lnTo>
                  <a:lnTo>
                    <a:pt x="30624" y="14790"/>
                  </a:lnTo>
                  <a:lnTo>
                    <a:pt x="30624" y="17808"/>
                  </a:lnTo>
                  <a:lnTo>
                    <a:pt x="27504" y="17808"/>
                  </a:lnTo>
                  <a:lnTo>
                    <a:pt x="24373" y="20524"/>
                  </a:lnTo>
                  <a:lnTo>
                    <a:pt x="24373" y="23541"/>
                  </a:lnTo>
                  <a:lnTo>
                    <a:pt x="21253" y="26559"/>
                  </a:lnTo>
                  <a:lnTo>
                    <a:pt x="21253" y="32594"/>
                  </a:lnTo>
                  <a:lnTo>
                    <a:pt x="21253" y="35613"/>
                  </a:lnTo>
                  <a:lnTo>
                    <a:pt x="21253" y="44363"/>
                  </a:lnTo>
                  <a:lnTo>
                    <a:pt x="21253" y="47380"/>
                  </a:lnTo>
                  <a:lnTo>
                    <a:pt x="24373" y="47380"/>
                  </a:lnTo>
                  <a:lnTo>
                    <a:pt x="24373" y="50398"/>
                  </a:lnTo>
                  <a:lnTo>
                    <a:pt x="24373" y="53417"/>
                  </a:lnTo>
                  <a:lnTo>
                    <a:pt x="27504" y="53417"/>
                  </a:lnTo>
                  <a:lnTo>
                    <a:pt x="27504" y="56434"/>
                  </a:lnTo>
                  <a:lnTo>
                    <a:pt x="30624" y="56434"/>
                  </a:lnTo>
                  <a:lnTo>
                    <a:pt x="33755" y="56434"/>
                  </a:lnTo>
                  <a:lnTo>
                    <a:pt x="33755" y="59149"/>
                  </a:lnTo>
                  <a:lnTo>
                    <a:pt x="36565" y="59149"/>
                  </a:lnTo>
                  <a:lnTo>
                    <a:pt x="36565" y="71220"/>
                  </a:lnTo>
                  <a:lnTo>
                    <a:pt x="36559" y="71220"/>
                  </a:lnTo>
                  <a:lnTo>
                    <a:pt x="33755" y="71220"/>
                  </a:lnTo>
                  <a:lnTo>
                    <a:pt x="30624" y="71220"/>
                  </a:lnTo>
                  <a:lnTo>
                    <a:pt x="27504" y="68203"/>
                  </a:lnTo>
                  <a:lnTo>
                    <a:pt x="24373" y="68203"/>
                  </a:lnTo>
                  <a:lnTo>
                    <a:pt x="24373" y="65184"/>
                  </a:lnTo>
                  <a:lnTo>
                    <a:pt x="21253" y="65184"/>
                  </a:lnTo>
                  <a:lnTo>
                    <a:pt x="21253" y="94758"/>
                  </a:lnTo>
                  <a:lnTo>
                    <a:pt x="0" y="94758"/>
                  </a:lnTo>
                  <a:lnTo>
                    <a:pt x="0" y="2718"/>
                  </a:lnTo>
                  <a:lnTo>
                    <a:pt x="21253" y="2718"/>
                  </a:lnTo>
                  <a:lnTo>
                    <a:pt x="21253" y="8760"/>
                  </a:lnTo>
                  <a:lnTo>
                    <a:pt x="24373" y="8760"/>
                  </a:lnTo>
                  <a:lnTo>
                    <a:pt x="24373" y="5733"/>
                  </a:lnTo>
                  <a:lnTo>
                    <a:pt x="27504" y="5733"/>
                  </a:lnTo>
                  <a:lnTo>
                    <a:pt x="27504" y="2718"/>
                  </a:lnTo>
                  <a:lnTo>
                    <a:pt x="30624" y="2718"/>
                  </a:lnTo>
                  <a:lnTo>
                    <a:pt x="33755" y="2718"/>
                  </a:lnTo>
                  <a:lnTo>
                    <a:pt x="3655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47" name="Shape 73447"/>
            <p:cNvSpPr>
              <a:spLocks/>
            </p:cNvSpPr>
            <p:nvPr/>
          </p:nvSpPr>
          <p:spPr bwMode="auto">
            <a:xfrm>
              <a:off x="509167" y="56424"/>
              <a:ext cx="39697" cy="71220"/>
            </a:xfrm>
            <a:custGeom>
              <a:avLst/>
              <a:gdLst>
                <a:gd name="T0" fmla="*/ 0 w 39697"/>
                <a:gd name="T1" fmla="*/ 0 h 71220"/>
                <a:gd name="T2" fmla="*/ 3125 w 39697"/>
                <a:gd name="T3" fmla="*/ 0 h 71220"/>
                <a:gd name="T4" fmla="*/ 6245 w 39697"/>
                <a:gd name="T5" fmla="*/ 0 h 71220"/>
                <a:gd name="T6" fmla="*/ 15312 w 39697"/>
                <a:gd name="T7" fmla="*/ 0 h 71220"/>
                <a:gd name="T8" fmla="*/ 18444 w 39697"/>
                <a:gd name="T9" fmla="*/ 2718 h 71220"/>
                <a:gd name="T10" fmla="*/ 21563 w 39697"/>
                <a:gd name="T11" fmla="*/ 2718 h 71220"/>
                <a:gd name="T12" fmla="*/ 24379 w 39697"/>
                <a:gd name="T13" fmla="*/ 5733 h 71220"/>
                <a:gd name="T14" fmla="*/ 27511 w 39697"/>
                <a:gd name="T15" fmla="*/ 5733 h 71220"/>
                <a:gd name="T16" fmla="*/ 27511 w 39697"/>
                <a:gd name="T17" fmla="*/ 8760 h 71220"/>
                <a:gd name="T18" fmla="*/ 30630 w 39697"/>
                <a:gd name="T19" fmla="*/ 11773 h 71220"/>
                <a:gd name="T20" fmla="*/ 33762 w 39697"/>
                <a:gd name="T21" fmla="*/ 14790 h 71220"/>
                <a:gd name="T22" fmla="*/ 33762 w 39697"/>
                <a:gd name="T23" fmla="*/ 17808 h 71220"/>
                <a:gd name="T24" fmla="*/ 36565 w 39697"/>
                <a:gd name="T25" fmla="*/ 20524 h 71220"/>
                <a:gd name="T26" fmla="*/ 36565 w 39697"/>
                <a:gd name="T27" fmla="*/ 26559 h 71220"/>
                <a:gd name="T28" fmla="*/ 39697 w 39697"/>
                <a:gd name="T29" fmla="*/ 29576 h 71220"/>
                <a:gd name="T30" fmla="*/ 39697 w 39697"/>
                <a:gd name="T31" fmla="*/ 44363 h 71220"/>
                <a:gd name="T32" fmla="*/ 36565 w 39697"/>
                <a:gd name="T33" fmla="*/ 47380 h 71220"/>
                <a:gd name="T34" fmla="*/ 36565 w 39697"/>
                <a:gd name="T35" fmla="*/ 53417 h 71220"/>
                <a:gd name="T36" fmla="*/ 33762 w 39697"/>
                <a:gd name="T37" fmla="*/ 56434 h 71220"/>
                <a:gd name="T38" fmla="*/ 33762 w 39697"/>
                <a:gd name="T39" fmla="*/ 59149 h 71220"/>
                <a:gd name="T40" fmla="*/ 30630 w 39697"/>
                <a:gd name="T41" fmla="*/ 62168 h 71220"/>
                <a:gd name="T42" fmla="*/ 27511 w 39697"/>
                <a:gd name="T43" fmla="*/ 65184 h 71220"/>
                <a:gd name="T44" fmla="*/ 24379 w 39697"/>
                <a:gd name="T45" fmla="*/ 68203 h 71220"/>
                <a:gd name="T46" fmla="*/ 21563 w 39697"/>
                <a:gd name="T47" fmla="*/ 71220 h 71220"/>
                <a:gd name="T48" fmla="*/ 6245 w 39697"/>
                <a:gd name="T49" fmla="*/ 71220 h 71220"/>
                <a:gd name="T50" fmla="*/ 3125 w 39697"/>
                <a:gd name="T51" fmla="*/ 71220 h 71220"/>
                <a:gd name="T52" fmla="*/ 0 w 39697"/>
                <a:gd name="T53" fmla="*/ 71220 h 71220"/>
                <a:gd name="T54" fmla="*/ 0 w 39697"/>
                <a:gd name="T55" fmla="*/ 59149 h 71220"/>
                <a:gd name="T56" fmla="*/ 3125 w 39697"/>
                <a:gd name="T57" fmla="*/ 59149 h 71220"/>
                <a:gd name="T58" fmla="*/ 3125 w 39697"/>
                <a:gd name="T59" fmla="*/ 56434 h 71220"/>
                <a:gd name="T60" fmla="*/ 6245 w 39697"/>
                <a:gd name="T61" fmla="*/ 56434 h 71220"/>
                <a:gd name="T62" fmla="*/ 9377 w 39697"/>
                <a:gd name="T63" fmla="*/ 56434 h 71220"/>
                <a:gd name="T64" fmla="*/ 9377 w 39697"/>
                <a:gd name="T65" fmla="*/ 53417 h 71220"/>
                <a:gd name="T66" fmla="*/ 12193 w 39697"/>
                <a:gd name="T67" fmla="*/ 53417 h 71220"/>
                <a:gd name="T68" fmla="*/ 12193 w 39697"/>
                <a:gd name="T69" fmla="*/ 50398 h 71220"/>
                <a:gd name="T70" fmla="*/ 12193 w 39697"/>
                <a:gd name="T71" fmla="*/ 47380 h 71220"/>
                <a:gd name="T72" fmla="*/ 15312 w 39697"/>
                <a:gd name="T73" fmla="*/ 47380 h 71220"/>
                <a:gd name="T74" fmla="*/ 15312 w 39697"/>
                <a:gd name="T75" fmla="*/ 44363 h 71220"/>
                <a:gd name="T76" fmla="*/ 15312 w 39697"/>
                <a:gd name="T77" fmla="*/ 32594 h 71220"/>
                <a:gd name="T78" fmla="*/ 15312 w 39697"/>
                <a:gd name="T79" fmla="*/ 26559 h 71220"/>
                <a:gd name="T80" fmla="*/ 12193 w 39697"/>
                <a:gd name="T81" fmla="*/ 23541 h 71220"/>
                <a:gd name="T82" fmla="*/ 12193 w 39697"/>
                <a:gd name="T83" fmla="*/ 20524 h 71220"/>
                <a:gd name="T84" fmla="*/ 9377 w 39697"/>
                <a:gd name="T85" fmla="*/ 17808 h 71220"/>
                <a:gd name="T86" fmla="*/ 6245 w 39697"/>
                <a:gd name="T87" fmla="*/ 17808 h 71220"/>
                <a:gd name="T88" fmla="*/ 6245 w 39697"/>
                <a:gd name="T89" fmla="*/ 14790 h 71220"/>
                <a:gd name="T90" fmla="*/ 3125 w 39697"/>
                <a:gd name="T91" fmla="*/ 14790 h 71220"/>
                <a:gd name="T92" fmla="*/ 0 w 39697"/>
                <a:gd name="T93" fmla="*/ 14790 h 71220"/>
                <a:gd name="T94" fmla="*/ 0 w 39697"/>
                <a:gd name="T95" fmla="*/ 0 h 71220"/>
                <a:gd name="T96" fmla="*/ 0 w 39697"/>
                <a:gd name="T97" fmla="*/ 0 h 71220"/>
                <a:gd name="T98" fmla="*/ 39697 w 39697"/>
                <a:gd name="T99" fmla="*/ 71220 h 7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T96" t="T97" r="T98" b="T99"/>
              <a:pathLst>
                <a:path w="39697" h="71220">
                  <a:moveTo>
                    <a:pt x="0" y="0"/>
                  </a:moveTo>
                  <a:lnTo>
                    <a:pt x="3125" y="0"/>
                  </a:lnTo>
                  <a:lnTo>
                    <a:pt x="6245" y="0"/>
                  </a:lnTo>
                  <a:lnTo>
                    <a:pt x="15312" y="0"/>
                  </a:lnTo>
                  <a:lnTo>
                    <a:pt x="18444" y="2718"/>
                  </a:lnTo>
                  <a:lnTo>
                    <a:pt x="21563" y="2718"/>
                  </a:lnTo>
                  <a:lnTo>
                    <a:pt x="24379" y="5733"/>
                  </a:lnTo>
                  <a:lnTo>
                    <a:pt x="27511" y="5733"/>
                  </a:lnTo>
                  <a:lnTo>
                    <a:pt x="27511" y="8760"/>
                  </a:lnTo>
                  <a:lnTo>
                    <a:pt x="30630" y="11773"/>
                  </a:lnTo>
                  <a:lnTo>
                    <a:pt x="33762" y="14790"/>
                  </a:lnTo>
                  <a:lnTo>
                    <a:pt x="33762" y="17808"/>
                  </a:lnTo>
                  <a:lnTo>
                    <a:pt x="36565" y="20524"/>
                  </a:lnTo>
                  <a:lnTo>
                    <a:pt x="36565" y="26559"/>
                  </a:lnTo>
                  <a:lnTo>
                    <a:pt x="39697" y="29576"/>
                  </a:lnTo>
                  <a:lnTo>
                    <a:pt x="39697" y="44363"/>
                  </a:lnTo>
                  <a:lnTo>
                    <a:pt x="36565" y="47380"/>
                  </a:lnTo>
                  <a:lnTo>
                    <a:pt x="36565" y="53417"/>
                  </a:lnTo>
                  <a:lnTo>
                    <a:pt x="33762" y="56434"/>
                  </a:lnTo>
                  <a:lnTo>
                    <a:pt x="33762" y="59149"/>
                  </a:lnTo>
                  <a:lnTo>
                    <a:pt x="30630" y="62168"/>
                  </a:lnTo>
                  <a:lnTo>
                    <a:pt x="27511" y="65184"/>
                  </a:lnTo>
                  <a:lnTo>
                    <a:pt x="24379" y="68203"/>
                  </a:lnTo>
                  <a:lnTo>
                    <a:pt x="21563" y="71220"/>
                  </a:lnTo>
                  <a:lnTo>
                    <a:pt x="6245" y="71220"/>
                  </a:lnTo>
                  <a:lnTo>
                    <a:pt x="3125" y="71220"/>
                  </a:lnTo>
                  <a:lnTo>
                    <a:pt x="0" y="71220"/>
                  </a:lnTo>
                  <a:lnTo>
                    <a:pt x="0" y="59149"/>
                  </a:lnTo>
                  <a:lnTo>
                    <a:pt x="3125" y="59149"/>
                  </a:lnTo>
                  <a:lnTo>
                    <a:pt x="3125" y="56434"/>
                  </a:lnTo>
                  <a:lnTo>
                    <a:pt x="6245" y="56434"/>
                  </a:lnTo>
                  <a:lnTo>
                    <a:pt x="9377" y="56434"/>
                  </a:lnTo>
                  <a:lnTo>
                    <a:pt x="9377" y="53417"/>
                  </a:lnTo>
                  <a:lnTo>
                    <a:pt x="12193" y="53417"/>
                  </a:lnTo>
                  <a:lnTo>
                    <a:pt x="12193" y="50398"/>
                  </a:lnTo>
                  <a:lnTo>
                    <a:pt x="12193" y="47380"/>
                  </a:lnTo>
                  <a:lnTo>
                    <a:pt x="15312" y="47380"/>
                  </a:lnTo>
                  <a:lnTo>
                    <a:pt x="15312" y="44363"/>
                  </a:lnTo>
                  <a:lnTo>
                    <a:pt x="15312" y="32594"/>
                  </a:lnTo>
                  <a:lnTo>
                    <a:pt x="15312" y="26559"/>
                  </a:lnTo>
                  <a:lnTo>
                    <a:pt x="12193" y="23541"/>
                  </a:lnTo>
                  <a:lnTo>
                    <a:pt x="12193" y="20524"/>
                  </a:lnTo>
                  <a:lnTo>
                    <a:pt x="9377" y="17808"/>
                  </a:lnTo>
                  <a:lnTo>
                    <a:pt x="6245" y="17808"/>
                  </a:lnTo>
                  <a:lnTo>
                    <a:pt x="6245" y="14790"/>
                  </a:lnTo>
                  <a:lnTo>
                    <a:pt x="3125" y="14790"/>
                  </a:lnTo>
                  <a:lnTo>
                    <a:pt x="0" y="1479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48" name="Shape 73448"/>
            <p:cNvSpPr>
              <a:spLocks/>
            </p:cNvSpPr>
            <p:nvPr/>
          </p:nvSpPr>
          <p:spPr bwMode="auto">
            <a:xfrm>
              <a:off x="561050" y="59142"/>
              <a:ext cx="73143" cy="68502"/>
            </a:xfrm>
            <a:custGeom>
              <a:avLst/>
              <a:gdLst>
                <a:gd name="T0" fmla="*/ 0 w 73143"/>
                <a:gd name="T1" fmla="*/ 0 h 68502"/>
                <a:gd name="T2" fmla="*/ 21253 w 73143"/>
                <a:gd name="T3" fmla="*/ 0 h 68502"/>
                <a:gd name="T4" fmla="*/ 21253 w 73143"/>
                <a:gd name="T5" fmla="*/ 41645 h 68502"/>
                <a:gd name="T6" fmla="*/ 48758 w 73143"/>
                <a:gd name="T7" fmla="*/ 0 h 68502"/>
                <a:gd name="T8" fmla="*/ 73143 w 73143"/>
                <a:gd name="T9" fmla="*/ 0 h 68502"/>
                <a:gd name="T10" fmla="*/ 73143 w 73143"/>
                <a:gd name="T11" fmla="*/ 68502 h 68502"/>
                <a:gd name="T12" fmla="*/ 51890 w 73143"/>
                <a:gd name="T13" fmla="*/ 68502 h 68502"/>
                <a:gd name="T14" fmla="*/ 51890 w 73143"/>
                <a:gd name="T15" fmla="*/ 26858 h 68502"/>
                <a:gd name="T16" fmla="*/ 24385 w 73143"/>
                <a:gd name="T17" fmla="*/ 68502 h 68502"/>
                <a:gd name="T18" fmla="*/ 0 w 73143"/>
                <a:gd name="T19" fmla="*/ 68502 h 68502"/>
                <a:gd name="T20" fmla="*/ 0 w 73143"/>
                <a:gd name="T21" fmla="*/ 0 h 68502"/>
                <a:gd name="T22" fmla="*/ 0 w 73143"/>
                <a:gd name="T23" fmla="*/ 0 h 68502"/>
                <a:gd name="T24" fmla="*/ 73143 w 73143"/>
                <a:gd name="T25"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43" h="68502">
                  <a:moveTo>
                    <a:pt x="0" y="0"/>
                  </a:moveTo>
                  <a:lnTo>
                    <a:pt x="21253" y="0"/>
                  </a:lnTo>
                  <a:lnTo>
                    <a:pt x="21253" y="41645"/>
                  </a:lnTo>
                  <a:lnTo>
                    <a:pt x="48758" y="0"/>
                  </a:lnTo>
                  <a:lnTo>
                    <a:pt x="73143" y="0"/>
                  </a:lnTo>
                  <a:lnTo>
                    <a:pt x="73143" y="68502"/>
                  </a:lnTo>
                  <a:lnTo>
                    <a:pt x="51890" y="68502"/>
                  </a:lnTo>
                  <a:lnTo>
                    <a:pt x="51890" y="26858"/>
                  </a:lnTo>
                  <a:lnTo>
                    <a:pt x="24385" y="68502"/>
                  </a:lnTo>
                  <a:lnTo>
                    <a:pt x="0" y="6850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49" name="Shape 73449"/>
            <p:cNvSpPr>
              <a:spLocks/>
            </p:cNvSpPr>
            <p:nvPr/>
          </p:nvSpPr>
          <p:spPr bwMode="auto">
            <a:xfrm>
              <a:off x="652631" y="59142"/>
              <a:ext cx="91580" cy="68502"/>
            </a:xfrm>
            <a:custGeom>
              <a:avLst/>
              <a:gdLst>
                <a:gd name="T0" fmla="*/ 0 w 91580"/>
                <a:gd name="T1" fmla="*/ 0 h 68502"/>
                <a:gd name="T2" fmla="*/ 27504 w 91580"/>
                <a:gd name="T3" fmla="*/ 0 h 68502"/>
                <a:gd name="T4" fmla="*/ 45639 w 91580"/>
                <a:gd name="T5" fmla="*/ 47680 h 68502"/>
                <a:gd name="T6" fmla="*/ 64076 w 91580"/>
                <a:gd name="T7" fmla="*/ 0 h 68502"/>
                <a:gd name="T8" fmla="*/ 91580 w 91580"/>
                <a:gd name="T9" fmla="*/ 0 h 68502"/>
                <a:gd name="T10" fmla="*/ 91580 w 91580"/>
                <a:gd name="T11" fmla="*/ 68502 h 68502"/>
                <a:gd name="T12" fmla="*/ 70011 w 91580"/>
                <a:gd name="T13" fmla="*/ 68502 h 68502"/>
                <a:gd name="T14" fmla="*/ 70011 w 91580"/>
                <a:gd name="T15" fmla="*/ 23841 h 68502"/>
                <a:gd name="T16" fmla="*/ 51890 w 91580"/>
                <a:gd name="T17" fmla="*/ 68502 h 68502"/>
                <a:gd name="T18" fmla="*/ 36572 w 91580"/>
                <a:gd name="T19" fmla="*/ 68502 h 68502"/>
                <a:gd name="T20" fmla="*/ 18134 w 91580"/>
                <a:gd name="T21" fmla="*/ 23841 h 68502"/>
                <a:gd name="T22" fmla="*/ 18134 w 91580"/>
                <a:gd name="T23" fmla="*/ 68502 h 68502"/>
                <a:gd name="T24" fmla="*/ 0 w 91580"/>
                <a:gd name="T25" fmla="*/ 68502 h 68502"/>
                <a:gd name="T26" fmla="*/ 0 w 91580"/>
                <a:gd name="T27" fmla="*/ 0 h 68502"/>
                <a:gd name="T28" fmla="*/ 0 w 91580"/>
                <a:gd name="T29" fmla="*/ 0 h 68502"/>
                <a:gd name="T30" fmla="*/ 91580 w 91580"/>
                <a:gd name="T31"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91580" h="68502">
                  <a:moveTo>
                    <a:pt x="0" y="0"/>
                  </a:moveTo>
                  <a:lnTo>
                    <a:pt x="27504" y="0"/>
                  </a:lnTo>
                  <a:lnTo>
                    <a:pt x="45639" y="47680"/>
                  </a:lnTo>
                  <a:lnTo>
                    <a:pt x="64076" y="0"/>
                  </a:lnTo>
                  <a:lnTo>
                    <a:pt x="91580" y="0"/>
                  </a:lnTo>
                  <a:lnTo>
                    <a:pt x="91580" y="68502"/>
                  </a:lnTo>
                  <a:lnTo>
                    <a:pt x="70011" y="68502"/>
                  </a:lnTo>
                  <a:lnTo>
                    <a:pt x="70011" y="23841"/>
                  </a:lnTo>
                  <a:lnTo>
                    <a:pt x="51890" y="68502"/>
                  </a:lnTo>
                  <a:lnTo>
                    <a:pt x="36572" y="68502"/>
                  </a:lnTo>
                  <a:lnTo>
                    <a:pt x="18134" y="23841"/>
                  </a:lnTo>
                  <a:lnTo>
                    <a:pt x="18134" y="68502"/>
                  </a:lnTo>
                  <a:lnTo>
                    <a:pt x="0" y="6850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50" name="Shape 73450"/>
            <p:cNvSpPr>
              <a:spLocks/>
            </p:cNvSpPr>
            <p:nvPr/>
          </p:nvSpPr>
          <p:spPr bwMode="auto">
            <a:xfrm>
              <a:off x="756410" y="56424"/>
              <a:ext cx="39533" cy="74238"/>
            </a:xfrm>
            <a:custGeom>
              <a:avLst/>
              <a:gdLst>
                <a:gd name="T0" fmla="*/ 30308 w 39533"/>
                <a:gd name="T1" fmla="*/ 0 h 74238"/>
                <a:gd name="T2" fmla="*/ 39533 w 39533"/>
                <a:gd name="T3" fmla="*/ 0 h 74238"/>
                <a:gd name="T4" fmla="*/ 39533 w 39533"/>
                <a:gd name="T5" fmla="*/ 14790 h 74238"/>
                <a:gd name="T6" fmla="*/ 36559 w 39533"/>
                <a:gd name="T7" fmla="*/ 14790 h 74238"/>
                <a:gd name="T8" fmla="*/ 33440 w 39533"/>
                <a:gd name="T9" fmla="*/ 14790 h 74238"/>
                <a:gd name="T10" fmla="*/ 30308 w 39533"/>
                <a:gd name="T11" fmla="*/ 14790 h 74238"/>
                <a:gd name="T12" fmla="*/ 30308 w 39533"/>
                <a:gd name="T13" fmla="*/ 17808 h 74238"/>
                <a:gd name="T14" fmla="*/ 27505 w 39533"/>
                <a:gd name="T15" fmla="*/ 17808 h 74238"/>
                <a:gd name="T16" fmla="*/ 27505 w 39533"/>
                <a:gd name="T17" fmla="*/ 20524 h 74238"/>
                <a:gd name="T18" fmla="*/ 24373 w 39533"/>
                <a:gd name="T19" fmla="*/ 20524 h 74238"/>
                <a:gd name="T20" fmla="*/ 24373 w 39533"/>
                <a:gd name="T21" fmla="*/ 23541 h 74238"/>
                <a:gd name="T22" fmla="*/ 24373 w 39533"/>
                <a:gd name="T23" fmla="*/ 26559 h 74238"/>
                <a:gd name="T24" fmla="*/ 24373 w 39533"/>
                <a:gd name="T25" fmla="*/ 29576 h 74238"/>
                <a:gd name="T26" fmla="*/ 39533 w 39533"/>
                <a:gd name="T27" fmla="*/ 29576 h 74238"/>
                <a:gd name="T28" fmla="*/ 39533 w 39533"/>
                <a:gd name="T29" fmla="*/ 41345 h 74238"/>
                <a:gd name="T30" fmla="*/ 24373 w 39533"/>
                <a:gd name="T31" fmla="*/ 41345 h 74238"/>
                <a:gd name="T32" fmla="*/ 24373 w 39533"/>
                <a:gd name="T33" fmla="*/ 44363 h 74238"/>
                <a:gd name="T34" fmla="*/ 24373 w 39533"/>
                <a:gd name="T35" fmla="*/ 47380 h 74238"/>
                <a:gd name="T36" fmla="*/ 24373 w 39533"/>
                <a:gd name="T37" fmla="*/ 50398 h 74238"/>
                <a:gd name="T38" fmla="*/ 27505 w 39533"/>
                <a:gd name="T39" fmla="*/ 53417 h 74238"/>
                <a:gd name="T40" fmla="*/ 27505 w 39533"/>
                <a:gd name="T41" fmla="*/ 56434 h 74238"/>
                <a:gd name="T42" fmla="*/ 30308 w 39533"/>
                <a:gd name="T43" fmla="*/ 56434 h 74238"/>
                <a:gd name="T44" fmla="*/ 30308 w 39533"/>
                <a:gd name="T45" fmla="*/ 59149 h 74238"/>
                <a:gd name="T46" fmla="*/ 33440 w 39533"/>
                <a:gd name="T47" fmla="*/ 59149 h 74238"/>
                <a:gd name="T48" fmla="*/ 36559 w 39533"/>
                <a:gd name="T49" fmla="*/ 59149 h 74238"/>
                <a:gd name="T50" fmla="*/ 39533 w 39533"/>
                <a:gd name="T51" fmla="*/ 59149 h 74238"/>
                <a:gd name="T52" fmla="*/ 39533 w 39533"/>
                <a:gd name="T53" fmla="*/ 71372 h 74238"/>
                <a:gd name="T54" fmla="*/ 36559 w 39533"/>
                <a:gd name="T55" fmla="*/ 74238 h 74238"/>
                <a:gd name="T56" fmla="*/ 36559 w 39533"/>
                <a:gd name="T57" fmla="*/ 71220 h 74238"/>
                <a:gd name="T58" fmla="*/ 33440 w 39533"/>
                <a:gd name="T59" fmla="*/ 71220 h 74238"/>
                <a:gd name="T60" fmla="*/ 30308 w 39533"/>
                <a:gd name="T61" fmla="*/ 71220 h 74238"/>
                <a:gd name="T62" fmla="*/ 27505 w 39533"/>
                <a:gd name="T63" fmla="*/ 71220 h 74238"/>
                <a:gd name="T64" fmla="*/ 24373 w 39533"/>
                <a:gd name="T65" fmla="*/ 71220 h 74238"/>
                <a:gd name="T66" fmla="*/ 21253 w 39533"/>
                <a:gd name="T67" fmla="*/ 71220 h 74238"/>
                <a:gd name="T68" fmla="*/ 18122 w 39533"/>
                <a:gd name="T69" fmla="*/ 68203 h 74238"/>
                <a:gd name="T70" fmla="*/ 15305 w 39533"/>
                <a:gd name="T71" fmla="*/ 68203 h 74238"/>
                <a:gd name="T72" fmla="*/ 15305 w 39533"/>
                <a:gd name="T73" fmla="*/ 65184 h 74238"/>
                <a:gd name="T74" fmla="*/ 12186 w 39533"/>
                <a:gd name="T75" fmla="*/ 65184 h 74238"/>
                <a:gd name="T76" fmla="*/ 12186 w 39533"/>
                <a:gd name="T77" fmla="*/ 62168 h 74238"/>
                <a:gd name="T78" fmla="*/ 9054 w 39533"/>
                <a:gd name="T79" fmla="*/ 62168 h 74238"/>
                <a:gd name="T80" fmla="*/ 9054 w 39533"/>
                <a:gd name="T81" fmla="*/ 59149 h 74238"/>
                <a:gd name="T82" fmla="*/ 5935 w 39533"/>
                <a:gd name="T83" fmla="*/ 59149 h 74238"/>
                <a:gd name="T84" fmla="*/ 5935 w 39533"/>
                <a:gd name="T85" fmla="*/ 56434 h 74238"/>
                <a:gd name="T86" fmla="*/ 3119 w 39533"/>
                <a:gd name="T87" fmla="*/ 53417 h 74238"/>
                <a:gd name="T88" fmla="*/ 3119 w 39533"/>
                <a:gd name="T89" fmla="*/ 50398 h 74238"/>
                <a:gd name="T90" fmla="*/ 0 w 39533"/>
                <a:gd name="T91" fmla="*/ 47380 h 74238"/>
                <a:gd name="T92" fmla="*/ 0 w 39533"/>
                <a:gd name="T93" fmla="*/ 29576 h 74238"/>
                <a:gd name="T94" fmla="*/ 3119 w 39533"/>
                <a:gd name="T95" fmla="*/ 26559 h 74238"/>
                <a:gd name="T96" fmla="*/ 3119 w 39533"/>
                <a:gd name="T97" fmla="*/ 17808 h 74238"/>
                <a:gd name="T98" fmla="*/ 5935 w 39533"/>
                <a:gd name="T99" fmla="*/ 14790 h 74238"/>
                <a:gd name="T100" fmla="*/ 9054 w 39533"/>
                <a:gd name="T101" fmla="*/ 11773 h 74238"/>
                <a:gd name="T102" fmla="*/ 12186 w 39533"/>
                <a:gd name="T103" fmla="*/ 8760 h 74238"/>
                <a:gd name="T104" fmla="*/ 15305 w 39533"/>
                <a:gd name="T105" fmla="*/ 5733 h 74238"/>
                <a:gd name="T106" fmla="*/ 18122 w 39533"/>
                <a:gd name="T107" fmla="*/ 5733 h 74238"/>
                <a:gd name="T108" fmla="*/ 21253 w 39533"/>
                <a:gd name="T109" fmla="*/ 2718 h 74238"/>
                <a:gd name="T110" fmla="*/ 27505 w 39533"/>
                <a:gd name="T111" fmla="*/ 2718 h 74238"/>
                <a:gd name="T112" fmla="*/ 30308 w 39533"/>
                <a:gd name="T113" fmla="*/ 0 h 74238"/>
                <a:gd name="T114" fmla="*/ 0 w 39533"/>
                <a:gd name="T115" fmla="*/ 0 h 74238"/>
                <a:gd name="T116" fmla="*/ 39533 w 39533"/>
                <a:gd name="T117" fmla="*/ 74238 h 7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39533" h="74238">
                  <a:moveTo>
                    <a:pt x="30308" y="0"/>
                  </a:moveTo>
                  <a:lnTo>
                    <a:pt x="39533" y="0"/>
                  </a:lnTo>
                  <a:lnTo>
                    <a:pt x="39533" y="14790"/>
                  </a:lnTo>
                  <a:lnTo>
                    <a:pt x="36559" y="14790"/>
                  </a:lnTo>
                  <a:lnTo>
                    <a:pt x="33440" y="14790"/>
                  </a:lnTo>
                  <a:lnTo>
                    <a:pt x="30308" y="14790"/>
                  </a:lnTo>
                  <a:lnTo>
                    <a:pt x="30308" y="17808"/>
                  </a:lnTo>
                  <a:lnTo>
                    <a:pt x="27505" y="17808"/>
                  </a:lnTo>
                  <a:lnTo>
                    <a:pt x="27505" y="20524"/>
                  </a:lnTo>
                  <a:lnTo>
                    <a:pt x="24373" y="20524"/>
                  </a:lnTo>
                  <a:lnTo>
                    <a:pt x="24373" y="23541"/>
                  </a:lnTo>
                  <a:lnTo>
                    <a:pt x="24373" y="26559"/>
                  </a:lnTo>
                  <a:lnTo>
                    <a:pt x="24373" y="29576"/>
                  </a:lnTo>
                  <a:lnTo>
                    <a:pt x="39533" y="29576"/>
                  </a:lnTo>
                  <a:lnTo>
                    <a:pt x="39533" y="41345"/>
                  </a:lnTo>
                  <a:lnTo>
                    <a:pt x="24373" y="41345"/>
                  </a:lnTo>
                  <a:lnTo>
                    <a:pt x="24373" y="44363"/>
                  </a:lnTo>
                  <a:lnTo>
                    <a:pt x="24373" y="47380"/>
                  </a:lnTo>
                  <a:lnTo>
                    <a:pt x="24373" y="50398"/>
                  </a:lnTo>
                  <a:lnTo>
                    <a:pt x="27505" y="53417"/>
                  </a:lnTo>
                  <a:lnTo>
                    <a:pt x="27505" y="56434"/>
                  </a:lnTo>
                  <a:lnTo>
                    <a:pt x="30308" y="56434"/>
                  </a:lnTo>
                  <a:lnTo>
                    <a:pt x="30308" y="59149"/>
                  </a:lnTo>
                  <a:lnTo>
                    <a:pt x="33440" y="59149"/>
                  </a:lnTo>
                  <a:lnTo>
                    <a:pt x="36559" y="59149"/>
                  </a:lnTo>
                  <a:lnTo>
                    <a:pt x="39533" y="59149"/>
                  </a:lnTo>
                  <a:lnTo>
                    <a:pt x="39533" y="71372"/>
                  </a:lnTo>
                  <a:lnTo>
                    <a:pt x="36559" y="74238"/>
                  </a:lnTo>
                  <a:lnTo>
                    <a:pt x="36559" y="71220"/>
                  </a:lnTo>
                  <a:lnTo>
                    <a:pt x="33440" y="71220"/>
                  </a:lnTo>
                  <a:lnTo>
                    <a:pt x="30308" y="71220"/>
                  </a:lnTo>
                  <a:lnTo>
                    <a:pt x="27505" y="71220"/>
                  </a:lnTo>
                  <a:lnTo>
                    <a:pt x="24373" y="71220"/>
                  </a:lnTo>
                  <a:lnTo>
                    <a:pt x="21253" y="71220"/>
                  </a:lnTo>
                  <a:lnTo>
                    <a:pt x="18122" y="68203"/>
                  </a:lnTo>
                  <a:lnTo>
                    <a:pt x="15305" y="68203"/>
                  </a:lnTo>
                  <a:lnTo>
                    <a:pt x="15305" y="65184"/>
                  </a:lnTo>
                  <a:lnTo>
                    <a:pt x="12186" y="65184"/>
                  </a:lnTo>
                  <a:lnTo>
                    <a:pt x="12186" y="62168"/>
                  </a:lnTo>
                  <a:lnTo>
                    <a:pt x="9054" y="62168"/>
                  </a:lnTo>
                  <a:lnTo>
                    <a:pt x="9054" y="59149"/>
                  </a:lnTo>
                  <a:lnTo>
                    <a:pt x="5935" y="59149"/>
                  </a:lnTo>
                  <a:lnTo>
                    <a:pt x="5935" y="56434"/>
                  </a:lnTo>
                  <a:lnTo>
                    <a:pt x="3119" y="53417"/>
                  </a:lnTo>
                  <a:lnTo>
                    <a:pt x="3119" y="50398"/>
                  </a:lnTo>
                  <a:lnTo>
                    <a:pt x="0" y="47380"/>
                  </a:lnTo>
                  <a:lnTo>
                    <a:pt x="0" y="29576"/>
                  </a:lnTo>
                  <a:lnTo>
                    <a:pt x="3119" y="26559"/>
                  </a:lnTo>
                  <a:lnTo>
                    <a:pt x="3119" y="17808"/>
                  </a:lnTo>
                  <a:lnTo>
                    <a:pt x="5935" y="14790"/>
                  </a:lnTo>
                  <a:lnTo>
                    <a:pt x="9054" y="11773"/>
                  </a:lnTo>
                  <a:lnTo>
                    <a:pt x="12186" y="8760"/>
                  </a:lnTo>
                  <a:lnTo>
                    <a:pt x="15305" y="5733"/>
                  </a:lnTo>
                  <a:lnTo>
                    <a:pt x="18122" y="5733"/>
                  </a:lnTo>
                  <a:lnTo>
                    <a:pt x="21253" y="2718"/>
                  </a:lnTo>
                  <a:lnTo>
                    <a:pt x="27505" y="2718"/>
                  </a:lnTo>
                  <a:lnTo>
                    <a:pt x="30308"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51" name="Shape 73451"/>
            <p:cNvSpPr>
              <a:spLocks/>
            </p:cNvSpPr>
            <p:nvPr/>
          </p:nvSpPr>
          <p:spPr bwMode="auto">
            <a:xfrm>
              <a:off x="795943" y="106822"/>
              <a:ext cx="36729" cy="20974"/>
            </a:xfrm>
            <a:custGeom>
              <a:avLst/>
              <a:gdLst>
                <a:gd name="T0" fmla="*/ 12344 w 36729"/>
                <a:gd name="T1" fmla="*/ 0 h 20974"/>
                <a:gd name="T2" fmla="*/ 36729 w 36729"/>
                <a:gd name="T3" fmla="*/ 0 h 20974"/>
                <a:gd name="T4" fmla="*/ 36729 w 36729"/>
                <a:gd name="T5" fmla="*/ 3018 h 20974"/>
                <a:gd name="T6" fmla="*/ 33598 w 36729"/>
                <a:gd name="T7" fmla="*/ 3018 h 20974"/>
                <a:gd name="T8" fmla="*/ 33598 w 36729"/>
                <a:gd name="T9" fmla="*/ 6035 h 20974"/>
                <a:gd name="T10" fmla="*/ 30478 w 36729"/>
                <a:gd name="T11" fmla="*/ 8751 h 20974"/>
                <a:gd name="T12" fmla="*/ 30478 w 36729"/>
                <a:gd name="T13" fmla="*/ 11769 h 20974"/>
                <a:gd name="T14" fmla="*/ 27347 w 36729"/>
                <a:gd name="T15" fmla="*/ 11769 h 20974"/>
                <a:gd name="T16" fmla="*/ 27347 w 36729"/>
                <a:gd name="T17" fmla="*/ 14786 h 20974"/>
                <a:gd name="T18" fmla="*/ 24543 w 36729"/>
                <a:gd name="T19" fmla="*/ 14786 h 20974"/>
                <a:gd name="T20" fmla="*/ 24543 w 36729"/>
                <a:gd name="T21" fmla="*/ 17804 h 20974"/>
                <a:gd name="T22" fmla="*/ 18280 w 36729"/>
                <a:gd name="T23" fmla="*/ 17804 h 20974"/>
                <a:gd name="T24" fmla="*/ 18280 w 36729"/>
                <a:gd name="T25" fmla="*/ 20821 h 20974"/>
                <a:gd name="T26" fmla="*/ 158 w 36729"/>
                <a:gd name="T27" fmla="*/ 20821 h 20974"/>
                <a:gd name="T28" fmla="*/ 0 w 36729"/>
                <a:gd name="T29" fmla="*/ 20974 h 20974"/>
                <a:gd name="T30" fmla="*/ 0 w 36729"/>
                <a:gd name="T31" fmla="*/ 8751 h 20974"/>
                <a:gd name="T32" fmla="*/ 158 w 36729"/>
                <a:gd name="T33" fmla="*/ 8751 h 20974"/>
                <a:gd name="T34" fmla="*/ 2974 w 36729"/>
                <a:gd name="T35" fmla="*/ 8751 h 20974"/>
                <a:gd name="T36" fmla="*/ 6093 w 36729"/>
                <a:gd name="T37" fmla="*/ 8751 h 20974"/>
                <a:gd name="T38" fmla="*/ 9225 w 36729"/>
                <a:gd name="T39" fmla="*/ 6035 h 20974"/>
                <a:gd name="T40" fmla="*/ 12344 w 36729"/>
                <a:gd name="T41" fmla="*/ 6035 h 20974"/>
                <a:gd name="T42" fmla="*/ 12344 w 36729"/>
                <a:gd name="T43" fmla="*/ 3018 h 20974"/>
                <a:gd name="T44" fmla="*/ 12344 w 36729"/>
                <a:gd name="T45" fmla="*/ 0 h 20974"/>
                <a:gd name="T46" fmla="*/ 0 w 36729"/>
                <a:gd name="T47" fmla="*/ 0 h 20974"/>
                <a:gd name="T48" fmla="*/ 36729 w 36729"/>
                <a:gd name="T49" fmla="*/ 20974 h 20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6729" h="20974">
                  <a:moveTo>
                    <a:pt x="12344" y="0"/>
                  </a:moveTo>
                  <a:lnTo>
                    <a:pt x="36729" y="0"/>
                  </a:lnTo>
                  <a:lnTo>
                    <a:pt x="36729" y="3018"/>
                  </a:lnTo>
                  <a:lnTo>
                    <a:pt x="33598" y="3018"/>
                  </a:lnTo>
                  <a:lnTo>
                    <a:pt x="33598" y="6035"/>
                  </a:lnTo>
                  <a:lnTo>
                    <a:pt x="30478" y="8751"/>
                  </a:lnTo>
                  <a:lnTo>
                    <a:pt x="30478" y="11769"/>
                  </a:lnTo>
                  <a:lnTo>
                    <a:pt x="27347" y="11769"/>
                  </a:lnTo>
                  <a:lnTo>
                    <a:pt x="27347" y="14786"/>
                  </a:lnTo>
                  <a:lnTo>
                    <a:pt x="24543" y="14786"/>
                  </a:lnTo>
                  <a:lnTo>
                    <a:pt x="24543" y="17804"/>
                  </a:lnTo>
                  <a:lnTo>
                    <a:pt x="18280" y="17804"/>
                  </a:lnTo>
                  <a:lnTo>
                    <a:pt x="18280" y="20821"/>
                  </a:lnTo>
                  <a:lnTo>
                    <a:pt x="158" y="20821"/>
                  </a:lnTo>
                  <a:lnTo>
                    <a:pt x="0" y="20974"/>
                  </a:lnTo>
                  <a:lnTo>
                    <a:pt x="0" y="8751"/>
                  </a:lnTo>
                  <a:lnTo>
                    <a:pt x="158" y="8751"/>
                  </a:lnTo>
                  <a:lnTo>
                    <a:pt x="2974" y="8751"/>
                  </a:lnTo>
                  <a:lnTo>
                    <a:pt x="6093" y="8751"/>
                  </a:lnTo>
                  <a:lnTo>
                    <a:pt x="9225" y="6035"/>
                  </a:lnTo>
                  <a:lnTo>
                    <a:pt x="12344" y="6035"/>
                  </a:lnTo>
                  <a:lnTo>
                    <a:pt x="12344" y="3018"/>
                  </a:lnTo>
                  <a:lnTo>
                    <a:pt x="12344"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52" name="Shape 73452"/>
            <p:cNvSpPr>
              <a:spLocks/>
            </p:cNvSpPr>
            <p:nvPr/>
          </p:nvSpPr>
          <p:spPr bwMode="auto">
            <a:xfrm>
              <a:off x="795943" y="56424"/>
              <a:ext cx="36729" cy="41345"/>
            </a:xfrm>
            <a:custGeom>
              <a:avLst/>
              <a:gdLst>
                <a:gd name="T0" fmla="*/ 0 w 36729"/>
                <a:gd name="T1" fmla="*/ 0 h 41345"/>
                <a:gd name="T2" fmla="*/ 158 w 36729"/>
                <a:gd name="T3" fmla="*/ 0 h 41345"/>
                <a:gd name="T4" fmla="*/ 9225 w 36729"/>
                <a:gd name="T5" fmla="*/ 0 h 41345"/>
                <a:gd name="T6" fmla="*/ 12344 w 36729"/>
                <a:gd name="T7" fmla="*/ 2718 h 41345"/>
                <a:gd name="T8" fmla="*/ 15160 w 36729"/>
                <a:gd name="T9" fmla="*/ 2718 h 41345"/>
                <a:gd name="T10" fmla="*/ 21411 w 36729"/>
                <a:gd name="T11" fmla="*/ 5733 h 41345"/>
                <a:gd name="T12" fmla="*/ 24543 w 36729"/>
                <a:gd name="T13" fmla="*/ 5733 h 41345"/>
                <a:gd name="T14" fmla="*/ 24543 w 36729"/>
                <a:gd name="T15" fmla="*/ 8760 h 41345"/>
                <a:gd name="T16" fmla="*/ 27347 w 36729"/>
                <a:gd name="T17" fmla="*/ 11773 h 41345"/>
                <a:gd name="T18" fmla="*/ 30478 w 36729"/>
                <a:gd name="T19" fmla="*/ 14790 h 41345"/>
                <a:gd name="T20" fmla="*/ 30478 w 36729"/>
                <a:gd name="T21" fmla="*/ 17808 h 41345"/>
                <a:gd name="T22" fmla="*/ 33598 w 36729"/>
                <a:gd name="T23" fmla="*/ 20524 h 41345"/>
                <a:gd name="T24" fmla="*/ 33598 w 36729"/>
                <a:gd name="T25" fmla="*/ 23541 h 41345"/>
                <a:gd name="T26" fmla="*/ 36729 w 36729"/>
                <a:gd name="T27" fmla="*/ 26559 h 41345"/>
                <a:gd name="T28" fmla="*/ 36729 w 36729"/>
                <a:gd name="T29" fmla="*/ 41345 h 41345"/>
                <a:gd name="T30" fmla="*/ 0 w 36729"/>
                <a:gd name="T31" fmla="*/ 41345 h 41345"/>
                <a:gd name="T32" fmla="*/ 0 w 36729"/>
                <a:gd name="T33" fmla="*/ 29576 h 41345"/>
                <a:gd name="T34" fmla="*/ 15160 w 36729"/>
                <a:gd name="T35" fmla="*/ 29576 h 41345"/>
                <a:gd name="T36" fmla="*/ 15160 w 36729"/>
                <a:gd name="T37" fmla="*/ 26559 h 41345"/>
                <a:gd name="T38" fmla="*/ 12344 w 36729"/>
                <a:gd name="T39" fmla="*/ 26559 h 41345"/>
                <a:gd name="T40" fmla="*/ 12344 w 36729"/>
                <a:gd name="T41" fmla="*/ 23541 h 41345"/>
                <a:gd name="T42" fmla="*/ 12344 w 36729"/>
                <a:gd name="T43" fmla="*/ 20524 h 41345"/>
                <a:gd name="T44" fmla="*/ 12344 w 36729"/>
                <a:gd name="T45" fmla="*/ 17808 h 41345"/>
                <a:gd name="T46" fmla="*/ 9225 w 36729"/>
                <a:gd name="T47" fmla="*/ 17808 h 41345"/>
                <a:gd name="T48" fmla="*/ 9225 w 36729"/>
                <a:gd name="T49" fmla="*/ 14790 h 41345"/>
                <a:gd name="T50" fmla="*/ 6093 w 36729"/>
                <a:gd name="T51" fmla="*/ 14790 h 41345"/>
                <a:gd name="T52" fmla="*/ 2974 w 36729"/>
                <a:gd name="T53" fmla="*/ 14790 h 41345"/>
                <a:gd name="T54" fmla="*/ 0 w 36729"/>
                <a:gd name="T55" fmla="*/ 14790 h 41345"/>
                <a:gd name="T56" fmla="*/ 0 w 36729"/>
                <a:gd name="T57" fmla="*/ 0 h 41345"/>
                <a:gd name="T58" fmla="*/ 0 w 36729"/>
                <a:gd name="T59" fmla="*/ 0 h 41345"/>
                <a:gd name="T60" fmla="*/ 36729 w 36729"/>
                <a:gd name="T61" fmla="*/ 41345 h 4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36729" h="41345">
                  <a:moveTo>
                    <a:pt x="0" y="0"/>
                  </a:moveTo>
                  <a:lnTo>
                    <a:pt x="158" y="0"/>
                  </a:lnTo>
                  <a:lnTo>
                    <a:pt x="9225" y="0"/>
                  </a:lnTo>
                  <a:lnTo>
                    <a:pt x="12344" y="2718"/>
                  </a:lnTo>
                  <a:lnTo>
                    <a:pt x="15160" y="2718"/>
                  </a:lnTo>
                  <a:lnTo>
                    <a:pt x="21411" y="5733"/>
                  </a:lnTo>
                  <a:lnTo>
                    <a:pt x="24543" y="5733"/>
                  </a:lnTo>
                  <a:lnTo>
                    <a:pt x="24543" y="8760"/>
                  </a:lnTo>
                  <a:lnTo>
                    <a:pt x="27347" y="11773"/>
                  </a:lnTo>
                  <a:lnTo>
                    <a:pt x="30478" y="14790"/>
                  </a:lnTo>
                  <a:lnTo>
                    <a:pt x="30478" y="17808"/>
                  </a:lnTo>
                  <a:lnTo>
                    <a:pt x="33598" y="20524"/>
                  </a:lnTo>
                  <a:lnTo>
                    <a:pt x="33598" y="23541"/>
                  </a:lnTo>
                  <a:lnTo>
                    <a:pt x="36729" y="26559"/>
                  </a:lnTo>
                  <a:lnTo>
                    <a:pt x="36729" y="41345"/>
                  </a:lnTo>
                  <a:lnTo>
                    <a:pt x="0" y="41345"/>
                  </a:lnTo>
                  <a:lnTo>
                    <a:pt x="0" y="29576"/>
                  </a:lnTo>
                  <a:lnTo>
                    <a:pt x="15160" y="29576"/>
                  </a:lnTo>
                  <a:lnTo>
                    <a:pt x="15160" y="26559"/>
                  </a:lnTo>
                  <a:lnTo>
                    <a:pt x="12344" y="26559"/>
                  </a:lnTo>
                  <a:lnTo>
                    <a:pt x="12344" y="23541"/>
                  </a:lnTo>
                  <a:lnTo>
                    <a:pt x="12344" y="20524"/>
                  </a:lnTo>
                  <a:lnTo>
                    <a:pt x="12344" y="17808"/>
                  </a:lnTo>
                  <a:lnTo>
                    <a:pt x="9225" y="17808"/>
                  </a:lnTo>
                  <a:lnTo>
                    <a:pt x="9225" y="14790"/>
                  </a:lnTo>
                  <a:lnTo>
                    <a:pt x="6093" y="14790"/>
                  </a:lnTo>
                  <a:lnTo>
                    <a:pt x="2974" y="14790"/>
                  </a:lnTo>
                  <a:lnTo>
                    <a:pt x="0" y="1479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53" name="Shape 73453"/>
            <p:cNvSpPr>
              <a:spLocks/>
            </p:cNvSpPr>
            <p:nvPr/>
          </p:nvSpPr>
          <p:spPr bwMode="auto">
            <a:xfrm>
              <a:off x="844859" y="59142"/>
              <a:ext cx="64076" cy="68502"/>
            </a:xfrm>
            <a:custGeom>
              <a:avLst/>
              <a:gdLst>
                <a:gd name="T0" fmla="*/ 0 w 64076"/>
                <a:gd name="T1" fmla="*/ 0 h 68502"/>
                <a:gd name="T2" fmla="*/ 21253 w 64076"/>
                <a:gd name="T3" fmla="*/ 0 h 68502"/>
                <a:gd name="T4" fmla="*/ 21253 w 64076"/>
                <a:gd name="T5" fmla="*/ 20823 h 68502"/>
                <a:gd name="T6" fmla="*/ 21253 w 64076"/>
                <a:gd name="T7" fmla="*/ 23841 h 68502"/>
                <a:gd name="T8" fmla="*/ 21253 w 64076"/>
                <a:gd name="T9" fmla="*/ 26858 h 68502"/>
                <a:gd name="T10" fmla="*/ 24385 w 64076"/>
                <a:gd name="T11" fmla="*/ 26858 h 68502"/>
                <a:gd name="T12" fmla="*/ 24385 w 64076"/>
                <a:gd name="T13" fmla="*/ 29876 h 68502"/>
                <a:gd name="T14" fmla="*/ 27504 w 64076"/>
                <a:gd name="T15" fmla="*/ 29876 h 68502"/>
                <a:gd name="T16" fmla="*/ 30321 w 64076"/>
                <a:gd name="T17" fmla="*/ 29876 h 68502"/>
                <a:gd name="T18" fmla="*/ 33440 w 64076"/>
                <a:gd name="T19" fmla="*/ 29876 h 68502"/>
                <a:gd name="T20" fmla="*/ 36572 w 64076"/>
                <a:gd name="T21" fmla="*/ 29876 h 68502"/>
                <a:gd name="T22" fmla="*/ 39691 w 64076"/>
                <a:gd name="T23" fmla="*/ 29876 h 68502"/>
                <a:gd name="T24" fmla="*/ 42507 w 64076"/>
                <a:gd name="T25" fmla="*/ 29876 h 68502"/>
                <a:gd name="T26" fmla="*/ 42507 w 64076"/>
                <a:gd name="T27" fmla="*/ 0 h 68502"/>
                <a:gd name="T28" fmla="*/ 64076 w 64076"/>
                <a:gd name="T29" fmla="*/ 0 h 68502"/>
                <a:gd name="T30" fmla="*/ 64076 w 64076"/>
                <a:gd name="T31" fmla="*/ 68502 h 68502"/>
                <a:gd name="T32" fmla="*/ 42507 w 64076"/>
                <a:gd name="T33" fmla="*/ 68502 h 68502"/>
                <a:gd name="T34" fmla="*/ 42507 w 64076"/>
                <a:gd name="T35" fmla="*/ 41645 h 68502"/>
                <a:gd name="T36" fmla="*/ 39691 w 64076"/>
                <a:gd name="T37" fmla="*/ 41645 h 68502"/>
                <a:gd name="T38" fmla="*/ 36572 w 64076"/>
                <a:gd name="T39" fmla="*/ 41645 h 68502"/>
                <a:gd name="T40" fmla="*/ 33440 w 64076"/>
                <a:gd name="T41" fmla="*/ 41645 h 68502"/>
                <a:gd name="T42" fmla="*/ 30321 w 64076"/>
                <a:gd name="T43" fmla="*/ 41645 h 68502"/>
                <a:gd name="T44" fmla="*/ 27504 w 64076"/>
                <a:gd name="T45" fmla="*/ 41645 h 68502"/>
                <a:gd name="T46" fmla="*/ 9067 w 64076"/>
                <a:gd name="T47" fmla="*/ 41645 h 68502"/>
                <a:gd name="T48" fmla="*/ 5935 w 64076"/>
                <a:gd name="T49" fmla="*/ 38627 h 68502"/>
                <a:gd name="T50" fmla="*/ 3132 w 64076"/>
                <a:gd name="T51" fmla="*/ 35911 h 68502"/>
                <a:gd name="T52" fmla="*/ 0 w 64076"/>
                <a:gd name="T53" fmla="*/ 32895 h 68502"/>
                <a:gd name="T54" fmla="*/ 0 w 64076"/>
                <a:gd name="T55" fmla="*/ 29876 h 68502"/>
                <a:gd name="T56" fmla="*/ 0 w 64076"/>
                <a:gd name="T57" fmla="*/ 26858 h 68502"/>
                <a:gd name="T58" fmla="*/ 0 w 64076"/>
                <a:gd name="T59" fmla="*/ 23841 h 68502"/>
                <a:gd name="T60" fmla="*/ 0 w 64076"/>
                <a:gd name="T61" fmla="*/ 20823 h 68502"/>
                <a:gd name="T62" fmla="*/ 0 w 64076"/>
                <a:gd name="T63" fmla="*/ 0 h 68502"/>
                <a:gd name="T64" fmla="*/ 0 w 64076"/>
                <a:gd name="T65" fmla="*/ 0 h 68502"/>
                <a:gd name="T66" fmla="*/ 64076 w 64076"/>
                <a:gd name="T67"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64076" h="68502">
                  <a:moveTo>
                    <a:pt x="0" y="0"/>
                  </a:moveTo>
                  <a:lnTo>
                    <a:pt x="21253" y="0"/>
                  </a:lnTo>
                  <a:lnTo>
                    <a:pt x="21253" y="20823"/>
                  </a:lnTo>
                  <a:lnTo>
                    <a:pt x="21253" y="23841"/>
                  </a:lnTo>
                  <a:lnTo>
                    <a:pt x="21253" y="26858"/>
                  </a:lnTo>
                  <a:lnTo>
                    <a:pt x="24385" y="26858"/>
                  </a:lnTo>
                  <a:lnTo>
                    <a:pt x="24385" y="29876"/>
                  </a:lnTo>
                  <a:lnTo>
                    <a:pt x="27504" y="29876"/>
                  </a:lnTo>
                  <a:lnTo>
                    <a:pt x="30321" y="29876"/>
                  </a:lnTo>
                  <a:lnTo>
                    <a:pt x="33440" y="29876"/>
                  </a:lnTo>
                  <a:lnTo>
                    <a:pt x="36572" y="29876"/>
                  </a:lnTo>
                  <a:lnTo>
                    <a:pt x="39691" y="29876"/>
                  </a:lnTo>
                  <a:lnTo>
                    <a:pt x="42507" y="29876"/>
                  </a:lnTo>
                  <a:lnTo>
                    <a:pt x="42507" y="0"/>
                  </a:lnTo>
                  <a:lnTo>
                    <a:pt x="64076" y="0"/>
                  </a:lnTo>
                  <a:lnTo>
                    <a:pt x="64076" y="68502"/>
                  </a:lnTo>
                  <a:lnTo>
                    <a:pt x="42507" y="68502"/>
                  </a:lnTo>
                  <a:lnTo>
                    <a:pt x="42507" y="41645"/>
                  </a:lnTo>
                  <a:lnTo>
                    <a:pt x="39691" y="41645"/>
                  </a:lnTo>
                  <a:lnTo>
                    <a:pt x="36572" y="41645"/>
                  </a:lnTo>
                  <a:lnTo>
                    <a:pt x="33440" y="41645"/>
                  </a:lnTo>
                  <a:lnTo>
                    <a:pt x="30321" y="41645"/>
                  </a:lnTo>
                  <a:lnTo>
                    <a:pt x="27504" y="41645"/>
                  </a:lnTo>
                  <a:lnTo>
                    <a:pt x="9067" y="41645"/>
                  </a:lnTo>
                  <a:lnTo>
                    <a:pt x="5935" y="38627"/>
                  </a:lnTo>
                  <a:lnTo>
                    <a:pt x="3132" y="35911"/>
                  </a:lnTo>
                  <a:lnTo>
                    <a:pt x="0" y="32895"/>
                  </a:lnTo>
                  <a:lnTo>
                    <a:pt x="0" y="29876"/>
                  </a:lnTo>
                  <a:lnTo>
                    <a:pt x="0" y="26858"/>
                  </a:lnTo>
                  <a:lnTo>
                    <a:pt x="0" y="23841"/>
                  </a:lnTo>
                  <a:lnTo>
                    <a:pt x="0" y="20823"/>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54" name="Shape 73454"/>
            <p:cNvSpPr>
              <a:spLocks/>
            </p:cNvSpPr>
            <p:nvPr/>
          </p:nvSpPr>
          <p:spPr bwMode="auto">
            <a:xfrm>
              <a:off x="923937" y="89018"/>
              <a:ext cx="33762" cy="38626"/>
            </a:xfrm>
            <a:custGeom>
              <a:avLst/>
              <a:gdLst>
                <a:gd name="T0" fmla="*/ 18437 w 33762"/>
                <a:gd name="T1" fmla="*/ 0 h 38626"/>
                <a:gd name="T2" fmla="*/ 21569 w 33762"/>
                <a:gd name="T3" fmla="*/ 0 h 38626"/>
                <a:gd name="T4" fmla="*/ 27504 w 33762"/>
                <a:gd name="T5" fmla="*/ 0 h 38626"/>
                <a:gd name="T6" fmla="*/ 30636 w 33762"/>
                <a:gd name="T7" fmla="*/ 0 h 38626"/>
                <a:gd name="T8" fmla="*/ 33755 w 33762"/>
                <a:gd name="T9" fmla="*/ 0 h 38626"/>
                <a:gd name="T10" fmla="*/ 33762 w 33762"/>
                <a:gd name="T11" fmla="*/ 0 h 38626"/>
                <a:gd name="T12" fmla="*/ 33762 w 33762"/>
                <a:gd name="T13" fmla="*/ 8751 h 38626"/>
                <a:gd name="T14" fmla="*/ 33755 w 33762"/>
                <a:gd name="T15" fmla="*/ 8751 h 38626"/>
                <a:gd name="T16" fmla="*/ 30636 w 33762"/>
                <a:gd name="T17" fmla="*/ 8751 h 38626"/>
                <a:gd name="T18" fmla="*/ 27504 w 33762"/>
                <a:gd name="T19" fmla="*/ 11769 h 38626"/>
                <a:gd name="T20" fmla="*/ 24688 w 33762"/>
                <a:gd name="T21" fmla="*/ 11769 h 38626"/>
                <a:gd name="T22" fmla="*/ 24688 w 33762"/>
                <a:gd name="T23" fmla="*/ 14786 h 38626"/>
                <a:gd name="T24" fmla="*/ 21569 w 33762"/>
                <a:gd name="T25" fmla="*/ 14786 h 38626"/>
                <a:gd name="T26" fmla="*/ 21569 w 33762"/>
                <a:gd name="T27" fmla="*/ 17804 h 38626"/>
                <a:gd name="T28" fmla="*/ 21569 w 33762"/>
                <a:gd name="T29" fmla="*/ 20823 h 38626"/>
                <a:gd name="T30" fmla="*/ 21569 w 33762"/>
                <a:gd name="T31" fmla="*/ 23840 h 38626"/>
                <a:gd name="T32" fmla="*/ 24688 w 33762"/>
                <a:gd name="T33" fmla="*/ 23840 h 38626"/>
                <a:gd name="T34" fmla="*/ 24688 w 33762"/>
                <a:gd name="T35" fmla="*/ 26555 h 38626"/>
                <a:gd name="T36" fmla="*/ 27504 w 33762"/>
                <a:gd name="T37" fmla="*/ 26555 h 38626"/>
                <a:gd name="T38" fmla="*/ 30636 w 33762"/>
                <a:gd name="T39" fmla="*/ 26555 h 38626"/>
                <a:gd name="T40" fmla="*/ 33755 w 33762"/>
                <a:gd name="T41" fmla="*/ 26555 h 38626"/>
                <a:gd name="T42" fmla="*/ 33762 w 33762"/>
                <a:gd name="T43" fmla="*/ 26555 h 38626"/>
                <a:gd name="T44" fmla="*/ 33762 w 33762"/>
                <a:gd name="T45" fmla="*/ 38626 h 38626"/>
                <a:gd name="T46" fmla="*/ 33755 w 33762"/>
                <a:gd name="T47" fmla="*/ 38626 h 38626"/>
                <a:gd name="T48" fmla="*/ 30636 w 33762"/>
                <a:gd name="T49" fmla="*/ 38626 h 38626"/>
                <a:gd name="T50" fmla="*/ 27504 w 33762"/>
                <a:gd name="T51" fmla="*/ 38626 h 38626"/>
                <a:gd name="T52" fmla="*/ 24688 w 33762"/>
                <a:gd name="T53" fmla="*/ 38626 h 38626"/>
                <a:gd name="T54" fmla="*/ 15318 w 33762"/>
                <a:gd name="T55" fmla="*/ 38626 h 38626"/>
                <a:gd name="T56" fmla="*/ 12502 w 33762"/>
                <a:gd name="T57" fmla="*/ 38626 h 38626"/>
                <a:gd name="T58" fmla="*/ 9383 w 33762"/>
                <a:gd name="T59" fmla="*/ 38626 h 38626"/>
                <a:gd name="T60" fmla="*/ 9383 w 33762"/>
                <a:gd name="T61" fmla="*/ 35609 h 38626"/>
                <a:gd name="T62" fmla="*/ 6251 w 33762"/>
                <a:gd name="T63" fmla="*/ 35609 h 38626"/>
                <a:gd name="T64" fmla="*/ 3132 w 33762"/>
                <a:gd name="T65" fmla="*/ 32590 h 38626"/>
                <a:gd name="T66" fmla="*/ 3132 w 33762"/>
                <a:gd name="T67" fmla="*/ 29573 h 38626"/>
                <a:gd name="T68" fmla="*/ 0 w 33762"/>
                <a:gd name="T69" fmla="*/ 29573 h 38626"/>
                <a:gd name="T70" fmla="*/ 0 w 33762"/>
                <a:gd name="T71" fmla="*/ 26555 h 38626"/>
                <a:gd name="T72" fmla="*/ 0 w 33762"/>
                <a:gd name="T73" fmla="*/ 23840 h 38626"/>
                <a:gd name="T74" fmla="*/ 0 w 33762"/>
                <a:gd name="T75" fmla="*/ 20823 h 38626"/>
                <a:gd name="T76" fmla="*/ 0 w 33762"/>
                <a:gd name="T77" fmla="*/ 11769 h 38626"/>
                <a:gd name="T78" fmla="*/ 3132 w 33762"/>
                <a:gd name="T79" fmla="*/ 8751 h 38626"/>
                <a:gd name="T80" fmla="*/ 3132 w 33762"/>
                <a:gd name="T81" fmla="*/ 6035 h 38626"/>
                <a:gd name="T82" fmla="*/ 9383 w 33762"/>
                <a:gd name="T83" fmla="*/ 6035 h 38626"/>
                <a:gd name="T84" fmla="*/ 9383 w 33762"/>
                <a:gd name="T85" fmla="*/ 3018 h 38626"/>
                <a:gd name="T86" fmla="*/ 15318 w 33762"/>
                <a:gd name="T87" fmla="*/ 3018 h 38626"/>
                <a:gd name="T88" fmla="*/ 18437 w 33762"/>
                <a:gd name="T89" fmla="*/ 0 h 38626"/>
                <a:gd name="T90" fmla="*/ 0 w 33762"/>
                <a:gd name="T91" fmla="*/ 0 h 38626"/>
                <a:gd name="T92" fmla="*/ 33762 w 33762"/>
                <a:gd name="T93" fmla="*/ 38626 h 38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33762" h="38626">
                  <a:moveTo>
                    <a:pt x="18437" y="0"/>
                  </a:moveTo>
                  <a:lnTo>
                    <a:pt x="21569" y="0"/>
                  </a:lnTo>
                  <a:lnTo>
                    <a:pt x="27504" y="0"/>
                  </a:lnTo>
                  <a:lnTo>
                    <a:pt x="30636" y="0"/>
                  </a:lnTo>
                  <a:lnTo>
                    <a:pt x="33755" y="0"/>
                  </a:lnTo>
                  <a:lnTo>
                    <a:pt x="33762" y="0"/>
                  </a:lnTo>
                  <a:lnTo>
                    <a:pt x="33762" y="8751"/>
                  </a:lnTo>
                  <a:lnTo>
                    <a:pt x="33755" y="8751"/>
                  </a:lnTo>
                  <a:lnTo>
                    <a:pt x="30636" y="8751"/>
                  </a:lnTo>
                  <a:lnTo>
                    <a:pt x="27504" y="11769"/>
                  </a:lnTo>
                  <a:lnTo>
                    <a:pt x="24688" y="11769"/>
                  </a:lnTo>
                  <a:lnTo>
                    <a:pt x="24688" y="14786"/>
                  </a:lnTo>
                  <a:lnTo>
                    <a:pt x="21569" y="14786"/>
                  </a:lnTo>
                  <a:lnTo>
                    <a:pt x="21569" y="17804"/>
                  </a:lnTo>
                  <a:lnTo>
                    <a:pt x="21569" y="20823"/>
                  </a:lnTo>
                  <a:lnTo>
                    <a:pt x="21569" y="23840"/>
                  </a:lnTo>
                  <a:lnTo>
                    <a:pt x="24688" y="23840"/>
                  </a:lnTo>
                  <a:lnTo>
                    <a:pt x="24688" y="26555"/>
                  </a:lnTo>
                  <a:lnTo>
                    <a:pt x="27504" y="26555"/>
                  </a:lnTo>
                  <a:lnTo>
                    <a:pt x="30636" y="26555"/>
                  </a:lnTo>
                  <a:lnTo>
                    <a:pt x="33755" y="26555"/>
                  </a:lnTo>
                  <a:lnTo>
                    <a:pt x="33762" y="26555"/>
                  </a:lnTo>
                  <a:lnTo>
                    <a:pt x="33762" y="38626"/>
                  </a:lnTo>
                  <a:lnTo>
                    <a:pt x="33755" y="38626"/>
                  </a:lnTo>
                  <a:lnTo>
                    <a:pt x="30636" y="38626"/>
                  </a:lnTo>
                  <a:lnTo>
                    <a:pt x="27504" y="38626"/>
                  </a:lnTo>
                  <a:lnTo>
                    <a:pt x="24688" y="38626"/>
                  </a:lnTo>
                  <a:lnTo>
                    <a:pt x="15318" y="38626"/>
                  </a:lnTo>
                  <a:lnTo>
                    <a:pt x="12502" y="38626"/>
                  </a:lnTo>
                  <a:lnTo>
                    <a:pt x="9383" y="38626"/>
                  </a:lnTo>
                  <a:lnTo>
                    <a:pt x="9383" y="35609"/>
                  </a:lnTo>
                  <a:lnTo>
                    <a:pt x="6251" y="35609"/>
                  </a:lnTo>
                  <a:lnTo>
                    <a:pt x="3132" y="32590"/>
                  </a:lnTo>
                  <a:lnTo>
                    <a:pt x="3132" y="29573"/>
                  </a:lnTo>
                  <a:lnTo>
                    <a:pt x="0" y="29573"/>
                  </a:lnTo>
                  <a:lnTo>
                    <a:pt x="0" y="26555"/>
                  </a:lnTo>
                  <a:lnTo>
                    <a:pt x="0" y="23840"/>
                  </a:lnTo>
                  <a:lnTo>
                    <a:pt x="0" y="20823"/>
                  </a:lnTo>
                  <a:lnTo>
                    <a:pt x="0" y="11769"/>
                  </a:lnTo>
                  <a:lnTo>
                    <a:pt x="3132" y="8751"/>
                  </a:lnTo>
                  <a:lnTo>
                    <a:pt x="3132" y="6035"/>
                  </a:lnTo>
                  <a:lnTo>
                    <a:pt x="9383" y="6035"/>
                  </a:lnTo>
                  <a:lnTo>
                    <a:pt x="9383" y="3018"/>
                  </a:lnTo>
                  <a:lnTo>
                    <a:pt x="15318" y="3018"/>
                  </a:lnTo>
                  <a:lnTo>
                    <a:pt x="1843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55" name="Shape 73455"/>
            <p:cNvSpPr>
              <a:spLocks/>
            </p:cNvSpPr>
            <p:nvPr/>
          </p:nvSpPr>
          <p:spPr bwMode="auto">
            <a:xfrm>
              <a:off x="927069" y="56424"/>
              <a:ext cx="30630" cy="23541"/>
            </a:xfrm>
            <a:custGeom>
              <a:avLst/>
              <a:gdLst>
                <a:gd name="T0" fmla="*/ 27505 w 30630"/>
                <a:gd name="T1" fmla="*/ 0 h 23541"/>
                <a:gd name="T2" fmla="*/ 30630 w 30630"/>
                <a:gd name="T3" fmla="*/ 0 h 23541"/>
                <a:gd name="T4" fmla="*/ 30630 w 30630"/>
                <a:gd name="T5" fmla="*/ 14790 h 23541"/>
                <a:gd name="T6" fmla="*/ 30624 w 30630"/>
                <a:gd name="T7" fmla="*/ 14790 h 23541"/>
                <a:gd name="T8" fmla="*/ 27505 w 30630"/>
                <a:gd name="T9" fmla="*/ 14790 h 23541"/>
                <a:gd name="T10" fmla="*/ 24373 w 30630"/>
                <a:gd name="T11" fmla="*/ 14790 h 23541"/>
                <a:gd name="T12" fmla="*/ 24373 w 30630"/>
                <a:gd name="T13" fmla="*/ 17808 h 23541"/>
                <a:gd name="T14" fmla="*/ 21557 w 30630"/>
                <a:gd name="T15" fmla="*/ 17808 h 23541"/>
                <a:gd name="T16" fmla="*/ 21557 w 30630"/>
                <a:gd name="T17" fmla="*/ 20524 h 23541"/>
                <a:gd name="T18" fmla="*/ 21557 w 30630"/>
                <a:gd name="T19" fmla="*/ 23541 h 23541"/>
                <a:gd name="T20" fmla="*/ 0 w 30630"/>
                <a:gd name="T21" fmla="*/ 23541 h 23541"/>
                <a:gd name="T22" fmla="*/ 0 w 30630"/>
                <a:gd name="T23" fmla="*/ 20524 h 23541"/>
                <a:gd name="T24" fmla="*/ 0 w 30630"/>
                <a:gd name="T25" fmla="*/ 17808 h 23541"/>
                <a:gd name="T26" fmla="*/ 3119 w 30630"/>
                <a:gd name="T27" fmla="*/ 14790 h 23541"/>
                <a:gd name="T28" fmla="*/ 3119 w 30630"/>
                <a:gd name="T29" fmla="*/ 11773 h 23541"/>
                <a:gd name="T30" fmla="*/ 6251 w 30630"/>
                <a:gd name="T31" fmla="*/ 11773 h 23541"/>
                <a:gd name="T32" fmla="*/ 6251 w 30630"/>
                <a:gd name="T33" fmla="*/ 8760 h 23541"/>
                <a:gd name="T34" fmla="*/ 9370 w 30630"/>
                <a:gd name="T35" fmla="*/ 5733 h 23541"/>
                <a:gd name="T36" fmla="*/ 12186 w 30630"/>
                <a:gd name="T37" fmla="*/ 5733 h 23541"/>
                <a:gd name="T38" fmla="*/ 15306 w 30630"/>
                <a:gd name="T39" fmla="*/ 2718 h 23541"/>
                <a:gd name="T40" fmla="*/ 24373 w 30630"/>
                <a:gd name="T41" fmla="*/ 2718 h 23541"/>
                <a:gd name="T42" fmla="*/ 27505 w 30630"/>
                <a:gd name="T43" fmla="*/ 0 h 23541"/>
                <a:gd name="T44" fmla="*/ 0 w 30630"/>
                <a:gd name="T45" fmla="*/ 0 h 23541"/>
                <a:gd name="T46" fmla="*/ 30630 w 30630"/>
                <a:gd name="T47" fmla="*/ 23541 h 2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T44" t="T45" r="T46" b="T47"/>
              <a:pathLst>
                <a:path w="30630" h="23541">
                  <a:moveTo>
                    <a:pt x="27505" y="0"/>
                  </a:moveTo>
                  <a:lnTo>
                    <a:pt x="30630" y="0"/>
                  </a:lnTo>
                  <a:lnTo>
                    <a:pt x="30630" y="14790"/>
                  </a:lnTo>
                  <a:lnTo>
                    <a:pt x="30624" y="14790"/>
                  </a:lnTo>
                  <a:lnTo>
                    <a:pt x="27505" y="14790"/>
                  </a:lnTo>
                  <a:lnTo>
                    <a:pt x="24373" y="14790"/>
                  </a:lnTo>
                  <a:lnTo>
                    <a:pt x="24373" y="17808"/>
                  </a:lnTo>
                  <a:lnTo>
                    <a:pt x="21557" y="17808"/>
                  </a:lnTo>
                  <a:lnTo>
                    <a:pt x="21557" y="20524"/>
                  </a:lnTo>
                  <a:lnTo>
                    <a:pt x="21557" y="23541"/>
                  </a:lnTo>
                  <a:lnTo>
                    <a:pt x="0" y="23541"/>
                  </a:lnTo>
                  <a:lnTo>
                    <a:pt x="0" y="20524"/>
                  </a:lnTo>
                  <a:lnTo>
                    <a:pt x="0" y="17808"/>
                  </a:lnTo>
                  <a:lnTo>
                    <a:pt x="3119" y="14790"/>
                  </a:lnTo>
                  <a:lnTo>
                    <a:pt x="3119" y="11773"/>
                  </a:lnTo>
                  <a:lnTo>
                    <a:pt x="6251" y="11773"/>
                  </a:lnTo>
                  <a:lnTo>
                    <a:pt x="6251" y="8760"/>
                  </a:lnTo>
                  <a:lnTo>
                    <a:pt x="9370" y="5733"/>
                  </a:lnTo>
                  <a:lnTo>
                    <a:pt x="12186" y="5733"/>
                  </a:lnTo>
                  <a:lnTo>
                    <a:pt x="15306" y="2718"/>
                  </a:lnTo>
                  <a:lnTo>
                    <a:pt x="24373" y="2718"/>
                  </a:lnTo>
                  <a:lnTo>
                    <a:pt x="275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56" name="Shape 73456"/>
            <p:cNvSpPr>
              <a:spLocks/>
            </p:cNvSpPr>
            <p:nvPr/>
          </p:nvSpPr>
          <p:spPr bwMode="auto">
            <a:xfrm>
              <a:off x="957699" y="56424"/>
              <a:ext cx="39697" cy="71220"/>
            </a:xfrm>
            <a:custGeom>
              <a:avLst/>
              <a:gdLst>
                <a:gd name="T0" fmla="*/ 0 w 39697"/>
                <a:gd name="T1" fmla="*/ 0 h 71220"/>
                <a:gd name="T2" fmla="*/ 3126 w 39697"/>
                <a:gd name="T3" fmla="*/ 0 h 71220"/>
                <a:gd name="T4" fmla="*/ 9061 w 39697"/>
                <a:gd name="T5" fmla="*/ 0 h 71220"/>
                <a:gd name="T6" fmla="*/ 12193 w 39697"/>
                <a:gd name="T7" fmla="*/ 2718 h 71220"/>
                <a:gd name="T8" fmla="*/ 21247 w 39697"/>
                <a:gd name="T9" fmla="*/ 2718 h 71220"/>
                <a:gd name="T10" fmla="*/ 24379 w 39697"/>
                <a:gd name="T11" fmla="*/ 5733 h 71220"/>
                <a:gd name="T12" fmla="*/ 27498 w 39697"/>
                <a:gd name="T13" fmla="*/ 5733 h 71220"/>
                <a:gd name="T14" fmla="*/ 27498 w 39697"/>
                <a:gd name="T15" fmla="*/ 8760 h 71220"/>
                <a:gd name="T16" fmla="*/ 30314 w 39697"/>
                <a:gd name="T17" fmla="*/ 8760 h 71220"/>
                <a:gd name="T18" fmla="*/ 30314 w 39697"/>
                <a:gd name="T19" fmla="*/ 11773 h 71220"/>
                <a:gd name="T20" fmla="*/ 33446 w 39697"/>
                <a:gd name="T21" fmla="*/ 11773 h 71220"/>
                <a:gd name="T22" fmla="*/ 33446 w 39697"/>
                <a:gd name="T23" fmla="*/ 14790 h 71220"/>
                <a:gd name="T24" fmla="*/ 33446 w 39697"/>
                <a:gd name="T25" fmla="*/ 17808 h 71220"/>
                <a:gd name="T26" fmla="*/ 33446 w 39697"/>
                <a:gd name="T27" fmla="*/ 20524 h 71220"/>
                <a:gd name="T28" fmla="*/ 33446 w 39697"/>
                <a:gd name="T29" fmla="*/ 23541 h 71220"/>
                <a:gd name="T30" fmla="*/ 33446 w 39697"/>
                <a:gd name="T31" fmla="*/ 26559 h 71220"/>
                <a:gd name="T32" fmla="*/ 33446 w 39697"/>
                <a:gd name="T33" fmla="*/ 56434 h 71220"/>
                <a:gd name="T34" fmla="*/ 33446 w 39697"/>
                <a:gd name="T35" fmla="*/ 59149 h 71220"/>
                <a:gd name="T36" fmla="*/ 33446 w 39697"/>
                <a:gd name="T37" fmla="*/ 62168 h 71220"/>
                <a:gd name="T38" fmla="*/ 33446 w 39697"/>
                <a:gd name="T39" fmla="*/ 65184 h 71220"/>
                <a:gd name="T40" fmla="*/ 36565 w 39697"/>
                <a:gd name="T41" fmla="*/ 65184 h 71220"/>
                <a:gd name="T42" fmla="*/ 36565 w 39697"/>
                <a:gd name="T43" fmla="*/ 68203 h 71220"/>
                <a:gd name="T44" fmla="*/ 39697 w 39697"/>
                <a:gd name="T45" fmla="*/ 71220 h 71220"/>
                <a:gd name="T46" fmla="*/ 15312 w 39697"/>
                <a:gd name="T47" fmla="*/ 71220 h 71220"/>
                <a:gd name="T48" fmla="*/ 15312 w 39697"/>
                <a:gd name="T49" fmla="*/ 65184 h 71220"/>
                <a:gd name="T50" fmla="*/ 12193 w 39697"/>
                <a:gd name="T51" fmla="*/ 65184 h 71220"/>
                <a:gd name="T52" fmla="*/ 12193 w 39697"/>
                <a:gd name="T53" fmla="*/ 68203 h 71220"/>
                <a:gd name="T54" fmla="*/ 9061 w 39697"/>
                <a:gd name="T55" fmla="*/ 68203 h 71220"/>
                <a:gd name="T56" fmla="*/ 5929 w 39697"/>
                <a:gd name="T57" fmla="*/ 68203 h 71220"/>
                <a:gd name="T58" fmla="*/ 5929 w 39697"/>
                <a:gd name="T59" fmla="*/ 71220 h 71220"/>
                <a:gd name="T60" fmla="*/ 3126 w 39697"/>
                <a:gd name="T61" fmla="*/ 71220 h 71220"/>
                <a:gd name="T62" fmla="*/ 0 w 39697"/>
                <a:gd name="T63" fmla="*/ 71220 h 71220"/>
                <a:gd name="T64" fmla="*/ 0 w 39697"/>
                <a:gd name="T65" fmla="*/ 59149 h 71220"/>
                <a:gd name="T66" fmla="*/ 3126 w 39697"/>
                <a:gd name="T67" fmla="*/ 59149 h 71220"/>
                <a:gd name="T68" fmla="*/ 5929 w 39697"/>
                <a:gd name="T69" fmla="*/ 59149 h 71220"/>
                <a:gd name="T70" fmla="*/ 5929 w 39697"/>
                <a:gd name="T71" fmla="*/ 56434 h 71220"/>
                <a:gd name="T72" fmla="*/ 9061 w 39697"/>
                <a:gd name="T73" fmla="*/ 56434 h 71220"/>
                <a:gd name="T74" fmla="*/ 9061 w 39697"/>
                <a:gd name="T75" fmla="*/ 53417 h 71220"/>
                <a:gd name="T76" fmla="*/ 12193 w 39697"/>
                <a:gd name="T77" fmla="*/ 53417 h 71220"/>
                <a:gd name="T78" fmla="*/ 12193 w 39697"/>
                <a:gd name="T79" fmla="*/ 50398 h 71220"/>
                <a:gd name="T80" fmla="*/ 12193 w 39697"/>
                <a:gd name="T81" fmla="*/ 47380 h 71220"/>
                <a:gd name="T82" fmla="*/ 12193 w 39697"/>
                <a:gd name="T83" fmla="*/ 38629 h 71220"/>
                <a:gd name="T84" fmla="*/ 9061 w 39697"/>
                <a:gd name="T85" fmla="*/ 38629 h 71220"/>
                <a:gd name="T86" fmla="*/ 9061 w 39697"/>
                <a:gd name="T87" fmla="*/ 41345 h 71220"/>
                <a:gd name="T88" fmla="*/ 5929 w 39697"/>
                <a:gd name="T89" fmla="*/ 41345 h 71220"/>
                <a:gd name="T90" fmla="*/ 3126 w 39697"/>
                <a:gd name="T91" fmla="*/ 41345 h 71220"/>
                <a:gd name="T92" fmla="*/ 0 w 39697"/>
                <a:gd name="T93" fmla="*/ 41345 h 71220"/>
                <a:gd name="T94" fmla="*/ 0 w 39697"/>
                <a:gd name="T95" fmla="*/ 32594 h 71220"/>
                <a:gd name="T96" fmla="*/ 3126 w 39697"/>
                <a:gd name="T97" fmla="*/ 32594 h 71220"/>
                <a:gd name="T98" fmla="*/ 3126 w 39697"/>
                <a:gd name="T99" fmla="*/ 29576 h 71220"/>
                <a:gd name="T100" fmla="*/ 5929 w 39697"/>
                <a:gd name="T101" fmla="*/ 29576 h 71220"/>
                <a:gd name="T102" fmla="*/ 9061 w 39697"/>
                <a:gd name="T103" fmla="*/ 29576 h 71220"/>
                <a:gd name="T104" fmla="*/ 12193 w 39697"/>
                <a:gd name="T105" fmla="*/ 29576 h 71220"/>
                <a:gd name="T106" fmla="*/ 12193 w 39697"/>
                <a:gd name="T107" fmla="*/ 26559 h 71220"/>
                <a:gd name="T108" fmla="*/ 12193 w 39697"/>
                <a:gd name="T109" fmla="*/ 23541 h 71220"/>
                <a:gd name="T110" fmla="*/ 12193 w 39697"/>
                <a:gd name="T111" fmla="*/ 20524 h 71220"/>
                <a:gd name="T112" fmla="*/ 12193 w 39697"/>
                <a:gd name="T113" fmla="*/ 17808 h 71220"/>
                <a:gd name="T114" fmla="*/ 9061 w 39697"/>
                <a:gd name="T115" fmla="*/ 17808 h 71220"/>
                <a:gd name="T116" fmla="*/ 9061 w 39697"/>
                <a:gd name="T117" fmla="*/ 14790 h 71220"/>
                <a:gd name="T118" fmla="*/ 5929 w 39697"/>
                <a:gd name="T119" fmla="*/ 14790 h 71220"/>
                <a:gd name="T120" fmla="*/ 3126 w 39697"/>
                <a:gd name="T121" fmla="*/ 14790 h 71220"/>
                <a:gd name="T122" fmla="*/ 0 w 39697"/>
                <a:gd name="T123" fmla="*/ 14790 h 71220"/>
                <a:gd name="T124" fmla="*/ 0 w 39697"/>
                <a:gd name="T125" fmla="*/ 0 h 71220"/>
                <a:gd name="T126" fmla="*/ 0 w 39697"/>
                <a:gd name="T127" fmla="*/ 0 h 71220"/>
                <a:gd name="T128" fmla="*/ 39697 w 39697"/>
                <a:gd name="T129" fmla="*/ 71220 h 7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39697" h="71220">
                  <a:moveTo>
                    <a:pt x="0" y="0"/>
                  </a:moveTo>
                  <a:lnTo>
                    <a:pt x="3126" y="0"/>
                  </a:lnTo>
                  <a:lnTo>
                    <a:pt x="9061" y="0"/>
                  </a:lnTo>
                  <a:lnTo>
                    <a:pt x="12193" y="2718"/>
                  </a:lnTo>
                  <a:lnTo>
                    <a:pt x="21247" y="2718"/>
                  </a:lnTo>
                  <a:lnTo>
                    <a:pt x="24379" y="5733"/>
                  </a:lnTo>
                  <a:lnTo>
                    <a:pt x="27498" y="5733"/>
                  </a:lnTo>
                  <a:lnTo>
                    <a:pt x="27498" y="8760"/>
                  </a:lnTo>
                  <a:lnTo>
                    <a:pt x="30314" y="8760"/>
                  </a:lnTo>
                  <a:lnTo>
                    <a:pt x="30314" y="11773"/>
                  </a:lnTo>
                  <a:lnTo>
                    <a:pt x="33446" y="11773"/>
                  </a:lnTo>
                  <a:lnTo>
                    <a:pt x="33446" y="14790"/>
                  </a:lnTo>
                  <a:lnTo>
                    <a:pt x="33446" y="17808"/>
                  </a:lnTo>
                  <a:lnTo>
                    <a:pt x="33446" y="20524"/>
                  </a:lnTo>
                  <a:lnTo>
                    <a:pt x="33446" y="23541"/>
                  </a:lnTo>
                  <a:lnTo>
                    <a:pt x="33446" y="26559"/>
                  </a:lnTo>
                  <a:lnTo>
                    <a:pt x="33446" y="56434"/>
                  </a:lnTo>
                  <a:lnTo>
                    <a:pt x="33446" y="59149"/>
                  </a:lnTo>
                  <a:lnTo>
                    <a:pt x="33446" y="62168"/>
                  </a:lnTo>
                  <a:lnTo>
                    <a:pt x="33446" y="65184"/>
                  </a:lnTo>
                  <a:lnTo>
                    <a:pt x="36565" y="65184"/>
                  </a:lnTo>
                  <a:lnTo>
                    <a:pt x="36565" y="68203"/>
                  </a:lnTo>
                  <a:lnTo>
                    <a:pt x="39697" y="71220"/>
                  </a:lnTo>
                  <a:lnTo>
                    <a:pt x="15312" y="71220"/>
                  </a:lnTo>
                  <a:lnTo>
                    <a:pt x="15312" y="65184"/>
                  </a:lnTo>
                  <a:lnTo>
                    <a:pt x="12193" y="65184"/>
                  </a:lnTo>
                  <a:lnTo>
                    <a:pt x="12193" y="68203"/>
                  </a:lnTo>
                  <a:lnTo>
                    <a:pt x="9061" y="68203"/>
                  </a:lnTo>
                  <a:lnTo>
                    <a:pt x="5929" y="68203"/>
                  </a:lnTo>
                  <a:lnTo>
                    <a:pt x="5929" y="71220"/>
                  </a:lnTo>
                  <a:lnTo>
                    <a:pt x="3126" y="71220"/>
                  </a:lnTo>
                  <a:lnTo>
                    <a:pt x="0" y="71220"/>
                  </a:lnTo>
                  <a:lnTo>
                    <a:pt x="0" y="59149"/>
                  </a:lnTo>
                  <a:lnTo>
                    <a:pt x="3126" y="59149"/>
                  </a:lnTo>
                  <a:lnTo>
                    <a:pt x="5929" y="59149"/>
                  </a:lnTo>
                  <a:lnTo>
                    <a:pt x="5929" y="56434"/>
                  </a:lnTo>
                  <a:lnTo>
                    <a:pt x="9061" y="56434"/>
                  </a:lnTo>
                  <a:lnTo>
                    <a:pt x="9061" y="53417"/>
                  </a:lnTo>
                  <a:lnTo>
                    <a:pt x="12193" y="53417"/>
                  </a:lnTo>
                  <a:lnTo>
                    <a:pt x="12193" y="50398"/>
                  </a:lnTo>
                  <a:lnTo>
                    <a:pt x="12193" y="47380"/>
                  </a:lnTo>
                  <a:lnTo>
                    <a:pt x="12193" y="38629"/>
                  </a:lnTo>
                  <a:lnTo>
                    <a:pt x="9061" y="38629"/>
                  </a:lnTo>
                  <a:lnTo>
                    <a:pt x="9061" y="41345"/>
                  </a:lnTo>
                  <a:lnTo>
                    <a:pt x="5929" y="41345"/>
                  </a:lnTo>
                  <a:lnTo>
                    <a:pt x="3126" y="41345"/>
                  </a:lnTo>
                  <a:lnTo>
                    <a:pt x="0" y="41345"/>
                  </a:lnTo>
                  <a:lnTo>
                    <a:pt x="0" y="32594"/>
                  </a:lnTo>
                  <a:lnTo>
                    <a:pt x="3126" y="32594"/>
                  </a:lnTo>
                  <a:lnTo>
                    <a:pt x="3126" y="29576"/>
                  </a:lnTo>
                  <a:lnTo>
                    <a:pt x="5929" y="29576"/>
                  </a:lnTo>
                  <a:lnTo>
                    <a:pt x="9061" y="29576"/>
                  </a:lnTo>
                  <a:lnTo>
                    <a:pt x="12193" y="29576"/>
                  </a:lnTo>
                  <a:lnTo>
                    <a:pt x="12193" y="26559"/>
                  </a:lnTo>
                  <a:lnTo>
                    <a:pt x="12193" y="23541"/>
                  </a:lnTo>
                  <a:lnTo>
                    <a:pt x="12193" y="20524"/>
                  </a:lnTo>
                  <a:lnTo>
                    <a:pt x="12193" y="17808"/>
                  </a:lnTo>
                  <a:lnTo>
                    <a:pt x="9061" y="17808"/>
                  </a:lnTo>
                  <a:lnTo>
                    <a:pt x="9061" y="14790"/>
                  </a:lnTo>
                  <a:lnTo>
                    <a:pt x="5929" y="14790"/>
                  </a:lnTo>
                  <a:lnTo>
                    <a:pt x="3126" y="14790"/>
                  </a:lnTo>
                  <a:lnTo>
                    <a:pt x="0" y="1479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57" name="Shape 73457"/>
            <p:cNvSpPr>
              <a:spLocks/>
            </p:cNvSpPr>
            <p:nvPr/>
          </p:nvSpPr>
          <p:spPr bwMode="auto">
            <a:xfrm>
              <a:off x="1009582" y="59142"/>
              <a:ext cx="66892" cy="68502"/>
            </a:xfrm>
            <a:custGeom>
              <a:avLst/>
              <a:gdLst>
                <a:gd name="T0" fmla="*/ 0 w 66892"/>
                <a:gd name="T1" fmla="*/ 0 h 68502"/>
                <a:gd name="T2" fmla="*/ 21253 w 66892"/>
                <a:gd name="T3" fmla="*/ 0 h 68502"/>
                <a:gd name="T4" fmla="*/ 21253 w 66892"/>
                <a:gd name="T5" fmla="*/ 26858 h 68502"/>
                <a:gd name="T6" fmla="*/ 45639 w 66892"/>
                <a:gd name="T7" fmla="*/ 26858 h 68502"/>
                <a:gd name="T8" fmla="*/ 45639 w 66892"/>
                <a:gd name="T9" fmla="*/ 0 h 68502"/>
                <a:gd name="T10" fmla="*/ 66892 w 66892"/>
                <a:gd name="T11" fmla="*/ 0 h 68502"/>
                <a:gd name="T12" fmla="*/ 66892 w 66892"/>
                <a:gd name="T13" fmla="*/ 68502 h 68502"/>
                <a:gd name="T14" fmla="*/ 45639 w 66892"/>
                <a:gd name="T15" fmla="*/ 68502 h 68502"/>
                <a:gd name="T16" fmla="*/ 45639 w 66892"/>
                <a:gd name="T17" fmla="*/ 38627 h 68502"/>
                <a:gd name="T18" fmla="*/ 21253 w 66892"/>
                <a:gd name="T19" fmla="*/ 38627 h 68502"/>
                <a:gd name="T20" fmla="*/ 21253 w 66892"/>
                <a:gd name="T21" fmla="*/ 68502 h 68502"/>
                <a:gd name="T22" fmla="*/ 0 w 66892"/>
                <a:gd name="T23" fmla="*/ 68502 h 68502"/>
                <a:gd name="T24" fmla="*/ 0 w 66892"/>
                <a:gd name="T25" fmla="*/ 0 h 68502"/>
                <a:gd name="T26" fmla="*/ 0 w 66892"/>
                <a:gd name="T27" fmla="*/ 0 h 68502"/>
                <a:gd name="T28" fmla="*/ 66892 w 66892"/>
                <a:gd name="T29"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6892" h="68502">
                  <a:moveTo>
                    <a:pt x="0" y="0"/>
                  </a:moveTo>
                  <a:lnTo>
                    <a:pt x="21253" y="0"/>
                  </a:lnTo>
                  <a:lnTo>
                    <a:pt x="21253" y="26858"/>
                  </a:lnTo>
                  <a:lnTo>
                    <a:pt x="45639" y="26858"/>
                  </a:lnTo>
                  <a:lnTo>
                    <a:pt x="45639" y="0"/>
                  </a:lnTo>
                  <a:lnTo>
                    <a:pt x="66892" y="0"/>
                  </a:lnTo>
                  <a:lnTo>
                    <a:pt x="66892" y="68502"/>
                  </a:lnTo>
                  <a:lnTo>
                    <a:pt x="45639" y="68502"/>
                  </a:lnTo>
                  <a:lnTo>
                    <a:pt x="45639" y="38627"/>
                  </a:lnTo>
                  <a:lnTo>
                    <a:pt x="21253" y="38627"/>
                  </a:lnTo>
                  <a:lnTo>
                    <a:pt x="21253" y="68502"/>
                  </a:lnTo>
                  <a:lnTo>
                    <a:pt x="0" y="6850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58" name="Shape 73458"/>
            <p:cNvSpPr>
              <a:spLocks/>
            </p:cNvSpPr>
            <p:nvPr/>
          </p:nvSpPr>
          <p:spPr bwMode="auto">
            <a:xfrm>
              <a:off x="1094912" y="59142"/>
              <a:ext cx="73143" cy="68502"/>
            </a:xfrm>
            <a:custGeom>
              <a:avLst/>
              <a:gdLst>
                <a:gd name="T0" fmla="*/ 0 w 73143"/>
                <a:gd name="T1" fmla="*/ 0 h 68502"/>
                <a:gd name="T2" fmla="*/ 21253 w 73143"/>
                <a:gd name="T3" fmla="*/ 0 h 68502"/>
                <a:gd name="T4" fmla="*/ 21253 w 73143"/>
                <a:gd name="T5" fmla="*/ 41645 h 68502"/>
                <a:gd name="T6" fmla="*/ 48758 w 73143"/>
                <a:gd name="T7" fmla="*/ 0 h 68502"/>
                <a:gd name="T8" fmla="*/ 73143 w 73143"/>
                <a:gd name="T9" fmla="*/ 0 h 68502"/>
                <a:gd name="T10" fmla="*/ 73143 w 73143"/>
                <a:gd name="T11" fmla="*/ 68502 h 68502"/>
                <a:gd name="T12" fmla="*/ 51890 w 73143"/>
                <a:gd name="T13" fmla="*/ 68502 h 68502"/>
                <a:gd name="T14" fmla="*/ 51890 w 73143"/>
                <a:gd name="T15" fmla="*/ 26858 h 68502"/>
                <a:gd name="T16" fmla="*/ 24385 w 73143"/>
                <a:gd name="T17" fmla="*/ 68502 h 68502"/>
                <a:gd name="T18" fmla="*/ 0 w 73143"/>
                <a:gd name="T19" fmla="*/ 68502 h 68502"/>
                <a:gd name="T20" fmla="*/ 0 w 73143"/>
                <a:gd name="T21" fmla="*/ 0 h 68502"/>
                <a:gd name="T22" fmla="*/ 0 w 73143"/>
                <a:gd name="T23" fmla="*/ 0 h 68502"/>
                <a:gd name="T24" fmla="*/ 73143 w 73143"/>
                <a:gd name="T25" fmla="*/ 68502 h 6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43" h="68502">
                  <a:moveTo>
                    <a:pt x="0" y="0"/>
                  </a:moveTo>
                  <a:lnTo>
                    <a:pt x="21253" y="0"/>
                  </a:lnTo>
                  <a:lnTo>
                    <a:pt x="21253" y="41645"/>
                  </a:lnTo>
                  <a:lnTo>
                    <a:pt x="48758" y="0"/>
                  </a:lnTo>
                  <a:lnTo>
                    <a:pt x="73143" y="0"/>
                  </a:lnTo>
                  <a:lnTo>
                    <a:pt x="73143" y="68502"/>
                  </a:lnTo>
                  <a:lnTo>
                    <a:pt x="51890" y="68502"/>
                  </a:lnTo>
                  <a:lnTo>
                    <a:pt x="51890" y="26858"/>
                  </a:lnTo>
                  <a:lnTo>
                    <a:pt x="24385" y="68502"/>
                  </a:lnTo>
                  <a:lnTo>
                    <a:pt x="0" y="68502"/>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59" name="Shape 73459"/>
            <p:cNvSpPr>
              <a:spLocks/>
            </p:cNvSpPr>
            <p:nvPr/>
          </p:nvSpPr>
          <p:spPr bwMode="auto">
            <a:xfrm>
              <a:off x="1180241" y="56424"/>
              <a:ext cx="39697" cy="74238"/>
            </a:xfrm>
            <a:custGeom>
              <a:avLst/>
              <a:gdLst>
                <a:gd name="T0" fmla="*/ 30636 w 39697"/>
                <a:gd name="T1" fmla="*/ 0 h 74238"/>
                <a:gd name="T2" fmla="*/ 39691 w 39697"/>
                <a:gd name="T3" fmla="*/ 0 h 74238"/>
                <a:gd name="T4" fmla="*/ 39697 w 39697"/>
                <a:gd name="T5" fmla="*/ 0 h 74238"/>
                <a:gd name="T6" fmla="*/ 39697 w 39697"/>
                <a:gd name="T7" fmla="*/ 14790 h 74238"/>
                <a:gd name="T8" fmla="*/ 39691 w 39697"/>
                <a:gd name="T9" fmla="*/ 14790 h 74238"/>
                <a:gd name="T10" fmla="*/ 36572 w 39697"/>
                <a:gd name="T11" fmla="*/ 14790 h 74238"/>
                <a:gd name="T12" fmla="*/ 33755 w 39697"/>
                <a:gd name="T13" fmla="*/ 14790 h 74238"/>
                <a:gd name="T14" fmla="*/ 30636 w 39697"/>
                <a:gd name="T15" fmla="*/ 14790 h 74238"/>
                <a:gd name="T16" fmla="*/ 30636 w 39697"/>
                <a:gd name="T17" fmla="*/ 17808 h 74238"/>
                <a:gd name="T18" fmla="*/ 27505 w 39697"/>
                <a:gd name="T19" fmla="*/ 17808 h 74238"/>
                <a:gd name="T20" fmla="*/ 27505 w 39697"/>
                <a:gd name="T21" fmla="*/ 20524 h 74238"/>
                <a:gd name="T22" fmla="*/ 24385 w 39697"/>
                <a:gd name="T23" fmla="*/ 20524 h 74238"/>
                <a:gd name="T24" fmla="*/ 24385 w 39697"/>
                <a:gd name="T25" fmla="*/ 23541 h 74238"/>
                <a:gd name="T26" fmla="*/ 24385 w 39697"/>
                <a:gd name="T27" fmla="*/ 26559 h 74238"/>
                <a:gd name="T28" fmla="*/ 24385 w 39697"/>
                <a:gd name="T29" fmla="*/ 29576 h 74238"/>
                <a:gd name="T30" fmla="*/ 39697 w 39697"/>
                <a:gd name="T31" fmla="*/ 29576 h 74238"/>
                <a:gd name="T32" fmla="*/ 39697 w 39697"/>
                <a:gd name="T33" fmla="*/ 41345 h 74238"/>
                <a:gd name="T34" fmla="*/ 24385 w 39697"/>
                <a:gd name="T35" fmla="*/ 41345 h 74238"/>
                <a:gd name="T36" fmla="*/ 24385 w 39697"/>
                <a:gd name="T37" fmla="*/ 44363 h 74238"/>
                <a:gd name="T38" fmla="*/ 24385 w 39697"/>
                <a:gd name="T39" fmla="*/ 47380 h 74238"/>
                <a:gd name="T40" fmla="*/ 24385 w 39697"/>
                <a:gd name="T41" fmla="*/ 50398 h 74238"/>
                <a:gd name="T42" fmla="*/ 27505 w 39697"/>
                <a:gd name="T43" fmla="*/ 50398 h 74238"/>
                <a:gd name="T44" fmla="*/ 27505 w 39697"/>
                <a:gd name="T45" fmla="*/ 53417 h 74238"/>
                <a:gd name="T46" fmla="*/ 27505 w 39697"/>
                <a:gd name="T47" fmla="*/ 56434 h 74238"/>
                <a:gd name="T48" fmla="*/ 30636 w 39697"/>
                <a:gd name="T49" fmla="*/ 56434 h 74238"/>
                <a:gd name="T50" fmla="*/ 30636 w 39697"/>
                <a:gd name="T51" fmla="*/ 59149 h 74238"/>
                <a:gd name="T52" fmla="*/ 33755 w 39697"/>
                <a:gd name="T53" fmla="*/ 59149 h 74238"/>
                <a:gd name="T54" fmla="*/ 36572 w 39697"/>
                <a:gd name="T55" fmla="*/ 59149 h 74238"/>
                <a:gd name="T56" fmla="*/ 39691 w 39697"/>
                <a:gd name="T57" fmla="*/ 59149 h 74238"/>
                <a:gd name="T58" fmla="*/ 39697 w 39697"/>
                <a:gd name="T59" fmla="*/ 59149 h 74238"/>
                <a:gd name="T60" fmla="*/ 39697 w 39697"/>
                <a:gd name="T61" fmla="*/ 71220 h 74238"/>
                <a:gd name="T62" fmla="*/ 39691 w 39697"/>
                <a:gd name="T63" fmla="*/ 71220 h 74238"/>
                <a:gd name="T64" fmla="*/ 36572 w 39697"/>
                <a:gd name="T65" fmla="*/ 74238 h 74238"/>
                <a:gd name="T66" fmla="*/ 36572 w 39697"/>
                <a:gd name="T67" fmla="*/ 71220 h 74238"/>
                <a:gd name="T68" fmla="*/ 33755 w 39697"/>
                <a:gd name="T69" fmla="*/ 71220 h 74238"/>
                <a:gd name="T70" fmla="*/ 30636 w 39697"/>
                <a:gd name="T71" fmla="*/ 71220 h 74238"/>
                <a:gd name="T72" fmla="*/ 27505 w 39697"/>
                <a:gd name="T73" fmla="*/ 71220 h 74238"/>
                <a:gd name="T74" fmla="*/ 24385 w 39697"/>
                <a:gd name="T75" fmla="*/ 71220 h 74238"/>
                <a:gd name="T76" fmla="*/ 21569 w 39697"/>
                <a:gd name="T77" fmla="*/ 71220 h 74238"/>
                <a:gd name="T78" fmla="*/ 18437 w 39697"/>
                <a:gd name="T79" fmla="*/ 68203 h 74238"/>
                <a:gd name="T80" fmla="*/ 15318 w 39697"/>
                <a:gd name="T81" fmla="*/ 68203 h 74238"/>
                <a:gd name="T82" fmla="*/ 15318 w 39697"/>
                <a:gd name="T83" fmla="*/ 65184 h 74238"/>
                <a:gd name="T84" fmla="*/ 12186 w 39697"/>
                <a:gd name="T85" fmla="*/ 65184 h 74238"/>
                <a:gd name="T86" fmla="*/ 12186 w 39697"/>
                <a:gd name="T87" fmla="*/ 62168 h 74238"/>
                <a:gd name="T88" fmla="*/ 9370 w 39697"/>
                <a:gd name="T89" fmla="*/ 62168 h 74238"/>
                <a:gd name="T90" fmla="*/ 9370 w 39697"/>
                <a:gd name="T91" fmla="*/ 59149 h 74238"/>
                <a:gd name="T92" fmla="*/ 6251 w 39697"/>
                <a:gd name="T93" fmla="*/ 59149 h 74238"/>
                <a:gd name="T94" fmla="*/ 6251 w 39697"/>
                <a:gd name="T95" fmla="*/ 56434 h 74238"/>
                <a:gd name="T96" fmla="*/ 3119 w 39697"/>
                <a:gd name="T97" fmla="*/ 53417 h 74238"/>
                <a:gd name="T98" fmla="*/ 3119 w 39697"/>
                <a:gd name="T99" fmla="*/ 50398 h 74238"/>
                <a:gd name="T100" fmla="*/ 0 w 39697"/>
                <a:gd name="T101" fmla="*/ 47380 h 74238"/>
                <a:gd name="T102" fmla="*/ 0 w 39697"/>
                <a:gd name="T103" fmla="*/ 29576 h 74238"/>
                <a:gd name="T104" fmla="*/ 3119 w 39697"/>
                <a:gd name="T105" fmla="*/ 26559 h 74238"/>
                <a:gd name="T106" fmla="*/ 3119 w 39697"/>
                <a:gd name="T107" fmla="*/ 20524 h 74238"/>
                <a:gd name="T108" fmla="*/ 6251 w 39697"/>
                <a:gd name="T109" fmla="*/ 17808 h 74238"/>
                <a:gd name="T110" fmla="*/ 6251 w 39697"/>
                <a:gd name="T111" fmla="*/ 14790 h 74238"/>
                <a:gd name="T112" fmla="*/ 9370 w 39697"/>
                <a:gd name="T113" fmla="*/ 11773 h 74238"/>
                <a:gd name="T114" fmla="*/ 12186 w 39697"/>
                <a:gd name="T115" fmla="*/ 11773 h 74238"/>
                <a:gd name="T116" fmla="*/ 12186 w 39697"/>
                <a:gd name="T117" fmla="*/ 8760 h 74238"/>
                <a:gd name="T118" fmla="*/ 15318 w 39697"/>
                <a:gd name="T119" fmla="*/ 5733 h 74238"/>
                <a:gd name="T120" fmla="*/ 18437 w 39697"/>
                <a:gd name="T121" fmla="*/ 5733 h 74238"/>
                <a:gd name="T122" fmla="*/ 24385 w 39697"/>
                <a:gd name="T123" fmla="*/ 2718 h 74238"/>
                <a:gd name="T124" fmla="*/ 27505 w 39697"/>
                <a:gd name="T125" fmla="*/ 2718 h 74238"/>
                <a:gd name="T126" fmla="*/ 30636 w 39697"/>
                <a:gd name="T127" fmla="*/ 0 h 74238"/>
                <a:gd name="T128" fmla="*/ 0 w 39697"/>
                <a:gd name="T129" fmla="*/ 0 h 74238"/>
                <a:gd name="T130" fmla="*/ 39697 w 39697"/>
                <a:gd name="T131" fmla="*/ 74238 h 7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 ang="0">
                  <a:pos x="T126" y="T127"/>
                </a:cxn>
              </a:cxnLst>
              <a:rect l="T128" t="T129" r="T130" b="T131"/>
              <a:pathLst>
                <a:path w="39697" h="74238">
                  <a:moveTo>
                    <a:pt x="30636" y="0"/>
                  </a:moveTo>
                  <a:lnTo>
                    <a:pt x="39691" y="0"/>
                  </a:lnTo>
                  <a:lnTo>
                    <a:pt x="39697" y="0"/>
                  </a:lnTo>
                  <a:lnTo>
                    <a:pt x="39697" y="14790"/>
                  </a:lnTo>
                  <a:lnTo>
                    <a:pt x="39691" y="14790"/>
                  </a:lnTo>
                  <a:lnTo>
                    <a:pt x="36572" y="14790"/>
                  </a:lnTo>
                  <a:lnTo>
                    <a:pt x="33755" y="14790"/>
                  </a:lnTo>
                  <a:lnTo>
                    <a:pt x="30636" y="14790"/>
                  </a:lnTo>
                  <a:lnTo>
                    <a:pt x="30636" y="17808"/>
                  </a:lnTo>
                  <a:lnTo>
                    <a:pt x="27505" y="17808"/>
                  </a:lnTo>
                  <a:lnTo>
                    <a:pt x="27505" y="20524"/>
                  </a:lnTo>
                  <a:lnTo>
                    <a:pt x="24385" y="20524"/>
                  </a:lnTo>
                  <a:lnTo>
                    <a:pt x="24385" y="23541"/>
                  </a:lnTo>
                  <a:lnTo>
                    <a:pt x="24385" y="26559"/>
                  </a:lnTo>
                  <a:lnTo>
                    <a:pt x="24385" y="29576"/>
                  </a:lnTo>
                  <a:lnTo>
                    <a:pt x="39697" y="29576"/>
                  </a:lnTo>
                  <a:lnTo>
                    <a:pt x="39697" y="41345"/>
                  </a:lnTo>
                  <a:lnTo>
                    <a:pt x="24385" y="41345"/>
                  </a:lnTo>
                  <a:lnTo>
                    <a:pt x="24385" y="44363"/>
                  </a:lnTo>
                  <a:lnTo>
                    <a:pt x="24385" y="47380"/>
                  </a:lnTo>
                  <a:lnTo>
                    <a:pt x="24385" y="50398"/>
                  </a:lnTo>
                  <a:lnTo>
                    <a:pt x="27505" y="50398"/>
                  </a:lnTo>
                  <a:lnTo>
                    <a:pt x="27505" y="53417"/>
                  </a:lnTo>
                  <a:lnTo>
                    <a:pt x="27505" y="56434"/>
                  </a:lnTo>
                  <a:lnTo>
                    <a:pt x="30636" y="56434"/>
                  </a:lnTo>
                  <a:lnTo>
                    <a:pt x="30636" y="59149"/>
                  </a:lnTo>
                  <a:lnTo>
                    <a:pt x="33755" y="59149"/>
                  </a:lnTo>
                  <a:lnTo>
                    <a:pt x="36572" y="59149"/>
                  </a:lnTo>
                  <a:lnTo>
                    <a:pt x="39691" y="59149"/>
                  </a:lnTo>
                  <a:lnTo>
                    <a:pt x="39697" y="59149"/>
                  </a:lnTo>
                  <a:lnTo>
                    <a:pt x="39697" y="71220"/>
                  </a:lnTo>
                  <a:lnTo>
                    <a:pt x="39691" y="71220"/>
                  </a:lnTo>
                  <a:lnTo>
                    <a:pt x="36572" y="74238"/>
                  </a:lnTo>
                  <a:lnTo>
                    <a:pt x="36572" y="71220"/>
                  </a:lnTo>
                  <a:lnTo>
                    <a:pt x="33755" y="71220"/>
                  </a:lnTo>
                  <a:lnTo>
                    <a:pt x="30636" y="71220"/>
                  </a:lnTo>
                  <a:lnTo>
                    <a:pt x="27505" y="71220"/>
                  </a:lnTo>
                  <a:lnTo>
                    <a:pt x="24385" y="71220"/>
                  </a:lnTo>
                  <a:lnTo>
                    <a:pt x="21569" y="71220"/>
                  </a:lnTo>
                  <a:lnTo>
                    <a:pt x="18437" y="68203"/>
                  </a:lnTo>
                  <a:lnTo>
                    <a:pt x="15318" y="68203"/>
                  </a:lnTo>
                  <a:lnTo>
                    <a:pt x="15318" y="65184"/>
                  </a:lnTo>
                  <a:lnTo>
                    <a:pt x="12186" y="65184"/>
                  </a:lnTo>
                  <a:lnTo>
                    <a:pt x="12186" y="62168"/>
                  </a:lnTo>
                  <a:lnTo>
                    <a:pt x="9370" y="62168"/>
                  </a:lnTo>
                  <a:lnTo>
                    <a:pt x="9370" y="59149"/>
                  </a:lnTo>
                  <a:lnTo>
                    <a:pt x="6251" y="59149"/>
                  </a:lnTo>
                  <a:lnTo>
                    <a:pt x="6251" y="56434"/>
                  </a:lnTo>
                  <a:lnTo>
                    <a:pt x="3119" y="53417"/>
                  </a:lnTo>
                  <a:lnTo>
                    <a:pt x="3119" y="50398"/>
                  </a:lnTo>
                  <a:lnTo>
                    <a:pt x="0" y="47380"/>
                  </a:lnTo>
                  <a:lnTo>
                    <a:pt x="0" y="29576"/>
                  </a:lnTo>
                  <a:lnTo>
                    <a:pt x="3119" y="26559"/>
                  </a:lnTo>
                  <a:lnTo>
                    <a:pt x="3119" y="20524"/>
                  </a:lnTo>
                  <a:lnTo>
                    <a:pt x="6251" y="17808"/>
                  </a:lnTo>
                  <a:lnTo>
                    <a:pt x="6251" y="14790"/>
                  </a:lnTo>
                  <a:lnTo>
                    <a:pt x="9370" y="11773"/>
                  </a:lnTo>
                  <a:lnTo>
                    <a:pt x="12186" y="11773"/>
                  </a:lnTo>
                  <a:lnTo>
                    <a:pt x="12186" y="8760"/>
                  </a:lnTo>
                  <a:lnTo>
                    <a:pt x="15318" y="5733"/>
                  </a:lnTo>
                  <a:lnTo>
                    <a:pt x="18437" y="5733"/>
                  </a:lnTo>
                  <a:lnTo>
                    <a:pt x="24385" y="2718"/>
                  </a:lnTo>
                  <a:lnTo>
                    <a:pt x="27505" y="2718"/>
                  </a:lnTo>
                  <a:lnTo>
                    <a:pt x="3063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60" name="Shape 73460"/>
            <p:cNvSpPr>
              <a:spLocks/>
            </p:cNvSpPr>
            <p:nvPr/>
          </p:nvSpPr>
          <p:spPr bwMode="auto">
            <a:xfrm>
              <a:off x="1219938" y="106822"/>
              <a:ext cx="36565" cy="20821"/>
            </a:xfrm>
            <a:custGeom>
              <a:avLst/>
              <a:gdLst>
                <a:gd name="T0" fmla="*/ 12193 w 36565"/>
                <a:gd name="T1" fmla="*/ 0 h 20821"/>
                <a:gd name="T2" fmla="*/ 36565 w 36565"/>
                <a:gd name="T3" fmla="*/ 0 h 20821"/>
                <a:gd name="T4" fmla="*/ 36565 w 36565"/>
                <a:gd name="T5" fmla="*/ 3018 h 20821"/>
                <a:gd name="T6" fmla="*/ 33446 w 36565"/>
                <a:gd name="T7" fmla="*/ 3018 h 20821"/>
                <a:gd name="T8" fmla="*/ 33446 w 36565"/>
                <a:gd name="T9" fmla="*/ 6035 h 20821"/>
                <a:gd name="T10" fmla="*/ 33446 w 36565"/>
                <a:gd name="T11" fmla="*/ 8751 h 20821"/>
                <a:gd name="T12" fmla="*/ 30630 w 36565"/>
                <a:gd name="T13" fmla="*/ 8751 h 20821"/>
                <a:gd name="T14" fmla="*/ 30630 w 36565"/>
                <a:gd name="T15" fmla="*/ 11769 h 20821"/>
                <a:gd name="T16" fmla="*/ 27498 w 36565"/>
                <a:gd name="T17" fmla="*/ 11769 h 20821"/>
                <a:gd name="T18" fmla="*/ 27498 w 36565"/>
                <a:gd name="T19" fmla="*/ 14786 h 20821"/>
                <a:gd name="T20" fmla="*/ 24379 w 36565"/>
                <a:gd name="T21" fmla="*/ 14786 h 20821"/>
                <a:gd name="T22" fmla="*/ 24379 w 36565"/>
                <a:gd name="T23" fmla="*/ 17804 h 20821"/>
                <a:gd name="T24" fmla="*/ 21247 w 36565"/>
                <a:gd name="T25" fmla="*/ 17804 h 20821"/>
                <a:gd name="T26" fmla="*/ 18444 w 36565"/>
                <a:gd name="T27" fmla="*/ 20821 h 20821"/>
                <a:gd name="T28" fmla="*/ 0 w 36565"/>
                <a:gd name="T29" fmla="*/ 20821 h 20821"/>
                <a:gd name="T30" fmla="*/ 0 w 36565"/>
                <a:gd name="T31" fmla="*/ 8751 h 20821"/>
                <a:gd name="T32" fmla="*/ 3125 w 36565"/>
                <a:gd name="T33" fmla="*/ 8751 h 20821"/>
                <a:gd name="T34" fmla="*/ 6245 w 36565"/>
                <a:gd name="T35" fmla="*/ 8751 h 20821"/>
                <a:gd name="T36" fmla="*/ 9061 w 36565"/>
                <a:gd name="T37" fmla="*/ 8751 h 20821"/>
                <a:gd name="T38" fmla="*/ 9061 w 36565"/>
                <a:gd name="T39" fmla="*/ 6035 h 20821"/>
                <a:gd name="T40" fmla="*/ 12193 w 36565"/>
                <a:gd name="T41" fmla="*/ 6035 h 20821"/>
                <a:gd name="T42" fmla="*/ 12193 w 36565"/>
                <a:gd name="T43" fmla="*/ 3018 h 20821"/>
                <a:gd name="T44" fmla="*/ 12193 w 36565"/>
                <a:gd name="T45" fmla="*/ 0 h 20821"/>
                <a:gd name="T46" fmla="*/ 0 w 36565"/>
                <a:gd name="T47" fmla="*/ 0 h 20821"/>
                <a:gd name="T48" fmla="*/ 36565 w 36565"/>
                <a:gd name="T49" fmla="*/ 20821 h 20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6565" h="20821">
                  <a:moveTo>
                    <a:pt x="12193" y="0"/>
                  </a:moveTo>
                  <a:lnTo>
                    <a:pt x="36565" y="0"/>
                  </a:lnTo>
                  <a:lnTo>
                    <a:pt x="36565" y="3018"/>
                  </a:lnTo>
                  <a:lnTo>
                    <a:pt x="33446" y="3018"/>
                  </a:lnTo>
                  <a:lnTo>
                    <a:pt x="33446" y="6035"/>
                  </a:lnTo>
                  <a:lnTo>
                    <a:pt x="33446" y="8751"/>
                  </a:lnTo>
                  <a:lnTo>
                    <a:pt x="30630" y="8751"/>
                  </a:lnTo>
                  <a:lnTo>
                    <a:pt x="30630" y="11769"/>
                  </a:lnTo>
                  <a:lnTo>
                    <a:pt x="27498" y="11769"/>
                  </a:lnTo>
                  <a:lnTo>
                    <a:pt x="27498" y="14786"/>
                  </a:lnTo>
                  <a:lnTo>
                    <a:pt x="24379" y="14786"/>
                  </a:lnTo>
                  <a:lnTo>
                    <a:pt x="24379" y="17804"/>
                  </a:lnTo>
                  <a:lnTo>
                    <a:pt x="21247" y="17804"/>
                  </a:lnTo>
                  <a:lnTo>
                    <a:pt x="18444" y="20821"/>
                  </a:lnTo>
                  <a:lnTo>
                    <a:pt x="0" y="20821"/>
                  </a:lnTo>
                  <a:lnTo>
                    <a:pt x="0" y="8751"/>
                  </a:lnTo>
                  <a:lnTo>
                    <a:pt x="3125" y="8751"/>
                  </a:lnTo>
                  <a:lnTo>
                    <a:pt x="6245" y="8751"/>
                  </a:lnTo>
                  <a:lnTo>
                    <a:pt x="9061" y="8751"/>
                  </a:lnTo>
                  <a:lnTo>
                    <a:pt x="9061" y="6035"/>
                  </a:lnTo>
                  <a:lnTo>
                    <a:pt x="12193" y="6035"/>
                  </a:lnTo>
                  <a:lnTo>
                    <a:pt x="12193" y="3018"/>
                  </a:lnTo>
                  <a:lnTo>
                    <a:pt x="1219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61" name="Shape 73461"/>
            <p:cNvSpPr>
              <a:spLocks/>
            </p:cNvSpPr>
            <p:nvPr/>
          </p:nvSpPr>
          <p:spPr bwMode="auto">
            <a:xfrm>
              <a:off x="1219938" y="56424"/>
              <a:ext cx="36565" cy="41345"/>
            </a:xfrm>
            <a:custGeom>
              <a:avLst/>
              <a:gdLst>
                <a:gd name="T0" fmla="*/ 0 w 36565"/>
                <a:gd name="T1" fmla="*/ 0 h 41345"/>
                <a:gd name="T2" fmla="*/ 9061 w 36565"/>
                <a:gd name="T3" fmla="*/ 0 h 41345"/>
                <a:gd name="T4" fmla="*/ 12193 w 36565"/>
                <a:gd name="T5" fmla="*/ 2718 h 41345"/>
                <a:gd name="T6" fmla="*/ 18444 w 36565"/>
                <a:gd name="T7" fmla="*/ 2718 h 41345"/>
                <a:gd name="T8" fmla="*/ 21247 w 36565"/>
                <a:gd name="T9" fmla="*/ 5733 h 41345"/>
                <a:gd name="T10" fmla="*/ 24379 w 36565"/>
                <a:gd name="T11" fmla="*/ 5733 h 41345"/>
                <a:gd name="T12" fmla="*/ 24379 w 36565"/>
                <a:gd name="T13" fmla="*/ 8760 h 41345"/>
                <a:gd name="T14" fmla="*/ 27498 w 36565"/>
                <a:gd name="T15" fmla="*/ 11773 h 41345"/>
                <a:gd name="T16" fmla="*/ 30630 w 36565"/>
                <a:gd name="T17" fmla="*/ 14790 h 41345"/>
                <a:gd name="T18" fmla="*/ 33446 w 36565"/>
                <a:gd name="T19" fmla="*/ 17808 h 41345"/>
                <a:gd name="T20" fmla="*/ 33446 w 36565"/>
                <a:gd name="T21" fmla="*/ 23541 h 41345"/>
                <a:gd name="T22" fmla="*/ 36565 w 36565"/>
                <a:gd name="T23" fmla="*/ 26559 h 41345"/>
                <a:gd name="T24" fmla="*/ 36565 w 36565"/>
                <a:gd name="T25" fmla="*/ 41345 h 41345"/>
                <a:gd name="T26" fmla="*/ 0 w 36565"/>
                <a:gd name="T27" fmla="*/ 41345 h 41345"/>
                <a:gd name="T28" fmla="*/ 0 w 36565"/>
                <a:gd name="T29" fmla="*/ 29576 h 41345"/>
                <a:gd name="T30" fmla="*/ 15312 w 36565"/>
                <a:gd name="T31" fmla="*/ 29576 h 41345"/>
                <a:gd name="T32" fmla="*/ 15312 w 36565"/>
                <a:gd name="T33" fmla="*/ 26559 h 41345"/>
                <a:gd name="T34" fmla="*/ 12193 w 36565"/>
                <a:gd name="T35" fmla="*/ 23541 h 41345"/>
                <a:gd name="T36" fmla="*/ 12193 w 36565"/>
                <a:gd name="T37" fmla="*/ 20524 h 41345"/>
                <a:gd name="T38" fmla="*/ 12193 w 36565"/>
                <a:gd name="T39" fmla="*/ 17808 h 41345"/>
                <a:gd name="T40" fmla="*/ 9061 w 36565"/>
                <a:gd name="T41" fmla="*/ 17808 h 41345"/>
                <a:gd name="T42" fmla="*/ 9061 w 36565"/>
                <a:gd name="T43" fmla="*/ 14790 h 41345"/>
                <a:gd name="T44" fmla="*/ 6245 w 36565"/>
                <a:gd name="T45" fmla="*/ 14790 h 41345"/>
                <a:gd name="T46" fmla="*/ 3125 w 36565"/>
                <a:gd name="T47" fmla="*/ 14790 h 41345"/>
                <a:gd name="T48" fmla="*/ 0 w 36565"/>
                <a:gd name="T49" fmla="*/ 14790 h 41345"/>
                <a:gd name="T50" fmla="*/ 0 w 36565"/>
                <a:gd name="T51" fmla="*/ 0 h 41345"/>
                <a:gd name="T52" fmla="*/ 0 w 36565"/>
                <a:gd name="T53" fmla="*/ 0 h 41345"/>
                <a:gd name="T54" fmla="*/ 36565 w 36565"/>
                <a:gd name="T55" fmla="*/ 41345 h 4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36565" h="41345">
                  <a:moveTo>
                    <a:pt x="0" y="0"/>
                  </a:moveTo>
                  <a:lnTo>
                    <a:pt x="9061" y="0"/>
                  </a:lnTo>
                  <a:lnTo>
                    <a:pt x="12193" y="2718"/>
                  </a:lnTo>
                  <a:lnTo>
                    <a:pt x="18444" y="2718"/>
                  </a:lnTo>
                  <a:lnTo>
                    <a:pt x="21247" y="5733"/>
                  </a:lnTo>
                  <a:lnTo>
                    <a:pt x="24379" y="5733"/>
                  </a:lnTo>
                  <a:lnTo>
                    <a:pt x="24379" y="8760"/>
                  </a:lnTo>
                  <a:lnTo>
                    <a:pt x="27498" y="11773"/>
                  </a:lnTo>
                  <a:lnTo>
                    <a:pt x="30630" y="14790"/>
                  </a:lnTo>
                  <a:lnTo>
                    <a:pt x="33446" y="17808"/>
                  </a:lnTo>
                  <a:lnTo>
                    <a:pt x="33446" y="23541"/>
                  </a:lnTo>
                  <a:lnTo>
                    <a:pt x="36565" y="26559"/>
                  </a:lnTo>
                  <a:lnTo>
                    <a:pt x="36565" y="41345"/>
                  </a:lnTo>
                  <a:lnTo>
                    <a:pt x="0" y="41345"/>
                  </a:lnTo>
                  <a:lnTo>
                    <a:pt x="0" y="29576"/>
                  </a:lnTo>
                  <a:lnTo>
                    <a:pt x="15312" y="29576"/>
                  </a:lnTo>
                  <a:lnTo>
                    <a:pt x="15312" y="26559"/>
                  </a:lnTo>
                  <a:lnTo>
                    <a:pt x="12193" y="23541"/>
                  </a:lnTo>
                  <a:lnTo>
                    <a:pt x="12193" y="20524"/>
                  </a:lnTo>
                  <a:lnTo>
                    <a:pt x="12193" y="17808"/>
                  </a:lnTo>
                  <a:lnTo>
                    <a:pt x="9061" y="17808"/>
                  </a:lnTo>
                  <a:lnTo>
                    <a:pt x="9061" y="14790"/>
                  </a:lnTo>
                  <a:lnTo>
                    <a:pt x="6245" y="14790"/>
                  </a:lnTo>
                  <a:lnTo>
                    <a:pt x="3125" y="14790"/>
                  </a:lnTo>
                  <a:lnTo>
                    <a:pt x="0" y="1479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62" name="Shape 73462"/>
            <p:cNvSpPr>
              <a:spLocks/>
            </p:cNvSpPr>
            <p:nvPr/>
          </p:nvSpPr>
          <p:spPr bwMode="auto">
            <a:xfrm>
              <a:off x="377270" y="37719"/>
              <a:ext cx="82513" cy="95055"/>
            </a:xfrm>
            <a:custGeom>
              <a:avLst/>
              <a:gdLst>
                <a:gd name="T0" fmla="*/ 24373 w 82513"/>
                <a:gd name="T1" fmla="*/ 95055 h 95055"/>
                <a:gd name="T2" fmla="*/ 0 w 82513"/>
                <a:gd name="T3" fmla="*/ 95055 h 95055"/>
                <a:gd name="T4" fmla="*/ 0 w 82513"/>
                <a:gd name="T5" fmla="*/ 0 h 95055"/>
                <a:gd name="T6" fmla="*/ 82513 w 82513"/>
                <a:gd name="T7" fmla="*/ 0 h 95055"/>
                <a:gd name="T8" fmla="*/ 82513 w 82513"/>
                <a:gd name="T9" fmla="*/ 95055 h 95055"/>
                <a:gd name="T10" fmla="*/ 58128 w 82513"/>
                <a:gd name="T11" fmla="*/ 95055 h 95055"/>
                <a:gd name="T12" fmla="*/ 58128 w 82513"/>
                <a:gd name="T13" fmla="*/ 17803 h 95055"/>
                <a:gd name="T14" fmla="*/ 24373 w 82513"/>
                <a:gd name="T15" fmla="*/ 17803 h 95055"/>
                <a:gd name="T16" fmla="*/ 24373 w 82513"/>
                <a:gd name="T17" fmla="*/ 95055 h 95055"/>
                <a:gd name="T18" fmla="*/ 0 w 82513"/>
                <a:gd name="T19" fmla="*/ 0 h 95055"/>
                <a:gd name="T20" fmla="*/ 82513 w 82513"/>
                <a:gd name="T21" fmla="*/ 95055 h 95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2513" h="95055">
                  <a:moveTo>
                    <a:pt x="24373" y="95055"/>
                  </a:moveTo>
                  <a:lnTo>
                    <a:pt x="0" y="95055"/>
                  </a:lnTo>
                  <a:lnTo>
                    <a:pt x="0" y="0"/>
                  </a:lnTo>
                  <a:lnTo>
                    <a:pt x="82513" y="0"/>
                  </a:lnTo>
                  <a:lnTo>
                    <a:pt x="82513" y="95055"/>
                  </a:lnTo>
                  <a:lnTo>
                    <a:pt x="58128" y="95055"/>
                  </a:lnTo>
                  <a:lnTo>
                    <a:pt x="58128" y="17803"/>
                  </a:lnTo>
                  <a:lnTo>
                    <a:pt x="24373" y="17803"/>
                  </a:lnTo>
                  <a:lnTo>
                    <a:pt x="24373" y="95055"/>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63" name="Shape 73463"/>
            <p:cNvSpPr>
              <a:spLocks/>
            </p:cNvSpPr>
            <p:nvPr/>
          </p:nvSpPr>
          <p:spPr bwMode="auto">
            <a:xfrm>
              <a:off x="477905" y="61551"/>
              <a:ext cx="76275" cy="94762"/>
            </a:xfrm>
            <a:custGeom>
              <a:avLst/>
              <a:gdLst>
                <a:gd name="T0" fmla="*/ 21253 w 76275"/>
                <a:gd name="T1" fmla="*/ 2718 h 94762"/>
                <a:gd name="T2" fmla="*/ 21253 w 76275"/>
                <a:gd name="T3" fmla="*/ 8757 h 94762"/>
                <a:gd name="T4" fmla="*/ 24385 w 76275"/>
                <a:gd name="T5" fmla="*/ 8757 h 94762"/>
                <a:gd name="T6" fmla="*/ 24385 w 76275"/>
                <a:gd name="T7" fmla="*/ 5740 h 94762"/>
                <a:gd name="T8" fmla="*/ 27504 w 76275"/>
                <a:gd name="T9" fmla="*/ 5740 h 94762"/>
                <a:gd name="T10" fmla="*/ 27504 w 76275"/>
                <a:gd name="T11" fmla="*/ 2718 h 94762"/>
                <a:gd name="T12" fmla="*/ 33755 w 76275"/>
                <a:gd name="T13" fmla="*/ 2718 h 94762"/>
                <a:gd name="T14" fmla="*/ 36572 w 76275"/>
                <a:gd name="T15" fmla="*/ 0 h 94762"/>
                <a:gd name="T16" fmla="*/ 51890 w 76275"/>
                <a:gd name="T17" fmla="*/ 0 h 94762"/>
                <a:gd name="T18" fmla="*/ 55022 w 76275"/>
                <a:gd name="T19" fmla="*/ 2718 h 94762"/>
                <a:gd name="T20" fmla="*/ 58141 w 76275"/>
                <a:gd name="T21" fmla="*/ 2718 h 94762"/>
                <a:gd name="T22" fmla="*/ 60957 w 76275"/>
                <a:gd name="T23" fmla="*/ 5740 h 94762"/>
                <a:gd name="T24" fmla="*/ 64076 w 76275"/>
                <a:gd name="T25" fmla="*/ 5740 h 94762"/>
                <a:gd name="T26" fmla="*/ 64076 w 76275"/>
                <a:gd name="T27" fmla="*/ 8757 h 94762"/>
                <a:gd name="T28" fmla="*/ 67208 w 76275"/>
                <a:gd name="T29" fmla="*/ 11775 h 94762"/>
                <a:gd name="T30" fmla="*/ 70327 w 76275"/>
                <a:gd name="T31" fmla="*/ 14793 h 94762"/>
                <a:gd name="T32" fmla="*/ 70327 w 76275"/>
                <a:gd name="T33" fmla="*/ 17811 h 94762"/>
                <a:gd name="T34" fmla="*/ 73143 w 76275"/>
                <a:gd name="T35" fmla="*/ 20526 h 94762"/>
                <a:gd name="T36" fmla="*/ 73143 w 76275"/>
                <a:gd name="T37" fmla="*/ 26562 h 94762"/>
                <a:gd name="T38" fmla="*/ 76275 w 76275"/>
                <a:gd name="T39" fmla="*/ 29580 h 94762"/>
                <a:gd name="T40" fmla="*/ 76275 w 76275"/>
                <a:gd name="T41" fmla="*/ 44366 h 94762"/>
                <a:gd name="T42" fmla="*/ 73143 w 76275"/>
                <a:gd name="T43" fmla="*/ 47384 h 94762"/>
                <a:gd name="T44" fmla="*/ 73143 w 76275"/>
                <a:gd name="T45" fmla="*/ 53419 h 94762"/>
                <a:gd name="T46" fmla="*/ 70327 w 76275"/>
                <a:gd name="T47" fmla="*/ 56436 h 94762"/>
                <a:gd name="T48" fmla="*/ 70327 w 76275"/>
                <a:gd name="T49" fmla="*/ 59153 h 94762"/>
                <a:gd name="T50" fmla="*/ 67208 w 76275"/>
                <a:gd name="T51" fmla="*/ 62170 h 94762"/>
                <a:gd name="T52" fmla="*/ 64076 w 76275"/>
                <a:gd name="T53" fmla="*/ 65188 h 94762"/>
                <a:gd name="T54" fmla="*/ 60957 w 76275"/>
                <a:gd name="T55" fmla="*/ 68205 h 94762"/>
                <a:gd name="T56" fmla="*/ 58141 w 76275"/>
                <a:gd name="T57" fmla="*/ 71224 h 94762"/>
                <a:gd name="T58" fmla="*/ 30636 w 76275"/>
                <a:gd name="T59" fmla="*/ 71224 h 94762"/>
                <a:gd name="T60" fmla="*/ 27504 w 76275"/>
                <a:gd name="T61" fmla="*/ 68205 h 94762"/>
                <a:gd name="T62" fmla="*/ 24385 w 76275"/>
                <a:gd name="T63" fmla="*/ 68205 h 94762"/>
                <a:gd name="T64" fmla="*/ 24385 w 76275"/>
                <a:gd name="T65" fmla="*/ 65188 h 94762"/>
                <a:gd name="T66" fmla="*/ 21253 w 76275"/>
                <a:gd name="T67" fmla="*/ 65188 h 94762"/>
                <a:gd name="T68" fmla="*/ 21253 w 76275"/>
                <a:gd name="T69" fmla="*/ 94762 h 94762"/>
                <a:gd name="T70" fmla="*/ 0 w 76275"/>
                <a:gd name="T71" fmla="*/ 94762 h 94762"/>
                <a:gd name="T72" fmla="*/ 0 w 76275"/>
                <a:gd name="T73" fmla="*/ 2718 h 94762"/>
                <a:gd name="T74" fmla="*/ 21253 w 76275"/>
                <a:gd name="T75" fmla="*/ 2718 h 94762"/>
                <a:gd name="T76" fmla="*/ 0 w 76275"/>
                <a:gd name="T77" fmla="*/ 0 h 94762"/>
                <a:gd name="T78" fmla="*/ 76275 w 76275"/>
                <a:gd name="T79" fmla="*/ 94762 h 9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76275" h="94762">
                  <a:moveTo>
                    <a:pt x="21253" y="2718"/>
                  </a:moveTo>
                  <a:lnTo>
                    <a:pt x="21253" y="8757"/>
                  </a:lnTo>
                  <a:lnTo>
                    <a:pt x="24385" y="8757"/>
                  </a:lnTo>
                  <a:lnTo>
                    <a:pt x="24385" y="5740"/>
                  </a:lnTo>
                  <a:lnTo>
                    <a:pt x="27504" y="5740"/>
                  </a:lnTo>
                  <a:lnTo>
                    <a:pt x="27504" y="2718"/>
                  </a:lnTo>
                  <a:lnTo>
                    <a:pt x="33755" y="2718"/>
                  </a:lnTo>
                  <a:lnTo>
                    <a:pt x="36572" y="0"/>
                  </a:lnTo>
                  <a:lnTo>
                    <a:pt x="51890" y="0"/>
                  </a:lnTo>
                  <a:lnTo>
                    <a:pt x="55022" y="2718"/>
                  </a:lnTo>
                  <a:lnTo>
                    <a:pt x="58141" y="2718"/>
                  </a:lnTo>
                  <a:lnTo>
                    <a:pt x="60957" y="5740"/>
                  </a:lnTo>
                  <a:lnTo>
                    <a:pt x="64076" y="5740"/>
                  </a:lnTo>
                  <a:lnTo>
                    <a:pt x="64076" y="8757"/>
                  </a:lnTo>
                  <a:lnTo>
                    <a:pt x="67208" y="11775"/>
                  </a:lnTo>
                  <a:lnTo>
                    <a:pt x="70327" y="14793"/>
                  </a:lnTo>
                  <a:lnTo>
                    <a:pt x="70327" y="17811"/>
                  </a:lnTo>
                  <a:lnTo>
                    <a:pt x="73143" y="20526"/>
                  </a:lnTo>
                  <a:lnTo>
                    <a:pt x="73143" y="26562"/>
                  </a:lnTo>
                  <a:lnTo>
                    <a:pt x="76275" y="29580"/>
                  </a:lnTo>
                  <a:lnTo>
                    <a:pt x="76275" y="44366"/>
                  </a:lnTo>
                  <a:lnTo>
                    <a:pt x="73143" y="47384"/>
                  </a:lnTo>
                  <a:lnTo>
                    <a:pt x="73143" y="53419"/>
                  </a:lnTo>
                  <a:lnTo>
                    <a:pt x="70327" y="56436"/>
                  </a:lnTo>
                  <a:lnTo>
                    <a:pt x="70327" y="59153"/>
                  </a:lnTo>
                  <a:lnTo>
                    <a:pt x="67208" y="62170"/>
                  </a:lnTo>
                  <a:lnTo>
                    <a:pt x="64076" y="65188"/>
                  </a:lnTo>
                  <a:lnTo>
                    <a:pt x="60957" y="68205"/>
                  </a:lnTo>
                  <a:lnTo>
                    <a:pt x="58141" y="71224"/>
                  </a:lnTo>
                  <a:lnTo>
                    <a:pt x="30636" y="71224"/>
                  </a:lnTo>
                  <a:lnTo>
                    <a:pt x="27504" y="68205"/>
                  </a:lnTo>
                  <a:lnTo>
                    <a:pt x="24385" y="68205"/>
                  </a:lnTo>
                  <a:lnTo>
                    <a:pt x="24385" y="65188"/>
                  </a:lnTo>
                  <a:lnTo>
                    <a:pt x="21253" y="65188"/>
                  </a:lnTo>
                  <a:lnTo>
                    <a:pt x="21253" y="94762"/>
                  </a:lnTo>
                  <a:lnTo>
                    <a:pt x="0" y="94762"/>
                  </a:lnTo>
                  <a:lnTo>
                    <a:pt x="0" y="2718"/>
                  </a:lnTo>
                  <a:lnTo>
                    <a:pt x="21253" y="2718"/>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64" name="Shape 73464"/>
            <p:cNvSpPr>
              <a:spLocks/>
            </p:cNvSpPr>
            <p:nvPr/>
          </p:nvSpPr>
          <p:spPr bwMode="auto">
            <a:xfrm>
              <a:off x="499159" y="76343"/>
              <a:ext cx="30636" cy="44360"/>
            </a:xfrm>
            <a:custGeom>
              <a:avLst/>
              <a:gdLst>
                <a:gd name="T0" fmla="*/ 0 w 30636"/>
                <a:gd name="T1" fmla="*/ 20822 h 44360"/>
                <a:gd name="T2" fmla="*/ 0 w 30636"/>
                <a:gd name="T3" fmla="*/ 32591 h 44360"/>
                <a:gd name="T4" fmla="*/ 3132 w 30636"/>
                <a:gd name="T5" fmla="*/ 32591 h 44360"/>
                <a:gd name="T6" fmla="*/ 3132 w 30636"/>
                <a:gd name="T7" fmla="*/ 38627 h 44360"/>
                <a:gd name="T8" fmla="*/ 6251 w 30636"/>
                <a:gd name="T9" fmla="*/ 38627 h 44360"/>
                <a:gd name="T10" fmla="*/ 6251 w 30636"/>
                <a:gd name="T11" fmla="*/ 41644 h 44360"/>
                <a:gd name="T12" fmla="*/ 12502 w 30636"/>
                <a:gd name="T13" fmla="*/ 41644 h 44360"/>
                <a:gd name="T14" fmla="*/ 12502 w 30636"/>
                <a:gd name="T15" fmla="*/ 44360 h 44360"/>
                <a:gd name="T16" fmla="*/ 18450 w 30636"/>
                <a:gd name="T17" fmla="*/ 44360 h 44360"/>
                <a:gd name="T18" fmla="*/ 18450 w 30636"/>
                <a:gd name="T19" fmla="*/ 41644 h 44360"/>
                <a:gd name="T20" fmla="*/ 24701 w 30636"/>
                <a:gd name="T21" fmla="*/ 41644 h 44360"/>
                <a:gd name="T22" fmla="*/ 24701 w 30636"/>
                <a:gd name="T23" fmla="*/ 38627 h 44360"/>
                <a:gd name="T24" fmla="*/ 27517 w 30636"/>
                <a:gd name="T25" fmla="*/ 38627 h 44360"/>
                <a:gd name="T26" fmla="*/ 27517 w 30636"/>
                <a:gd name="T27" fmla="*/ 32591 h 44360"/>
                <a:gd name="T28" fmla="*/ 30636 w 30636"/>
                <a:gd name="T29" fmla="*/ 32591 h 44360"/>
                <a:gd name="T30" fmla="*/ 30636 w 30636"/>
                <a:gd name="T31" fmla="*/ 11769 h 44360"/>
                <a:gd name="T32" fmla="*/ 27517 w 30636"/>
                <a:gd name="T33" fmla="*/ 8752 h 44360"/>
                <a:gd name="T34" fmla="*/ 27517 w 30636"/>
                <a:gd name="T35" fmla="*/ 5734 h 44360"/>
                <a:gd name="T36" fmla="*/ 24701 w 30636"/>
                <a:gd name="T37" fmla="*/ 3018 h 44360"/>
                <a:gd name="T38" fmla="*/ 21569 w 30636"/>
                <a:gd name="T39" fmla="*/ 3018 h 44360"/>
                <a:gd name="T40" fmla="*/ 21569 w 30636"/>
                <a:gd name="T41" fmla="*/ 0 h 44360"/>
                <a:gd name="T42" fmla="*/ 9383 w 30636"/>
                <a:gd name="T43" fmla="*/ 0 h 44360"/>
                <a:gd name="T44" fmla="*/ 9383 w 30636"/>
                <a:gd name="T45" fmla="*/ 3018 h 44360"/>
                <a:gd name="T46" fmla="*/ 6251 w 30636"/>
                <a:gd name="T47" fmla="*/ 3018 h 44360"/>
                <a:gd name="T48" fmla="*/ 3132 w 30636"/>
                <a:gd name="T49" fmla="*/ 5734 h 44360"/>
                <a:gd name="T50" fmla="*/ 3132 w 30636"/>
                <a:gd name="T51" fmla="*/ 8752 h 44360"/>
                <a:gd name="T52" fmla="*/ 0 w 30636"/>
                <a:gd name="T53" fmla="*/ 11769 h 44360"/>
                <a:gd name="T54" fmla="*/ 0 w 30636"/>
                <a:gd name="T55" fmla="*/ 20822 h 44360"/>
                <a:gd name="T56" fmla="*/ 0 w 30636"/>
                <a:gd name="T57" fmla="*/ 0 h 44360"/>
                <a:gd name="T58" fmla="*/ 30636 w 30636"/>
                <a:gd name="T59" fmla="*/ 44360 h 44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0636" h="44360">
                  <a:moveTo>
                    <a:pt x="0" y="20822"/>
                  </a:moveTo>
                  <a:lnTo>
                    <a:pt x="0" y="32591"/>
                  </a:lnTo>
                  <a:lnTo>
                    <a:pt x="3132" y="32591"/>
                  </a:lnTo>
                  <a:lnTo>
                    <a:pt x="3132" y="38627"/>
                  </a:lnTo>
                  <a:lnTo>
                    <a:pt x="6251" y="38627"/>
                  </a:lnTo>
                  <a:lnTo>
                    <a:pt x="6251" y="41644"/>
                  </a:lnTo>
                  <a:lnTo>
                    <a:pt x="12502" y="41644"/>
                  </a:lnTo>
                  <a:lnTo>
                    <a:pt x="12502" y="44360"/>
                  </a:lnTo>
                  <a:lnTo>
                    <a:pt x="18450" y="44360"/>
                  </a:lnTo>
                  <a:lnTo>
                    <a:pt x="18450" y="41644"/>
                  </a:lnTo>
                  <a:lnTo>
                    <a:pt x="24701" y="41644"/>
                  </a:lnTo>
                  <a:lnTo>
                    <a:pt x="24701" y="38627"/>
                  </a:lnTo>
                  <a:lnTo>
                    <a:pt x="27517" y="38627"/>
                  </a:lnTo>
                  <a:lnTo>
                    <a:pt x="27517" y="32591"/>
                  </a:lnTo>
                  <a:lnTo>
                    <a:pt x="30636" y="32591"/>
                  </a:lnTo>
                  <a:lnTo>
                    <a:pt x="30636" y="11769"/>
                  </a:lnTo>
                  <a:lnTo>
                    <a:pt x="27517" y="8752"/>
                  </a:lnTo>
                  <a:lnTo>
                    <a:pt x="27517" y="5734"/>
                  </a:lnTo>
                  <a:lnTo>
                    <a:pt x="24701" y="3018"/>
                  </a:lnTo>
                  <a:lnTo>
                    <a:pt x="21569" y="3018"/>
                  </a:lnTo>
                  <a:lnTo>
                    <a:pt x="21569" y="0"/>
                  </a:lnTo>
                  <a:lnTo>
                    <a:pt x="9383" y="0"/>
                  </a:lnTo>
                  <a:lnTo>
                    <a:pt x="9383" y="3018"/>
                  </a:lnTo>
                  <a:lnTo>
                    <a:pt x="6251" y="3018"/>
                  </a:lnTo>
                  <a:lnTo>
                    <a:pt x="3132" y="5734"/>
                  </a:lnTo>
                  <a:lnTo>
                    <a:pt x="3132" y="8752"/>
                  </a:lnTo>
                  <a:lnTo>
                    <a:pt x="0" y="11769"/>
                  </a:lnTo>
                  <a:lnTo>
                    <a:pt x="0" y="20822"/>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65" name="Shape 73465"/>
            <p:cNvSpPr>
              <a:spLocks/>
            </p:cNvSpPr>
            <p:nvPr/>
          </p:nvSpPr>
          <p:spPr bwMode="auto">
            <a:xfrm>
              <a:off x="566367" y="64269"/>
              <a:ext cx="73143" cy="68506"/>
            </a:xfrm>
            <a:custGeom>
              <a:avLst/>
              <a:gdLst>
                <a:gd name="T0" fmla="*/ 48758 w 73143"/>
                <a:gd name="T1" fmla="*/ 0 h 68506"/>
                <a:gd name="T2" fmla="*/ 73143 w 73143"/>
                <a:gd name="T3" fmla="*/ 0 h 68506"/>
                <a:gd name="T4" fmla="*/ 73143 w 73143"/>
                <a:gd name="T5" fmla="*/ 68506 h 68506"/>
                <a:gd name="T6" fmla="*/ 51890 w 73143"/>
                <a:gd name="T7" fmla="*/ 68506 h 68506"/>
                <a:gd name="T8" fmla="*/ 51890 w 73143"/>
                <a:gd name="T9" fmla="*/ 26862 h 68506"/>
                <a:gd name="T10" fmla="*/ 24373 w 73143"/>
                <a:gd name="T11" fmla="*/ 68506 h 68506"/>
                <a:gd name="T12" fmla="*/ 0 w 73143"/>
                <a:gd name="T13" fmla="*/ 68506 h 68506"/>
                <a:gd name="T14" fmla="*/ 0 w 73143"/>
                <a:gd name="T15" fmla="*/ 0 h 68506"/>
                <a:gd name="T16" fmla="*/ 21253 w 73143"/>
                <a:gd name="T17" fmla="*/ 0 h 68506"/>
                <a:gd name="T18" fmla="*/ 21253 w 73143"/>
                <a:gd name="T19" fmla="*/ 41648 h 68506"/>
                <a:gd name="T20" fmla="*/ 48758 w 73143"/>
                <a:gd name="T21" fmla="*/ 0 h 68506"/>
                <a:gd name="T22" fmla="*/ 0 w 73143"/>
                <a:gd name="T23" fmla="*/ 0 h 68506"/>
                <a:gd name="T24" fmla="*/ 73143 w 73143"/>
                <a:gd name="T25" fmla="*/ 68506 h 68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43" h="68506">
                  <a:moveTo>
                    <a:pt x="48758" y="0"/>
                  </a:moveTo>
                  <a:lnTo>
                    <a:pt x="73143" y="0"/>
                  </a:lnTo>
                  <a:lnTo>
                    <a:pt x="73143" y="68506"/>
                  </a:lnTo>
                  <a:lnTo>
                    <a:pt x="51890" y="68506"/>
                  </a:lnTo>
                  <a:lnTo>
                    <a:pt x="51890" y="26862"/>
                  </a:lnTo>
                  <a:lnTo>
                    <a:pt x="24373" y="68506"/>
                  </a:lnTo>
                  <a:lnTo>
                    <a:pt x="0" y="68506"/>
                  </a:lnTo>
                  <a:lnTo>
                    <a:pt x="0" y="0"/>
                  </a:lnTo>
                  <a:lnTo>
                    <a:pt x="21253" y="0"/>
                  </a:lnTo>
                  <a:lnTo>
                    <a:pt x="21253" y="41648"/>
                  </a:lnTo>
                  <a:lnTo>
                    <a:pt x="48758" y="0"/>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66" name="Shape 73466"/>
            <p:cNvSpPr>
              <a:spLocks/>
            </p:cNvSpPr>
            <p:nvPr/>
          </p:nvSpPr>
          <p:spPr bwMode="auto">
            <a:xfrm>
              <a:off x="657947" y="64269"/>
              <a:ext cx="91580" cy="68506"/>
            </a:xfrm>
            <a:custGeom>
              <a:avLst/>
              <a:gdLst>
                <a:gd name="T0" fmla="*/ 18134 w 91580"/>
                <a:gd name="T1" fmla="*/ 23844 h 68506"/>
                <a:gd name="T2" fmla="*/ 18134 w 91580"/>
                <a:gd name="T3" fmla="*/ 68506 h 68506"/>
                <a:gd name="T4" fmla="*/ 0 w 91580"/>
                <a:gd name="T5" fmla="*/ 68506 h 68506"/>
                <a:gd name="T6" fmla="*/ 0 w 91580"/>
                <a:gd name="T7" fmla="*/ 0 h 68506"/>
                <a:gd name="T8" fmla="*/ 27504 w 91580"/>
                <a:gd name="T9" fmla="*/ 0 h 68506"/>
                <a:gd name="T10" fmla="*/ 45639 w 91580"/>
                <a:gd name="T11" fmla="*/ 47683 h 68506"/>
                <a:gd name="T12" fmla="*/ 64076 w 91580"/>
                <a:gd name="T13" fmla="*/ 0 h 68506"/>
                <a:gd name="T14" fmla="*/ 91580 w 91580"/>
                <a:gd name="T15" fmla="*/ 0 h 68506"/>
                <a:gd name="T16" fmla="*/ 91580 w 91580"/>
                <a:gd name="T17" fmla="*/ 68506 h 68506"/>
                <a:gd name="T18" fmla="*/ 70011 w 91580"/>
                <a:gd name="T19" fmla="*/ 68506 h 68506"/>
                <a:gd name="T20" fmla="*/ 70011 w 91580"/>
                <a:gd name="T21" fmla="*/ 23844 h 68506"/>
                <a:gd name="T22" fmla="*/ 51890 w 91580"/>
                <a:gd name="T23" fmla="*/ 68506 h 68506"/>
                <a:gd name="T24" fmla="*/ 36572 w 91580"/>
                <a:gd name="T25" fmla="*/ 68506 h 68506"/>
                <a:gd name="T26" fmla="*/ 18134 w 91580"/>
                <a:gd name="T27" fmla="*/ 23844 h 68506"/>
                <a:gd name="T28" fmla="*/ 0 w 91580"/>
                <a:gd name="T29" fmla="*/ 0 h 68506"/>
                <a:gd name="T30" fmla="*/ 91580 w 91580"/>
                <a:gd name="T31" fmla="*/ 68506 h 68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91580" h="68506">
                  <a:moveTo>
                    <a:pt x="18134" y="23844"/>
                  </a:moveTo>
                  <a:lnTo>
                    <a:pt x="18134" y="68506"/>
                  </a:lnTo>
                  <a:lnTo>
                    <a:pt x="0" y="68506"/>
                  </a:lnTo>
                  <a:lnTo>
                    <a:pt x="0" y="0"/>
                  </a:lnTo>
                  <a:lnTo>
                    <a:pt x="27504" y="0"/>
                  </a:lnTo>
                  <a:lnTo>
                    <a:pt x="45639" y="47683"/>
                  </a:lnTo>
                  <a:lnTo>
                    <a:pt x="64076" y="0"/>
                  </a:lnTo>
                  <a:lnTo>
                    <a:pt x="91580" y="0"/>
                  </a:lnTo>
                  <a:lnTo>
                    <a:pt x="91580" y="68506"/>
                  </a:lnTo>
                  <a:lnTo>
                    <a:pt x="70011" y="68506"/>
                  </a:lnTo>
                  <a:lnTo>
                    <a:pt x="70011" y="23844"/>
                  </a:lnTo>
                  <a:lnTo>
                    <a:pt x="51890" y="68506"/>
                  </a:lnTo>
                  <a:lnTo>
                    <a:pt x="36572" y="68506"/>
                  </a:lnTo>
                  <a:lnTo>
                    <a:pt x="18134" y="23844"/>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67" name="Shape 73467"/>
            <p:cNvSpPr>
              <a:spLocks/>
            </p:cNvSpPr>
            <p:nvPr/>
          </p:nvSpPr>
          <p:spPr bwMode="auto">
            <a:xfrm>
              <a:off x="761714" y="61551"/>
              <a:ext cx="76275" cy="74240"/>
            </a:xfrm>
            <a:custGeom>
              <a:avLst/>
              <a:gdLst>
                <a:gd name="T0" fmla="*/ 76275 w 76275"/>
                <a:gd name="T1" fmla="*/ 50401 h 74240"/>
                <a:gd name="T2" fmla="*/ 76275 w 76275"/>
                <a:gd name="T3" fmla="*/ 53419 h 74240"/>
                <a:gd name="T4" fmla="*/ 73143 w 76275"/>
                <a:gd name="T5" fmla="*/ 53419 h 74240"/>
                <a:gd name="T6" fmla="*/ 73143 w 76275"/>
                <a:gd name="T7" fmla="*/ 56436 h 74240"/>
                <a:gd name="T8" fmla="*/ 70024 w 76275"/>
                <a:gd name="T9" fmla="*/ 59153 h 74240"/>
                <a:gd name="T10" fmla="*/ 70024 w 76275"/>
                <a:gd name="T11" fmla="*/ 62170 h 74240"/>
                <a:gd name="T12" fmla="*/ 66892 w 76275"/>
                <a:gd name="T13" fmla="*/ 62170 h 74240"/>
                <a:gd name="T14" fmla="*/ 66892 w 76275"/>
                <a:gd name="T15" fmla="*/ 65188 h 74240"/>
                <a:gd name="T16" fmla="*/ 64076 w 76275"/>
                <a:gd name="T17" fmla="*/ 65188 h 74240"/>
                <a:gd name="T18" fmla="*/ 64076 w 76275"/>
                <a:gd name="T19" fmla="*/ 68205 h 74240"/>
                <a:gd name="T20" fmla="*/ 57825 w 76275"/>
                <a:gd name="T21" fmla="*/ 68205 h 74240"/>
                <a:gd name="T22" fmla="*/ 57825 w 76275"/>
                <a:gd name="T23" fmla="*/ 71224 h 74240"/>
                <a:gd name="T24" fmla="*/ 39703 w 76275"/>
                <a:gd name="T25" fmla="*/ 71224 h 74240"/>
                <a:gd name="T26" fmla="*/ 36572 w 76275"/>
                <a:gd name="T27" fmla="*/ 74240 h 74240"/>
                <a:gd name="T28" fmla="*/ 36572 w 76275"/>
                <a:gd name="T29" fmla="*/ 71224 h 74240"/>
                <a:gd name="T30" fmla="*/ 21253 w 76275"/>
                <a:gd name="T31" fmla="*/ 71224 h 74240"/>
                <a:gd name="T32" fmla="*/ 18134 w 76275"/>
                <a:gd name="T33" fmla="*/ 68205 h 74240"/>
                <a:gd name="T34" fmla="*/ 15318 w 76275"/>
                <a:gd name="T35" fmla="*/ 68205 h 74240"/>
                <a:gd name="T36" fmla="*/ 15318 w 76275"/>
                <a:gd name="T37" fmla="*/ 65188 h 74240"/>
                <a:gd name="T38" fmla="*/ 12199 w 76275"/>
                <a:gd name="T39" fmla="*/ 65188 h 74240"/>
                <a:gd name="T40" fmla="*/ 12199 w 76275"/>
                <a:gd name="T41" fmla="*/ 62170 h 74240"/>
                <a:gd name="T42" fmla="*/ 9067 w 76275"/>
                <a:gd name="T43" fmla="*/ 62170 h 74240"/>
                <a:gd name="T44" fmla="*/ 9067 w 76275"/>
                <a:gd name="T45" fmla="*/ 59153 h 74240"/>
                <a:gd name="T46" fmla="*/ 5948 w 76275"/>
                <a:gd name="T47" fmla="*/ 59153 h 74240"/>
                <a:gd name="T48" fmla="*/ 5948 w 76275"/>
                <a:gd name="T49" fmla="*/ 56436 h 74240"/>
                <a:gd name="T50" fmla="*/ 3132 w 76275"/>
                <a:gd name="T51" fmla="*/ 53419 h 74240"/>
                <a:gd name="T52" fmla="*/ 3132 w 76275"/>
                <a:gd name="T53" fmla="*/ 50401 h 74240"/>
                <a:gd name="T54" fmla="*/ 0 w 76275"/>
                <a:gd name="T55" fmla="*/ 47384 h 74240"/>
                <a:gd name="T56" fmla="*/ 0 w 76275"/>
                <a:gd name="T57" fmla="*/ 29580 h 74240"/>
                <a:gd name="T58" fmla="*/ 3132 w 76275"/>
                <a:gd name="T59" fmla="*/ 26562 h 74240"/>
                <a:gd name="T60" fmla="*/ 3132 w 76275"/>
                <a:gd name="T61" fmla="*/ 17811 h 74240"/>
                <a:gd name="T62" fmla="*/ 5948 w 76275"/>
                <a:gd name="T63" fmla="*/ 14793 h 74240"/>
                <a:gd name="T64" fmla="*/ 9067 w 76275"/>
                <a:gd name="T65" fmla="*/ 11775 h 74240"/>
                <a:gd name="T66" fmla="*/ 12199 w 76275"/>
                <a:gd name="T67" fmla="*/ 8757 h 74240"/>
                <a:gd name="T68" fmla="*/ 15318 w 76275"/>
                <a:gd name="T69" fmla="*/ 5740 h 74240"/>
                <a:gd name="T70" fmla="*/ 18134 w 76275"/>
                <a:gd name="T71" fmla="*/ 5740 h 74240"/>
                <a:gd name="T72" fmla="*/ 21253 w 76275"/>
                <a:gd name="T73" fmla="*/ 2718 h 74240"/>
                <a:gd name="T74" fmla="*/ 27504 w 76275"/>
                <a:gd name="T75" fmla="*/ 2718 h 74240"/>
                <a:gd name="T76" fmla="*/ 30321 w 76275"/>
                <a:gd name="T77" fmla="*/ 0 h 74240"/>
                <a:gd name="T78" fmla="*/ 48758 w 76275"/>
                <a:gd name="T79" fmla="*/ 0 h 74240"/>
                <a:gd name="T80" fmla="*/ 51890 w 76275"/>
                <a:gd name="T81" fmla="*/ 2718 h 74240"/>
                <a:gd name="T82" fmla="*/ 54706 w 76275"/>
                <a:gd name="T83" fmla="*/ 2718 h 74240"/>
                <a:gd name="T84" fmla="*/ 60957 w 76275"/>
                <a:gd name="T85" fmla="*/ 5740 h 74240"/>
                <a:gd name="T86" fmla="*/ 64076 w 76275"/>
                <a:gd name="T87" fmla="*/ 5740 h 74240"/>
                <a:gd name="T88" fmla="*/ 64076 w 76275"/>
                <a:gd name="T89" fmla="*/ 8757 h 74240"/>
                <a:gd name="T90" fmla="*/ 66892 w 76275"/>
                <a:gd name="T91" fmla="*/ 11775 h 74240"/>
                <a:gd name="T92" fmla="*/ 70024 w 76275"/>
                <a:gd name="T93" fmla="*/ 14793 h 74240"/>
                <a:gd name="T94" fmla="*/ 70024 w 76275"/>
                <a:gd name="T95" fmla="*/ 17811 h 74240"/>
                <a:gd name="T96" fmla="*/ 73143 w 76275"/>
                <a:gd name="T97" fmla="*/ 20526 h 74240"/>
                <a:gd name="T98" fmla="*/ 73143 w 76275"/>
                <a:gd name="T99" fmla="*/ 23544 h 74240"/>
                <a:gd name="T100" fmla="*/ 76275 w 76275"/>
                <a:gd name="T101" fmla="*/ 26562 h 74240"/>
                <a:gd name="T102" fmla="*/ 76275 w 76275"/>
                <a:gd name="T103" fmla="*/ 41349 h 74240"/>
                <a:gd name="T104" fmla="*/ 24385 w 76275"/>
                <a:gd name="T105" fmla="*/ 41349 h 74240"/>
                <a:gd name="T106" fmla="*/ 24385 w 76275"/>
                <a:gd name="T107" fmla="*/ 50401 h 74240"/>
                <a:gd name="T108" fmla="*/ 27504 w 76275"/>
                <a:gd name="T109" fmla="*/ 53419 h 74240"/>
                <a:gd name="T110" fmla="*/ 27504 w 76275"/>
                <a:gd name="T111" fmla="*/ 56436 h 74240"/>
                <a:gd name="T112" fmla="*/ 30321 w 76275"/>
                <a:gd name="T113" fmla="*/ 56436 h 74240"/>
                <a:gd name="T114" fmla="*/ 30321 w 76275"/>
                <a:gd name="T115" fmla="*/ 59153 h 74240"/>
                <a:gd name="T116" fmla="*/ 45639 w 76275"/>
                <a:gd name="T117" fmla="*/ 59153 h 74240"/>
                <a:gd name="T118" fmla="*/ 48758 w 76275"/>
                <a:gd name="T119" fmla="*/ 56436 h 74240"/>
                <a:gd name="T120" fmla="*/ 51890 w 76275"/>
                <a:gd name="T121" fmla="*/ 56436 h 74240"/>
                <a:gd name="T122" fmla="*/ 51890 w 76275"/>
                <a:gd name="T123" fmla="*/ 50401 h 74240"/>
                <a:gd name="T124" fmla="*/ 76275 w 76275"/>
                <a:gd name="T125" fmla="*/ 50401 h 74240"/>
                <a:gd name="T126" fmla="*/ 0 w 76275"/>
                <a:gd name="T127" fmla="*/ 0 h 74240"/>
                <a:gd name="T128" fmla="*/ 76275 w 76275"/>
                <a:gd name="T129" fmla="*/ 74240 h 7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76275" h="74240">
                  <a:moveTo>
                    <a:pt x="76275" y="50401"/>
                  </a:moveTo>
                  <a:lnTo>
                    <a:pt x="76275" y="53419"/>
                  </a:lnTo>
                  <a:lnTo>
                    <a:pt x="73143" y="53419"/>
                  </a:lnTo>
                  <a:lnTo>
                    <a:pt x="73143" y="56436"/>
                  </a:lnTo>
                  <a:lnTo>
                    <a:pt x="70024" y="59153"/>
                  </a:lnTo>
                  <a:lnTo>
                    <a:pt x="70024" y="62170"/>
                  </a:lnTo>
                  <a:lnTo>
                    <a:pt x="66892" y="62170"/>
                  </a:lnTo>
                  <a:lnTo>
                    <a:pt x="66892" y="65188"/>
                  </a:lnTo>
                  <a:lnTo>
                    <a:pt x="64076" y="65188"/>
                  </a:lnTo>
                  <a:lnTo>
                    <a:pt x="64076" y="68205"/>
                  </a:lnTo>
                  <a:lnTo>
                    <a:pt x="57825" y="68205"/>
                  </a:lnTo>
                  <a:lnTo>
                    <a:pt x="57825" y="71224"/>
                  </a:lnTo>
                  <a:lnTo>
                    <a:pt x="39703" y="71224"/>
                  </a:lnTo>
                  <a:lnTo>
                    <a:pt x="36572" y="74240"/>
                  </a:lnTo>
                  <a:lnTo>
                    <a:pt x="36572" y="71224"/>
                  </a:lnTo>
                  <a:lnTo>
                    <a:pt x="21253" y="71224"/>
                  </a:lnTo>
                  <a:lnTo>
                    <a:pt x="18134" y="68205"/>
                  </a:lnTo>
                  <a:lnTo>
                    <a:pt x="15318" y="68205"/>
                  </a:lnTo>
                  <a:lnTo>
                    <a:pt x="15318" y="65188"/>
                  </a:lnTo>
                  <a:lnTo>
                    <a:pt x="12199" y="65188"/>
                  </a:lnTo>
                  <a:lnTo>
                    <a:pt x="12199" y="62170"/>
                  </a:lnTo>
                  <a:lnTo>
                    <a:pt x="9067" y="62170"/>
                  </a:lnTo>
                  <a:lnTo>
                    <a:pt x="9067" y="59153"/>
                  </a:lnTo>
                  <a:lnTo>
                    <a:pt x="5948" y="59153"/>
                  </a:lnTo>
                  <a:lnTo>
                    <a:pt x="5948" y="56436"/>
                  </a:lnTo>
                  <a:lnTo>
                    <a:pt x="3132" y="53419"/>
                  </a:lnTo>
                  <a:lnTo>
                    <a:pt x="3132" y="50401"/>
                  </a:lnTo>
                  <a:lnTo>
                    <a:pt x="0" y="47384"/>
                  </a:lnTo>
                  <a:lnTo>
                    <a:pt x="0" y="29580"/>
                  </a:lnTo>
                  <a:lnTo>
                    <a:pt x="3132" y="26562"/>
                  </a:lnTo>
                  <a:lnTo>
                    <a:pt x="3132" y="17811"/>
                  </a:lnTo>
                  <a:lnTo>
                    <a:pt x="5948" y="14793"/>
                  </a:lnTo>
                  <a:lnTo>
                    <a:pt x="9067" y="11775"/>
                  </a:lnTo>
                  <a:lnTo>
                    <a:pt x="12199" y="8757"/>
                  </a:lnTo>
                  <a:lnTo>
                    <a:pt x="15318" y="5740"/>
                  </a:lnTo>
                  <a:lnTo>
                    <a:pt x="18134" y="5740"/>
                  </a:lnTo>
                  <a:lnTo>
                    <a:pt x="21253" y="2718"/>
                  </a:lnTo>
                  <a:lnTo>
                    <a:pt x="27504" y="2718"/>
                  </a:lnTo>
                  <a:lnTo>
                    <a:pt x="30321" y="0"/>
                  </a:lnTo>
                  <a:lnTo>
                    <a:pt x="48758" y="0"/>
                  </a:lnTo>
                  <a:lnTo>
                    <a:pt x="51890" y="2718"/>
                  </a:lnTo>
                  <a:lnTo>
                    <a:pt x="54706" y="2718"/>
                  </a:lnTo>
                  <a:lnTo>
                    <a:pt x="60957" y="5740"/>
                  </a:lnTo>
                  <a:lnTo>
                    <a:pt x="64076" y="5740"/>
                  </a:lnTo>
                  <a:lnTo>
                    <a:pt x="64076" y="8757"/>
                  </a:lnTo>
                  <a:lnTo>
                    <a:pt x="66892" y="11775"/>
                  </a:lnTo>
                  <a:lnTo>
                    <a:pt x="70024" y="14793"/>
                  </a:lnTo>
                  <a:lnTo>
                    <a:pt x="70024" y="17811"/>
                  </a:lnTo>
                  <a:lnTo>
                    <a:pt x="73143" y="20526"/>
                  </a:lnTo>
                  <a:lnTo>
                    <a:pt x="73143" y="23544"/>
                  </a:lnTo>
                  <a:lnTo>
                    <a:pt x="76275" y="26562"/>
                  </a:lnTo>
                  <a:lnTo>
                    <a:pt x="76275" y="41349"/>
                  </a:lnTo>
                  <a:lnTo>
                    <a:pt x="24385" y="41349"/>
                  </a:lnTo>
                  <a:lnTo>
                    <a:pt x="24385" y="50401"/>
                  </a:lnTo>
                  <a:lnTo>
                    <a:pt x="27504" y="53419"/>
                  </a:lnTo>
                  <a:lnTo>
                    <a:pt x="27504" y="56436"/>
                  </a:lnTo>
                  <a:lnTo>
                    <a:pt x="30321" y="56436"/>
                  </a:lnTo>
                  <a:lnTo>
                    <a:pt x="30321" y="59153"/>
                  </a:lnTo>
                  <a:lnTo>
                    <a:pt x="45639" y="59153"/>
                  </a:lnTo>
                  <a:lnTo>
                    <a:pt x="48758" y="56436"/>
                  </a:lnTo>
                  <a:lnTo>
                    <a:pt x="51890" y="56436"/>
                  </a:lnTo>
                  <a:lnTo>
                    <a:pt x="51890" y="50401"/>
                  </a:lnTo>
                  <a:lnTo>
                    <a:pt x="76275" y="50401"/>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68" name="Shape 73468"/>
            <p:cNvSpPr>
              <a:spLocks/>
            </p:cNvSpPr>
            <p:nvPr/>
          </p:nvSpPr>
          <p:spPr bwMode="auto">
            <a:xfrm>
              <a:off x="786099" y="76343"/>
              <a:ext cx="30321" cy="14787"/>
            </a:xfrm>
            <a:custGeom>
              <a:avLst/>
              <a:gdLst>
                <a:gd name="T0" fmla="*/ 30321 w 30321"/>
                <a:gd name="T1" fmla="*/ 14787 h 14787"/>
                <a:gd name="T2" fmla="*/ 30321 w 30321"/>
                <a:gd name="T3" fmla="*/ 11769 h 14787"/>
                <a:gd name="T4" fmla="*/ 27504 w 30321"/>
                <a:gd name="T5" fmla="*/ 11769 h 14787"/>
                <a:gd name="T6" fmla="*/ 27504 w 30321"/>
                <a:gd name="T7" fmla="*/ 3018 h 14787"/>
                <a:gd name="T8" fmla="*/ 24373 w 30321"/>
                <a:gd name="T9" fmla="*/ 3018 h 14787"/>
                <a:gd name="T10" fmla="*/ 24373 w 30321"/>
                <a:gd name="T11" fmla="*/ 0 h 14787"/>
                <a:gd name="T12" fmla="*/ 5935 w 30321"/>
                <a:gd name="T13" fmla="*/ 0 h 14787"/>
                <a:gd name="T14" fmla="*/ 5935 w 30321"/>
                <a:gd name="T15" fmla="*/ 3018 h 14787"/>
                <a:gd name="T16" fmla="*/ 3119 w 30321"/>
                <a:gd name="T17" fmla="*/ 3018 h 14787"/>
                <a:gd name="T18" fmla="*/ 3119 w 30321"/>
                <a:gd name="T19" fmla="*/ 5734 h 14787"/>
                <a:gd name="T20" fmla="*/ 0 w 30321"/>
                <a:gd name="T21" fmla="*/ 5734 h 14787"/>
                <a:gd name="T22" fmla="*/ 0 w 30321"/>
                <a:gd name="T23" fmla="*/ 14787 h 14787"/>
                <a:gd name="T24" fmla="*/ 30321 w 30321"/>
                <a:gd name="T25" fmla="*/ 14787 h 14787"/>
                <a:gd name="T26" fmla="*/ 0 w 30321"/>
                <a:gd name="T27" fmla="*/ 0 h 14787"/>
                <a:gd name="T28" fmla="*/ 30321 w 30321"/>
                <a:gd name="T29" fmla="*/ 14787 h 1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321" h="14787">
                  <a:moveTo>
                    <a:pt x="30321" y="14787"/>
                  </a:moveTo>
                  <a:lnTo>
                    <a:pt x="30321" y="11769"/>
                  </a:lnTo>
                  <a:lnTo>
                    <a:pt x="27504" y="11769"/>
                  </a:lnTo>
                  <a:lnTo>
                    <a:pt x="27504" y="3018"/>
                  </a:lnTo>
                  <a:lnTo>
                    <a:pt x="24373" y="3018"/>
                  </a:lnTo>
                  <a:lnTo>
                    <a:pt x="24373" y="0"/>
                  </a:lnTo>
                  <a:lnTo>
                    <a:pt x="5935" y="0"/>
                  </a:lnTo>
                  <a:lnTo>
                    <a:pt x="5935" y="3018"/>
                  </a:lnTo>
                  <a:lnTo>
                    <a:pt x="3119" y="3018"/>
                  </a:lnTo>
                  <a:lnTo>
                    <a:pt x="3119" y="5734"/>
                  </a:lnTo>
                  <a:lnTo>
                    <a:pt x="0" y="5734"/>
                  </a:lnTo>
                  <a:lnTo>
                    <a:pt x="0" y="14787"/>
                  </a:lnTo>
                  <a:lnTo>
                    <a:pt x="30321" y="14787"/>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69" name="Shape 73469"/>
            <p:cNvSpPr>
              <a:spLocks/>
            </p:cNvSpPr>
            <p:nvPr/>
          </p:nvSpPr>
          <p:spPr bwMode="auto">
            <a:xfrm>
              <a:off x="850175" y="64269"/>
              <a:ext cx="64076" cy="68506"/>
            </a:xfrm>
            <a:custGeom>
              <a:avLst/>
              <a:gdLst>
                <a:gd name="T0" fmla="*/ 21253 w 64076"/>
                <a:gd name="T1" fmla="*/ 0 h 68506"/>
                <a:gd name="T2" fmla="*/ 21253 w 64076"/>
                <a:gd name="T3" fmla="*/ 26862 h 68506"/>
                <a:gd name="T4" fmla="*/ 24373 w 64076"/>
                <a:gd name="T5" fmla="*/ 26862 h 68506"/>
                <a:gd name="T6" fmla="*/ 24373 w 64076"/>
                <a:gd name="T7" fmla="*/ 29879 h 68506"/>
                <a:gd name="T8" fmla="*/ 42507 w 64076"/>
                <a:gd name="T9" fmla="*/ 29879 h 68506"/>
                <a:gd name="T10" fmla="*/ 42507 w 64076"/>
                <a:gd name="T11" fmla="*/ 0 h 68506"/>
                <a:gd name="T12" fmla="*/ 64076 w 64076"/>
                <a:gd name="T13" fmla="*/ 0 h 68506"/>
                <a:gd name="T14" fmla="*/ 64076 w 64076"/>
                <a:gd name="T15" fmla="*/ 68506 h 68506"/>
                <a:gd name="T16" fmla="*/ 42507 w 64076"/>
                <a:gd name="T17" fmla="*/ 68506 h 68506"/>
                <a:gd name="T18" fmla="*/ 42507 w 64076"/>
                <a:gd name="T19" fmla="*/ 41648 h 68506"/>
                <a:gd name="T20" fmla="*/ 9067 w 64076"/>
                <a:gd name="T21" fmla="*/ 41648 h 68506"/>
                <a:gd name="T22" fmla="*/ 5935 w 64076"/>
                <a:gd name="T23" fmla="*/ 38631 h 68506"/>
                <a:gd name="T24" fmla="*/ 3119 w 64076"/>
                <a:gd name="T25" fmla="*/ 35914 h 68506"/>
                <a:gd name="T26" fmla="*/ 0 w 64076"/>
                <a:gd name="T27" fmla="*/ 32897 h 68506"/>
                <a:gd name="T28" fmla="*/ 0 w 64076"/>
                <a:gd name="T29" fmla="*/ 0 h 68506"/>
                <a:gd name="T30" fmla="*/ 21253 w 64076"/>
                <a:gd name="T31" fmla="*/ 0 h 68506"/>
                <a:gd name="T32" fmla="*/ 0 w 64076"/>
                <a:gd name="T33" fmla="*/ 0 h 68506"/>
                <a:gd name="T34" fmla="*/ 64076 w 64076"/>
                <a:gd name="T35" fmla="*/ 68506 h 68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T32" t="T33" r="T34" b="T35"/>
              <a:pathLst>
                <a:path w="64076" h="68506">
                  <a:moveTo>
                    <a:pt x="21253" y="0"/>
                  </a:moveTo>
                  <a:lnTo>
                    <a:pt x="21253" y="26862"/>
                  </a:lnTo>
                  <a:lnTo>
                    <a:pt x="24373" y="26862"/>
                  </a:lnTo>
                  <a:lnTo>
                    <a:pt x="24373" y="29879"/>
                  </a:lnTo>
                  <a:lnTo>
                    <a:pt x="42507" y="29879"/>
                  </a:lnTo>
                  <a:lnTo>
                    <a:pt x="42507" y="0"/>
                  </a:lnTo>
                  <a:lnTo>
                    <a:pt x="64076" y="0"/>
                  </a:lnTo>
                  <a:lnTo>
                    <a:pt x="64076" y="68506"/>
                  </a:lnTo>
                  <a:lnTo>
                    <a:pt x="42507" y="68506"/>
                  </a:lnTo>
                  <a:lnTo>
                    <a:pt x="42507" y="41648"/>
                  </a:lnTo>
                  <a:lnTo>
                    <a:pt x="9067" y="41648"/>
                  </a:lnTo>
                  <a:lnTo>
                    <a:pt x="5935" y="38631"/>
                  </a:lnTo>
                  <a:lnTo>
                    <a:pt x="3119" y="35914"/>
                  </a:lnTo>
                  <a:lnTo>
                    <a:pt x="0" y="32897"/>
                  </a:lnTo>
                  <a:lnTo>
                    <a:pt x="0" y="0"/>
                  </a:lnTo>
                  <a:lnTo>
                    <a:pt x="21253" y="0"/>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70" name="Shape 73470"/>
            <p:cNvSpPr>
              <a:spLocks/>
            </p:cNvSpPr>
            <p:nvPr/>
          </p:nvSpPr>
          <p:spPr bwMode="auto">
            <a:xfrm>
              <a:off x="929254" y="61551"/>
              <a:ext cx="73446" cy="71224"/>
            </a:xfrm>
            <a:custGeom>
              <a:avLst/>
              <a:gdLst>
                <a:gd name="T0" fmla="*/ 3119 w 73446"/>
                <a:gd name="T1" fmla="*/ 23544 h 71224"/>
                <a:gd name="T2" fmla="*/ 3119 w 73446"/>
                <a:gd name="T3" fmla="*/ 17811 h 71224"/>
                <a:gd name="T4" fmla="*/ 6251 w 73446"/>
                <a:gd name="T5" fmla="*/ 14793 h 71224"/>
                <a:gd name="T6" fmla="*/ 6251 w 73446"/>
                <a:gd name="T7" fmla="*/ 11775 h 71224"/>
                <a:gd name="T8" fmla="*/ 9370 w 73446"/>
                <a:gd name="T9" fmla="*/ 11775 h 71224"/>
                <a:gd name="T10" fmla="*/ 9370 w 73446"/>
                <a:gd name="T11" fmla="*/ 8757 h 71224"/>
                <a:gd name="T12" fmla="*/ 12502 w 73446"/>
                <a:gd name="T13" fmla="*/ 5740 h 71224"/>
                <a:gd name="T14" fmla="*/ 15318 w 73446"/>
                <a:gd name="T15" fmla="*/ 5740 h 71224"/>
                <a:gd name="T16" fmla="*/ 18437 w 73446"/>
                <a:gd name="T17" fmla="*/ 2718 h 71224"/>
                <a:gd name="T18" fmla="*/ 27505 w 73446"/>
                <a:gd name="T19" fmla="*/ 2718 h 71224"/>
                <a:gd name="T20" fmla="*/ 30624 w 73446"/>
                <a:gd name="T21" fmla="*/ 0 h 71224"/>
                <a:gd name="T22" fmla="*/ 42823 w 73446"/>
                <a:gd name="T23" fmla="*/ 0 h 71224"/>
                <a:gd name="T24" fmla="*/ 45942 w 73446"/>
                <a:gd name="T25" fmla="*/ 2718 h 71224"/>
                <a:gd name="T26" fmla="*/ 55009 w 73446"/>
                <a:gd name="T27" fmla="*/ 2718 h 71224"/>
                <a:gd name="T28" fmla="*/ 58141 w 73446"/>
                <a:gd name="T29" fmla="*/ 5740 h 71224"/>
                <a:gd name="T30" fmla="*/ 61260 w 73446"/>
                <a:gd name="T31" fmla="*/ 5740 h 71224"/>
                <a:gd name="T32" fmla="*/ 61260 w 73446"/>
                <a:gd name="T33" fmla="*/ 8757 h 71224"/>
                <a:gd name="T34" fmla="*/ 64076 w 73446"/>
                <a:gd name="T35" fmla="*/ 8757 h 71224"/>
                <a:gd name="T36" fmla="*/ 64076 w 73446"/>
                <a:gd name="T37" fmla="*/ 11775 h 71224"/>
                <a:gd name="T38" fmla="*/ 67195 w 73446"/>
                <a:gd name="T39" fmla="*/ 11775 h 71224"/>
                <a:gd name="T40" fmla="*/ 67195 w 73446"/>
                <a:gd name="T41" fmla="*/ 65188 h 71224"/>
                <a:gd name="T42" fmla="*/ 70327 w 73446"/>
                <a:gd name="T43" fmla="*/ 65188 h 71224"/>
                <a:gd name="T44" fmla="*/ 70327 w 73446"/>
                <a:gd name="T45" fmla="*/ 68205 h 71224"/>
                <a:gd name="T46" fmla="*/ 73446 w 73446"/>
                <a:gd name="T47" fmla="*/ 71224 h 71224"/>
                <a:gd name="T48" fmla="*/ 49074 w 73446"/>
                <a:gd name="T49" fmla="*/ 71224 h 71224"/>
                <a:gd name="T50" fmla="*/ 49074 w 73446"/>
                <a:gd name="T51" fmla="*/ 65188 h 71224"/>
                <a:gd name="T52" fmla="*/ 45942 w 73446"/>
                <a:gd name="T53" fmla="*/ 65188 h 71224"/>
                <a:gd name="T54" fmla="*/ 45942 w 73446"/>
                <a:gd name="T55" fmla="*/ 68205 h 71224"/>
                <a:gd name="T56" fmla="*/ 39691 w 73446"/>
                <a:gd name="T57" fmla="*/ 68205 h 71224"/>
                <a:gd name="T58" fmla="*/ 39691 w 73446"/>
                <a:gd name="T59" fmla="*/ 71224 h 71224"/>
                <a:gd name="T60" fmla="*/ 9370 w 73446"/>
                <a:gd name="T61" fmla="*/ 71224 h 71224"/>
                <a:gd name="T62" fmla="*/ 9370 w 73446"/>
                <a:gd name="T63" fmla="*/ 68205 h 71224"/>
                <a:gd name="T64" fmla="*/ 6251 w 73446"/>
                <a:gd name="T65" fmla="*/ 68205 h 71224"/>
                <a:gd name="T66" fmla="*/ 3119 w 73446"/>
                <a:gd name="T67" fmla="*/ 65188 h 71224"/>
                <a:gd name="T68" fmla="*/ 3119 w 73446"/>
                <a:gd name="T69" fmla="*/ 62170 h 71224"/>
                <a:gd name="T70" fmla="*/ 0 w 73446"/>
                <a:gd name="T71" fmla="*/ 62170 h 71224"/>
                <a:gd name="T72" fmla="*/ 0 w 73446"/>
                <a:gd name="T73" fmla="*/ 44366 h 71224"/>
                <a:gd name="T74" fmla="*/ 3119 w 73446"/>
                <a:gd name="T75" fmla="*/ 41349 h 71224"/>
                <a:gd name="T76" fmla="*/ 3119 w 73446"/>
                <a:gd name="T77" fmla="*/ 38632 h 71224"/>
                <a:gd name="T78" fmla="*/ 9370 w 73446"/>
                <a:gd name="T79" fmla="*/ 38632 h 71224"/>
                <a:gd name="T80" fmla="*/ 9370 w 73446"/>
                <a:gd name="T81" fmla="*/ 35615 h 71224"/>
                <a:gd name="T82" fmla="*/ 15318 w 73446"/>
                <a:gd name="T83" fmla="*/ 35615 h 71224"/>
                <a:gd name="T84" fmla="*/ 18437 w 73446"/>
                <a:gd name="T85" fmla="*/ 32597 h 71224"/>
                <a:gd name="T86" fmla="*/ 36887 w 73446"/>
                <a:gd name="T87" fmla="*/ 32597 h 71224"/>
                <a:gd name="T88" fmla="*/ 36887 w 73446"/>
                <a:gd name="T89" fmla="*/ 29580 h 71224"/>
                <a:gd name="T90" fmla="*/ 45942 w 73446"/>
                <a:gd name="T91" fmla="*/ 29580 h 71224"/>
                <a:gd name="T92" fmla="*/ 45942 w 73446"/>
                <a:gd name="T93" fmla="*/ 17811 h 71224"/>
                <a:gd name="T94" fmla="*/ 42823 w 73446"/>
                <a:gd name="T95" fmla="*/ 17811 h 71224"/>
                <a:gd name="T96" fmla="*/ 42823 w 73446"/>
                <a:gd name="T97" fmla="*/ 14793 h 71224"/>
                <a:gd name="T98" fmla="*/ 27505 w 73446"/>
                <a:gd name="T99" fmla="*/ 14793 h 71224"/>
                <a:gd name="T100" fmla="*/ 27505 w 73446"/>
                <a:gd name="T101" fmla="*/ 17811 h 71224"/>
                <a:gd name="T102" fmla="*/ 24688 w 73446"/>
                <a:gd name="T103" fmla="*/ 17811 h 71224"/>
                <a:gd name="T104" fmla="*/ 24688 w 73446"/>
                <a:gd name="T105" fmla="*/ 23544 h 71224"/>
                <a:gd name="T106" fmla="*/ 3119 w 73446"/>
                <a:gd name="T107" fmla="*/ 23544 h 71224"/>
                <a:gd name="T108" fmla="*/ 0 w 73446"/>
                <a:gd name="T109" fmla="*/ 0 h 71224"/>
                <a:gd name="T110" fmla="*/ 73446 w 73446"/>
                <a:gd name="T111" fmla="*/ 71224 h 7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73446" h="71224">
                  <a:moveTo>
                    <a:pt x="3119" y="23544"/>
                  </a:moveTo>
                  <a:lnTo>
                    <a:pt x="3119" y="17811"/>
                  </a:lnTo>
                  <a:lnTo>
                    <a:pt x="6251" y="14793"/>
                  </a:lnTo>
                  <a:lnTo>
                    <a:pt x="6251" y="11775"/>
                  </a:lnTo>
                  <a:lnTo>
                    <a:pt x="9370" y="11775"/>
                  </a:lnTo>
                  <a:lnTo>
                    <a:pt x="9370" y="8757"/>
                  </a:lnTo>
                  <a:lnTo>
                    <a:pt x="12502" y="5740"/>
                  </a:lnTo>
                  <a:lnTo>
                    <a:pt x="15318" y="5740"/>
                  </a:lnTo>
                  <a:lnTo>
                    <a:pt x="18437" y="2718"/>
                  </a:lnTo>
                  <a:lnTo>
                    <a:pt x="27505" y="2718"/>
                  </a:lnTo>
                  <a:lnTo>
                    <a:pt x="30624" y="0"/>
                  </a:lnTo>
                  <a:lnTo>
                    <a:pt x="42823" y="0"/>
                  </a:lnTo>
                  <a:lnTo>
                    <a:pt x="45942" y="2718"/>
                  </a:lnTo>
                  <a:lnTo>
                    <a:pt x="55009" y="2718"/>
                  </a:lnTo>
                  <a:lnTo>
                    <a:pt x="58141" y="5740"/>
                  </a:lnTo>
                  <a:lnTo>
                    <a:pt x="61260" y="5740"/>
                  </a:lnTo>
                  <a:lnTo>
                    <a:pt x="61260" y="8757"/>
                  </a:lnTo>
                  <a:lnTo>
                    <a:pt x="64076" y="8757"/>
                  </a:lnTo>
                  <a:lnTo>
                    <a:pt x="64076" y="11775"/>
                  </a:lnTo>
                  <a:lnTo>
                    <a:pt x="67195" y="11775"/>
                  </a:lnTo>
                  <a:lnTo>
                    <a:pt x="67195" y="65188"/>
                  </a:lnTo>
                  <a:lnTo>
                    <a:pt x="70327" y="65188"/>
                  </a:lnTo>
                  <a:lnTo>
                    <a:pt x="70327" y="68205"/>
                  </a:lnTo>
                  <a:lnTo>
                    <a:pt x="73446" y="71224"/>
                  </a:lnTo>
                  <a:lnTo>
                    <a:pt x="49074" y="71224"/>
                  </a:lnTo>
                  <a:lnTo>
                    <a:pt x="49074" y="65188"/>
                  </a:lnTo>
                  <a:lnTo>
                    <a:pt x="45942" y="65188"/>
                  </a:lnTo>
                  <a:lnTo>
                    <a:pt x="45942" y="68205"/>
                  </a:lnTo>
                  <a:lnTo>
                    <a:pt x="39691" y="68205"/>
                  </a:lnTo>
                  <a:lnTo>
                    <a:pt x="39691" y="71224"/>
                  </a:lnTo>
                  <a:lnTo>
                    <a:pt x="9370" y="71224"/>
                  </a:lnTo>
                  <a:lnTo>
                    <a:pt x="9370" y="68205"/>
                  </a:lnTo>
                  <a:lnTo>
                    <a:pt x="6251" y="68205"/>
                  </a:lnTo>
                  <a:lnTo>
                    <a:pt x="3119" y="65188"/>
                  </a:lnTo>
                  <a:lnTo>
                    <a:pt x="3119" y="62170"/>
                  </a:lnTo>
                  <a:lnTo>
                    <a:pt x="0" y="62170"/>
                  </a:lnTo>
                  <a:lnTo>
                    <a:pt x="0" y="44366"/>
                  </a:lnTo>
                  <a:lnTo>
                    <a:pt x="3119" y="41349"/>
                  </a:lnTo>
                  <a:lnTo>
                    <a:pt x="3119" y="38632"/>
                  </a:lnTo>
                  <a:lnTo>
                    <a:pt x="9370" y="38632"/>
                  </a:lnTo>
                  <a:lnTo>
                    <a:pt x="9370" y="35615"/>
                  </a:lnTo>
                  <a:lnTo>
                    <a:pt x="15318" y="35615"/>
                  </a:lnTo>
                  <a:lnTo>
                    <a:pt x="18437" y="32597"/>
                  </a:lnTo>
                  <a:lnTo>
                    <a:pt x="36887" y="32597"/>
                  </a:lnTo>
                  <a:lnTo>
                    <a:pt x="36887" y="29580"/>
                  </a:lnTo>
                  <a:lnTo>
                    <a:pt x="45942" y="29580"/>
                  </a:lnTo>
                  <a:lnTo>
                    <a:pt x="45942" y="17811"/>
                  </a:lnTo>
                  <a:lnTo>
                    <a:pt x="42823" y="17811"/>
                  </a:lnTo>
                  <a:lnTo>
                    <a:pt x="42823" y="14793"/>
                  </a:lnTo>
                  <a:lnTo>
                    <a:pt x="27505" y="14793"/>
                  </a:lnTo>
                  <a:lnTo>
                    <a:pt x="27505" y="17811"/>
                  </a:lnTo>
                  <a:lnTo>
                    <a:pt x="24688" y="17811"/>
                  </a:lnTo>
                  <a:lnTo>
                    <a:pt x="24688" y="23544"/>
                  </a:lnTo>
                  <a:lnTo>
                    <a:pt x="3119" y="23544"/>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71" name="Shape 73471"/>
            <p:cNvSpPr>
              <a:spLocks/>
            </p:cNvSpPr>
            <p:nvPr/>
          </p:nvSpPr>
          <p:spPr bwMode="auto">
            <a:xfrm>
              <a:off x="950823" y="100183"/>
              <a:ext cx="24373" cy="20521"/>
            </a:xfrm>
            <a:custGeom>
              <a:avLst/>
              <a:gdLst>
                <a:gd name="T0" fmla="*/ 24373 w 24373"/>
                <a:gd name="T1" fmla="*/ 0 h 20521"/>
                <a:gd name="T2" fmla="*/ 21253 w 24373"/>
                <a:gd name="T3" fmla="*/ 0 h 20521"/>
                <a:gd name="T4" fmla="*/ 21253 w 24373"/>
                <a:gd name="T5" fmla="*/ 2717 h 20521"/>
                <a:gd name="T6" fmla="*/ 9054 w 24373"/>
                <a:gd name="T7" fmla="*/ 2717 h 20521"/>
                <a:gd name="T8" fmla="*/ 5935 w 24373"/>
                <a:gd name="T9" fmla="*/ 5734 h 20521"/>
                <a:gd name="T10" fmla="*/ 3119 w 24373"/>
                <a:gd name="T11" fmla="*/ 5734 h 20521"/>
                <a:gd name="T12" fmla="*/ 3119 w 24373"/>
                <a:gd name="T13" fmla="*/ 8752 h 20521"/>
                <a:gd name="T14" fmla="*/ 0 w 24373"/>
                <a:gd name="T15" fmla="*/ 8752 h 20521"/>
                <a:gd name="T16" fmla="*/ 0 w 24373"/>
                <a:gd name="T17" fmla="*/ 17804 h 20521"/>
                <a:gd name="T18" fmla="*/ 3119 w 24373"/>
                <a:gd name="T19" fmla="*/ 17804 h 20521"/>
                <a:gd name="T20" fmla="*/ 3119 w 24373"/>
                <a:gd name="T21" fmla="*/ 20521 h 20521"/>
                <a:gd name="T22" fmla="*/ 18122 w 24373"/>
                <a:gd name="T23" fmla="*/ 20521 h 20521"/>
                <a:gd name="T24" fmla="*/ 18122 w 24373"/>
                <a:gd name="T25" fmla="*/ 17804 h 20521"/>
                <a:gd name="T26" fmla="*/ 21253 w 24373"/>
                <a:gd name="T27" fmla="*/ 17804 h 20521"/>
                <a:gd name="T28" fmla="*/ 21253 w 24373"/>
                <a:gd name="T29" fmla="*/ 14787 h 20521"/>
                <a:gd name="T30" fmla="*/ 24373 w 24373"/>
                <a:gd name="T31" fmla="*/ 14787 h 20521"/>
                <a:gd name="T32" fmla="*/ 24373 w 24373"/>
                <a:gd name="T33" fmla="*/ 0 h 20521"/>
                <a:gd name="T34" fmla="*/ 0 w 24373"/>
                <a:gd name="T35" fmla="*/ 0 h 20521"/>
                <a:gd name="T36" fmla="*/ 24373 w 24373"/>
                <a:gd name="T37" fmla="*/ 20521 h 20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24373" h="20521">
                  <a:moveTo>
                    <a:pt x="24373" y="0"/>
                  </a:moveTo>
                  <a:lnTo>
                    <a:pt x="21253" y="0"/>
                  </a:lnTo>
                  <a:lnTo>
                    <a:pt x="21253" y="2717"/>
                  </a:lnTo>
                  <a:lnTo>
                    <a:pt x="9054" y="2717"/>
                  </a:lnTo>
                  <a:lnTo>
                    <a:pt x="5935" y="5734"/>
                  </a:lnTo>
                  <a:lnTo>
                    <a:pt x="3119" y="5734"/>
                  </a:lnTo>
                  <a:lnTo>
                    <a:pt x="3119" y="8752"/>
                  </a:lnTo>
                  <a:lnTo>
                    <a:pt x="0" y="8752"/>
                  </a:lnTo>
                  <a:lnTo>
                    <a:pt x="0" y="17804"/>
                  </a:lnTo>
                  <a:lnTo>
                    <a:pt x="3119" y="17804"/>
                  </a:lnTo>
                  <a:lnTo>
                    <a:pt x="3119" y="20521"/>
                  </a:lnTo>
                  <a:lnTo>
                    <a:pt x="18122" y="20521"/>
                  </a:lnTo>
                  <a:lnTo>
                    <a:pt x="18122" y="17804"/>
                  </a:lnTo>
                  <a:lnTo>
                    <a:pt x="21253" y="17804"/>
                  </a:lnTo>
                  <a:lnTo>
                    <a:pt x="21253" y="14787"/>
                  </a:lnTo>
                  <a:lnTo>
                    <a:pt x="24373" y="14787"/>
                  </a:lnTo>
                  <a:lnTo>
                    <a:pt x="24373" y="0"/>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72" name="Shape 73472"/>
            <p:cNvSpPr>
              <a:spLocks/>
            </p:cNvSpPr>
            <p:nvPr/>
          </p:nvSpPr>
          <p:spPr bwMode="auto">
            <a:xfrm>
              <a:off x="1014899" y="64269"/>
              <a:ext cx="66879" cy="68506"/>
            </a:xfrm>
            <a:custGeom>
              <a:avLst/>
              <a:gdLst>
                <a:gd name="T0" fmla="*/ 21253 w 66879"/>
                <a:gd name="T1" fmla="*/ 68506 h 68506"/>
                <a:gd name="T2" fmla="*/ 0 w 66879"/>
                <a:gd name="T3" fmla="*/ 68506 h 68506"/>
                <a:gd name="T4" fmla="*/ 0 w 66879"/>
                <a:gd name="T5" fmla="*/ 0 h 68506"/>
                <a:gd name="T6" fmla="*/ 21253 w 66879"/>
                <a:gd name="T7" fmla="*/ 0 h 68506"/>
                <a:gd name="T8" fmla="*/ 21253 w 66879"/>
                <a:gd name="T9" fmla="*/ 26862 h 68506"/>
                <a:gd name="T10" fmla="*/ 45626 w 66879"/>
                <a:gd name="T11" fmla="*/ 26862 h 68506"/>
                <a:gd name="T12" fmla="*/ 45626 w 66879"/>
                <a:gd name="T13" fmla="*/ 0 h 68506"/>
                <a:gd name="T14" fmla="*/ 66879 w 66879"/>
                <a:gd name="T15" fmla="*/ 0 h 68506"/>
                <a:gd name="T16" fmla="*/ 66879 w 66879"/>
                <a:gd name="T17" fmla="*/ 68506 h 68506"/>
                <a:gd name="T18" fmla="*/ 45626 w 66879"/>
                <a:gd name="T19" fmla="*/ 68506 h 68506"/>
                <a:gd name="T20" fmla="*/ 45626 w 66879"/>
                <a:gd name="T21" fmla="*/ 38631 h 68506"/>
                <a:gd name="T22" fmla="*/ 21253 w 66879"/>
                <a:gd name="T23" fmla="*/ 38631 h 68506"/>
                <a:gd name="T24" fmla="*/ 21253 w 66879"/>
                <a:gd name="T25" fmla="*/ 68506 h 68506"/>
                <a:gd name="T26" fmla="*/ 0 w 66879"/>
                <a:gd name="T27" fmla="*/ 0 h 68506"/>
                <a:gd name="T28" fmla="*/ 66879 w 66879"/>
                <a:gd name="T29" fmla="*/ 68506 h 68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6879" h="68506">
                  <a:moveTo>
                    <a:pt x="21253" y="68506"/>
                  </a:moveTo>
                  <a:lnTo>
                    <a:pt x="0" y="68506"/>
                  </a:lnTo>
                  <a:lnTo>
                    <a:pt x="0" y="0"/>
                  </a:lnTo>
                  <a:lnTo>
                    <a:pt x="21253" y="0"/>
                  </a:lnTo>
                  <a:lnTo>
                    <a:pt x="21253" y="26862"/>
                  </a:lnTo>
                  <a:lnTo>
                    <a:pt x="45626" y="26862"/>
                  </a:lnTo>
                  <a:lnTo>
                    <a:pt x="45626" y="0"/>
                  </a:lnTo>
                  <a:lnTo>
                    <a:pt x="66879" y="0"/>
                  </a:lnTo>
                  <a:lnTo>
                    <a:pt x="66879" y="68506"/>
                  </a:lnTo>
                  <a:lnTo>
                    <a:pt x="45626" y="68506"/>
                  </a:lnTo>
                  <a:lnTo>
                    <a:pt x="45626" y="38631"/>
                  </a:lnTo>
                  <a:lnTo>
                    <a:pt x="21253" y="38631"/>
                  </a:lnTo>
                  <a:lnTo>
                    <a:pt x="21253" y="68506"/>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73" name="Shape 73473"/>
            <p:cNvSpPr>
              <a:spLocks/>
            </p:cNvSpPr>
            <p:nvPr/>
          </p:nvSpPr>
          <p:spPr bwMode="auto">
            <a:xfrm>
              <a:off x="1100228" y="64269"/>
              <a:ext cx="73131" cy="68506"/>
            </a:xfrm>
            <a:custGeom>
              <a:avLst/>
              <a:gdLst>
                <a:gd name="T0" fmla="*/ 48758 w 73131"/>
                <a:gd name="T1" fmla="*/ 0 h 68506"/>
                <a:gd name="T2" fmla="*/ 73131 w 73131"/>
                <a:gd name="T3" fmla="*/ 0 h 68506"/>
                <a:gd name="T4" fmla="*/ 73131 w 73131"/>
                <a:gd name="T5" fmla="*/ 68506 h 68506"/>
                <a:gd name="T6" fmla="*/ 51877 w 73131"/>
                <a:gd name="T7" fmla="*/ 68506 h 68506"/>
                <a:gd name="T8" fmla="*/ 51877 w 73131"/>
                <a:gd name="T9" fmla="*/ 26862 h 68506"/>
                <a:gd name="T10" fmla="*/ 24373 w 73131"/>
                <a:gd name="T11" fmla="*/ 68506 h 68506"/>
                <a:gd name="T12" fmla="*/ 0 w 73131"/>
                <a:gd name="T13" fmla="*/ 68506 h 68506"/>
                <a:gd name="T14" fmla="*/ 0 w 73131"/>
                <a:gd name="T15" fmla="*/ 0 h 68506"/>
                <a:gd name="T16" fmla="*/ 21253 w 73131"/>
                <a:gd name="T17" fmla="*/ 0 h 68506"/>
                <a:gd name="T18" fmla="*/ 21253 w 73131"/>
                <a:gd name="T19" fmla="*/ 41648 h 68506"/>
                <a:gd name="T20" fmla="*/ 48758 w 73131"/>
                <a:gd name="T21" fmla="*/ 0 h 68506"/>
                <a:gd name="T22" fmla="*/ 0 w 73131"/>
                <a:gd name="T23" fmla="*/ 0 h 68506"/>
                <a:gd name="T24" fmla="*/ 73131 w 73131"/>
                <a:gd name="T25" fmla="*/ 68506 h 68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31" h="68506">
                  <a:moveTo>
                    <a:pt x="48758" y="0"/>
                  </a:moveTo>
                  <a:lnTo>
                    <a:pt x="73131" y="0"/>
                  </a:lnTo>
                  <a:lnTo>
                    <a:pt x="73131" y="68506"/>
                  </a:lnTo>
                  <a:lnTo>
                    <a:pt x="51877" y="68506"/>
                  </a:lnTo>
                  <a:lnTo>
                    <a:pt x="51877" y="26862"/>
                  </a:lnTo>
                  <a:lnTo>
                    <a:pt x="24373" y="68506"/>
                  </a:lnTo>
                  <a:lnTo>
                    <a:pt x="0" y="68506"/>
                  </a:lnTo>
                  <a:lnTo>
                    <a:pt x="0" y="0"/>
                  </a:lnTo>
                  <a:lnTo>
                    <a:pt x="21253" y="0"/>
                  </a:lnTo>
                  <a:lnTo>
                    <a:pt x="21253" y="41648"/>
                  </a:lnTo>
                  <a:lnTo>
                    <a:pt x="48758" y="0"/>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74" name="Shape 73474"/>
            <p:cNvSpPr>
              <a:spLocks/>
            </p:cNvSpPr>
            <p:nvPr/>
          </p:nvSpPr>
          <p:spPr bwMode="auto">
            <a:xfrm>
              <a:off x="1185558" y="61551"/>
              <a:ext cx="76199" cy="74240"/>
            </a:xfrm>
            <a:custGeom>
              <a:avLst/>
              <a:gdLst>
                <a:gd name="T0" fmla="*/ 76199 w 76199"/>
                <a:gd name="T1" fmla="*/ 50401 h 74240"/>
                <a:gd name="T2" fmla="*/ 76199 w 76199"/>
                <a:gd name="T3" fmla="*/ 53419 h 74240"/>
                <a:gd name="T4" fmla="*/ 73168 w 76199"/>
                <a:gd name="T5" fmla="*/ 53419 h 74240"/>
                <a:gd name="T6" fmla="*/ 73168 w 76199"/>
                <a:gd name="T7" fmla="*/ 59153 h 74240"/>
                <a:gd name="T8" fmla="*/ 70327 w 76199"/>
                <a:gd name="T9" fmla="*/ 59153 h 74240"/>
                <a:gd name="T10" fmla="*/ 70327 w 76199"/>
                <a:gd name="T11" fmla="*/ 62170 h 74240"/>
                <a:gd name="T12" fmla="*/ 67195 w 76199"/>
                <a:gd name="T13" fmla="*/ 62170 h 74240"/>
                <a:gd name="T14" fmla="*/ 67195 w 76199"/>
                <a:gd name="T15" fmla="*/ 65188 h 74240"/>
                <a:gd name="T16" fmla="*/ 64076 w 76199"/>
                <a:gd name="T17" fmla="*/ 65188 h 74240"/>
                <a:gd name="T18" fmla="*/ 64076 w 76199"/>
                <a:gd name="T19" fmla="*/ 68205 h 74240"/>
                <a:gd name="T20" fmla="*/ 60944 w 76199"/>
                <a:gd name="T21" fmla="*/ 68205 h 74240"/>
                <a:gd name="T22" fmla="*/ 58128 w 76199"/>
                <a:gd name="T23" fmla="*/ 71224 h 74240"/>
                <a:gd name="T24" fmla="*/ 39691 w 76199"/>
                <a:gd name="T25" fmla="*/ 71224 h 74240"/>
                <a:gd name="T26" fmla="*/ 36572 w 76199"/>
                <a:gd name="T27" fmla="*/ 74240 h 74240"/>
                <a:gd name="T28" fmla="*/ 36572 w 76199"/>
                <a:gd name="T29" fmla="*/ 71224 h 74240"/>
                <a:gd name="T30" fmla="*/ 21569 w 76199"/>
                <a:gd name="T31" fmla="*/ 71224 h 74240"/>
                <a:gd name="T32" fmla="*/ 18437 w 76199"/>
                <a:gd name="T33" fmla="*/ 68205 h 74240"/>
                <a:gd name="T34" fmla="*/ 15318 w 76199"/>
                <a:gd name="T35" fmla="*/ 68205 h 74240"/>
                <a:gd name="T36" fmla="*/ 15318 w 76199"/>
                <a:gd name="T37" fmla="*/ 65188 h 74240"/>
                <a:gd name="T38" fmla="*/ 12186 w 76199"/>
                <a:gd name="T39" fmla="*/ 65188 h 74240"/>
                <a:gd name="T40" fmla="*/ 12186 w 76199"/>
                <a:gd name="T41" fmla="*/ 62170 h 74240"/>
                <a:gd name="T42" fmla="*/ 9370 w 76199"/>
                <a:gd name="T43" fmla="*/ 62170 h 74240"/>
                <a:gd name="T44" fmla="*/ 9370 w 76199"/>
                <a:gd name="T45" fmla="*/ 59153 h 74240"/>
                <a:gd name="T46" fmla="*/ 6251 w 76199"/>
                <a:gd name="T47" fmla="*/ 59153 h 74240"/>
                <a:gd name="T48" fmla="*/ 6251 w 76199"/>
                <a:gd name="T49" fmla="*/ 56436 h 74240"/>
                <a:gd name="T50" fmla="*/ 3119 w 76199"/>
                <a:gd name="T51" fmla="*/ 53419 h 74240"/>
                <a:gd name="T52" fmla="*/ 3119 w 76199"/>
                <a:gd name="T53" fmla="*/ 50401 h 74240"/>
                <a:gd name="T54" fmla="*/ 0 w 76199"/>
                <a:gd name="T55" fmla="*/ 47384 h 74240"/>
                <a:gd name="T56" fmla="*/ 0 w 76199"/>
                <a:gd name="T57" fmla="*/ 29580 h 74240"/>
                <a:gd name="T58" fmla="*/ 3119 w 76199"/>
                <a:gd name="T59" fmla="*/ 26562 h 74240"/>
                <a:gd name="T60" fmla="*/ 3119 w 76199"/>
                <a:gd name="T61" fmla="*/ 20526 h 74240"/>
                <a:gd name="T62" fmla="*/ 6251 w 76199"/>
                <a:gd name="T63" fmla="*/ 17811 h 74240"/>
                <a:gd name="T64" fmla="*/ 6251 w 76199"/>
                <a:gd name="T65" fmla="*/ 14793 h 74240"/>
                <a:gd name="T66" fmla="*/ 9370 w 76199"/>
                <a:gd name="T67" fmla="*/ 11775 h 74240"/>
                <a:gd name="T68" fmla="*/ 12186 w 76199"/>
                <a:gd name="T69" fmla="*/ 11775 h 74240"/>
                <a:gd name="T70" fmla="*/ 12186 w 76199"/>
                <a:gd name="T71" fmla="*/ 8757 h 74240"/>
                <a:gd name="T72" fmla="*/ 15318 w 76199"/>
                <a:gd name="T73" fmla="*/ 5740 h 74240"/>
                <a:gd name="T74" fmla="*/ 18437 w 76199"/>
                <a:gd name="T75" fmla="*/ 5740 h 74240"/>
                <a:gd name="T76" fmla="*/ 24373 w 76199"/>
                <a:gd name="T77" fmla="*/ 2718 h 74240"/>
                <a:gd name="T78" fmla="*/ 27504 w 76199"/>
                <a:gd name="T79" fmla="*/ 2718 h 74240"/>
                <a:gd name="T80" fmla="*/ 30624 w 76199"/>
                <a:gd name="T81" fmla="*/ 0 h 74240"/>
                <a:gd name="T82" fmla="*/ 48758 w 76199"/>
                <a:gd name="T83" fmla="*/ 0 h 74240"/>
                <a:gd name="T84" fmla="*/ 51877 w 76199"/>
                <a:gd name="T85" fmla="*/ 2718 h 74240"/>
                <a:gd name="T86" fmla="*/ 58128 w 76199"/>
                <a:gd name="T87" fmla="*/ 2718 h 74240"/>
                <a:gd name="T88" fmla="*/ 60944 w 76199"/>
                <a:gd name="T89" fmla="*/ 5740 h 74240"/>
                <a:gd name="T90" fmla="*/ 64076 w 76199"/>
                <a:gd name="T91" fmla="*/ 5740 h 74240"/>
                <a:gd name="T92" fmla="*/ 64076 w 76199"/>
                <a:gd name="T93" fmla="*/ 8757 h 74240"/>
                <a:gd name="T94" fmla="*/ 67195 w 76199"/>
                <a:gd name="T95" fmla="*/ 11775 h 74240"/>
                <a:gd name="T96" fmla="*/ 70327 w 76199"/>
                <a:gd name="T97" fmla="*/ 14793 h 74240"/>
                <a:gd name="T98" fmla="*/ 73168 w 76199"/>
                <a:gd name="T99" fmla="*/ 17811 h 74240"/>
                <a:gd name="T100" fmla="*/ 73168 w 76199"/>
                <a:gd name="T101" fmla="*/ 23544 h 74240"/>
                <a:gd name="T102" fmla="*/ 76199 w 76199"/>
                <a:gd name="T103" fmla="*/ 26562 h 74240"/>
                <a:gd name="T104" fmla="*/ 76199 w 76199"/>
                <a:gd name="T105" fmla="*/ 41349 h 74240"/>
                <a:gd name="T106" fmla="*/ 24373 w 76199"/>
                <a:gd name="T107" fmla="*/ 41349 h 74240"/>
                <a:gd name="T108" fmla="*/ 24373 w 76199"/>
                <a:gd name="T109" fmla="*/ 50401 h 74240"/>
                <a:gd name="T110" fmla="*/ 27504 w 76199"/>
                <a:gd name="T111" fmla="*/ 50401 h 74240"/>
                <a:gd name="T112" fmla="*/ 27504 w 76199"/>
                <a:gd name="T113" fmla="*/ 56436 h 74240"/>
                <a:gd name="T114" fmla="*/ 30624 w 76199"/>
                <a:gd name="T115" fmla="*/ 56436 h 74240"/>
                <a:gd name="T116" fmla="*/ 30624 w 76199"/>
                <a:gd name="T117" fmla="*/ 59153 h 74240"/>
                <a:gd name="T118" fmla="*/ 48758 w 76199"/>
                <a:gd name="T119" fmla="*/ 59153 h 74240"/>
                <a:gd name="T120" fmla="*/ 48758 w 76199"/>
                <a:gd name="T121" fmla="*/ 56436 h 74240"/>
                <a:gd name="T122" fmla="*/ 51877 w 76199"/>
                <a:gd name="T123" fmla="*/ 56436 h 74240"/>
                <a:gd name="T124" fmla="*/ 51877 w 76199"/>
                <a:gd name="T125" fmla="*/ 50401 h 74240"/>
                <a:gd name="T126" fmla="*/ 76199 w 76199"/>
                <a:gd name="T127" fmla="*/ 50401 h 74240"/>
                <a:gd name="T128" fmla="*/ 0 w 76199"/>
                <a:gd name="T129" fmla="*/ 0 h 74240"/>
                <a:gd name="T130" fmla="*/ 76199 w 76199"/>
                <a:gd name="T131" fmla="*/ 74240 h 7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 ang="0">
                  <a:pos x="T126" y="T127"/>
                </a:cxn>
              </a:cxnLst>
              <a:rect l="T128" t="T129" r="T130" b="T131"/>
              <a:pathLst>
                <a:path w="76199" h="74240">
                  <a:moveTo>
                    <a:pt x="76199" y="50401"/>
                  </a:moveTo>
                  <a:lnTo>
                    <a:pt x="76199" y="53419"/>
                  </a:lnTo>
                  <a:lnTo>
                    <a:pt x="73168" y="53419"/>
                  </a:lnTo>
                  <a:lnTo>
                    <a:pt x="73168" y="59153"/>
                  </a:lnTo>
                  <a:lnTo>
                    <a:pt x="70327" y="59153"/>
                  </a:lnTo>
                  <a:lnTo>
                    <a:pt x="70327" y="62170"/>
                  </a:lnTo>
                  <a:lnTo>
                    <a:pt x="67195" y="62170"/>
                  </a:lnTo>
                  <a:lnTo>
                    <a:pt x="67195" y="65188"/>
                  </a:lnTo>
                  <a:lnTo>
                    <a:pt x="64076" y="65188"/>
                  </a:lnTo>
                  <a:lnTo>
                    <a:pt x="64076" y="68205"/>
                  </a:lnTo>
                  <a:lnTo>
                    <a:pt x="60944" y="68205"/>
                  </a:lnTo>
                  <a:lnTo>
                    <a:pt x="58128" y="71224"/>
                  </a:lnTo>
                  <a:lnTo>
                    <a:pt x="39691" y="71224"/>
                  </a:lnTo>
                  <a:lnTo>
                    <a:pt x="36572" y="74240"/>
                  </a:lnTo>
                  <a:lnTo>
                    <a:pt x="36572" y="71224"/>
                  </a:lnTo>
                  <a:lnTo>
                    <a:pt x="21569" y="71224"/>
                  </a:lnTo>
                  <a:lnTo>
                    <a:pt x="18437" y="68205"/>
                  </a:lnTo>
                  <a:lnTo>
                    <a:pt x="15318" y="68205"/>
                  </a:lnTo>
                  <a:lnTo>
                    <a:pt x="15318" y="65188"/>
                  </a:lnTo>
                  <a:lnTo>
                    <a:pt x="12186" y="65188"/>
                  </a:lnTo>
                  <a:lnTo>
                    <a:pt x="12186" y="62170"/>
                  </a:lnTo>
                  <a:lnTo>
                    <a:pt x="9370" y="62170"/>
                  </a:lnTo>
                  <a:lnTo>
                    <a:pt x="9370" y="59153"/>
                  </a:lnTo>
                  <a:lnTo>
                    <a:pt x="6251" y="59153"/>
                  </a:lnTo>
                  <a:lnTo>
                    <a:pt x="6251" y="56436"/>
                  </a:lnTo>
                  <a:lnTo>
                    <a:pt x="3119" y="53419"/>
                  </a:lnTo>
                  <a:lnTo>
                    <a:pt x="3119" y="50401"/>
                  </a:lnTo>
                  <a:lnTo>
                    <a:pt x="0" y="47384"/>
                  </a:lnTo>
                  <a:lnTo>
                    <a:pt x="0" y="29580"/>
                  </a:lnTo>
                  <a:lnTo>
                    <a:pt x="3119" y="26562"/>
                  </a:lnTo>
                  <a:lnTo>
                    <a:pt x="3119" y="20526"/>
                  </a:lnTo>
                  <a:lnTo>
                    <a:pt x="6251" y="17811"/>
                  </a:lnTo>
                  <a:lnTo>
                    <a:pt x="6251" y="14793"/>
                  </a:lnTo>
                  <a:lnTo>
                    <a:pt x="9370" y="11775"/>
                  </a:lnTo>
                  <a:lnTo>
                    <a:pt x="12186" y="11775"/>
                  </a:lnTo>
                  <a:lnTo>
                    <a:pt x="12186" y="8757"/>
                  </a:lnTo>
                  <a:lnTo>
                    <a:pt x="15318" y="5740"/>
                  </a:lnTo>
                  <a:lnTo>
                    <a:pt x="18437" y="5740"/>
                  </a:lnTo>
                  <a:lnTo>
                    <a:pt x="24373" y="2718"/>
                  </a:lnTo>
                  <a:lnTo>
                    <a:pt x="27504" y="2718"/>
                  </a:lnTo>
                  <a:lnTo>
                    <a:pt x="30624" y="0"/>
                  </a:lnTo>
                  <a:lnTo>
                    <a:pt x="48758" y="0"/>
                  </a:lnTo>
                  <a:lnTo>
                    <a:pt x="51877" y="2718"/>
                  </a:lnTo>
                  <a:lnTo>
                    <a:pt x="58128" y="2718"/>
                  </a:lnTo>
                  <a:lnTo>
                    <a:pt x="60944" y="5740"/>
                  </a:lnTo>
                  <a:lnTo>
                    <a:pt x="64076" y="5740"/>
                  </a:lnTo>
                  <a:lnTo>
                    <a:pt x="64076" y="8757"/>
                  </a:lnTo>
                  <a:lnTo>
                    <a:pt x="67195" y="11775"/>
                  </a:lnTo>
                  <a:lnTo>
                    <a:pt x="70327" y="14793"/>
                  </a:lnTo>
                  <a:lnTo>
                    <a:pt x="73168" y="17811"/>
                  </a:lnTo>
                  <a:lnTo>
                    <a:pt x="73168" y="23544"/>
                  </a:lnTo>
                  <a:lnTo>
                    <a:pt x="76199" y="26562"/>
                  </a:lnTo>
                  <a:lnTo>
                    <a:pt x="76199" y="41349"/>
                  </a:lnTo>
                  <a:lnTo>
                    <a:pt x="24373" y="41349"/>
                  </a:lnTo>
                  <a:lnTo>
                    <a:pt x="24373" y="50401"/>
                  </a:lnTo>
                  <a:lnTo>
                    <a:pt x="27504" y="50401"/>
                  </a:lnTo>
                  <a:lnTo>
                    <a:pt x="27504" y="56436"/>
                  </a:lnTo>
                  <a:lnTo>
                    <a:pt x="30624" y="56436"/>
                  </a:lnTo>
                  <a:lnTo>
                    <a:pt x="30624" y="59153"/>
                  </a:lnTo>
                  <a:lnTo>
                    <a:pt x="48758" y="59153"/>
                  </a:lnTo>
                  <a:lnTo>
                    <a:pt x="48758" y="56436"/>
                  </a:lnTo>
                  <a:lnTo>
                    <a:pt x="51877" y="56436"/>
                  </a:lnTo>
                  <a:lnTo>
                    <a:pt x="51877" y="50401"/>
                  </a:lnTo>
                  <a:lnTo>
                    <a:pt x="76199" y="50401"/>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475" name="Shape 73475"/>
            <p:cNvSpPr>
              <a:spLocks/>
            </p:cNvSpPr>
            <p:nvPr/>
          </p:nvSpPr>
          <p:spPr bwMode="auto">
            <a:xfrm>
              <a:off x="1209930" y="76343"/>
              <a:ext cx="30636" cy="14787"/>
            </a:xfrm>
            <a:custGeom>
              <a:avLst/>
              <a:gdLst>
                <a:gd name="T0" fmla="*/ 30636 w 30636"/>
                <a:gd name="T1" fmla="*/ 14787 h 14787"/>
                <a:gd name="T2" fmla="*/ 30636 w 30636"/>
                <a:gd name="T3" fmla="*/ 11769 h 14787"/>
                <a:gd name="T4" fmla="*/ 27504 w 30636"/>
                <a:gd name="T5" fmla="*/ 8752 h 14787"/>
                <a:gd name="T6" fmla="*/ 27504 w 30636"/>
                <a:gd name="T7" fmla="*/ 3018 h 14787"/>
                <a:gd name="T8" fmla="*/ 24385 w 30636"/>
                <a:gd name="T9" fmla="*/ 3018 h 14787"/>
                <a:gd name="T10" fmla="*/ 24385 w 30636"/>
                <a:gd name="T11" fmla="*/ 0 h 14787"/>
                <a:gd name="T12" fmla="*/ 6251 w 30636"/>
                <a:gd name="T13" fmla="*/ 0 h 14787"/>
                <a:gd name="T14" fmla="*/ 6251 w 30636"/>
                <a:gd name="T15" fmla="*/ 3018 h 14787"/>
                <a:gd name="T16" fmla="*/ 3132 w 30636"/>
                <a:gd name="T17" fmla="*/ 3018 h 14787"/>
                <a:gd name="T18" fmla="*/ 3132 w 30636"/>
                <a:gd name="T19" fmla="*/ 5734 h 14787"/>
                <a:gd name="T20" fmla="*/ 0 w 30636"/>
                <a:gd name="T21" fmla="*/ 5734 h 14787"/>
                <a:gd name="T22" fmla="*/ 0 w 30636"/>
                <a:gd name="T23" fmla="*/ 14787 h 14787"/>
                <a:gd name="T24" fmla="*/ 30636 w 30636"/>
                <a:gd name="T25" fmla="*/ 14787 h 14787"/>
                <a:gd name="T26" fmla="*/ 0 w 30636"/>
                <a:gd name="T27" fmla="*/ 0 h 14787"/>
                <a:gd name="T28" fmla="*/ 30636 w 30636"/>
                <a:gd name="T29" fmla="*/ 14787 h 1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636" h="14787">
                  <a:moveTo>
                    <a:pt x="30636" y="14787"/>
                  </a:moveTo>
                  <a:lnTo>
                    <a:pt x="30636" y="11769"/>
                  </a:lnTo>
                  <a:lnTo>
                    <a:pt x="27504" y="8752"/>
                  </a:lnTo>
                  <a:lnTo>
                    <a:pt x="27504" y="3018"/>
                  </a:lnTo>
                  <a:lnTo>
                    <a:pt x="24385" y="3018"/>
                  </a:lnTo>
                  <a:lnTo>
                    <a:pt x="24385" y="0"/>
                  </a:lnTo>
                  <a:lnTo>
                    <a:pt x="6251" y="0"/>
                  </a:lnTo>
                  <a:lnTo>
                    <a:pt x="6251" y="3018"/>
                  </a:lnTo>
                  <a:lnTo>
                    <a:pt x="3132" y="3018"/>
                  </a:lnTo>
                  <a:lnTo>
                    <a:pt x="3132" y="5734"/>
                  </a:lnTo>
                  <a:lnTo>
                    <a:pt x="0" y="5734"/>
                  </a:lnTo>
                  <a:lnTo>
                    <a:pt x="0" y="14787"/>
                  </a:lnTo>
                  <a:lnTo>
                    <a:pt x="30636" y="14787"/>
                  </a:lnTo>
                </a:path>
              </a:pathLst>
            </a:custGeom>
            <a:noFill/>
            <a:ln w="3058">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Определение данных при помощи SQL </a:t>
            </a:r>
            <a:endParaRPr lang="ru-RU" dirty="0"/>
          </a:p>
        </p:txBody>
      </p:sp>
      <p:sp>
        <p:nvSpPr>
          <p:cNvPr id="3" name="Содержимое 2"/>
          <p:cNvSpPr>
            <a:spLocks noGrp="1"/>
          </p:cNvSpPr>
          <p:nvPr>
            <p:ph idx="1"/>
          </p:nvPr>
        </p:nvSpPr>
        <p:spPr/>
        <p:txBody>
          <a:bodyPr>
            <a:normAutofit fontScale="70000" lnSpcReduction="20000"/>
          </a:bodyPr>
          <a:lstStyle/>
          <a:p>
            <a:r>
              <a:rPr lang="en-US" dirty="0" smtClean="0"/>
              <a:t>MS Access</a:t>
            </a:r>
            <a:r>
              <a:rPr lang="ru-RU" dirty="0" smtClean="0"/>
              <a:t> имеет в своем составе превосходный инструмент для работы с таблицами — конструктор. Однако если вам приходится часто иметь дело с "аналитикой", то в свой арсенал разработчика обязательно следует добавить средства языка </a:t>
            </a:r>
            <a:r>
              <a:rPr lang="en-US" dirty="0" smtClean="0"/>
              <a:t>DDL</a:t>
            </a:r>
            <a:r>
              <a:rPr lang="ru-RU" dirty="0" smtClean="0"/>
              <a:t> (</a:t>
            </a:r>
            <a:r>
              <a:rPr lang="en-US" dirty="0" smtClean="0"/>
              <a:t>Data Definition Language</a:t>
            </a:r>
            <a:r>
              <a:rPr lang="ru-RU" dirty="0" smtClean="0"/>
              <a:t>). В состав языка </a:t>
            </a:r>
            <a:r>
              <a:rPr lang="en-US" dirty="0" smtClean="0"/>
              <a:t>DDL</a:t>
            </a:r>
            <a:r>
              <a:rPr lang="ru-RU" dirty="0" smtClean="0"/>
              <a:t>, который используется для описания структур баз данных и управления доступом к ним, входят четыре оператора: </a:t>
            </a:r>
          </a:p>
          <a:p>
            <a:pPr lvl="0" fontAlgn="base"/>
            <a:r>
              <a:rPr lang="en-US" baseline="-25000" dirty="0" smtClean="0"/>
              <a:t>CREATE TABLE</a:t>
            </a:r>
            <a:r>
              <a:rPr lang="ru-RU" dirty="0" smtClean="0"/>
              <a:t> — создание новой таблицы; </a:t>
            </a:r>
          </a:p>
          <a:p>
            <a:pPr lvl="0" fontAlgn="base"/>
            <a:r>
              <a:rPr lang="en-US" baseline="-25000" dirty="0" smtClean="0"/>
              <a:t>ALTER</a:t>
            </a:r>
            <a:r>
              <a:rPr lang="en-US" dirty="0" smtClean="0"/>
              <a:t> </a:t>
            </a:r>
            <a:r>
              <a:rPr lang="en-US" baseline="-25000" dirty="0" smtClean="0"/>
              <a:t>TABLE</a:t>
            </a:r>
            <a:r>
              <a:rPr lang="ru-RU" dirty="0" smtClean="0"/>
              <a:t> — изменение структуры таблицы; </a:t>
            </a:r>
          </a:p>
          <a:p>
            <a:pPr lvl="0" fontAlgn="base"/>
            <a:r>
              <a:rPr lang="en-US" baseline="-25000" dirty="0" smtClean="0"/>
              <a:t>DROP</a:t>
            </a:r>
            <a:r>
              <a:rPr lang="ru-RU" dirty="0" smtClean="0"/>
              <a:t> — удаление таблицы или индекса; </a:t>
            </a:r>
          </a:p>
          <a:p>
            <a:pPr lvl="0" fontAlgn="base"/>
            <a:r>
              <a:rPr lang="en-US" baseline="-25000" dirty="0" smtClean="0"/>
              <a:t>CREATE INDEX</a:t>
            </a:r>
            <a:r>
              <a:rPr lang="en-US" dirty="0" smtClean="0"/>
              <a:t> — </a:t>
            </a:r>
            <a:r>
              <a:rPr lang="en-US" dirty="0" err="1" smtClean="0"/>
              <a:t>создание</a:t>
            </a:r>
            <a:r>
              <a:rPr lang="en-US" dirty="0" smtClean="0"/>
              <a:t> </a:t>
            </a:r>
            <a:r>
              <a:rPr lang="en-US" dirty="0" err="1" smtClean="0"/>
              <a:t>индекса</a:t>
            </a:r>
            <a:r>
              <a:rPr lang="en-US" dirty="0" smtClean="0"/>
              <a:t>. </a:t>
            </a:r>
            <a:endParaRPr lang="ru-RU" dirty="0" smtClean="0"/>
          </a:p>
          <a:p>
            <a:r>
              <a:rPr lang="ru-RU" dirty="0" smtClean="0"/>
              <a:t>Они позволяют обойтись без конструктора там, где работу по созданию, модификации и удалению таблиц требуется автоматизировать. </a:t>
            </a:r>
          </a:p>
          <a:p>
            <a:pPr>
              <a:buNone/>
            </a:pPr>
            <a:endParaRPr lang="ru-RU"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Создание таблиц.  </a:t>
            </a:r>
            <a:r>
              <a:rPr lang="ru-RU" dirty="0" smtClean="0"/>
              <a:t/>
            </a:r>
            <a:br>
              <a:rPr lang="ru-RU" dirty="0" smtClean="0"/>
            </a:br>
            <a:r>
              <a:rPr lang="ru-RU" b="1" dirty="0" smtClean="0"/>
              <a:t>Оператор </a:t>
            </a:r>
            <a:r>
              <a:rPr lang="en-US" b="1" i="1" dirty="0" smtClean="0"/>
              <a:t>CREATE TABLE</a:t>
            </a:r>
            <a:r>
              <a:rPr lang="en-US" b="1" dirty="0" smtClean="0"/>
              <a:t> </a:t>
            </a:r>
            <a:endParaRPr lang="ru-RU" dirty="0"/>
          </a:p>
        </p:txBody>
      </p:sp>
      <p:sp>
        <p:nvSpPr>
          <p:cNvPr id="3" name="Содержимое 2"/>
          <p:cNvSpPr>
            <a:spLocks noGrp="1"/>
          </p:cNvSpPr>
          <p:nvPr>
            <p:ph idx="1"/>
          </p:nvPr>
        </p:nvSpPr>
        <p:spPr/>
        <p:txBody>
          <a:bodyPr>
            <a:normAutofit fontScale="70000" lnSpcReduction="20000"/>
          </a:bodyPr>
          <a:lstStyle/>
          <a:p>
            <a:pPr>
              <a:buNone/>
            </a:pPr>
            <a:r>
              <a:rPr lang="ru-RU" dirty="0" smtClean="0"/>
              <a:t>Оператор создает пустую таблицу. Такая таблица не имеет строк. Значения в нее вводятся с помощью оператора </a:t>
            </a:r>
            <a:r>
              <a:rPr lang="en-US" dirty="0" smtClean="0"/>
              <a:t>INSERT</a:t>
            </a:r>
            <a:r>
              <a:rPr lang="ru-RU" dirty="0" smtClean="0"/>
              <a:t>. Оператор </a:t>
            </a:r>
            <a:r>
              <a:rPr lang="en-US" baseline="-25000" dirty="0" smtClean="0"/>
              <a:t>CREATE TABLE</a:t>
            </a:r>
            <a:r>
              <a:rPr lang="ru-RU" dirty="0" smtClean="0"/>
              <a:t> определяет имя таблицы и множество поименованных столбцов в указанном порядке. Для каждого столбца должен быть определен тип и размер. Каждая создаваемая таблица должна иметь, по крайней мере, один столбец. Синтаксис оператора </a:t>
            </a:r>
            <a:r>
              <a:rPr lang="en-US" dirty="0" smtClean="0"/>
              <a:t>CREATE TABLE</a:t>
            </a:r>
            <a:r>
              <a:rPr lang="ru-RU" dirty="0" smtClean="0"/>
              <a:t> имеет следующий вид: </a:t>
            </a:r>
          </a:p>
          <a:p>
            <a:pPr>
              <a:buNone/>
            </a:pPr>
            <a:r>
              <a:rPr lang="en-US" dirty="0" smtClean="0">
                <a:solidFill>
                  <a:srgbClr val="FF0000"/>
                </a:solidFill>
              </a:rPr>
              <a:t>CREATE</a:t>
            </a:r>
            <a:r>
              <a:rPr lang="ru-RU" dirty="0" smtClean="0">
                <a:solidFill>
                  <a:srgbClr val="FF0000"/>
                </a:solidFill>
              </a:rPr>
              <a:t> [</a:t>
            </a:r>
            <a:r>
              <a:rPr lang="en-US" dirty="0" smtClean="0">
                <a:solidFill>
                  <a:srgbClr val="FF0000"/>
                </a:solidFill>
              </a:rPr>
              <a:t>TEMPORARY</a:t>
            </a:r>
            <a:r>
              <a:rPr lang="ru-RU" dirty="0" smtClean="0">
                <a:solidFill>
                  <a:srgbClr val="FF0000"/>
                </a:solidFill>
              </a:rPr>
              <a:t>] </a:t>
            </a:r>
            <a:r>
              <a:rPr lang="en-US" dirty="0" smtClean="0">
                <a:solidFill>
                  <a:srgbClr val="FF0000"/>
                </a:solidFill>
              </a:rPr>
              <a:t>TABLE </a:t>
            </a:r>
            <a:r>
              <a:rPr lang="ru-RU" i="1" dirty="0" smtClean="0">
                <a:solidFill>
                  <a:srgbClr val="FF0000"/>
                </a:solidFill>
              </a:rPr>
              <a:t>&lt;</a:t>
            </a:r>
            <a:r>
              <a:rPr lang="ru-RU" i="1" dirty="0" err="1" smtClean="0">
                <a:solidFill>
                  <a:srgbClr val="FF0000"/>
                </a:solidFill>
              </a:rPr>
              <a:t>Имя_таблицы</a:t>
            </a:r>
            <a:r>
              <a:rPr lang="ru-RU" i="1" dirty="0" smtClean="0">
                <a:solidFill>
                  <a:srgbClr val="FF0000"/>
                </a:solidFill>
              </a:rPr>
              <a:t>&gt; </a:t>
            </a:r>
            <a:endParaRPr lang="ru-RU" dirty="0" smtClean="0">
              <a:solidFill>
                <a:srgbClr val="FF0000"/>
              </a:solidFill>
            </a:endParaRPr>
          </a:p>
          <a:p>
            <a:pPr>
              <a:buNone/>
            </a:pPr>
            <a:r>
              <a:rPr lang="ru-RU" dirty="0" smtClean="0">
                <a:solidFill>
                  <a:srgbClr val="FF0000"/>
                </a:solidFill>
              </a:rPr>
              <a:t>  (</a:t>
            </a:r>
            <a:r>
              <a:rPr lang="ru-RU" i="1" dirty="0" smtClean="0">
                <a:solidFill>
                  <a:srgbClr val="FF0000"/>
                </a:solidFill>
              </a:rPr>
              <a:t>Столбец1 ТипДанных1</a:t>
            </a:r>
            <a:r>
              <a:rPr lang="ru-RU" dirty="0" smtClean="0">
                <a:solidFill>
                  <a:srgbClr val="FF0000"/>
                </a:solidFill>
              </a:rPr>
              <a:t> [(</a:t>
            </a:r>
            <a:r>
              <a:rPr lang="ru-RU" i="1" dirty="0" smtClean="0">
                <a:solidFill>
                  <a:srgbClr val="FF0000"/>
                </a:solidFill>
              </a:rPr>
              <a:t>Размер1</a:t>
            </a:r>
            <a:r>
              <a:rPr lang="ru-RU" dirty="0" smtClean="0">
                <a:solidFill>
                  <a:srgbClr val="FF0000"/>
                </a:solidFill>
              </a:rPr>
              <a:t>)] [</a:t>
            </a:r>
            <a:r>
              <a:rPr lang="en-US" dirty="0" smtClean="0">
                <a:solidFill>
                  <a:srgbClr val="FF0000"/>
                </a:solidFill>
              </a:rPr>
              <a:t>CONSTRAINT</a:t>
            </a:r>
            <a:r>
              <a:rPr lang="ru-RU" dirty="0" smtClean="0">
                <a:solidFill>
                  <a:srgbClr val="FF0000"/>
                </a:solidFill>
              </a:rPr>
              <a:t> &lt;</a:t>
            </a:r>
            <a:r>
              <a:rPr lang="ru-RU" i="1" dirty="0" smtClean="0">
                <a:solidFill>
                  <a:srgbClr val="FF0000"/>
                </a:solidFill>
              </a:rPr>
              <a:t>Индекс1&gt;</a:t>
            </a:r>
            <a:r>
              <a:rPr lang="ru-RU" dirty="0" smtClean="0">
                <a:solidFill>
                  <a:srgbClr val="FF0000"/>
                </a:solidFill>
              </a:rPr>
              <a:t>] </a:t>
            </a:r>
          </a:p>
          <a:p>
            <a:pPr>
              <a:buNone/>
            </a:pPr>
            <a:r>
              <a:rPr lang="ru-RU" dirty="0" smtClean="0">
                <a:solidFill>
                  <a:srgbClr val="FF0000"/>
                </a:solidFill>
              </a:rPr>
              <a:t> [(</a:t>
            </a:r>
            <a:r>
              <a:rPr lang="ru-RU" i="1" dirty="0" smtClean="0">
                <a:solidFill>
                  <a:srgbClr val="FF0000"/>
                </a:solidFill>
              </a:rPr>
              <a:t>Столбец2 ТипДанных2</a:t>
            </a:r>
            <a:r>
              <a:rPr lang="ru-RU" dirty="0" smtClean="0">
                <a:solidFill>
                  <a:srgbClr val="FF0000"/>
                </a:solidFill>
              </a:rPr>
              <a:t> [(</a:t>
            </a:r>
            <a:r>
              <a:rPr lang="ru-RU" i="1" dirty="0" smtClean="0">
                <a:solidFill>
                  <a:srgbClr val="FF0000"/>
                </a:solidFill>
              </a:rPr>
              <a:t>Размер2</a:t>
            </a:r>
            <a:r>
              <a:rPr lang="ru-RU" dirty="0" smtClean="0">
                <a:solidFill>
                  <a:srgbClr val="FF0000"/>
                </a:solidFill>
              </a:rPr>
              <a:t>)] [</a:t>
            </a:r>
            <a:r>
              <a:rPr lang="en-US" dirty="0" smtClean="0">
                <a:solidFill>
                  <a:srgbClr val="FF0000"/>
                </a:solidFill>
              </a:rPr>
              <a:t>CONSTRAINT</a:t>
            </a:r>
            <a:r>
              <a:rPr lang="ru-RU" dirty="0" smtClean="0">
                <a:solidFill>
                  <a:srgbClr val="FF0000"/>
                </a:solidFill>
              </a:rPr>
              <a:t> &lt;</a:t>
            </a:r>
            <a:r>
              <a:rPr lang="ru-RU" i="1" dirty="0" smtClean="0">
                <a:solidFill>
                  <a:srgbClr val="FF0000"/>
                </a:solidFill>
              </a:rPr>
              <a:t>Индекс2&gt;</a:t>
            </a:r>
            <a:r>
              <a:rPr lang="ru-RU" dirty="0" smtClean="0">
                <a:solidFill>
                  <a:srgbClr val="FF0000"/>
                </a:solidFill>
              </a:rPr>
              <a:t>] </a:t>
            </a:r>
          </a:p>
          <a:p>
            <a:pPr>
              <a:buNone/>
            </a:pPr>
            <a:r>
              <a:rPr lang="ru-RU" dirty="0" smtClean="0">
                <a:solidFill>
                  <a:srgbClr val="FF0000"/>
                </a:solidFill>
              </a:rPr>
              <a:t> [ ...]] </a:t>
            </a:r>
          </a:p>
          <a:p>
            <a:pPr>
              <a:buNone/>
            </a:pPr>
            <a:r>
              <a:rPr lang="ru-RU" dirty="0" smtClean="0">
                <a:solidFill>
                  <a:srgbClr val="FF0000"/>
                </a:solidFill>
              </a:rPr>
              <a:t> [ </a:t>
            </a:r>
            <a:r>
              <a:rPr lang="en-US" dirty="0" smtClean="0">
                <a:solidFill>
                  <a:srgbClr val="FF0000"/>
                </a:solidFill>
              </a:rPr>
              <a:t>CONSTRAINT</a:t>
            </a:r>
            <a:r>
              <a:rPr lang="ru-RU" dirty="0" smtClean="0">
                <a:solidFill>
                  <a:srgbClr val="FF0000"/>
                </a:solidFill>
              </a:rPr>
              <a:t> &lt;</a:t>
            </a:r>
            <a:r>
              <a:rPr lang="ru-RU" i="1" dirty="0" err="1" smtClean="0">
                <a:solidFill>
                  <a:srgbClr val="FF0000"/>
                </a:solidFill>
              </a:rPr>
              <a:t>Индекс_нескольких_полей</a:t>
            </a:r>
            <a:r>
              <a:rPr lang="ru-RU" i="1" dirty="0" smtClean="0">
                <a:solidFill>
                  <a:srgbClr val="FF0000"/>
                </a:solidFill>
              </a:rPr>
              <a:t>&gt;</a:t>
            </a:r>
            <a:r>
              <a:rPr lang="ru-RU" dirty="0" smtClean="0">
                <a:solidFill>
                  <a:srgbClr val="FF0000"/>
                </a:solidFill>
              </a:rPr>
              <a:t> [, ...]]) </a:t>
            </a:r>
          </a:p>
          <a:p>
            <a:pPr>
              <a:buNone/>
            </a:pPr>
            <a:endParaRPr lang="ru-RU"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Оператор </a:t>
            </a:r>
            <a:r>
              <a:rPr lang="en-US" baseline="-25000" dirty="0" smtClean="0"/>
              <a:t>CREATE TABLE</a:t>
            </a:r>
            <a:r>
              <a:rPr lang="ru-RU" dirty="0" smtClean="0"/>
              <a:t> включает в себя компоненты, описанные в табл.1</a:t>
            </a:r>
            <a:endParaRPr lang="ru-RU" dirty="0"/>
          </a:p>
        </p:txBody>
      </p:sp>
      <p:sp>
        <p:nvSpPr>
          <p:cNvPr id="3" name="Содержимое 2"/>
          <p:cNvSpPr>
            <a:spLocks noGrp="1"/>
          </p:cNvSpPr>
          <p:nvPr>
            <p:ph idx="1"/>
          </p:nvPr>
        </p:nvSpPr>
        <p:spPr>
          <a:xfrm>
            <a:off x="457200" y="1600201"/>
            <a:ext cx="8229600" cy="1036712"/>
          </a:xfrm>
        </p:spPr>
        <p:txBody>
          <a:bodyPr>
            <a:normAutofit lnSpcReduction="10000"/>
          </a:bodyPr>
          <a:lstStyle/>
          <a:p>
            <a:pPr>
              <a:buNone/>
            </a:pPr>
            <a:r>
              <a:rPr lang="en-US" b="1" i="1" dirty="0" err="1" smtClean="0"/>
              <a:t>Таблица</a:t>
            </a:r>
            <a:r>
              <a:rPr lang="en-US" b="1" i="1" dirty="0" smtClean="0"/>
              <a:t> 1.</a:t>
            </a:r>
            <a:r>
              <a:rPr lang="en-US" i="1" dirty="0" smtClean="0"/>
              <a:t> Компоненты </a:t>
            </a:r>
            <a:r>
              <a:rPr lang="en-US" i="1" dirty="0" err="1" smtClean="0"/>
              <a:t>оператора</a:t>
            </a:r>
            <a:r>
              <a:rPr lang="en-US" i="1" dirty="0" smtClean="0"/>
              <a:t> </a:t>
            </a:r>
            <a:r>
              <a:rPr lang="en-US" i="1" dirty="0" err="1" smtClean="0"/>
              <a:t>создания</a:t>
            </a:r>
            <a:r>
              <a:rPr lang="en-US" i="1" dirty="0" smtClean="0"/>
              <a:t> </a:t>
            </a:r>
            <a:r>
              <a:rPr lang="en-US" i="1" dirty="0" err="1" smtClean="0"/>
              <a:t>таблицы</a:t>
            </a:r>
            <a:r>
              <a:rPr lang="en-US" i="1" dirty="0" smtClean="0"/>
              <a:t> </a:t>
            </a:r>
            <a:endParaRPr lang="ru-RU" dirty="0"/>
          </a:p>
        </p:txBody>
      </p:sp>
      <p:graphicFrame>
        <p:nvGraphicFramePr>
          <p:cNvPr id="4" name="Таблица 3"/>
          <p:cNvGraphicFramePr>
            <a:graphicFrameLocks noGrp="1"/>
          </p:cNvGraphicFramePr>
          <p:nvPr/>
        </p:nvGraphicFramePr>
        <p:xfrm>
          <a:off x="899592" y="2780928"/>
          <a:ext cx="7488832" cy="3528392"/>
        </p:xfrm>
        <a:graphic>
          <a:graphicData uri="http://schemas.openxmlformats.org/drawingml/2006/table">
            <a:tbl>
              <a:tblPr/>
              <a:tblGrid>
                <a:gridCol w="2448194"/>
                <a:gridCol w="5040638"/>
              </a:tblGrid>
              <a:tr h="376844">
                <a:tc>
                  <a:txBody>
                    <a:bodyPr/>
                    <a:lstStyle/>
                    <a:p>
                      <a:pPr marL="6350" marR="29845" indent="-6350" algn="l">
                        <a:lnSpc>
                          <a:spcPct val="107000"/>
                        </a:lnSpc>
                        <a:spcAft>
                          <a:spcPts val="0"/>
                        </a:spcAft>
                      </a:pPr>
                      <a:r>
                        <a:rPr lang="en-US" sz="1400" b="1" dirty="0" err="1">
                          <a:solidFill>
                            <a:srgbClr val="000000"/>
                          </a:solidFill>
                          <a:latin typeface="Arial"/>
                          <a:ea typeface="Arial"/>
                          <a:cs typeface="Times New Roman"/>
                        </a:rPr>
                        <a:t>Компонент</a:t>
                      </a:r>
                      <a:r>
                        <a:rPr lang="en-US" sz="1400" b="1" dirty="0">
                          <a:solidFill>
                            <a:srgbClr val="000000"/>
                          </a:solidFill>
                          <a:latin typeface="Arial"/>
                          <a:ea typeface="Arial"/>
                          <a:cs typeface="Times New Roman"/>
                        </a:rPr>
                        <a:t> </a:t>
                      </a:r>
                      <a:endParaRPr lang="ru-RU" sz="1400" dirty="0">
                        <a:solidFill>
                          <a:srgbClr val="000000"/>
                        </a:solidFill>
                        <a:latin typeface="Times New Roman"/>
                        <a:ea typeface="Times New Roman"/>
                        <a:cs typeface="Times New Roman"/>
                      </a:endParaRPr>
                    </a:p>
                  </a:txBody>
                  <a:tcPr marL="68580" marR="114300" marT="5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400" b="1">
                          <a:solidFill>
                            <a:srgbClr val="000000"/>
                          </a:solidFill>
                          <a:latin typeface="Arial"/>
                          <a:ea typeface="Arial"/>
                          <a:cs typeface="Times New Roman"/>
                        </a:rPr>
                        <a:t>Описание </a:t>
                      </a:r>
                      <a:endParaRPr lang="ru-RU" sz="1400">
                        <a:solidFill>
                          <a:srgbClr val="000000"/>
                        </a:solidFill>
                        <a:latin typeface="Times New Roman"/>
                        <a:ea typeface="Times New Roman"/>
                        <a:cs typeface="Times New Roman"/>
                      </a:endParaRPr>
                    </a:p>
                  </a:txBody>
                  <a:tcPr marL="68580" marR="114300" marT="5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937">
                <a:tc>
                  <a:txBody>
                    <a:bodyPr/>
                    <a:lstStyle/>
                    <a:p>
                      <a:pPr marL="6350" marR="29845" indent="-6350" algn="l">
                        <a:lnSpc>
                          <a:spcPct val="107000"/>
                        </a:lnSpc>
                        <a:spcAft>
                          <a:spcPts val="0"/>
                        </a:spcAft>
                      </a:pPr>
                      <a:r>
                        <a:rPr lang="en-US" sz="1400" i="1" dirty="0" err="1">
                          <a:solidFill>
                            <a:srgbClr val="000000"/>
                          </a:solidFill>
                          <a:latin typeface="Courier New"/>
                          <a:ea typeface="Courier New"/>
                          <a:cs typeface="Times New Roman"/>
                        </a:rPr>
                        <a:t>Имя_таблицы</a:t>
                      </a:r>
                      <a:r>
                        <a:rPr lang="en-US" sz="1400" i="1" dirty="0">
                          <a:solidFill>
                            <a:srgbClr val="000000"/>
                          </a:solidFill>
                          <a:latin typeface="Courier New"/>
                          <a:ea typeface="Courier New"/>
                          <a:cs typeface="Times New Roman"/>
                        </a:rPr>
                        <a:t> </a:t>
                      </a:r>
                      <a:endParaRPr lang="ru-RU" sz="1400" dirty="0">
                        <a:solidFill>
                          <a:srgbClr val="000000"/>
                        </a:solidFill>
                        <a:latin typeface="Times New Roman"/>
                        <a:ea typeface="Times New Roman"/>
                        <a:cs typeface="Times New Roman"/>
                      </a:endParaRPr>
                    </a:p>
                  </a:txBody>
                  <a:tcPr marL="68580" marR="114300" marT="5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400">
                          <a:solidFill>
                            <a:srgbClr val="000000"/>
                          </a:solidFill>
                          <a:latin typeface="Arial"/>
                          <a:ea typeface="Arial"/>
                          <a:cs typeface="Times New Roman"/>
                        </a:rPr>
                        <a:t>Имя создаваемой таблицы </a:t>
                      </a:r>
                      <a:endParaRPr lang="ru-RU" sz="1400">
                        <a:solidFill>
                          <a:srgbClr val="000000"/>
                        </a:solidFill>
                        <a:latin typeface="Times New Roman"/>
                        <a:ea typeface="Times New Roman"/>
                        <a:cs typeface="Times New Roman"/>
                      </a:endParaRPr>
                    </a:p>
                  </a:txBody>
                  <a:tcPr marL="68580" marR="114300" marT="5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972">
                <a:tc>
                  <a:txBody>
                    <a:bodyPr/>
                    <a:lstStyle/>
                    <a:p>
                      <a:pPr marL="6350" marR="29845" indent="-6350" algn="l">
                        <a:lnSpc>
                          <a:spcPct val="107000"/>
                        </a:lnSpc>
                        <a:spcAft>
                          <a:spcPts val="0"/>
                        </a:spcAft>
                      </a:pPr>
                      <a:r>
                        <a:rPr lang="en-US" sz="1400" i="1" dirty="0">
                          <a:solidFill>
                            <a:srgbClr val="000000"/>
                          </a:solidFill>
                          <a:latin typeface="Courier New"/>
                          <a:ea typeface="Courier New"/>
                          <a:cs typeface="Times New Roman"/>
                        </a:rPr>
                        <a:t>Столбец1</a:t>
                      </a:r>
                      <a:r>
                        <a:rPr lang="en-US" sz="1400" dirty="0">
                          <a:solidFill>
                            <a:srgbClr val="000000"/>
                          </a:solidFill>
                          <a:latin typeface="Arial"/>
                          <a:ea typeface="Arial"/>
                          <a:cs typeface="Times New Roman"/>
                        </a:rPr>
                        <a:t>, </a:t>
                      </a:r>
                      <a:r>
                        <a:rPr lang="en-US" sz="1400" i="1" dirty="0">
                          <a:solidFill>
                            <a:srgbClr val="000000"/>
                          </a:solidFill>
                          <a:latin typeface="Courier New"/>
                          <a:ea typeface="Courier New"/>
                          <a:cs typeface="Times New Roman"/>
                        </a:rPr>
                        <a:t>Столбец2</a:t>
                      </a:r>
                      <a:r>
                        <a:rPr lang="en-US" sz="1400" dirty="0">
                          <a:solidFill>
                            <a:srgbClr val="000000"/>
                          </a:solidFill>
                          <a:latin typeface="Arial"/>
                          <a:ea typeface="Arial"/>
                          <a:cs typeface="Times New Roman"/>
                        </a:rPr>
                        <a:t> </a:t>
                      </a:r>
                      <a:endParaRPr lang="ru-RU" sz="1400" dirty="0">
                        <a:solidFill>
                          <a:srgbClr val="000000"/>
                        </a:solidFill>
                        <a:latin typeface="Times New Roman"/>
                        <a:ea typeface="Times New Roman"/>
                        <a:cs typeface="Times New Roman"/>
                      </a:endParaRPr>
                    </a:p>
                  </a:txBody>
                  <a:tcPr marL="68580" marR="114300" marT="5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ru-RU" sz="1400" dirty="0">
                          <a:solidFill>
                            <a:srgbClr val="000000"/>
                          </a:solidFill>
                          <a:latin typeface="Arial"/>
                          <a:ea typeface="Arial"/>
                          <a:cs typeface="Times New Roman"/>
                        </a:rPr>
                        <a:t>Имена полей, которые создаются в новой таблице. Должно быть создано хотя бы одно поле </a:t>
                      </a:r>
                      <a:endParaRPr lang="ru-RU" sz="1400" dirty="0">
                        <a:solidFill>
                          <a:srgbClr val="000000"/>
                        </a:solidFill>
                        <a:latin typeface="Times New Roman"/>
                        <a:ea typeface="Times New Roman"/>
                        <a:cs typeface="Times New Roman"/>
                      </a:endParaRPr>
                    </a:p>
                  </a:txBody>
                  <a:tcPr marL="68580" marR="114300" marT="5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50">
                <a:tc>
                  <a:txBody>
                    <a:bodyPr/>
                    <a:lstStyle/>
                    <a:p>
                      <a:pPr marL="6350" marR="29845" indent="-6350" algn="l">
                        <a:lnSpc>
                          <a:spcPct val="107000"/>
                        </a:lnSpc>
                        <a:spcAft>
                          <a:spcPts val="0"/>
                        </a:spcAft>
                      </a:pPr>
                      <a:r>
                        <a:rPr lang="en-US" sz="1400" i="1">
                          <a:solidFill>
                            <a:srgbClr val="000000"/>
                          </a:solidFill>
                          <a:latin typeface="Courier New"/>
                          <a:ea typeface="Courier New"/>
                          <a:cs typeface="Times New Roman"/>
                        </a:rPr>
                        <a:t>ТипДанных1</a:t>
                      </a:r>
                      <a:r>
                        <a:rPr lang="en-US" sz="1400">
                          <a:solidFill>
                            <a:srgbClr val="000000"/>
                          </a:solidFill>
                          <a:latin typeface="Arial"/>
                          <a:ea typeface="Arial"/>
                          <a:cs typeface="Times New Roman"/>
                        </a:rPr>
                        <a:t>, </a:t>
                      </a:r>
                      <a:r>
                        <a:rPr lang="en-US" sz="1400" i="1">
                          <a:solidFill>
                            <a:srgbClr val="000000"/>
                          </a:solidFill>
                          <a:latin typeface="Courier New"/>
                          <a:ea typeface="Courier New"/>
                          <a:cs typeface="Times New Roman"/>
                        </a:rPr>
                        <a:t>ТипДанных2</a:t>
                      </a:r>
                      <a:r>
                        <a:rPr lang="en-US" sz="1400">
                          <a:solidFill>
                            <a:srgbClr val="000000"/>
                          </a:solidFill>
                          <a:latin typeface="Arial"/>
                          <a:ea typeface="Arial"/>
                          <a:cs typeface="Times New Roman"/>
                        </a:rPr>
                        <a:t> </a:t>
                      </a:r>
                      <a:endParaRPr lang="ru-RU" sz="1400">
                        <a:solidFill>
                          <a:srgbClr val="000000"/>
                        </a:solidFill>
                        <a:latin typeface="Times New Roman"/>
                        <a:ea typeface="Times New Roman"/>
                        <a:cs typeface="Times New Roman"/>
                      </a:endParaRPr>
                    </a:p>
                  </a:txBody>
                  <a:tcPr marL="68580" marR="114300" marT="5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ru-RU" sz="1400" dirty="0">
                          <a:solidFill>
                            <a:srgbClr val="000000"/>
                          </a:solidFill>
                          <a:latin typeface="Arial"/>
                          <a:ea typeface="Arial"/>
                          <a:cs typeface="Times New Roman"/>
                        </a:rPr>
                        <a:t>Тип данных компонента </a:t>
                      </a:r>
                      <a:r>
                        <a:rPr lang="ru-RU" sz="1400" i="1" dirty="0">
                          <a:solidFill>
                            <a:srgbClr val="000000"/>
                          </a:solidFill>
                          <a:latin typeface="Courier New"/>
                          <a:ea typeface="Courier New"/>
                          <a:cs typeface="Times New Roman"/>
                        </a:rPr>
                        <a:t>Столбец</a:t>
                      </a:r>
                      <a:r>
                        <a:rPr lang="ru-RU" sz="1400" dirty="0">
                          <a:solidFill>
                            <a:srgbClr val="000000"/>
                          </a:solidFill>
                          <a:latin typeface="Arial"/>
                          <a:ea typeface="Arial"/>
                          <a:cs typeface="Times New Roman"/>
                        </a:rPr>
                        <a:t> в новой таблице </a:t>
                      </a:r>
                      <a:endParaRPr lang="ru-RU" sz="1400" dirty="0">
                        <a:solidFill>
                          <a:srgbClr val="000000"/>
                        </a:solidFill>
                        <a:latin typeface="Times New Roman"/>
                        <a:ea typeface="Times New Roman"/>
                        <a:cs typeface="Times New Roman"/>
                      </a:endParaRPr>
                    </a:p>
                  </a:txBody>
                  <a:tcPr marL="68580" marR="114300" marT="5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934">
                <a:tc>
                  <a:txBody>
                    <a:bodyPr/>
                    <a:lstStyle/>
                    <a:p>
                      <a:pPr marL="6350" marR="29845" indent="-6350" algn="l">
                        <a:lnSpc>
                          <a:spcPct val="107000"/>
                        </a:lnSpc>
                        <a:spcAft>
                          <a:spcPts val="0"/>
                        </a:spcAft>
                      </a:pPr>
                      <a:r>
                        <a:rPr lang="en-US" sz="1400" i="1">
                          <a:solidFill>
                            <a:srgbClr val="000000"/>
                          </a:solidFill>
                          <a:latin typeface="Courier New"/>
                          <a:ea typeface="Courier New"/>
                          <a:cs typeface="Times New Roman"/>
                        </a:rPr>
                        <a:t>Размер1</a:t>
                      </a:r>
                      <a:r>
                        <a:rPr lang="en-US" sz="1400">
                          <a:solidFill>
                            <a:srgbClr val="000000"/>
                          </a:solidFill>
                          <a:latin typeface="Arial"/>
                          <a:ea typeface="Arial"/>
                          <a:cs typeface="Times New Roman"/>
                        </a:rPr>
                        <a:t>, </a:t>
                      </a:r>
                      <a:r>
                        <a:rPr lang="en-US" sz="1400" i="1">
                          <a:solidFill>
                            <a:srgbClr val="000000"/>
                          </a:solidFill>
                          <a:latin typeface="Courier New"/>
                          <a:ea typeface="Courier New"/>
                          <a:cs typeface="Times New Roman"/>
                        </a:rPr>
                        <a:t>Размер2</a:t>
                      </a:r>
                      <a:r>
                        <a:rPr lang="en-US" sz="1400">
                          <a:solidFill>
                            <a:srgbClr val="000000"/>
                          </a:solidFill>
                          <a:latin typeface="Arial"/>
                          <a:ea typeface="Arial"/>
                          <a:cs typeface="Times New Roman"/>
                        </a:rPr>
                        <a:t> </a:t>
                      </a:r>
                      <a:endParaRPr lang="ru-RU" sz="1400">
                        <a:solidFill>
                          <a:srgbClr val="000000"/>
                        </a:solidFill>
                        <a:latin typeface="Times New Roman"/>
                        <a:ea typeface="Times New Roman"/>
                        <a:cs typeface="Times New Roman"/>
                      </a:endParaRPr>
                    </a:p>
                  </a:txBody>
                  <a:tcPr marL="68580" marR="114300" marT="5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just">
                        <a:lnSpc>
                          <a:spcPct val="107000"/>
                        </a:lnSpc>
                        <a:spcAft>
                          <a:spcPts val="0"/>
                        </a:spcAft>
                      </a:pPr>
                      <a:r>
                        <a:rPr lang="ru-RU" sz="1400" dirty="0">
                          <a:solidFill>
                            <a:srgbClr val="000000"/>
                          </a:solidFill>
                          <a:latin typeface="Arial"/>
                          <a:ea typeface="Arial"/>
                          <a:cs typeface="Times New Roman"/>
                        </a:rPr>
                        <a:t>Размер поля в знаках (только для полей с типом данных </a:t>
                      </a:r>
                      <a:r>
                        <a:rPr lang="en-US" sz="1400" dirty="0">
                          <a:solidFill>
                            <a:srgbClr val="000000"/>
                          </a:solidFill>
                          <a:latin typeface="Courier New"/>
                          <a:ea typeface="Courier New"/>
                          <a:cs typeface="Times New Roman"/>
                        </a:rPr>
                        <a:t>TEXT</a:t>
                      </a:r>
                      <a:r>
                        <a:rPr lang="ru-RU" sz="1400" dirty="0">
                          <a:solidFill>
                            <a:srgbClr val="000000"/>
                          </a:solidFill>
                          <a:latin typeface="Arial"/>
                          <a:ea typeface="Arial"/>
                          <a:cs typeface="Times New Roman"/>
                        </a:rPr>
                        <a:t>,</a:t>
                      </a:r>
                      <a:r>
                        <a:rPr lang="en-US" sz="1400" dirty="0">
                          <a:solidFill>
                            <a:srgbClr val="000000"/>
                          </a:solidFill>
                          <a:latin typeface="Courier New"/>
                          <a:ea typeface="Courier New"/>
                          <a:cs typeface="Times New Roman"/>
                        </a:rPr>
                        <a:t>BINARY</a:t>
                      </a:r>
                      <a:r>
                        <a:rPr lang="ru-RU" sz="1400" dirty="0">
                          <a:solidFill>
                            <a:srgbClr val="000000"/>
                          </a:solidFill>
                          <a:latin typeface="Arial"/>
                          <a:ea typeface="Arial"/>
                          <a:cs typeface="Times New Roman"/>
                        </a:rPr>
                        <a:t> и </a:t>
                      </a:r>
                      <a:r>
                        <a:rPr lang="en-US" sz="1400" dirty="0">
                          <a:solidFill>
                            <a:srgbClr val="000000"/>
                          </a:solidFill>
                          <a:latin typeface="Courier New"/>
                          <a:ea typeface="Courier New"/>
                          <a:cs typeface="Times New Roman"/>
                        </a:rPr>
                        <a:t>STRING</a:t>
                      </a:r>
                      <a:r>
                        <a:rPr lang="ru-RU" sz="1400" dirty="0">
                          <a:solidFill>
                            <a:srgbClr val="000000"/>
                          </a:solidFill>
                          <a:latin typeface="Arial"/>
                          <a:ea typeface="Arial"/>
                          <a:cs typeface="Times New Roman"/>
                        </a:rPr>
                        <a:t>) </a:t>
                      </a:r>
                      <a:endParaRPr lang="ru-RU" sz="1400" dirty="0">
                        <a:solidFill>
                          <a:srgbClr val="000000"/>
                        </a:solidFill>
                        <a:latin typeface="Times New Roman"/>
                        <a:ea typeface="Times New Roman"/>
                        <a:cs typeface="Times New Roman"/>
                      </a:endParaRPr>
                    </a:p>
                  </a:txBody>
                  <a:tcPr marL="68580" marR="114300" marT="5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752">
                <a:tc>
                  <a:txBody>
                    <a:bodyPr/>
                    <a:lstStyle/>
                    <a:p>
                      <a:pPr marL="6350" marR="29845" indent="-6350" algn="l">
                        <a:lnSpc>
                          <a:spcPct val="107000"/>
                        </a:lnSpc>
                        <a:spcAft>
                          <a:spcPts val="0"/>
                        </a:spcAft>
                      </a:pPr>
                      <a:r>
                        <a:rPr lang="en-US" sz="1400" i="1">
                          <a:solidFill>
                            <a:srgbClr val="000000"/>
                          </a:solidFill>
                          <a:latin typeface="Courier New"/>
                          <a:ea typeface="Courier New"/>
                          <a:cs typeface="Times New Roman"/>
                        </a:rPr>
                        <a:t>Индекс1</a:t>
                      </a:r>
                      <a:r>
                        <a:rPr lang="en-US" sz="1400">
                          <a:solidFill>
                            <a:srgbClr val="000000"/>
                          </a:solidFill>
                          <a:latin typeface="Arial"/>
                          <a:ea typeface="Arial"/>
                          <a:cs typeface="Times New Roman"/>
                        </a:rPr>
                        <a:t>, </a:t>
                      </a:r>
                      <a:r>
                        <a:rPr lang="en-US" sz="1400" i="1">
                          <a:solidFill>
                            <a:srgbClr val="000000"/>
                          </a:solidFill>
                          <a:latin typeface="Courier New"/>
                          <a:ea typeface="Courier New"/>
                          <a:cs typeface="Times New Roman"/>
                        </a:rPr>
                        <a:t>Индекс2</a:t>
                      </a:r>
                      <a:r>
                        <a:rPr lang="en-US" sz="1400">
                          <a:solidFill>
                            <a:srgbClr val="000000"/>
                          </a:solidFill>
                          <a:latin typeface="Arial"/>
                          <a:ea typeface="Arial"/>
                          <a:cs typeface="Times New Roman"/>
                        </a:rPr>
                        <a:t> </a:t>
                      </a:r>
                      <a:endParaRPr lang="ru-RU" sz="1400">
                        <a:solidFill>
                          <a:srgbClr val="000000"/>
                        </a:solidFill>
                        <a:latin typeface="Times New Roman"/>
                        <a:ea typeface="Times New Roman"/>
                        <a:cs typeface="Times New Roman"/>
                      </a:endParaRPr>
                    </a:p>
                  </a:txBody>
                  <a:tcPr marL="68580" marR="114300" marT="5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ru-RU" sz="1400" dirty="0">
                          <a:solidFill>
                            <a:srgbClr val="000000"/>
                          </a:solidFill>
                          <a:latin typeface="Arial"/>
                          <a:ea typeface="Arial"/>
                          <a:cs typeface="Times New Roman"/>
                        </a:rPr>
                        <a:t>Предложение </a:t>
                      </a:r>
                      <a:r>
                        <a:rPr lang="en-US" sz="1400" dirty="0">
                          <a:solidFill>
                            <a:srgbClr val="000000"/>
                          </a:solidFill>
                          <a:latin typeface="Courier New"/>
                          <a:ea typeface="Courier New"/>
                          <a:cs typeface="Times New Roman"/>
                        </a:rPr>
                        <a:t>CONSTRAINT</a:t>
                      </a:r>
                      <a:r>
                        <a:rPr lang="ru-RU" sz="1400" dirty="0">
                          <a:solidFill>
                            <a:srgbClr val="000000"/>
                          </a:solidFill>
                          <a:latin typeface="Arial"/>
                          <a:ea typeface="Arial"/>
                          <a:cs typeface="Times New Roman"/>
                        </a:rPr>
                        <a:t>, определяющее индекс по одному полю </a:t>
                      </a:r>
                      <a:endParaRPr lang="ru-RU" sz="1400" dirty="0">
                        <a:solidFill>
                          <a:srgbClr val="000000"/>
                        </a:solidFill>
                        <a:latin typeface="Times New Roman"/>
                        <a:ea typeface="Times New Roman"/>
                        <a:cs typeface="Times New Roman"/>
                      </a:endParaRPr>
                    </a:p>
                  </a:txBody>
                  <a:tcPr marL="68580" marR="114300" marT="5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203">
                <a:tc>
                  <a:txBody>
                    <a:bodyPr/>
                    <a:lstStyle/>
                    <a:p>
                      <a:pPr marL="6350" marR="29845" indent="-6350" algn="l">
                        <a:lnSpc>
                          <a:spcPct val="107000"/>
                        </a:lnSpc>
                        <a:spcAft>
                          <a:spcPts val="0"/>
                        </a:spcAft>
                      </a:pPr>
                      <a:r>
                        <a:rPr lang="en-US" sz="1400" i="1">
                          <a:solidFill>
                            <a:srgbClr val="000000"/>
                          </a:solidFill>
                          <a:latin typeface="Courier New"/>
                          <a:ea typeface="Courier New"/>
                          <a:cs typeface="Times New Roman"/>
                        </a:rPr>
                        <a:t>Индекс_нескольких_полей </a:t>
                      </a:r>
                      <a:endParaRPr lang="ru-RU" sz="1400">
                        <a:solidFill>
                          <a:srgbClr val="000000"/>
                        </a:solidFill>
                        <a:latin typeface="Times New Roman"/>
                        <a:ea typeface="Times New Roman"/>
                        <a:cs typeface="Times New Roman"/>
                      </a:endParaRPr>
                    </a:p>
                  </a:txBody>
                  <a:tcPr marL="68580" marR="114300" marT="5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ru-RU" sz="1400" dirty="0">
                          <a:solidFill>
                            <a:srgbClr val="000000"/>
                          </a:solidFill>
                          <a:latin typeface="Arial"/>
                          <a:ea typeface="Arial"/>
                          <a:cs typeface="Times New Roman"/>
                        </a:rPr>
                        <a:t>Предложение </a:t>
                      </a:r>
                      <a:r>
                        <a:rPr lang="en-US" sz="1400" dirty="0">
                          <a:solidFill>
                            <a:srgbClr val="000000"/>
                          </a:solidFill>
                          <a:latin typeface="Courier New"/>
                          <a:ea typeface="Courier New"/>
                          <a:cs typeface="Times New Roman"/>
                        </a:rPr>
                        <a:t>CONSTRAINT</a:t>
                      </a:r>
                      <a:r>
                        <a:rPr lang="ru-RU" sz="1400" dirty="0">
                          <a:solidFill>
                            <a:srgbClr val="000000"/>
                          </a:solidFill>
                          <a:latin typeface="Arial"/>
                          <a:ea typeface="Arial"/>
                          <a:cs typeface="Times New Roman"/>
                        </a:rPr>
                        <a:t>, определяющее индекс по нескольким полям </a:t>
                      </a:r>
                      <a:endParaRPr lang="ru-RU" sz="1400" dirty="0">
                        <a:solidFill>
                          <a:srgbClr val="000000"/>
                        </a:solidFill>
                        <a:latin typeface="Times New Roman"/>
                        <a:ea typeface="Times New Roman"/>
                        <a:cs typeface="Times New Roman"/>
                      </a:endParaRPr>
                    </a:p>
                  </a:txBody>
                  <a:tcPr marL="68580" marR="114300" marT="5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Таблица, созданная с помощью атрибута </a:t>
            </a:r>
            <a:r>
              <a:rPr lang="en-US" dirty="0" smtClean="0"/>
              <a:t>TEMPORARY</a:t>
            </a:r>
            <a:r>
              <a:rPr lang="ru-RU" dirty="0" smtClean="0"/>
              <a:t>, доступна только в течение того сеанса, во время которого она была создана. По завершении сеанса она автоматически удаляется. К временной таблице могут иметь доступ несколько пользователей. </a:t>
            </a:r>
          </a:p>
          <a:p>
            <a:pPr>
              <a:buNone/>
            </a:pPr>
            <a:endParaRPr lang="ru-RU" dirty="0"/>
          </a:p>
        </p:txBody>
      </p:sp>
      <p:sp>
        <p:nvSpPr>
          <p:cNvPr id="98362"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98305" name="Group 935177"/>
          <p:cNvGrpSpPr>
            <a:grpSpLocks/>
          </p:cNvGrpSpPr>
          <p:nvPr/>
        </p:nvGrpSpPr>
        <p:grpSpPr bwMode="auto">
          <a:xfrm>
            <a:off x="395536" y="476672"/>
            <a:ext cx="2592288" cy="792088"/>
            <a:chOff x="0" y="0"/>
            <a:chExt cx="1662500" cy="212916"/>
          </a:xfrm>
        </p:grpSpPr>
        <p:sp>
          <p:nvSpPr>
            <p:cNvPr id="1095910" name="Shape 1095910"/>
            <p:cNvSpPr>
              <a:spLocks/>
            </p:cNvSpPr>
            <p:nvPr/>
          </p:nvSpPr>
          <p:spPr bwMode="auto">
            <a:xfrm>
              <a:off x="103477" y="27532"/>
              <a:ext cx="1485861" cy="18451"/>
            </a:xfrm>
            <a:custGeom>
              <a:avLst/>
              <a:gdLst>
                <a:gd name="T0" fmla="*/ 0 w 1485861"/>
                <a:gd name="T1" fmla="*/ 0 h 18451"/>
                <a:gd name="T2" fmla="*/ 1485861 w 1485861"/>
                <a:gd name="T3" fmla="*/ 0 h 18451"/>
                <a:gd name="T4" fmla="*/ 1485861 w 1485861"/>
                <a:gd name="T5" fmla="*/ 18451 h 18451"/>
                <a:gd name="T6" fmla="*/ 0 w 1485861"/>
                <a:gd name="T7" fmla="*/ 18451 h 18451"/>
                <a:gd name="T8" fmla="*/ 0 w 1485861"/>
                <a:gd name="T9" fmla="*/ 0 h 18451"/>
                <a:gd name="T10" fmla="*/ 0 w 1485861"/>
                <a:gd name="T11" fmla="*/ 0 h 18451"/>
                <a:gd name="T12" fmla="*/ 1485861 w 1485861"/>
                <a:gd name="T13" fmla="*/ 18451 h 18451"/>
              </a:gdLst>
              <a:ahLst/>
              <a:cxnLst>
                <a:cxn ang="0">
                  <a:pos x="T0" y="T1"/>
                </a:cxn>
                <a:cxn ang="0">
                  <a:pos x="T2" y="T3"/>
                </a:cxn>
                <a:cxn ang="0">
                  <a:pos x="T4" y="T5"/>
                </a:cxn>
                <a:cxn ang="0">
                  <a:pos x="T6" y="T7"/>
                </a:cxn>
                <a:cxn ang="0">
                  <a:pos x="T8" y="T9"/>
                </a:cxn>
              </a:cxnLst>
              <a:rect l="T10" t="T11" r="T12" b="T13"/>
              <a:pathLst>
                <a:path w="1485861" h="18451">
                  <a:moveTo>
                    <a:pt x="0" y="0"/>
                  </a:moveTo>
                  <a:lnTo>
                    <a:pt x="1485861" y="0"/>
                  </a:lnTo>
                  <a:lnTo>
                    <a:pt x="1485861" y="18451"/>
                  </a:lnTo>
                  <a:lnTo>
                    <a:pt x="0" y="18451"/>
                  </a:lnTo>
                  <a:lnTo>
                    <a:pt x="0" y="0"/>
                  </a:lnTo>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3769" name="Shape 73769"/>
            <p:cNvSpPr>
              <a:spLocks/>
            </p:cNvSpPr>
            <p:nvPr/>
          </p:nvSpPr>
          <p:spPr bwMode="auto">
            <a:xfrm>
              <a:off x="1589369" y="27530"/>
              <a:ext cx="73131" cy="95473"/>
            </a:xfrm>
            <a:custGeom>
              <a:avLst/>
              <a:gdLst>
                <a:gd name="T0" fmla="*/ 0 w 73131"/>
                <a:gd name="T1" fmla="*/ 0 h 95473"/>
                <a:gd name="T2" fmla="*/ 15283 w 73131"/>
                <a:gd name="T3" fmla="*/ 3213 h 95473"/>
                <a:gd name="T4" fmla="*/ 27535 w 73131"/>
                <a:gd name="T5" fmla="*/ 9365 h 95473"/>
                <a:gd name="T6" fmla="*/ 42818 w 73131"/>
                <a:gd name="T7" fmla="*/ 18453 h 95473"/>
                <a:gd name="T8" fmla="*/ 51912 w 73131"/>
                <a:gd name="T9" fmla="*/ 30744 h 95473"/>
                <a:gd name="T10" fmla="*/ 61006 w 73131"/>
                <a:gd name="T11" fmla="*/ 43046 h 95473"/>
                <a:gd name="T12" fmla="*/ 67194 w 73131"/>
                <a:gd name="T13" fmla="*/ 58574 h 95473"/>
                <a:gd name="T14" fmla="*/ 73131 w 73131"/>
                <a:gd name="T15" fmla="*/ 77022 h 95473"/>
                <a:gd name="T16" fmla="*/ 73131 w 73131"/>
                <a:gd name="T17" fmla="*/ 95473 h 95473"/>
                <a:gd name="T18" fmla="*/ 57848 w 73131"/>
                <a:gd name="T19" fmla="*/ 95473 h 95473"/>
                <a:gd name="T20" fmla="*/ 55069 w 73131"/>
                <a:gd name="T21" fmla="*/ 79952 h 95473"/>
                <a:gd name="T22" fmla="*/ 51912 w 73131"/>
                <a:gd name="T23" fmla="*/ 64725 h 95473"/>
                <a:gd name="T24" fmla="*/ 45596 w 73131"/>
                <a:gd name="T25" fmla="*/ 52422 h 95473"/>
                <a:gd name="T26" fmla="*/ 39660 w 73131"/>
                <a:gd name="T27" fmla="*/ 40120 h 95473"/>
                <a:gd name="T28" fmla="*/ 30566 w 73131"/>
                <a:gd name="T29" fmla="*/ 30744 h 95473"/>
                <a:gd name="T30" fmla="*/ 21219 w 73131"/>
                <a:gd name="T31" fmla="*/ 24592 h 95473"/>
                <a:gd name="T32" fmla="*/ 9094 w 73131"/>
                <a:gd name="T33" fmla="*/ 18453 h 95473"/>
                <a:gd name="T34" fmla="*/ 0 w 73131"/>
                <a:gd name="T35" fmla="*/ 18453 h 95473"/>
                <a:gd name="T36" fmla="*/ 0 w 73131"/>
                <a:gd name="T37" fmla="*/ 0 h 95473"/>
                <a:gd name="T38" fmla="*/ 0 w 73131"/>
                <a:gd name="T39" fmla="*/ 0 h 95473"/>
                <a:gd name="T40" fmla="*/ 73131 w 73131"/>
                <a:gd name="T41" fmla="*/ 95473 h 95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73131" h="95473">
                  <a:moveTo>
                    <a:pt x="0" y="0"/>
                  </a:moveTo>
                  <a:lnTo>
                    <a:pt x="15283" y="3213"/>
                  </a:lnTo>
                  <a:lnTo>
                    <a:pt x="27535" y="9365"/>
                  </a:lnTo>
                  <a:lnTo>
                    <a:pt x="42818" y="18453"/>
                  </a:lnTo>
                  <a:lnTo>
                    <a:pt x="51912" y="30744"/>
                  </a:lnTo>
                  <a:lnTo>
                    <a:pt x="61006" y="43046"/>
                  </a:lnTo>
                  <a:lnTo>
                    <a:pt x="67194" y="58574"/>
                  </a:lnTo>
                  <a:lnTo>
                    <a:pt x="73131" y="77022"/>
                  </a:lnTo>
                  <a:lnTo>
                    <a:pt x="73131" y="95473"/>
                  </a:lnTo>
                  <a:lnTo>
                    <a:pt x="57848" y="95473"/>
                  </a:lnTo>
                  <a:lnTo>
                    <a:pt x="55069" y="79952"/>
                  </a:lnTo>
                  <a:lnTo>
                    <a:pt x="51912" y="64725"/>
                  </a:lnTo>
                  <a:lnTo>
                    <a:pt x="45596" y="52422"/>
                  </a:lnTo>
                  <a:lnTo>
                    <a:pt x="39660" y="40120"/>
                  </a:lnTo>
                  <a:lnTo>
                    <a:pt x="30566" y="30744"/>
                  </a:lnTo>
                  <a:lnTo>
                    <a:pt x="21219" y="24592"/>
                  </a:lnTo>
                  <a:lnTo>
                    <a:pt x="9094" y="18453"/>
                  </a:lnTo>
                  <a:lnTo>
                    <a:pt x="0" y="18453"/>
                  </a:lnTo>
                  <a:lnTo>
                    <a:pt x="0"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3770" name="Shape 73770"/>
            <p:cNvSpPr>
              <a:spLocks/>
            </p:cNvSpPr>
            <p:nvPr/>
          </p:nvSpPr>
          <p:spPr bwMode="auto">
            <a:xfrm>
              <a:off x="1589369" y="123003"/>
              <a:ext cx="73131" cy="89912"/>
            </a:xfrm>
            <a:custGeom>
              <a:avLst/>
              <a:gdLst>
                <a:gd name="T0" fmla="*/ 57848 w 73131"/>
                <a:gd name="T1" fmla="*/ 0 h 89912"/>
                <a:gd name="T2" fmla="*/ 73131 w 73131"/>
                <a:gd name="T3" fmla="*/ 0 h 89912"/>
                <a:gd name="T4" fmla="*/ 73131 w 73131"/>
                <a:gd name="T5" fmla="*/ 18451 h 89912"/>
                <a:gd name="T6" fmla="*/ 67194 w 73131"/>
                <a:gd name="T7" fmla="*/ 33680 h 89912"/>
                <a:gd name="T8" fmla="*/ 61006 w 73131"/>
                <a:gd name="T9" fmla="*/ 49203 h 89912"/>
                <a:gd name="T10" fmla="*/ 51912 w 73131"/>
                <a:gd name="T11" fmla="*/ 64433 h 89912"/>
                <a:gd name="T12" fmla="*/ 42818 w 73131"/>
                <a:gd name="T13" fmla="*/ 76733 h 89912"/>
                <a:gd name="T14" fmla="*/ 27535 w 73131"/>
                <a:gd name="T15" fmla="*/ 82883 h 89912"/>
                <a:gd name="T16" fmla="*/ 15283 w 73131"/>
                <a:gd name="T17" fmla="*/ 89033 h 89912"/>
                <a:gd name="T18" fmla="*/ 11114 w 73131"/>
                <a:gd name="T19" fmla="*/ 89912 h 89912"/>
                <a:gd name="T20" fmla="*/ 0 w 73131"/>
                <a:gd name="T21" fmla="*/ 89912 h 89912"/>
                <a:gd name="T22" fmla="*/ 0 w 73131"/>
                <a:gd name="T23" fmla="*/ 76733 h 89912"/>
                <a:gd name="T24" fmla="*/ 9094 w 73131"/>
                <a:gd name="T25" fmla="*/ 73804 h 89912"/>
                <a:gd name="T26" fmla="*/ 21219 w 73131"/>
                <a:gd name="T27" fmla="*/ 70583 h 89912"/>
                <a:gd name="T28" fmla="*/ 30566 w 73131"/>
                <a:gd name="T29" fmla="*/ 64433 h 89912"/>
                <a:gd name="T30" fmla="*/ 39660 w 73131"/>
                <a:gd name="T31" fmla="*/ 55353 h 89912"/>
                <a:gd name="T32" fmla="*/ 45596 w 73131"/>
                <a:gd name="T33" fmla="*/ 43052 h 89912"/>
                <a:gd name="T34" fmla="*/ 51912 w 73131"/>
                <a:gd name="T35" fmla="*/ 30752 h 89912"/>
                <a:gd name="T36" fmla="*/ 55069 w 73131"/>
                <a:gd name="T37" fmla="*/ 15229 h 89912"/>
                <a:gd name="T38" fmla="*/ 57848 w 73131"/>
                <a:gd name="T39" fmla="*/ 0 h 89912"/>
                <a:gd name="T40" fmla="*/ 0 w 73131"/>
                <a:gd name="T41" fmla="*/ 0 h 89912"/>
                <a:gd name="T42" fmla="*/ 73131 w 73131"/>
                <a:gd name="T43" fmla="*/ 89912 h 89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73131" h="89912">
                  <a:moveTo>
                    <a:pt x="57848" y="0"/>
                  </a:moveTo>
                  <a:lnTo>
                    <a:pt x="73131" y="0"/>
                  </a:lnTo>
                  <a:lnTo>
                    <a:pt x="73131" y="18451"/>
                  </a:lnTo>
                  <a:lnTo>
                    <a:pt x="67194" y="33680"/>
                  </a:lnTo>
                  <a:lnTo>
                    <a:pt x="61006" y="49203"/>
                  </a:lnTo>
                  <a:lnTo>
                    <a:pt x="51912" y="64433"/>
                  </a:lnTo>
                  <a:lnTo>
                    <a:pt x="42818" y="76733"/>
                  </a:lnTo>
                  <a:lnTo>
                    <a:pt x="27535" y="82883"/>
                  </a:lnTo>
                  <a:lnTo>
                    <a:pt x="15283" y="89033"/>
                  </a:lnTo>
                  <a:lnTo>
                    <a:pt x="11114" y="89912"/>
                  </a:lnTo>
                  <a:lnTo>
                    <a:pt x="0" y="89912"/>
                  </a:lnTo>
                  <a:lnTo>
                    <a:pt x="0" y="76733"/>
                  </a:lnTo>
                  <a:lnTo>
                    <a:pt x="9094" y="73804"/>
                  </a:lnTo>
                  <a:lnTo>
                    <a:pt x="21219" y="70583"/>
                  </a:lnTo>
                  <a:lnTo>
                    <a:pt x="30566" y="64433"/>
                  </a:lnTo>
                  <a:lnTo>
                    <a:pt x="39660" y="55353"/>
                  </a:lnTo>
                  <a:lnTo>
                    <a:pt x="45596" y="43052"/>
                  </a:lnTo>
                  <a:lnTo>
                    <a:pt x="51912" y="30752"/>
                  </a:lnTo>
                  <a:lnTo>
                    <a:pt x="55069" y="15229"/>
                  </a:lnTo>
                  <a:lnTo>
                    <a:pt x="57848"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1095911" name="Shape 1095911"/>
            <p:cNvSpPr>
              <a:spLocks/>
            </p:cNvSpPr>
            <p:nvPr/>
          </p:nvSpPr>
          <p:spPr bwMode="auto">
            <a:xfrm>
              <a:off x="103477" y="199737"/>
              <a:ext cx="1485861" cy="13179"/>
            </a:xfrm>
            <a:custGeom>
              <a:avLst/>
              <a:gdLst>
                <a:gd name="T0" fmla="*/ 0 w 1485861"/>
                <a:gd name="T1" fmla="*/ 0 h 13179"/>
                <a:gd name="T2" fmla="*/ 1485861 w 1485861"/>
                <a:gd name="T3" fmla="*/ 0 h 13179"/>
                <a:gd name="T4" fmla="*/ 1485861 w 1485861"/>
                <a:gd name="T5" fmla="*/ 13179 h 13179"/>
                <a:gd name="T6" fmla="*/ 0 w 1485861"/>
                <a:gd name="T7" fmla="*/ 13179 h 13179"/>
                <a:gd name="T8" fmla="*/ 0 w 1485861"/>
                <a:gd name="T9" fmla="*/ 0 h 13179"/>
                <a:gd name="T10" fmla="*/ 0 w 1485861"/>
                <a:gd name="T11" fmla="*/ 0 h 13179"/>
                <a:gd name="T12" fmla="*/ 1485861 w 1485861"/>
                <a:gd name="T13" fmla="*/ 13179 h 13179"/>
              </a:gdLst>
              <a:ahLst/>
              <a:cxnLst>
                <a:cxn ang="0">
                  <a:pos x="T0" y="T1"/>
                </a:cxn>
                <a:cxn ang="0">
                  <a:pos x="T2" y="T3"/>
                </a:cxn>
                <a:cxn ang="0">
                  <a:pos x="T4" y="T5"/>
                </a:cxn>
                <a:cxn ang="0">
                  <a:pos x="T6" y="T7"/>
                </a:cxn>
                <a:cxn ang="0">
                  <a:pos x="T8" y="T9"/>
                </a:cxn>
              </a:cxnLst>
              <a:rect l="T10" t="T11" r="T12" b="T13"/>
              <a:pathLst>
                <a:path w="1485861" h="13179">
                  <a:moveTo>
                    <a:pt x="0" y="0"/>
                  </a:moveTo>
                  <a:lnTo>
                    <a:pt x="1485861" y="0"/>
                  </a:lnTo>
                  <a:lnTo>
                    <a:pt x="1485861" y="13179"/>
                  </a:lnTo>
                  <a:lnTo>
                    <a:pt x="0" y="13179"/>
                  </a:lnTo>
                  <a:lnTo>
                    <a:pt x="0" y="0"/>
                  </a:lnTo>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3772" name="Shape 73772"/>
            <p:cNvSpPr>
              <a:spLocks/>
            </p:cNvSpPr>
            <p:nvPr/>
          </p:nvSpPr>
          <p:spPr bwMode="auto">
            <a:xfrm>
              <a:off x="30325" y="123003"/>
              <a:ext cx="73153" cy="89912"/>
            </a:xfrm>
            <a:custGeom>
              <a:avLst/>
              <a:gdLst>
                <a:gd name="T0" fmla="*/ 0 w 73153"/>
                <a:gd name="T1" fmla="*/ 0 h 89912"/>
                <a:gd name="T2" fmla="*/ 15318 w 73153"/>
                <a:gd name="T3" fmla="*/ 0 h 89912"/>
                <a:gd name="T4" fmla="*/ 18444 w 73153"/>
                <a:gd name="T5" fmla="*/ 15229 h 89912"/>
                <a:gd name="T6" fmla="*/ 21257 w 73153"/>
                <a:gd name="T7" fmla="*/ 30752 h 89912"/>
                <a:gd name="T8" fmla="*/ 27511 w 73153"/>
                <a:gd name="T9" fmla="*/ 43052 h 89912"/>
                <a:gd name="T10" fmla="*/ 33450 w 73153"/>
                <a:gd name="T11" fmla="*/ 55353 h 89912"/>
                <a:gd name="T12" fmla="*/ 42829 w 73153"/>
                <a:gd name="T13" fmla="*/ 64433 h 89912"/>
                <a:gd name="T14" fmla="*/ 51894 w 73153"/>
                <a:gd name="T15" fmla="*/ 70583 h 89912"/>
                <a:gd name="T16" fmla="*/ 60960 w 73153"/>
                <a:gd name="T17" fmla="*/ 73804 h 89912"/>
                <a:gd name="T18" fmla="*/ 73153 w 73153"/>
                <a:gd name="T19" fmla="*/ 76733 h 89912"/>
                <a:gd name="T20" fmla="*/ 73153 w 73153"/>
                <a:gd name="T21" fmla="*/ 89912 h 89912"/>
                <a:gd name="T22" fmla="*/ 62241 w 73153"/>
                <a:gd name="T23" fmla="*/ 89912 h 89912"/>
                <a:gd name="T24" fmla="*/ 58147 w 73153"/>
                <a:gd name="T25" fmla="*/ 89033 h 89912"/>
                <a:gd name="T26" fmla="*/ 45642 w 73153"/>
                <a:gd name="T27" fmla="*/ 82883 h 89912"/>
                <a:gd name="T28" fmla="*/ 30637 w 73153"/>
                <a:gd name="T29" fmla="*/ 76733 h 89912"/>
                <a:gd name="T30" fmla="*/ 21257 w 73153"/>
                <a:gd name="T31" fmla="*/ 64433 h 89912"/>
                <a:gd name="T32" fmla="*/ 12192 w 73153"/>
                <a:gd name="T33" fmla="*/ 49203 h 89912"/>
                <a:gd name="T34" fmla="*/ 6252 w 73153"/>
                <a:gd name="T35" fmla="*/ 33680 h 89912"/>
                <a:gd name="T36" fmla="*/ 0 w 73153"/>
                <a:gd name="T37" fmla="*/ 18451 h 89912"/>
                <a:gd name="T38" fmla="*/ 0 w 73153"/>
                <a:gd name="T39" fmla="*/ 0 h 89912"/>
                <a:gd name="T40" fmla="*/ 0 w 73153"/>
                <a:gd name="T41" fmla="*/ 0 h 89912"/>
                <a:gd name="T42" fmla="*/ 73153 w 73153"/>
                <a:gd name="T43" fmla="*/ 89912 h 89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73153" h="89912">
                  <a:moveTo>
                    <a:pt x="0" y="0"/>
                  </a:moveTo>
                  <a:lnTo>
                    <a:pt x="15318" y="0"/>
                  </a:lnTo>
                  <a:lnTo>
                    <a:pt x="18444" y="15229"/>
                  </a:lnTo>
                  <a:lnTo>
                    <a:pt x="21257" y="30752"/>
                  </a:lnTo>
                  <a:lnTo>
                    <a:pt x="27511" y="43052"/>
                  </a:lnTo>
                  <a:lnTo>
                    <a:pt x="33450" y="55353"/>
                  </a:lnTo>
                  <a:lnTo>
                    <a:pt x="42829" y="64433"/>
                  </a:lnTo>
                  <a:lnTo>
                    <a:pt x="51894" y="70583"/>
                  </a:lnTo>
                  <a:lnTo>
                    <a:pt x="60960" y="73804"/>
                  </a:lnTo>
                  <a:lnTo>
                    <a:pt x="73153" y="76733"/>
                  </a:lnTo>
                  <a:lnTo>
                    <a:pt x="73153" y="89912"/>
                  </a:lnTo>
                  <a:lnTo>
                    <a:pt x="62241" y="89912"/>
                  </a:lnTo>
                  <a:lnTo>
                    <a:pt x="58147" y="89033"/>
                  </a:lnTo>
                  <a:lnTo>
                    <a:pt x="45642" y="82883"/>
                  </a:lnTo>
                  <a:lnTo>
                    <a:pt x="30637" y="76733"/>
                  </a:lnTo>
                  <a:lnTo>
                    <a:pt x="21257" y="64433"/>
                  </a:lnTo>
                  <a:lnTo>
                    <a:pt x="12192" y="49203"/>
                  </a:lnTo>
                  <a:lnTo>
                    <a:pt x="6252" y="33680"/>
                  </a:lnTo>
                  <a:lnTo>
                    <a:pt x="0" y="18451"/>
                  </a:lnTo>
                  <a:lnTo>
                    <a:pt x="0"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3773" name="Shape 73773"/>
            <p:cNvSpPr>
              <a:spLocks/>
            </p:cNvSpPr>
            <p:nvPr/>
          </p:nvSpPr>
          <p:spPr bwMode="auto">
            <a:xfrm>
              <a:off x="30325" y="27530"/>
              <a:ext cx="73153" cy="95473"/>
            </a:xfrm>
            <a:custGeom>
              <a:avLst/>
              <a:gdLst>
                <a:gd name="T0" fmla="*/ 73153 w 73153"/>
                <a:gd name="T1" fmla="*/ 0 h 95473"/>
                <a:gd name="T2" fmla="*/ 73153 w 73153"/>
                <a:gd name="T3" fmla="*/ 18453 h 95473"/>
                <a:gd name="T4" fmla="*/ 60960 w 73153"/>
                <a:gd name="T5" fmla="*/ 18453 h 95473"/>
                <a:gd name="T6" fmla="*/ 51894 w 73153"/>
                <a:gd name="T7" fmla="*/ 24592 h 95473"/>
                <a:gd name="T8" fmla="*/ 42829 w 73153"/>
                <a:gd name="T9" fmla="*/ 30744 h 95473"/>
                <a:gd name="T10" fmla="*/ 33450 w 73153"/>
                <a:gd name="T11" fmla="*/ 40120 h 95473"/>
                <a:gd name="T12" fmla="*/ 27511 w 73153"/>
                <a:gd name="T13" fmla="*/ 52422 h 95473"/>
                <a:gd name="T14" fmla="*/ 21257 w 73153"/>
                <a:gd name="T15" fmla="*/ 64725 h 95473"/>
                <a:gd name="T16" fmla="*/ 18444 w 73153"/>
                <a:gd name="T17" fmla="*/ 79952 h 95473"/>
                <a:gd name="T18" fmla="*/ 15318 w 73153"/>
                <a:gd name="T19" fmla="*/ 95473 h 95473"/>
                <a:gd name="T20" fmla="*/ 0 w 73153"/>
                <a:gd name="T21" fmla="*/ 95473 h 95473"/>
                <a:gd name="T22" fmla="*/ 0 w 73153"/>
                <a:gd name="T23" fmla="*/ 77022 h 95473"/>
                <a:gd name="T24" fmla="*/ 6252 w 73153"/>
                <a:gd name="T25" fmla="*/ 58574 h 95473"/>
                <a:gd name="T26" fmla="*/ 12192 w 73153"/>
                <a:gd name="T27" fmla="*/ 43046 h 95473"/>
                <a:gd name="T28" fmla="*/ 21257 w 73153"/>
                <a:gd name="T29" fmla="*/ 30744 h 95473"/>
                <a:gd name="T30" fmla="*/ 30637 w 73153"/>
                <a:gd name="T31" fmla="*/ 18453 h 95473"/>
                <a:gd name="T32" fmla="*/ 45642 w 73153"/>
                <a:gd name="T33" fmla="*/ 9365 h 95473"/>
                <a:gd name="T34" fmla="*/ 58147 w 73153"/>
                <a:gd name="T35" fmla="*/ 3213 h 95473"/>
                <a:gd name="T36" fmla="*/ 73153 w 73153"/>
                <a:gd name="T37" fmla="*/ 0 h 95473"/>
                <a:gd name="T38" fmla="*/ 0 w 73153"/>
                <a:gd name="T39" fmla="*/ 0 h 95473"/>
                <a:gd name="T40" fmla="*/ 73153 w 73153"/>
                <a:gd name="T41" fmla="*/ 95473 h 95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73153" h="95473">
                  <a:moveTo>
                    <a:pt x="73153" y="0"/>
                  </a:moveTo>
                  <a:lnTo>
                    <a:pt x="73153" y="18453"/>
                  </a:lnTo>
                  <a:lnTo>
                    <a:pt x="60960" y="18453"/>
                  </a:lnTo>
                  <a:lnTo>
                    <a:pt x="51894" y="24592"/>
                  </a:lnTo>
                  <a:lnTo>
                    <a:pt x="42829" y="30744"/>
                  </a:lnTo>
                  <a:lnTo>
                    <a:pt x="33450" y="40120"/>
                  </a:lnTo>
                  <a:lnTo>
                    <a:pt x="27511" y="52422"/>
                  </a:lnTo>
                  <a:lnTo>
                    <a:pt x="21257" y="64725"/>
                  </a:lnTo>
                  <a:lnTo>
                    <a:pt x="18444" y="79952"/>
                  </a:lnTo>
                  <a:lnTo>
                    <a:pt x="15318" y="95473"/>
                  </a:lnTo>
                  <a:lnTo>
                    <a:pt x="0" y="95473"/>
                  </a:lnTo>
                  <a:lnTo>
                    <a:pt x="0" y="77022"/>
                  </a:lnTo>
                  <a:lnTo>
                    <a:pt x="6252" y="58574"/>
                  </a:lnTo>
                  <a:lnTo>
                    <a:pt x="12192" y="43046"/>
                  </a:lnTo>
                  <a:lnTo>
                    <a:pt x="21257" y="30744"/>
                  </a:lnTo>
                  <a:lnTo>
                    <a:pt x="30637" y="18453"/>
                  </a:lnTo>
                  <a:lnTo>
                    <a:pt x="45642" y="9365"/>
                  </a:lnTo>
                  <a:lnTo>
                    <a:pt x="58147" y="3213"/>
                  </a:lnTo>
                  <a:lnTo>
                    <a:pt x="73153"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3774" name="Shape 73774"/>
            <p:cNvSpPr>
              <a:spLocks/>
            </p:cNvSpPr>
            <p:nvPr/>
          </p:nvSpPr>
          <p:spPr bwMode="auto">
            <a:xfrm>
              <a:off x="0" y="0"/>
              <a:ext cx="1616903" cy="172207"/>
            </a:xfrm>
            <a:custGeom>
              <a:avLst/>
              <a:gdLst>
                <a:gd name="T0" fmla="*/ 66900 w 1616903"/>
                <a:gd name="T1" fmla="*/ 0 h 172207"/>
                <a:gd name="T2" fmla="*/ 1552740 w 1616903"/>
                <a:gd name="T3" fmla="*/ 0 h 172207"/>
                <a:gd name="T4" fmla="*/ 1564992 w 1616903"/>
                <a:gd name="T5" fmla="*/ 2925 h 172207"/>
                <a:gd name="T6" fmla="*/ 1577117 w 1616903"/>
                <a:gd name="T7" fmla="*/ 9076 h 172207"/>
                <a:gd name="T8" fmla="*/ 1589369 w 1616903"/>
                <a:gd name="T9" fmla="*/ 15228 h 172207"/>
                <a:gd name="T10" fmla="*/ 1598463 w 1616903"/>
                <a:gd name="T11" fmla="*/ 24592 h 172207"/>
                <a:gd name="T12" fmla="*/ 1604652 w 1616903"/>
                <a:gd name="T13" fmla="*/ 39832 h 172207"/>
                <a:gd name="T14" fmla="*/ 1610588 w 1616903"/>
                <a:gd name="T15" fmla="*/ 52122 h 172207"/>
                <a:gd name="T16" fmla="*/ 1616903 w 1616903"/>
                <a:gd name="T17" fmla="*/ 67650 h 172207"/>
                <a:gd name="T18" fmla="*/ 1616903 w 1616903"/>
                <a:gd name="T19" fmla="*/ 101330 h 172207"/>
                <a:gd name="T20" fmla="*/ 1610588 w 1616903"/>
                <a:gd name="T21" fmla="*/ 119782 h 172207"/>
                <a:gd name="T22" fmla="*/ 1604652 w 1616903"/>
                <a:gd name="T23" fmla="*/ 132083 h 172207"/>
                <a:gd name="T24" fmla="*/ 1598463 w 1616903"/>
                <a:gd name="T25" fmla="*/ 144383 h 172207"/>
                <a:gd name="T26" fmla="*/ 1589369 w 1616903"/>
                <a:gd name="T27" fmla="*/ 156683 h 172207"/>
                <a:gd name="T28" fmla="*/ 1577117 w 1616903"/>
                <a:gd name="T29" fmla="*/ 162835 h 172207"/>
                <a:gd name="T30" fmla="*/ 1564992 w 1616903"/>
                <a:gd name="T31" fmla="*/ 168985 h 172207"/>
                <a:gd name="T32" fmla="*/ 1552740 w 1616903"/>
                <a:gd name="T33" fmla="*/ 172207 h 172207"/>
                <a:gd name="T34" fmla="*/ 66900 w 1616903"/>
                <a:gd name="T35" fmla="*/ 172207 h 172207"/>
                <a:gd name="T36" fmla="*/ 51582 w 1616903"/>
                <a:gd name="T37" fmla="*/ 168985 h 172207"/>
                <a:gd name="T38" fmla="*/ 39391 w 1616903"/>
                <a:gd name="T39" fmla="*/ 162835 h 172207"/>
                <a:gd name="T40" fmla="*/ 30325 w 1616903"/>
                <a:gd name="T41" fmla="*/ 156683 h 172207"/>
                <a:gd name="T42" fmla="*/ 21258 w 1616903"/>
                <a:gd name="T43" fmla="*/ 144383 h 172207"/>
                <a:gd name="T44" fmla="*/ 12192 w 1616903"/>
                <a:gd name="T45" fmla="*/ 132083 h 172207"/>
                <a:gd name="T46" fmla="*/ 5940 w 1616903"/>
                <a:gd name="T47" fmla="*/ 119782 h 172207"/>
                <a:gd name="T48" fmla="*/ 2814 w 1616903"/>
                <a:gd name="T49" fmla="*/ 101330 h 172207"/>
                <a:gd name="T50" fmla="*/ 0 w 1616903"/>
                <a:gd name="T51" fmla="*/ 86104 h 172207"/>
                <a:gd name="T52" fmla="*/ 2814 w 1616903"/>
                <a:gd name="T53" fmla="*/ 67650 h 172207"/>
                <a:gd name="T54" fmla="*/ 5940 w 1616903"/>
                <a:gd name="T55" fmla="*/ 52122 h 172207"/>
                <a:gd name="T56" fmla="*/ 12192 w 1616903"/>
                <a:gd name="T57" fmla="*/ 39832 h 172207"/>
                <a:gd name="T58" fmla="*/ 21258 w 1616903"/>
                <a:gd name="T59" fmla="*/ 24592 h 172207"/>
                <a:gd name="T60" fmla="*/ 30325 w 1616903"/>
                <a:gd name="T61" fmla="*/ 15228 h 172207"/>
                <a:gd name="T62" fmla="*/ 39391 w 1616903"/>
                <a:gd name="T63" fmla="*/ 9076 h 172207"/>
                <a:gd name="T64" fmla="*/ 51582 w 1616903"/>
                <a:gd name="T65" fmla="*/ 2925 h 172207"/>
                <a:gd name="T66" fmla="*/ 66900 w 1616903"/>
                <a:gd name="T67" fmla="*/ 0 h 172207"/>
                <a:gd name="T68" fmla="*/ 0 w 1616903"/>
                <a:gd name="T69" fmla="*/ 0 h 172207"/>
                <a:gd name="T70" fmla="*/ 1616903 w 1616903"/>
                <a:gd name="T71" fmla="*/ 172207 h 172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T68" t="T69" r="T70" b="T71"/>
              <a:pathLst>
                <a:path w="1616903" h="172207">
                  <a:moveTo>
                    <a:pt x="66900" y="0"/>
                  </a:moveTo>
                  <a:lnTo>
                    <a:pt x="1552740" y="0"/>
                  </a:lnTo>
                  <a:lnTo>
                    <a:pt x="1564992" y="2925"/>
                  </a:lnTo>
                  <a:lnTo>
                    <a:pt x="1577117" y="9076"/>
                  </a:lnTo>
                  <a:lnTo>
                    <a:pt x="1589369" y="15228"/>
                  </a:lnTo>
                  <a:lnTo>
                    <a:pt x="1598463" y="24592"/>
                  </a:lnTo>
                  <a:lnTo>
                    <a:pt x="1604652" y="39832"/>
                  </a:lnTo>
                  <a:lnTo>
                    <a:pt x="1610588" y="52122"/>
                  </a:lnTo>
                  <a:lnTo>
                    <a:pt x="1616903" y="67650"/>
                  </a:lnTo>
                  <a:lnTo>
                    <a:pt x="1616903" y="101330"/>
                  </a:lnTo>
                  <a:lnTo>
                    <a:pt x="1610588" y="119782"/>
                  </a:lnTo>
                  <a:lnTo>
                    <a:pt x="1604652" y="132083"/>
                  </a:lnTo>
                  <a:lnTo>
                    <a:pt x="1598463" y="144383"/>
                  </a:lnTo>
                  <a:lnTo>
                    <a:pt x="1589369" y="156683"/>
                  </a:lnTo>
                  <a:lnTo>
                    <a:pt x="1577117" y="162835"/>
                  </a:lnTo>
                  <a:lnTo>
                    <a:pt x="1564992" y="168985"/>
                  </a:lnTo>
                  <a:lnTo>
                    <a:pt x="1552740" y="172207"/>
                  </a:lnTo>
                  <a:lnTo>
                    <a:pt x="66900" y="172207"/>
                  </a:lnTo>
                  <a:lnTo>
                    <a:pt x="51582" y="168985"/>
                  </a:lnTo>
                  <a:lnTo>
                    <a:pt x="39391" y="162835"/>
                  </a:lnTo>
                  <a:lnTo>
                    <a:pt x="30325" y="156683"/>
                  </a:lnTo>
                  <a:lnTo>
                    <a:pt x="21258" y="144383"/>
                  </a:lnTo>
                  <a:lnTo>
                    <a:pt x="12192" y="132083"/>
                  </a:lnTo>
                  <a:lnTo>
                    <a:pt x="5940" y="119782"/>
                  </a:lnTo>
                  <a:lnTo>
                    <a:pt x="2814" y="101330"/>
                  </a:lnTo>
                  <a:lnTo>
                    <a:pt x="0" y="86104"/>
                  </a:lnTo>
                  <a:lnTo>
                    <a:pt x="2814" y="67650"/>
                  </a:lnTo>
                  <a:lnTo>
                    <a:pt x="5940" y="52122"/>
                  </a:lnTo>
                  <a:lnTo>
                    <a:pt x="12192" y="39832"/>
                  </a:lnTo>
                  <a:lnTo>
                    <a:pt x="21258" y="24592"/>
                  </a:lnTo>
                  <a:lnTo>
                    <a:pt x="30325" y="15228"/>
                  </a:lnTo>
                  <a:lnTo>
                    <a:pt x="39391" y="9076"/>
                  </a:lnTo>
                  <a:lnTo>
                    <a:pt x="51582" y="2925"/>
                  </a:lnTo>
                  <a:lnTo>
                    <a:pt x="66900"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3775" name="Shape 73775"/>
            <p:cNvSpPr>
              <a:spLocks/>
            </p:cNvSpPr>
            <p:nvPr/>
          </p:nvSpPr>
          <p:spPr bwMode="auto">
            <a:xfrm>
              <a:off x="5315" y="4976"/>
              <a:ext cx="1616894" cy="172210"/>
            </a:xfrm>
            <a:custGeom>
              <a:avLst/>
              <a:gdLst>
                <a:gd name="T0" fmla="*/ 66901 w 1616894"/>
                <a:gd name="T1" fmla="*/ 0 h 172210"/>
                <a:gd name="T2" fmla="*/ 1552730 w 1616894"/>
                <a:gd name="T3" fmla="*/ 0 h 172210"/>
                <a:gd name="T4" fmla="*/ 1564982 w 1616894"/>
                <a:gd name="T5" fmla="*/ 2926 h 172210"/>
                <a:gd name="T6" fmla="*/ 1577107 w 1616894"/>
                <a:gd name="T7" fmla="*/ 9077 h 172210"/>
                <a:gd name="T8" fmla="*/ 1589359 w 1616894"/>
                <a:gd name="T9" fmla="*/ 15228 h 172210"/>
                <a:gd name="T10" fmla="*/ 1598453 w 1616894"/>
                <a:gd name="T11" fmla="*/ 24605 h 172210"/>
                <a:gd name="T12" fmla="*/ 1604642 w 1616894"/>
                <a:gd name="T13" fmla="*/ 39832 h 172210"/>
                <a:gd name="T14" fmla="*/ 1610578 w 1616894"/>
                <a:gd name="T15" fmla="*/ 52135 h 172210"/>
                <a:gd name="T16" fmla="*/ 1616894 w 1616894"/>
                <a:gd name="T17" fmla="*/ 67651 h 172210"/>
                <a:gd name="T18" fmla="*/ 1616894 w 1616894"/>
                <a:gd name="T19" fmla="*/ 101335 h 172210"/>
                <a:gd name="T20" fmla="*/ 1610578 w 1616894"/>
                <a:gd name="T21" fmla="*/ 119786 h 172210"/>
                <a:gd name="T22" fmla="*/ 1604642 w 1616894"/>
                <a:gd name="T23" fmla="*/ 132086 h 172210"/>
                <a:gd name="T24" fmla="*/ 1598453 w 1616894"/>
                <a:gd name="T25" fmla="*/ 144387 h 172210"/>
                <a:gd name="T26" fmla="*/ 1589359 w 1616894"/>
                <a:gd name="T27" fmla="*/ 156687 h 172210"/>
                <a:gd name="T28" fmla="*/ 1577107 w 1616894"/>
                <a:gd name="T29" fmla="*/ 162837 h 172210"/>
                <a:gd name="T30" fmla="*/ 1564982 w 1616894"/>
                <a:gd name="T31" fmla="*/ 168987 h 172210"/>
                <a:gd name="T32" fmla="*/ 1552730 w 1616894"/>
                <a:gd name="T33" fmla="*/ 172210 h 172210"/>
                <a:gd name="T34" fmla="*/ 66901 w 1616894"/>
                <a:gd name="T35" fmla="*/ 172210 h 172210"/>
                <a:gd name="T36" fmla="*/ 51582 w 1616894"/>
                <a:gd name="T37" fmla="*/ 168987 h 172210"/>
                <a:gd name="T38" fmla="*/ 39390 w 1616894"/>
                <a:gd name="T39" fmla="*/ 162837 h 172210"/>
                <a:gd name="T40" fmla="*/ 30324 w 1616894"/>
                <a:gd name="T41" fmla="*/ 156687 h 172210"/>
                <a:gd name="T42" fmla="*/ 21259 w 1616894"/>
                <a:gd name="T43" fmla="*/ 144387 h 172210"/>
                <a:gd name="T44" fmla="*/ 12192 w 1616894"/>
                <a:gd name="T45" fmla="*/ 132086 h 172210"/>
                <a:gd name="T46" fmla="*/ 5940 w 1616894"/>
                <a:gd name="T47" fmla="*/ 119786 h 172210"/>
                <a:gd name="T48" fmla="*/ 2813 w 1616894"/>
                <a:gd name="T49" fmla="*/ 101335 h 172210"/>
                <a:gd name="T50" fmla="*/ 0 w 1616894"/>
                <a:gd name="T51" fmla="*/ 86104 h 172210"/>
                <a:gd name="T52" fmla="*/ 2813 w 1616894"/>
                <a:gd name="T53" fmla="*/ 67651 h 172210"/>
                <a:gd name="T54" fmla="*/ 5940 w 1616894"/>
                <a:gd name="T55" fmla="*/ 52135 h 172210"/>
                <a:gd name="T56" fmla="*/ 12192 w 1616894"/>
                <a:gd name="T57" fmla="*/ 39832 h 172210"/>
                <a:gd name="T58" fmla="*/ 21259 w 1616894"/>
                <a:gd name="T59" fmla="*/ 24605 h 172210"/>
                <a:gd name="T60" fmla="*/ 30324 w 1616894"/>
                <a:gd name="T61" fmla="*/ 15228 h 172210"/>
                <a:gd name="T62" fmla="*/ 39390 w 1616894"/>
                <a:gd name="T63" fmla="*/ 9077 h 172210"/>
                <a:gd name="T64" fmla="*/ 51582 w 1616894"/>
                <a:gd name="T65" fmla="*/ 2926 h 172210"/>
                <a:gd name="T66" fmla="*/ 66901 w 1616894"/>
                <a:gd name="T67" fmla="*/ 0 h 172210"/>
                <a:gd name="T68" fmla="*/ 0 w 1616894"/>
                <a:gd name="T69" fmla="*/ 0 h 172210"/>
                <a:gd name="T70" fmla="*/ 1616894 w 1616894"/>
                <a:gd name="T71" fmla="*/ 172210 h 17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T68" t="T69" r="T70" b="T71"/>
              <a:pathLst>
                <a:path w="1616894" h="172210">
                  <a:moveTo>
                    <a:pt x="66901" y="0"/>
                  </a:moveTo>
                  <a:lnTo>
                    <a:pt x="1552730" y="0"/>
                  </a:lnTo>
                  <a:lnTo>
                    <a:pt x="1564982" y="2926"/>
                  </a:lnTo>
                  <a:lnTo>
                    <a:pt x="1577107" y="9077"/>
                  </a:lnTo>
                  <a:lnTo>
                    <a:pt x="1589359" y="15228"/>
                  </a:lnTo>
                  <a:lnTo>
                    <a:pt x="1598453" y="24605"/>
                  </a:lnTo>
                  <a:lnTo>
                    <a:pt x="1604642" y="39832"/>
                  </a:lnTo>
                  <a:lnTo>
                    <a:pt x="1610578" y="52135"/>
                  </a:lnTo>
                  <a:lnTo>
                    <a:pt x="1616894" y="67651"/>
                  </a:lnTo>
                  <a:lnTo>
                    <a:pt x="1616894" y="101335"/>
                  </a:lnTo>
                  <a:lnTo>
                    <a:pt x="1610578" y="119786"/>
                  </a:lnTo>
                  <a:lnTo>
                    <a:pt x="1604642" y="132086"/>
                  </a:lnTo>
                  <a:lnTo>
                    <a:pt x="1598453" y="144387"/>
                  </a:lnTo>
                  <a:lnTo>
                    <a:pt x="1589359" y="156687"/>
                  </a:lnTo>
                  <a:lnTo>
                    <a:pt x="1577107" y="162837"/>
                  </a:lnTo>
                  <a:lnTo>
                    <a:pt x="1564982" y="168987"/>
                  </a:lnTo>
                  <a:lnTo>
                    <a:pt x="1552730" y="172210"/>
                  </a:lnTo>
                  <a:lnTo>
                    <a:pt x="66901" y="172210"/>
                  </a:lnTo>
                  <a:lnTo>
                    <a:pt x="51582" y="168987"/>
                  </a:lnTo>
                  <a:lnTo>
                    <a:pt x="39390" y="162837"/>
                  </a:lnTo>
                  <a:lnTo>
                    <a:pt x="30324" y="156687"/>
                  </a:lnTo>
                  <a:lnTo>
                    <a:pt x="21259" y="144387"/>
                  </a:lnTo>
                  <a:lnTo>
                    <a:pt x="12192" y="132086"/>
                  </a:lnTo>
                  <a:lnTo>
                    <a:pt x="5940" y="119786"/>
                  </a:lnTo>
                  <a:lnTo>
                    <a:pt x="2813" y="101335"/>
                  </a:lnTo>
                  <a:lnTo>
                    <a:pt x="0" y="86104"/>
                  </a:lnTo>
                  <a:lnTo>
                    <a:pt x="2813" y="67651"/>
                  </a:lnTo>
                  <a:lnTo>
                    <a:pt x="5940" y="52135"/>
                  </a:lnTo>
                  <a:lnTo>
                    <a:pt x="12192" y="39832"/>
                  </a:lnTo>
                  <a:lnTo>
                    <a:pt x="21259" y="24605"/>
                  </a:lnTo>
                  <a:lnTo>
                    <a:pt x="30324" y="15228"/>
                  </a:lnTo>
                  <a:lnTo>
                    <a:pt x="39390" y="9077"/>
                  </a:lnTo>
                  <a:lnTo>
                    <a:pt x="51582" y="2926"/>
                  </a:lnTo>
                  <a:lnTo>
                    <a:pt x="66901" y="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76" name="Shape 73776"/>
            <p:cNvSpPr>
              <a:spLocks/>
            </p:cNvSpPr>
            <p:nvPr/>
          </p:nvSpPr>
          <p:spPr bwMode="auto">
            <a:xfrm>
              <a:off x="191947" y="33681"/>
              <a:ext cx="82528" cy="98402"/>
            </a:xfrm>
            <a:custGeom>
              <a:avLst/>
              <a:gdLst>
                <a:gd name="T0" fmla="*/ 0 w 82528"/>
                <a:gd name="T1" fmla="*/ 0 h 98402"/>
                <a:gd name="T2" fmla="*/ 82528 w 82528"/>
                <a:gd name="T3" fmla="*/ 0 h 98402"/>
                <a:gd name="T4" fmla="*/ 82528 w 82528"/>
                <a:gd name="T5" fmla="*/ 98402 h 98402"/>
                <a:gd name="T6" fmla="*/ 58151 w 82528"/>
                <a:gd name="T7" fmla="*/ 98402 h 98402"/>
                <a:gd name="T8" fmla="*/ 58151 w 82528"/>
                <a:gd name="T9" fmla="*/ 21667 h 98402"/>
                <a:gd name="T10" fmla="*/ 21573 w 82528"/>
                <a:gd name="T11" fmla="*/ 21667 h 98402"/>
                <a:gd name="T12" fmla="*/ 21573 w 82528"/>
                <a:gd name="T13" fmla="*/ 98402 h 98402"/>
                <a:gd name="T14" fmla="*/ 0 w 82528"/>
                <a:gd name="T15" fmla="*/ 98402 h 98402"/>
                <a:gd name="T16" fmla="*/ 0 w 82528"/>
                <a:gd name="T17" fmla="*/ 0 h 98402"/>
                <a:gd name="T18" fmla="*/ 0 w 82528"/>
                <a:gd name="T19" fmla="*/ 0 h 98402"/>
                <a:gd name="T20" fmla="*/ 82528 w 82528"/>
                <a:gd name="T21" fmla="*/ 98402 h 9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2528" h="98402">
                  <a:moveTo>
                    <a:pt x="0" y="0"/>
                  </a:moveTo>
                  <a:lnTo>
                    <a:pt x="82528" y="0"/>
                  </a:lnTo>
                  <a:lnTo>
                    <a:pt x="82528" y="98402"/>
                  </a:lnTo>
                  <a:lnTo>
                    <a:pt x="58151" y="98402"/>
                  </a:lnTo>
                  <a:lnTo>
                    <a:pt x="58151" y="21667"/>
                  </a:lnTo>
                  <a:lnTo>
                    <a:pt x="21573" y="21667"/>
                  </a:lnTo>
                  <a:lnTo>
                    <a:pt x="21573" y="98402"/>
                  </a:lnTo>
                  <a:lnTo>
                    <a:pt x="0" y="98402"/>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77" name="Shape 73777"/>
            <p:cNvSpPr>
              <a:spLocks/>
            </p:cNvSpPr>
            <p:nvPr/>
          </p:nvSpPr>
          <p:spPr bwMode="auto">
            <a:xfrm>
              <a:off x="292612" y="61499"/>
              <a:ext cx="36736" cy="95184"/>
            </a:xfrm>
            <a:custGeom>
              <a:avLst/>
              <a:gdLst>
                <a:gd name="T0" fmla="*/ 0 w 36736"/>
                <a:gd name="T1" fmla="*/ 0 h 95184"/>
                <a:gd name="T2" fmla="*/ 21573 w 36736"/>
                <a:gd name="T3" fmla="*/ 0 h 95184"/>
                <a:gd name="T4" fmla="*/ 21573 w 36736"/>
                <a:gd name="T5" fmla="*/ 6151 h 95184"/>
                <a:gd name="T6" fmla="*/ 24390 w 36736"/>
                <a:gd name="T7" fmla="*/ 6151 h 95184"/>
                <a:gd name="T8" fmla="*/ 24390 w 36736"/>
                <a:gd name="T9" fmla="*/ 2925 h 95184"/>
                <a:gd name="T10" fmla="*/ 27509 w 36736"/>
                <a:gd name="T11" fmla="*/ 2925 h 95184"/>
                <a:gd name="T12" fmla="*/ 27509 w 36736"/>
                <a:gd name="T13" fmla="*/ 0 h 95184"/>
                <a:gd name="T14" fmla="*/ 30642 w 36736"/>
                <a:gd name="T15" fmla="*/ 0 h 95184"/>
                <a:gd name="T16" fmla="*/ 33762 w 36736"/>
                <a:gd name="T17" fmla="*/ 0 h 95184"/>
                <a:gd name="T18" fmla="*/ 36736 w 36736"/>
                <a:gd name="T19" fmla="*/ 0 h 95184"/>
                <a:gd name="T20" fmla="*/ 36736 w 36736"/>
                <a:gd name="T21" fmla="*/ 12302 h 95184"/>
                <a:gd name="T22" fmla="*/ 33762 w 36736"/>
                <a:gd name="T23" fmla="*/ 12302 h 95184"/>
                <a:gd name="T24" fmla="*/ 30642 w 36736"/>
                <a:gd name="T25" fmla="*/ 12302 h 95184"/>
                <a:gd name="T26" fmla="*/ 30642 w 36736"/>
                <a:gd name="T27" fmla="*/ 15228 h 95184"/>
                <a:gd name="T28" fmla="*/ 27509 w 36736"/>
                <a:gd name="T29" fmla="*/ 15228 h 95184"/>
                <a:gd name="T30" fmla="*/ 27509 w 36736"/>
                <a:gd name="T31" fmla="*/ 18453 h 95184"/>
                <a:gd name="T32" fmla="*/ 24390 w 36736"/>
                <a:gd name="T33" fmla="*/ 18453 h 95184"/>
                <a:gd name="T34" fmla="*/ 24390 w 36736"/>
                <a:gd name="T35" fmla="*/ 21379 h 95184"/>
                <a:gd name="T36" fmla="*/ 21573 w 36736"/>
                <a:gd name="T37" fmla="*/ 24605 h 95184"/>
                <a:gd name="T38" fmla="*/ 21573 w 36736"/>
                <a:gd name="T39" fmla="*/ 33681 h 95184"/>
                <a:gd name="T40" fmla="*/ 21573 w 36736"/>
                <a:gd name="T41" fmla="*/ 43053 h 95184"/>
                <a:gd name="T42" fmla="*/ 21573 w 36736"/>
                <a:gd name="T43" fmla="*/ 45982 h 95184"/>
                <a:gd name="T44" fmla="*/ 24390 w 36736"/>
                <a:gd name="T45" fmla="*/ 49203 h 95184"/>
                <a:gd name="T46" fmla="*/ 24390 w 36736"/>
                <a:gd name="T47" fmla="*/ 52132 h 95184"/>
                <a:gd name="T48" fmla="*/ 27509 w 36736"/>
                <a:gd name="T49" fmla="*/ 55354 h 95184"/>
                <a:gd name="T50" fmla="*/ 30642 w 36736"/>
                <a:gd name="T51" fmla="*/ 55354 h 95184"/>
                <a:gd name="T52" fmla="*/ 33762 w 36736"/>
                <a:gd name="T53" fmla="*/ 58282 h 95184"/>
                <a:gd name="T54" fmla="*/ 36736 w 36736"/>
                <a:gd name="T55" fmla="*/ 58282 h 95184"/>
                <a:gd name="T56" fmla="*/ 36736 w 36736"/>
                <a:gd name="T57" fmla="*/ 70583 h 95184"/>
                <a:gd name="T58" fmla="*/ 33762 w 36736"/>
                <a:gd name="T59" fmla="*/ 70583 h 95184"/>
                <a:gd name="T60" fmla="*/ 30642 w 36736"/>
                <a:gd name="T61" fmla="*/ 70583 h 95184"/>
                <a:gd name="T62" fmla="*/ 27509 w 36736"/>
                <a:gd name="T63" fmla="*/ 70583 h 95184"/>
                <a:gd name="T64" fmla="*/ 27509 w 36736"/>
                <a:gd name="T65" fmla="*/ 67654 h 95184"/>
                <a:gd name="T66" fmla="*/ 24390 w 36736"/>
                <a:gd name="T67" fmla="*/ 67654 h 95184"/>
                <a:gd name="T68" fmla="*/ 21573 w 36736"/>
                <a:gd name="T69" fmla="*/ 64433 h 95184"/>
                <a:gd name="T70" fmla="*/ 21573 w 36736"/>
                <a:gd name="T71" fmla="*/ 95184 h 95184"/>
                <a:gd name="T72" fmla="*/ 0 w 36736"/>
                <a:gd name="T73" fmla="*/ 95184 h 95184"/>
                <a:gd name="T74" fmla="*/ 0 w 36736"/>
                <a:gd name="T75" fmla="*/ 0 h 95184"/>
                <a:gd name="T76" fmla="*/ 0 w 36736"/>
                <a:gd name="T77" fmla="*/ 0 h 95184"/>
                <a:gd name="T78" fmla="*/ 36736 w 36736"/>
                <a:gd name="T79" fmla="*/ 95184 h 95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36736" h="95184">
                  <a:moveTo>
                    <a:pt x="0" y="0"/>
                  </a:moveTo>
                  <a:lnTo>
                    <a:pt x="21573" y="0"/>
                  </a:lnTo>
                  <a:lnTo>
                    <a:pt x="21573" y="6151"/>
                  </a:lnTo>
                  <a:lnTo>
                    <a:pt x="24390" y="6151"/>
                  </a:lnTo>
                  <a:lnTo>
                    <a:pt x="24390" y="2925"/>
                  </a:lnTo>
                  <a:lnTo>
                    <a:pt x="27509" y="2925"/>
                  </a:lnTo>
                  <a:lnTo>
                    <a:pt x="27509" y="0"/>
                  </a:lnTo>
                  <a:lnTo>
                    <a:pt x="30642" y="0"/>
                  </a:lnTo>
                  <a:lnTo>
                    <a:pt x="33762" y="0"/>
                  </a:lnTo>
                  <a:lnTo>
                    <a:pt x="36736" y="0"/>
                  </a:lnTo>
                  <a:lnTo>
                    <a:pt x="36736" y="12302"/>
                  </a:lnTo>
                  <a:lnTo>
                    <a:pt x="33762" y="12302"/>
                  </a:lnTo>
                  <a:lnTo>
                    <a:pt x="30642" y="12302"/>
                  </a:lnTo>
                  <a:lnTo>
                    <a:pt x="30642" y="15228"/>
                  </a:lnTo>
                  <a:lnTo>
                    <a:pt x="27509" y="15228"/>
                  </a:lnTo>
                  <a:lnTo>
                    <a:pt x="27509" y="18453"/>
                  </a:lnTo>
                  <a:lnTo>
                    <a:pt x="24390" y="18453"/>
                  </a:lnTo>
                  <a:lnTo>
                    <a:pt x="24390" y="21379"/>
                  </a:lnTo>
                  <a:lnTo>
                    <a:pt x="21573" y="24605"/>
                  </a:lnTo>
                  <a:lnTo>
                    <a:pt x="21573" y="33681"/>
                  </a:lnTo>
                  <a:lnTo>
                    <a:pt x="21573" y="43053"/>
                  </a:lnTo>
                  <a:lnTo>
                    <a:pt x="21573" y="45982"/>
                  </a:lnTo>
                  <a:lnTo>
                    <a:pt x="24390" y="49203"/>
                  </a:lnTo>
                  <a:lnTo>
                    <a:pt x="24390" y="52132"/>
                  </a:lnTo>
                  <a:lnTo>
                    <a:pt x="27509" y="55354"/>
                  </a:lnTo>
                  <a:lnTo>
                    <a:pt x="30642" y="55354"/>
                  </a:lnTo>
                  <a:lnTo>
                    <a:pt x="33762" y="58282"/>
                  </a:lnTo>
                  <a:lnTo>
                    <a:pt x="36736" y="58282"/>
                  </a:lnTo>
                  <a:lnTo>
                    <a:pt x="36736" y="70583"/>
                  </a:lnTo>
                  <a:lnTo>
                    <a:pt x="33762" y="70583"/>
                  </a:lnTo>
                  <a:lnTo>
                    <a:pt x="30642" y="70583"/>
                  </a:lnTo>
                  <a:lnTo>
                    <a:pt x="27509" y="70583"/>
                  </a:lnTo>
                  <a:lnTo>
                    <a:pt x="27509" y="67654"/>
                  </a:lnTo>
                  <a:lnTo>
                    <a:pt x="24390" y="67654"/>
                  </a:lnTo>
                  <a:lnTo>
                    <a:pt x="21573" y="64433"/>
                  </a:lnTo>
                  <a:lnTo>
                    <a:pt x="21573" y="95184"/>
                  </a:lnTo>
                  <a:lnTo>
                    <a:pt x="0" y="95184"/>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78" name="Shape 73778"/>
            <p:cNvSpPr>
              <a:spLocks/>
            </p:cNvSpPr>
            <p:nvPr/>
          </p:nvSpPr>
          <p:spPr bwMode="auto">
            <a:xfrm>
              <a:off x="329348" y="58274"/>
              <a:ext cx="39540" cy="77030"/>
            </a:xfrm>
            <a:custGeom>
              <a:avLst/>
              <a:gdLst>
                <a:gd name="T0" fmla="*/ 158 w 39540"/>
                <a:gd name="T1" fmla="*/ 0 h 77030"/>
                <a:gd name="T2" fmla="*/ 2962 w 39540"/>
                <a:gd name="T3" fmla="*/ 0 h 77030"/>
                <a:gd name="T4" fmla="*/ 6094 w 39540"/>
                <a:gd name="T5" fmla="*/ 0 h 77030"/>
                <a:gd name="T6" fmla="*/ 9214 w 39540"/>
                <a:gd name="T7" fmla="*/ 0 h 77030"/>
                <a:gd name="T8" fmla="*/ 15163 w 39540"/>
                <a:gd name="T9" fmla="*/ 3225 h 77030"/>
                <a:gd name="T10" fmla="*/ 21415 w 39540"/>
                <a:gd name="T11" fmla="*/ 3225 h 77030"/>
                <a:gd name="T12" fmla="*/ 24535 w 39540"/>
                <a:gd name="T13" fmla="*/ 6151 h 77030"/>
                <a:gd name="T14" fmla="*/ 27351 w 39540"/>
                <a:gd name="T15" fmla="*/ 6151 h 77030"/>
                <a:gd name="T16" fmla="*/ 27351 w 39540"/>
                <a:gd name="T17" fmla="*/ 9376 h 77030"/>
                <a:gd name="T18" fmla="*/ 30471 w 39540"/>
                <a:gd name="T19" fmla="*/ 12302 h 77030"/>
                <a:gd name="T20" fmla="*/ 33604 w 39540"/>
                <a:gd name="T21" fmla="*/ 15528 h 77030"/>
                <a:gd name="T22" fmla="*/ 33604 w 39540"/>
                <a:gd name="T23" fmla="*/ 18453 h 77030"/>
                <a:gd name="T24" fmla="*/ 36723 w 39540"/>
                <a:gd name="T25" fmla="*/ 21679 h 77030"/>
                <a:gd name="T26" fmla="*/ 36723 w 39540"/>
                <a:gd name="T27" fmla="*/ 30755 h 77030"/>
                <a:gd name="T28" fmla="*/ 39540 w 39540"/>
                <a:gd name="T29" fmla="*/ 33981 h 77030"/>
                <a:gd name="T30" fmla="*/ 39540 w 39540"/>
                <a:gd name="T31" fmla="*/ 43056 h 77030"/>
                <a:gd name="T32" fmla="*/ 36723 w 39540"/>
                <a:gd name="T33" fmla="*/ 46279 h 77030"/>
                <a:gd name="T34" fmla="*/ 36723 w 39540"/>
                <a:gd name="T35" fmla="*/ 55358 h 77030"/>
                <a:gd name="T36" fmla="*/ 33604 w 39540"/>
                <a:gd name="T37" fmla="*/ 58579 h 77030"/>
                <a:gd name="T38" fmla="*/ 33604 w 39540"/>
                <a:gd name="T39" fmla="*/ 61508 h 77030"/>
                <a:gd name="T40" fmla="*/ 30471 w 39540"/>
                <a:gd name="T41" fmla="*/ 64729 h 77030"/>
                <a:gd name="T42" fmla="*/ 27351 w 39540"/>
                <a:gd name="T43" fmla="*/ 67659 h 77030"/>
                <a:gd name="T44" fmla="*/ 27351 w 39540"/>
                <a:gd name="T45" fmla="*/ 70879 h 77030"/>
                <a:gd name="T46" fmla="*/ 24535 w 39540"/>
                <a:gd name="T47" fmla="*/ 70879 h 77030"/>
                <a:gd name="T48" fmla="*/ 21415 w 39540"/>
                <a:gd name="T49" fmla="*/ 73809 h 77030"/>
                <a:gd name="T50" fmla="*/ 15163 w 39540"/>
                <a:gd name="T51" fmla="*/ 73809 h 77030"/>
                <a:gd name="T52" fmla="*/ 9214 w 39540"/>
                <a:gd name="T53" fmla="*/ 77030 h 77030"/>
                <a:gd name="T54" fmla="*/ 6094 w 39540"/>
                <a:gd name="T55" fmla="*/ 77030 h 77030"/>
                <a:gd name="T56" fmla="*/ 2962 w 39540"/>
                <a:gd name="T57" fmla="*/ 77030 h 77030"/>
                <a:gd name="T58" fmla="*/ 158 w 39540"/>
                <a:gd name="T59" fmla="*/ 77030 h 77030"/>
                <a:gd name="T60" fmla="*/ 158 w 39540"/>
                <a:gd name="T61" fmla="*/ 73809 h 77030"/>
                <a:gd name="T62" fmla="*/ 0 w 39540"/>
                <a:gd name="T63" fmla="*/ 73809 h 77030"/>
                <a:gd name="T64" fmla="*/ 0 w 39540"/>
                <a:gd name="T65" fmla="*/ 61508 h 77030"/>
                <a:gd name="T66" fmla="*/ 2962 w 39540"/>
                <a:gd name="T67" fmla="*/ 61508 h 77030"/>
                <a:gd name="T68" fmla="*/ 6094 w 39540"/>
                <a:gd name="T69" fmla="*/ 58579 h 77030"/>
                <a:gd name="T70" fmla="*/ 9214 w 39540"/>
                <a:gd name="T71" fmla="*/ 58579 h 77030"/>
                <a:gd name="T72" fmla="*/ 12346 w 39540"/>
                <a:gd name="T73" fmla="*/ 55358 h 77030"/>
                <a:gd name="T74" fmla="*/ 12346 w 39540"/>
                <a:gd name="T75" fmla="*/ 52429 h 77030"/>
                <a:gd name="T76" fmla="*/ 15163 w 39540"/>
                <a:gd name="T77" fmla="*/ 49208 h 77030"/>
                <a:gd name="T78" fmla="*/ 15163 w 39540"/>
                <a:gd name="T79" fmla="*/ 46279 h 77030"/>
                <a:gd name="T80" fmla="*/ 15163 w 39540"/>
                <a:gd name="T81" fmla="*/ 36906 h 77030"/>
                <a:gd name="T82" fmla="*/ 15163 w 39540"/>
                <a:gd name="T83" fmla="*/ 27830 h 77030"/>
                <a:gd name="T84" fmla="*/ 12346 w 39540"/>
                <a:gd name="T85" fmla="*/ 24605 h 77030"/>
                <a:gd name="T86" fmla="*/ 12346 w 39540"/>
                <a:gd name="T87" fmla="*/ 21679 h 77030"/>
                <a:gd name="T88" fmla="*/ 9214 w 39540"/>
                <a:gd name="T89" fmla="*/ 21679 h 77030"/>
                <a:gd name="T90" fmla="*/ 9214 w 39540"/>
                <a:gd name="T91" fmla="*/ 18453 h 77030"/>
                <a:gd name="T92" fmla="*/ 6094 w 39540"/>
                <a:gd name="T93" fmla="*/ 18453 h 77030"/>
                <a:gd name="T94" fmla="*/ 6094 w 39540"/>
                <a:gd name="T95" fmla="*/ 15528 h 77030"/>
                <a:gd name="T96" fmla="*/ 2962 w 39540"/>
                <a:gd name="T97" fmla="*/ 15528 h 77030"/>
                <a:gd name="T98" fmla="*/ 0 w 39540"/>
                <a:gd name="T99" fmla="*/ 15528 h 77030"/>
                <a:gd name="T100" fmla="*/ 0 w 39540"/>
                <a:gd name="T101" fmla="*/ 3225 h 77030"/>
                <a:gd name="T102" fmla="*/ 158 w 39540"/>
                <a:gd name="T103" fmla="*/ 3225 h 77030"/>
                <a:gd name="T104" fmla="*/ 158 w 39540"/>
                <a:gd name="T105" fmla="*/ 0 h 77030"/>
                <a:gd name="T106" fmla="*/ 0 w 39540"/>
                <a:gd name="T107" fmla="*/ 0 h 77030"/>
                <a:gd name="T108" fmla="*/ 39540 w 39540"/>
                <a:gd name="T109" fmla="*/ 77030 h 77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39540" h="77030">
                  <a:moveTo>
                    <a:pt x="158" y="0"/>
                  </a:moveTo>
                  <a:lnTo>
                    <a:pt x="2962" y="0"/>
                  </a:lnTo>
                  <a:lnTo>
                    <a:pt x="6094" y="0"/>
                  </a:lnTo>
                  <a:lnTo>
                    <a:pt x="9214" y="0"/>
                  </a:lnTo>
                  <a:lnTo>
                    <a:pt x="15163" y="3225"/>
                  </a:lnTo>
                  <a:lnTo>
                    <a:pt x="21415" y="3225"/>
                  </a:lnTo>
                  <a:lnTo>
                    <a:pt x="24535" y="6151"/>
                  </a:lnTo>
                  <a:lnTo>
                    <a:pt x="27351" y="6151"/>
                  </a:lnTo>
                  <a:lnTo>
                    <a:pt x="27351" y="9376"/>
                  </a:lnTo>
                  <a:lnTo>
                    <a:pt x="30471" y="12302"/>
                  </a:lnTo>
                  <a:lnTo>
                    <a:pt x="33604" y="15528"/>
                  </a:lnTo>
                  <a:lnTo>
                    <a:pt x="33604" y="18453"/>
                  </a:lnTo>
                  <a:lnTo>
                    <a:pt x="36723" y="21679"/>
                  </a:lnTo>
                  <a:lnTo>
                    <a:pt x="36723" y="30755"/>
                  </a:lnTo>
                  <a:lnTo>
                    <a:pt x="39540" y="33981"/>
                  </a:lnTo>
                  <a:lnTo>
                    <a:pt x="39540" y="43056"/>
                  </a:lnTo>
                  <a:lnTo>
                    <a:pt x="36723" y="46279"/>
                  </a:lnTo>
                  <a:lnTo>
                    <a:pt x="36723" y="55358"/>
                  </a:lnTo>
                  <a:lnTo>
                    <a:pt x="33604" y="58579"/>
                  </a:lnTo>
                  <a:lnTo>
                    <a:pt x="33604" y="61508"/>
                  </a:lnTo>
                  <a:lnTo>
                    <a:pt x="30471" y="64729"/>
                  </a:lnTo>
                  <a:lnTo>
                    <a:pt x="27351" y="67659"/>
                  </a:lnTo>
                  <a:lnTo>
                    <a:pt x="27351" y="70879"/>
                  </a:lnTo>
                  <a:lnTo>
                    <a:pt x="24535" y="70879"/>
                  </a:lnTo>
                  <a:lnTo>
                    <a:pt x="21415" y="73809"/>
                  </a:lnTo>
                  <a:lnTo>
                    <a:pt x="15163" y="73809"/>
                  </a:lnTo>
                  <a:lnTo>
                    <a:pt x="9214" y="77030"/>
                  </a:lnTo>
                  <a:lnTo>
                    <a:pt x="6094" y="77030"/>
                  </a:lnTo>
                  <a:lnTo>
                    <a:pt x="2962" y="77030"/>
                  </a:lnTo>
                  <a:lnTo>
                    <a:pt x="158" y="77030"/>
                  </a:lnTo>
                  <a:lnTo>
                    <a:pt x="158" y="73809"/>
                  </a:lnTo>
                  <a:lnTo>
                    <a:pt x="0" y="73809"/>
                  </a:lnTo>
                  <a:lnTo>
                    <a:pt x="0" y="61508"/>
                  </a:lnTo>
                  <a:lnTo>
                    <a:pt x="2962" y="61508"/>
                  </a:lnTo>
                  <a:lnTo>
                    <a:pt x="6094" y="58579"/>
                  </a:lnTo>
                  <a:lnTo>
                    <a:pt x="9214" y="58579"/>
                  </a:lnTo>
                  <a:lnTo>
                    <a:pt x="12346" y="55358"/>
                  </a:lnTo>
                  <a:lnTo>
                    <a:pt x="12346" y="52429"/>
                  </a:lnTo>
                  <a:lnTo>
                    <a:pt x="15163" y="49208"/>
                  </a:lnTo>
                  <a:lnTo>
                    <a:pt x="15163" y="46279"/>
                  </a:lnTo>
                  <a:lnTo>
                    <a:pt x="15163" y="36906"/>
                  </a:lnTo>
                  <a:lnTo>
                    <a:pt x="15163" y="27830"/>
                  </a:lnTo>
                  <a:lnTo>
                    <a:pt x="12346" y="24605"/>
                  </a:lnTo>
                  <a:lnTo>
                    <a:pt x="12346" y="21679"/>
                  </a:lnTo>
                  <a:lnTo>
                    <a:pt x="9214" y="21679"/>
                  </a:lnTo>
                  <a:lnTo>
                    <a:pt x="9214" y="18453"/>
                  </a:lnTo>
                  <a:lnTo>
                    <a:pt x="6094" y="18453"/>
                  </a:lnTo>
                  <a:lnTo>
                    <a:pt x="6094" y="15528"/>
                  </a:lnTo>
                  <a:lnTo>
                    <a:pt x="2962" y="15528"/>
                  </a:lnTo>
                  <a:lnTo>
                    <a:pt x="0" y="15528"/>
                  </a:lnTo>
                  <a:lnTo>
                    <a:pt x="0" y="3225"/>
                  </a:lnTo>
                  <a:lnTo>
                    <a:pt x="158" y="3225"/>
                  </a:lnTo>
                  <a:lnTo>
                    <a:pt x="158"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79" name="Shape 73779"/>
            <p:cNvSpPr>
              <a:spLocks/>
            </p:cNvSpPr>
            <p:nvPr/>
          </p:nvSpPr>
          <p:spPr bwMode="auto">
            <a:xfrm>
              <a:off x="378273" y="58274"/>
              <a:ext cx="38132" cy="77030"/>
            </a:xfrm>
            <a:custGeom>
              <a:avLst/>
              <a:gdLst>
                <a:gd name="T0" fmla="*/ 33446 w 38132"/>
                <a:gd name="T1" fmla="*/ 0 h 77030"/>
                <a:gd name="T2" fmla="*/ 38132 w 38132"/>
                <a:gd name="T3" fmla="*/ 0 h 77030"/>
                <a:gd name="T4" fmla="*/ 38132 w 38132"/>
                <a:gd name="T5" fmla="*/ 15528 h 77030"/>
                <a:gd name="T6" fmla="*/ 36578 w 38132"/>
                <a:gd name="T7" fmla="*/ 15528 h 77030"/>
                <a:gd name="T8" fmla="*/ 33446 w 38132"/>
                <a:gd name="T9" fmla="*/ 15528 h 77030"/>
                <a:gd name="T10" fmla="*/ 30326 w 38132"/>
                <a:gd name="T11" fmla="*/ 15528 h 77030"/>
                <a:gd name="T12" fmla="*/ 30326 w 38132"/>
                <a:gd name="T13" fmla="*/ 18453 h 77030"/>
                <a:gd name="T14" fmla="*/ 27194 w 38132"/>
                <a:gd name="T15" fmla="*/ 18453 h 77030"/>
                <a:gd name="T16" fmla="*/ 27194 w 38132"/>
                <a:gd name="T17" fmla="*/ 21679 h 77030"/>
                <a:gd name="T18" fmla="*/ 24377 w 38132"/>
                <a:gd name="T19" fmla="*/ 21679 h 77030"/>
                <a:gd name="T20" fmla="*/ 24377 w 38132"/>
                <a:gd name="T21" fmla="*/ 24605 h 77030"/>
                <a:gd name="T22" fmla="*/ 24377 w 38132"/>
                <a:gd name="T23" fmla="*/ 27830 h 77030"/>
                <a:gd name="T24" fmla="*/ 24377 w 38132"/>
                <a:gd name="T25" fmla="*/ 30755 h 77030"/>
                <a:gd name="T26" fmla="*/ 38132 w 38132"/>
                <a:gd name="T27" fmla="*/ 30755 h 77030"/>
                <a:gd name="T28" fmla="*/ 38132 w 38132"/>
                <a:gd name="T29" fmla="*/ 43056 h 77030"/>
                <a:gd name="T30" fmla="*/ 21257 w 38132"/>
                <a:gd name="T31" fmla="*/ 43056 h 77030"/>
                <a:gd name="T32" fmla="*/ 21257 w 38132"/>
                <a:gd name="T33" fmla="*/ 46279 h 77030"/>
                <a:gd name="T34" fmla="*/ 24377 w 38132"/>
                <a:gd name="T35" fmla="*/ 46279 h 77030"/>
                <a:gd name="T36" fmla="*/ 24377 w 38132"/>
                <a:gd name="T37" fmla="*/ 49208 h 77030"/>
                <a:gd name="T38" fmla="*/ 24377 w 38132"/>
                <a:gd name="T39" fmla="*/ 52429 h 77030"/>
                <a:gd name="T40" fmla="*/ 24377 w 38132"/>
                <a:gd name="T41" fmla="*/ 55358 h 77030"/>
                <a:gd name="T42" fmla="*/ 27194 w 38132"/>
                <a:gd name="T43" fmla="*/ 55358 h 77030"/>
                <a:gd name="T44" fmla="*/ 27194 w 38132"/>
                <a:gd name="T45" fmla="*/ 58579 h 77030"/>
                <a:gd name="T46" fmla="*/ 30326 w 38132"/>
                <a:gd name="T47" fmla="*/ 58579 h 77030"/>
                <a:gd name="T48" fmla="*/ 30326 w 38132"/>
                <a:gd name="T49" fmla="*/ 61508 h 77030"/>
                <a:gd name="T50" fmla="*/ 33446 w 38132"/>
                <a:gd name="T51" fmla="*/ 61508 h 77030"/>
                <a:gd name="T52" fmla="*/ 36578 w 38132"/>
                <a:gd name="T53" fmla="*/ 61508 h 77030"/>
                <a:gd name="T54" fmla="*/ 38132 w 38132"/>
                <a:gd name="T55" fmla="*/ 61508 h 77030"/>
                <a:gd name="T56" fmla="*/ 38132 w 38132"/>
                <a:gd name="T57" fmla="*/ 77030 h 77030"/>
                <a:gd name="T58" fmla="*/ 36578 w 38132"/>
                <a:gd name="T59" fmla="*/ 77030 h 77030"/>
                <a:gd name="T60" fmla="*/ 33446 w 38132"/>
                <a:gd name="T61" fmla="*/ 77030 h 77030"/>
                <a:gd name="T62" fmla="*/ 30326 w 38132"/>
                <a:gd name="T63" fmla="*/ 77030 h 77030"/>
                <a:gd name="T64" fmla="*/ 27194 w 38132"/>
                <a:gd name="T65" fmla="*/ 73809 h 77030"/>
                <a:gd name="T66" fmla="*/ 24377 w 38132"/>
                <a:gd name="T67" fmla="*/ 73809 h 77030"/>
                <a:gd name="T68" fmla="*/ 21257 w 38132"/>
                <a:gd name="T69" fmla="*/ 73809 h 77030"/>
                <a:gd name="T70" fmla="*/ 18125 w 38132"/>
                <a:gd name="T71" fmla="*/ 73809 h 77030"/>
                <a:gd name="T72" fmla="*/ 18125 w 38132"/>
                <a:gd name="T73" fmla="*/ 70879 h 77030"/>
                <a:gd name="T74" fmla="*/ 15005 w 38132"/>
                <a:gd name="T75" fmla="*/ 70879 h 77030"/>
                <a:gd name="T76" fmla="*/ 12189 w 38132"/>
                <a:gd name="T77" fmla="*/ 67659 h 77030"/>
                <a:gd name="T78" fmla="*/ 9069 w 38132"/>
                <a:gd name="T79" fmla="*/ 67659 h 77030"/>
                <a:gd name="T80" fmla="*/ 9069 w 38132"/>
                <a:gd name="T81" fmla="*/ 64729 h 77030"/>
                <a:gd name="T82" fmla="*/ 5936 w 38132"/>
                <a:gd name="T83" fmla="*/ 64729 h 77030"/>
                <a:gd name="T84" fmla="*/ 5936 w 38132"/>
                <a:gd name="T85" fmla="*/ 61508 h 77030"/>
                <a:gd name="T86" fmla="*/ 2817 w 38132"/>
                <a:gd name="T87" fmla="*/ 58579 h 77030"/>
                <a:gd name="T88" fmla="*/ 2817 w 38132"/>
                <a:gd name="T89" fmla="*/ 55358 h 77030"/>
                <a:gd name="T90" fmla="*/ 0 w 38132"/>
                <a:gd name="T91" fmla="*/ 52429 h 77030"/>
                <a:gd name="T92" fmla="*/ 0 w 38132"/>
                <a:gd name="T93" fmla="*/ 27830 h 77030"/>
                <a:gd name="T94" fmla="*/ 2817 w 38132"/>
                <a:gd name="T95" fmla="*/ 24605 h 77030"/>
                <a:gd name="T96" fmla="*/ 2817 w 38132"/>
                <a:gd name="T97" fmla="*/ 21679 h 77030"/>
                <a:gd name="T98" fmla="*/ 5936 w 38132"/>
                <a:gd name="T99" fmla="*/ 18453 h 77030"/>
                <a:gd name="T100" fmla="*/ 9069 w 38132"/>
                <a:gd name="T101" fmla="*/ 15528 h 77030"/>
                <a:gd name="T102" fmla="*/ 9069 w 38132"/>
                <a:gd name="T103" fmla="*/ 12302 h 77030"/>
                <a:gd name="T104" fmla="*/ 12189 w 38132"/>
                <a:gd name="T105" fmla="*/ 9376 h 77030"/>
                <a:gd name="T106" fmla="*/ 15005 w 38132"/>
                <a:gd name="T107" fmla="*/ 6151 h 77030"/>
                <a:gd name="T108" fmla="*/ 18125 w 38132"/>
                <a:gd name="T109" fmla="*/ 6151 h 77030"/>
                <a:gd name="T110" fmla="*/ 21257 w 38132"/>
                <a:gd name="T111" fmla="*/ 3225 h 77030"/>
                <a:gd name="T112" fmla="*/ 30326 w 38132"/>
                <a:gd name="T113" fmla="*/ 3225 h 77030"/>
                <a:gd name="T114" fmla="*/ 33446 w 38132"/>
                <a:gd name="T115" fmla="*/ 0 h 77030"/>
                <a:gd name="T116" fmla="*/ 0 w 38132"/>
                <a:gd name="T117" fmla="*/ 0 h 77030"/>
                <a:gd name="T118" fmla="*/ 38132 w 38132"/>
                <a:gd name="T119" fmla="*/ 77030 h 77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38132" h="77030">
                  <a:moveTo>
                    <a:pt x="33446" y="0"/>
                  </a:moveTo>
                  <a:lnTo>
                    <a:pt x="38132" y="0"/>
                  </a:lnTo>
                  <a:lnTo>
                    <a:pt x="38132" y="15528"/>
                  </a:lnTo>
                  <a:lnTo>
                    <a:pt x="36578" y="15528"/>
                  </a:lnTo>
                  <a:lnTo>
                    <a:pt x="33446" y="15528"/>
                  </a:lnTo>
                  <a:lnTo>
                    <a:pt x="30326" y="15528"/>
                  </a:lnTo>
                  <a:lnTo>
                    <a:pt x="30326" y="18453"/>
                  </a:lnTo>
                  <a:lnTo>
                    <a:pt x="27194" y="18453"/>
                  </a:lnTo>
                  <a:lnTo>
                    <a:pt x="27194" y="21679"/>
                  </a:lnTo>
                  <a:lnTo>
                    <a:pt x="24377" y="21679"/>
                  </a:lnTo>
                  <a:lnTo>
                    <a:pt x="24377" y="24605"/>
                  </a:lnTo>
                  <a:lnTo>
                    <a:pt x="24377" y="27830"/>
                  </a:lnTo>
                  <a:lnTo>
                    <a:pt x="24377" y="30755"/>
                  </a:lnTo>
                  <a:lnTo>
                    <a:pt x="38132" y="30755"/>
                  </a:lnTo>
                  <a:lnTo>
                    <a:pt x="38132" y="43056"/>
                  </a:lnTo>
                  <a:lnTo>
                    <a:pt x="21257" y="43056"/>
                  </a:lnTo>
                  <a:lnTo>
                    <a:pt x="21257" y="46279"/>
                  </a:lnTo>
                  <a:lnTo>
                    <a:pt x="24377" y="46279"/>
                  </a:lnTo>
                  <a:lnTo>
                    <a:pt x="24377" y="49208"/>
                  </a:lnTo>
                  <a:lnTo>
                    <a:pt x="24377" y="52429"/>
                  </a:lnTo>
                  <a:lnTo>
                    <a:pt x="24377" y="55358"/>
                  </a:lnTo>
                  <a:lnTo>
                    <a:pt x="27194" y="55358"/>
                  </a:lnTo>
                  <a:lnTo>
                    <a:pt x="27194" y="58579"/>
                  </a:lnTo>
                  <a:lnTo>
                    <a:pt x="30326" y="58579"/>
                  </a:lnTo>
                  <a:lnTo>
                    <a:pt x="30326" y="61508"/>
                  </a:lnTo>
                  <a:lnTo>
                    <a:pt x="33446" y="61508"/>
                  </a:lnTo>
                  <a:lnTo>
                    <a:pt x="36578" y="61508"/>
                  </a:lnTo>
                  <a:lnTo>
                    <a:pt x="38132" y="61508"/>
                  </a:lnTo>
                  <a:lnTo>
                    <a:pt x="38132" y="77030"/>
                  </a:lnTo>
                  <a:lnTo>
                    <a:pt x="36578" y="77030"/>
                  </a:lnTo>
                  <a:lnTo>
                    <a:pt x="33446" y="77030"/>
                  </a:lnTo>
                  <a:lnTo>
                    <a:pt x="30326" y="77030"/>
                  </a:lnTo>
                  <a:lnTo>
                    <a:pt x="27194" y="73809"/>
                  </a:lnTo>
                  <a:lnTo>
                    <a:pt x="24377" y="73809"/>
                  </a:lnTo>
                  <a:lnTo>
                    <a:pt x="21257" y="73809"/>
                  </a:lnTo>
                  <a:lnTo>
                    <a:pt x="18125" y="73809"/>
                  </a:lnTo>
                  <a:lnTo>
                    <a:pt x="18125" y="70879"/>
                  </a:lnTo>
                  <a:lnTo>
                    <a:pt x="15005" y="70879"/>
                  </a:lnTo>
                  <a:lnTo>
                    <a:pt x="12189" y="67659"/>
                  </a:lnTo>
                  <a:lnTo>
                    <a:pt x="9069" y="67659"/>
                  </a:lnTo>
                  <a:lnTo>
                    <a:pt x="9069" y="64729"/>
                  </a:lnTo>
                  <a:lnTo>
                    <a:pt x="5936" y="64729"/>
                  </a:lnTo>
                  <a:lnTo>
                    <a:pt x="5936" y="61508"/>
                  </a:lnTo>
                  <a:lnTo>
                    <a:pt x="2817" y="58579"/>
                  </a:lnTo>
                  <a:lnTo>
                    <a:pt x="2817" y="55358"/>
                  </a:lnTo>
                  <a:lnTo>
                    <a:pt x="0" y="52429"/>
                  </a:lnTo>
                  <a:lnTo>
                    <a:pt x="0" y="27830"/>
                  </a:lnTo>
                  <a:lnTo>
                    <a:pt x="2817" y="24605"/>
                  </a:lnTo>
                  <a:lnTo>
                    <a:pt x="2817" y="21679"/>
                  </a:lnTo>
                  <a:lnTo>
                    <a:pt x="5936" y="18453"/>
                  </a:lnTo>
                  <a:lnTo>
                    <a:pt x="9069" y="15528"/>
                  </a:lnTo>
                  <a:lnTo>
                    <a:pt x="9069" y="12302"/>
                  </a:lnTo>
                  <a:lnTo>
                    <a:pt x="12189" y="9376"/>
                  </a:lnTo>
                  <a:lnTo>
                    <a:pt x="15005" y="6151"/>
                  </a:lnTo>
                  <a:lnTo>
                    <a:pt x="18125" y="6151"/>
                  </a:lnTo>
                  <a:lnTo>
                    <a:pt x="21257" y="3225"/>
                  </a:lnTo>
                  <a:lnTo>
                    <a:pt x="30326" y="3225"/>
                  </a:lnTo>
                  <a:lnTo>
                    <a:pt x="33446"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80" name="Shape 73780"/>
            <p:cNvSpPr>
              <a:spLocks/>
            </p:cNvSpPr>
            <p:nvPr/>
          </p:nvSpPr>
          <p:spPr bwMode="auto">
            <a:xfrm>
              <a:off x="416405" y="110703"/>
              <a:ext cx="35025" cy="24602"/>
            </a:xfrm>
            <a:custGeom>
              <a:avLst/>
              <a:gdLst>
                <a:gd name="T0" fmla="*/ 13755 w 35025"/>
                <a:gd name="T1" fmla="*/ 0 h 24602"/>
                <a:gd name="T2" fmla="*/ 35025 w 35025"/>
                <a:gd name="T3" fmla="*/ 0 h 24602"/>
                <a:gd name="T4" fmla="*/ 35025 w 35025"/>
                <a:gd name="T5" fmla="*/ 2929 h 24602"/>
                <a:gd name="T6" fmla="*/ 35025 w 35025"/>
                <a:gd name="T7" fmla="*/ 6151 h 24602"/>
                <a:gd name="T8" fmla="*/ 35025 w 35025"/>
                <a:gd name="T9" fmla="*/ 9079 h 24602"/>
                <a:gd name="T10" fmla="*/ 31892 w 35025"/>
                <a:gd name="T11" fmla="*/ 9079 h 24602"/>
                <a:gd name="T12" fmla="*/ 31892 w 35025"/>
                <a:gd name="T13" fmla="*/ 12301 h 24602"/>
                <a:gd name="T14" fmla="*/ 28772 w 35025"/>
                <a:gd name="T15" fmla="*/ 12301 h 24602"/>
                <a:gd name="T16" fmla="*/ 28772 w 35025"/>
                <a:gd name="T17" fmla="*/ 15230 h 24602"/>
                <a:gd name="T18" fmla="*/ 25956 w 35025"/>
                <a:gd name="T19" fmla="*/ 15230 h 24602"/>
                <a:gd name="T20" fmla="*/ 25956 w 35025"/>
                <a:gd name="T21" fmla="*/ 18451 h 24602"/>
                <a:gd name="T22" fmla="*/ 19704 w 35025"/>
                <a:gd name="T23" fmla="*/ 18451 h 24602"/>
                <a:gd name="T24" fmla="*/ 19704 w 35025"/>
                <a:gd name="T25" fmla="*/ 21380 h 24602"/>
                <a:gd name="T26" fmla="*/ 10635 w 35025"/>
                <a:gd name="T27" fmla="*/ 21380 h 24602"/>
                <a:gd name="T28" fmla="*/ 7503 w 35025"/>
                <a:gd name="T29" fmla="*/ 24602 h 24602"/>
                <a:gd name="T30" fmla="*/ 0 w 35025"/>
                <a:gd name="T31" fmla="*/ 24602 h 24602"/>
                <a:gd name="T32" fmla="*/ 0 w 35025"/>
                <a:gd name="T33" fmla="*/ 9079 h 24602"/>
                <a:gd name="T34" fmla="*/ 1566 w 35025"/>
                <a:gd name="T35" fmla="*/ 9079 h 24602"/>
                <a:gd name="T36" fmla="*/ 4383 w 35025"/>
                <a:gd name="T37" fmla="*/ 9079 h 24602"/>
                <a:gd name="T38" fmla="*/ 7503 w 35025"/>
                <a:gd name="T39" fmla="*/ 9079 h 24602"/>
                <a:gd name="T40" fmla="*/ 10635 w 35025"/>
                <a:gd name="T41" fmla="*/ 9079 h 24602"/>
                <a:gd name="T42" fmla="*/ 10635 w 35025"/>
                <a:gd name="T43" fmla="*/ 6151 h 24602"/>
                <a:gd name="T44" fmla="*/ 13755 w 35025"/>
                <a:gd name="T45" fmla="*/ 6151 h 24602"/>
                <a:gd name="T46" fmla="*/ 13755 w 35025"/>
                <a:gd name="T47" fmla="*/ 2929 h 24602"/>
                <a:gd name="T48" fmla="*/ 13755 w 35025"/>
                <a:gd name="T49" fmla="*/ 0 h 24602"/>
                <a:gd name="T50" fmla="*/ 0 w 35025"/>
                <a:gd name="T51" fmla="*/ 0 h 24602"/>
                <a:gd name="T52" fmla="*/ 35025 w 35025"/>
                <a:gd name="T53" fmla="*/ 24602 h 2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5025" h="24602">
                  <a:moveTo>
                    <a:pt x="13755" y="0"/>
                  </a:moveTo>
                  <a:lnTo>
                    <a:pt x="35025" y="0"/>
                  </a:lnTo>
                  <a:lnTo>
                    <a:pt x="35025" y="2929"/>
                  </a:lnTo>
                  <a:lnTo>
                    <a:pt x="35025" y="6151"/>
                  </a:lnTo>
                  <a:lnTo>
                    <a:pt x="35025" y="9079"/>
                  </a:lnTo>
                  <a:lnTo>
                    <a:pt x="31892" y="9079"/>
                  </a:lnTo>
                  <a:lnTo>
                    <a:pt x="31892" y="12301"/>
                  </a:lnTo>
                  <a:lnTo>
                    <a:pt x="28772" y="12301"/>
                  </a:lnTo>
                  <a:lnTo>
                    <a:pt x="28772" y="15230"/>
                  </a:lnTo>
                  <a:lnTo>
                    <a:pt x="25956" y="15230"/>
                  </a:lnTo>
                  <a:lnTo>
                    <a:pt x="25956" y="18451"/>
                  </a:lnTo>
                  <a:lnTo>
                    <a:pt x="19704" y="18451"/>
                  </a:lnTo>
                  <a:lnTo>
                    <a:pt x="19704" y="21380"/>
                  </a:lnTo>
                  <a:lnTo>
                    <a:pt x="10635" y="21380"/>
                  </a:lnTo>
                  <a:lnTo>
                    <a:pt x="7503" y="24602"/>
                  </a:lnTo>
                  <a:lnTo>
                    <a:pt x="0" y="24602"/>
                  </a:lnTo>
                  <a:lnTo>
                    <a:pt x="0" y="9079"/>
                  </a:lnTo>
                  <a:lnTo>
                    <a:pt x="1566" y="9079"/>
                  </a:lnTo>
                  <a:lnTo>
                    <a:pt x="4383" y="9079"/>
                  </a:lnTo>
                  <a:lnTo>
                    <a:pt x="7503" y="9079"/>
                  </a:lnTo>
                  <a:lnTo>
                    <a:pt x="10635" y="9079"/>
                  </a:lnTo>
                  <a:lnTo>
                    <a:pt x="10635" y="6151"/>
                  </a:lnTo>
                  <a:lnTo>
                    <a:pt x="13755" y="6151"/>
                  </a:lnTo>
                  <a:lnTo>
                    <a:pt x="13755" y="2929"/>
                  </a:lnTo>
                  <a:lnTo>
                    <a:pt x="13755"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81" name="Shape 73781"/>
            <p:cNvSpPr>
              <a:spLocks/>
            </p:cNvSpPr>
            <p:nvPr/>
          </p:nvSpPr>
          <p:spPr bwMode="auto">
            <a:xfrm>
              <a:off x="416405" y="58274"/>
              <a:ext cx="38144" cy="43056"/>
            </a:xfrm>
            <a:custGeom>
              <a:avLst/>
              <a:gdLst>
                <a:gd name="T0" fmla="*/ 0 w 38144"/>
                <a:gd name="T1" fmla="*/ 0 h 43056"/>
                <a:gd name="T2" fmla="*/ 1566 w 38144"/>
                <a:gd name="T3" fmla="*/ 0 h 43056"/>
                <a:gd name="T4" fmla="*/ 7503 w 38144"/>
                <a:gd name="T5" fmla="*/ 0 h 43056"/>
                <a:gd name="T6" fmla="*/ 10635 w 38144"/>
                <a:gd name="T7" fmla="*/ 3225 h 43056"/>
                <a:gd name="T8" fmla="*/ 16571 w 38144"/>
                <a:gd name="T9" fmla="*/ 3225 h 43056"/>
                <a:gd name="T10" fmla="*/ 19704 w 38144"/>
                <a:gd name="T11" fmla="*/ 6151 h 43056"/>
                <a:gd name="T12" fmla="*/ 22823 w 38144"/>
                <a:gd name="T13" fmla="*/ 6151 h 43056"/>
                <a:gd name="T14" fmla="*/ 25956 w 38144"/>
                <a:gd name="T15" fmla="*/ 9376 h 43056"/>
                <a:gd name="T16" fmla="*/ 28772 w 38144"/>
                <a:gd name="T17" fmla="*/ 12302 h 43056"/>
                <a:gd name="T18" fmla="*/ 31892 w 38144"/>
                <a:gd name="T19" fmla="*/ 15528 h 43056"/>
                <a:gd name="T20" fmla="*/ 31892 w 38144"/>
                <a:gd name="T21" fmla="*/ 18453 h 43056"/>
                <a:gd name="T22" fmla="*/ 35025 w 38144"/>
                <a:gd name="T23" fmla="*/ 21679 h 43056"/>
                <a:gd name="T24" fmla="*/ 35025 w 38144"/>
                <a:gd name="T25" fmla="*/ 24605 h 43056"/>
                <a:gd name="T26" fmla="*/ 38144 w 38144"/>
                <a:gd name="T27" fmla="*/ 27830 h 43056"/>
                <a:gd name="T28" fmla="*/ 38144 w 38144"/>
                <a:gd name="T29" fmla="*/ 43056 h 43056"/>
                <a:gd name="T30" fmla="*/ 0 w 38144"/>
                <a:gd name="T31" fmla="*/ 43056 h 43056"/>
                <a:gd name="T32" fmla="*/ 0 w 38144"/>
                <a:gd name="T33" fmla="*/ 30755 h 43056"/>
                <a:gd name="T34" fmla="*/ 13755 w 38144"/>
                <a:gd name="T35" fmla="*/ 30755 h 43056"/>
                <a:gd name="T36" fmla="*/ 13755 w 38144"/>
                <a:gd name="T37" fmla="*/ 27830 h 43056"/>
                <a:gd name="T38" fmla="*/ 13755 w 38144"/>
                <a:gd name="T39" fmla="*/ 24605 h 43056"/>
                <a:gd name="T40" fmla="*/ 13755 w 38144"/>
                <a:gd name="T41" fmla="*/ 21679 h 43056"/>
                <a:gd name="T42" fmla="*/ 10635 w 38144"/>
                <a:gd name="T43" fmla="*/ 18453 h 43056"/>
                <a:gd name="T44" fmla="*/ 7503 w 38144"/>
                <a:gd name="T45" fmla="*/ 15528 h 43056"/>
                <a:gd name="T46" fmla="*/ 1566 w 38144"/>
                <a:gd name="T47" fmla="*/ 15528 h 43056"/>
                <a:gd name="T48" fmla="*/ 0 w 38144"/>
                <a:gd name="T49" fmla="*/ 15528 h 43056"/>
                <a:gd name="T50" fmla="*/ 0 w 38144"/>
                <a:gd name="T51" fmla="*/ 0 h 43056"/>
                <a:gd name="T52" fmla="*/ 0 w 38144"/>
                <a:gd name="T53" fmla="*/ 0 h 43056"/>
                <a:gd name="T54" fmla="*/ 38144 w 38144"/>
                <a:gd name="T55" fmla="*/ 43056 h 4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38144" h="43056">
                  <a:moveTo>
                    <a:pt x="0" y="0"/>
                  </a:moveTo>
                  <a:lnTo>
                    <a:pt x="1566" y="0"/>
                  </a:lnTo>
                  <a:lnTo>
                    <a:pt x="7503" y="0"/>
                  </a:lnTo>
                  <a:lnTo>
                    <a:pt x="10635" y="3225"/>
                  </a:lnTo>
                  <a:lnTo>
                    <a:pt x="16571" y="3225"/>
                  </a:lnTo>
                  <a:lnTo>
                    <a:pt x="19704" y="6151"/>
                  </a:lnTo>
                  <a:lnTo>
                    <a:pt x="22823" y="6151"/>
                  </a:lnTo>
                  <a:lnTo>
                    <a:pt x="25956" y="9376"/>
                  </a:lnTo>
                  <a:lnTo>
                    <a:pt x="28772" y="12302"/>
                  </a:lnTo>
                  <a:lnTo>
                    <a:pt x="31892" y="15528"/>
                  </a:lnTo>
                  <a:lnTo>
                    <a:pt x="31892" y="18453"/>
                  </a:lnTo>
                  <a:lnTo>
                    <a:pt x="35025" y="21679"/>
                  </a:lnTo>
                  <a:lnTo>
                    <a:pt x="35025" y="24605"/>
                  </a:lnTo>
                  <a:lnTo>
                    <a:pt x="38144" y="27830"/>
                  </a:lnTo>
                  <a:lnTo>
                    <a:pt x="38144" y="43056"/>
                  </a:lnTo>
                  <a:lnTo>
                    <a:pt x="0" y="43056"/>
                  </a:lnTo>
                  <a:lnTo>
                    <a:pt x="0" y="30755"/>
                  </a:lnTo>
                  <a:lnTo>
                    <a:pt x="13755" y="30755"/>
                  </a:lnTo>
                  <a:lnTo>
                    <a:pt x="13755" y="27830"/>
                  </a:lnTo>
                  <a:lnTo>
                    <a:pt x="13755" y="24605"/>
                  </a:lnTo>
                  <a:lnTo>
                    <a:pt x="13755" y="21679"/>
                  </a:lnTo>
                  <a:lnTo>
                    <a:pt x="10635" y="18453"/>
                  </a:lnTo>
                  <a:lnTo>
                    <a:pt x="7503" y="15528"/>
                  </a:lnTo>
                  <a:lnTo>
                    <a:pt x="1566" y="15528"/>
                  </a:lnTo>
                  <a:lnTo>
                    <a:pt x="0" y="155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82" name="Shape 73782"/>
            <p:cNvSpPr>
              <a:spLocks/>
            </p:cNvSpPr>
            <p:nvPr/>
          </p:nvSpPr>
          <p:spPr bwMode="auto">
            <a:xfrm>
              <a:off x="460485" y="61499"/>
              <a:ext cx="45956" cy="89034"/>
            </a:xfrm>
            <a:custGeom>
              <a:avLst/>
              <a:gdLst>
                <a:gd name="T0" fmla="*/ 18453 w 45956"/>
                <a:gd name="T1" fmla="*/ 0 h 89034"/>
                <a:gd name="T2" fmla="*/ 45956 w 45956"/>
                <a:gd name="T3" fmla="*/ 0 h 89034"/>
                <a:gd name="T4" fmla="*/ 45956 w 45956"/>
                <a:gd name="T5" fmla="*/ 15228 h 89034"/>
                <a:gd name="T6" fmla="*/ 39711 w 45956"/>
                <a:gd name="T7" fmla="*/ 15228 h 89034"/>
                <a:gd name="T8" fmla="*/ 39711 w 45956"/>
                <a:gd name="T9" fmla="*/ 21379 h 89034"/>
                <a:gd name="T10" fmla="*/ 39711 w 45956"/>
                <a:gd name="T11" fmla="*/ 24605 h 89034"/>
                <a:gd name="T12" fmla="*/ 39711 w 45956"/>
                <a:gd name="T13" fmla="*/ 27530 h 89034"/>
                <a:gd name="T14" fmla="*/ 39711 w 45956"/>
                <a:gd name="T15" fmla="*/ 30755 h 89034"/>
                <a:gd name="T16" fmla="*/ 39711 w 45956"/>
                <a:gd name="T17" fmla="*/ 33681 h 89034"/>
                <a:gd name="T18" fmla="*/ 36578 w 45956"/>
                <a:gd name="T19" fmla="*/ 33681 h 89034"/>
                <a:gd name="T20" fmla="*/ 36578 w 45956"/>
                <a:gd name="T21" fmla="*/ 36903 h 89034"/>
                <a:gd name="T22" fmla="*/ 36578 w 45956"/>
                <a:gd name="T23" fmla="*/ 43053 h 89034"/>
                <a:gd name="T24" fmla="*/ 36578 w 45956"/>
                <a:gd name="T25" fmla="*/ 45982 h 89034"/>
                <a:gd name="T26" fmla="*/ 33762 w 45956"/>
                <a:gd name="T27" fmla="*/ 45982 h 89034"/>
                <a:gd name="T28" fmla="*/ 33762 w 45956"/>
                <a:gd name="T29" fmla="*/ 49203 h 89034"/>
                <a:gd name="T30" fmla="*/ 33762 w 45956"/>
                <a:gd name="T31" fmla="*/ 52132 h 89034"/>
                <a:gd name="T32" fmla="*/ 33762 w 45956"/>
                <a:gd name="T33" fmla="*/ 55354 h 89034"/>
                <a:gd name="T34" fmla="*/ 45956 w 45956"/>
                <a:gd name="T35" fmla="*/ 55354 h 89034"/>
                <a:gd name="T36" fmla="*/ 45956 w 45956"/>
                <a:gd name="T37" fmla="*/ 70583 h 89034"/>
                <a:gd name="T38" fmla="*/ 18453 w 45956"/>
                <a:gd name="T39" fmla="*/ 70583 h 89034"/>
                <a:gd name="T40" fmla="*/ 18453 w 45956"/>
                <a:gd name="T41" fmla="*/ 89034 h 89034"/>
                <a:gd name="T42" fmla="*/ 0 w 45956"/>
                <a:gd name="T43" fmla="*/ 89034 h 89034"/>
                <a:gd name="T44" fmla="*/ 0 w 45956"/>
                <a:gd name="T45" fmla="*/ 55354 h 89034"/>
                <a:gd name="T46" fmla="*/ 9069 w 45956"/>
                <a:gd name="T47" fmla="*/ 55354 h 89034"/>
                <a:gd name="T48" fmla="*/ 12201 w 45956"/>
                <a:gd name="T49" fmla="*/ 52132 h 89034"/>
                <a:gd name="T50" fmla="*/ 12201 w 45956"/>
                <a:gd name="T51" fmla="*/ 45982 h 89034"/>
                <a:gd name="T52" fmla="*/ 15321 w 45956"/>
                <a:gd name="T53" fmla="*/ 43053 h 89034"/>
                <a:gd name="T54" fmla="*/ 15321 w 45956"/>
                <a:gd name="T55" fmla="*/ 36903 h 89034"/>
                <a:gd name="T56" fmla="*/ 18453 w 45956"/>
                <a:gd name="T57" fmla="*/ 33681 h 89034"/>
                <a:gd name="T58" fmla="*/ 18453 w 45956"/>
                <a:gd name="T59" fmla="*/ 0 h 89034"/>
                <a:gd name="T60" fmla="*/ 0 w 45956"/>
                <a:gd name="T61" fmla="*/ 0 h 89034"/>
                <a:gd name="T62" fmla="*/ 45956 w 45956"/>
                <a:gd name="T63" fmla="*/ 89034 h 89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T60" t="T61" r="T62" b="T63"/>
              <a:pathLst>
                <a:path w="45956" h="89034">
                  <a:moveTo>
                    <a:pt x="18453" y="0"/>
                  </a:moveTo>
                  <a:lnTo>
                    <a:pt x="45956" y="0"/>
                  </a:lnTo>
                  <a:lnTo>
                    <a:pt x="45956" y="15228"/>
                  </a:lnTo>
                  <a:lnTo>
                    <a:pt x="39711" y="15228"/>
                  </a:lnTo>
                  <a:lnTo>
                    <a:pt x="39711" y="21379"/>
                  </a:lnTo>
                  <a:lnTo>
                    <a:pt x="39711" y="24605"/>
                  </a:lnTo>
                  <a:lnTo>
                    <a:pt x="39711" y="27530"/>
                  </a:lnTo>
                  <a:lnTo>
                    <a:pt x="39711" y="30755"/>
                  </a:lnTo>
                  <a:lnTo>
                    <a:pt x="39711" y="33681"/>
                  </a:lnTo>
                  <a:lnTo>
                    <a:pt x="36578" y="33681"/>
                  </a:lnTo>
                  <a:lnTo>
                    <a:pt x="36578" y="36903"/>
                  </a:lnTo>
                  <a:lnTo>
                    <a:pt x="36578" y="43053"/>
                  </a:lnTo>
                  <a:lnTo>
                    <a:pt x="36578" y="45982"/>
                  </a:lnTo>
                  <a:lnTo>
                    <a:pt x="33762" y="45982"/>
                  </a:lnTo>
                  <a:lnTo>
                    <a:pt x="33762" y="49203"/>
                  </a:lnTo>
                  <a:lnTo>
                    <a:pt x="33762" y="52132"/>
                  </a:lnTo>
                  <a:lnTo>
                    <a:pt x="33762" y="55354"/>
                  </a:lnTo>
                  <a:lnTo>
                    <a:pt x="45956" y="55354"/>
                  </a:lnTo>
                  <a:lnTo>
                    <a:pt x="45956" y="70583"/>
                  </a:lnTo>
                  <a:lnTo>
                    <a:pt x="18453" y="70583"/>
                  </a:lnTo>
                  <a:lnTo>
                    <a:pt x="18453" y="89034"/>
                  </a:lnTo>
                  <a:lnTo>
                    <a:pt x="0" y="89034"/>
                  </a:lnTo>
                  <a:lnTo>
                    <a:pt x="0" y="55354"/>
                  </a:lnTo>
                  <a:lnTo>
                    <a:pt x="9069" y="55354"/>
                  </a:lnTo>
                  <a:lnTo>
                    <a:pt x="12201" y="52132"/>
                  </a:lnTo>
                  <a:lnTo>
                    <a:pt x="12201" y="45982"/>
                  </a:lnTo>
                  <a:lnTo>
                    <a:pt x="15321" y="43053"/>
                  </a:lnTo>
                  <a:lnTo>
                    <a:pt x="15321" y="36903"/>
                  </a:lnTo>
                  <a:lnTo>
                    <a:pt x="18453" y="33681"/>
                  </a:lnTo>
                  <a:lnTo>
                    <a:pt x="18453"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83" name="Shape 73783"/>
            <p:cNvSpPr>
              <a:spLocks/>
            </p:cNvSpPr>
            <p:nvPr/>
          </p:nvSpPr>
          <p:spPr bwMode="auto">
            <a:xfrm>
              <a:off x="506442" y="61499"/>
              <a:ext cx="45641" cy="89034"/>
            </a:xfrm>
            <a:custGeom>
              <a:avLst/>
              <a:gdLst>
                <a:gd name="T0" fmla="*/ 0 w 45641"/>
                <a:gd name="T1" fmla="*/ 0 h 89034"/>
                <a:gd name="T2" fmla="*/ 33452 w 45641"/>
                <a:gd name="T3" fmla="*/ 0 h 89034"/>
                <a:gd name="T4" fmla="*/ 33452 w 45641"/>
                <a:gd name="T5" fmla="*/ 55354 h 89034"/>
                <a:gd name="T6" fmla="*/ 45641 w 45641"/>
                <a:gd name="T7" fmla="*/ 55354 h 89034"/>
                <a:gd name="T8" fmla="*/ 45641 w 45641"/>
                <a:gd name="T9" fmla="*/ 89034 h 89034"/>
                <a:gd name="T10" fmla="*/ 24383 w 45641"/>
                <a:gd name="T11" fmla="*/ 89034 h 89034"/>
                <a:gd name="T12" fmla="*/ 24383 w 45641"/>
                <a:gd name="T13" fmla="*/ 70583 h 89034"/>
                <a:gd name="T14" fmla="*/ 0 w 45641"/>
                <a:gd name="T15" fmla="*/ 70583 h 89034"/>
                <a:gd name="T16" fmla="*/ 0 w 45641"/>
                <a:gd name="T17" fmla="*/ 55354 h 89034"/>
                <a:gd name="T18" fmla="*/ 12195 w 45641"/>
                <a:gd name="T19" fmla="*/ 55354 h 89034"/>
                <a:gd name="T20" fmla="*/ 12195 w 45641"/>
                <a:gd name="T21" fmla="*/ 15228 h 89034"/>
                <a:gd name="T22" fmla="*/ 0 w 45641"/>
                <a:gd name="T23" fmla="*/ 15228 h 89034"/>
                <a:gd name="T24" fmla="*/ 0 w 45641"/>
                <a:gd name="T25" fmla="*/ 0 h 89034"/>
                <a:gd name="T26" fmla="*/ 0 w 45641"/>
                <a:gd name="T27" fmla="*/ 0 h 89034"/>
                <a:gd name="T28" fmla="*/ 45641 w 45641"/>
                <a:gd name="T29" fmla="*/ 89034 h 89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45641" h="89034">
                  <a:moveTo>
                    <a:pt x="0" y="0"/>
                  </a:moveTo>
                  <a:lnTo>
                    <a:pt x="33452" y="0"/>
                  </a:lnTo>
                  <a:lnTo>
                    <a:pt x="33452" y="55354"/>
                  </a:lnTo>
                  <a:lnTo>
                    <a:pt x="45641" y="55354"/>
                  </a:lnTo>
                  <a:lnTo>
                    <a:pt x="45641" y="89034"/>
                  </a:lnTo>
                  <a:lnTo>
                    <a:pt x="24383" y="89034"/>
                  </a:lnTo>
                  <a:lnTo>
                    <a:pt x="24383" y="70583"/>
                  </a:lnTo>
                  <a:lnTo>
                    <a:pt x="0" y="70583"/>
                  </a:lnTo>
                  <a:lnTo>
                    <a:pt x="0" y="55354"/>
                  </a:lnTo>
                  <a:lnTo>
                    <a:pt x="12195" y="55354"/>
                  </a:lnTo>
                  <a:lnTo>
                    <a:pt x="12195" y="15228"/>
                  </a:lnTo>
                  <a:lnTo>
                    <a:pt x="0" y="152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84" name="Shape 73784"/>
            <p:cNvSpPr>
              <a:spLocks/>
            </p:cNvSpPr>
            <p:nvPr/>
          </p:nvSpPr>
          <p:spPr bwMode="auto">
            <a:xfrm>
              <a:off x="555215" y="61499"/>
              <a:ext cx="76276" cy="98406"/>
            </a:xfrm>
            <a:custGeom>
              <a:avLst/>
              <a:gdLst>
                <a:gd name="T0" fmla="*/ 0 w 76276"/>
                <a:gd name="T1" fmla="*/ 0 h 98406"/>
                <a:gd name="T2" fmla="*/ 24377 w 76276"/>
                <a:gd name="T3" fmla="*/ 0 h 98406"/>
                <a:gd name="T4" fmla="*/ 39698 w 76276"/>
                <a:gd name="T5" fmla="*/ 43053 h 98406"/>
                <a:gd name="T6" fmla="*/ 51899 w 76276"/>
                <a:gd name="T7" fmla="*/ 0 h 98406"/>
                <a:gd name="T8" fmla="*/ 76276 w 76276"/>
                <a:gd name="T9" fmla="*/ 0 h 98406"/>
                <a:gd name="T10" fmla="*/ 51899 w 76276"/>
                <a:gd name="T11" fmla="*/ 73805 h 98406"/>
                <a:gd name="T12" fmla="*/ 51899 w 76276"/>
                <a:gd name="T13" fmla="*/ 76733 h 98406"/>
                <a:gd name="T14" fmla="*/ 48767 w 76276"/>
                <a:gd name="T15" fmla="*/ 79955 h 98406"/>
                <a:gd name="T16" fmla="*/ 48767 w 76276"/>
                <a:gd name="T17" fmla="*/ 86105 h 98406"/>
                <a:gd name="T18" fmla="*/ 45647 w 76276"/>
                <a:gd name="T19" fmla="*/ 86105 h 98406"/>
                <a:gd name="T20" fmla="*/ 45647 w 76276"/>
                <a:gd name="T21" fmla="*/ 89034 h 98406"/>
                <a:gd name="T22" fmla="*/ 42514 w 76276"/>
                <a:gd name="T23" fmla="*/ 89034 h 98406"/>
                <a:gd name="T24" fmla="*/ 42514 w 76276"/>
                <a:gd name="T25" fmla="*/ 92256 h 98406"/>
                <a:gd name="T26" fmla="*/ 39698 w 76276"/>
                <a:gd name="T27" fmla="*/ 95184 h 98406"/>
                <a:gd name="T28" fmla="*/ 36578 w 76276"/>
                <a:gd name="T29" fmla="*/ 95184 h 98406"/>
                <a:gd name="T30" fmla="*/ 33446 w 76276"/>
                <a:gd name="T31" fmla="*/ 98406 h 98406"/>
                <a:gd name="T32" fmla="*/ 24377 w 76276"/>
                <a:gd name="T33" fmla="*/ 98406 h 98406"/>
                <a:gd name="T34" fmla="*/ 21257 w 76276"/>
                <a:gd name="T35" fmla="*/ 98406 h 98406"/>
                <a:gd name="T36" fmla="*/ 18125 w 76276"/>
                <a:gd name="T37" fmla="*/ 98406 h 98406"/>
                <a:gd name="T38" fmla="*/ 15005 w 76276"/>
                <a:gd name="T39" fmla="*/ 95184 h 98406"/>
                <a:gd name="T40" fmla="*/ 12188 w 76276"/>
                <a:gd name="T41" fmla="*/ 95184 h 98406"/>
                <a:gd name="T42" fmla="*/ 12188 w 76276"/>
                <a:gd name="T43" fmla="*/ 82884 h 98406"/>
                <a:gd name="T44" fmla="*/ 15005 w 76276"/>
                <a:gd name="T45" fmla="*/ 82884 h 98406"/>
                <a:gd name="T46" fmla="*/ 18125 w 76276"/>
                <a:gd name="T47" fmla="*/ 82884 h 98406"/>
                <a:gd name="T48" fmla="*/ 21257 w 76276"/>
                <a:gd name="T49" fmla="*/ 82884 h 98406"/>
                <a:gd name="T50" fmla="*/ 24377 w 76276"/>
                <a:gd name="T51" fmla="*/ 82884 h 98406"/>
                <a:gd name="T52" fmla="*/ 24377 w 76276"/>
                <a:gd name="T53" fmla="*/ 79955 h 98406"/>
                <a:gd name="T54" fmla="*/ 27509 w 76276"/>
                <a:gd name="T55" fmla="*/ 76733 h 98406"/>
                <a:gd name="T56" fmla="*/ 27509 w 76276"/>
                <a:gd name="T57" fmla="*/ 73805 h 98406"/>
                <a:gd name="T58" fmla="*/ 30326 w 76276"/>
                <a:gd name="T59" fmla="*/ 70583 h 98406"/>
                <a:gd name="T60" fmla="*/ 0 w 76276"/>
                <a:gd name="T61" fmla="*/ 0 h 98406"/>
                <a:gd name="T62" fmla="*/ 0 w 76276"/>
                <a:gd name="T63" fmla="*/ 0 h 98406"/>
                <a:gd name="T64" fmla="*/ 76276 w 76276"/>
                <a:gd name="T65" fmla="*/ 98406 h 98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76276" h="98406">
                  <a:moveTo>
                    <a:pt x="0" y="0"/>
                  </a:moveTo>
                  <a:lnTo>
                    <a:pt x="24377" y="0"/>
                  </a:lnTo>
                  <a:lnTo>
                    <a:pt x="39698" y="43053"/>
                  </a:lnTo>
                  <a:lnTo>
                    <a:pt x="51899" y="0"/>
                  </a:lnTo>
                  <a:lnTo>
                    <a:pt x="76276" y="0"/>
                  </a:lnTo>
                  <a:lnTo>
                    <a:pt x="51899" y="73805"/>
                  </a:lnTo>
                  <a:lnTo>
                    <a:pt x="51899" y="76733"/>
                  </a:lnTo>
                  <a:lnTo>
                    <a:pt x="48767" y="79955"/>
                  </a:lnTo>
                  <a:lnTo>
                    <a:pt x="48767" y="86105"/>
                  </a:lnTo>
                  <a:lnTo>
                    <a:pt x="45647" y="86105"/>
                  </a:lnTo>
                  <a:lnTo>
                    <a:pt x="45647" y="89034"/>
                  </a:lnTo>
                  <a:lnTo>
                    <a:pt x="42514" y="89034"/>
                  </a:lnTo>
                  <a:lnTo>
                    <a:pt x="42514" y="92256"/>
                  </a:lnTo>
                  <a:lnTo>
                    <a:pt x="39698" y="95184"/>
                  </a:lnTo>
                  <a:lnTo>
                    <a:pt x="36578" y="95184"/>
                  </a:lnTo>
                  <a:lnTo>
                    <a:pt x="33446" y="98406"/>
                  </a:lnTo>
                  <a:lnTo>
                    <a:pt x="24377" y="98406"/>
                  </a:lnTo>
                  <a:lnTo>
                    <a:pt x="21257" y="98406"/>
                  </a:lnTo>
                  <a:lnTo>
                    <a:pt x="18125" y="98406"/>
                  </a:lnTo>
                  <a:lnTo>
                    <a:pt x="15005" y="95184"/>
                  </a:lnTo>
                  <a:lnTo>
                    <a:pt x="12188" y="95184"/>
                  </a:lnTo>
                  <a:lnTo>
                    <a:pt x="12188" y="82884"/>
                  </a:lnTo>
                  <a:lnTo>
                    <a:pt x="15005" y="82884"/>
                  </a:lnTo>
                  <a:lnTo>
                    <a:pt x="18125" y="82884"/>
                  </a:lnTo>
                  <a:lnTo>
                    <a:pt x="21257" y="82884"/>
                  </a:lnTo>
                  <a:lnTo>
                    <a:pt x="24377" y="82884"/>
                  </a:lnTo>
                  <a:lnTo>
                    <a:pt x="24377" y="79955"/>
                  </a:lnTo>
                  <a:lnTo>
                    <a:pt x="27509" y="76733"/>
                  </a:lnTo>
                  <a:lnTo>
                    <a:pt x="27509" y="73805"/>
                  </a:lnTo>
                  <a:lnTo>
                    <a:pt x="30326" y="70583"/>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85" name="Shape 73785"/>
            <p:cNvSpPr>
              <a:spLocks/>
            </p:cNvSpPr>
            <p:nvPr/>
          </p:nvSpPr>
          <p:spPr bwMode="auto">
            <a:xfrm>
              <a:off x="640560" y="61499"/>
              <a:ext cx="70024" cy="70583"/>
            </a:xfrm>
            <a:custGeom>
              <a:avLst/>
              <a:gdLst>
                <a:gd name="T0" fmla="*/ 0 w 70024"/>
                <a:gd name="T1" fmla="*/ 0 h 70583"/>
                <a:gd name="T2" fmla="*/ 70024 w 70024"/>
                <a:gd name="T3" fmla="*/ 0 h 70583"/>
                <a:gd name="T4" fmla="*/ 70024 w 70024"/>
                <a:gd name="T5" fmla="*/ 70583 h 70583"/>
                <a:gd name="T6" fmla="*/ 45647 w 70024"/>
                <a:gd name="T7" fmla="*/ 70583 h 70583"/>
                <a:gd name="T8" fmla="*/ 45647 w 70024"/>
                <a:gd name="T9" fmla="*/ 15228 h 70583"/>
                <a:gd name="T10" fmla="*/ 21257 w 70024"/>
                <a:gd name="T11" fmla="*/ 15228 h 70583"/>
                <a:gd name="T12" fmla="*/ 21257 w 70024"/>
                <a:gd name="T13" fmla="*/ 70583 h 70583"/>
                <a:gd name="T14" fmla="*/ 0 w 70024"/>
                <a:gd name="T15" fmla="*/ 70583 h 70583"/>
                <a:gd name="T16" fmla="*/ 0 w 70024"/>
                <a:gd name="T17" fmla="*/ 0 h 70583"/>
                <a:gd name="T18" fmla="*/ 0 w 70024"/>
                <a:gd name="T19" fmla="*/ 0 h 70583"/>
                <a:gd name="T20" fmla="*/ 70024 w 70024"/>
                <a:gd name="T21" fmla="*/ 70583 h 70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70024" h="70583">
                  <a:moveTo>
                    <a:pt x="0" y="0"/>
                  </a:moveTo>
                  <a:lnTo>
                    <a:pt x="70024" y="0"/>
                  </a:lnTo>
                  <a:lnTo>
                    <a:pt x="70024" y="70583"/>
                  </a:lnTo>
                  <a:lnTo>
                    <a:pt x="45647" y="70583"/>
                  </a:lnTo>
                  <a:lnTo>
                    <a:pt x="45647" y="15228"/>
                  </a:lnTo>
                  <a:lnTo>
                    <a:pt x="21257" y="15228"/>
                  </a:lnTo>
                  <a:lnTo>
                    <a:pt x="21257" y="70583"/>
                  </a:lnTo>
                  <a:lnTo>
                    <a:pt x="0" y="70583"/>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86" name="Shape 73786"/>
            <p:cNvSpPr>
              <a:spLocks/>
            </p:cNvSpPr>
            <p:nvPr/>
          </p:nvSpPr>
          <p:spPr bwMode="auto">
            <a:xfrm>
              <a:off x="725904" y="58274"/>
              <a:ext cx="36736" cy="98410"/>
            </a:xfrm>
            <a:custGeom>
              <a:avLst/>
              <a:gdLst>
                <a:gd name="T0" fmla="*/ 36578 w 36736"/>
                <a:gd name="T1" fmla="*/ 0 h 98410"/>
                <a:gd name="T2" fmla="*/ 36736 w 36736"/>
                <a:gd name="T3" fmla="*/ 0 h 98410"/>
                <a:gd name="T4" fmla="*/ 36736 w 36736"/>
                <a:gd name="T5" fmla="*/ 15528 h 98410"/>
                <a:gd name="T6" fmla="*/ 36578 w 36736"/>
                <a:gd name="T7" fmla="*/ 15528 h 98410"/>
                <a:gd name="T8" fmla="*/ 33762 w 36736"/>
                <a:gd name="T9" fmla="*/ 15528 h 98410"/>
                <a:gd name="T10" fmla="*/ 30642 w 36736"/>
                <a:gd name="T11" fmla="*/ 18453 h 98410"/>
                <a:gd name="T12" fmla="*/ 27509 w 36736"/>
                <a:gd name="T13" fmla="*/ 18453 h 98410"/>
                <a:gd name="T14" fmla="*/ 27509 w 36736"/>
                <a:gd name="T15" fmla="*/ 21679 h 98410"/>
                <a:gd name="T16" fmla="*/ 24390 w 36736"/>
                <a:gd name="T17" fmla="*/ 21679 h 98410"/>
                <a:gd name="T18" fmla="*/ 24390 w 36736"/>
                <a:gd name="T19" fmla="*/ 24605 h 98410"/>
                <a:gd name="T20" fmla="*/ 24390 w 36736"/>
                <a:gd name="T21" fmla="*/ 27830 h 98410"/>
                <a:gd name="T22" fmla="*/ 21573 w 36736"/>
                <a:gd name="T23" fmla="*/ 27830 h 98410"/>
                <a:gd name="T24" fmla="*/ 21573 w 36736"/>
                <a:gd name="T25" fmla="*/ 36906 h 98410"/>
                <a:gd name="T26" fmla="*/ 21573 w 36736"/>
                <a:gd name="T27" fmla="*/ 46279 h 98410"/>
                <a:gd name="T28" fmla="*/ 21573 w 36736"/>
                <a:gd name="T29" fmla="*/ 49208 h 98410"/>
                <a:gd name="T30" fmla="*/ 24390 w 36736"/>
                <a:gd name="T31" fmla="*/ 52429 h 98410"/>
                <a:gd name="T32" fmla="*/ 24390 w 36736"/>
                <a:gd name="T33" fmla="*/ 55358 h 98410"/>
                <a:gd name="T34" fmla="*/ 27509 w 36736"/>
                <a:gd name="T35" fmla="*/ 55358 h 98410"/>
                <a:gd name="T36" fmla="*/ 27509 w 36736"/>
                <a:gd name="T37" fmla="*/ 58579 h 98410"/>
                <a:gd name="T38" fmla="*/ 30642 w 36736"/>
                <a:gd name="T39" fmla="*/ 58579 h 98410"/>
                <a:gd name="T40" fmla="*/ 33762 w 36736"/>
                <a:gd name="T41" fmla="*/ 61508 h 98410"/>
                <a:gd name="T42" fmla="*/ 36578 w 36736"/>
                <a:gd name="T43" fmla="*/ 61508 h 98410"/>
                <a:gd name="T44" fmla="*/ 36736 w 36736"/>
                <a:gd name="T45" fmla="*/ 61508 h 98410"/>
                <a:gd name="T46" fmla="*/ 36736 w 36736"/>
                <a:gd name="T47" fmla="*/ 77030 h 98410"/>
                <a:gd name="T48" fmla="*/ 36578 w 36736"/>
                <a:gd name="T49" fmla="*/ 77030 h 98410"/>
                <a:gd name="T50" fmla="*/ 36578 w 36736"/>
                <a:gd name="T51" fmla="*/ 73809 h 98410"/>
                <a:gd name="T52" fmla="*/ 33762 w 36736"/>
                <a:gd name="T53" fmla="*/ 73809 h 98410"/>
                <a:gd name="T54" fmla="*/ 30642 w 36736"/>
                <a:gd name="T55" fmla="*/ 73809 h 98410"/>
                <a:gd name="T56" fmla="*/ 27509 w 36736"/>
                <a:gd name="T57" fmla="*/ 73809 h 98410"/>
                <a:gd name="T58" fmla="*/ 27509 w 36736"/>
                <a:gd name="T59" fmla="*/ 70879 h 98410"/>
                <a:gd name="T60" fmla="*/ 24390 w 36736"/>
                <a:gd name="T61" fmla="*/ 70879 h 98410"/>
                <a:gd name="T62" fmla="*/ 24390 w 36736"/>
                <a:gd name="T63" fmla="*/ 67659 h 98410"/>
                <a:gd name="T64" fmla="*/ 21573 w 36736"/>
                <a:gd name="T65" fmla="*/ 67659 h 98410"/>
                <a:gd name="T66" fmla="*/ 21573 w 36736"/>
                <a:gd name="T67" fmla="*/ 98410 h 98410"/>
                <a:gd name="T68" fmla="*/ 0 w 36736"/>
                <a:gd name="T69" fmla="*/ 98410 h 98410"/>
                <a:gd name="T70" fmla="*/ 0 w 36736"/>
                <a:gd name="T71" fmla="*/ 3225 h 98410"/>
                <a:gd name="T72" fmla="*/ 21573 w 36736"/>
                <a:gd name="T73" fmla="*/ 3225 h 98410"/>
                <a:gd name="T74" fmla="*/ 21573 w 36736"/>
                <a:gd name="T75" fmla="*/ 9376 h 98410"/>
                <a:gd name="T76" fmla="*/ 24390 w 36736"/>
                <a:gd name="T77" fmla="*/ 9376 h 98410"/>
                <a:gd name="T78" fmla="*/ 24390 w 36736"/>
                <a:gd name="T79" fmla="*/ 6151 h 98410"/>
                <a:gd name="T80" fmla="*/ 27509 w 36736"/>
                <a:gd name="T81" fmla="*/ 6151 h 98410"/>
                <a:gd name="T82" fmla="*/ 30642 w 36736"/>
                <a:gd name="T83" fmla="*/ 3225 h 98410"/>
                <a:gd name="T84" fmla="*/ 33762 w 36736"/>
                <a:gd name="T85" fmla="*/ 3225 h 98410"/>
                <a:gd name="T86" fmla="*/ 36578 w 36736"/>
                <a:gd name="T87" fmla="*/ 3225 h 98410"/>
                <a:gd name="T88" fmla="*/ 36578 w 36736"/>
                <a:gd name="T89" fmla="*/ 0 h 98410"/>
                <a:gd name="T90" fmla="*/ 0 w 36736"/>
                <a:gd name="T91" fmla="*/ 0 h 98410"/>
                <a:gd name="T92" fmla="*/ 36736 w 36736"/>
                <a:gd name="T93" fmla="*/ 98410 h 98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36736" h="98410">
                  <a:moveTo>
                    <a:pt x="36578" y="0"/>
                  </a:moveTo>
                  <a:lnTo>
                    <a:pt x="36736" y="0"/>
                  </a:lnTo>
                  <a:lnTo>
                    <a:pt x="36736" y="15528"/>
                  </a:lnTo>
                  <a:lnTo>
                    <a:pt x="36578" y="15528"/>
                  </a:lnTo>
                  <a:lnTo>
                    <a:pt x="33762" y="15528"/>
                  </a:lnTo>
                  <a:lnTo>
                    <a:pt x="30642" y="18453"/>
                  </a:lnTo>
                  <a:lnTo>
                    <a:pt x="27509" y="18453"/>
                  </a:lnTo>
                  <a:lnTo>
                    <a:pt x="27509" y="21679"/>
                  </a:lnTo>
                  <a:lnTo>
                    <a:pt x="24390" y="21679"/>
                  </a:lnTo>
                  <a:lnTo>
                    <a:pt x="24390" y="24605"/>
                  </a:lnTo>
                  <a:lnTo>
                    <a:pt x="24390" y="27830"/>
                  </a:lnTo>
                  <a:lnTo>
                    <a:pt x="21573" y="27830"/>
                  </a:lnTo>
                  <a:lnTo>
                    <a:pt x="21573" y="36906"/>
                  </a:lnTo>
                  <a:lnTo>
                    <a:pt x="21573" y="46279"/>
                  </a:lnTo>
                  <a:lnTo>
                    <a:pt x="21573" y="49208"/>
                  </a:lnTo>
                  <a:lnTo>
                    <a:pt x="24390" y="52429"/>
                  </a:lnTo>
                  <a:lnTo>
                    <a:pt x="24390" y="55358"/>
                  </a:lnTo>
                  <a:lnTo>
                    <a:pt x="27509" y="55358"/>
                  </a:lnTo>
                  <a:lnTo>
                    <a:pt x="27509" y="58579"/>
                  </a:lnTo>
                  <a:lnTo>
                    <a:pt x="30642" y="58579"/>
                  </a:lnTo>
                  <a:lnTo>
                    <a:pt x="33762" y="61508"/>
                  </a:lnTo>
                  <a:lnTo>
                    <a:pt x="36578" y="61508"/>
                  </a:lnTo>
                  <a:lnTo>
                    <a:pt x="36736" y="61508"/>
                  </a:lnTo>
                  <a:lnTo>
                    <a:pt x="36736" y="77030"/>
                  </a:lnTo>
                  <a:lnTo>
                    <a:pt x="36578" y="77030"/>
                  </a:lnTo>
                  <a:lnTo>
                    <a:pt x="36578" y="73809"/>
                  </a:lnTo>
                  <a:lnTo>
                    <a:pt x="33762" y="73809"/>
                  </a:lnTo>
                  <a:lnTo>
                    <a:pt x="30642" y="73809"/>
                  </a:lnTo>
                  <a:lnTo>
                    <a:pt x="27509" y="73809"/>
                  </a:lnTo>
                  <a:lnTo>
                    <a:pt x="27509" y="70879"/>
                  </a:lnTo>
                  <a:lnTo>
                    <a:pt x="24390" y="70879"/>
                  </a:lnTo>
                  <a:lnTo>
                    <a:pt x="24390" y="67659"/>
                  </a:lnTo>
                  <a:lnTo>
                    <a:pt x="21573" y="67659"/>
                  </a:lnTo>
                  <a:lnTo>
                    <a:pt x="21573" y="98410"/>
                  </a:lnTo>
                  <a:lnTo>
                    <a:pt x="0" y="98410"/>
                  </a:lnTo>
                  <a:lnTo>
                    <a:pt x="0" y="3225"/>
                  </a:lnTo>
                  <a:lnTo>
                    <a:pt x="21573" y="3225"/>
                  </a:lnTo>
                  <a:lnTo>
                    <a:pt x="21573" y="9376"/>
                  </a:lnTo>
                  <a:lnTo>
                    <a:pt x="24390" y="9376"/>
                  </a:lnTo>
                  <a:lnTo>
                    <a:pt x="24390" y="6151"/>
                  </a:lnTo>
                  <a:lnTo>
                    <a:pt x="27509" y="6151"/>
                  </a:lnTo>
                  <a:lnTo>
                    <a:pt x="30642" y="3225"/>
                  </a:lnTo>
                  <a:lnTo>
                    <a:pt x="33762" y="3225"/>
                  </a:lnTo>
                  <a:lnTo>
                    <a:pt x="36578" y="3225"/>
                  </a:lnTo>
                  <a:lnTo>
                    <a:pt x="36578"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87" name="Shape 73787"/>
            <p:cNvSpPr>
              <a:spLocks/>
            </p:cNvSpPr>
            <p:nvPr/>
          </p:nvSpPr>
          <p:spPr bwMode="auto">
            <a:xfrm>
              <a:off x="762640" y="58274"/>
              <a:ext cx="39540" cy="77030"/>
            </a:xfrm>
            <a:custGeom>
              <a:avLst/>
              <a:gdLst>
                <a:gd name="T0" fmla="*/ 0 w 39540"/>
                <a:gd name="T1" fmla="*/ 0 h 77030"/>
                <a:gd name="T2" fmla="*/ 2962 w 39540"/>
                <a:gd name="T3" fmla="*/ 0 h 77030"/>
                <a:gd name="T4" fmla="*/ 6094 w 39540"/>
                <a:gd name="T5" fmla="*/ 0 h 77030"/>
                <a:gd name="T6" fmla="*/ 12031 w 39540"/>
                <a:gd name="T7" fmla="*/ 0 h 77030"/>
                <a:gd name="T8" fmla="*/ 15163 w 39540"/>
                <a:gd name="T9" fmla="*/ 3225 h 77030"/>
                <a:gd name="T10" fmla="*/ 21415 w 39540"/>
                <a:gd name="T11" fmla="*/ 3225 h 77030"/>
                <a:gd name="T12" fmla="*/ 24219 w 39540"/>
                <a:gd name="T13" fmla="*/ 6151 h 77030"/>
                <a:gd name="T14" fmla="*/ 27352 w 39540"/>
                <a:gd name="T15" fmla="*/ 6151 h 77030"/>
                <a:gd name="T16" fmla="*/ 30471 w 39540"/>
                <a:gd name="T17" fmla="*/ 9376 h 77030"/>
                <a:gd name="T18" fmla="*/ 30471 w 39540"/>
                <a:gd name="T19" fmla="*/ 12302 h 77030"/>
                <a:gd name="T20" fmla="*/ 33604 w 39540"/>
                <a:gd name="T21" fmla="*/ 15528 h 77030"/>
                <a:gd name="T22" fmla="*/ 33604 w 39540"/>
                <a:gd name="T23" fmla="*/ 18453 h 77030"/>
                <a:gd name="T24" fmla="*/ 36420 w 39540"/>
                <a:gd name="T25" fmla="*/ 21679 h 77030"/>
                <a:gd name="T26" fmla="*/ 36420 w 39540"/>
                <a:gd name="T27" fmla="*/ 27830 h 77030"/>
                <a:gd name="T28" fmla="*/ 39540 w 39540"/>
                <a:gd name="T29" fmla="*/ 30755 h 77030"/>
                <a:gd name="T30" fmla="*/ 39540 w 39540"/>
                <a:gd name="T31" fmla="*/ 46279 h 77030"/>
                <a:gd name="T32" fmla="*/ 36420 w 39540"/>
                <a:gd name="T33" fmla="*/ 49208 h 77030"/>
                <a:gd name="T34" fmla="*/ 36420 w 39540"/>
                <a:gd name="T35" fmla="*/ 55358 h 77030"/>
                <a:gd name="T36" fmla="*/ 33604 w 39540"/>
                <a:gd name="T37" fmla="*/ 58579 h 77030"/>
                <a:gd name="T38" fmla="*/ 33604 w 39540"/>
                <a:gd name="T39" fmla="*/ 61508 h 77030"/>
                <a:gd name="T40" fmla="*/ 30471 w 39540"/>
                <a:gd name="T41" fmla="*/ 64729 h 77030"/>
                <a:gd name="T42" fmla="*/ 27352 w 39540"/>
                <a:gd name="T43" fmla="*/ 67659 h 77030"/>
                <a:gd name="T44" fmla="*/ 27352 w 39540"/>
                <a:gd name="T45" fmla="*/ 70879 h 77030"/>
                <a:gd name="T46" fmla="*/ 24219 w 39540"/>
                <a:gd name="T47" fmla="*/ 70879 h 77030"/>
                <a:gd name="T48" fmla="*/ 21415 w 39540"/>
                <a:gd name="T49" fmla="*/ 73809 h 77030"/>
                <a:gd name="T50" fmla="*/ 15163 w 39540"/>
                <a:gd name="T51" fmla="*/ 73809 h 77030"/>
                <a:gd name="T52" fmla="*/ 12031 w 39540"/>
                <a:gd name="T53" fmla="*/ 77030 h 77030"/>
                <a:gd name="T54" fmla="*/ 6094 w 39540"/>
                <a:gd name="T55" fmla="*/ 77030 h 77030"/>
                <a:gd name="T56" fmla="*/ 2962 w 39540"/>
                <a:gd name="T57" fmla="*/ 77030 h 77030"/>
                <a:gd name="T58" fmla="*/ 0 w 39540"/>
                <a:gd name="T59" fmla="*/ 77030 h 77030"/>
                <a:gd name="T60" fmla="*/ 0 w 39540"/>
                <a:gd name="T61" fmla="*/ 61508 h 77030"/>
                <a:gd name="T62" fmla="*/ 2962 w 39540"/>
                <a:gd name="T63" fmla="*/ 61508 h 77030"/>
                <a:gd name="T64" fmla="*/ 6094 w 39540"/>
                <a:gd name="T65" fmla="*/ 58579 h 77030"/>
                <a:gd name="T66" fmla="*/ 9214 w 39540"/>
                <a:gd name="T67" fmla="*/ 58579 h 77030"/>
                <a:gd name="T68" fmla="*/ 12031 w 39540"/>
                <a:gd name="T69" fmla="*/ 55358 h 77030"/>
                <a:gd name="T70" fmla="*/ 12031 w 39540"/>
                <a:gd name="T71" fmla="*/ 52429 h 77030"/>
                <a:gd name="T72" fmla="*/ 15163 w 39540"/>
                <a:gd name="T73" fmla="*/ 52429 h 77030"/>
                <a:gd name="T74" fmla="*/ 15163 w 39540"/>
                <a:gd name="T75" fmla="*/ 46279 h 77030"/>
                <a:gd name="T76" fmla="*/ 15163 w 39540"/>
                <a:gd name="T77" fmla="*/ 36906 h 77030"/>
                <a:gd name="T78" fmla="*/ 15163 w 39540"/>
                <a:gd name="T79" fmla="*/ 27830 h 77030"/>
                <a:gd name="T80" fmla="*/ 12031 w 39540"/>
                <a:gd name="T81" fmla="*/ 24605 h 77030"/>
                <a:gd name="T82" fmla="*/ 12031 w 39540"/>
                <a:gd name="T83" fmla="*/ 21679 h 77030"/>
                <a:gd name="T84" fmla="*/ 9214 w 39540"/>
                <a:gd name="T85" fmla="*/ 21679 h 77030"/>
                <a:gd name="T86" fmla="*/ 9214 w 39540"/>
                <a:gd name="T87" fmla="*/ 18453 h 77030"/>
                <a:gd name="T88" fmla="*/ 6094 w 39540"/>
                <a:gd name="T89" fmla="*/ 18453 h 77030"/>
                <a:gd name="T90" fmla="*/ 6094 w 39540"/>
                <a:gd name="T91" fmla="*/ 15528 h 77030"/>
                <a:gd name="T92" fmla="*/ 2962 w 39540"/>
                <a:gd name="T93" fmla="*/ 15528 h 77030"/>
                <a:gd name="T94" fmla="*/ 0 w 39540"/>
                <a:gd name="T95" fmla="*/ 15528 h 77030"/>
                <a:gd name="T96" fmla="*/ 0 w 39540"/>
                <a:gd name="T97" fmla="*/ 0 h 77030"/>
                <a:gd name="T98" fmla="*/ 0 w 39540"/>
                <a:gd name="T99" fmla="*/ 0 h 77030"/>
                <a:gd name="T100" fmla="*/ 39540 w 39540"/>
                <a:gd name="T101" fmla="*/ 77030 h 77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39540" h="77030">
                  <a:moveTo>
                    <a:pt x="0" y="0"/>
                  </a:moveTo>
                  <a:lnTo>
                    <a:pt x="2962" y="0"/>
                  </a:lnTo>
                  <a:lnTo>
                    <a:pt x="6094" y="0"/>
                  </a:lnTo>
                  <a:lnTo>
                    <a:pt x="12031" y="0"/>
                  </a:lnTo>
                  <a:lnTo>
                    <a:pt x="15163" y="3225"/>
                  </a:lnTo>
                  <a:lnTo>
                    <a:pt x="21415" y="3225"/>
                  </a:lnTo>
                  <a:lnTo>
                    <a:pt x="24219" y="6151"/>
                  </a:lnTo>
                  <a:lnTo>
                    <a:pt x="27352" y="6151"/>
                  </a:lnTo>
                  <a:lnTo>
                    <a:pt x="30471" y="9376"/>
                  </a:lnTo>
                  <a:lnTo>
                    <a:pt x="30471" y="12302"/>
                  </a:lnTo>
                  <a:lnTo>
                    <a:pt x="33604" y="15528"/>
                  </a:lnTo>
                  <a:lnTo>
                    <a:pt x="33604" y="18453"/>
                  </a:lnTo>
                  <a:lnTo>
                    <a:pt x="36420" y="21679"/>
                  </a:lnTo>
                  <a:lnTo>
                    <a:pt x="36420" y="27830"/>
                  </a:lnTo>
                  <a:lnTo>
                    <a:pt x="39540" y="30755"/>
                  </a:lnTo>
                  <a:lnTo>
                    <a:pt x="39540" y="46279"/>
                  </a:lnTo>
                  <a:lnTo>
                    <a:pt x="36420" y="49208"/>
                  </a:lnTo>
                  <a:lnTo>
                    <a:pt x="36420" y="55358"/>
                  </a:lnTo>
                  <a:lnTo>
                    <a:pt x="33604" y="58579"/>
                  </a:lnTo>
                  <a:lnTo>
                    <a:pt x="33604" y="61508"/>
                  </a:lnTo>
                  <a:lnTo>
                    <a:pt x="30471" y="64729"/>
                  </a:lnTo>
                  <a:lnTo>
                    <a:pt x="27352" y="67659"/>
                  </a:lnTo>
                  <a:lnTo>
                    <a:pt x="27352" y="70879"/>
                  </a:lnTo>
                  <a:lnTo>
                    <a:pt x="24219" y="70879"/>
                  </a:lnTo>
                  <a:lnTo>
                    <a:pt x="21415" y="73809"/>
                  </a:lnTo>
                  <a:lnTo>
                    <a:pt x="15163" y="73809"/>
                  </a:lnTo>
                  <a:lnTo>
                    <a:pt x="12031" y="77030"/>
                  </a:lnTo>
                  <a:lnTo>
                    <a:pt x="6094" y="77030"/>
                  </a:lnTo>
                  <a:lnTo>
                    <a:pt x="2962" y="77030"/>
                  </a:lnTo>
                  <a:lnTo>
                    <a:pt x="0" y="77030"/>
                  </a:lnTo>
                  <a:lnTo>
                    <a:pt x="0" y="61508"/>
                  </a:lnTo>
                  <a:lnTo>
                    <a:pt x="2962" y="61508"/>
                  </a:lnTo>
                  <a:lnTo>
                    <a:pt x="6094" y="58579"/>
                  </a:lnTo>
                  <a:lnTo>
                    <a:pt x="9214" y="58579"/>
                  </a:lnTo>
                  <a:lnTo>
                    <a:pt x="12031" y="55358"/>
                  </a:lnTo>
                  <a:lnTo>
                    <a:pt x="12031" y="52429"/>
                  </a:lnTo>
                  <a:lnTo>
                    <a:pt x="15163" y="52429"/>
                  </a:lnTo>
                  <a:lnTo>
                    <a:pt x="15163" y="46279"/>
                  </a:lnTo>
                  <a:lnTo>
                    <a:pt x="15163" y="36906"/>
                  </a:lnTo>
                  <a:lnTo>
                    <a:pt x="15163" y="27830"/>
                  </a:lnTo>
                  <a:lnTo>
                    <a:pt x="12031" y="24605"/>
                  </a:lnTo>
                  <a:lnTo>
                    <a:pt x="12031" y="21679"/>
                  </a:lnTo>
                  <a:lnTo>
                    <a:pt x="9214" y="21679"/>
                  </a:lnTo>
                  <a:lnTo>
                    <a:pt x="9214" y="18453"/>
                  </a:lnTo>
                  <a:lnTo>
                    <a:pt x="6094" y="18453"/>
                  </a:lnTo>
                  <a:lnTo>
                    <a:pt x="6094" y="15528"/>
                  </a:lnTo>
                  <a:lnTo>
                    <a:pt x="2962" y="15528"/>
                  </a:lnTo>
                  <a:lnTo>
                    <a:pt x="0" y="155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88" name="Shape 73788"/>
            <p:cNvSpPr>
              <a:spLocks/>
            </p:cNvSpPr>
            <p:nvPr/>
          </p:nvSpPr>
          <p:spPr bwMode="auto">
            <a:xfrm>
              <a:off x="811249" y="58274"/>
              <a:ext cx="39856" cy="77030"/>
            </a:xfrm>
            <a:custGeom>
              <a:avLst/>
              <a:gdLst>
                <a:gd name="T0" fmla="*/ 33762 w 39856"/>
                <a:gd name="T1" fmla="*/ 0 h 77030"/>
                <a:gd name="T2" fmla="*/ 39698 w 39856"/>
                <a:gd name="T3" fmla="*/ 0 h 77030"/>
                <a:gd name="T4" fmla="*/ 39856 w 39856"/>
                <a:gd name="T5" fmla="*/ 0 h 77030"/>
                <a:gd name="T6" fmla="*/ 39856 w 39856"/>
                <a:gd name="T7" fmla="*/ 15528 h 77030"/>
                <a:gd name="T8" fmla="*/ 36894 w 39856"/>
                <a:gd name="T9" fmla="*/ 15528 h 77030"/>
                <a:gd name="T10" fmla="*/ 33762 w 39856"/>
                <a:gd name="T11" fmla="*/ 15528 h 77030"/>
                <a:gd name="T12" fmla="*/ 30642 w 39856"/>
                <a:gd name="T13" fmla="*/ 15528 h 77030"/>
                <a:gd name="T14" fmla="*/ 30642 w 39856"/>
                <a:gd name="T15" fmla="*/ 18453 h 77030"/>
                <a:gd name="T16" fmla="*/ 27509 w 39856"/>
                <a:gd name="T17" fmla="*/ 18453 h 77030"/>
                <a:gd name="T18" fmla="*/ 27509 w 39856"/>
                <a:gd name="T19" fmla="*/ 21679 h 77030"/>
                <a:gd name="T20" fmla="*/ 24693 w 39856"/>
                <a:gd name="T21" fmla="*/ 24605 h 77030"/>
                <a:gd name="T22" fmla="*/ 24693 w 39856"/>
                <a:gd name="T23" fmla="*/ 27830 h 77030"/>
                <a:gd name="T24" fmla="*/ 24693 w 39856"/>
                <a:gd name="T25" fmla="*/ 30755 h 77030"/>
                <a:gd name="T26" fmla="*/ 39856 w 39856"/>
                <a:gd name="T27" fmla="*/ 30755 h 77030"/>
                <a:gd name="T28" fmla="*/ 39856 w 39856"/>
                <a:gd name="T29" fmla="*/ 43056 h 77030"/>
                <a:gd name="T30" fmla="*/ 24693 w 39856"/>
                <a:gd name="T31" fmla="*/ 43056 h 77030"/>
                <a:gd name="T32" fmla="*/ 24693 w 39856"/>
                <a:gd name="T33" fmla="*/ 46279 h 77030"/>
                <a:gd name="T34" fmla="*/ 24693 w 39856"/>
                <a:gd name="T35" fmla="*/ 49208 h 77030"/>
                <a:gd name="T36" fmla="*/ 24693 w 39856"/>
                <a:gd name="T37" fmla="*/ 52429 h 77030"/>
                <a:gd name="T38" fmla="*/ 24693 w 39856"/>
                <a:gd name="T39" fmla="*/ 55358 h 77030"/>
                <a:gd name="T40" fmla="*/ 27509 w 39856"/>
                <a:gd name="T41" fmla="*/ 55358 h 77030"/>
                <a:gd name="T42" fmla="*/ 27509 w 39856"/>
                <a:gd name="T43" fmla="*/ 58579 h 77030"/>
                <a:gd name="T44" fmla="*/ 30642 w 39856"/>
                <a:gd name="T45" fmla="*/ 58579 h 77030"/>
                <a:gd name="T46" fmla="*/ 30642 w 39856"/>
                <a:gd name="T47" fmla="*/ 61508 h 77030"/>
                <a:gd name="T48" fmla="*/ 33762 w 39856"/>
                <a:gd name="T49" fmla="*/ 61508 h 77030"/>
                <a:gd name="T50" fmla="*/ 36894 w 39856"/>
                <a:gd name="T51" fmla="*/ 61508 h 77030"/>
                <a:gd name="T52" fmla="*/ 39698 w 39856"/>
                <a:gd name="T53" fmla="*/ 61508 h 77030"/>
                <a:gd name="T54" fmla="*/ 39856 w 39856"/>
                <a:gd name="T55" fmla="*/ 61508 h 77030"/>
                <a:gd name="T56" fmla="*/ 39856 w 39856"/>
                <a:gd name="T57" fmla="*/ 77030 h 77030"/>
                <a:gd name="T58" fmla="*/ 36894 w 39856"/>
                <a:gd name="T59" fmla="*/ 77030 h 77030"/>
                <a:gd name="T60" fmla="*/ 33762 w 39856"/>
                <a:gd name="T61" fmla="*/ 77030 h 77030"/>
                <a:gd name="T62" fmla="*/ 30642 w 39856"/>
                <a:gd name="T63" fmla="*/ 77030 h 77030"/>
                <a:gd name="T64" fmla="*/ 30642 w 39856"/>
                <a:gd name="T65" fmla="*/ 73809 h 77030"/>
                <a:gd name="T66" fmla="*/ 27509 w 39856"/>
                <a:gd name="T67" fmla="*/ 73809 h 77030"/>
                <a:gd name="T68" fmla="*/ 24693 w 39856"/>
                <a:gd name="T69" fmla="*/ 73809 h 77030"/>
                <a:gd name="T70" fmla="*/ 21573 w 39856"/>
                <a:gd name="T71" fmla="*/ 73809 h 77030"/>
                <a:gd name="T72" fmla="*/ 18441 w 39856"/>
                <a:gd name="T73" fmla="*/ 73809 h 77030"/>
                <a:gd name="T74" fmla="*/ 18441 w 39856"/>
                <a:gd name="T75" fmla="*/ 70879 h 77030"/>
                <a:gd name="T76" fmla="*/ 15321 w 39856"/>
                <a:gd name="T77" fmla="*/ 70879 h 77030"/>
                <a:gd name="T78" fmla="*/ 12504 w 39856"/>
                <a:gd name="T79" fmla="*/ 67659 h 77030"/>
                <a:gd name="T80" fmla="*/ 9385 w 39856"/>
                <a:gd name="T81" fmla="*/ 64729 h 77030"/>
                <a:gd name="T82" fmla="*/ 6252 w 39856"/>
                <a:gd name="T83" fmla="*/ 61508 h 77030"/>
                <a:gd name="T84" fmla="*/ 6252 w 39856"/>
                <a:gd name="T85" fmla="*/ 58579 h 77030"/>
                <a:gd name="T86" fmla="*/ 3120 w 39856"/>
                <a:gd name="T87" fmla="*/ 58579 h 77030"/>
                <a:gd name="T88" fmla="*/ 3120 w 39856"/>
                <a:gd name="T89" fmla="*/ 52429 h 77030"/>
                <a:gd name="T90" fmla="*/ 0 w 39856"/>
                <a:gd name="T91" fmla="*/ 49208 h 77030"/>
                <a:gd name="T92" fmla="*/ 0 w 39856"/>
                <a:gd name="T93" fmla="*/ 30755 h 77030"/>
                <a:gd name="T94" fmla="*/ 3120 w 39856"/>
                <a:gd name="T95" fmla="*/ 27830 h 77030"/>
                <a:gd name="T96" fmla="*/ 3120 w 39856"/>
                <a:gd name="T97" fmla="*/ 21679 h 77030"/>
                <a:gd name="T98" fmla="*/ 6252 w 39856"/>
                <a:gd name="T99" fmla="*/ 18453 h 77030"/>
                <a:gd name="T100" fmla="*/ 9385 w 39856"/>
                <a:gd name="T101" fmla="*/ 15528 h 77030"/>
                <a:gd name="T102" fmla="*/ 9385 w 39856"/>
                <a:gd name="T103" fmla="*/ 12302 h 77030"/>
                <a:gd name="T104" fmla="*/ 12504 w 39856"/>
                <a:gd name="T105" fmla="*/ 9376 h 77030"/>
                <a:gd name="T106" fmla="*/ 15321 w 39856"/>
                <a:gd name="T107" fmla="*/ 6151 h 77030"/>
                <a:gd name="T108" fmla="*/ 18441 w 39856"/>
                <a:gd name="T109" fmla="*/ 6151 h 77030"/>
                <a:gd name="T110" fmla="*/ 21573 w 39856"/>
                <a:gd name="T111" fmla="*/ 3225 h 77030"/>
                <a:gd name="T112" fmla="*/ 30642 w 39856"/>
                <a:gd name="T113" fmla="*/ 3225 h 77030"/>
                <a:gd name="T114" fmla="*/ 33762 w 39856"/>
                <a:gd name="T115" fmla="*/ 0 h 77030"/>
                <a:gd name="T116" fmla="*/ 0 w 39856"/>
                <a:gd name="T117" fmla="*/ 0 h 77030"/>
                <a:gd name="T118" fmla="*/ 39856 w 39856"/>
                <a:gd name="T119" fmla="*/ 77030 h 77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39856" h="77030">
                  <a:moveTo>
                    <a:pt x="33762" y="0"/>
                  </a:moveTo>
                  <a:lnTo>
                    <a:pt x="39698" y="0"/>
                  </a:lnTo>
                  <a:lnTo>
                    <a:pt x="39856" y="0"/>
                  </a:lnTo>
                  <a:lnTo>
                    <a:pt x="39856" y="15528"/>
                  </a:lnTo>
                  <a:lnTo>
                    <a:pt x="36894" y="15528"/>
                  </a:lnTo>
                  <a:lnTo>
                    <a:pt x="33762" y="15528"/>
                  </a:lnTo>
                  <a:lnTo>
                    <a:pt x="30642" y="15528"/>
                  </a:lnTo>
                  <a:lnTo>
                    <a:pt x="30642" y="18453"/>
                  </a:lnTo>
                  <a:lnTo>
                    <a:pt x="27509" y="18453"/>
                  </a:lnTo>
                  <a:lnTo>
                    <a:pt x="27509" y="21679"/>
                  </a:lnTo>
                  <a:lnTo>
                    <a:pt x="24693" y="24605"/>
                  </a:lnTo>
                  <a:lnTo>
                    <a:pt x="24693" y="27830"/>
                  </a:lnTo>
                  <a:lnTo>
                    <a:pt x="24693" y="30755"/>
                  </a:lnTo>
                  <a:lnTo>
                    <a:pt x="39856" y="30755"/>
                  </a:lnTo>
                  <a:lnTo>
                    <a:pt x="39856" y="43056"/>
                  </a:lnTo>
                  <a:lnTo>
                    <a:pt x="24693" y="43056"/>
                  </a:lnTo>
                  <a:lnTo>
                    <a:pt x="24693" y="46279"/>
                  </a:lnTo>
                  <a:lnTo>
                    <a:pt x="24693" y="49208"/>
                  </a:lnTo>
                  <a:lnTo>
                    <a:pt x="24693" y="52429"/>
                  </a:lnTo>
                  <a:lnTo>
                    <a:pt x="24693" y="55358"/>
                  </a:lnTo>
                  <a:lnTo>
                    <a:pt x="27509" y="55358"/>
                  </a:lnTo>
                  <a:lnTo>
                    <a:pt x="27509" y="58579"/>
                  </a:lnTo>
                  <a:lnTo>
                    <a:pt x="30642" y="58579"/>
                  </a:lnTo>
                  <a:lnTo>
                    <a:pt x="30642" y="61508"/>
                  </a:lnTo>
                  <a:lnTo>
                    <a:pt x="33762" y="61508"/>
                  </a:lnTo>
                  <a:lnTo>
                    <a:pt x="36894" y="61508"/>
                  </a:lnTo>
                  <a:lnTo>
                    <a:pt x="39698" y="61508"/>
                  </a:lnTo>
                  <a:lnTo>
                    <a:pt x="39856" y="61508"/>
                  </a:lnTo>
                  <a:lnTo>
                    <a:pt x="39856" y="77030"/>
                  </a:lnTo>
                  <a:lnTo>
                    <a:pt x="36894" y="77030"/>
                  </a:lnTo>
                  <a:lnTo>
                    <a:pt x="33762" y="77030"/>
                  </a:lnTo>
                  <a:lnTo>
                    <a:pt x="30642" y="77030"/>
                  </a:lnTo>
                  <a:lnTo>
                    <a:pt x="30642" y="73809"/>
                  </a:lnTo>
                  <a:lnTo>
                    <a:pt x="27509" y="73809"/>
                  </a:lnTo>
                  <a:lnTo>
                    <a:pt x="24693" y="73809"/>
                  </a:lnTo>
                  <a:lnTo>
                    <a:pt x="21573" y="73809"/>
                  </a:lnTo>
                  <a:lnTo>
                    <a:pt x="18441" y="73809"/>
                  </a:lnTo>
                  <a:lnTo>
                    <a:pt x="18441" y="70879"/>
                  </a:lnTo>
                  <a:lnTo>
                    <a:pt x="15321" y="70879"/>
                  </a:lnTo>
                  <a:lnTo>
                    <a:pt x="12504" y="67659"/>
                  </a:lnTo>
                  <a:lnTo>
                    <a:pt x="9385" y="64729"/>
                  </a:lnTo>
                  <a:lnTo>
                    <a:pt x="6252" y="61508"/>
                  </a:lnTo>
                  <a:lnTo>
                    <a:pt x="6252" y="58579"/>
                  </a:lnTo>
                  <a:lnTo>
                    <a:pt x="3120" y="58579"/>
                  </a:lnTo>
                  <a:lnTo>
                    <a:pt x="3120" y="52429"/>
                  </a:lnTo>
                  <a:lnTo>
                    <a:pt x="0" y="49208"/>
                  </a:lnTo>
                  <a:lnTo>
                    <a:pt x="0" y="30755"/>
                  </a:lnTo>
                  <a:lnTo>
                    <a:pt x="3120" y="27830"/>
                  </a:lnTo>
                  <a:lnTo>
                    <a:pt x="3120" y="21679"/>
                  </a:lnTo>
                  <a:lnTo>
                    <a:pt x="6252" y="18453"/>
                  </a:lnTo>
                  <a:lnTo>
                    <a:pt x="9385" y="15528"/>
                  </a:lnTo>
                  <a:lnTo>
                    <a:pt x="9385" y="12302"/>
                  </a:lnTo>
                  <a:lnTo>
                    <a:pt x="12504" y="9376"/>
                  </a:lnTo>
                  <a:lnTo>
                    <a:pt x="15321" y="6151"/>
                  </a:lnTo>
                  <a:lnTo>
                    <a:pt x="18441" y="6151"/>
                  </a:lnTo>
                  <a:lnTo>
                    <a:pt x="21573" y="3225"/>
                  </a:lnTo>
                  <a:lnTo>
                    <a:pt x="30642" y="3225"/>
                  </a:lnTo>
                  <a:lnTo>
                    <a:pt x="33762"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89" name="Shape 73789"/>
            <p:cNvSpPr>
              <a:spLocks/>
            </p:cNvSpPr>
            <p:nvPr/>
          </p:nvSpPr>
          <p:spPr bwMode="auto">
            <a:xfrm>
              <a:off x="851105" y="110703"/>
              <a:ext cx="36420" cy="24602"/>
            </a:xfrm>
            <a:custGeom>
              <a:avLst/>
              <a:gdLst>
                <a:gd name="T0" fmla="*/ 12043 w 36420"/>
                <a:gd name="T1" fmla="*/ 0 h 24602"/>
                <a:gd name="T2" fmla="*/ 36420 w 36420"/>
                <a:gd name="T3" fmla="*/ 0 h 24602"/>
                <a:gd name="T4" fmla="*/ 36420 w 36420"/>
                <a:gd name="T5" fmla="*/ 2929 h 24602"/>
                <a:gd name="T6" fmla="*/ 33604 w 36420"/>
                <a:gd name="T7" fmla="*/ 2929 h 24602"/>
                <a:gd name="T8" fmla="*/ 33604 w 36420"/>
                <a:gd name="T9" fmla="*/ 6151 h 24602"/>
                <a:gd name="T10" fmla="*/ 33604 w 36420"/>
                <a:gd name="T11" fmla="*/ 9079 h 24602"/>
                <a:gd name="T12" fmla="*/ 30484 w 36420"/>
                <a:gd name="T13" fmla="*/ 9079 h 24602"/>
                <a:gd name="T14" fmla="*/ 30484 w 36420"/>
                <a:gd name="T15" fmla="*/ 12301 h 24602"/>
                <a:gd name="T16" fmla="*/ 27351 w 36420"/>
                <a:gd name="T17" fmla="*/ 12301 h 24602"/>
                <a:gd name="T18" fmla="*/ 27351 w 36420"/>
                <a:gd name="T19" fmla="*/ 15230 h 24602"/>
                <a:gd name="T20" fmla="*/ 24232 w 36420"/>
                <a:gd name="T21" fmla="*/ 15230 h 24602"/>
                <a:gd name="T22" fmla="*/ 24232 w 36420"/>
                <a:gd name="T23" fmla="*/ 18451 h 24602"/>
                <a:gd name="T24" fmla="*/ 18295 w 36420"/>
                <a:gd name="T25" fmla="*/ 18451 h 24602"/>
                <a:gd name="T26" fmla="*/ 18295 w 36420"/>
                <a:gd name="T27" fmla="*/ 21380 h 24602"/>
                <a:gd name="T28" fmla="*/ 9227 w 36420"/>
                <a:gd name="T29" fmla="*/ 21380 h 24602"/>
                <a:gd name="T30" fmla="*/ 6094 w 36420"/>
                <a:gd name="T31" fmla="*/ 24602 h 24602"/>
                <a:gd name="T32" fmla="*/ 0 w 36420"/>
                <a:gd name="T33" fmla="*/ 24602 h 24602"/>
                <a:gd name="T34" fmla="*/ 0 w 36420"/>
                <a:gd name="T35" fmla="*/ 9079 h 24602"/>
                <a:gd name="T36" fmla="*/ 2974 w 36420"/>
                <a:gd name="T37" fmla="*/ 9079 h 24602"/>
                <a:gd name="T38" fmla="*/ 6094 w 36420"/>
                <a:gd name="T39" fmla="*/ 9079 h 24602"/>
                <a:gd name="T40" fmla="*/ 9227 w 36420"/>
                <a:gd name="T41" fmla="*/ 9079 h 24602"/>
                <a:gd name="T42" fmla="*/ 9227 w 36420"/>
                <a:gd name="T43" fmla="*/ 6151 h 24602"/>
                <a:gd name="T44" fmla="*/ 12043 w 36420"/>
                <a:gd name="T45" fmla="*/ 6151 h 24602"/>
                <a:gd name="T46" fmla="*/ 12043 w 36420"/>
                <a:gd name="T47" fmla="*/ 2929 h 24602"/>
                <a:gd name="T48" fmla="*/ 12043 w 36420"/>
                <a:gd name="T49" fmla="*/ 0 h 24602"/>
                <a:gd name="T50" fmla="*/ 0 w 36420"/>
                <a:gd name="T51" fmla="*/ 0 h 24602"/>
                <a:gd name="T52" fmla="*/ 36420 w 36420"/>
                <a:gd name="T53" fmla="*/ 24602 h 2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6420" h="24602">
                  <a:moveTo>
                    <a:pt x="12043" y="0"/>
                  </a:moveTo>
                  <a:lnTo>
                    <a:pt x="36420" y="0"/>
                  </a:lnTo>
                  <a:lnTo>
                    <a:pt x="36420" y="2929"/>
                  </a:lnTo>
                  <a:lnTo>
                    <a:pt x="33604" y="2929"/>
                  </a:lnTo>
                  <a:lnTo>
                    <a:pt x="33604" y="6151"/>
                  </a:lnTo>
                  <a:lnTo>
                    <a:pt x="33604" y="9079"/>
                  </a:lnTo>
                  <a:lnTo>
                    <a:pt x="30484" y="9079"/>
                  </a:lnTo>
                  <a:lnTo>
                    <a:pt x="30484" y="12301"/>
                  </a:lnTo>
                  <a:lnTo>
                    <a:pt x="27351" y="12301"/>
                  </a:lnTo>
                  <a:lnTo>
                    <a:pt x="27351" y="15230"/>
                  </a:lnTo>
                  <a:lnTo>
                    <a:pt x="24232" y="15230"/>
                  </a:lnTo>
                  <a:lnTo>
                    <a:pt x="24232" y="18451"/>
                  </a:lnTo>
                  <a:lnTo>
                    <a:pt x="18295" y="18451"/>
                  </a:lnTo>
                  <a:lnTo>
                    <a:pt x="18295" y="21380"/>
                  </a:lnTo>
                  <a:lnTo>
                    <a:pt x="9227" y="21380"/>
                  </a:lnTo>
                  <a:lnTo>
                    <a:pt x="6094" y="24602"/>
                  </a:lnTo>
                  <a:lnTo>
                    <a:pt x="0" y="24602"/>
                  </a:lnTo>
                  <a:lnTo>
                    <a:pt x="0" y="9079"/>
                  </a:lnTo>
                  <a:lnTo>
                    <a:pt x="2974" y="9079"/>
                  </a:lnTo>
                  <a:lnTo>
                    <a:pt x="6094" y="9079"/>
                  </a:lnTo>
                  <a:lnTo>
                    <a:pt x="9227" y="9079"/>
                  </a:lnTo>
                  <a:lnTo>
                    <a:pt x="9227" y="6151"/>
                  </a:lnTo>
                  <a:lnTo>
                    <a:pt x="12043" y="6151"/>
                  </a:lnTo>
                  <a:lnTo>
                    <a:pt x="12043" y="2929"/>
                  </a:lnTo>
                  <a:lnTo>
                    <a:pt x="12043"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90" name="Shape 73790"/>
            <p:cNvSpPr>
              <a:spLocks/>
            </p:cNvSpPr>
            <p:nvPr/>
          </p:nvSpPr>
          <p:spPr bwMode="auto">
            <a:xfrm>
              <a:off x="851105" y="58274"/>
              <a:ext cx="36420" cy="43056"/>
            </a:xfrm>
            <a:custGeom>
              <a:avLst/>
              <a:gdLst>
                <a:gd name="T0" fmla="*/ 0 w 36420"/>
                <a:gd name="T1" fmla="*/ 0 h 43056"/>
                <a:gd name="T2" fmla="*/ 6094 w 36420"/>
                <a:gd name="T3" fmla="*/ 0 h 43056"/>
                <a:gd name="T4" fmla="*/ 9227 w 36420"/>
                <a:gd name="T5" fmla="*/ 3225 h 43056"/>
                <a:gd name="T6" fmla="*/ 15163 w 36420"/>
                <a:gd name="T7" fmla="*/ 3225 h 43056"/>
                <a:gd name="T8" fmla="*/ 21415 w 36420"/>
                <a:gd name="T9" fmla="*/ 6151 h 43056"/>
                <a:gd name="T10" fmla="*/ 24232 w 36420"/>
                <a:gd name="T11" fmla="*/ 6151 h 43056"/>
                <a:gd name="T12" fmla="*/ 24232 w 36420"/>
                <a:gd name="T13" fmla="*/ 9376 h 43056"/>
                <a:gd name="T14" fmla="*/ 27351 w 36420"/>
                <a:gd name="T15" fmla="*/ 12302 h 43056"/>
                <a:gd name="T16" fmla="*/ 30484 w 36420"/>
                <a:gd name="T17" fmla="*/ 15528 h 43056"/>
                <a:gd name="T18" fmla="*/ 30484 w 36420"/>
                <a:gd name="T19" fmla="*/ 18453 h 43056"/>
                <a:gd name="T20" fmla="*/ 33604 w 36420"/>
                <a:gd name="T21" fmla="*/ 21679 h 43056"/>
                <a:gd name="T22" fmla="*/ 33604 w 36420"/>
                <a:gd name="T23" fmla="*/ 24605 h 43056"/>
                <a:gd name="T24" fmla="*/ 36420 w 36420"/>
                <a:gd name="T25" fmla="*/ 27830 h 43056"/>
                <a:gd name="T26" fmla="*/ 36420 w 36420"/>
                <a:gd name="T27" fmla="*/ 43056 h 43056"/>
                <a:gd name="T28" fmla="*/ 0 w 36420"/>
                <a:gd name="T29" fmla="*/ 43056 h 43056"/>
                <a:gd name="T30" fmla="*/ 0 w 36420"/>
                <a:gd name="T31" fmla="*/ 30755 h 43056"/>
                <a:gd name="T32" fmla="*/ 15163 w 36420"/>
                <a:gd name="T33" fmla="*/ 30755 h 43056"/>
                <a:gd name="T34" fmla="*/ 15163 w 36420"/>
                <a:gd name="T35" fmla="*/ 27830 h 43056"/>
                <a:gd name="T36" fmla="*/ 12043 w 36420"/>
                <a:gd name="T37" fmla="*/ 27830 h 43056"/>
                <a:gd name="T38" fmla="*/ 12043 w 36420"/>
                <a:gd name="T39" fmla="*/ 24605 h 43056"/>
                <a:gd name="T40" fmla="*/ 12043 w 36420"/>
                <a:gd name="T41" fmla="*/ 21679 h 43056"/>
                <a:gd name="T42" fmla="*/ 12043 w 36420"/>
                <a:gd name="T43" fmla="*/ 18453 h 43056"/>
                <a:gd name="T44" fmla="*/ 9227 w 36420"/>
                <a:gd name="T45" fmla="*/ 18453 h 43056"/>
                <a:gd name="T46" fmla="*/ 9227 w 36420"/>
                <a:gd name="T47" fmla="*/ 15528 h 43056"/>
                <a:gd name="T48" fmla="*/ 6094 w 36420"/>
                <a:gd name="T49" fmla="*/ 15528 h 43056"/>
                <a:gd name="T50" fmla="*/ 2974 w 36420"/>
                <a:gd name="T51" fmla="*/ 15528 h 43056"/>
                <a:gd name="T52" fmla="*/ 0 w 36420"/>
                <a:gd name="T53" fmla="*/ 15528 h 43056"/>
                <a:gd name="T54" fmla="*/ 0 w 36420"/>
                <a:gd name="T55" fmla="*/ 0 h 43056"/>
                <a:gd name="T56" fmla="*/ 0 w 36420"/>
                <a:gd name="T57" fmla="*/ 0 h 43056"/>
                <a:gd name="T58" fmla="*/ 36420 w 36420"/>
                <a:gd name="T59" fmla="*/ 43056 h 4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6420" h="43056">
                  <a:moveTo>
                    <a:pt x="0" y="0"/>
                  </a:moveTo>
                  <a:lnTo>
                    <a:pt x="6094" y="0"/>
                  </a:lnTo>
                  <a:lnTo>
                    <a:pt x="9227" y="3225"/>
                  </a:lnTo>
                  <a:lnTo>
                    <a:pt x="15163" y="3225"/>
                  </a:lnTo>
                  <a:lnTo>
                    <a:pt x="21415" y="6151"/>
                  </a:lnTo>
                  <a:lnTo>
                    <a:pt x="24232" y="6151"/>
                  </a:lnTo>
                  <a:lnTo>
                    <a:pt x="24232" y="9376"/>
                  </a:lnTo>
                  <a:lnTo>
                    <a:pt x="27351" y="12302"/>
                  </a:lnTo>
                  <a:lnTo>
                    <a:pt x="30484" y="15528"/>
                  </a:lnTo>
                  <a:lnTo>
                    <a:pt x="30484" y="18453"/>
                  </a:lnTo>
                  <a:lnTo>
                    <a:pt x="33604" y="21679"/>
                  </a:lnTo>
                  <a:lnTo>
                    <a:pt x="33604" y="24605"/>
                  </a:lnTo>
                  <a:lnTo>
                    <a:pt x="36420" y="27830"/>
                  </a:lnTo>
                  <a:lnTo>
                    <a:pt x="36420" y="43056"/>
                  </a:lnTo>
                  <a:lnTo>
                    <a:pt x="0" y="43056"/>
                  </a:lnTo>
                  <a:lnTo>
                    <a:pt x="0" y="30755"/>
                  </a:lnTo>
                  <a:lnTo>
                    <a:pt x="15163" y="30755"/>
                  </a:lnTo>
                  <a:lnTo>
                    <a:pt x="15163" y="27830"/>
                  </a:lnTo>
                  <a:lnTo>
                    <a:pt x="12043" y="27830"/>
                  </a:lnTo>
                  <a:lnTo>
                    <a:pt x="12043" y="24605"/>
                  </a:lnTo>
                  <a:lnTo>
                    <a:pt x="12043" y="21679"/>
                  </a:lnTo>
                  <a:lnTo>
                    <a:pt x="12043" y="18453"/>
                  </a:lnTo>
                  <a:lnTo>
                    <a:pt x="9227" y="18453"/>
                  </a:lnTo>
                  <a:lnTo>
                    <a:pt x="9227" y="15528"/>
                  </a:lnTo>
                  <a:lnTo>
                    <a:pt x="6094" y="15528"/>
                  </a:lnTo>
                  <a:lnTo>
                    <a:pt x="2974" y="15528"/>
                  </a:lnTo>
                  <a:lnTo>
                    <a:pt x="0" y="155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91" name="Shape 73791"/>
            <p:cNvSpPr>
              <a:spLocks/>
            </p:cNvSpPr>
            <p:nvPr/>
          </p:nvSpPr>
          <p:spPr bwMode="auto">
            <a:xfrm>
              <a:off x="890658" y="61499"/>
              <a:ext cx="112854" cy="70583"/>
            </a:xfrm>
            <a:custGeom>
              <a:avLst/>
              <a:gdLst>
                <a:gd name="T0" fmla="*/ 3120 w 112854"/>
                <a:gd name="T1" fmla="*/ 0 h 70583"/>
                <a:gd name="T2" fmla="*/ 27509 w 112854"/>
                <a:gd name="T3" fmla="*/ 0 h 70583"/>
                <a:gd name="T4" fmla="*/ 45950 w 112854"/>
                <a:gd name="T5" fmla="*/ 27530 h 70583"/>
                <a:gd name="T6" fmla="*/ 45950 w 112854"/>
                <a:gd name="T7" fmla="*/ 0 h 70583"/>
                <a:gd name="T8" fmla="*/ 67207 w 112854"/>
                <a:gd name="T9" fmla="*/ 0 h 70583"/>
                <a:gd name="T10" fmla="*/ 67207 w 112854"/>
                <a:gd name="T11" fmla="*/ 27530 h 70583"/>
                <a:gd name="T12" fmla="*/ 85345 w 112854"/>
                <a:gd name="T13" fmla="*/ 0 h 70583"/>
                <a:gd name="T14" fmla="*/ 110038 w 112854"/>
                <a:gd name="T15" fmla="*/ 0 h 70583"/>
                <a:gd name="T16" fmla="*/ 82528 w 112854"/>
                <a:gd name="T17" fmla="*/ 33681 h 70583"/>
                <a:gd name="T18" fmla="*/ 112854 w 112854"/>
                <a:gd name="T19" fmla="*/ 70583 h 70583"/>
                <a:gd name="T20" fmla="*/ 85345 w 112854"/>
                <a:gd name="T21" fmla="*/ 70583 h 70583"/>
                <a:gd name="T22" fmla="*/ 67207 w 112854"/>
                <a:gd name="T23" fmla="*/ 39831 h 70583"/>
                <a:gd name="T24" fmla="*/ 67207 w 112854"/>
                <a:gd name="T25" fmla="*/ 70583 h 70583"/>
                <a:gd name="T26" fmla="*/ 45950 w 112854"/>
                <a:gd name="T27" fmla="*/ 70583 h 70583"/>
                <a:gd name="T28" fmla="*/ 45950 w 112854"/>
                <a:gd name="T29" fmla="*/ 39831 h 70583"/>
                <a:gd name="T30" fmla="*/ 27509 w 112854"/>
                <a:gd name="T31" fmla="*/ 70583 h 70583"/>
                <a:gd name="T32" fmla="*/ 0 w 112854"/>
                <a:gd name="T33" fmla="*/ 70583 h 70583"/>
                <a:gd name="T34" fmla="*/ 30629 w 112854"/>
                <a:gd name="T35" fmla="*/ 33681 h 70583"/>
                <a:gd name="T36" fmla="*/ 3120 w 112854"/>
                <a:gd name="T37" fmla="*/ 0 h 70583"/>
                <a:gd name="T38" fmla="*/ 0 w 112854"/>
                <a:gd name="T39" fmla="*/ 0 h 70583"/>
                <a:gd name="T40" fmla="*/ 112854 w 112854"/>
                <a:gd name="T41" fmla="*/ 70583 h 70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12854" h="70583">
                  <a:moveTo>
                    <a:pt x="3120" y="0"/>
                  </a:moveTo>
                  <a:lnTo>
                    <a:pt x="27509" y="0"/>
                  </a:lnTo>
                  <a:lnTo>
                    <a:pt x="45950" y="27530"/>
                  </a:lnTo>
                  <a:lnTo>
                    <a:pt x="45950" y="0"/>
                  </a:lnTo>
                  <a:lnTo>
                    <a:pt x="67207" y="0"/>
                  </a:lnTo>
                  <a:lnTo>
                    <a:pt x="67207" y="27530"/>
                  </a:lnTo>
                  <a:lnTo>
                    <a:pt x="85345" y="0"/>
                  </a:lnTo>
                  <a:lnTo>
                    <a:pt x="110038" y="0"/>
                  </a:lnTo>
                  <a:lnTo>
                    <a:pt x="82528" y="33681"/>
                  </a:lnTo>
                  <a:lnTo>
                    <a:pt x="112854" y="70583"/>
                  </a:lnTo>
                  <a:lnTo>
                    <a:pt x="85345" y="70583"/>
                  </a:lnTo>
                  <a:lnTo>
                    <a:pt x="67207" y="39831"/>
                  </a:lnTo>
                  <a:lnTo>
                    <a:pt x="67207" y="70583"/>
                  </a:lnTo>
                  <a:lnTo>
                    <a:pt x="45950" y="70583"/>
                  </a:lnTo>
                  <a:lnTo>
                    <a:pt x="45950" y="39831"/>
                  </a:lnTo>
                  <a:lnTo>
                    <a:pt x="27509" y="70583"/>
                  </a:lnTo>
                  <a:lnTo>
                    <a:pt x="0" y="70583"/>
                  </a:lnTo>
                  <a:lnTo>
                    <a:pt x="30629" y="33681"/>
                  </a:lnTo>
                  <a:lnTo>
                    <a:pt x="312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92" name="Shape 73792"/>
            <p:cNvSpPr>
              <a:spLocks/>
            </p:cNvSpPr>
            <p:nvPr/>
          </p:nvSpPr>
          <p:spPr bwMode="auto">
            <a:xfrm>
              <a:off x="1000695" y="61499"/>
              <a:ext cx="45641" cy="89034"/>
            </a:xfrm>
            <a:custGeom>
              <a:avLst/>
              <a:gdLst>
                <a:gd name="T0" fmla="*/ 21257 w 45641"/>
                <a:gd name="T1" fmla="*/ 0 h 89034"/>
                <a:gd name="T2" fmla="*/ 45641 w 45641"/>
                <a:gd name="T3" fmla="*/ 0 h 89034"/>
                <a:gd name="T4" fmla="*/ 45641 w 45641"/>
                <a:gd name="T5" fmla="*/ 15228 h 89034"/>
                <a:gd name="T6" fmla="*/ 39395 w 45641"/>
                <a:gd name="T7" fmla="*/ 15228 h 89034"/>
                <a:gd name="T8" fmla="*/ 39395 w 45641"/>
                <a:gd name="T9" fmla="*/ 21379 h 89034"/>
                <a:gd name="T10" fmla="*/ 39395 w 45641"/>
                <a:gd name="T11" fmla="*/ 24605 h 89034"/>
                <a:gd name="T12" fmla="*/ 39395 w 45641"/>
                <a:gd name="T13" fmla="*/ 27530 h 89034"/>
                <a:gd name="T14" fmla="*/ 39395 w 45641"/>
                <a:gd name="T15" fmla="*/ 30755 h 89034"/>
                <a:gd name="T16" fmla="*/ 39395 w 45641"/>
                <a:gd name="T17" fmla="*/ 33681 h 89034"/>
                <a:gd name="T18" fmla="*/ 39395 w 45641"/>
                <a:gd name="T19" fmla="*/ 36903 h 89034"/>
                <a:gd name="T20" fmla="*/ 39395 w 45641"/>
                <a:gd name="T21" fmla="*/ 43053 h 89034"/>
                <a:gd name="T22" fmla="*/ 36578 w 45641"/>
                <a:gd name="T23" fmla="*/ 43053 h 89034"/>
                <a:gd name="T24" fmla="*/ 36578 w 45641"/>
                <a:gd name="T25" fmla="*/ 45982 h 89034"/>
                <a:gd name="T26" fmla="*/ 36578 w 45641"/>
                <a:gd name="T27" fmla="*/ 49203 h 89034"/>
                <a:gd name="T28" fmla="*/ 36578 w 45641"/>
                <a:gd name="T29" fmla="*/ 52132 h 89034"/>
                <a:gd name="T30" fmla="*/ 33446 w 45641"/>
                <a:gd name="T31" fmla="*/ 52132 h 89034"/>
                <a:gd name="T32" fmla="*/ 33446 w 45641"/>
                <a:gd name="T33" fmla="*/ 55354 h 89034"/>
                <a:gd name="T34" fmla="*/ 45641 w 45641"/>
                <a:gd name="T35" fmla="*/ 55354 h 89034"/>
                <a:gd name="T36" fmla="*/ 45641 w 45641"/>
                <a:gd name="T37" fmla="*/ 70583 h 89034"/>
                <a:gd name="T38" fmla="*/ 21257 w 45641"/>
                <a:gd name="T39" fmla="*/ 70583 h 89034"/>
                <a:gd name="T40" fmla="*/ 21257 w 45641"/>
                <a:gd name="T41" fmla="*/ 89034 h 89034"/>
                <a:gd name="T42" fmla="*/ 2817 w 45641"/>
                <a:gd name="T43" fmla="*/ 89034 h 89034"/>
                <a:gd name="T44" fmla="*/ 0 w 45641"/>
                <a:gd name="T45" fmla="*/ 55354 h 89034"/>
                <a:gd name="T46" fmla="*/ 9069 w 45641"/>
                <a:gd name="T47" fmla="*/ 55354 h 89034"/>
                <a:gd name="T48" fmla="*/ 12189 w 45641"/>
                <a:gd name="T49" fmla="*/ 55354 h 89034"/>
                <a:gd name="T50" fmla="*/ 12189 w 45641"/>
                <a:gd name="T51" fmla="*/ 49203 h 89034"/>
                <a:gd name="T52" fmla="*/ 15005 w 45641"/>
                <a:gd name="T53" fmla="*/ 45982 h 89034"/>
                <a:gd name="T54" fmla="*/ 15005 w 45641"/>
                <a:gd name="T55" fmla="*/ 43053 h 89034"/>
                <a:gd name="T56" fmla="*/ 18137 w 45641"/>
                <a:gd name="T57" fmla="*/ 39831 h 89034"/>
                <a:gd name="T58" fmla="*/ 18137 w 45641"/>
                <a:gd name="T59" fmla="*/ 27530 h 89034"/>
                <a:gd name="T60" fmla="*/ 21257 w 45641"/>
                <a:gd name="T61" fmla="*/ 24605 h 89034"/>
                <a:gd name="T62" fmla="*/ 21257 w 45641"/>
                <a:gd name="T63" fmla="*/ 0 h 89034"/>
                <a:gd name="T64" fmla="*/ 0 w 45641"/>
                <a:gd name="T65" fmla="*/ 0 h 89034"/>
                <a:gd name="T66" fmla="*/ 45641 w 45641"/>
                <a:gd name="T67" fmla="*/ 89034 h 89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45641" h="89034">
                  <a:moveTo>
                    <a:pt x="21257" y="0"/>
                  </a:moveTo>
                  <a:lnTo>
                    <a:pt x="45641" y="0"/>
                  </a:lnTo>
                  <a:lnTo>
                    <a:pt x="45641" y="15228"/>
                  </a:lnTo>
                  <a:lnTo>
                    <a:pt x="39395" y="15228"/>
                  </a:lnTo>
                  <a:lnTo>
                    <a:pt x="39395" y="21379"/>
                  </a:lnTo>
                  <a:lnTo>
                    <a:pt x="39395" y="24605"/>
                  </a:lnTo>
                  <a:lnTo>
                    <a:pt x="39395" y="27530"/>
                  </a:lnTo>
                  <a:lnTo>
                    <a:pt x="39395" y="30755"/>
                  </a:lnTo>
                  <a:lnTo>
                    <a:pt x="39395" y="33681"/>
                  </a:lnTo>
                  <a:lnTo>
                    <a:pt x="39395" y="36903"/>
                  </a:lnTo>
                  <a:lnTo>
                    <a:pt x="39395" y="43053"/>
                  </a:lnTo>
                  <a:lnTo>
                    <a:pt x="36578" y="43053"/>
                  </a:lnTo>
                  <a:lnTo>
                    <a:pt x="36578" y="45982"/>
                  </a:lnTo>
                  <a:lnTo>
                    <a:pt x="36578" y="49203"/>
                  </a:lnTo>
                  <a:lnTo>
                    <a:pt x="36578" y="52132"/>
                  </a:lnTo>
                  <a:lnTo>
                    <a:pt x="33446" y="52132"/>
                  </a:lnTo>
                  <a:lnTo>
                    <a:pt x="33446" y="55354"/>
                  </a:lnTo>
                  <a:lnTo>
                    <a:pt x="45641" y="55354"/>
                  </a:lnTo>
                  <a:lnTo>
                    <a:pt x="45641" y="70583"/>
                  </a:lnTo>
                  <a:lnTo>
                    <a:pt x="21257" y="70583"/>
                  </a:lnTo>
                  <a:lnTo>
                    <a:pt x="21257" y="89034"/>
                  </a:lnTo>
                  <a:lnTo>
                    <a:pt x="2817" y="89034"/>
                  </a:lnTo>
                  <a:lnTo>
                    <a:pt x="0" y="55354"/>
                  </a:lnTo>
                  <a:lnTo>
                    <a:pt x="9069" y="55354"/>
                  </a:lnTo>
                  <a:lnTo>
                    <a:pt x="12189" y="55354"/>
                  </a:lnTo>
                  <a:lnTo>
                    <a:pt x="12189" y="49203"/>
                  </a:lnTo>
                  <a:lnTo>
                    <a:pt x="15005" y="45982"/>
                  </a:lnTo>
                  <a:lnTo>
                    <a:pt x="15005" y="43053"/>
                  </a:lnTo>
                  <a:lnTo>
                    <a:pt x="18137" y="39831"/>
                  </a:lnTo>
                  <a:lnTo>
                    <a:pt x="18137" y="27530"/>
                  </a:lnTo>
                  <a:lnTo>
                    <a:pt x="21257" y="24605"/>
                  </a:lnTo>
                  <a:lnTo>
                    <a:pt x="21257"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93" name="Shape 73793"/>
            <p:cNvSpPr>
              <a:spLocks/>
            </p:cNvSpPr>
            <p:nvPr/>
          </p:nvSpPr>
          <p:spPr bwMode="auto">
            <a:xfrm>
              <a:off x="1046336" y="61499"/>
              <a:ext cx="45641" cy="89034"/>
            </a:xfrm>
            <a:custGeom>
              <a:avLst/>
              <a:gdLst>
                <a:gd name="T0" fmla="*/ 0 w 45641"/>
                <a:gd name="T1" fmla="*/ 0 h 89034"/>
                <a:gd name="T2" fmla="*/ 36584 w 45641"/>
                <a:gd name="T3" fmla="*/ 0 h 89034"/>
                <a:gd name="T4" fmla="*/ 36584 w 45641"/>
                <a:gd name="T5" fmla="*/ 55354 h 89034"/>
                <a:gd name="T6" fmla="*/ 45641 w 45641"/>
                <a:gd name="T7" fmla="*/ 55354 h 89034"/>
                <a:gd name="T8" fmla="*/ 45641 w 45641"/>
                <a:gd name="T9" fmla="*/ 89034 h 89034"/>
                <a:gd name="T10" fmla="*/ 27516 w 45641"/>
                <a:gd name="T11" fmla="*/ 89034 h 89034"/>
                <a:gd name="T12" fmla="*/ 27516 w 45641"/>
                <a:gd name="T13" fmla="*/ 70583 h 89034"/>
                <a:gd name="T14" fmla="*/ 0 w 45641"/>
                <a:gd name="T15" fmla="*/ 70583 h 89034"/>
                <a:gd name="T16" fmla="*/ 0 w 45641"/>
                <a:gd name="T17" fmla="*/ 55354 h 89034"/>
                <a:gd name="T18" fmla="*/ 12195 w 45641"/>
                <a:gd name="T19" fmla="*/ 55354 h 89034"/>
                <a:gd name="T20" fmla="*/ 12195 w 45641"/>
                <a:gd name="T21" fmla="*/ 15228 h 89034"/>
                <a:gd name="T22" fmla="*/ 0 w 45641"/>
                <a:gd name="T23" fmla="*/ 15228 h 89034"/>
                <a:gd name="T24" fmla="*/ 0 w 45641"/>
                <a:gd name="T25" fmla="*/ 0 h 89034"/>
                <a:gd name="T26" fmla="*/ 0 w 45641"/>
                <a:gd name="T27" fmla="*/ 0 h 89034"/>
                <a:gd name="T28" fmla="*/ 45641 w 45641"/>
                <a:gd name="T29" fmla="*/ 89034 h 89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45641" h="89034">
                  <a:moveTo>
                    <a:pt x="0" y="0"/>
                  </a:moveTo>
                  <a:lnTo>
                    <a:pt x="36584" y="0"/>
                  </a:lnTo>
                  <a:lnTo>
                    <a:pt x="36584" y="55354"/>
                  </a:lnTo>
                  <a:lnTo>
                    <a:pt x="45641" y="55354"/>
                  </a:lnTo>
                  <a:lnTo>
                    <a:pt x="45641" y="89034"/>
                  </a:lnTo>
                  <a:lnTo>
                    <a:pt x="27516" y="89034"/>
                  </a:lnTo>
                  <a:lnTo>
                    <a:pt x="27516" y="70583"/>
                  </a:lnTo>
                  <a:lnTo>
                    <a:pt x="0" y="70583"/>
                  </a:lnTo>
                  <a:lnTo>
                    <a:pt x="0" y="55354"/>
                  </a:lnTo>
                  <a:lnTo>
                    <a:pt x="12195" y="55354"/>
                  </a:lnTo>
                  <a:lnTo>
                    <a:pt x="12195" y="15228"/>
                  </a:lnTo>
                  <a:lnTo>
                    <a:pt x="0" y="152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94" name="Shape 73794"/>
            <p:cNvSpPr>
              <a:spLocks/>
            </p:cNvSpPr>
            <p:nvPr/>
          </p:nvSpPr>
          <p:spPr bwMode="auto">
            <a:xfrm>
              <a:off x="1101361" y="58274"/>
              <a:ext cx="36578" cy="77030"/>
            </a:xfrm>
            <a:custGeom>
              <a:avLst/>
              <a:gdLst>
                <a:gd name="T0" fmla="*/ 33446 w 36578"/>
                <a:gd name="T1" fmla="*/ 0 h 77030"/>
                <a:gd name="T2" fmla="*/ 36578 w 36578"/>
                <a:gd name="T3" fmla="*/ 0 h 77030"/>
                <a:gd name="T4" fmla="*/ 36578 w 36578"/>
                <a:gd name="T5" fmla="*/ 15528 h 77030"/>
                <a:gd name="T6" fmla="*/ 33446 w 36578"/>
                <a:gd name="T7" fmla="*/ 15528 h 77030"/>
                <a:gd name="T8" fmla="*/ 30326 w 36578"/>
                <a:gd name="T9" fmla="*/ 15528 h 77030"/>
                <a:gd name="T10" fmla="*/ 27194 w 36578"/>
                <a:gd name="T11" fmla="*/ 18453 h 77030"/>
                <a:gd name="T12" fmla="*/ 24390 w 36578"/>
                <a:gd name="T13" fmla="*/ 21679 h 77030"/>
                <a:gd name="T14" fmla="*/ 24390 w 36578"/>
                <a:gd name="T15" fmla="*/ 24605 h 77030"/>
                <a:gd name="T16" fmla="*/ 21257 w 36578"/>
                <a:gd name="T17" fmla="*/ 24605 h 77030"/>
                <a:gd name="T18" fmla="*/ 21257 w 36578"/>
                <a:gd name="T19" fmla="*/ 27830 h 77030"/>
                <a:gd name="T20" fmla="*/ 21257 w 36578"/>
                <a:gd name="T21" fmla="*/ 30755 h 77030"/>
                <a:gd name="T22" fmla="*/ 36578 w 36578"/>
                <a:gd name="T23" fmla="*/ 30755 h 77030"/>
                <a:gd name="T24" fmla="*/ 36578 w 36578"/>
                <a:gd name="T25" fmla="*/ 43056 h 77030"/>
                <a:gd name="T26" fmla="*/ 21257 w 36578"/>
                <a:gd name="T27" fmla="*/ 43056 h 77030"/>
                <a:gd name="T28" fmla="*/ 21257 w 36578"/>
                <a:gd name="T29" fmla="*/ 46279 h 77030"/>
                <a:gd name="T30" fmla="*/ 21257 w 36578"/>
                <a:gd name="T31" fmla="*/ 49208 h 77030"/>
                <a:gd name="T32" fmla="*/ 24390 w 36578"/>
                <a:gd name="T33" fmla="*/ 52429 h 77030"/>
                <a:gd name="T34" fmla="*/ 24390 w 36578"/>
                <a:gd name="T35" fmla="*/ 55358 h 77030"/>
                <a:gd name="T36" fmla="*/ 27194 w 36578"/>
                <a:gd name="T37" fmla="*/ 58579 h 77030"/>
                <a:gd name="T38" fmla="*/ 30326 w 36578"/>
                <a:gd name="T39" fmla="*/ 61508 h 77030"/>
                <a:gd name="T40" fmla="*/ 33446 w 36578"/>
                <a:gd name="T41" fmla="*/ 61508 h 77030"/>
                <a:gd name="T42" fmla="*/ 36578 w 36578"/>
                <a:gd name="T43" fmla="*/ 61508 h 77030"/>
                <a:gd name="T44" fmla="*/ 36578 w 36578"/>
                <a:gd name="T45" fmla="*/ 77030 h 77030"/>
                <a:gd name="T46" fmla="*/ 33446 w 36578"/>
                <a:gd name="T47" fmla="*/ 77030 h 77030"/>
                <a:gd name="T48" fmla="*/ 30326 w 36578"/>
                <a:gd name="T49" fmla="*/ 77030 h 77030"/>
                <a:gd name="T50" fmla="*/ 27194 w 36578"/>
                <a:gd name="T51" fmla="*/ 77030 h 77030"/>
                <a:gd name="T52" fmla="*/ 27194 w 36578"/>
                <a:gd name="T53" fmla="*/ 73809 h 77030"/>
                <a:gd name="T54" fmla="*/ 24390 w 36578"/>
                <a:gd name="T55" fmla="*/ 73809 h 77030"/>
                <a:gd name="T56" fmla="*/ 21257 w 36578"/>
                <a:gd name="T57" fmla="*/ 73809 h 77030"/>
                <a:gd name="T58" fmla="*/ 18137 w 36578"/>
                <a:gd name="T59" fmla="*/ 73809 h 77030"/>
                <a:gd name="T60" fmla="*/ 15005 w 36578"/>
                <a:gd name="T61" fmla="*/ 70879 h 77030"/>
                <a:gd name="T62" fmla="*/ 12188 w 36578"/>
                <a:gd name="T63" fmla="*/ 70879 h 77030"/>
                <a:gd name="T64" fmla="*/ 12188 w 36578"/>
                <a:gd name="T65" fmla="*/ 67659 h 77030"/>
                <a:gd name="T66" fmla="*/ 9069 w 36578"/>
                <a:gd name="T67" fmla="*/ 67659 h 77030"/>
                <a:gd name="T68" fmla="*/ 9069 w 36578"/>
                <a:gd name="T69" fmla="*/ 64729 h 77030"/>
                <a:gd name="T70" fmla="*/ 5936 w 36578"/>
                <a:gd name="T71" fmla="*/ 64729 h 77030"/>
                <a:gd name="T72" fmla="*/ 5936 w 36578"/>
                <a:gd name="T73" fmla="*/ 61508 h 77030"/>
                <a:gd name="T74" fmla="*/ 2817 w 36578"/>
                <a:gd name="T75" fmla="*/ 58579 h 77030"/>
                <a:gd name="T76" fmla="*/ 0 w 36578"/>
                <a:gd name="T77" fmla="*/ 55358 h 77030"/>
                <a:gd name="T78" fmla="*/ 0 w 36578"/>
                <a:gd name="T79" fmla="*/ 24605 h 77030"/>
                <a:gd name="T80" fmla="*/ 2817 w 36578"/>
                <a:gd name="T81" fmla="*/ 21679 h 77030"/>
                <a:gd name="T82" fmla="*/ 2817 w 36578"/>
                <a:gd name="T83" fmla="*/ 18453 h 77030"/>
                <a:gd name="T84" fmla="*/ 5936 w 36578"/>
                <a:gd name="T85" fmla="*/ 15528 h 77030"/>
                <a:gd name="T86" fmla="*/ 9069 w 36578"/>
                <a:gd name="T87" fmla="*/ 12302 h 77030"/>
                <a:gd name="T88" fmla="*/ 12188 w 36578"/>
                <a:gd name="T89" fmla="*/ 9376 h 77030"/>
                <a:gd name="T90" fmla="*/ 15005 w 36578"/>
                <a:gd name="T91" fmla="*/ 6151 h 77030"/>
                <a:gd name="T92" fmla="*/ 18137 w 36578"/>
                <a:gd name="T93" fmla="*/ 6151 h 77030"/>
                <a:gd name="T94" fmla="*/ 21257 w 36578"/>
                <a:gd name="T95" fmla="*/ 3225 h 77030"/>
                <a:gd name="T96" fmla="*/ 27194 w 36578"/>
                <a:gd name="T97" fmla="*/ 3225 h 77030"/>
                <a:gd name="T98" fmla="*/ 33446 w 36578"/>
                <a:gd name="T99" fmla="*/ 0 h 77030"/>
                <a:gd name="T100" fmla="*/ 0 w 36578"/>
                <a:gd name="T101" fmla="*/ 0 h 77030"/>
                <a:gd name="T102" fmla="*/ 36578 w 36578"/>
                <a:gd name="T103" fmla="*/ 77030 h 77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36578" h="77030">
                  <a:moveTo>
                    <a:pt x="33446" y="0"/>
                  </a:moveTo>
                  <a:lnTo>
                    <a:pt x="36578" y="0"/>
                  </a:lnTo>
                  <a:lnTo>
                    <a:pt x="36578" y="15528"/>
                  </a:lnTo>
                  <a:lnTo>
                    <a:pt x="33446" y="15528"/>
                  </a:lnTo>
                  <a:lnTo>
                    <a:pt x="30326" y="15528"/>
                  </a:lnTo>
                  <a:lnTo>
                    <a:pt x="27194" y="18453"/>
                  </a:lnTo>
                  <a:lnTo>
                    <a:pt x="24390" y="21679"/>
                  </a:lnTo>
                  <a:lnTo>
                    <a:pt x="24390" y="24605"/>
                  </a:lnTo>
                  <a:lnTo>
                    <a:pt x="21257" y="24605"/>
                  </a:lnTo>
                  <a:lnTo>
                    <a:pt x="21257" y="27830"/>
                  </a:lnTo>
                  <a:lnTo>
                    <a:pt x="21257" y="30755"/>
                  </a:lnTo>
                  <a:lnTo>
                    <a:pt x="36578" y="30755"/>
                  </a:lnTo>
                  <a:lnTo>
                    <a:pt x="36578" y="43056"/>
                  </a:lnTo>
                  <a:lnTo>
                    <a:pt x="21257" y="43056"/>
                  </a:lnTo>
                  <a:lnTo>
                    <a:pt x="21257" y="46279"/>
                  </a:lnTo>
                  <a:lnTo>
                    <a:pt x="21257" y="49208"/>
                  </a:lnTo>
                  <a:lnTo>
                    <a:pt x="24390" y="52429"/>
                  </a:lnTo>
                  <a:lnTo>
                    <a:pt x="24390" y="55358"/>
                  </a:lnTo>
                  <a:lnTo>
                    <a:pt x="27194" y="58579"/>
                  </a:lnTo>
                  <a:lnTo>
                    <a:pt x="30326" y="61508"/>
                  </a:lnTo>
                  <a:lnTo>
                    <a:pt x="33446" y="61508"/>
                  </a:lnTo>
                  <a:lnTo>
                    <a:pt x="36578" y="61508"/>
                  </a:lnTo>
                  <a:lnTo>
                    <a:pt x="36578" y="77030"/>
                  </a:lnTo>
                  <a:lnTo>
                    <a:pt x="33446" y="77030"/>
                  </a:lnTo>
                  <a:lnTo>
                    <a:pt x="30326" y="77030"/>
                  </a:lnTo>
                  <a:lnTo>
                    <a:pt x="27194" y="77030"/>
                  </a:lnTo>
                  <a:lnTo>
                    <a:pt x="27194" y="73809"/>
                  </a:lnTo>
                  <a:lnTo>
                    <a:pt x="24390" y="73809"/>
                  </a:lnTo>
                  <a:lnTo>
                    <a:pt x="21257" y="73809"/>
                  </a:lnTo>
                  <a:lnTo>
                    <a:pt x="18137" y="73809"/>
                  </a:lnTo>
                  <a:lnTo>
                    <a:pt x="15005" y="70879"/>
                  </a:lnTo>
                  <a:lnTo>
                    <a:pt x="12188" y="70879"/>
                  </a:lnTo>
                  <a:lnTo>
                    <a:pt x="12188" y="67659"/>
                  </a:lnTo>
                  <a:lnTo>
                    <a:pt x="9069" y="67659"/>
                  </a:lnTo>
                  <a:lnTo>
                    <a:pt x="9069" y="64729"/>
                  </a:lnTo>
                  <a:lnTo>
                    <a:pt x="5936" y="64729"/>
                  </a:lnTo>
                  <a:lnTo>
                    <a:pt x="5936" y="61508"/>
                  </a:lnTo>
                  <a:lnTo>
                    <a:pt x="2817" y="58579"/>
                  </a:lnTo>
                  <a:lnTo>
                    <a:pt x="0" y="55358"/>
                  </a:lnTo>
                  <a:lnTo>
                    <a:pt x="0" y="24605"/>
                  </a:lnTo>
                  <a:lnTo>
                    <a:pt x="2817" y="21679"/>
                  </a:lnTo>
                  <a:lnTo>
                    <a:pt x="2817" y="18453"/>
                  </a:lnTo>
                  <a:lnTo>
                    <a:pt x="5936" y="15528"/>
                  </a:lnTo>
                  <a:lnTo>
                    <a:pt x="9069" y="12302"/>
                  </a:lnTo>
                  <a:lnTo>
                    <a:pt x="12188" y="9376"/>
                  </a:lnTo>
                  <a:lnTo>
                    <a:pt x="15005" y="6151"/>
                  </a:lnTo>
                  <a:lnTo>
                    <a:pt x="18137" y="6151"/>
                  </a:lnTo>
                  <a:lnTo>
                    <a:pt x="21257" y="3225"/>
                  </a:lnTo>
                  <a:lnTo>
                    <a:pt x="27194" y="3225"/>
                  </a:lnTo>
                  <a:lnTo>
                    <a:pt x="33446"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95" name="Shape 73795"/>
            <p:cNvSpPr>
              <a:spLocks/>
            </p:cNvSpPr>
            <p:nvPr/>
          </p:nvSpPr>
          <p:spPr bwMode="auto">
            <a:xfrm>
              <a:off x="1137939" y="110703"/>
              <a:ext cx="36578" cy="24602"/>
            </a:xfrm>
            <a:custGeom>
              <a:avLst/>
              <a:gdLst>
                <a:gd name="T0" fmla="*/ 15321 w 36578"/>
                <a:gd name="T1" fmla="*/ 0 h 24602"/>
                <a:gd name="T2" fmla="*/ 36578 w 36578"/>
                <a:gd name="T3" fmla="*/ 0 h 24602"/>
                <a:gd name="T4" fmla="*/ 36578 w 36578"/>
                <a:gd name="T5" fmla="*/ 2929 h 24602"/>
                <a:gd name="T6" fmla="*/ 36578 w 36578"/>
                <a:gd name="T7" fmla="*/ 6151 h 24602"/>
                <a:gd name="T8" fmla="*/ 33446 w 36578"/>
                <a:gd name="T9" fmla="*/ 6151 h 24602"/>
                <a:gd name="T10" fmla="*/ 33446 w 36578"/>
                <a:gd name="T11" fmla="*/ 9079 h 24602"/>
                <a:gd name="T12" fmla="*/ 33446 w 36578"/>
                <a:gd name="T13" fmla="*/ 12301 h 24602"/>
                <a:gd name="T14" fmla="*/ 30326 w 36578"/>
                <a:gd name="T15" fmla="*/ 12301 h 24602"/>
                <a:gd name="T16" fmla="*/ 27509 w 36578"/>
                <a:gd name="T17" fmla="*/ 15230 h 24602"/>
                <a:gd name="T18" fmla="*/ 24377 w 36578"/>
                <a:gd name="T19" fmla="*/ 18451 h 24602"/>
                <a:gd name="T20" fmla="*/ 21257 w 36578"/>
                <a:gd name="T21" fmla="*/ 18451 h 24602"/>
                <a:gd name="T22" fmla="*/ 18125 w 36578"/>
                <a:gd name="T23" fmla="*/ 21380 h 24602"/>
                <a:gd name="T24" fmla="*/ 15321 w 36578"/>
                <a:gd name="T25" fmla="*/ 21380 h 24602"/>
                <a:gd name="T26" fmla="*/ 12189 w 36578"/>
                <a:gd name="T27" fmla="*/ 21380 h 24602"/>
                <a:gd name="T28" fmla="*/ 9069 w 36578"/>
                <a:gd name="T29" fmla="*/ 24602 h 24602"/>
                <a:gd name="T30" fmla="*/ 0 w 36578"/>
                <a:gd name="T31" fmla="*/ 24602 h 24602"/>
                <a:gd name="T32" fmla="*/ 0 w 36578"/>
                <a:gd name="T33" fmla="*/ 9079 h 24602"/>
                <a:gd name="T34" fmla="*/ 2817 w 36578"/>
                <a:gd name="T35" fmla="*/ 9079 h 24602"/>
                <a:gd name="T36" fmla="*/ 5936 w 36578"/>
                <a:gd name="T37" fmla="*/ 9079 h 24602"/>
                <a:gd name="T38" fmla="*/ 9069 w 36578"/>
                <a:gd name="T39" fmla="*/ 9079 h 24602"/>
                <a:gd name="T40" fmla="*/ 9069 w 36578"/>
                <a:gd name="T41" fmla="*/ 6151 h 24602"/>
                <a:gd name="T42" fmla="*/ 12189 w 36578"/>
                <a:gd name="T43" fmla="*/ 6151 h 24602"/>
                <a:gd name="T44" fmla="*/ 12189 w 36578"/>
                <a:gd name="T45" fmla="*/ 2929 h 24602"/>
                <a:gd name="T46" fmla="*/ 15321 w 36578"/>
                <a:gd name="T47" fmla="*/ 2929 h 24602"/>
                <a:gd name="T48" fmla="*/ 15321 w 36578"/>
                <a:gd name="T49" fmla="*/ 0 h 24602"/>
                <a:gd name="T50" fmla="*/ 0 w 36578"/>
                <a:gd name="T51" fmla="*/ 0 h 24602"/>
                <a:gd name="T52" fmla="*/ 36578 w 36578"/>
                <a:gd name="T53" fmla="*/ 24602 h 2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6578" h="24602">
                  <a:moveTo>
                    <a:pt x="15321" y="0"/>
                  </a:moveTo>
                  <a:lnTo>
                    <a:pt x="36578" y="0"/>
                  </a:lnTo>
                  <a:lnTo>
                    <a:pt x="36578" y="2929"/>
                  </a:lnTo>
                  <a:lnTo>
                    <a:pt x="36578" y="6151"/>
                  </a:lnTo>
                  <a:lnTo>
                    <a:pt x="33446" y="6151"/>
                  </a:lnTo>
                  <a:lnTo>
                    <a:pt x="33446" y="9079"/>
                  </a:lnTo>
                  <a:lnTo>
                    <a:pt x="33446" y="12301"/>
                  </a:lnTo>
                  <a:lnTo>
                    <a:pt x="30326" y="12301"/>
                  </a:lnTo>
                  <a:lnTo>
                    <a:pt x="27509" y="15230"/>
                  </a:lnTo>
                  <a:lnTo>
                    <a:pt x="24377" y="18451"/>
                  </a:lnTo>
                  <a:lnTo>
                    <a:pt x="21257" y="18451"/>
                  </a:lnTo>
                  <a:lnTo>
                    <a:pt x="18125" y="21380"/>
                  </a:lnTo>
                  <a:lnTo>
                    <a:pt x="15321" y="21380"/>
                  </a:lnTo>
                  <a:lnTo>
                    <a:pt x="12189" y="21380"/>
                  </a:lnTo>
                  <a:lnTo>
                    <a:pt x="9069" y="24602"/>
                  </a:lnTo>
                  <a:lnTo>
                    <a:pt x="0" y="24602"/>
                  </a:lnTo>
                  <a:lnTo>
                    <a:pt x="0" y="9079"/>
                  </a:lnTo>
                  <a:lnTo>
                    <a:pt x="2817" y="9079"/>
                  </a:lnTo>
                  <a:lnTo>
                    <a:pt x="5936" y="9079"/>
                  </a:lnTo>
                  <a:lnTo>
                    <a:pt x="9069" y="9079"/>
                  </a:lnTo>
                  <a:lnTo>
                    <a:pt x="9069" y="6151"/>
                  </a:lnTo>
                  <a:lnTo>
                    <a:pt x="12189" y="6151"/>
                  </a:lnTo>
                  <a:lnTo>
                    <a:pt x="12189" y="2929"/>
                  </a:lnTo>
                  <a:lnTo>
                    <a:pt x="15321" y="2929"/>
                  </a:lnTo>
                  <a:lnTo>
                    <a:pt x="15321"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96" name="Shape 73796"/>
            <p:cNvSpPr>
              <a:spLocks/>
            </p:cNvSpPr>
            <p:nvPr/>
          </p:nvSpPr>
          <p:spPr bwMode="auto">
            <a:xfrm>
              <a:off x="1137939" y="58274"/>
              <a:ext cx="39698" cy="43056"/>
            </a:xfrm>
            <a:custGeom>
              <a:avLst/>
              <a:gdLst>
                <a:gd name="T0" fmla="*/ 0 w 39698"/>
                <a:gd name="T1" fmla="*/ 0 h 43056"/>
                <a:gd name="T2" fmla="*/ 5936 w 39698"/>
                <a:gd name="T3" fmla="*/ 0 h 43056"/>
                <a:gd name="T4" fmla="*/ 12189 w 39698"/>
                <a:gd name="T5" fmla="*/ 3225 h 43056"/>
                <a:gd name="T6" fmla="*/ 18125 w 39698"/>
                <a:gd name="T7" fmla="*/ 3225 h 43056"/>
                <a:gd name="T8" fmla="*/ 21257 w 39698"/>
                <a:gd name="T9" fmla="*/ 6151 h 43056"/>
                <a:gd name="T10" fmla="*/ 24377 w 39698"/>
                <a:gd name="T11" fmla="*/ 6151 h 43056"/>
                <a:gd name="T12" fmla="*/ 27509 w 39698"/>
                <a:gd name="T13" fmla="*/ 9376 h 43056"/>
                <a:gd name="T14" fmla="*/ 30326 w 39698"/>
                <a:gd name="T15" fmla="*/ 12302 h 43056"/>
                <a:gd name="T16" fmla="*/ 30326 w 39698"/>
                <a:gd name="T17" fmla="*/ 15528 h 43056"/>
                <a:gd name="T18" fmla="*/ 33446 w 39698"/>
                <a:gd name="T19" fmla="*/ 18453 h 43056"/>
                <a:gd name="T20" fmla="*/ 33446 w 39698"/>
                <a:gd name="T21" fmla="*/ 21679 h 43056"/>
                <a:gd name="T22" fmla="*/ 36578 w 39698"/>
                <a:gd name="T23" fmla="*/ 24605 h 43056"/>
                <a:gd name="T24" fmla="*/ 36578 w 39698"/>
                <a:gd name="T25" fmla="*/ 30755 h 43056"/>
                <a:gd name="T26" fmla="*/ 39698 w 39698"/>
                <a:gd name="T27" fmla="*/ 36906 h 43056"/>
                <a:gd name="T28" fmla="*/ 39698 w 39698"/>
                <a:gd name="T29" fmla="*/ 43056 h 43056"/>
                <a:gd name="T30" fmla="*/ 0 w 39698"/>
                <a:gd name="T31" fmla="*/ 43056 h 43056"/>
                <a:gd name="T32" fmla="*/ 0 w 39698"/>
                <a:gd name="T33" fmla="*/ 30755 h 43056"/>
                <a:gd name="T34" fmla="*/ 15321 w 39698"/>
                <a:gd name="T35" fmla="*/ 30755 h 43056"/>
                <a:gd name="T36" fmla="*/ 15321 w 39698"/>
                <a:gd name="T37" fmla="*/ 27830 h 43056"/>
                <a:gd name="T38" fmla="*/ 15321 w 39698"/>
                <a:gd name="T39" fmla="*/ 24605 h 43056"/>
                <a:gd name="T40" fmla="*/ 12189 w 39698"/>
                <a:gd name="T41" fmla="*/ 21679 h 43056"/>
                <a:gd name="T42" fmla="*/ 12189 w 39698"/>
                <a:gd name="T43" fmla="*/ 18453 h 43056"/>
                <a:gd name="T44" fmla="*/ 9069 w 39698"/>
                <a:gd name="T45" fmla="*/ 18453 h 43056"/>
                <a:gd name="T46" fmla="*/ 9069 w 39698"/>
                <a:gd name="T47" fmla="*/ 15528 h 43056"/>
                <a:gd name="T48" fmla="*/ 5936 w 39698"/>
                <a:gd name="T49" fmla="*/ 15528 h 43056"/>
                <a:gd name="T50" fmla="*/ 0 w 39698"/>
                <a:gd name="T51" fmla="*/ 15528 h 43056"/>
                <a:gd name="T52" fmla="*/ 0 w 39698"/>
                <a:gd name="T53" fmla="*/ 0 h 43056"/>
                <a:gd name="T54" fmla="*/ 0 w 39698"/>
                <a:gd name="T55" fmla="*/ 0 h 43056"/>
                <a:gd name="T56" fmla="*/ 39698 w 39698"/>
                <a:gd name="T57" fmla="*/ 43056 h 4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T54" t="T55" r="T56" b="T57"/>
              <a:pathLst>
                <a:path w="39698" h="43056">
                  <a:moveTo>
                    <a:pt x="0" y="0"/>
                  </a:moveTo>
                  <a:lnTo>
                    <a:pt x="5936" y="0"/>
                  </a:lnTo>
                  <a:lnTo>
                    <a:pt x="12189" y="3225"/>
                  </a:lnTo>
                  <a:lnTo>
                    <a:pt x="18125" y="3225"/>
                  </a:lnTo>
                  <a:lnTo>
                    <a:pt x="21257" y="6151"/>
                  </a:lnTo>
                  <a:lnTo>
                    <a:pt x="24377" y="6151"/>
                  </a:lnTo>
                  <a:lnTo>
                    <a:pt x="27509" y="9376"/>
                  </a:lnTo>
                  <a:lnTo>
                    <a:pt x="30326" y="12302"/>
                  </a:lnTo>
                  <a:lnTo>
                    <a:pt x="30326" y="15528"/>
                  </a:lnTo>
                  <a:lnTo>
                    <a:pt x="33446" y="18453"/>
                  </a:lnTo>
                  <a:lnTo>
                    <a:pt x="33446" y="21679"/>
                  </a:lnTo>
                  <a:lnTo>
                    <a:pt x="36578" y="24605"/>
                  </a:lnTo>
                  <a:lnTo>
                    <a:pt x="36578" y="30755"/>
                  </a:lnTo>
                  <a:lnTo>
                    <a:pt x="39698" y="36906"/>
                  </a:lnTo>
                  <a:lnTo>
                    <a:pt x="39698" y="43056"/>
                  </a:lnTo>
                  <a:lnTo>
                    <a:pt x="0" y="43056"/>
                  </a:lnTo>
                  <a:lnTo>
                    <a:pt x="0" y="30755"/>
                  </a:lnTo>
                  <a:lnTo>
                    <a:pt x="15321" y="30755"/>
                  </a:lnTo>
                  <a:lnTo>
                    <a:pt x="15321" y="27830"/>
                  </a:lnTo>
                  <a:lnTo>
                    <a:pt x="15321" y="24605"/>
                  </a:lnTo>
                  <a:lnTo>
                    <a:pt x="12189" y="21679"/>
                  </a:lnTo>
                  <a:lnTo>
                    <a:pt x="12189" y="18453"/>
                  </a:lnTo>
                  <a:lnTo>
                    <a:pt x="9069" y="18453"/>
                  </a:lnTo>
                  <a:lnTo>
                    <a:pt x="9069" y="15528"/>
                  </a:lnTo>
                  <a:lnTo>
                    <a:pt x="5936" y="15528"/>
                  </a:lnTo>
                  <a:lnTo>
                    <a:pt x="0" y="155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97" name="Shape 73797"/>
            <p:cNvSpPr>
              <a:spLocks/>
            </p:cNvSpPr>
            <p:nvPr/>
          </p:nvSpPr>
          <p:spPr bwMode="auto">
            <a:xfrm>
              <a:off x="1189826" y="61499"/>
              <a:ext cx="66904" cy="70583"/>
            </a:xfrm>
            <a:custGeom>
              <a:avLst/>
              <a:gdLst>
                <a:gd name="T0" fmla="*/ 0 w 66904"/>
                <a:gd name="T1" fmla="*/ 0 h 70583"/>
                <a:gd name="T2" fmla="*/ 21270 w 66904"/>
                <a:gd name="T3" fmla="*/ 0 h 70583"/>
                <a:gd name="T4" fmla="*/ 21270 w 66904"/>
                <a:gd name="T5" fmla="*/ 27530 h 70583"/>
                <a:gd name="T6" fmla="*/ 45647 w 66904"/>
                <a:gd name="T7" fmla="*/ 27530 h 70583"/>
                <a:gd name="T8" fmla="*/ 45647 w 66904"/>
                <a:gd name="T9" fmla="*/ 0 h 70583"/>
                <a:gd name="T10" fmla="*/ 66904 w 66904"/>
                <a:gd name="T11" fmla="*/ 0 h 70583"/>
                <a:gd name="T12" fmla="*/ 66904 w 66904"/>
                <a:gd name="T13" fmla="*/ 70583 h 70583"/>
                <a:gd name="T14" fmla="*/ 45647 w 66904"/>
                <a:gd name="T15" fmla="*/ 70583 h 70583"/>
                <a:gd name="T16" fmla="*/ 45647 w 66904"/>
                <a:gd name="T17" fmla="*/ 39831 h 70583"/>
                <a:gd name="T18" fmla="*/ 21270 w 66904"/>
                <a:gd name="T19" fmla="*/ 39831 h 70583"/>
                <a:gd name="T20" fmla="*/ 21270 w 66904"/>
                <a:gd name="T21" fmla="*/ 70583 h 70583"/>
                <a:gd name="T22" fmla="*/ 0 w 66904"/>
                <a:gd name="T23" fmla="*/ 70583 h 70583"/>
                <a:gd name="T24" fmla="*/ 0 w 66904"/>
                <a:gd name="T25" fmla="*/ 0 h 70583"/>
                <a:gd name="T26" fmla="*/ 0 w 66904"/>
                <a:gd name="T27" fmla="*/ 0 h 70583"/>
                <a:gd name="T28" fmla="*/ 66904 w 66904"/>
                <a:gd name="T29" fmla="*/ 70583 h 70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6904" h="70583">
                  <a:moveTo>
                    <a:pt x="0" y="0"/>
                  </a:moveTo>
                  <a:lnTo>
                    <a:pt x="21270" y="0"/>
                  </a:lnTo>
                  <a:lnTo>
                    <a:pt x="21270" y="27530"/>
                  </a:lnTo>
                  <a:lnTo>
                    <a:pt x="45647" y="27530"/>
                  </a:lnTo>
                  <a:lnTo>
                    <a:pt x="45647" y="0"/>
                  </a:lnTo>
                  <a:lnTo>
                    <a:pt x="66904" y="0"/>
                  </a:lnTo>
                  <a:lnTo>
                    <a:pt x="66904" y="70583"/>
                  </a:lnTo>
                  <a:lnTo>
                    <a:pt x="45647" y="70583"/>
                  </a:lnTo>
                  <a:lnTo>
                    <a:pt x="45647" y="39831"/>
                  </a:lnTo>
                  <a:lnTo>
                    <a:pt x="21270" y="39831"/>
                  </a:lnTo>
                  <a:lnTo>
                    <a:pt x="21270" y="70583"/>
                  </a:lnTo>
                  <a:lnTo>
                    <a:pt x="0" y="70583"/>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98" name="Shape 73798"/>
            <p:cNvSpPr>
              <a:spLocks/>
            </p:cNvSpPr>
            <p:nvPr/>
          </p:nvSpPr>
          <p:spPr bwMode="auto">
            <a:xfrm>
              <a:off x="1275120" y="61499"/>
              <a:ext cx="73258" cy="70583"/>
            </a:xfrm>
            <a:custGeom>
              <a:avLst/>
              <a:gdLst>
                <a:gd name="T0" fmla="*/ 0 w 73258"/>
                <a:gd name="T1" fmla="*/ 0 h 70583"/>
                <a:gd name="T2" fmla="*/ 21346 w 73258"/>
                <a:gd name="T3" fmla="*/ 0 h 70583"/>
                <a:gd name="T4" fmla="*/ 21346 w 73258"/>
                <a:gd name="T5" fmla="*/ 43053 h 70583"/>
                <a:gd name="T6" fmla="*/ 48881 w 73258"/>
                <a:gd name="T7" fmla="*/ 0 h 70583"/>
                <a:gd name="T8" fmla="*/ 73258 w 73258"/>
                <a:gd name="T9" fmla="*/ 0 h 70583"/>
                <a:gd name="T10" fmla="*/ 73258 w 73258"/>
                <a:gd name="T11" fmla="*/ 70583 h 70583"/>
                <a:gd name="T12" fmla="*/ 48881 w 73258"/>
                <a:gd name="T13" fmla="*/ 70583 h 70583"/>
                <a:gd name="T14" fmla="*/ 48881 w 73258"/>
                <a:gd name="T15" fmla="*/ 27530 h 70583"/>
                <a:gd name="T16" fmla="*/ 24504 w 73258"/>
                <a:gd name="T17" fmla="*/ 70583 h 70583"/>
                <a:gd name="T18" fmla="*/ 0 w 73258"/>
                <a:gd name="T19" fmla="*/ 70583 h 70583"/>
                <a:gd name="T20" fmla="*/ 0 w 73258"/>
                <a:gd name="T21" fmla="*/ 0 h 70583"/>
                <a:gd name="T22" fmla="*/ 0 w 73258"/>
                <a:gd name="T23" fmla="*/ 0 h 70583"/>
                <a:gd name="T24" fmla="*/ 73258 w 73258"/>
                <a:gd name="T25" fmla="*/ 70583 h 70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258" h="70583">
                  <a:moveTo>
                    <a:pt x="0" y="0"/>
                  </a:moveTo>
                  <a:lnTo>
                    <a:pt x="21346" y="0"/>
                  </a:lnTo>
                  <a:lnTo>
                    <a:pt x="21346" y="43053"/>
                  </a:lnTo>
                  <a:lnTo>
                    <a:pt x="48881" y="0"/>
                  </a:lnTo>
                  <a:lnTo>
                    <a:pt x="73258" y="0"/>
                  </a:lnTo>
                  <a:lnTo>
                    <a:pt x="73258" y="70583"/>
                  </a:lnTo>
                  <a:lnTo>
                    <a:pt x="48881" y="70583"/>
                  </a:lnTo>
                  <a:lnTo>
                    <a:pt x="48881" y="27530"/>
                  </a:lnTo>
                  <a:lnTo>
                    <a:pt x="24504" y="70583"/>
                  </a:lnTo>
                  <a:lnTo>
                    <a:pt x="0" y="70583"/>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799" name="Shape 73799"/>
            <p:cNvSpPr>
              <a:spLocks/>
            </p:cNvSpPr>
            <p:nvPr/>
          </p:nvSpPr>
          <p:spPr bwMode="auto">
            <a:xfrm>
              <a:off x="1360502" y="58274"/>
              <a:ext cx="39723" cy="77030"/>
            </a:xfrm>
            <a:custGeom>
              <a:avLst/>
              <a:gdLst>
                <a:gd name="T0" fmla="*/ 33471 w 39723"/>
                <a:gd name="T1" fmla="*/ 0 h 77030"/>
                <a:gd name="T2" fmla="*/ 39660 w 39723"/>
                <a:gd name="T3" fmla="*/ 0 h 77030"/>
                <a:gd name="T4" fmla="*/ 39723 w 39723"/>
                <a:gd name="T5" fmla="*/ 0 h 77030"/>
                <a:gd name="T6" fmla="*/ 39723 w 39723"/>
                <a:gd name="T7" fmla="*/ 15528 h 77030"/>
                <a:gd name="T8" fmla="*/ 36629 w 39723"/>
                <a:gd name="T9" fmla="*/ 15528 h 77030"/>
                <a:gd name="T10" fmla="*/ 33471 w 39723"/>
                <a:gd name="T11" fmla="*/ 15528 h 77030"/>
                <a:gd name="T12" fmla="*/ 30692 w 39723"/>
                <a:gd name="T13" fmla="*/ 15528 h 77030"/>
                <a:gd name="T14" fmla="*/ 30692 w 39723"/>
                <a:gd name="T15" fmla="*/ 18453 h 77030"/>
                <a:gd name="T16" fmla="*/ 27535 w 39723"/>
                <a:gd name="T17" fmla="*/ 18453 h 77030"/>
                <a:gd name="T18" fmla="*/ 27535 w 39723"/>
                <a:gd name="T19" fmla="*/ 21679 h 77030"/>
                <a:gd name="T20" fmla="*/ 24377 w 39723"/>
                <a:gd name="T21" fmla="*/ 24605 h 77030"/>
                <a:gd name="T22" fmla="*/ 24377 w 39723"/>
                <a:gd name="T23" fmla="*/ 27830 h 77030"/>
                <a:gd name="T24" fmla="*/ 24377 w 39723"/>
                <a:gd name="T25" fmla="*/ 30755 h 77030"/>
                <a:gd name="T26" fmla="*/ 39723 w 39723"/>
                <a:gd name="T27" fmla="*/ 30755 h 77030"/>
                <a:gd name="T28" fmla="*/ 39723 w 39723"/>
                <a:gd name="T29" fmla="*/ 43056 h 77030"/>
                <a:gd name="T30" fmla="*/ 24377 w 39723"/>
                <a:gd name="T31" fmla="*/ 43056 h 77030"/>
                <a:gd name="T32" fmla="*/ 24377 w 39723"/>
                <a:gd name="T33" fmla="*/ 46279 h 77030"/>
                <a:gd name="T34" fmla="*/ 24377 w 39723"/>
                <a:gd name="T35" fmla="*/ 49208 h 77030"/>
                <a:gd name="T36" fmla="*/ 24377 w 39723"/>
                <a:gd name="T37" fmla="*/ 52429 h 77030"/>
                <a:gd name="T38" fmla="*/ 24377 w 39723"/>
                <a:gd name="T39" fmla="*/ 55358 h 77030"/>
                <a:gd name="T40" fmla="*/ 27535 w 39723"/>
                <a:gd name="T41" fmla="*/ 55358 h 77030"/>
                <a:gd name="T42" fmla="*/ 27535 w 39723"/>
                <a:gd name="T43" fmla="*/ 58579 h 77030"/>
                <a:gd name="T44" fmla="*/ 30692 w 39723"/>
                <a:gd name="T45" fmla="*/ 58579 h 77030"/>
                <a:gd name="T46" fmla="*/ 30692 w 39723"/>
                <a:gd name="T47" fmla="*/ 61508 h 77030"/>
                <a:gd name="T48" fmla="*/ 33471 w 39723"/>
                <a:gd name="T49" fmla="*/ 61508 h 77030"/>
                <a:gd name="T50" fmla="*/ 36629 w 39723"/>
                <a:gd name="T51" fmla="*/ 61508 h 77030"/>
                <a:gd name="T52" fmla="*/ 39660 w 39723"/>
                <a:gd name="T53" fmla="*/ 61508 h 77030"/>
                <a:gd name="T54" fmla="*/ 39723 w 39723"/>
                <a:gd name="T55" fmla="*/ 61508 h 77030"/>
                <a:gd name="T56" fmla="*/ 39723 w 39723"/>
                <a:gd name="T57" fmla="*/ 77030 h 77030"/>
                <a:gd name="T58" fmla="*/ 36629 w 39723"/>
                <a:gd name="T59" fmla="*/ 77030 h 77030"/>
                <a:gd name="T60" fmla="*/ 33471 w 39723"/>
                <a:gd name="T61" fmla="*/ 77030 h 77030"/>
                <a:gd name="T62" fmla="*/ 30692 w 39723"/>
                <a:gd name="T63" fmla="*/ 77030 h 77030"/>
                <a:gd name="T64" fmla="*/ 30692 w 39723"/>
                <a:gd name="T65" fmla="*/ 73809 h 77030"/>
                <a:gd name="T66" fmla="*/ 27535 w 39723"/>
                <a:gd name="T67" fmla="*/ 73809 h 77030"/>
                <a:gd name="T68" fmla="*/ 24377 w 39723"/>
                <a:gd name="T69" fmla="*/ 73809 h 77030"/>
                <a:gd name="T70" fmla="*/ 21219 w 39723"/>
                <a:gd name="T71" fmla="*/ 73809 h 77030"/>
                <a:gd name="T72" fmla="*/ 18441 w 39723"/>
                <a:gd name="T73" fmla="*/ 73809 h 77030"/>
                <a:gd name="T74" fmla="*/ 18441 w 39723"/>
                <a:gd name="T75" fmla="*/ 70879 h 77030"/>
                <a:gd name="T76" fmla="*/ 15283 w 39723"/>
                <a:gd name="T77" fmla="*/ 70879 h 77030"/>
                <a:gd name="T78" fmla="*/ 12252 w 39723"/>
                <a:gd name="T79" fmla="*/ 67659 h 77030"/>
                <a:gd name="T80" fmla="*/ 9094 w 39723"/>
                <a:gd name="T81" fmla="*/ 64729 h 77030"/>
                <a:gd name="T82" fmla="*/ 6316 w 39723"/>
                <a:gd name="T83" fmla="*/ 61508 h 77030"/>
                <a:gd name="T84" fmla="*/ 6316 w 39723"/>
                <a:gd name="T85" fmla="*/ 58579 h 77030"/>
                <a:gd name="T86" fmla="*/ 3158 w 39723"/>
                <a:gd name="T87" fmla="*/ 58579 h 77030"/>
                <a:gd name="T88" fmla="*/ 3158 w 39723"/>
                <a:gd name="T89" fmla="*/ 52429 h 77030"/>
                <a:gd name="T90" fmla="*/ 0 w 39723"/>
                <a:gd name="T91" fmla="*/ 49208 h 77030"/>
                <a:gd name="T92" fmla="*/ 0 w 39723"/>
                <a:gd name="T93" fmla="*/ 30755 h 77030"/>
                <a:gd name="T94" fmla="*/ 3158 w 39723"/>
                <a:gd name="T95" fmla="*/ 27830 h 77030"/>
                <a:gd name="T96" fmla="*/ 3158 w 39723"/>
                <a:gd name="T97" fmla="*/ 21679 h 77030"/>
                <a:gd name="T98" fmla="*/ 6316 w 39723"/>
                <a:gd name="T99" fmla="*/ 18453 h 77030"/>
                <a:gd name="T100" fmla="*/ 9094 w 39723"/>
                <a:gd name="T101" fmla="*/ 15528 h 77030"/>
                <a:gd name="T102" fmla="*/ 9094 w 39723"/>
                <a:gd name="T103" fmla="*/ 12302 h 77030"/>
                <a:gd name="T104" fmla="*/ 12252 w 39723"/>
                <a:gd name="T105" fmla="*/ 9376 h 77030"/>
                <a:gd name="T106" fmla="*/ 15283 w 39723"/>
                <a:gd name="T107" fmla="*/ 6151 h 77030"/>
                <a:gd name="T108" fmla="*/ 18441 w 39723"/>
                <a:gd name="T109" fmla="*/ 6151 h 77030"/>
                <a:gd name="T110" fmla="*/ 21219 w 39723"/>
                <a:gd name="T111" fmla="*/ 3225 h 77030"/>
                <a:gd name="T112" fmla="*/ 30692 w 39723"/>
                <a:gd name="T113" fmla="*/ 3225 h 77030"/>
                <a:gd name="T114" fmla="*/ 33471 w 39723"/>
                <a:gd name="T115" fmla="*/ 0 h 77030"/>
                <a:gd name="T116" fmla="*/ 0 w 39723"/>
                <a:gd name="T117" fmla="*/ 0 h 77030"/>
                <a:gd name="T118" fmla="*/ 39723 w 39723"/>
                <a:gd name="T119" fmla="*/ 77030 h 77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39723" h="77030">
                  <a:moveTo>
                    <a:pt x="33471" y="0"/>
                  </a:moveTo>
                  <a:lnTo>
                    <a:pt x="39660" y="0"/>
                  </a:lnTo>
                  <a:lnTo>
                    <a:pt x="39723" y="0"/>
                  </a:lnTo>
                  <a:lnTo>
                    <a:pt x="39723" y="15528"/>
                  </a:lnTo>
                  <a:lnTo>
                    <a:pt x="36629" y="15528"/>
                  </a:lnTo>
                  <a:lnTo>
                    <a:pt x="33471" y="15528"/>
                  </a:lnTo>
                  <a:lnTo>
                    <a:pt x="30692" y="15528"/>
                  </a:lnTo>
                  <a:lnTo>
                    <a:pt x="30692" y="18453"/>
                  </a:lnTo>
                  <a:lnTo>
                    <a:pt x="27535" y="18453"/>
                  </a:lnTo>
                  <a:lnTo>
                    <a:pt x="27535" y="21679"/>
                  </a:lnTo>
                  <a:lnTo>
                    <a:pt x="24377" y="24605"/>
                  </a:lnTo>
                  <a:lnTo>
                    <a:pt x="24377" y="27830"/>
                  </a:lnTo>
                  <a:lnTo>
                    <a:pt x="24377" y="30755"/>
                  </a:lnTo>
                  <a:lnTo>
                    <a:pt x="39723" y="30755"/>
                  </a:lnTo>
                  <a:lnTo>
                    <a:pt x="39723" y="43056"/>
                  </a:lnTo>
                  <a:lnTo>
                    <a:pt x="24377" y="43056"/>
                  </a:lnTo>
                  <a:lnTo>
                    <a:pt x="24377" y="46279"/>
                  </a:lnTo>
                  <a:lnTo>
                    <a:pt x="24377" y="49208"/>
                  </a:lnTo>
                  <a:lnTo>
                    <a:pt x="24377" y="52429"/>
                  </a:lnTo>
                  <a:lnTo>
                    <a:pt x="24377" y="55358"/>
                  </a:lnTo>
                  <a:lnTo>
                    <a:pt x="27535" y="55358"/>
                  </a:lnTo>
                  <a:lnTo>
                    <a:pt x="27535" y="58579"/>
                  </a:lnTo>
                  <a:lnTo>
                    <a:pt x="30692" y="58579"/>
                  </a:lnTo>
                  <a:lnTo>
                    <a:pt x="30692" y="61508"/>
                  </a:lnTo>
                  <a:lnTo>
                    <a:pt x="33471" y="61508"/>
                  </a:lnTo>
                  <a:lnTo>
                    <a:pt x="36629" y="61508"/>
                  </a:lnTo>
                  <a:lnTo>
                    <a:pt x="39660" y="61508"/>
                  </a:lnTo>
                  <a:lnTo>
                    <a:pt x="39723" y="61508"/>
                  </a:lnTo>
                  <a:lnTo>
                    <a:pt x="39723" y="77030"/>
                  </a:lnTo>
                  <a:lnTo>
                    <a:pt x="36629" y="77030"/>
                  </a:lnTo>
                  <a:lnTo>
                    <a:pt x="33471" y="77030"/>
                  </a:lnTo>
                  <a:lnTo>
                    <a:pt x="30692" y="77030"/>
                  </a:lnTo>
                  <a:lnTo>
                    <a:pt x="30692" y="73809"/>
                  </a:lnTo>
                  <a:lnTo>
                    <a:pt x="27535" y="73809"/>
                  </a:lnTo>
                  <a:lnTo>
                    <a:pt x="24377" y="73809"/>
                  </a:lnTo>
                  <a:lnTo>
                    <a:pt x="21219" y="73809"/>
                  </a:lnTo>
                  <a:lnTo>
                    <a:pt x="18441" y="73809"/>
                  </a:lnTo>
                  <a:lnTo>
                    <a:pt x="18441" y="70879"/>
                  </a:lnTo>
                  <a:lnTo>
                    <a:pt x="15283" y="70879"/>
                  </a:lnTo>
                  <a:lnTo>
                    <a:pt x="12252" y="67659"/>
                  </a:lnTo>
                  <a:lnTo>
                    <a:pt x="9094" y="64729"/>
                  </a:lnTo>
                  <a:lnTo>
                    <a:pt x="6316" y="61508"/>
                  </a:lnTo>
                  <a:lnTo>
                    <a:pt x="6316" y="58579"/>
                  </a:lnTo>
                  <a:lnTo>
                    <a:pt x="3158" y="58579"/>
                  </a:lnTo>
                  <a:lnTo>
                    <a:pt x="3158" y="52429"/>
                  </a:lnTo>
                  <a:lnTo>
                    <a:pt x="0" y="49208"/>
                  </a:lnTo>
                  <a:lnTo>
                    <a:pt x="0" y="30755"/>
                  </a:lnTo>
                  <a:lnTo>
                    <a:pt x="3158" y="27830"/>
                  </a:lnTo>
                  <a:lnTo>
                    <a:pt x="3158" y="21679"/>
                  </a:lnTo>
                  <a:lnTo>
                    <a:pt x="6316" y="18453"/>
                  </a:lnTo>
                  <a:lnTo>
                    <a:pt x="9094" y="15528"/>
                  </a:lnTo>
                  <a:lnTo>
                    <a:pt x="9094" y="12302"/>
                  </a:lnTo>
                  <a:lnTo>
                    <a:pt x="12252" y="9376"/>
                  </a:lnTo>
                  <a:lnTo>
                    <a:pt x="15283" y="6151"/>
                  </a:lnTo>
                  <a:lnTo>
                    <a:pt x="18441" y="6151"/>
                  </a:lnTo>
                  <a:lnTo>
                    <a:pt x="21219" y="3225"/>
                  </a:lnTo>
                  <a:lnTo>
                    <a:pt x="30692" y="3225"/>
                  </a:lnTo>
                  <a:lnTo>
                    <a:pt x="33471"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00" name="Shape 73800"/>
            <p:cNvSpPr>
              <a:spLocks/>
            </p:cNvSpPr>
            <p:nvPr/>
          </p:nvSpPr>
          <p:spPr bwMode="auto">
            <a:xfrm>
              <a:off x="1400226" y="110703"/>
              <a:ext cx="36565" cy="24602"/>
            </a:xfrm>
            <a:custGeom>
              <a:avLst/>
              <a:gdLst>
                <a:gd name="T0" fmla="*/ 12188 w 36565"/>
                <a:gd name="T1" fmla="*/ 0 h 24602"/>
                <a:gd name="T2" fmla="*/ 36565 w 36565"/>
                <a:gd name="T3" fmla="*/ 0 h 24602"/>
                <a:gd name="T4" fmla="*/ 36565 w 36565"/>
                <a:gd name="T5" fmla="*/ 2929 h 24602"/>
                <a:gd name="T6" fmla="*/ 33408 w 36565"/>
                <a:gd name="T7" fmla="*/ 2929 h 24602"/>
                <a:gd name="T8" fmla="*/ 33408 w 36565"/>
                <a:gd name="T9" fmla="*/ 6151 h 24602"/>
                <a:gd name="T10" fmla="*/ 33408 w 36565"/>
                <a:gd name="T11" fmla="*/ 9079 h 24602"/>
                <a:gd name="T12" fmla="*/ 30629 w 36565"/>
                <a:gd name="T13" fmla="*/ 9079 h 24602"/>
                <a:gd name="T14" fmla="*/ 30629 w 36565"/>
                <a:gd name="T15" fmla="*/ 12301 h 24602"/>
                <a:gd name="T16" fmla="*/ 27471 w 36565"/>
                <a:gd name="T17" fmla="*/ 12301 h 24602"/>
                <a:gd name="T18" fmla="*/ 27471 w 36565"/>
                <a:gd name="T19" fmla="*/ 15230 h 24602"/>
                <a:gd name="T20" fmla="*/ 24440 w 36565"/>
                <a:gd name="T21" fmla="*/ 15230 h 24602"/>
                <a:gd name="T22" fmla="*/ 24440 w 36565"/>
                <a:gd name="T23" fmla="*/ 18451 h 24602"/>
                <a:gd name="T24" fmla="*/ 21282 w 36565"/>
                <a:gd name="T25" fmla="*/ 18451 h 24602"/>
                <a:gd name="T26" fmla="*/ 18504 w 36565"/>
                <a:gd name="T27" fmla="*/ 21380 h 24602"/>
                <a:gd name="T28" fmla="*/ 9031 w 36565"/>
                <a:gd name="T29" fmla="*/ 21380 h 24602"/>
                <a:gd name="T30" fmla="*/ 6252 w 36565"/>
                <a:gd name="T31" fmla="*/ 24602 h 24602"/>
                <a:gd name="T32" fmla="*/ 0 w 36565"/>
                <a:gd name="T33" fmla="*/ 24602 h 24602"/>
                <a:gd name="T34" fmla="*/ 0 w 36565"/>
                <a:gd name="T35" fmla="*/ 9079 h 24602"/>
                <a:gd name="T36" fmla="*/ 3094 w 36565"/>
                <a:gd name="T37" fmla="*/ 9079 h 24602"/>
                <a:gd name="T38" fmla="*/ 6252 w 36565"/>
                <a:gd name="T39" fmla="*/ 9079 h 24602"/>
                <a:gd name="T40" fmla="*/ 9031 w 36565"/>
                <a:gd name="T41" fmla="*/ 9079 h 24602"/>
                <a:gd name="T42" fmla="*/ 9031 w 36565"/>
                <a:gd name="T43" fmla="*/ 6151 h 24602"/>
                <a:gd name="T44" fmla="*/ 12188 w 36565"/>
                <a:gd name="T45" fmla="*/ 6151 h 24602"/>
                <a:gd name="T46" fmla="*/ 12188 w 36565"/>
                <a:gd name="T47" fmla="*/ 2929 h 24602"/>
                <a:gd name="T48" fmla="*/ 12188 w 36565"/>
                <a:gd name="T49" fmla="*/ 0 h 24602"/>
                <a:gd name="T50" fmla="*/ 0 w 36565"/>
                <a:gd name="T51" fmla="*/ 0 h 24602"/>
                <a:gd name="T52" fmla="*/ 36565 w 36565"/>
                <a:gd name="T53" fmla="*/ 24602 h 2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6565" h="24602">
                  <a:moveTo>
                    <a:pt x="12188" y="0"/>
                  </a:moveTo>
                  <a:lnTo>
                    <a:pt x="36565" y="0"/>
                  </a:lnTo>
                  <a:lnTo>
                    <a:pt x="36565" y="2929"/>
                  </a:lnTo>
                  <a:lnTo>
                    <a:pt x="33408" y="2929"/>
                  </a:lnTo>
                  <a:lnTo>
                    <a:pt x="33408" y="6151"/>
                  </a:lnTo>
                  <a:lnTo>
                    <a:pt x="33408" y="9079"/>
                  </a:lnTo>
                  <a:lnTo>
                    <a:pt x="30629" y="9079"/>
                  </a:lnTo>
                  <a:lnTo>
                    <a:pt x="30629" y="12301"/>
                  </a:lnTo>
                  <a:lnTo>
                    <a:pt x="27471" y="12301"/>
                  </a:lnTo>
                  <a:lnTo>
                    <a:pt x="27471" y="15230"/>
                  </a:lnTo>
                  <a:lnTo>
                    <a:pt x="24440" y="15230"/>
                  </a:lnTo>
                  <a:lnTo>
                    <a:pt x="24440" y="18451"/>
                  </a:lnTo>
                  <a:lnTo>
                    <a:pt x="21282" y="18451"/>
                  </a:lnTo>
                  <a:lnTo>
                    <a:pt x="18504" y="21380"/>
                  </a:lnTo>
                  <a:lnTo>
                    <a:pt x="9031" y="21380"/>
                  </a:lnTo>
                  <a:lnTo>
                    <a:pt x="6252" y="24602"/>
                  </a:lnTo>
                  <a:lnTo>
                    <a:pt x="0" y="24602"/>
                  </a:lnTo>
                  <a:lnTo>
                    <a:pt x="0" y="9079"/>
                  </a:lnTo>
                  <a:lnTo>
                    <a:pt x="3094" y="9079"/>
                  </a:lnTo>
                  <a:lnTo>
                    <a:pt x="6252" y="9079"/>
                  </a:lnTo>
                  <a:lnTo>
                    <a:pt x="9031" y="9079"/>
                  </a:lnTo>
                  <a:lnTo>
                    <a:pt x="9031" y="6151"/>
                  </a:lnTo>
                  <a:lnTo>
                    <a:pt x="12188" y="6151"/>
                  </a:lnTo>
                  <a:lnTo>
                    <a:pt x="12188" y="2929"/>
                  </a:lnTo>
                  <a:lnTo>
                    <a:pt x="12188"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01" name="Shape 73801"/>
            <p:cNvSpPr>
              <a:spLocks/>
            </p:cNvSpPr>
            <p:nvPr/>
          </p:nvSpPr>
          <p:spPr bwMode="auto">
            <a:xfrm>
              <a:off x="1400226" y="58274"/>
              <a:ext cx="36565" cy="43056"/>
            </a:xfrm>
            <a:custGeom>
              <a:avLst/>
              <a:gdLst>
                <a:gd name="T0" fmla="*/ 0 w 36565"/>
                <a:gd name="T1" fmla="*/ 0 h 43056"/>
                <a:gd name="T2" fmla="*/ 6252 w 36565"/>
                <a:gd name="T3" fmla="*/ 0 h 43056"/>
                <a:gd name="T4" fmla="*/ 9031 w 36565"/>
                <a:gd name="T5" fmla="*/ 3225 h 43056"/>
                <a:gd name="T6" fmla="*/ 15346 w 36565"/>
                <a:gd name="T7" fmla="*/ 3225 h 43056"/>
                <a:gd name="T8" fmla="*/ 21282 w 36565"/>
                <a:gd name="T9" fmla="*/ 6151 h 43056"/>
                <a:gd name="T10" fmla="*/ 24440 w 36565"/>
                <a:gd name="T11" fmla="*/ 6151 h 43056"/>
                <a:gd name="T12" fmla="*/ 24440 w 36565"/>
                <a:gd name="T13" fmla="*/ 9376 h 43056"/>
                <a:gd name="T14" fmla="*/ 27471 w 36565"/>
                <a:gd name="T15" fmla="*/ 12302 h 43056"/>
                <a:gd name="T16" fmla="*/ 30629 w 36565"/>
                <a:gd name="T17" fmla="*/ 15528 h 43056"/>
                <a:gd name="T18" fmla="*/ 30629 w 36565"/>
                <a:gd name="T19" fmla="*/ 18453 h 43056"/>
                <a:gd name="T20" fmla="*/ 33408 w 36565"/>
                <a:gd name="T21" fmla="*/ 21679 h 43056"/>
                <a:gd name="T22" fmla="*/ 33408 w 36565"/>
                <a:gd name="T23" fmla="*/ 24605 h 43056"/>
                <a:gd name="T24" fmla="*/ 36565 w 36565"/>
                <a:gd name="T25" fmla="*/ 27830 h 43056"/>
                <a:gd name="T26" fmla="*/ 36565 w 36565"/>
                <a:gd name="T27" fmla="*/ 43056 h 43056"/>
                <a:gd name="T28" fmla="*/ 0 w 36565"/>
                <a:gd name="T29" fmla="*/ 43056 h 43056"/>
                <a:gd name="T30" fmla="*/ 0 w 36565"/>
                <a:gd name="T31" fmla="*/ 30755 h 43056"/>
                <a:gd name="T32" fmla="*/ 15346 w 36565"/>
                <a:gd name="T33" fmla="*/ 30755 h 43056"/>
                <a:gd name="T34" fmla="*/ 15346 w 36565"/>
                <a:gd name="T35" fmla="*/ 27830 h 43056"/>
                <a:gd name="T36" fmla="*/ 12188 w 36565"/>
                <a:gd name="T37" fmla="*/ 27830 h 43056"/>
                <a:gd name="T38" fmla="*/ 12188 w 36565"/>
                <a:gd name="T39" fmla="*/ 24605 h 43056"/>
                <a:gd name="T40" fmla="*/ 12188 w 36565"/>
                <a:gd name="T41" fmla="*/ 21679 h 43056"/>
                <a:gd name="T42" fmla="*/ 12188 w 36565"/>
                <a:gd name="T43" fmla="*/ 18453 h 43056"/>
                <a:gd name="T44" fmla="*/ 9031 w 36565"/>
                <a:gd name="T45" fmla="*/ 18453 h 43056"/>
                <a:gd name="T46" fmla="*/ 9031 w 36565"/>
                <a:gd name="T47" fmla="*/ 15528 h 43056"/>
                <a:gd name="T48" fmla="*/ 6252 w 36565"/>
                <a:gd name="T49" fmla="*/ 15528 h 43056"/>
                <a:gd name="T50" fmla="*/ 3094 w 36565"/>
                <a:gd name="T51" fmla="*/ 15528 h 43056"/>
                <a:gd name="T52" fmla="*/ 0 w 36565"/>
                <a:gd name="T53" fmla="*/ 15528 h 43056"/>
                <a:gd name="T54" fmla="*/ 0 w 36565"/>
                <a:gd name="T55" fmla="*/ 0 h 43056"/>
                <a:gd name="T56" fmla="*/ 0 w 36565"/>
                <a:gd name="T57" fmla="*/ 0 h 43056"/>
                <a:gd name="T58" fmla="*/ 36565 w 36565"/>
                <a:gd name="T59" fmla="*/ 43056 h 4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6565" h="43056">
                  <a:moveTo>
                    <a:pt x="0" y="0"/>
                  </a:moveTo>
                  <a:lnTo>
                    <a:pt x="6252" y="0"/>
                  </a:lnTo>
                  <a:lnTo>
                    <a:pt x="9031" y="3225"/>
                  </a:lnTo>
                  <a:lnTo>
                    <a:pt x="15346" y="3225"/>
                  </a:lnTo>
                  <a:lnTo>
                    <a:pt x="21282" y="6151"/>
                  </a:lnTo>
                  <a:lnTo>
                    <a:pt x="24440" y="6151"/>
                  </a:lnTo>
                  <a:lnTo>
                    <a:pt x="24440" y="9376"/>
                  </a:lnTo>
                  <a:lnTo>
                    <a:pt x="27471" y="12302"/>
                  </a:lnTo>
                  <a:lnTo>
                    <a:pt x="30629" y="15528"/>
                  </a:lnTo>
                  <a:lnTo>
                    <a:pt x="30629" y="18453"/>
                  </a:lnTo>
                  <a:lnTo>
                    <a:pt x="33408" y="21679"/>
                  </a:lnTo>
                  <a:lnTo>
                    <a:pt x="33408" y="24605"/>
                  </a:lnTo>
                  <a:lnTo>
                    <a:pt x="36565" y="27830"/>
                  </a:lnTo>
                  <a:lnTo>
                    <a:pt x="36565" y="43056"/>
                  </a:lnTo>
                  <a:lnTo>
                    <a:pt x="0" y="43056"/>
                  </a:lnTo>
                  <a:lnTo>
                    <a:pt x="0" y="30755"/>
                  </a:lnTo>
                  <a:lnTo>
                    <a:pt x="15346" y="30755"/>
                  </a:lnTo>
                  <a:lnTo>
                    <a:pt x="15346" y="27830"/>
                  </a:lnTo>
                  <a:lnTo>
                    <a:pt x="12188" y="27830"/>
                  </a:lnTo>
                  <a:lnTo>
                    <a:pt x="12188" y="24605"/>
                  </a:lnTo>
                  <a:lnTo>
                    <a:pt x="12188" y="21679"/>
                  </a:lnTo>
                  <a:lnTo>
                    <a:pt x="12188" y="18453"/>
                  </a:lnTo>
                  <a:lnTo>
                    <a:pt x="9031" y="18453"/>
                  </a:lnTo>
                  <a:lnTo>
                    <a:pt x="9031" y="15528"/>
                  </a:lnTo>
                  <a:lnTo>
                    <a:pt x="6252" y="15528"/>
                  </a:lnTo>
                  <a:lnTo>
                    <a:pt x="3094" y="15528"/>
                  </a:lnTo>
                  <a:lnTo>
                    <a:pt x="0" y="155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02" name="Shape 73802"/>
            <p:cNvSpPr>
              <a:spLocks/>
            </p:cNvSpPr>
            <p:nvPr/>
          </p:nvSpPr>
          <p:spPr bwMode="auto">
            <a:xfrm>
              <a:off x="197264" y="38657"/>
              <a:ext cx="82528" cy="98404"/>
            </a:xfrm>
            <a:custGeom>
              <a:avLst/>
              <a:gdLst>
                <a:gd name="T0" fmla="*/ 21573 w 82528"/>
                <a:gd name="T1" fmla="*/ 98404 h 98404"/>
                <a:gd name="T2" fmla="*/ 0 w 82528"/>
                <a:gd name="T3" fmla="*/ 98404 h 98404"/>
                <a:gd name="T4" fmla="*/ 0 w 82528"/>
                <a:gd name="T5" fmla="*/ 0 h 98404"/>
                <a:gd name="T6" fmla="*/ 82528 w 82528"/>
                <a:gd name="T7" fmla="*/ 0 h 98404"/>
                <a:gd name="T8" fmla="*/ 82528 w 82528"/>
                <a:gd name="T9" fmla="*/ 98404 h 98404"/>
                <a:gd name="T10" fmla="*/ 58151 w 82528"/>
                <a:gd name="T11" fmla="*/ 98404 h 98404"/>
                <a:gd name="T12" fmla="*/ 58151 w 82528"/>
                <a:gd name="T13" fmla="*/ 21667 h 98404"/>
                <a:gd name="T14" fmla="*/ 21573 w 82528"/>
                <a:gd name="T15" fmla="*/ 21667 h 98404"/>
                <a:gd name="T16" fmla="*/ 21573 w 82528"/>
                <a:gd name="T17" fmla="*/ 98404 h 98404"/>
                <a:gd name="T18" fmla="*/ 0 w 82528"/>
                <a:gd name="T19" fmla="*/ 0 h 98404"/>
                <a:gd name="T20" fmla="*/ 82528 w 82528"/>
                <a:gd name="T21" fmla="*/ 98404 h 98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2528" h="98404">
                  <a:moveTo>
                    <a:pt x="21573" y="98404"/>
                  </a:moveTo>
                  <a:lnTo>
                    <a:pt x="0" y="98404"/>
                  </a:lnTo>
                  <a:lnTo>
                    <a:pt x="0" y="0"/>
                  </a:lnTo>
                  <a:lnTo>
                    <a:pt x="82528" y="0"/>
                  </a:lnTo>
                  <a:lnTo>
                    <a:pt x="82528" y="98404"/>
                  </a:lnTo>
                  <a:lnTo>
                    <a:pt x="58151" y="98404"/>
                  </a:lnTo>
                  <a:lnTo>
                    <a:pt x="58151" y="21667"/>
                  </a:lnTo>
                  <a:lnTo>
                    <a:pt x="21573" y="21667"/>
                  </a:lnTo>
                  <a:lnTo>
                    <a:pt x="21573" y="98404"/>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03" name="Shape 73803"/>
            <p:cNvSpPr>
              <a:spLocks/>
            </p:cNvSpPr>
            <p:nvPr/>
          </p:nvSpPr>
          <p:spPr bwMode="auto">
            <a:xfrm>
              <a:off x="297930" y="63262"/>
              <a:ext cx="76276" cy="98401"/>
            </a:xfrm>
            <a:custGeom>
              <a:avLst/>
              <a:gdLst>
                <a:gd name="T0" fmla="*/ 21573 w 76276"/>
                <a:gd name="T1" fmla="*/ 3213 h 98401"/>
                <a:gd name="T2" fmla="*/ 21573 w 76276"/>
                <a:gd name="T3" fmla="*/ 9365 h 98401"/>
                <a:gd name="T4" fmla="*/ 24377 w 76276"/>
                <a:gd name="T5" fmla="*/ 9365 h 98401"/>
                <a:gd name="T6" fmla="*/ 24377 w 76276"/>
                <a:gd name="T7" fmla="*/ 6151 h 98401"/>
                <a:gd name="T8" fmla="*/ 27509 w 76276"/>
                <a:gd name="T9" fmla="*/ 6151 h 98401"/>
                <a:gd name="T10" fmla="*/ 27509 w 76276"/>
                <a:gd name="T11" fmla="*/ 3213 h 98401"/>
                <a:gd name="T12" fmla="*/ 36881 w 76276"/>
                <a:gd name="T13" fmla="*/ 3213 h 98401"/>
                <a:gd name="T14" fmla="*/ 36881 w 76276"/>
                <a:gd name="T15" fmla="*/ 0 h 98401"/>
                <a:gd name="T16" fmla="*/ 45950 w 76276"/>
                <a:gd name="T17" fmla="*/ 0 h 98401"/>
                <a:gd name="T18" fmla="*/ 51886 w 76276"/>
                <a:gd name="T19" fmla="*/ 3213 h 98401"/>
                <a:gd name="T20" fmla="*/ 58139 w 76276"/>
                <a:gd name="T21" fmla="*/ 3213 h 98401"/>
                <a:gd name="T22" fmla="*/ 61271 w 76276"/>
                <a:gd name="T23" fmla="*/ 6151 h 98401"/>
                <a:gd name="T24" fmla="*/ 64088 w 76276"/>
                <a:gd name="T25" fmla="*/ 6151 h 98401"/>
                <a:gd name="T26" fmla="*/ 64088 w 76276"/>
                <a:gd name="T27" fmla="*/ 9365 h 98401"/>
                <a:gd name="T28" fmla="*/ 67207 w 76276"/>
                <a:gd name="T29" fmla="*/ 12302 h 98401"/>
                <a:gd name="T30" fmla="*/ 70340 w 76276"/>
                <a:gd name="T31" fmla="*/ 15515 h 98401"/>
                <a:gd name="T32" fmla="*/ 70340 w 76276"/>
                <a:gd name="T33" fmla="*/ 18442 h 98401"/>
                <a:gd name="T34" fmla="*/ 73459 w 76276"/>
                <a:gd name="T35" fmla="*/ 21667 h 98401"/>
                <a:gd name="T36" fmla="*/ 73459 w 76276"/>
                <a:gd name="T37" fmla="*/ 30747 h 98401"/>
                <a:gd name="T38" fmla="*/ 76276 w 76276"/>
                <a:gd name="T39" fmla="*/ 33969 h 98401"/>
                <a:gd name="T40" fmla="*/ 76276 w 76276"/>
                <a:gd name="T41" fmla="*/ 43049 h 98401"/>
                <a:gd name="T42" fmla="*/ 73459 w 76276"/>
                <a:gd name="T43" fmla="*/ 46268 h 98401"/>
                <a:gd name="T44" fmla="*/ 73459 w 76276"/>
                <a:gd name="T45" fmla="*/ 55348 h 98401"/>
                <a:gd name="T46" fmla="*/ 70340 w 76276"/>
                <a:gd name="T47" fmla="*/ 58570 h 98401"/>
                <a:gd name="T48" fmla="*/ 70340 w 76276"/>
                <a:gd name="T49" fmla="*/ 61499 h 98401"/>
                <a:gd name="T50" fmla="*/ 67207 w 76276"/>
                <a:gd name="T51" fmla="*/ 64720 h 98401"/>
                <a:gd name="T52" fmla="*/ 64088 w 76276"/>
                <a:gd name="T53" fmla="*/ 67649 h 98401"/>
                <a:gd name="T54" fmla="*/ 64088 w 76276"/>
                <a:gd name="T55" fmla="*/ 70871 h 98401"/>
                <a:gd name="T56" fmla="*/ 61271 w 76276"/>
                <a:gd name="T57" fmla="*/ 70871 h 98401"/>
                <a:gd name="T58" fmla="*/ 58139 w 76276"/>
                <a:gd name="T59" fmla="*/ 73799 h 98401"/>
                <a:gd name="T60" fmla="*/ 51886 w 76276"/>
                <a:gd name="T61" fmla="*/ 73799 h 98401"/>
                <a:gd name="T62" fmla="*/ 45950 w 76276"/>
                <a:gd name="T63" fmla="*/ 77021 h 98401"/>
                <a:gd name="T64" fmla="*/ 36881 w 76276"/>
                <a:gd name="T65" fmla="*/ 77021 h 98401"/>
                <a:gd name="T66" fmla="*/ 36881 w 76276"/>
                <a:gd name="T67" fmla="*/ 73799 h 98401"/>
                <a:gd name="T68" fmla="*/ 27509 w 76276"/>
                <a:gd name="T69" fmla="*/ 73799 h 98401"/>
                <a:gd name="T70" fmla="*/ 27509 w 76276"/>
                <a:gd name="T71" fmla="*/ 70871 h 98401"/>
                <a:gd name="T72" fmla="*/ 24377 w 76276"/>
                <a:gd name="T73" fmla="*/ 70871 h 98401"/>
                <a:gd name="T74" fmla="*/ 21573 w 76276"/>
                <a:gd name="T75" fmla="*/ 67649 h 98401"/>
                <a:gd name="T76" fmla="*/ 21573 w 76276"/>
                <a:gd name="T77" fmla="*/ 98401 h 98401"/>
                <a:gd name="T78" fmla="*/ 0 w 76276"/>
                <a:gd name="T79" fmla="*/ 98401 h 98401"/>
                <a:gd name="T80" fmla="*/ 0 w 76276"/>
                <a:gd name="T81" fmla="*/ 3213 h 98401"/>
                <a:gd name="T82" fmla="*/ 21573 w 76276"/>
                <a:gd name="T83" fmla="*/ 3213 h 98401"/>
                <a:gd name="T84" fmla="*/ 0 w 76276"/>
                <a:gd name="T85" fmla="*/ 0 h 98401"/>
                <a:gd name="T86" fmla="*/ 76276 w 76276"/>
                <a:gd name="T87" fmla="*/ 98401 h 98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T84" t="T85" r="T86" b="T87"/>
              <a:pathLst>
                <a:path w="76276" h="98401">
                  <a:moveTo>
                    <a:pt x="21573" y="3213"/>
                  </a:moveTo>
                  <a:lnTo>
                    <a:pt x="21573" y="9365"/>
                  </a:lnTo>
                  <a:lnTo>
                    <a:pt x="24377" y="9365"/>
                  </a:lnTo>
                  <a:lnTo>
                    <a:pt x="24377" y="6151"/>
                  </a:lnTo>
                  <a:lnTo>
                    <a:pt x="27509" y="6151"/>
                  </a:lnTo>
                  <a:lnTo>
                    <a:pt x="27509" y="3213"/>
                  </a:lnTo>
                  <a:lnTo>
                    <a:pt x="36881" y="3213"/>
                  </a:lnTo>
                  <a:lnTo>
                    <a:pt x="36881" y="0"/>
                  </a:lnTo>
                  <a:lnTo>
                    <a:pt x="45950" y="0"/>
                  </a:lnTo>
                  <a:lnTo>
                    <a:pt x="51886" y="3213"/>
                  </a:lnTo>
                  <a:lnTo>
                    <a:pt x="58139" y="3213"/>
                  </a:lnTo>
                  <a:lnTo>
                    <a:pt x="61271" y="6151"/>
                  </a:lnTo>
                  <a:lnTo>
                    <a:pt x="64088" y="6151"/>
                  </a:lnTo>
                  <a:lnTo>
                    <a:pt x="64088" y="9365"/>
                  </a:lnTo>
                  <a:lnTo>
                    <a:pt x="67207" y="12302"/>
                  </a:lnTo>
                  <a:lnTo>
                    <a:pt x="70340" y="15515"/>
                  </a:lnTo>
                  <a:lnTo>
                    <a:pt x="70340" y="18442"/>
                  </a:lnTo>
                  <a:lnTo>
                    <a:pt x="73459" y="21667"/>
                  </a:lnTo>
                  <a:lnTo>
                    <a:pt x="73459" y="30747"/>
                  </a:lnTo>
                  <a:lnTo>
                    <a:pt x="76276" y="33969"/>
                  </a:lnTo>
                  <a:lnTo>
                    <a:pt x="76276" y="43049"/>
                  </a:lnTo>
                  <a:lnTo>
                    <a:pt x="73459" y="46268"/>
                  </a:lnTo>
                  <a:lnTo>
                    <a:pt x="73459" y="55348"/>
                  </a:lnTo>
                  <a:lnTo>
                    <a:pt x="70340" y="58570"/>
                  </a:lnTo>
                  <a:lnTo>
                    <a:pt x="70340" y="61499"/>
                  </a:lnTo>
                  <a:lnTo>
                    <a:pt x="67207" y="64720"/>
                  </a:lnTo>
                  <a:lnTo>
                    <a:pt x="64088" y="67649"/>
                  </a:lnTo>
                  <a:lnTo>
                    <a:pt x="64088" y="70871"/>
                  </a:lnTo>
                  <a:lnTo>
                    <a:pt x="61271" y="70871"/>
                  </a:lnTo>
                  <a:lnTo>
                    <a:pt x="58139" y="73799"/>
                  </a:lnTo>
                  <a:lnTo>
                    <a:pt x="51886" y="73799"/>
                  </a:lnTo>
                  <a:lnTo>
                    <a:pt x="45950" y="77021"/>
                  </a:lnTo>
                  <a:lnTo>
                    <a:pt x="36881" y="77021"/>
                  </a:lnTo>
                  <a:lnTo>
                    <a:pt x="36881" y="73799"/>
                  </a:lnTo>
                  <a:lnTo>
                    <a:pt x="27509" y="73799"/>
                  </a:lnTo>
                  <a:lnTo>
                    <a:pt x="27509" y="70871"/>
                  </a:lnTo>
                  <a:lnTo>
                    <a:pt x="24377" y="70871"/>
                  </a:lnTo>
                  <a:lnTo>
                    <a:pt x="21573" y="67649"/>
                  </a:lnTo>
                  <a:lnTo>
                    <a:pt x="21573" y="98401"/>
                  </a:lnTo>
                  <a:lnTo>
                    <a:pt x="0" y="98401"/>
                  </a:lnTo>
                  <a:lnTo>
                    <a:pt x="0" y="3213"/>
                  </a:lnTo>
                  <a:lnTo>
                    <a:pt x="21573" y="3213"/>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04" name="Shape 73804"/>
            <p:cNvSpPr>
              <a:spLocks/>
            </p:cNvSpPr>
            <p:nvPr/>
          </p:nvSpPr>
          <p:spPr bwMode="auto">
            <a:xfrm>
              <a:off x="319503" y="78777"/>
              <a:ext cx="30313" cy="45984"/>
            </a:xfrm>
            <a:custGeom>
              <a:avLst/>
              <a:gdLst>
                <a:gd name="T0" fmla="*/ 0 w 30313"/>
                <a:gd name="T1" fmla="*/ 21382 h 45984"/>
                <a:gd name="T2" fmla="*/ 0 w 30313"/>
                <a:gd name="T3" fmla="*/ 33682 h 45984"/>
                <a:gd name="T4" fmla="*/ 2804 w 30313"/>
                <a:gd name="T5" fmla="*/ 36905 h 45984"/>
                <a:gd name="T6" fmla="*/ 2804 w 30313"/>
                <a:gd name="T7" fmla="*/ 39832 h 45984"/>
                <a:gd name="T8" fmla="*/ 5936 w 30313"/>
                <a:gd name="T9" fmla="*/ 43055 h 45984"/>
                <a:gd name="T10" fmla="*/ 9056 w 30313"/>
                <a:gd name="T11" fmla="*/ 43055 h 45984"/>
                <a:gd name="T12" fmla="*/ 12189 w 30313"/>
                <a:gd name="T13" fmla="*/ 45984 h 45984"/>
                <a:gd name="T14" fmla="*/ 18125 w 30313"/>
                <a:gd name="T15" fmla="*/ 45984 h 45984"/>
                <a:gd name="T16" fmla="*/ 21257 w 30313"/>
                <a:gd name="T17" fmla="*/ 43055 h 45984"/>
                <a:gd name="T18" fmla="*/ 24377 w 30313"/>
                <a:gd name="T19" fmla="*/ 43055 h 45984"/>
                <a:gd name="T20" fmla="*/ 27509 w 30313"/>
                <a:gd name="T21" fmla="*/ 39832 h 45984"/>
                <a:gd name="T22" fmla="*/ 27509 w 30313"/>
                <a:gd name="T23" fmla="*/ 36905 h 45984"/>
                <a:gd name="T24" fmla="*/ 30313 w 30313"/>
                <a:gd name="T25" fmla="*/ 33682 h 45984"/>
                <a:gd name="T26" fmla="*/ 30313 w 30313"/>
                <a:gd name="T27" fmla="*/ 12302 h 45984"/>
                <a:gd name="T28" fmla="*/ 27509 w 30313"/>
                <a:gd name="T29" fmla="*/ 9077 h 45984"/>
                <a:gd name="T30" fmla="*/ 27509 w 30313"/>
                <a:gd name="T31" fmla="*/ 6152 h 45984"/>
                <a:gd name="T32" fmla="*/ 24377 w 30313"/>
                <a:gd name="T33" fmla="*/ 6152 h 45984"/>
                <a:gd name="T34" fmla="*/ 24377 w 30313"/>
                <a:gd name="T35" fmla="*/ 2926 h 45984"/>
                <a:gd name="T36" fmla="*/ 21257 w 30313"/>
                <a:gd name="T37" fmla="*/ 2926 h 45984"/>
                <a:gd name="T38" fmla="*/ 21257 w 30313"/>
                <a:gd name="T39" fmla="*/ 0 h 45984"/>
                <a:gd name="T40" fmla="*/ 9056 w 30313"/>
                <a:gd name="T41" fmla="*/ 0 h 45984"/>
                <a:gd name="T42" fmla="*/ 9056 w 30313"/>
                <a:gd name="T43" fmla="*/ 2926 h 45984"/>
                <a:gd name="T44" fmla="*/ 5936 w 30313"/>
                <a:gd name="T45" fmla="*/ 2926 h 45984"/>
                <a:gd name="T46" fmla="*/ 5936 w 30313"/>
                <a:gd name="T47" fmla="*/ 6152 h 45984"/>
                <a:gd name="T48" fmla="*/ 2804 w 30313"/>
                <a:gd name="T49" fmla="*/ 6152 h 45984"/>
                <a:gd name="T50" fmla="*/ 2804 w 30313"/>
                <a:gd name="T51" fmla="*/ 9077 h 45984"/>
                <a:gd name="T52" fmla="*/ 0 w 30313"/>
                <a:gd name="T53" fmla="*/ 12302 h 45984"/>
                <a:gd name="T54" fmla="*/ 0 w 30313"/>
                <a:gd name="T55" fmla="*/ 21382 h 45984"/>
                <a:gd name="T56" fmla="*/ 0 w 30313"/>
                <a:gd name="T57" fmla="*/ 0 h 45984"/>
                <a:gd name="T58" fmla="*/ 30313 w 30313"/>
                <a:gd name="T59" fmla="*/ 45984 h 45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0313" h="45984">
                  <a:moveTo>
                    <a:pt x="0" y="21382"/>
                  </a:moveTo>
                  <a:lnTo>
                    <a:pt x="0" y="33682"/>
                  </a:lnTo>
                  <a:lnTo>
                    <a:pt x="2804" y="36905"/>
                  </a:lnTo>
                  <a:lnTo>
                    <a:pt x="2804" y="39832"/>
                  </a:lnTo>
                  <a:lnTo>
                    <a:pt x="5936" y="43055"/>
                  </a:lnTo>
                  <a:lnTo>
                    <a:pt x="9056" y="43055"/>
                  </a:lnTo>
                  <a:lnTo>
                    <a:pt x="12189" y="45984"/>
                  </a:lnTo>
                  <a:lnTo>
                    <a:pt x="18125" y="45984"/>
                  </a:lnTo>
                  <a:lnTo>
                    <a:pt x="21257" y="43055"/>
                  </a:lnTo>
                  <a:lnTo>
                    <a:pt x="24377" y="43055"/>
                  </a:lnTo>
                  <a:lnTo>
                    <a:pt x="27509" y="39832"/>
                  </a:lnTo>
                  <a:lnTo>
                    <a:pt x="27509" y="36905"/>
                  </a:lnTo>
                  <a:lnTo>
                    <a:pt x="30313" y="33682"/>
                  </a:lnTo>
                  <a:lnTo>
                    <a:pt x="30313" y="12302"/>
                  </a:lnTo>
                  <a:lnTo>
                    <a:pt x="27509" y="9077"/>
                  </a:lnTo>
                  <a:lnTo>
                    <a:pt x="27509" y="6152"/>
                  </a:lnTo>
                  <a:lnTo>
                    <a:pt x="24377" y="6152"/>
                  </a:lnTo>
                  <a:lnTo>
                    <a:pt x="24377" y="2926"/>
                  </a:lnTo>
                  <a:lnTo>
                    <a:pt x="21257" y="2926"/>
                  </a:lnTo>
                  <a:lnTo>
                    <a:pt x="21257" y="0"/>
                  </a:lnTo>
                  <a:lnTo>
                    <a:pt x="9056" y="0"/>
                  </a:lnTo>
                  <a:lnTo>
                    <a:pt x="9056" y="2926"/>
                  </a:lnTo>
                  <a:lnTo>
                    <a:pt x="5936" y="2926"/>
                  </a:lnTo>
                  <a:lnTo>
                    <a:pt x="5936" y="6152"/>
                  </a:lnTo>
                  <a:lnTo>
                    <a:pt x="2804" y="6152"/>
                  </a:lnTo>
                  <a:lnTo>
                    <a:pt x="2804" y="9077"/>
                  </a:lnTo>
                  <a:lnTo>
                    <a:pt x="0" y="12302"/>
                  </a:lnTo>
                  <a:lnTo>
                    <a:pt x="0" y="21382"/>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05" name="Shape 73805"/>
            <p:cNvSpPr>
              <a:spLocks/>
            </p:cNvSpPr>
            <p:nvPr/>
          </p:nvSpPr>
          <p:spPr bwMode="auto">
            <a:xfrm>
              <a:off x="383590" y="63262"/>
              <a:ext cx="76276" cy="77021"/>
            </a:xfrm>
            <a:custGeom>
              <a:avLst/>
              <a:gdLst>
                <a:gd name="T0" fmla="*/ 73144 w 76276"/>
                <a:gd name="T1" fmla="*/ 52420 h 77021"/>
                <a:gd name="T2" fmla="*/ 73144 w 76276"/>
                <a:gd name="T3" fmla="*/ 61499 h 77021"/>
                <a:gd name="T4" fmla="*/ 70024 w 76276"/>
                <a:gd name="T5" fmla="*/ 61499 h 77021"/>
                <a:gd name="T6" fmla="*/ 70024 w 76276"/>
                <a:gd name="T7" fmla="*/ 64720 h 77021"/>
                <a:gd name="T8" fmla="*/ 66892 w 76276"/>
                <a:gd name="T9" fmla="*/ 64720 h 77021"/>
                <a:gd name="T10" fmla="*/ 66892 w 76276"/>
                <a:gd name="T11" fmla="*/ 67649 h 77021"/>
                <a:gd name="T12" fmla="*/ 64088 w 76276"/>
                <a:gd name="T13" fmla="*/ 67649 h 77021"/>
                <a:gd name="T14" fmla="*/ 64088 w 76276"/>
                <a:gd name="T15" fmla="*/ 70871 h 77021"/>
                <a:gd name="T16" fmla="*/ 57823 w 76276"/>
                <a:gd name="T17" fmla="*/ 70871 h 77021"/>
                <a:gd name="T18" fmla="*/ 57823 w 76276"/>
                <a:gd name="T19" fmla="*/ 73799 h 77021"/>
                <a:gd name="T20" fmla="*/ 48767 w 76276"/>
                <a:gd name="T21" fmla="*/ 73799 h 77021"/>
                <a:gd name="T22" fmla="*/ 45634 w 76276"/>
                <a:gd name="T23" fmla="*/ 77021 h 77021"/>
                <a:gd name="T24" fmla="*/ 30313 w 76276"/>
                <a:gd name="T25" fmla="*/ 77021 h 77021"/>
                <a:gd name="T26" fmla="*/ 27194 w 76276"/>
                <a:gd name="T27" fmla="*/ 73799 h 77021"/>
                <a:gd name="T28" fmla="*/ 18125 w 76276"/>
                <a:gd name="T29" fmla="*/ 73799 h 77021"/>
                <a:gd name="T30" fmla="*/ 18125 w 76276"/>
                <a:gd name="T31" fmla="*/ 70871 h 77021"/>
                <a:gd name="T32" fmla="*/ 15005 w 76276"/>
                <a:gd name="T33" fmla="*/ 70871 h 77021"/>
                <a:gd name="T34" fmla="*/ 12189 w 76276"/>
                <a:gd name="T35" fmla="*/ 67649 h 77021"/>
                <a:gd name="T36" fmla="*/ 9056 w 76276"/>
                <a:gd name="T37" fmla="*/ 67649 h 77021"/>
                <a:gd name="T38" fmla="*/ 9056 w 76276"/>
                <a:gd name="T39" fmla="*/ 64720 h 77021"/>
                <a:gd name="T40" fmla="*/ 5936 w 76276"/>
                <a:gd name="T41" fmla="*/ 64720 h 77021"/>
                <a:gd name="T42" fmla="*/ 5936 w 76276"/>
                <a:gd name="T43" fmla="*/ 61499 h 77021"/>
                <a:gd name="T44" fmla="*/ 2804 w 76276"/>
                <a:gd name="T45" fmla="*/ 58570 h 77021"/>
                <a:gd name="T46" fmla="*/ 2804 w 76276"/>
                <a:gd name="T47" fmla="*/ 55348 h 77021"/>
                <a:gd name="T48" fmla="*/ 0 w 76276"/>
                <a:gd name="T49" fmla="*/ 52420 h 77021"/>
                <a:gd name="T50" fmla="*/ 0 w 76276"/>
                <a:gd name="T51" fmla="*/ 27818 h 77021"/>
                <a:gd name="T52" fmla="*/ 2804 w 76276"/>
                <a:gd name="T53" fmla="*/ 24592 h 77021"/>
                <a:gd name="T54" fmla="*/ 2804 w 76276"/>
                <a:gd name="T55" fmla="*/ 21667 h 77021"/>
                <a:gd name="T56" fmla="*/ 5936 w 76276"/>
                <a:gd name="T57" fmla="*/ 18442 h 77021"/>
                <a:gd name="T58" fmla="*/ 9056 w 76276"/>
                <a:gd name="T59" fmla="*/ 15515 h 77021"/>
                <a:gd name="T60" fmla="*/ 9056 w 76276"/>
                <a:gd name="T61" fmla="*/ 12302 h 77021"/>
                <a:gd name="T62" fmla="*/ 12189 w 76276"/>
                <a:gd name="T63" fmla="*/ 9365 h 77021"/>
                <a:gd name="T64" fmla="*/ 15005 w 76276"/>
                <a:gd name="T65" fmla="*/ 6151 h 77021"/>
                <a:gd name="T66" fmla="*/ 18125 w 76276"/>
                <a:gd name="T67" fmla="*/ 6151 h 77021"/>
                <a:gd name="T68" fmla="*/ 21257 w 76276"/>
                <a:gd name="T69" fmla="*/ 3213 h 77021"/>
                <a:gd name="T70" fmla="*/ 30313 w 76276"/>
                <a:gd name="T71" fmla="*/ 3213 h 77021"/>
                <a:gd name="T72" fmla="*/ 33446 w 76276"/>
                <a:gd name="T73" fmla="*/ 0 h 77021"/>
                <a:gd name="T74" fmla="*/ 45634 w 76276"/>
                <a:gd name="T75" fmla="*/ 0 h 77021"/>
                <a:gd name="T76" fmla="*/ 48767 w 76276"/>
                <a:gd name="T77" fmla="*/ 3213 h 77021"/>
                <a:gd name="T78" fmla="*/ 54703 w 76276"/>
                <a:gd name="T79" fmla="*/ 3213 h 77021"/>
                <a:gd name="T80" fmla="*/ 57823 w 76276"/>
                <a:gd name="T81" fmla="*/ 6151 h 77021"/>
                <a:gd name="T82" fmla="*/ 60955 w 76276"/>
                <a:gd name="T83" fmla="*/ 6151 h 77021"/>
                <a:gd name="T84" fmla="*/ 64088 w 76276"/>
                <a:gd name="T85" fmla="*/ 9365 h 77021"/>
                <a:gd name="T86" fmla="*/ 66892 w 76276"/>
                <a:gd name="T87" fmla="*/ 12302 h 77021"/>
                <a:gd name="T88" fmla="*/ 70024 w 76276"/>
                <a:gd name="T89" fmla="*/ 15515 h 77021"/>
                <a:gd name="T90" fmla="*/ 70024 w 76276"/>
                <a:gd name="T91" fmla="*/ 18442 h 77021"/>
                <a:gd name="T92" fmla="*/ 73144 w 76276"/>
                <a:gd name="T93" fmla="*/ 21667 h 77021"/>
                <a:gd name="T94" fmla="*/ 73144 w 76276"/>
                <a:gd name="T95" fmla="*/ 24592 h 77021"/>
                <a:gd name="T96" fmla="*/ 76276 w 76276"/>
                <a:gd name="T97" fmla="*/ 27818 h 77021"/>
                <a:gd name="T98" fmla="*/ 76276 w 76276"/>
                <a:gd name="T99" fmla="*/ 43049 h 77021"/>
                <a:gd name="T100" fmla="*/ 21257 w 76276"/>
                <a:gd name="T101" fmla="*/ 43049 h 77021"/>
                <a:gd name="T102" fmla="*/ 21257 w 76276"/>
                <a:gd name="T103" fmla="*/ 46268 h 77021"/>
                <a:gd name="T104" fmla="*/ 24377 w 76276"/>
                <a:gd name="T105" fmla="*/ 46268 h 77021"/>
                <a:gd name="T106" fmla="*/ 24377 w 76276"/>
                <a:gd name="T107" fmla="*/ 55348 h 77021"/>
                <a:gd name="T108" fmla="*/ 27194 w 76276"/>
                <a:gd name="T109" fmla="*/ 55348 h 77021"/>
                <a:gd name="T110" fmla="*/ 27194 w 76276"/>
                <a:gd name="T111" fmla="*/ 58570 h 77021"/>
                <a:gd name="T112" fmla="*/ 30313 w 76276"/>
                <a:gd name="T113" fmla="*/ 58570 h 77021"/>
                <a:gd name="T114" fmla="*/ 30313 w 76276"/>
                <a:gd name="T115" fmla="*/ 61499 h 77021"/>
                <a:gd name="T116" fmla="*/ 48767 w 76276"/>
                <a:gd name="T117" fmla="*/ 61499 h 77021"/>
                <a:gd name="T118" fmla="*/ 48767 w 76276"/>
                <a:gd name="T119" fmla="*/ 58570 h 77021"/>
                <a:gd name="T120" fmla="*/ 51886 w 76276"/>
                <a:gd name="T121" fmla="*/ 58570 h 77021"/>
                <a:gd name="T122" fmla="*/ 51886 w 76276"/>
                <a:gd name="T123" fmla="*/ 52420 h 77021"/>
                <a:gd name="T124" fmla="*/ 73144 w 76276"/>
                <a:gd name="T125" fmla="*/ 52420 h 77021"/>
                <a:gd name="T126" fmla="*/ 0 w 76276"/>
                <a:gd name="T127" fmla="*/ 0 h 77021"/>
                <a:gd name="T128" fmla="*/ 76276 w 76276"/>
                <a:gd name="T129" fmla="*/ 77021 h 77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76276" h="77021">
                  <a:moveTo>
                    <a:pt x="73144" y="52420"/>
                  </a:moveTo>
                  <a:lnTo>
                    <a:pt x="73144" y="61499"/>
                  </a:lnTo>
                  <a:lnTo>
                    <a:pt x="70024" y="61499"/>
                  </a:lnTo>
                  <a:lnTo>
                    <a:pt x="70024" y="64720"/>
                  </a:lnTo>
                  <a:lnTo>
                    <a:pt x="66892" y="64720"/>
                  </a:lnTo>
                  <a:lnTo>
                    <a:pt x="66892" y="67649"/>
                  </a:lnTo>
                  <a:lnTo>
                    <a:pt x="64088" y="67649"/>
                  </a:lnTo>
                  <a:lnTo>
                    <a:pt x="64088" y="70871"/>
                  </a:lnTo>
                  <a:lnTo>
                    <a:pt x="57823" y="70871"/>
                  </a:lnTo>
                  <a:lnTo>
                    <a:pt x="57823" y="73799"/>
                  </a:lnTo>
                  <a:lnTo>
                    <a:pt x="48767" y="73799"/>
                  </a:lnTo>
                  <a:lnTo>
                    <a:pt x="45634" y="77021"/>
                  </a:lnTo>
                  <a:lnTo>
                    <a:pt x="30313" y="77021"/>
                  </a:lnTo>
                  <a:lnTo>
                    <a:pt x="27194" y="73799"/>
                  </a:lnTo>
                  <a:lnTo>
                    <a:pt x="18125" y="73799"/>
                  </a:lnTo>
                  <a:lnTo>
                    <a:pt x="18125" y="70871"/>
                  </a:lnTo>
                  <a:lnTo>
                    <a:pt x="15005" y="70871"/>
                  </a:lnTo>
                  <a:lnTo>
                    <a:pt x="12189" y="67649"/>
                  </a:lnTo>
                  <a:lnTo>
                    <a:pt x="9056" y="67649"/>
                  </a:lnTo>
                  <a:lnTo>
                    <a:pt x="9056" y="64720"/>
                  </a:lnTo>
                  <a:lnTo>
                    <a:pt x="5936" y="64720"/>
                  </a:lnTo>
                  <a:lnTo>
                    <a:pt x="5936" y="61499"/>
                  </a:lnTo>
                  <a:lnTo>
                    <a:pt x="2804" y="58570"/>
                  </a:lnTo>
                  <a:lnTo>
                    <a:pt x="2804" y="55348"/>
                  </a:lnTo>
                  <a:lnTo>
                    <a:pt x="0" y="52420"/>
                  </a:lnTo>
                  <a:lnTo>
                    <a:pt x="0" y="27818"/>
                  </a:lnTo>
                  <a:lnTo>
                    <a:pt x="2804" y="24592"/>
                  </a:lnTo>
                  <a:lnTo>
                    <a:pt x="2804" y="21667"/>
                  </a:lnTo>
                  <a:lnTo>
                    <a:pt x="5936" y="18442"/>
                  </a:lnTo>
                  <a:lnTo>
                    <a:pt x="9056" y="15515"/>
                  </a:lnTo>
                  <a:lnTo>
                    <a:pt x="9056" y="12302"/>
                  </a:lnTo>
                  <a:lnTo>
                    <a:pt x="12189" y="9365"/>
                  </a:lnTo>
                  <a:lnTo>
                    <a:pt x="15005" y="6151"/>
                  </a:lnTo>
                  <a:lnTo>
                    <a:pt x="18125" y="6151"/>
                  </a:lnTo>
                  <a:lnTo>
                    <a:pt x="21257" y="3213"/>
                  </a:lnTo>
                  <a:lnTo>
                    <a:pt x="30313" y="3213"/>
                  </a:lnTo>
                  <a:lnTo>
                    <a:pt x="33446" y="0"/>
                  </a:lnTo>
                  <a:lnTo>
                    <a:pt x="45634" y="0"/>
                  </a:lnTo>
                  <a:lnTo>
                    <a:pt x="48767" y="3213"/>
                  </a:lnTo>
                  <a:lnTo>
                    <a:pt x="54703" y="3213"/>
                  </a:lnTo>
                  <a:lnTo>
                    <a:pt x="57823" y="6151"/>
                  </a:lnTo>
                  <a:lnTo>
                    <a:pt x="60955" y="6151"/>
                  </a:lnTo>
                  <a:lnTo>
                    <a:pt x="64088" y="9365"/>
                  </a:lnTo>
                  <a:lnTo>
                    <a:pt x="66892" y="12302"/>
                  </a:lnTo>
                  <a:lnTo>
                    <a:pt x="70024" y="15515"/>
                  </a:lnTo>
                  <a:lnTo>
                    <a:pt x="70024" y="18442"/>
                  </a:lnTo>
                  <a:lnTo>
                    <a:pt x="73144" y="21667"/>
                  </a:lnTo>
                  <a:lnTo>
                    <a:pt x="73144" y="24592"/>
                  </a:lnTo>
                  <a:lnTo>
                    <a:pt x="76276" y="27818"/>
                  </a:lnTo>
                  <a:lnTo>
                    <a:pt x="76276" y="43049"/>
                  </a:lnTo>
                  <a:lnTo>
                    <a:pt x="21257" y="43049"/>
                  </a:lnTo>
                  <a:lnTo>
                    <a:pt x="21257" y="46268"/>
                  </a:lnTo>
                  <a:lnTo>
                    <a:pt x="24377" y="46268"/>
                  </a:lnTo>
                  <a:lnTo>
                    <a:pt x="24377" y="55348"/>
                  </a:lnTo>
                  <a:lnTo>
                    <a:pt x="27194" y="55348"/>
                  </a:lnTo>
                  <a:lnTo>
                    <a:pt x="27194" y="58570"/>
                  </a:lnTo>
                  <a:lnTo>
                    <a:pt x="30313" y="58570"/>
                  </a:lnTo>
                  <a:lnTo>
                    <a:pt x="30313" y="61499"/>
                  </a:lnTo>
                  <a:lnTo>
                    <a:pt x="48767" y="61499"/>
                  </a:lnTo>
                  <a:lnTo>
                    <a:pt x="48767" y="58570"/>
                  </a:lnTo>
                  <a:lnTo>
                    <a:pt x="51886" y="58570"/>
                  </a:lnTo>
                  <a:lnTo>
                    <a:pt x="51886" y="52420"/>
                  </a:lnTo>
                  <a:lnTo>
                    <a:pt x="73144" y="5242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06" name="Shape 73806"/>
            <p:cNvSpPr>
              <a:spLocks/>
            </p:cNvSpPr>
            <p:nvPr/>
          </p:nvSpPr>
          <p:spPr bwMode="auto">
            <a:xfrm>
              <a:off x="404848" y="78777"/>
              <a:ext cx="30629" cy="15232"/>
            </a:xfrm>
            <a:custGeom>
              <a:avLst/>
              <a:gdLst>
                <a:gd name="T0" fmla="*/ 30629 w 30629"/>
                <a:gd name="T1" fmla="*/ 15232 h 15232"/>
                <a:gd name="T2" fmla="*/ 30629 w 30629"/>
                <a:gd name="T3" fmla="*/ 6152 h 15232"/>
                <a:gd name="T4" fmla="*/ 27509 w 30629"/>
                <a:gd name="T5" fmla="*/ 2926 h 15232"/>
                <a:gd name="T6" fmla="*/ 24377 w 30629"/>
                <a:gd name="T7" fmla="*/ 0 h 15232"/>
                <a:gd name="T8" fmla="*/ 9056 w 30629"/>
                <a:gd name="T9" fmla="*/ 0 h 15232"/>
                <a:gd name="T10" fmla="*/ 9056 w 30629"/>
                <a:gd name="T11" fmla="*/ 2926 h 15232"/>
                <a:gd name="T12" fmla="*/ 5936 w 30629"/>
                <a:gd name="T13" fmla="*/ 2926 h 15232"/>
                <a:gd name="T14" fmla="*/ 5936 w 30629"/>
                <a:gd name="T15" fmla="*/ 6152 h 15232"/>
                <a:gd name="T16" fmla="*/ 3120 w 30629"/>
                <a:gd name="T17" fmla="*/ 6152 h 15232"/>
                <a:gd name="T18" fmla="*/ 3120 w 30629"/>
                <a:gd name="T19" fmla="*/ 15232 h 15232"/>
                <a:gd name="T20" fmla="*/ 0 w 30629"/>
                <a:gd name="T21" fmla="*/ 15232 h 15232"/>
                <a:gd name="T22" fmla="*/ 30629 w 30629"/>
                <a:gd name="T23" fmla="*/ 15232 h 15232"/>
                <a:gd name="T24" fmla="*/ 0 w 30629"/>
                <a:gd name="T25" fmla="*/ 0 h 15232"/>
                <a:gd name="T26" fmla="*/ 30629 w 30629"/>
                <a:gd name="T27" fmla="*/ 15232 h 15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30629" h="15232">
                  <a:moveTo>
                    <a:pt x="30629" y="15232"/>
                  </a:moveTo>
                  <a:lnTo>
                    <a:pt x="30629" y="6152"/>
                  </a:lnTo>
                  <a:lnTo>
                    <a:pt x="27509" y="2926"/>
                  </a:lnTo>
                  <a:lnTo>
                    <a:pt x="24377" y="0"/>
                  </a:lnTo>
                  <a:lnTo>
                    <a:pt x="9056" y="0"/>
                  </a:lnTo>
                  <a:lnTo>
                    <a:pt x="9056" y="2926"/>
                  </a:lnTo>
                  <a:lnTo>
                    <a:pt x="5936" y="2926"/>
                  </a:lnTo>
                  <a:lnTo>
                    <a:pt x="5936" y="6152"/>
                  </a:lnTo>
                  <a:lnTo>
                    <a:pt x="3120" y="6152"/>
                  </a:lnTo>
                  <a:lnTo>
                    <a:pt x="3120" y="15232"/>
                  </a:lnTo>
                  <a:lnTo>
                    <a:pt x="0" y="15232"/>
                  </a:lnTo>
                  <a:lnTo>
                    <a:pt x="30629" y="15232"/>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07" name="Shape 73807"/>
            <p:cNvSpPr>
              <a:spLocks/>
            </p:cNvSpPr>
            <p:nvPr/>
          </p:nvSpPr>
          <p:spPr bwMode="auto">
            <a:xfrm>
              <a:off x="465803" y="66475"/>
              <a:ext cx="91597" cy="89037"/>
            </a:xfrm>
            <a:custGeom>
              <a:avLst/>
              <a:gdLst>
                <a:gd name="T0" fmla="*/ 9069 w 91597"/>
                <a:gd name="T1" fmla="*/ 55357 h 89037"/>
                <a:gd name="T2" fmla="*/ 12189 w 91597"/>
                <a:gd name="T3" fmla="*/ 52135 h 89037"/>
                <a:gd name="T4" fmla="*/ 12189 w 91597"/>
                <a:gd name="T5" fmla="*/ 45985 h 89037"/>
                <a:gd name="T6" fmla="*/ 15321 w 91597"/>
                <a:gd name="T7" fmla="*/ 43056 h 89037"/>
                <a:gd name="T8" fmla="*/ 15321 w 91597"/>
                <a:gd name="T9" fmla="*/ 36906 h 89037"/>
                <a:gd name="T10" fmla="*/ 18441 w 91597"/>
                <a:gd name="T11" fmla="*/ 33684 h 89037"/>
                <a:gd name="T12" fmla="*/ 18441 w 91597"/>
                <a:gd name="T13" fmla="*/ 0 h 89037"/>
                <a:gd name="T14" fmla="*/ 79409 w 91597"/>
                <a:gd name="T15" fmla="*/ 0 h 89037"/>
                <a:gd name="T16" fmla="*/ 79409 w 91597"/>
                <a:gd name="T17" fmla="*/ 55357 h 89037"/>
                <a:gd name="T18" fmla="*/ 91597 w 91597"/>
                <a:gd name="T19" fmla="*/ 55357 h 89037"/>
                <a:gd name="T20" fmla="*/ 91597 w 91597"/>
                <a:gd name="T21" fmla="*/ 89037 h 89037"/>
                <a:gd name="T22" fmla="*/ 70340 w 91597"/>
                <a:gd name="T23" fmla="*/ 89037 h 89037"/>
                <a:gd name="T24" fmla="*/ 70340 w 91597"/>
                <a:gd name="T25" fmla="*/ 70586 h 89037"/>
                <a:gd name="T26" fmla="*/ 18441 w 91597"/>
                <a:gd name="T27" fmla="*/ 70586 h 89037"/>
                <a:gd name="T28" fmla="*/ 18441 w 91597"/>
                <a:gd name="T29" fmla="*/ 89037 h 89037"/>
                <a:gd name="T30" fmla="*/ 0 w 91597"/>
                <a:gd name="T31" fmla="*/ 89037 h 89037"/>
                <a:gd name="T32" fmla="*/ 0 w 91597"/>
                <a:gd name="T33" fmla="*/ 55357 h 89037"/>
                <a:gd name="T34" fmla="*/ 9069 w 91597"/>
                <a:gd name="T35" fmla="*/ 55357 h 89037"/>
                <a:gd name="T36" fmla="*/ 0 w 91597"/>
                <a:gd name="T37" fmla="*/ 0 h 89037"/>
                <a:gd name="T38" fmla="*/ 91597 w 91597"/>
                <a:gd name="T39" fmla="*/ 89037 h 89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91597" h="89037">
                  <a:moveTo>
                    <a:pt x="9069" y="55357"/>
                  </a:moveTo>
                  <a:lnTo>
                    <a:pt x="12189" y="52135"/>
                  </a:lnTo>
                  <a:lnTo>
                    <a:pt x="12189" y="45985"/>
                  </a:lnTo>
                  <a:lnTo>
                    <a:pt x="15321" y="43056"/>
                  </a:lnTo>
                  <a:lnTo>
                    <a:pt x="15321" y="36906"/>
                  </a:lnTo>
                  <a:lnTo>
                    <a:pt x="18441" y="33684"/>
                  </a:lnTo>
                  <a:lnTo>
                    <a:pt x="18441" y="0"/>
                  </a:lnTo>
                  <a:lnTo>
                    <a:pt x="79409" y="0"/>
                  </a:lnTo>
                  <a:lnTo>
                    <a:pt x="79409" y="55357"/>
                  </a:lnTo>
                  <a:lnTo>
                    <a:pt x="91597" y="55357"/>
                  </a:lnTo>
                  <a:lnTo>
                    <a:pt x="91597" y="89037"/>
                  </a:lnTo>
                  <a:lnTo>
                    <a:pt x="70340" y="89037"/>
                  </a:lnTo>
                  <a:lnTo>
                    <a:pt x="70340" y="70586"/>
                  </a:lnTo>
                  <a:lnTo>
                    <a:pt x="18441" y="70586"/>
                  </a:lnTo>
                  <a:lnTo>
                    <a:pt x="18441" y="89037"/>
                  </a:lnTo>
                  <a:lnTo>
                    <a:pt x="0" y="89037"/>
                  </a:lnTo>
                  <a:lnTo>
                    <a:pt x="0" y="55357"/>
                  </a:lnTo>
                  <a:lnTo>
                    <a:pt x="9069" y="55357"/>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08" name="Shape 73808"/>
            <p:cNvSpPr>
              <a:spLocks/>
            </p:cNvSpPr>
            <p:nvPr/>
          </p:nvSpPr>
          <p:spPr bwMode="auto">
            <a:xfrm>
              <a:off x="496445" y="81704"/>
              <a:ext cx="27509" cy="40129"/>
            </a:xfrm>
            <a:custGeom>
              <a:avLst/>
              <a:gdLst>
                <a:gd name="T0" fmla="*/ 9056 w 27509"/>
                <a:gd name="T1" fmla="*/ 0 h 40129"/>
                <a:gd name="T2" fmla="*/ 9056 w 27509"/>
                <a:gd name="T3" fmla="*/ 18455 h 40129"/>
                <a:gd name="T4" fmla="*/ 5936 w 27509"/>
                <a:gd name="T5" fmla="*/ 18455 h 40129"/>
                <a:gd name="T6" fmla="*/ 5936 w 27509"/>
                <a:gd name="T7" fmla="*/ 30756 h 40129"/>
                <a:gd name="T8" fmla="*/ 3120 w 27509"/>
                <a:gd name="T9" fmla="*/ 30756 h 40129"/>
                <a:gd name="T10" fmla="*/ 3120 w 27509"/>
                <a:gd name="T11" fmla="*/ 40129 h 40129"/>
                <a:gd name="T12" fmla="*/ 0 w 27509"/>
                <a:gd name="T13" fmla="*/ 40129 h 40129"/>
                <a:gd name="T14" fmla="*/ 27509 w 27509"/>
                <a:gd name="T15" fmla="*/ 40129 h 40129"/>
                <a:gd name="T16" fmla="*/ 27509 w 27509"/>
                <a:gd name="T17" fmla="*/ 0 h 40129"/>
                <a:gd name="T18" fmla="*/ 9056 w 27509"/>
                <a:gd name="T19" fmla="*/ 0 h 40129"/>
                <a:gd name="T20" fmla="*/ 0 w 27509"/>
                <a:gd name="T21" fmla="*/ 0 h 40129"/>
                <a:gd name="T22" fmla="*/ 27509 w 27509"/>
                <a:gd name="T23" fmla="*/ 40129 h 40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7509" h="40129">
                  <a:moveTo>
                    <a:pt x="9056" y="0"/>
                  </a:moveTo>
                  <a:lnTo>
                    <a:pt x="9056" y="18455"/>
                  </a:lnTo>
                  <a:lnTo>
                    <a:pt x="5936" y="18455"/>
                  </a:lnTo>
                  <a:lnTo>
                    <a:pt x="5936" y="30756"/>
                  </a:lnTo>
                  <a:lnTo>
                    <a:pt x="3120" y="30756"/>
                  </a:lnTo>
                  <a:lnTo>
                    <a:pt x="3120" y="40129"/>
                  </a:lnTo>
                  <a:lnTo>
                    <a:pt x="0" y="40129"/>
                  </a:lnTo>
                  <a:lnTo>
                    <a:pt x="27509" y="40129"/>
                  </a:lnTo>
                  <a:lnTo>
                    <a:pt x="27509" y="0"/>
                  </a:lnTo>
                  <a:lnTo>
                    <a:pt x="9056" y="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09" name="Shape 73809"/>
            <p:cNvSpPr>
              <a:spLocks/>
            </p:cNvSpPr>
            <p:nvPr/>
          </p:nvSpPr>
          <p:spPr bwMode="auto">
            <a:xfrm>
              <a:off x="560532" y="66475"/>
              <a:ext cx="76276" cy="98409"/>
            </a:xfrm>
            <a:custGeom>
              <a:avLst/>
              <a:gdLst>
                <a:gd name="T0" fmla="*/ 12189 w 76276"/>
                <a:gd name="T1" fmla="*/ 95188 h 98409"/>
                <a:gd name="T2" fmla="*/ 12189 w 76276"/>
                <a:gd name="T3" fmla="*/ 82887 h 98409"/>
                <a:gd name="T4" fmla="*/ 24377 w 76276"/>
                <a:gd name="T5" fmla="*/ 82887 h 98409"/>
                <a:gd name="T6" fmla="*/ 24377 w 76276"/>
                <a:gd name="T7" fmla="*/ 79958 h 98409"/>
                <a:gd name="T8" fmla="*/ 27509 w 76276"/>
                <a:gd name="T9" fmla="*/ 76737 h 98409"/>
                <a:gd name="T10" fmla="*/ 27509 w 76276"/>
                <a:gd name="T11" fmla="*/ 73808 h 98409"/>
                <a:gd name="T12" fmla="*/ 30313 w 76276"/>
                <a:gd name="T13" fmla="*/ 70586 h 98409"/>
                <a:gd name="T14" fmla="*/ 0 w 76276"/>
                <a:gd name="T15" fmla="*/ 0 h 98409"/>
                <a:gd name="T16" fmla="*/ 24377 w 76276"/>
                <a:gd name="T17" fmla="*/ 0 h 98409"/>
                <a:gd name="T18" fmla="*/ 39698 w 76276"/>
                <a:gd name="T19" fmla="*/ 43056 h 98409"/>
                <a:gd name="T20" fmla="*/ 51886 w 76276"/>
                <a:gd name="T21" fmla="*/ 0 h 98409"/>
                <a:gd name="T22" fmla="*/ 76276 w 76276"/>
                <a:gd name="T23" fmla="*/ 0 h 98409"/>
                <a:gd name="T24" fmla="*/ 51886 w 76276"/>
                <a:gd name="T25" fmla="*/ 73808 h 98409"/>
                <a:gd name="T26" fmla="*/ 51886 w 76276"/>
                <a:gd name="T27" fmla="*/ 76737 h 98409"/>
                <a:gd name="T28" fmla="*/ 48767 w 76276"/>
                <a:gd name="T29" fmla="*/ 79958 h 98409"/>
                <a:gd name="T30" fmla="*/ 48767 w 76276"/>
                <a:gd name="T31" fmla="*/ 86109 h 98409"/>
                <a:gd name="T32" fmla="*/ 45634 w 76276"/>
                <a:gd name="T33" fmla="*/ 86109 h 98409"/>
                <a:gd name="T34" fmla="*/ 45634 w 76276"/>
                <a:gd name="T35" fmla="*/ 89037 h 98409"/>
                <a:gd name="T36" fmla="*/ 42515 w 76276"/>
                <a:gd name="T37" fmla="*/ 89037 h 98409"/>
                <a:gd name="T38" fmla="*/ 42515 w 76276"/>
                <a:gd name="T39" fmla="*/ 92259 h 98409"/>
                <a:gd name="T40" fmla="*/ 39698 w 76276"/>
                <a:gd name="T41" fmla="*/ 95188 h 98409"/>
                <a:gd name="T42" fmla="*/ 36578 w 76276"/>
                <a:gd name="T43" fmla="*/ 95188 h 98409"/>
                <a:gd name="T44" fmla="*/ 33446 w 76276"/>
                <a:gd name="T45" fmla="*/ 98409 h 98409"/>
                <a:gd name="T46" fmla="*/ 18125 w 76276"/>
                <a:gd name="T47" fmla="*/ 98409 h 98409"/>
                <a:gd name="T48" fmla="*/ 15005 w 76276"/>
                <a:gd name="T49" fmla="*/ 95188 h 98409"/>
                <a:gd name="T50" fmla="*/ 12189 w 76276"/>
                <a:gd name="T51" fmla="*/ 95188 h 98409"/>
                <a:gd name="T52" fmla="*/ 0 w 76276"/>
                <a:gd name="T53" fmla="*/ 0 h 98409"/>
                <a:gd name="T54" fmla="*/ 76276 w 76276"/>
                <a:gd name="T55" fmla="*/ 98409 h 98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76276" h="98409">
                  <a:moveTo>
                    <a:pt x="12189" y="95188"/>
                  </a:moveTo>
                  <a:lnTo>
                    <a:pt x="12189" y="82887"/>
                  </a:lnTo>
                  <a:lnTo>
                    <a:pt x="24377" y="82887"/>
                  </a:lnTo>
                  <a:lnTo>
                    <a:pt x="24377" y="79958"/>
                  </a:lnTo>
                  <a:lnTo>
                    <a:pt x="27509" y="76737"/>
                  </a:lnTo>
                  <a:lnTo>
                    <a:pt x="27509" y="73808"/>
                  </a:lnTo>
                  <a:lnTo>
                    <a:pt x="30313" y="70586"/>
                  </a:lnTo>
                  <a:lnTo>
                    <a:pt x="0" y="0"/>
                  </a:lnTo>
                  <a:lnTo>
                    <a:pt x="24377" y="0"/>
                  </a:lnTo>
                  <a:lnTo>
                    <a:pt x="39698" y="43056"/>
                  </a:lnTo>
                  <a:lnTo>
                    <a:pt x="51886" y="0"/>
                  </a:lnTo>
                  <a:lnTo>
                    <a:pt x="76276" y="0"/>
                  </a:lnTo>
                  <a:lnTo>
                    <a:pt x="51886" y="73808"/>
                  </a:lnTo>
                  <a:lnTo>
                    <a:pt x="51886" y="76737"/>
                  </a:lnTo>
                  <a:lnTo>
                    <a:pt x="48767" y="79958"/>
                  </a:lnTo>
                  <a:lnTo>
                    <a:pt x="48767" y="86109"/>
                  </a:lnTo>
                  <a:lnTo>
                    <a:pt x="45634" y="86109"/>
                  </a:lnTo>
                  <a:lnTo>
                    <a:pt x="45634" y="89037"/>
                  </a:lnTo>
                  <a:lnTo>
                    <a:pt x="42515" y="89037"/>
                  </a:lnTo>
                  <a:lnTo>
                    <a:pt x="42515" y="92259"/>
                  </a:lnTo>
                  <a:lnTo>
                    <a:pt x="39698" y="95188"/>
                  </a:lnTo>
                  <a:lnTo>
                    <a:pt x="36578" y="95188"/>
                  </a:lnTo>
                  <a:lnTo>
                    <a:pt x="33446" y="98409"/>
                  </a:lnTo>
                  <a:lnTo>
                    <a:pt x="18125" y="98409"/>
                  </a:lnTo>
                  <a:lnTo>
                    <a:pt x="15005" y="95188"/>
                  </a:lnTo>
                  <a:lnTo>
                    <a:pt x="12189" y="95188"/>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10" name="Shape 73810"/>
            <p:cNvSpPr>
              <a:spLocks/>
            </p:cNvSpPr>
            <p:nvPr/>
          </p:nvSpPr>
          <p:spPr bwMode="auto">
            <a:xfrm>
              <a:off x="645877" y="66475"/>
              <a:ext cx="70024" cy="70586"/>
            </a:xfrm>
            <a:custGeom>
              <a:avLst/>
              <a:gdLst>
                <a:gd name="T0" fmla="*/ 21257 w 70024"/>
                <a:gd name="T1" fmla="*/ 70586 h 70586"/>
                <a:gd name="T2" fmla="*/ 0 w 70024"/>
                <a:gd name="T3" fmla="*/ 70586 h 70586"/>
                <a:gd name="T4" fmla="*/ 0 w 70024"/>
                <a:gd name="T5" fmla="*/ 0 h 70586"/>
                <a:gd name="T6" fmla="*/ 70024 w 70024"/>
                <a:gd name="T7" fmla="*/ 0 h 70586"/>
                <a:gd name="T8" fmla="*/ 70024 w 70024"/>
                <a:gd name="T9" fmla="*/ 70586 h 70586"/>
                <a:gd name="T10" fmla="*/ 45634 w 70024"/>
                <a:gd name="T11" fmla="*/ 70586 h 70586"/>
                <a:gd name="T12" fmla="*/ 45634 w 70024"/>
                <a:gd name="T13" fmla="*/ 15229 h 70586"/>
                <a:gd name="T14" fmla="*/ 21257 w 70024"/>
                <a:gd name="T15" fmla="*/ 15229 h 70586"/>
                <a:gd name="T16" fmla="*/ 21257 w 70024"/>
                <a:gd name="T17" fmla="*/ 70586 h 70586"/>
                <a:gd name="T18" fmla="*/ 0 w 70024"/>
                <a:gd name="T19" fmla="*/ 0 h 70586"/>
                <a:gd name="T20" fmla="*/ 70024 w 70024"/>
                <a:gd name="T21" fmla="*/ 70586 h 70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70024" h="70586">
                  <a:moveTo>
                    <a:pt x="21257" y="70586"/>
                  </a:moveTo>
                  <a:lnTo>
                    <a:pt x="0" y="70586"/>
                  </a:lnTo>
                  <a:lnTo>
                    <a:pt x="0" y="0"/>
                  </a:lnTo>
                  <a:lnTo>
                    <a:pt x="70024" y="0"/>
                  </a:lnTo>
                  <a:lnTo>
                    <a:pt x="70024" y="70586"/>
                  </a:lnTo>
                  <a:lnTo>
                    <a:pt x="45634" y="70586"/>
                  </a:lnTo>
                  <a:lnTo>
                    <a:pt x="45634" y="15229"/>
                  </a:lnTo>
                  <a:lnTo>
                    <a:pt x="21257" y="15229"/>
                  </a:lnTo>
                  <a:lnTo>
                    <a:pt x="21257" y="70586"/>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11" name="Shape 73811"/>
            <p:cNvSpPr>
              <a:spLocks/>
            </p:cNvSpPr>
            <p:nvPr/>
          </p:nvSpPr>
          <p:spPr bwMode="auto">
            <a:xfrm>
              <a:off x="731222" y="63262"/>
              <a:ext cx="76276" cy="98401"/>
            </a:xfrm>
            <a:custGeom>
              <a:avLst/>
              <a:gdLst>
                <a:gd name="T0" fmla="*/ 21573 w 76276"/>
                <a:gd name="T1" fmla="*/ 3213 h 98401"/>
                <a:gd name="T2" fmla="*/ 21573 w 76276"/>
                <a:gd name="T3" fmla="*/ 9365 h 98401"/>
                <a:gd name="T4" fmla="*/ 24377 w 76276"/>
                <a:gd name="T5" fmla="*/ 9365 h 98401"/>
                <a:gd name="T6" fmla="*/ 24377 w 76276"/>
                <a:gd name="T7" fmla="*/ 6151 h 98401"/>
                <a:gd name="T8" fmla="*/ 27509 w 76276"/>
                <a:gd name="T9" fmla="*/ 6151 h 98401"/>
                <a:gd name="T10" fmla="*/ 30629 w 76276"/>
                <a:gd name="T11" fmla="*/ 3213 h 98401"/>
                <a:gd name="T12" fmla="*/ 36578 w 76276"/>
                <a:gd name="T13" fmla="*/ 3213 h 98401"/>
                <a:gd name="T14" fmla="*/ 36578 w 76276"/>
                <a:gd name="T15" fmla="*/ 0 h 98401"/>
                <a:gd name="T16" fmla="*/ 48767 w 76276"/>
                <a:gd name="T17" fmla="*/ 0 h 98401"/>
                <a:gd name="T18" fmla="*/ 51886 w 76276"/>
                <a:gd name="T19" fmla="*/ 3213 h 98401"/>
                <a:gd name="T20" fmla="*/ 58139 w 76276"/>
                <a:gd name="T21" fmla="*/ 3213 h 98401"/>
                <a:gd name="T22" fmla="*/ 60955 w 76276"/>
                <a:gd name="T23" fmla="*/ 6151 h 98401"/>
                <a:gd name="T24" fmla="*/ 64088 w 76276"/>
                <a:gd name="T25" fmla="*/ 6151 h 98401"/>
                <a:gd name="T26" fmla="*/ 67207 w 76276"/>
                <a:gd name="T27" fmla="*/ 9365 h 98401"/>
                <a:gd name="T28" fmla="*/ 67207 w 76276"/>
                <a:gd name="T29" fmla="*/ 12302 h 98401"/>
                <a:gd name="T30" fmla="*/ 70340 w 76276"/>
                <a:gd name="T31" fmla="*/ 15515 h 98401"/>
                <a:gd name="T32" fmla="*/ 70340 w 76276"/>
                <a:gd name="T33" fmla="*/ 18442 h 98401"/>
                <a:gd name="T34" fmla="*/ 73144 w 76276"/>
                <a:gd name="T35" fmla="*/ 21667 h 98401"/>
                <a:gd name="T36" fmla="*/ 73144 w 76276"/>
                <a:gd name="T37" fmla="*/ 27818 h 98401"/>
                <a:gd name="T38" fmla="*/ 76276 w 76276"/>
                <a:gd name="T39" fmla="*/ 30747 h 98401"/>
                <a:gd name="T40" fmla="*/ 76276 w 76276"/>
                <a:gd name="T41" fmla="*/ 46268 h 98401"/>
                <a:gd name="T42" fmla="*/ 73144 w 76276"/>
                <a:gd name="T43" fmla="*/ 49198 h 98401"/>
                <a:gd name="T44" fmla="*/ 73144 w 76276"/>
                <a:gd name="T45" fmla="*/ 55348 h 98401"/>
                <a:gd name="T46" fmla="*/ 70340 w 76276"/>
                <a:gd name="T47" fmla="*/ 58570 h 98401"/>
                <a:gd name="T48" fmla="*/ 70340 w 76276"/>
                <a:gd name="T49" fmla="*/ 61499 h 98401"/>
                <a:gd name="T50" fmla="*/ 67207 w 76276"/>
                <a:gd name="T51" fmla="*/ 64720 h 98401"/>
                <a:gd name="T52" fmla="*/ 64088 w 76276"/>
                <a:gd name="T53" fmla="*/ 67649 h 98401"/>
                <a:gd name="T54" fmla="*/ 64088 w 76276"/>
                <a:gd name="T55" fmla="*/ 70871 h 98401"/>
                <a:gd name="T56" fmla="*/ 60955 w 76276"/>
                <a:gd name="T57" fmla="*/ 70871 h 98401"/>
                <a:gd name="T58" fmla="*/ 58139 w 76276"/>
                <a:gd name="T59" fmla="*/ 73799 h 98401"/>
                <a:gd name="T60" fmla="*/ 51886 w 76276"/>
                <a:gd name="T61" fmla="*/ 73799 h 98401"/>
                <a:gd name="T62" fmla="*/ 48767 w 76276"/>
                <a:gd name="T63" fmla="*/ 77021 h 98401"/>
                <a:gd name="T64" fmla="*/ 36578 w 76276"/>
                <a:gd name="T65" fmla="*/ 77021 h 98401"/>
                <a:gd name="T66" fmla="*/ 36578 w 76276"/>
                <a:gd name="T67" fmla="*/ 73799 h 98401"/>
                <a:gd name="T68" fmla="*/ 27509 w 76276"/>
                <a:gd name="T69" fmla="*/ 73799 h 98401"/>
                <a:gd name="T70" fmla="*/ 27509 w 76276"/>
                <a:gd name="T71" fmla="*/ 70871 h 98401"/>
                <a:gd name="T72" fmla="*/ 24377 w 76276"/>
                <a:gd name="T73" fmla="*/ 70871 h 98401"/>
                <a:gd name="T74" fmla="*/ 24377 w 76276"/>
                <a:gd name="T75" fmla="*/ 67649 h 98401"/>
                <a:gd name="T76" fmla="*/ 21573 w 76276"/>
                <a:gd name="T77" fmla="*/ 67649 h 98401"/>
                <a:gd name="T78" fmla="*/ 21573 w 76276"/>
                <a:gd name="T79" fmla="*/ 98401 h 98401"/>
                <a:gd name="T80" fmla="*/ 0 w 76276"/>
                <a:gd name="T81" fmla="*/ 98401 h 98401"/>
                <a:gd name="T82" fmla="*/ 0 w 76276"/>
                <a:gd name="T83" fmla="*/ 3213 h 98401"/>
                <a:gd name="T84" fmla="*/ 21573 w 76276"/>
                <a:gd name="T85" fmla="*/ 3213 h 98401"/>
                <a:gd name="T86" fmla="*/ 0 w 76276"/>
                <a:gd name="T87" fmla="*/ 0 h 98401"/>
                <a:gd name="T88" fmla="*/ 76276 w 76276"/>
                <a:gd name="T89" fmla="*/ 98401 h 98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76276" h="98401">
                  <a:moveTo>
                    <a:pt x="21573" y="3213"/>
                  </a:moveTo>
                  <a:lnTo>
                    <a:pt x="21573" y="9365"/>
                  </a:lnTo>
                  <a:lnTo>
                    <a:pt x="24377" y="9365"/>
                  </a:lnTo>
                  <a:lnTo>
                    <a:pt x="24377" y="6151"/>
                  </a:lnTo>
                  <a:lnTo>
                    <a:pt x="27509" y="6151"/>
                  </a:lnTo>
                  <a:lnTo>
                    <a:pt x="30629" y="3213"/>
                  </a:lnTo>
                  <a:lnTo>
                    <a:pt x="36578" y="3213"/>
                  </a:lnTo>
                  <a:lnTo>
                    <a:pt x="36578" y="0"/>
                  </a:lnTo>
                  <a:lnTo>
                    <a:pt x="48767" y="0"/>
                  </a:lnTo>
                  <a:lnTo>
                    <a:pt x="51886" y="3213"/>
                  </a:lnTo>
                  <a:lnTo>
                    <a:pt x="58139" y="3213"/>
                  </a:lnTo>
                  <a:lnTo>
                    <a:pt x="60955" y="6151"/>
                  </a:lnTo>
                  <a:lnTo>
                    <a:pt x="64088" y="6151"/>
                  </a:lnTo>
                  <a:lnTo>
                    <a:pt x="67207" y="9365"/>
                  </a:lnTo>
                  <a:lnTo>
                    <a:pt x="67207" y="12302"/>
                  </a:lnTo>
                  <a:lnTo>
                    <a:pt x="70340" y="15515"/>
                  </a:lnTo>
                  <a:lnTo>
                    <a:pt x="70340" y="18442"/>
                  </a:lnTo>
                  <a:lnTo>
                    <a:pt x="73144" y="21667"/>
                  </a:lnTo>
                  <a:lnTo>
                    <a:pt x="73144" y="27818"/>
                  </a:lnTo>
                  <a:lnTo>
                    <a:pt x="76276" y="30747"/>
                  </a:lnTo>
                  <a:lnTo>
                    <a:pt x="76276" y="46268"/>
                  </a:lnTo>
                  <a:lnTo>
                    <a:pt x="73144" y="49198"/>
                  </a:lnTo>
                  <a:lnTo>
                    <a:pt x="73144" y="55348"/>
                  </a:lnTo>
                  <a:lnTo>
                    <a:pt x="70340" y="58570"/>
                  </a:lnTo>
                  <a:lnTo>
                    <a:pt x="70340" y="61499"/>
                  </a:lnTo>
                  <a:lnTo>
                    <a:pt x="67207" y="64720"/>
                  </a:lnTo>
                  <a:lnTo>
                    <a:pt x="64088" y="67649"/>
                  </a:lnTo>
                  <a:lnTo>
                    <a:pt x="64088" y="70871"/>
                  </a:lnTo>
                  <a:lnTo>
                    <a:pt x="60955" y="70871"/>
                  </a:lnTo>
                  <a:lnTo>
                    <a:pt x="58139" y="73799"/>
                  </a:lnTo>
                  <a:lnTo>
                    <a:pt x="51886" y="73799"/>
                  </a:lnTo>
                  <a:lnTo>
                    <a:pt x="48767" y="77021"/>
                  </a:lnTo>
                  <a:lnTo>
                    <a:pt x="36578" y="77021"/>
                  </a:lnTo>
                  <a:lnTo>
                    <a:pt x="36578" y="73799"/>
                  </a:lnTo>
                  <a:lnTo>
                    <a:pt x="27509" y="73799"/>
                  </a:lnTo>
                  <a:lnTo>
                    <a:pt x="27509" y="70871"/>
                  </a:lnTo>
                  <a:lnTo>
                    <a:pt x="24377" y="70871"/>
                  </a:lnTo>
                  <a:lnTo>
                    <a:pt x="24377" y="67649"/>
                  </a:lnTo>
                  <a:lnTo>
                    <a:pt x="21573" y="67649"/>
                  </a:lnTo>
                  <a:lnTo>
                    <a:pt x="21573" y="98401"/>
                  </a:lnTo>
                  <a:lnTo>
                    <a:pt x="0" y="98401"/>
                  </a:lnTo>
                  <a:lnTo>
                    <a:pt x="0" y="3213"/>
                  </a:lnTo>
                  <a:lnTo>
                    <a:pt x="21573" y="3213"/>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12" name="Shape 73812"/>
            <p:cNvSpPr>
              <a:spLocks/>
            </p:cNvSpPr>
            <p:nvPr/>
          </p:nvSpPr>
          <p:spPr bwMode="auto">
            <a:xfrm>
              <a:off x="752795" y="78777"/>
              <a:ext cx="30313" cy="45984"/>
            </a:xfrm>
            <a:custGeom>
              <a:avLst/>
              <a:gdLst>
                <a:gd name="T0" fmla="*/ 0 w 30313"/>
                <a:gd name="T1" fmla="*/ 21382 h 45984"/>
                <a:gd name="T2" fmla="*/ 0 w 30313"/>
                <a:gd name="T3" fmla="*/ 33682 h 45984"/>
                <a:gd name="T4" fmla="*/ 2804 w 30313"/>
                <a:gd name="T5" fmla="*/ 36905 h 45984"/>
                <a:gd name="T6" fmla="*/ 2804 w 30313"/>
                <a:gd name="T7" fmla="*/ 39832 h 45984"/>
                <a:gd name="T8" fmla="*/ 5936 w 30313"/>
                <a:gd name="T9" fmla="*/ 39832 h 45984"/>
                <a:gd name="T10" fmla="*/ 5936 w 30313"/>
                <a:gd name="T11" fmla="*/ 43055 h 45984"/>
                <a:gd name="T12" fmla="*/ 9056 w 30313"/>
                <a:gd name="T13" fmla="*/ 43055 h 45984"/>
                <a:gd name="T14" fmla="*/ 12189 w 30313"/>
                <a:gd name="T15" fmla="*/ 45984 h 45984"/>
                <a:gd name="T16" fmla="*/ 18125 w 30313"/>
                <a:gd name="T17" fmla="*/ 45984 h 45984"/>
                <a:gd name="T18" fmla="*/ 21257 w 30313"/>
                <a:gd name="T19" fmla="*/ 43055 h 45984"/>
                <a:gd name="T20" fmla="*/ 24377 w 30313"/>
                <a:gd name="T21" fmla="*/ 43055 h 45984"/>
                <a:gd name="T22" fmla="*/ 27194 w 30313"/>
                <a:gd name="T23" fmla="*/ 39832 h 45984"/>
                <a:gd name="T24" fmla="*/ 27194 w 30313"/>
                <a:gd name="T25" fmla="*/ 36905 h 45984"/>
                <a:gd name="T26" fmla="*/ 30313 w 30313"/>
                <a:gd name="T27" fmla="*/ 36905 h 45984"/>
                <a:gd name="T28" fmla="*/ 30313 w 30313"/>
                <a:gd name="T29" fmla="*/ 12302 h 45984"/>
                <a:gd name="T30" fmla="*/ 27194 w 30313"/>
                <a:gd name="T31" fmla="*/ 9077 h 45984"/>
                <a:gd name="T32" fmla="*/ 27194 w 30313"/>
                <a:gd name="T33" fmla="*/ 6152 h 45984"/>
                <a:gd name="T34" fmla="*/ 24377 w 30313"/>
                <a:gd name="T35" fmla="*/ 6152 h 45984"/>
                <a:gd name="T36" fmla="*/ 24377 w 30313"/>
                <a:gd name="T37" fmla="*/ 2926 h 45984"/>
                <a:gd name="T38" fmla="*/ 21257 w 30313"/>
                <a:gd name="T39" fmla="*/ 2926 h 45984"/>
                <a:gd name="T40" fmla="*/ 21257 w 30313"/>
                <a:gd name="T41" fmla="*/ 0 h 45984"/>
                <a:gd name="T42" fmla="*/ 12189 w 30313"/>
                <a:gd name="T43" fmla="*/ 0 h 45984"/>
                <a:gd name="T44" fmla="*/ 9056 w 30313"/>
                <a:gd name="T45" fmla="*/ 2926 h 45984"/>
                <a:gd name="T46" fmla="*/ 5936 w 30313"/>
                <a:gd name="T47" fmla="*/ 2926 h 45984"/>
                <a:gd name="T48" fmla="*/ 5936 w 30313"/>
                <a:gd name="T49" fmla="*/ 6152 h 45984"/>
                <a:gd name="T50" fmla="*/ 2804 w 30313"/>
                <a:gd name="T51" fmla="*/ 6152 h 45984"/>
                <a:gd name="T52" fmla="*/ 2804 w 30313"/>
                <a:gd name="T53" fmla="*/ 12302 h 45984"/>
                <a:gd name="T54" fmla="*/ 0 w 30313"/>
                <a:gd name="T55" fmla="*/ 12302 h 45984"/>
                <a:gd name="T56" fmla="*/ 0 w 30313"/>
                <a:gd name="T57" fmla="*/ 21382 h 45984"/>
                <a:gd name="T58" fmla="*/ 0 w 30313"/>
                <a:gd name="T59" fmla="*/ 0 h 45984"/>
                <a:gd name="T60" fmla="*/ 30313 w 30313"/>
                <a:gd name="T61" fmla="*/ 45984 h 45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30313" h="45984">
                  <a:moveTo>
                    <a:pt x="0" y="21382"/>
                  </a:moveTo>
                  <a:lnTo>
                    <a:pt x="0" y="33682"/>
                  </a:lnTo>
                  <a:lnTo>
                    <a:pt x="2804" y="36905"/>
                  </a:lnTo>
                  <a:lnTo>
                    <a:pt x="2804" y="39832"/>
                  </a:lnTo>
                  <a:lnTo>
                    <a:pt x="5936" y="39832"/>
                  </a:lnTo>
                  <a:lnTo>
                    <a:pt x="5936" y="43055"/>
                  </a:lnTo>
                  <a:lnTo>
                    <a:pt x="9056" y="43055"/>
                  </a:lnTo>
                  <a:lnTo>
                    <a:pt x="12189" y="45984"/>
                  </a:lnTo>
                  <a:lnTo>
                    <a:pt x="18125" y="45984"/>
                  </a:lnTo>
                  <a:lnTo>
                    <a:pt x="21257" y="43055"/>
                  </a:lnTo>
                  <a:lnTo>
                    <a:pt x="24377" y="43055"/>
                  </a:lnTo>
                  <a:lnTo>
                    <a:pt x="27194" y="39832"/>
                  </a:lnTo>
                  <a:lnTo>
                    <a:pt x="27194" y="36905"/>
                  </a:lnTo>
                  <a:lnTo>
                    <a:pt x="30313" y="36905"/>
                  </a:lnTo>
                  <a:lnTo>
                    <a:pt x="30313" y="12302"/>
                  </a:lnTo>
                  <a:lnTo>
                    <a:pt x="27194" y="9077"/>
                  </a:lnTo>
                  <a:lnTo>
                    <a:pt x="27194" y="6152"/>
                  </a:lnTo>
                  <a:lnTo>
                    <a:pt x="24377" y="6152"/>
                  </a:lnTo>
                  <a:lnTo>
                    <a:pt x="24377" y="2926"/>
                  </a:lnTo>
                  <a:lnTo>
                    <a:pt x="21257" y="2926"/>
                  </a:lnTo>
                  <a:lnTo>
                    <a:pt x="21257" y="0"/>
                  </a:lnTo>
                  <a:lnTo>
                    <a:pt x="12189" y="0"/>
                  </a:lnTo>
                  <a:lnTo>
                    <a:pt x="9056" y="2926"/>
                  </a:lnTo>
                  <a:lnTo>
                    <a:pt x="5936" y="2926"/>
                  </a:lnTo>
                  <a:lnTo>
                    <a:pt x="5936" y="6152"/>
                  </a:lnTo>
                  <a:lnTo>
                    <a:pt x="2804" y="6152"/>
                  </a:lnTo>
                  <a:lnTo>
                    <a:pt x="2804" y="12302"/>
                  </a:lnTo>
                  <a:lnTo>
                    <a:pt x="0" y="12302"/>
                  </a:lnTo>
                  <a:lnTo>
                    <a:pt x="0" y="21382"/>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13" name="Shape 73813"/>
            <p:cNvSpPr>
              <a:spLocks/>
            </p:cNvSpPr>
            <p:nvPr/>
          </p:nvSpPr>
          <p:spPr bwMode="auto">
            <a:xfrm>
              <a:off x="816567" y="63262"/>
              <a:ext cx="76276" cy="77021"/>
            </a:xfrm>
            <a:custGeom>
              <a:avLst/>
              <a:gdLst>
                <a:gd name="T0" fmla="*/ 76276 w 76276"/>
                <a:gd name="T1" fmla="*/ 52420 h 77021"/>
                <a:gd name="T2" fmla="*/ 76276 w 76276"/>
                <a:gd name="T3" fmla="*/ 55348 h 77021"/>
                <a:gd name="T4" fmla="*/ 73459 w 76276"/>
                <a:gd name="T5" fmla="*/ 55348 h 77021"/>
                <a:gd name="T6" fmla="*/ 73459 w 76276"/>
                <a:gd name="T7" fmla="*/ 61499 h 77021"/>
                <a:gd name="T8" fmla="*/ 70340 w 76276"/>
                <a:gd name="T9" fmla="*/ 61499 h 77021"/>
                <a:gd name="T10" fmla="*/ 70340 w 76276"/>
                <a:gd name="T11" fmla="*/ 64720 h 77021"/>
                <a:gd name="T12" fmla="*/ 67207 w 76276"/>
                <a:gd name="T13" fmla="*/ 64720 h 77021"/>
                <a:gd name="T14" fmla="*/ 67207 w 76276"/>
                <a:gd name="T15" fmla="*/ 67649 h 77021"/>
                <a:gd name="T16" fmla="*/ 64088 w 76276"/>
                <a:gd name="T17" fmla="*/ 67649 h 77021"/>
                <a:gd name="T18" fmla="*/ 64088 w 76276"/>
                <a:gd name="T19" fmla="*/ 70871 h 77021"/>
                <a:gd name="T20" fmla="*/ 58139 w 76276"/>
                <a:gd name="T21" fmla="*/ 70871 h 77021"/>
                <a:gd name="T22" fmla="*/ 58139 w 76276"/>
                <a:gd name="T23" fmla="*/ 73799 h 77021"/>
                <a:gd name="T24" fmla="*/ 49082 w 76276"/>
                <a:gd name="T25" fmla="*/ 73799 h 77021"/>
                <a:gd name="T26" fmla="*/ 45950 w 76276"/>
                <a:gd name="T27" fmla="*/ 77021 h 77021"/>
                <a:gd name="T28" fmla="*/ 30629 w 76276"/>
                <a:gd name="T29" fmla="*/ 77021 h 77021"/>
                <a:gd name="T30" fmla="*/ 30629 w 76276"/>
                <a:gd name="T31" fmla="*/ 73799 h 77021"/>
                <a:gd name="T32" fmla="*/ 18441 w 76276"/>
                <a:gd name="T33" fmla="*/ 73799 h 77021"/>
                <a:gd name="T34" fmla="*/ 18441 w 76276"/>
                <a:gd name="T35" fmla="*/ 70871 h 77021"/>
                <a:gd name="T36" fmla="*/ 15321 w 76276"/>
                <a:gd name="T37" fmla="*/ 70871 h 77021"/>
                <a:gd name="T38" fmla="*/ 12504 w 76276"/>
                <a:gd name="T39" fmla="*/ 67649 h 77021"/>
                <a:gd name="T40" fmla="*/ 9372 w 76276"/>
                <a:gd name="T41" fmla="*/ 64720 h 77021"/>
                <a:gd name="T42" fmla="*/ 6252 w 76276"/>
                <a:gd name="T43" fmla="*/ 61499 h 77021"/>
                <a:gd name="T44" fmla="*/ 6252 w 76276"/>
                <a:gd name="T45" fmla="*/ 58570 h 77021"/>
                <a:gd name="T46" fmla="*/ 3120 w 76276"/>
                <a:gd name="T47" fmla="*/ 58570 h 77021"/>
                <a:gd name="T48" fmla="*/ 3120 w 76276"/>
                <a:gd name="T49" fmla="*/ 52420 h 77021"/>
                <a:gd name="T50" fmla="*/ 0 w 76276"/>
                <a:gd name="T51" fmla="*/ 49198 h 77021"/>
                <a:gd name="T52" fmla="*/ 0 w 76276"/>
                <a:gd name="T53" fmla="*/ 30747 h 77021"/>
                <a:gd name="T54" fmla="*/ 3120 w 76276"/>
                <a:gd name="T55" fmla="*/ 27818 h 77021"/>
                <a:gd name="T56" fmla="*/ 3120 w 76276"/>
                <a:gd name="T57" fmla="*/ 21667 h 77021"/>
                <a:gd name="T58" fmla="*/ 6252 w 76276"/>
                <a:gd name="T59" fmla="*/ 18442 h 77021"/>
                <a:gd name="T60" fmla="*/ 9372 w 76276"/>
                <a:gd name="T61" fmla="*/ 15515 h 77021"/>
                <a:gd name="T62" fmla="*/ 9372 w 76276"/>
                <a:gd name="T63" fmla="*/ 12302 h 77021"/>
                <a:gd name="T64" fmla="*/ 12504 w 76276"/>
                <a:gd name="T65" fmla="*/ 9365 h 77021"/>
                <a:gd name="T66" fmla="*/ 15321 w 76276"/>
                <a:gd name="T67" fmla="*/ 6151 h 77021"/>
                <a:gd name="T68" fmla="*/ 18441 w 76276"/>
                <a:gd name="T69" fmla="*/ 6151 h 77021"/>
                <a:gd name="T70" fmla="*/ 21573 w 76276"/>
                <a:gd name="T71" fmla="*/ 3213 h 77021"/>
                <a:gd name="T72" fmla="*/ 30629 w 76276"/>
                <a:gd name="T73" fmla="*/ 3213 h 77021"/>
                <a:gd name="T74" fmla="*/ 33762 w 76276"/>
                <a:gd name="T75" fmla="*/ 0 h 77021"/>
                <a:gd name="T76" fmla="*/ 45950 w 76276"/>
                <a:gd name="T77" fmla="*/ 0 h 77021"/>
                <a:gd name="T78" fmla="*/ 49082 w 76276"/>
                <a:gd name="T79" fmla="*/ 3213 h 77021"/>
                <a:gd name="T80" fmla="*/ 55019 w 76276"/>
                <a:gd name="T81" fmla="*/ 3213 h 77021"/>
                <a:gd name="T82" fmla="*/ 61271 w 76276"/>
                <a:gd name="T83" fmla="*/ 6151 h 77021"/>
                <a:gd name="T84" fmla="*/ 64088 w 76276"/>
                <a:gd name="T85" fmla="*/ 6151 h 77021"/>
                <a:gd name="T86" fmla="*/ 64088 w 76276"/>
                <a:gd name="T87" fmla="*/ 9365 h 77021"/>
                <a:gd name="T88" fmla="*/ 67207 w 76276"/>
                <a:gd name="T89" fmla="*/ 12302 h 77021"/>
                <a:gd name="T90" fmla="*/ 70340 w 76276"/>
                <a:gd name="T91" fmla="*/ 15515 h 77021"/>
                <a:gd name="T92" fmla="*/ 70340 w 76276"/>
                <a:gd name="T93" fmla="*/ 18442 h 77021"/>
                <a:gd name="T94" fmla="*/ 73459 w 76276"/>
                <a:gd name="T95" fmla="*/ 21667 h 77021"/>
                <a:gd name="T96" fmla="*/ 73459 w 76276"/>
                <a:gd name="T97" fmla="*/ 24592 h 77021"/>
                <a:gd name="T98" fmla="*/ 76276 w 76276"/>
                <a:gd name="T99" fmla="*/ 27818 h 77021"/>
                <a:gd name="T100" fmla="*/ 76276 w 76276"/>
                <a:gd name="T101" fmla="*/ 43049 h 77021"/>
                <a:gd name="T102" fmla="*/ 24693 w 76276"/>
                <a:gd name="T103" fmla="*/ 43049 h 77021"/>
                <a:gd name="T104" fmla="*/ 24693 w 76276"/>
                <a:gd name="T105" fmla="*/ 55348 h 77021"/>
                <a:gd name="T106" fmla="*/ 27509 w 76276"/>
                <a:gd name="T107" fmla="*/ 55348 h 77021"/>
                <a:gd name="T108" fmla="*/ 27509 w 76276"/>
                <a:gd name="T109" fmla="*/ 58570 h 77021"/>
                <a:gd name="T110" fmla="*/ 30629 w 76276"/>
                <a:gd name="T111" fmla="*/ 58570 h 77021"/>
                <a:gd name="T112" fmla="*/ 30629 w 76276"/>
                <a:gd name="T113" fmla="*/ 61499 h 77021"/>
                <a:gd name="T114" fmla="*/ 49082 w 76276"/>
                <a:gd name="T115" fmla="*/ 61499 h 77021"/>
                <a:gd name="T116" fmla="*/ 49082 w 76276"/>
                <a:gd name="T117" fmla="*/ 58570 h 77021"/>
                <a:gd name="T118" fmla="*/ 51886 w 76276"/>
                <a:gd name="T119" fmla="*/ 58570 h 77021"/>
                <a:gd name="T120" fmla="*/ 51886 w 76276"/>
                <a:gd name="T121" fmla="*/ 52420 h 77021"/>
                <a:gd name="T122" fmla="*/ 76276 w 76276"/>
                <a:gd name="T123" fmla="*/ 52420 h 77021"/>
                <a:gd name="T124" fmla="*/ 0 w 76276"/>
                <a:gd name="T125" fmla="*/ 0 h 77021"/>
                <a:gd name="T126" fmla="*/ 76276 w 76276"/>
                <a:gd name="T127" fmla="*/ 77021 h 77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76276" h="77021">
                  <a:moveTo>
                    <a:pt x="76276" y="52420"/>
                  </a:moveTo>
                  <a:lnTo>
                    <a:pt x="76276" y="55348"/>
                  </a:lnTo>
                  <a:lnTo>
                    <a:pt x="73459" y="55348"/>
                  </a:lnTo>
                  <a:lnTo>
                    <a:pt x="73459" y="61499"/>
                  </a:lnTo>
                  <a:lnTo>
                    <a:pt x="70340" y="61499"/>
                  </a:lnTo>
                  <a:lnTo>
                    <a:pt x="70340" y="64720"/>
                  </a:lnTo>
                  <a:lnTo>
                    <a:pt x="67207" y="64720"/>
                  </a:lnTo>
                  <a:lnTo>
                    <a:pt x="67207" y="67649"/>
                  </a:lnTo>
                  <a:lnTo>
                    <a:pt x="64088" y="67649"/>
                  </a:lnTo>
                  <a:lnTo>
                    <a:pt x="64088" y="70871"/>
                  </a:lnTo>
                  <a:lnTo>
                    <a:pt x="58139" y="70871"/>
                  </a:lnTo>
                  <a:lnTo>
                    <a:pt x="58139" y="73799"/>
                  </a:lnTo>
                  <a:lnTo>
                    <a:pt x="49082" y="73799"/>
                  </a:lnTo>
                  <a:lnTo>
                    <a:pt x="45950" y="77021"/>
                  </a:lnTo>
                  <a:lnTo>
                    <a:pt x="30629" y="77021"/>
                  </a:lnTo>
                  <a:lnTo>
                    <a:pt x="30629" y="73799"/>
                  </a:lnTo>
                  <a:lnTo>
                    <a:pt x="18441" y="73799"/>
                  </a:lnTo>
                  <a:lnTo>
                    <a:pt x="18441" y="70871"/>
                  </a:lnTo>
                  <a:lnTo>
                    <a:pt x="15321" y="70871"/>
                  </a:lnTo>
                  <a:lnTo>
                    <a:pt x="12504" y="67649"/>
                  </a:lnTo>
                  <a:lnTo>
                    <a:pt x="9372" y="64720"/>
                  </a:lnTo>
                  <a:lnTo>
                    <a:pt x="6252" y="61499"/>
                  </a:lnTo>
                  <a:lnTo>
                    <a:pt x="6252" y="58570"/>
                  </a:lnTo>
                  <a:lnTo>
                    <a:pt x="3120" y="58570"/>
                  </a:lnTo>
                  <a:lnTo>
                    <a:pt x="3120" y="52420"/>
                  </a:lnTo>
                  <a:lnTo>
                    <a:pt x="0" y="49198"/>
                  </a:lnTo>
                  <a:lnTo>
                    <a:pt x="0" y="30747"/>
                  </a:lnTo>
                  <a:lnTo>
                    <a:pt x="3120" y="27818"/>
                  </a:lnTo>
                  <a:lnTo>
                    <a:pt x="3120" y="21667"/>
                  </a:lnTo>
                  <a:lnTo>
                    <a:pt x="6252" y="18442"/>
                  </a:lnTo>
                  <a:lnTo>
                    <a:pt x="9372" y="15515"/>
                  </a:lnTo>
                  <a:lnTo>
                    <a:pt x="9372" y="12302"/>
                  </a:lnTo>
                  <a:lnTo>
                    <a:pt x="12504" y="9365"/>
                  </a:lnTo>
                  <a:lnTo>
                    <a:pt x="15321" y="6151"/>
                  </a:lnTo>
                  <a:lnTo>
                    <a:pt x="18441" y="6151"/>
                  </a:lnTo>
                  <a:lnTo>
                    <a:pt x="21573" y="3213"/>
                  </a:lnTo>
                  <a:lnTo>
                    <a:pt x="30629" y="3213"/>
                  </a:lnTo>
                  <a:lnTo>
                    <a:pt x="33762" y="0"/>
                  </a:lnTo>
                  <a:lnTo>
                    <a:pt x="45950" y="0"/>
                  </a:lnTo>
                  <a:lnTo>
                    <a:pt x="49082" y="3213"/>
                  </a:lnTo>
                  <a:lnTo>
                    <a:pt x="55019" y="3213"/>
                  </a:lnTo>
                  <a:lnTo>
                    <a:pt x="61271" y="6151"/>
                  </a:lnTo>
                  <a:lnTo>
                    <a:pt x="64088" y="6151"/>
                  </a:lnTo>
                  <a:lnTo>
                    <a:pt x="64088" y="9365"/>
                  </a:lnTo>
                  <a:lnTo>
                    <a:pt x="67207" y="12302"/>
                  </a:lnTo>
                  <a:lnTo>
                    <a:pt x="70340" y="15515"/>
                  </a:lnTo>
                  <a:lnTo>
                    <a:pt x="70340" y="18442"/>
                  </a:lnTo>
                  <a:lnTo>
                    <a:pt x="73459" y="21667"/>
                  </a:lnTo>
                  <a:lnTo>
                    <a:pt x="73459" y="24592"/>
                  </a:lnTo>
                  <a:lnTo>
                    <a:pt x="76276" y="27818"/>
                  </a:lnTo>
                  <a:lnTo>
                    <a:pt x="76276" y="43049"/>
                  </a:lnTo>
                  <a:lnTo>
                    <a:pt x="24693" y="43049"/>
                  </a:lnTo>
                  <a:lnTo>
                    <a:pt x="24693" y="55348"/>
                  </a:lnTo>
                  <a:lnTo>
                    <a:pt x="27509" y="55348"/>
                  </a:lnTo>
                  <a:lnTo>
                    <a:pt x="27509" y="58570"/>
                  </a:lnTo>
                  <a:lnTo>
                    <a:pt x="30629" y="58570"/>
                  </a:lnTo>
                  <a:lnTo>
                    <a:pt x="30629" y="61499"/>
                  </a:lnTo>
                  <a:lnTo>
                    <a:pt x="49082" y="61499"/>
                  </a:lnTo>
                  <a:lnTo>
                    <a:pt x="49082" y="58570"/>
                  </a:lnTo>
                  <a:lnTo>
                    <a:pt x="51886" y="58570"/>
                  </a:lnTo>
                  <a:lnTo>
                    <a:pt x="51886" y="52420"/>
                  </a:lnTo>
                  <a:lnTo>
                    <a:pt x="76276" y="5242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14" name="Shape 73814"/>
            <p:cNvSpPr>
              <a:spLocks/>
            </p:cNvSpPr>
            <p:nvPr/>
          </p:nvSpPr>
          <p:spPr bwMode="auto">
            <a:xfrm>
              <a:off x="841260" y="78777"/>
              <a:ext cx="30326" cy="15232"/>
            </a:xfrm>
            <a:custGeom>
              <a:avLst/>
              <a:gdLst>
                <a:gd name="T0" fmla="*/ 30326 w 30326"/>
                <a:gd name="T1" fmla="*/ 15232 h 15232"/>
                <a:gd name="T2" fmla="*/ 30326 w 30326"/>
                <a:gd name="T3" fmla="*/ 12302 h 15232"/>
                <a:gd name="T4" fmla="*/ 27194 w 30326"/>
                <a:gd name="T5" fmla="*/ 12302 h 15232"/>
                <a:gd name="T6" fmla="*/ 27194 w 30326"/>
                <a:gd name="T7" fmla="*/ 2926 h 15232"/>
                <a:gd name="T8" fmla="*/ 24390 w 30326"/>
                <a:gd name="T9" fmla="*/ 2926 h 15232"/>
                <a:gd name="T10" fmla="*/ 24390 w 30326"/>
                <a:gd name="T11" fmla="*/ 0 h 15232"/>
                <a:gd name="T12" fmla="*/ 5936 w 30326"/>
                <a:gd name="T13" fmla="*/ 0 h 15232"/>
                <a:gd name="T14" fmla="*/ 5936 w 30326"/>
                <a:gd name="T15" fmla="*/ 2926 h 15232"/>
                <a:gd name="T16" fmla="*/ 2817 w 30326"/>
                <a:gd name="T17" fmla="*/ 2926 h 15232"/>
                <a:gd name="T18" fmla="*/ 2817 w 30326"/>
                <a:gd name="T19" fmla="*/ 6152 h 15232"/>
                <a:gd name="T20" fmla="*/ 0 w 30326"/>
                <a:gd name="T21" fmla="*/ 9077 h 15232"/>
                <a:gd name="T22" fmla="*/ 0 w 30326"/>
                <a:gd name="T23" fmla="*/ 15232 h 15232"/>
                <a:gd name="T24" fmla="*/ 30326 w 30326"/>
                <a:gd name="T25" fmla="*/ 15232 h 15232"/>
                <a:gd name="T26" fmla="*/ 0 w 30326"/>
                <a:gd name="T27" fmla="*/ 0 h 15232"/>
                <a:gd name="T28" fmla="*/ 30326 w 30326"/>
                <a:gd name="T29" fmla="*/ 15232 h 15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326" h="15232">
                  <a:moveTo>
                    <a:pt x="30326" y="15232"/>
                  </a:moveTo>
                  <a:lnTo>
                    <a:pt x="30326" y="12302"/>
                  </a:lnTo>
                  <a:lnTo>
                    <a:pt x="27194" y="12302"/>
                  </a:lnTo>
                  <a:lnTo>
                    <a:pt x="27194" y="2926"/>
                  </a:lnTo>
                  <a:lnTo>
                    <a:pt x="24390" y="2926"/>
                  </a:lnTo>
                  <a:lnTo>
                    <a:pt x="24390" y="0"/>
                  </a:lnTo>
                  <a:lnTo>
                    <a:pt x="5936" y="0"/>
                  </a:lnTo>
                  <a:lnTo>
                    <a:pt x="5936" y="2926"/>
                  </a:lnTo>
                  <a:lnTo>
                    <a:pt x="2817" y="2926"/>
                  </a:lnTo>
                  <a:lnTo>
                    <a:pt x="2817" y="6152"/>
                  </a:lnTo>
                  <a:lnTo>
                    <a:pt x="0" y="9077"/>
                  </a:lnTo>
                  <a:lnTo>
                    <a:pt x="0" y="15232"/>
                  </a:lnTo>
                  <a:lnTo>
                    <a:pt x="30326" y="15232"/>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15" name="Shape 73815"/>
            <p:cNvSpPr>
              <a:spLocks/>
            </p:cNvSpPr>
            <p:nvPr/>
          </p:nvSpPr>
          <p:spPr bwMode="auto">
            <a:xfrm>
              <a:off x="895975" y="66475"/>
              <a:ext cx="112854" cy="70586"/>
            </a:xfrm>
            <a:custGeom>
              <a:avLst/>
              <a:gdLst>
                <a:gd name="T0" fmla="*/ 45950 w 112854"/>
                <a:gd name="T1" fmla="*/ 39836 h 70586"/>
                <a:gd name="T2" fmla="*/ 27509 w 112854"/>
                <a:gd name="T3" fmla="*/ 70586 h 70586"/>
                <a:gd name="T4" fmla="*/ 0 w 112854"/>
                <a:gd name="T5" fmla="*/ 70586 h 70586"/>
                <a:gd name="T6" fmla="*/ 30629 w 112854"/>
                <a:gd name="T7" fmla="*/ 33684 h 70586"/>
                <a:gd name="T8" fmla="*/ 3120 w 112854"/>
                <a:gd name="T9" fmla="*/ 0 h 70586"/>
                <a:gd name="T10" fmla="*/ 27509 w 112854"/>
                <a:gd name="T11" fmla="*/ 0 h 70586"/>
                <a:gd name="T12" fmla="*/ 45950 w 112854"/>
                <a:gd name="T13" fmla="*/ 27534 h 70586"/>
                <a:gd name="T14" fmla="*/ 45950 w 112854"/>
                <a:gd name="T15" fmla="*/ 0 h 70586"/>
                <a:gd name="T16" fmla="*/ 67207 w 112854"/>
                <a:gd name="T17" fmla="*/ 0 h 70586"/>
                <a:gd name="T18" fmla="*/ 67207 w 112854"/>
                <a:gd name="T19" fmla="*/ 27534 h 70586"/>
                <a:gd name="T20" fmla="*/ 85345 w 112854"/>
                <a:gd name="T21" fmla="*/ 0 h 70586"/>
                <a:gd name="T22" fmla="*/ 110038 w 112854"/>
                <a:gd name="T23" fmla="*/ 0 h 70586"/>
                <a:gd name="T24" fmla="*/ 82528 w 112854"/>
                <a:gd name="T25" fmla="*/ 33684 h 70586"/>
                <a:gd name="T26" fmla="*/ 112854 w 112854"/>
                <a:gd name="T27" fmla="*/ 70586 h 70586"/>
                <a:gd name="T28" fmla="*/ 85345 w 112854"/>
                <a:gd name="T29" fmla="*/ 70586 h 70586"/>
                <a:gd name="T30" fmla="*/ 67207 w 112854"/>
                <a:gd name="T31" fmla="*/ 39836 h 70586"/>
                <a:gd name="T32" fmla="*/ 67207 w 112854"/>
                <a:gd name="T33" fmla="*/ 70586 h 70586"/>
                <a:gd name="T34" fmla="*/ 45950 w 112854"/>
                <a:gd name="T35" fmla="*/ 70586 h 70586"/>
                <a:gd name="T36" fmla="*/ 45950 w 112854"/>
                <a:gd name="T37" fmla="*/ 39836 h 70586"/>
                <a:gd name="T38" fmla="*/ 0 w 112854"/>
                <a:gd name="T39" fmla="*/ 0 h 70586"/>
                <a:gd name="T40" fmla="*/ 112854 w 112854"/>
                <a:gd name="T41" fmla="*/ 70586 h 70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12854" h="70586">
                  <a:moveTo>
                    <a:pt x="45950" y="39836"/>
                  </a:moveTo>
                  <a:lnTo>
                    <a:pt x="27509" y="70586"/>
                  </a:lnTo>
                  <a:lnTo>
                    <a:pt x="0" y="70586"/>
                  </a:lnTo>
                  <a:lnTo>
                    <a:pt x="30629" y="33684"/>
                  </a:lnTo>
                  <a:lnTo>
                    <a:pt x="3120" y="0"/>
                  </a:lnTo>
                  <a:lnTo>
                    <a:pt x="27509" y="0"/>
                  </a:lnTo>
                  <a:lnTo>
                    <a:pt x="45950" y="27534"/>
                  </a:lnTo>
                  <a:lnTo>
                    <a:pt x="45950" y="0"/>
                  </a:lnTo>
                  <a:lnTo>
                    <a:pt x="67207" y="0"/>
                  </a:lnTo>
                  <a:lnTo>
                    <a:pt x="67207" y="27534"/>
                  </a:lnTo>
                  <a:lnTo>
                    <a:pt x="85345" y="0"/>
                  </a:lnTo>
                  <a:lnTo>
                    <a:pt x="110038" y="0"/>
                  </a:lnTo>
                  <a:lnTo>
                    <a:pt x="82528" y="33684"/>
                  </a:lnTo>
                  <a:lnTo>
                    <a:pt x="112854" y="70586"/>
                  </a:lnTo>
                  <a:lnTo>
                    <a:pt x="85345" y="70586"/>
                  </a:lnTo>
                  <a:lnTo>
                    <a:pt x="67207" y="39836"/>
                  </a:lnTo>
                  <a:lnTo>
                    <a:pt x="67207" y="70586"/>
                  </a:lnTo>
                  <a:lnTo>
                    <a:pt x="45950" y="70586"/>
                  </a:lnTo>
                  <a:lnTo>
                    <a:pt x="45950" y="39836"/>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16" name="Shape 73816"/>
            <p:cNvSpPr>
              <a:spLocks/>
            </p:cNvSpPr>
            <p:nvPr/>
          </p:nvSpPr>
          <p:spPr bwMode="auto">
            <a:xfrm>
              <a:off x="1006013" y="66475"/>
              <a:ext cx="91281" cy="89037"/>
            </a:xfrm>
            <a:custGeom>
              <a:avLst/>
              <a:gdLst>
                <a:gd name="T0" fmla="*/ 9069 w 91281"/>
                <a:gd name="T1" fmla="*/ 55357 h 89037"/>
                <a:gd name="T2" fmla="*/ 12189 w 91281"/>
                <a:gd name="T3" fmla="*/ 55357 h 89037"/>
                <a:gd name="T4" fmla="*/ 12189 w 91281"/>
                <a:gd name="T5" fmla="*/ 49207 h 89037"/>
                <a:gd name="T6" fmla="*/ 15005 w 91281"/>
                <a:gd name="T7" fmla="*/ 45985 h 89037"/>
                <a:gd name="T8" fmla="*/ 15005 w 91281"/>
                <a:gd name="T9" fmla="*/ 43056 h 89037"/>
                <a:gd name="T10" fmla="*/ 18125 w 91281"/>
                <a:gd name="T11" fmla="*/ 39836 h 89037"/>
                <a:gd name="T12" fmla="*/ 18125 w 91281"/>
                <a:gd name="T13" fmla="*/ 27534 h 89037"/>
                <a:gd name="T14" fmla="*/ 21257 w 91281"/>
                <a:gd name="T15" fmla="*/ 24605 h 89037"/>
                <a:gd name="T16" fmla="*/ 21257 w 91281"/>
                <a:gd name="T17" fmla="*/ 0 h 89037"/>
                <a:gd name="T18" fmla="*/ 82213 w 91281"/>
                <a:gd name="T19" fmla="*/ 0 h 89037"/>
                <a:gd name="T20" fmla="*/ 82213 w 91281"/>
                <a:gd name="T21" fmla="*/ 55357 h 89037"/>
                <a:gd name="T22" fmla="*/ 91281 w 91281"/>
                <a:gd name="T23" fmla="*/ 55357 h 89037"/>
                <a:gd name="T24" fmla="*/ 91281 w 91281"/>
                <a:gd name="T25" fmla="*/ 89037 h 89037"/>
                <a:gd name="T26" fmla="*/ 73156 w 91281"/>
                <a:gd name="T27" fmla="*/ 89037 h 89037"/>
                <a:gd name="T28" fmla="*/ 73156 w 91281"/>
                <a:gd name="T29" fmla="*/ 70586 h 89037"/>
                <a:gd name="T30" fmla="*/ 21257 w 91281"/>
                <a:gd name="T31" fmla="*/ 70586 h 89037"/>
                <a:gd name="T32" fmla="*/ 21257 w 91281"/>
                <a:gd name="T33" fmla="*/ 89037 h 89037"/>
                <a:gd name="T34" fmla="*/ 2817 w 91281"/>
                <a:gd name="T35" fmla="*/ 89037 h 89037"/>
                <a:gd name="T36" fmla="*/ 0 w 91281"/>
                <a:gd name="T37" fmla="*/ 55357 h 89037"/>
                <a:gd name="T38" fmla="*/ 9069 w 91281"/>
                <a:gd name="T39" fmla="*/ 55357 h 89037"/>
                <a:gd name="T40" fmla="*/ 0 w 91281"/>
                <a:gd name="T41" fmla="*/ 0 h 89037"/>
                <a:gd name="T42" fmla="*/ 91281 w 91281"/>
                <a:gd name="T43" fmla="*/ 89037 h 89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91281" h="89037">
                  <a:moveTo>
                    <a:pt x="9069" y="55357"/>
                  </a:moveTo>
                  <a:lnTo>
                    <a:pt x="12189" y="55357"/>
                  </a:lnTo>
                  <a:lnTo>
                    <a:pt x="12189" y="49207"/>
                  </a:lnTo>
                  <a:lnTo>
                    <a:pt x="15005" y="45985"/>
                  </a:lnTo>
                  <a:lnTo>
                    <a:pt x="15005" y="43056"/>
                  </a:lnTo>
                  <a:lnTo>
                    <a:pt x="18125" y="39836"/>
                  </a:lnTo>
                  <a:lnTo>
                    <a:pt x="18125" y="27534"/>
                  </a:lnTo>
                  <a:lnTo>
                    <a:pt x="21257" y="24605"/>
                  </a:lnTo>
                  <a:lnTo>
                    <a:pt x="21257" y="0"/>
                  </a:lnTo>
                  <a:lnTo>
                    <a:pt x="82213" y="0"/>
                  </a:lnTo>
                  <a:lnTo>
                    <a:pt x="82213" y="55357"/>
                  </a:lnTo>
                  <a:lnTo>
                    <a:pt x="91281" y="55357"/>
                  </a:lnTo>
                  <a:lnTo>
                    <a:pt x="91281" y="89037"/>
                  </a:lnTo>
                  <a:lnTo>
                    <a:pt x="73156" y="89037"/>
                  </a:lnTo>
                  <a:lnTo>
                    <a:pt x="73156" y="70586"/>
                  </a:lnTo>
                  <a:lnTo>
                    <a:pt x="21257" y="70586"/>
                  </a:lnTo>
                  <a:lnTo>
                    <a:pt x="21257" y="89037"/>
                  </a:lnTo>
                  <a:lnTo>
                    <a:pt x="2817" y="89037"/>
                  </a:lnTo>
                  <a:lnTo>
                    <a:pt x="0" y="55357"/>
                  </a:lnTo>
                  <a:lnTo>
                    <a:pt x="9069" y="55357"/>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17" name="Shape 73817"/>
            <p:cNvSpPr>
              <a:spLocks/>
            </p:cNvSpPr>
            <p:nvPr/>
          </p:nvSpPr>
          <p:spPr bwMode="auto">
            <a:xfrm>
              <a:off x="1039458" y="81704"/>
              <a:ext cx="24390" cy="40129"/>
            </a:xfrm>
            <a:custGeom>
              <a:avLst/>
              <a:gdLst>
                <a:gd name="T0" fmla="*/ 5949 w 24390"/>
                <a:gd name="T1" fmla="*/ 0 h 40129"/>
                <a:gd name="T2" fmla="*/ 5949 w 24390"/>
                <a:gd name="T3" fmla="*/ 27827 h 40129"/>
                <a:gd name="T4" fmla="*/ 3132 w 24390"/>
                <a:gd name="T5" fmla="*/ 27827 h 40129"/>
                <a:gd name="T6" fmla="*/ 3132 w 24390"/>
                <a:gd name="T7" fmla="*/ 36906 h 40129"/>
                <a:gd name="T8" fmla="*/ 0 w 24390"/>
                <a:gd name="T9" fmla="*/ 36906 h 40129"/>
                <a:gd name="T10" fmla="*/ 0 w 24390"/>
                <a:gd name="T11" fmla="*/ 40129 h 40129"/>
                <a:gd name="T12" fmla="*/ 24390 w 24390"/>
                <a:gd name="T13" fmla="*/ 40129 h 40129"/>
                <a:gd name="T14" fmla="*/ 24390 w 24390"/>
                <a:gd name="T15" fmla="*/ 0 h 40129"/>
                <a:gd name="T16" fmla="*/ 5949 w 24390"/>
                <a:gd name="T17" fmla="*/ 0 h 40129"/>
                <a:gd name="T18" fmla="*/ 0 w 24390"/>
                <a:gd name="T19" fmla="*/ 0 h 40129"/>
                <a:gd name="T20" fmla="*/ 24390 w 24390"/>
                <a:gd name="T21" fmla="*/ 40129 h 40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4390" h="40129">
                  <a:moveTo>
                    <a:pt x="5949" y="0"/>
                  </a:moveTo>
                  <a:lnTo>
                    <a:pt x="5949" y="27827"/>
                  </a:lnTo>
                  <a:lnTo>
                    <a:pt x="3132" y="27827"/>
                  </a:lnTo>
                  <a:lnTo>
                    <a:pt x="3132" y="36906"/>
                  </a:lnTo>
                  <a:lnTo>
                    <a:pt x="0" y="36906"/>
                  </a:lnTo>
                  <a:lnTo>
                    <a:pt x="0" y="40129"/>
                  </a:lnTo>
                  <a:lnTo>
                    <a:pt x="24390" y="40129"/>
                  </a:lnTo>
                  <a:lnTo>
                    <a:pt x="24390" y="0"/>
                  </a:lnTo>
                  <a:lnTo>
                    <a:pt x="5949" y="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18" name="Shape 73818"/>
            <p:cNvSpPr>
              <a:spLocks/>
            </p:cNvSpPr>
            <p:nvPr/>
          </p:nvSpPr>
          <p:spPr bwMode="auto">
            <a:xfrm>
              <a:off x="1106678" y="63262"/>
              <a:ext cx="76276" cy="77021"/>
            </a:xfrm>
            <a:custGeom>
              <a:avLst/>
              <a:gdLst>
                <a:gd name="T0" fmla="*/ 73144 w 76276"/>
                <a:gd name="T1" fmla="*/ 52420 h 77021"/>
                <a:gd name="T2" fmla="*/ 73144 w 76276"/>
                <a:gd name="T3" fmla="*/ 58570 h 77021"/>
                <a:gd name="T4" fmla="*/ 70024 w 76276"/>
                <a:gd name="T5" fmla="*/ 58570 h 77021"/>
                <a:gd name="T6" fmla="*/ 70024 w 76276"/>
                <a:gd name="T7" fmla="*/ 64720 h 77021"/>
                <a:gd name="T8" fmla="*/ 66892 w 76276"/>
                <a:gd name="T9" fmla="*/ 64720 h 77021"/>
                <a:gd name="T10" fmla="*/ 64088 w 76276"/>
                <a:gd name="T11" fmla="*/ 67649 h 77021"/>
                <a:gd name="T12" fmla="*/ 60955 w 76276"/>
                <a:gd name="T13" fmla="*/ 70871 h 77021"/>
                <a:gd name="T14" fmla="*/ 57835 w 76276"/>
                <a:gd name="T15" fmla="*/ 70871 h 77021"/>
                <a:gd name="T16" fmla="*/ 54703 w 76276"/>
                <a:gd name="T17" fmla="*/ 73799 h 77021"/>
                <a:gd name="T18" fmla="*/ 48767 w 76276"/>
                <a:gd name="T19" fmla="*/ 73799 h 77021"/>
                <a:gd name="T20" fmla="*/ 45634 w 76276"/>
                <a:gd name="T21" fmla="*/ 77021 h 77021"/>
                <a:gd name="T22" fmla="*/ 27194 w 76276"/>
                <a:gd name="T23" fmla="*/ 77021 h 77021"/>
                <a:gd name="T24" fmla="*/ 27194 w 76276"/>
                <a:gd name="T25" fmla="*/ 73799 h 77021"/>
                <a:gd name="T26" fmla="*/ 18125 w 76276"/>
                <a:gd name="T27" fmla="*/ 73799 h 77021"/>
                <a:gd name="T28" fmla="*/ 15005 w 76276"/>
                <a:gd name="T29" fmla="*/ 70871 h 77021"/>
                <a:gd name="T30" fmla="*/ 12189 w 76276"/>
                <a:gd name="T31" fmla="*/ 70871 h 77021"/>
                <a:gd name="T32" fmla="*/ 12189 w 76276"/>
                <a:gd name="T33" fmla="*/ 67649 h 77021"/>
                <a:gd name="T34" fmla="*/ 9069 w 76276"/>
                <a:gd name="T35" fmla="*/ 67649 h 77021"/>
                <a:gd name="T36" fmla="*/ 9069 w 76276"/>
                <a:gd name="T37" fmla="*/ 64720 h 77021"/>
                <a:gd name="T38" fmla="*/ 5936 w 76276"/>
                <a:gd name="T39" fmla="*/ 64720 h 77021"/>
                <a:gd name="T40" fmla="*/ 5936 w 76276"/>
                <a:gd name="T41" fmla="*/ 61499 h 77021"/>
                <a:gd name="T42" fmla="*/ 2804 w 76276"/>
                <a:gd name="T43" fmla="*/ 58570 h 77021"/>
                <a:gd name="T44" fmla="*/ 0 w 76276"/>
                <a:gd name="T45" fmla="*/ 55348 h 77021"/>
                <a:gd name="T46" fmla="*/ 0 w 76276"/>
                <a:gd name="T47" fmla="*/ 24592 h 77021"/>
                <a:gd name="T48" fmla="*/ 2804 w 76276"/>
                <a:gd name="T49" fmla="*/ 21667 h 77021"/>
                <a:gd name="T50" fmla="*/ 2804 w 76276"/>
                <a:gd name="T51" fmla="*/ 18442 h 77021"/>
                <a:gd name="T52" fmla="*/ 5936 w 76276"/>
                <a:gd name="T53" fmla="*/ 15515 h 77021"/>
                <a:gd name="T54" fmla="*/ 9069 w 76276"/>
                <a:gd name="T55" fmla="*/ 12302 h 77021"/>
                <a:gd name="T56" fmla="*/ 12189 w 76276"/>
                <a:gd name="T57" fmla="*/ 9365 h 77021"/>
                <a:gd name="T58" fmla="*/ 15005 w 76276"/>
                <a:gd name="T59" fmla="*/ 6151 h 77021"/>
                <a:gd name="T60" fmla="*/ 18125 w 76276"/>
                <a:gd name="T61" fmla="*/ 6151 h 77021"/>
                <a:gd name="T62" fmla="*/ 21257 w 76276"/>
                <a:gd name="T63" fmla="*/ 3213 h 77021"/>
                <a:gd name="T64" fmla="*/ 27194 w 76276"/>
                <a:gd name="T65" fmla="*/ 3213 h 77021"/>
                <a:gd name="T66" fmla="*/ 33446 w 76276"/>
                <a:gd name="T67" fmla="*/ 0 h 77021"/>
                <a:gd name="T68" fmla="*/ 42515 w 76276"/>
                <a:gd name="T69" fmla="*/ 0 h 77021"/>
                <a:gd name="T70" fmla="*/ 48767 w 76276"/>
                <a:gd name="T71" fmla="*/ 3213 h 77021"/>
                <a:gd name="T72" fmla="*/ 54703 w 76276"/>
                <a:gd name="T73" fmla="*/ 3213 h 77021"/>
                <a:gd name="T74" fmla="*/ 57835 w 76276"/>
                <a:gd name="T75" fmla="*/ 6151 h 77021"/>
                <a:gd name="T76" fmla="*/ 60955 w 76276"/>
                <a:gd name="T77" fmla="*/ 6151 h 77021"/>
                <a:gd name="T78" fmla="*/ 64088 w 76276"/>
                <a:gd name="T79" fmla="*/ 9365 h 77021"/>
                <a:gd name="T80" fmla="*/ 66892 w 76276"/>
                <a:gd name="T81" fmla="*/ 12302 h 77021"/>
                <a:gd name="T82" fmla="*/ 66892 w 76276"/>
                <a:gd name="T83" fmla="*/ 15515 h 77021"/>
                <a:gd name="T84" fmla="*/ 70024 w 76276"/>
                <a:gd name="T85" fmla="*/ 18442 h 77021"/>
                <a:gd name="T86" fmla="*/ 70024 w 76276"/>
                <a:gd name="T87" fmla="*/ 21667 h 77021"/>
                <a:gd name="T88" fmla="*/ 73144 w 76276"/>
                <a:gd name="T89" fmla="*/ 24592 h 77021"/>
                <a:gd name="T90" fmla="*/ 73144 w 76276"/>
                <a:gd name="T91" fmla="*/ 30747 h 77021"/>
                <a:gd name="T92" fmla="*/ 76276 w 76276"/>
                <a:gd name="T93" fmla="*/ 36897 h 77021"/>
                <a:gd name="T94" fmla="*/ 76276 w 76276"/>
                <a:gd name="T95" fmla="*/ 43049 h 77021"/>
                <a:gd name="T96" fmla="*/ 21257 w 76276"/>
                <a:gd name="T97" fmla="*/ 43049 h 77021"/>
                <a:gd name="T98" fmla="*/ 21257 w 76276"/>
                <a:gd name="T99" fmla="*/ 49198 h 77021"/>
                <a:gd name="T100" fmla="*/ 24377 w 76276"/>
                <a:gd name="T101" fmla="*/ 52420 h 77021"/>
                <a:gd name="T102" fmla="*/ 24377 w 76276"/>
                <a:gd name="T103" fmla="*/ 55348 h 77021"/>
                <a:gd name="T104" fmla="*/ 27194 w 76276"/>
                <a:gd name="T105" fmla="*/ 58570 h 77021"/>
                <a:gd name="T106" fmla="*/ 30326 w 76276"/>
                <a:gd name="T107" fmla="*/ 61499 h 77021"/>
                <a:gd name="T108" fmla="*/ 45634 w 76276"/>
                <a:gd name="T109" fmla="*/ 61499 h 77021"/>
                <a:gd name="T110" fmla="*/ 45634 w 76276"/>
                <a:gd name="T111" fmla="*/ 58570 h 77021"/>
                <a:gd name="T112" fmla="*/ 48767 w 76276"/>
                <a:gd name="T113" fmla="*/ 58570 h 77021"/>
                <a:gd name="T114" fmla="*/ 48767 w 76276"/>
                <a:gd name="T115" fmla="*/ 55348 h 77021"/>
                <a:gd name="T116" fmla="*/ 51886 w 76276"/>
                <a:gd name="T117" fmla="*/ 55348 h 77021"/>
                <a:gd name="T118" fmla="*/ 51886 w 76276"/>
                <a:gd name="T119" fmla="*/ 52420 h 77021"/>
                <a:gd name="T120" fmla="*/ 73144 w 76276"/>
                <a:gd name="T121" fmla="*/ 52420 h 77021"/>
                <a:gd name="T122" fmla="*/ 0 w 76276"/>
                <a:gd name="T123" fmla="*/ 0 h 77021"/>
                <a:gd name="T124" fmla="*/ 76276 w 76276"/>
                <a:gd name="T125" fmla="*/ 77021 h 77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T122" t="T123" r="T124" b="T125"/>
              <a:pathLst>
                <a:path w="76276" h="77021">
                  <a:moveTo>
                    <a:pt x="73144" y="52420"/>
                  </a:moveTo>
                  <a:lnTo>
                    <a:pt x="73144" y="58570"/>
                  </a:lnTo>
                  <a:lnTo>
                    <a:pt x="70024" y="58570"/>
                  </a:lnTo>
                  <a:lnTo>
                    <a:pt x="70024" y="64720"/>
                  </a:lnTo>
                  <a:lnTo>
                    <a:pt x="66892" y="64720"/>
                  </a:lnTo>
                  <a:lnTo>
                    <a:pt x="64088" y="67649"/>
                  </a:lnTo>
                  <a:lnTo>
                    <a:pt x="60955" y="70871"/>
                  </a:lnTo>
                  <a:lnTo>
                    <a:pt x="57835" y="70871"/>
                  </a:lnTo>
                  <a:lnTo>
                    <a:pt x="54703" y="73799"/>
                  </a:lnTo>
                  <a:lnTo>
                    <a:pt x="48767" y="73799"/>
                  </a:lnTo>
                  <a:lnTo>
                    <a:pt x="45634" y="77021"/>
                  </a:lnTo>
                  <a:lnTo>
                    <a:pt x="27194" y="77021"/>
                  </a:lnTo>
                  <a:lnTo>
                    <a:pt x="27194" y="73799"/>
                  </a:lnTo>
                  <a:lnTo>
                    <a:pt x="18125" y="73799"/>
                  </a:lnTo>
                  <a:lnTo>
                    <a:pt x="15005" y="70871"/>
                  </a:lnTo>
                  <a:lnTo>
                    <a:pt x="12189" y="70871"/>
                  </a:lnTo>
                  <a:lnTo>
                    <a:pt x="12189" y="67649"/>
                  </a:lnTo>
                  <a:lnTo>
                    <a:pt x="9069" y="67649"/>
                  </a:lnTo>
                  <a:lnTo>
                    <a:pt x="9069" y="64720"/>
                  </a:lnTo>
                  <a:lnTo>
                    <a:pt x="5936" y="64720"/>
                  </a:lnTo>
                  <a:lnTo>
                    <a:pt x="5936" y="61499"/>
                  </a:lnTo>
                  <a:lnTo>
                    <a:pt x="2804" y="58570"/>
                  </a:lnTo>
                  <a:lnTo>
                    <a:pt x="0" y="55348"/>
                  </a:lnTo>
                  <a:lnTo>
                    <a:pt x="0" y="24592"/>
                  </a:lnTo>
                  <a:lnTo>
                    <a:pt x="2804" y="21667"/>
                  </a:lnTo>
                  <a:lnTo>
                    <a:pt x="2804" y="18442"/>
                  </a:lnTo>
                  <a:lnTo>
                    <a:pt x="5936" y="15515"/>
                  </a:lnTo>
                  <a:lnTo>
                    <a:pt x="9069" y="12302"/>
                  </a:lnTo>
                  <a:lnTo>
                    <a:pt x="12189" y="9365"/>
                  </a:lnTo>
                  <a:lnTo>
                    <a:pt x="15005" y="6151"/>
                  </a:lnTo>
                  <a:lnTo>
                    <a:pt x="18125" y="6151"/>
                  </a:lnTo>
                  <a:lnTo>
                    <a:pt x="21257" y="3213"/>
                  </a:lnTo>
                  <a:lnTo>
                    <a:pt x="27194" y="3213"/>
                  </a:lnTo>
                  <a:lnTo>
                    <a:pt x="33446" y="0"/>
                  </a:lnTo>
                  <a:lnTo>
                    <a:pt x="42515" y="0"/>
                  </a:lnTo>
                  <a:lnTo>
                    <a:pt x="48767" y="3213"/>
                  </a:lnTo>
                  <a:lnTo>
                    <a:pt x="54703" y="3213"/>
                  </a:lnTo>
                  <a:lnTo>
                    <a:pt x="57835" y="6151"/>
                  </a:lnTo>
                  <a:lnTo>
                    <a:pt x="60955" y="6151"/>
                  </a:lnTo>
                  <a:lnTo>
                    <a:pt x="64088" y="9365"/>
                  </a:lnTo>
                  <a:lnTo>
                    <a:pt x="66892" y="12302"/>
                  </a:lnTo>
                  <a:lnTo>
                    <a:pt x="66892" y="15515"/>
                  </a:lnTo>
                  <a:lnTo>
                    <a:pt x="70024" y="18442"/>
                  </a:lnTo>
                  <a:lnTo>
                    <a:pt x="70024" y="21667"/>
                  </a:lnTo>
                  <a:lnTo>
                    <a:pt x="73144" y="24592"/>
                  </a:lnTo>
                  <a:lnTo>
                    <a:pt x="73144" y="30747"/>
                  </a:lnTo>
                  <a:lnTo>
                    <a:pt x="76276" y="36897"/>
                  </a:lnTo>
                  <a:lnTo>
                    <a:pt x="76276" y="43049"/>
                  </a:lnTo>
                  <a:lnTo>
                    <a:pt x="21257" y="43049"/>
                  </a:lnTo>
                  <a:lnTo>
                    <a:pt x="21257" y="49198"/>
                  </a:lnTo>
                  <a:lnTo>
                    <a:pt x="24377" y="52420"/>
                  </a:lnTo>
                  <a:lnTo>
                    <a:pt x="24377" y="55348"/>
                  </a:lnTo>
                  <a:lnTo>
                    <a:pt x="27194" y="58570"/>
                  </a:lnTo>
                  <a:lnTo>
                    <a:pt x="30326" y="61499"/>
                  </a:lnTo>
                  <a:lnTo>
                    <a:pt x="45634" y="61499"/>
                  </a:lnTo>
                  <a:lnTo>
                    <a:pt x="45634" y="58570"/>
                  </a:lnTo>
                  <a:lnTo>
                    <a:pt x="48767" y="58570"/>
                  </a:lnTo>
                  <a:lnTo>
                    <a:pt x="48767" y="55348"/>
                  </a:lnTo>
                  <a:lnTo>
                    <a:pt x="51886" y="55348"/>
                  </a:lnTo>
                  <a:lnTo>
                    <a:pt x="51886" y="52420"/>
                  </a:lnTo>
                  <a:lnTo>
                    <a:pt x="73144" y="5242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19" name="Shape 73819"/>
            <p:cNvSpPr>
              <a:spLocks/>
            </p:cNvSpPr>
            <p:nvPr/>
          </p:nvSpPr>
          <p:spPr bwMode="auto">
            <a:xfrm>
              <a:off x="1127936" y="78777"/>
              <a:ext cx="30629" cy="15232"/>
            </a:xfrm>
            <a:custGeom>
              <a:avLst/>
              <a:gdLst>
                <a:gd name="T0" fmla="*/ 30629 w 30629"/>
                <a:gd name="T1" fmla="*/ 15232 h 15232"/>
                <a:gd name="T2" fmla="*/ 30629 w 30629"/>
                <a:gd name="T3" fmla="*/ 9077 h 15232"/>
                <a:gd name="T4" fmla="*/ 27509 w 30629"/>
                <a:gd name="T5" fmla="*/ 6152 h 15232"/>
                <a:gd name="T6" fmla="*/ 27509 w 30629"/>
                <a:gd name="T7" fmla="*/ 2926 h 15232"/>
                <a:gd name="T8" fmla="*/ 24377 w 30629"/>
                <a:gd name="T9" fmla="*/ 2926 h 15232"/>
                <a:gd name="T10" fmla="*/ 24377 w 30629"/>
                <a:gd name="T11" fmla="*/ 0 h 15232"/>
                <a:gd name="T12" fmla="*/ 9069 w 30629"/>
                <a:gd name="T13" fmla="*/ 0 h 15232"/>
                <a:gd name="T14" fmla="*/ 5936 w 30629"/>
                <a:gd name="T15" fmla="*/ 2926 h 15232"/>
                <a:gd name="T16" fmla="*/ 3120 w 30629"/>
                <a:gd name="T17" fmla="*/ 6152 h 15232"/>
                <a:gd name="T18" fmla="*/ 3120 w 30629"/>
                <a:gd name="T19" fmla="*/ 9077 h 15232"/>
                <a:gd name="T20" fmla="*/ 0 w 30629"/>
                <a:gd name="T21" fmla="*/ 9077 h 15232"/>
                <a:gd name="T22" fmla="*/ 0 w 30629"/>
                <a:gd name="T23" fmla="*/ 15232 h 15232"/>
                <a:gd name="T24" fmla="*/ 30629 w 30629"/>
                <a:gd name="T25" fmla="*/ 15232 h 15232"/>
                <a:gd name="T26" fmla="*/ 0 w 30629"/>
                <a:gd name="T27" fmla="*/ 0 h 15232"/>
                <a:gd name="T28" fmla="*/ 30629 w 30629"/>
                <a:gd name="T29" fmla="*/ 15232 h 15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629" h="15232">
                  <a:moveTo>
                    <a:pt x="30629" y="15232"/>
                  </a:moveTo>
                  <a:lnTo>
                    <a:pt x="30629" y="9077"/>
                  </a:lnTo>
                  <a:lnTo>
                    <a:pt x="27509" y="6152"/>
                  </a:lnTo>
                  <a:lnTo>
                    <a:pt x="27509" y="2926"/>
                  </a:lnTo>
                  <a:lnTo>
                    <a:pt x="24377" y="2926"/>
                  </a:lnTo>
                  <a:lnTo>
                    <a:pt x="24377" y="0"/>
                  </a:lnTo>
                  <a:lnTo>
                    <a:pt x="9069" y="0"/>
                  </a:lnTo>
                  <a:lnTo>
                    <a:pt x="5936" y="2926"/>
                  </a:lnTo>
                  <a:lnTo>
                    <a:pt x="3120" y="6152"/>
                  </a:lnTo>
                  <a:lnTo>
                    <a:pt x="3120" y="9077"/>
                  </a:lnTo>
                  <a:lnTo>
                    <a:pt x="0" y="9077"/>
                  </a:lnTo>
                  <a:lnTo>
                    <a:pt x="0" y="15232"/>
                  </a:lnTo>
                  <a:lnTo>
                    <a:pt x="30629" y="15232"/>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20" name="Shape 73820"/>
            <p:cNvSpPr>
              <a:spLocks/>
            </p:cNvSpPr>
            <p:nvPr/>
          </p:nvSpPr>
          <p:spPr bwMode="auto">
            <a:xfrm>
              <a:off x="1195143" y="66475"/>
              <a:ext cx="66841" cy="70586"/>
            </a:xfrm>
            <a:custGeom>
              <a:avLst/>
              <a:gdLst>
                <a:gd name="T0" fmla="*/ 21257 w 66841"/>
                <a:gd name="T1" fmla="*/ 70586 h 70586"/>
                <a:gd name="T2" fmla="*/ 0 w 66841"/>
                <a:gd name="T3" fmla="*/ 70586 h 70586"/>
                <a:gd name="T4" fmla="*/ 0 w 66841"/>
                <a:gd name="T5" fmla="*/ 0 h 70586"/>
                <a:gd name="T6" fmla="*/ 21257 w 66841"/>
                <a:gd name="T7" fmla="*/ 0 h 70586"/>
                <a:gd name="T8" fmla="*/ 21257 w 66841"/>
                <a:gd name="T9" fmla="*/ 27534 h 70586"/>
                <a:gd name="T10" fmla="*/ 45647 w 66841"/>
                <a:gd name="T11" fmla="*/ 27534 h 70586"/>
                <a:gd name="T12" fmla="*/ 45647 w 66841"/>
                <a:gd name="T13" fmla="*/ 0 h 70586"/>
                <a:gd name="T14" fmla="*/ 66841 w 66841"/>
                <a:gd name="T15" fmla="*/ 0 h 70586"/>
                <a:gd name="T16" fmla="*/ 66841 w 66841"/>
                <a:gd name="T17" fmla="*/ 70586 h 70586"/>
                <a:gd name="T18" fmla="*/ 45647 w 66841"/>
                <a:gd name="T19" fmla="*/ 70586 h 70586"/>
                <a:gd name="T20" fmla="*/ 45647 w 66841"/>
                <a:gd name="T21" fmla="*/ 39836 h 70586"/>
                <a:gd name="T22" fmla="*/ 21257 w 66841"/>
                <a:gd name="T23" fmla="*/ 39836 h 70586"/>
                <a:gd name="T24" fmla="*/ 21257 w 66841"/>
                <a:gd name="T25" fmla="*/ 70586 h 70586"/>
                <a:gd name="T26" fmla="*/ 0 w 66841"/>
                <a:gd name="T27" fmla="*/ 0 h 70586"/>
                <a:gd name="T28" fmla="*/ 66841 w 66841"/>
                <a:gd name="T29" fmla="*/ 70586 h 70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6841" h="70586">
                  <a:moveTo>
                    <a:pt x="21257" y="70586"/>
                  </a:moveTo>
                  <a:lnTo>
                    <a:pt x="0" y="70586"/>
                  </a:lnTo>
                  <a:lnTo>
                    <a:pt x="0" y="0"/>
                  </a:lnTo>
                  <a:lnTo>
                    <a:pt x="21257" y="0"/>
                  </a:lnTo>
                  <a:lnTo>
                    <a:pt x="21257" y="27534"/>
                  </a:lnTo>
                  <a:lnTo>
                    <a:pt x="45647" y="27534"/>
                  </a:lnTo>
                  <a:lnTo>
                    <a:pt x="45647" y="0"/>
                  </a:lnTo>
                  <a:lnTo>
                    <a:pt x="66841" y="0"/>
                  </a:lnTo>
                  <a:lnTo>
                    <a:pt x="66841" y="70586"/>
                  </a:lnTo>
                  <a:lnTo>
                    <a:pt x="45647" y="70586"/>
                  </a:lnTo>
                  <a:lnTo>
                    <a:pt x="45647" y="39836"/>
                  </a:lnTo>
                  <a:lnTo>
                    <a:pt x="21257" y="39836"/>
                  </a:lnTo>
                  <a:lnTo>
                    <a:pt x="21257" y="70586"/>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21" name="Shape 73821"/>
            <p:cNvSpPr>
              <a:spLocks/>
            </p:cNvSpPr>
            <p:nvPr/>
          </p:nvSpPr>
          <p:spPr bwMode="auto">
            <a:xfrm>
              <a:off x="1280551" y="66475"/>
              <a:ext cx="73131" cy="70586"/>
            </a:xfrm>
            <a:custGeom>
              <a:avLst/>
              <a:gdLst>
                <a:gd name="T0" fmla="*/ 48754 w 73131"/>
                <a:gd name="T1" fmla="*/ 0 h 70586"/>
                <a:gd name="T2" fmla="*/ 73131 w 73131"/>
                <a:gd name="T3" fmla="*/ 0 h 70586"/>
                <a:gd name="T4" fmla="*/ 73131 w 73131"/>
                <a:gd name="T5" fmla="*/ 70586 h 70586"/>
                <a:gd name="T6" fmla="*/ 48754 w 73131"/>
                <a:gd name="T7" fmla="*/ 70586 h 70586"/>
                <a:gd name="T8" fmla="*/ 48754 w 73131"/>
                <a:gd name="T9" fmla="*/ 27534 h 70586"/>
                <a:gd name="T10" fmla="*/ 24377 w 73131"/>
                <a:gd name="T11" fmla="*/ 70586 h 70586"/>
                <a:gd name="T12" fmla="*/ 0 w 73131"/>
                <a:gd name="T13" fmla="*/ 70586 h 70586"/>
                <a:gd name="T14" fmla="*/ 0 w 73131"/>
                <a:gd name="T15" fmla="*/ 0 h 70586"/>
                <a:gd name="T16" fmla="*/ 21219 w 73131"/>
                <a:gd name="T17" fmla="*/ 0 h 70586"/>
                <a:gd name="T18" fmla="*/ 21219 w 73131"/>
                <a:gd name="T19" fmla="*/ 43056 h 70586"/>
                <a:gd name="T20" fmla="*/ 48754 w 73131"/>
                <a:gd name="T21" fmla="*/ 0 h 70586"/>
                <a:gd name="T22" fmla="*/ 0 w 73131"/>
                <a:gd name="T23" fmla="*/ 0 h 70586"/>
                <a:gd name="T24" fmla="*/ 73131 w 73131"/>
                <a:gd name="T25" fmla="*/ 70586 h 70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31" h="70586">
                  <a:moveTo>
                    <a:pt x="48754" y="0"/>
                  </a:moveTo>
                  <a:lnTo>
                    <a:pt x="73131" y="0"/>
                  </a:lnTo>
                  <a:lnTo>
                    <a:pt x="73131" y="70586"/>
                  </a:lnTo>
                  <a:lnTo>
                    <a:pt x="48754" y="70586"/>
                  </a:lnTo>
                  <a:lnTo>
                    <a:pt x="48754" y="27534"/>
                  </a:lnTo>
                  <a:lnTo>
                    <a:pt x="24377" y="70586"/>
                  </a:lnTo>
                  <a:lnTo>
                    <a:pt x="0" y="70586"/>
                  </a:lnTo>
                  <a:lnTo>
                    <a:pt x="0" y="0"/>
                  </a:lnTo>
                  <a:lnTo>
                    <a:pt x="21219" y="0"/>
                  </a:lnTo>
                  <a:lnTo>
                    <a:pt x="21219" y="43056"/>
                  </a:lnTo>
                  <a:lnTo>
                    <a:pt x="48754" y="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22" name="Shape 73822"/>
            <p:cNvSpPr>
              <a:spLocks/>
            </p:cNvSpPr>
            <p:nvPr/>
          </p:nvSpPr>
          <p:spPr bwMode="auto">
            <a:xfrm>
              <a:off x="1365807" y="63262"/>
              <a:ext cx="76289" cy="77021"/>
            </a:xfrm>
            <a:custGeom>
              <a:avLst/>
              <a:gdLst>
                <a:gd name="T0" fmla="*/ 76289 w 76289"/>
                <a:gd name="T1" fmla="*/ 52420 h 77021"/>
                <a:gd name="T2" fmla="*/ 76289 w 76289"/>
                <a:gd name="T3" fmla="*/ 55348 h 77021"/>
                <a:gd name="T4" fmla="*/ 73131 w 76289"/>
                <a:gd name="T5" fmla="*/ 55348 h 77021"/>
                <a:gd name="T6" fmla="*/ 73131 w 76289"/>
                <a:gd name="T7" fmla="*/ 61499 h 77021"/>
                <a:gd name="T8" fmla="*/ 70352 w 76289"/>
                <a:gd name="T9" fmla="*/ 61499 h 77021"/>
                <a:gd name="T10" fmla="*/ 70352 w 76289"/>
                <a:gd name="T11" fmla="*/ 64720 h 77021"/>
                <a:gd name="T12" fmla="*/ 67195 w 76289"/>
                <a:gd name="T13" fmla="*/ 64720 h 77021"/>
                <a:gd name="T14" fmla="*/ 67195 w 76289"/>
                <a:gd name="T15" fmla="*/ 67649 h 77021"/>
                <a:gd name="T16" fmla="*/ 64163 w 76289"/>
                <a:gd name="T17" fmla="*/ 67649 h 77021"/>
                <a:gd name="T18" fmla="*/ 64163 w 76289"/>
                <a:gd name="T19" fmla="*/ 70871 h 77021"/>
                <a:gd name="T20" fmla="*/ 61006 w 76289"/>
                <a:gd name="T21" fmla="*/ 70871 h 77021"/>
                <a:gd name="T22" fmla="*/ 58227 w 76289"/>
                <a:gd name="T23" fmla="*/ 73799 h 77021"/>
                <a:gd name="T24" fmla="*/ 48754 w 76289"/>
                <a:gd name="T25" fmla="*/ 73799 h 77021"/>
                <a:gd name="T26" fmla="*/ 45975 w 76289"/>
                <a:gd name="T27" fmla="*/ 77021 h 77021"/>
                <a:gd name="T28" fmla="*/ 30692 w 76289"/>
                <a:gd name="T29" fmla="*/ 77021 h 77021"/>
                <a:gd name="T30" fmla="*/ 30692 w 76289"/>
                <a:gd name="T31" fmla="*/ 73799 h 77021"/>
                <a:gd name="T32" fmla="*/ 18441 w 76289"/>
                <a:gd name="T33" fmla="*/ 73799 h 77021"/>
                <a:gd name="T34" fmla="*/ 18441 w 76289"/>
                <a:gd name="T35" fmla="*/ 70871 h 77021"/>
                <a:gd name="T36" fmla="*/ 15409 w 76289"/>
                <a:gd name="T37" fmla="*/ 70871 h 77021"/>
                <a:gd name="T38" fmla="*/ 12252 w 76289"/>
                <a:gd name="T39" fmla="*/ 67649 h 77021"/>
                <a:gd name="T40" fmla="*/ 9094 w 76289"/>
                <a:gd name="T41" fmla="*/ 64720 h 77021"/>
                <a:gd name="T42" fmla="*/ 6315 w 76289"/>
                <a:gd name="T43" fmla="*/ 61499 h 77021"/>
                <a:gd name="T44" fmla="*/ 6315 w 76289"/>
                <a:gd name="T45" fmla="*/ 58570 h 77021"/>
                <a:gd name="T46" fmla="*/ 3158 w 76289"/>
                <a:gd name="T47" fmla="*/ 58570 h 77021"/>
                <a:gd name="T48" fmla="*/ 3158 w 76289"/>
                <a:gd name="T49" fmla="*/ 52420 h 77021"/>
                <a:gd name="T50" fmla="*/ 0 w 76289"/>
                <a:gd name="T51" fmla="*/ 49198 h 77021"/>
                <a:gd name="T52" fmla="*/ 0 w 76289"/>
                <a:gd name="T53" fmla="*/ 30747 h 77021"/>
                <a:gd name="T54" fmla="*/ 3158 w 76289"/>
                <a:gd name="T55" fmla="*/ 27818 h 77021"/>
                <a:gd name="T56" fmla="*/ 3158 w 76289"/>
                <a:gd name="T57" fmla="*/ 21667 h 77021"/>
                <a:gd name="T58" fmla="*/ 6315 w 76289"/>
                <a:gd name="T59" fmla="*/ 18442 h 77021"/>
                <a:gd name="T60" fmla="*/ 9094 w 76289"/>
                <a:gd name="T61" fmla="*/ 15515 h 77021"/>
                <a:gd name="T62" fmla="*/ 9094 w 76289"/>
                <a:gd name="T63" fmla="*/ 12302 h 77021"/>
                <a:gd name="T64" fmla="*/ 12252 w 76289"/>
                <a:gd name="T65" fmla="*/ 9365 h 77021"/>
                <a:gd name="T66" fmla="*/ 15409 w 76289"/>
                <a:gd name="T67" fmla="*/ 6151 h 77021"/>
                <a:gd name="T68" fmla="*/ 18441 w 76289"/>
                <a:gd name="T69" fmla="*/ 6151 h 77021"/>
                <a:gd name="T70" fmla="*/ 21346 w 76289"/>
                <a:gd name="T71" fmla="*/ 3213 h 77021"/>
                <a:gd name="T72" fmla="*/ 30692 w 76289"/>
                <a:gd name="T73" fmla="*/ 3213 h 77021"/>
                <a:gd name="T74" fmla="*/ 33471 w 76289"/>
                <a:gd name="T75" fmla="*/ 0 h 77021"/>
                <a:gd name="T76" fmla="*/ 45975 w 76289"/>
                <a:gd name="T77" fmla="*/ 0 h 77021"/>
                <a:gd name="T78" fmla="*/ 48754 w 76289"/>
                <a:gd name="T79" fmla="*/ 3213 h 77021"/>
                <a:gd name="T80" fmla="*/ 55069 w 76289"/>
                <a:gd name="T81" fmla="*/ 3213 h 77021"/>
                <a:gd name="T82" fmla="*/ 61006 w 76289"/>
                <a:gd name="T83" fmla="*/ 6151 h 77021"/>
                <a:gd name="T84" fmla="*/ 64163 w 76289"/>
                <a:gd name="T85" fmla="*/ 6151 h 77021"/>
                <a:gd name="T86" fmla="*/ 64163 w 76289"/>
                <a:gd name="T87" fmla="*/ 9365 h 77021"/>
                <a:gd name="T88" fmla="*/ 67195 w 76289"/>
                <a:gd name="T89" fmla="*/ 12302 h 77021"/>
                <a:gd name="T90" fmla="*/ 70352 w 76289"/>
                <a:gd name="T91" fmla="*/ 15515 h 77021"/>
                <a:gd name="T92" fmla="*/ 70352 w 76289"/>
                <a:gd name="T93" fmla="*/ 18442 h 77021"/>
                <a:gd name="T94" fmla="*/ 73131 w 76289"/>
                <a:gd name="T95" fmla="*/ 21667 h 77021"/>
                <a:gd name="T96" fmla="*/ 73131 w 76289"/>
                <a:gd name="T97" fmla="*/ 24592 h 77021"/>
                <a:gd name="T98" fmla="*/ 76289 w 76289"/>
                <a:gd name="T99" fmla="*/ 27818 h 77021"/>
                <a:gd name="T100" fmla="*/ 76289 w 76289"/>
                <a:gd name="T101" fmla="*/ 43049 h 77021"/>
                <a:gd name="T102" fmla="*/ 24377 w 76289"/>
                <a:gd name="T103" fmla="*/ 43049 h 77021"/>
                <a:gd name="T104" fmla="*/ 24377 w 76289"/>
                <a:gd name="T105" fmla="*/ 55348 h 77021"/>
                <a:gd name="T106" fmla="*/ 27535 w 76289"/>
                <a:gd name="T107" fmla="*/ 55348 h 77021"/>
                <a:gd name="T108" fmla="*/ 27535 w 76289"/>
                <a:gd name="T109" fmla="*/ 58570 h 77021"/>
                <a:gd name="T110" fmla="*/ 30692 w 76289"/>
                <a:gd name="T111" fmla="*/ 58570 h 77021"/>
                <a:gd name="T112" fmla="*/ 30692 w 76289"/>
                <a:gd name="T113" fmla="*/ 61499 h 77021"/>
                <a:gd name="T114" fmla="*/ 48754 w 76289"/>
                <a:gd name="T115" fmla="*/ 61499 h 77021"/>
                <a:gd name="T116" fmla="*/ 48754 w 76289"/>
                <a:gd name="T117" fmla="*/ 58570 h 77021"/>
                <a:gd name="T118" fmla="*/ 51912 w 76289"/>
                <a:gd name="T119" fmla="*/ 58570 h 77021"/>
                <a:gd name="T120" fmla="*/ 51912 w 76289"/>
                <a:gd name="T121" fmla="*/ 52420 h 77021"/>
                <a:gd name="T122" fmla="*/ 76289 w 76289"/>
                <a:gd name="T123" fmla="*/ 52420 h 77021"/>
                <a:gd name="T124" fmla="*/ 0 w 76289"/>
                <a:gd name="T125" fmla="*/ 0 h 77021"/>
                <a:gd name="T126" fmla="*/ 76289 w 76289"/>
                <a:gd name="T127" fmla="*/ 77021 h 77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76289" h="77021">
                  <a:moveTo>
                    <a:pt x="76289" y="52420"/>
                  </a:moveTo>
                  <a:lnTo>
                    <a:pt x="76289" y="55348"/>
                  </a:lnTo>
                  <a:lnTo>
                    <a:pt x="73131" y="55348"/>
                  </a:lnTo>
                  <a:lnTo>
                    <a:pt x="73131" y="61499"/>
                  </a:lnTo>
                  <a:lnTo>
                    <a:pt x="70352" y="61499"/>
                  </a:lnTo>
                  <a:lnTo>
                    <a:pt x="70352" y="64720"/>
                  </a:lnTo>
                  <a:lnTo>
                    <a:pt x="67195" y="64720"/>
                  </a:lnTo>
                  <a:lnTo>
                    <a:pt x="67195" y="67649"/>
                  </a:lnTo>
                  <a:lnTo>
                    <a:pt x="64163" y="67649"/>
                  </a:lnTo>
                  <a:lnTo>
                    <a:pt x="64163" y="70871"/>
                  </a:lnTo>
                  <a:lnTo>
                    <a:pt x="61006" y="70871"/>
                  </a:lnTo>
                  <a:lnTo>
                    <a:pt x="58227" y="73799"/>
                  </a:lnTo>
                  <a:lnTo>
                    <a:pt x="48754" y="73799"/>
                  </a:lnTo>
                  <a:lnTo>
                    <a:pt x="45975" y="77021"/>
                  </a:lnTo>
                  <a:lnTo>
                    <a:pt x="30692" y="77021"/>
                  </a:lnTo>
                  <a:lnTo>
                    <a:pt x="30692" y="73799"/>
                  </a:lnTo>
                  <a:lnTo>
                    <a:pt x="18441" y="73799"/>
                  </a:lnTo>
                  <a:lnTo>
                    <a:pt x="18441" y="70871"/>
                  </a:lnTo>
                  <a:lnTo>
                    <a:pt x="15409" y="70871"/>
                  </a:lnTo>
                  <a:lnTo>
                    <a:pt x="12252" y="67649"/>
                  </a:lnTo>
                  <a:lnTo>
                    <a:pt x="9094" y="64720"/>
                  </a:lnTo>
                  <a:lnTo>
                    <a:pt x="6315" y="61499"/>
                  </a:lnTo>
                  <a:lnTo>
                    <a:pt x="6315" y="58570"/>
                  </a:lnTo>
                  <a:lnTo>
                    <a:pt x="3158" y="58570"/>
                  </a:lnTo>
                  <a:lnTo>
                    <a:pt x="3158" y="52420"/>
                  </a:lnTo>
                  <a:lnTo>
                    <a:pt x="0" y="49198"/>
                  </a:lnTo>
                  <a:lnTo>
                    <a:pt x="0" y="30747"/>
                  </a:lnTo>
                  <a:lnTo>
                    <a:pt x="3158" y="27818"/>
                  </a:lnTo>
                  <a:lnTo>
                    <a:pt x="3158" y="21667"/>
                  </a:lnTo>
                  <a:lnTo>
                    <a:pt x="6315" y="18442"/>
                  </a:lnTo>
                  <a:lnTo>
                    <a:pt x="9094" y="15515"/>
                  </a:lnTo>
                  <a:lnTo>
                    <a:pt x="9094" y="12302"/>
                  </a:lnTo>
                  <a:lnTo>
                    <a:pt x="12252" y="9365"/>
                  </a:lnTo>
                  <a:lnTo>
                    <a:pt x="15409" y="6151"/>
                  </a:lnTo>
                  <a:lnTo>
                    <a:pt x="18441" y="6151"/>
                  </a:lnTo>
                  <a:lnTo>
                    <a:pt x="21346" y="3213"/>
                  </a:lnTo>
                  <a:lnTo>
                    <a:pt x="30692" y="3213"/>
                  </a:lnTo>
                  <a:lnTo>
                    <a:pt x="33471" y="0"/>
                  </a:lnTo>
                  <a:lnTo>
                    <a:pt x="45975" y="0"/>
                  </a:lnTo>
                  <a:lnTo>
                    <a:pt x="48754" y="3213"/>
                  </a:lnTo>
                  <a:lnTo>
                    <a:pt x="55069" y="3213"/>
                  </a:lnTo>
                  <a:lnTo>
                    <a:pt x="61006" y="6151"/>
                  </a:lnTo>
                  <a:lnTo>
                    <a:pt x="64163" y="6151"/>
                  </a:lnTo>
                  <a:lnTo>
                    <a:pt x="64163" y="9365"/>
                  </a:lnTo>
                  <a:lnTo>
                    <a:pt x="67195" y="12302"/>
                  </a:lnTo>
                  <a:lnTo>
                    <a:pt x="70352" y="15515"/>
                  </a:lnTo>
                  <a:lnTo>
                    <a:pt x="70352" y="18442"/>
                  </a:lnTo>
                  <a:lnTo>
                    <a:pt x="73131" y="21667"/>
                  </a:lnTo>
                  <a:lnTo>
                    <a:pt x="73131" y="24592"/>
                  </a:lnTo>
                  <a:lnTo>
                    <a:pt x="76289" y="27818"/>
                  </a:lnTo>
                  <a:lnTo>
                    <a:pt x="76289" y="43049"/>
                  </a:lnTo>
                  <a:lnTo>
                    <a:pt x="24377" y="43049"/>
                  </a:lnTo>
                  <a:lnTo>
                    <a:pt x="24377" y="55348"/>
                  </a:lnTo>
                  <a:lnTo>
                    <a:pt x="27535" y="55348"/>
                  </a:lnTo>
                  <a:lnTo>
                    <a:pt x="27535" y="58570"/>
                  </a:lnTo>
                  <a:lnTo>
                    <a:pt x="30692" y="58570"/>
                  </a:lnTo>
                  <a:lnTo>
                    <a:pt x="30692" y="61499"/>
                  </a:lnTo>
                  <a:lnTo>
                    <a:pt x="48754" y="61499"/>
                  </a:lnTo>
                  <a:lnTo>
                    <a:pt x="48754" y="58570"/>
                  </a:lnTo>
                  <a:lnTo>
                    <a:pt x="51912" y="58570"/>
                  </a:lnTo>
                  <a:lnTo>
                    <a:pt x="51912" y="52420"/>
                  </a:lnTo>
                  <a:lnTo>
                    <a:pt x="76289" y="5242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3823" name="Shape 73823"/>
            <p:cNvSpPr>
              <a:spLocks/>
            </p:cNvSpPr>
            <p:nvPr/>
          </p:nvSpPr>
          <p:spPr bwMode="auto">
            <a:xfrm>
              <a:off x="1390184" y="78777"/>
              <a:ext cx="30692" cy="15232"/>
            </a:xfrm>
            <a:custGeom>
              <a:avLst/>
              <a:gdLst>
                <a:gd name="T0" fmla="*/ 30692 w 30692"/>
                <a:gd name="T1" fmla="*/ 15232 h 15232"/>
                <a:gd name="T2" fmla="*/ 30692 w 30692"/>
                <a:gd name="T3" fmla="*/ 12302 h 15232"/>
                <a:gd name="T4" fmla="*/ 27535 w 30692"/>
                <a:gd name="T5" fmla="*/ 12302 h 15232"/>
                <a:gd name="T6" fmla="*/ 27535 w 30692"/>
                <a:gd name="T7" fmla="*/ 2926 h 15232"/>
                <a:gd name="T8" fmla="*/ 24377 w 30692"/>
                <a:gd name="T9" fmla="*/ 2926 h 15232"/>
                <a:gd name="T10" fmla="*/ 24377 w 30692"/>
                <a:gd name="T11" fmla="*/ 0 h 15232"/>
                <a:gd name="T12" fmla="*/ 6315 w 30692"/>
                <a:gd name="T13" fmla="*/ 0 h 15232"/>
                <a:gd name="T14" fmla="*/ 6315 w 30692"/>
                <a:gd name="T15" fmla="*/ 2926 h 15232"/>
                <a:gd name="T16" fmla="*/ 3158 w 30692"/>
                <a:gd name="T17" fmla="*/ 2926 h 15232"/>
                <a:gd name="T18" fmla="*/ 3158 w 30692"/>
                <a:gd name="T19" fmla="*/ 6152 h 15232"/>
                <a:gd name="T20" fmla="*/ 0 w 30692"/>
                <a:gd name="T21" fmla="*/ 9077 h 15232"/>
                <a:gd name="T22" fmla="*/ 0 w 30692"/>
                <a:gd name="T23" fmla="*/ 15232 h 15232"/>
                <a:gd name="T24" fmla="*/ 30692 w 30692"/>
                <a:gd name="T25" fmla="*/ 15232 h 15232"/>
                <a:gd name="T26" fmla="*/ 0 w 30692"/>
                <a:gd name="T27" fmla="*/ 0 h 15232"/>
                <a:gd name="T28" fmla="*/ 30692 w 30692"/>
                <a:gd name="T29" fmla="*/ 15232 h 15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692" h="15232">
                  <a:moveTo>
                    <a:pt x="30692" y="15232"/>
                  </a:moveTo>
                  <a:lnTo>
                    <a:pt x="30692" y="12302"/>
                  </a:lnTo>
                  <a:lnTo>
                    <a:pt x="27535" y="12302"/>
                  </a:lnTo>
                  <a:lnTo>
                    <a:pt x="27535" y="2926"/>
                  </a:lnTo>
                  <a:lnTo>
                    <a:pt x="24377" y="2926"/>
                  </a:lnTo>
                  <a:lnTo>
                    <a:pt x="24377" y="0"/>
                  </a:lnTo>
                  <a:lnTo>
                    <a:pt x="6315" y="0"/>
                  </a:lnTo>
                  <a:lnTo>
                    <a:pt x="6315" y="2926"/>
                  </a:lnTo>
                  <a:lnTo>
                    <a:pt x="3158" y="2926"/>
                  </a:lnTo>
                  <a:lnTo>
                    <a:pt x="3158" y="6152"/>
                  </a:lnTo>
                  <a:lnTo>
                    <a:pt x="0" y="9077"/>
                  </a:lnTo>
                  <a:lnTo>
                    <a:pt x="0" y="15232"/>
                  </a:lnTo>
                  <a:lnTo>
                    <a:pt x="30692" y="15232"/>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Типы данных, которые могут быть созданы при помощи оператора </a:t>
            </a:r>
            <a:r>
              <a:rPr lang="en-US" sz="3200" baseline="-25000" dirty="0" smtClean="0"/>
              <a:t>CREATE TABLE</a:t>
            </a:r>
            <a:r>
              <a:rPr lang="ru-RU" sz="3200" dirty="0" smtClean="0"/>
              <a:t> в </a:t>
            </a:r>
            <a:r>
              <a:rPr lang="en-US" sz="3200" dirty="0" smtClean="0"/>
              <a:t>MS Access</a:t>
            </a:r>
            <a:r>
              <a:rPr lang="ru-RU" sz="3200" dirty="0" smtClean="0"/>
              <a:t> 2010 приведены в табл. 2. </a:t>
            </a:r>
            <a:br>
              <a:rPr lang="ru-RU" sz="3200" dirty="0" smtClean="0"/>
            </a:br>
            <a:endParaRPr lang="ru-RU" sz="3200" dirty="0"/>
          </a:p>
        </p:txBody>
      </p:sp>
      <p:sp>
        <p:nvSpPr>
          <p:cNvPr id="3" name="Содержимое 2"/>
          <p:cNvSpPr>
            <a:spLocks noGrp="1"/>
          </p:cNvSpPr>
          <p:nvPr>
            <p:ph idx="1"/>
          </p:nvPr>
        </p:nvSpPr>
        <p:spPr>
          <a:xfrm>
            <a:off x="457200" y="1600201"/>
            <a:ext cx="8229600" cy="1108720"/>
          </a:xfrm>
        </p:spPr>
        <p:txBody>
          <a:bodyPr/>
          <a:lstStyle/>
          <a:p>
            <a:pPr>
              <a:buNone/>
            </a:pPr>
            <a:r>
              <a:rPr lang="ru-RU" b="1" i="1" dirty="0" smtClean="0"/>
              <a:t>Таблица 2.</a:t>
            </a:r>
            <a:r>
              <a:rPr lang="ru-RU" i="1" dirty="0" smtClean="0"/>
              <a:t> Типы данных, которые доступны в языке </a:t>
            </a:r>
            <a:r>
              <a:rPr lang="en-US" i="1" dirty="0" smtClean="0"/>
              <a:t>SQL</a:t>
            </a:r>
            <a:r>
              <a:rPr lang="ru-RU" i="1" dirty="0" smtClean="0"/>
              <a:t>  версии </a:t>
            </a:r>
            <a:r>
              <a:rPr lang="en-US" i="1" dirty="0" smtClean="0"/>
              <a:t>MS Access</a:t>
            </a:r>
            <a:r>
              <a:rPr lang="ru-RU" i="1" dirty="0" smtClean="0"/>
              <a:t> 2010 </a:t>
            </a:r>
            <a:endParaRPr lang="ru-RU" dirty="0" smtClean="0"/>
          </a:p>
          <a:p>
            <a:pPr>
              <a:buNone/>
            </a:pPr>
            <a:endParaRPr lang="ru-RU" dirty="0"/>
          </a:p>
        </p:txBody>
      </p:sp>
      <p:graphicFrame>
        <p:nvGraphicFramePr>
          <p:cNvPr id="4" name="Таблица 3"/>
          <p:cNvGraphicFramePr>
            <a:graphicFrameLocks noGrp="1"/>
          </p:cNvGraphicFramePr>
          <p:nvPr/>
        </p:nvGraphicFramePr>
        <p:xfrm>
          <a:off x="683568" y="2708920"/>
          <a:ext cx="7704856" cy="3721839"/>
        </p:xfrm>
        <a:graphic>
          <a:graphicData uri="http://schemas.openxmlformats.org/drawingml/2006/table">
            <a:tbl>
              <a:tblPr/>
              <a:tblGrid>
                <a:gridCol w="3617269"/>
                <a:gridCol w="4087587"/>
              </a:tblGrid>
              <a:tr h="306510">
                <a:tc>
                  <a:txBody>
                    <a:bodyPr/>
                    <a:lstStyle/>
                    <a:p>
                      <a:pPr marL="6350" marR="29845" indent="-6350" algn="l">
                        <a:lnSpc>
                          <a:spcPct val="107000"/>
                        </a:lnSpc>
                        <a:spcAft>
                          <a:spcPts val="0"/>
                        </a:spcAft>
                      </a:pPr>
                      <a:r>
                        <a:rPr lang="en-US" sz="1600" b="1" dirty="0" err="1">
                          <a:solidFill>
                            <a:srgbClr val="000000"/>
                          </a:solidFill>
                          <a:latin typeface="Arial"/>
                          <a:ea typeface="Arial"/>
                          <a:cs typeface="Times New Roman"/>
                        </a:rPr>
                        <a:t>Тип</a:t>
                      </a:r>
                      <a:r>
                        <a:rPr lang="en-US" sz="1600" b="1" dirty="0">
                          <a:solidFill>
                            <a:srgbClr val="000000"/>
                          </a:solidFill>
                          <a:latin typeface="Arial"/>
                          <a:ea typeface="Arial"/>
                          <a:cs typeface="Times New Roman"/>
                        </a:rPr>
                        <a:t> </a:t>
                      </a:r>
                      <a:r>
                        <a:rPr lang="en-US" sz="1600" b="1" dirty="0" err="1">
                          <a:solidFill>
                            <a:srgbClr val="000000"/>
                          </a:solidFill>
                          <a:latin typeface="Arial"/>
                          <a:ea typeface="Arial"/>
                          <a:cs typeface="Times New Roman"/>
                        </a:rPr>
                        <a:t>данных</a:t>
                      </a:r>
                      <a:r>
                        <a:rPr lang="en-US" sz="1600" b="1" dirty="0">
                          <a:solidFill>
                            <a:srgbClr val="000000"/>
                          </a:solidFill>
                          <a:latin typeface="Arial"/>
                          <a:ea typeface="Arial"/>
                          <a:cs typeface="Times New Roman"/>
                        </a:rPr>
                        <a:t> </a:t>
                      </a:r>
                      <a:endParaRPr lang="ru-RU" sz="1600" dirty="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600" b="1">
                          <a:solidFill>
                            <a:srgbClr val="000000"/>
                          </a:solidFill>
                          <a:latin typeface="Arial"/>
                          <a:ea typeface="Arial"/>
                          <a:cs typeface="Times New Roman"/>
                        </a:rPr>
                        <a:t>Описание </a:t>
                      </a:r>
                      <a:endParaRPr lang="ru-RU" sz="160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545">
                <a:tc>
                  <a:txBody>
                    <a:bodyPr/>
                    <a:lstStyle/>
                    <a:p>
                      <a:pPr marL="6350" marR="29845" indent="-6350" algn="l">
                        <a:lnSpc>
                          <a:spcPct val="107000"/>
                        </a:lnSpc>
                        <a:spcAft>
                          <a:spcPts val="0"/>
                        </a:spcAft>
                      </a:pPr>
                      <a:r>
                        <a:rPr lang="en-US" sz="1600" dirty="0">
                          <a:solidFill>
                            <a:srgbClr val="000000"/>
                          </a:solidFill>
                          <a:latin typeface="Courier New"/>
                          <a:ea typeface="Courier New"/>
                          <a:cs typeface="Times New Roman"/>
                        </a:rPr>
                        <a:t>BYTE </a:t>
                      </a:r>
                      <a:endParaRPr lang="ru-RU" sz="1600" dirty="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600">
                          <a:solidFill>
                            <a:srgbClr val="000000"/>
                          </a:solidFill>
                          <a:latin typeface="Arial"/>
                          <a:ea typeface="Arial"/>
                          <a:cs typeface="Times New Roman"/>
                        </a:rPr>
                        <a:t>Байт </a:t>
                      </a:r>
                      <a:endParaRPr lang="ru-RU" sz="160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422">
                <a:tc>
                  <a:txBody>
                    <a:bodyPr/>
                    <a:lstStyle/>
                    <a:p>
                      <a:pPr marL="6350" marR="29845" indent="-6350" algn="l">
                        <a:lnSpc>
                          <a:spcPct val="107000"/>
                        </a:lnSpc>
                        <a:spcAft>
                          <a:spcPts val="0"/>
                        </a:spcAft>
                      </a:pPr>
                      <a:r>
                        <a:rPr lang="en-US" sz="1600" dirty="0">
                          <a:solidFill>
                            <a:srgbClr val="000000"/>
                          </a:solidFill>
                          <a:latin typeface="Courier New"/>
                          <a:ea typeface="Courier New"/>
                          <a:cs typeface="Times New Roman"/>
                        </a:rPr>
                        <a:t>SMALLINT</a:t>
                      </a:r>
                      <a:r>
                        <a:rPr lang="en-US" sz="1600" dirty="0">
                          <a:solidFill>
                            <a:srgbClr val="000000"/>
                          </a:solidFill>
                          <a:latin typeface="Arial"/>
                          <a:ea typeface="Arial"/>
                          <a:cs typeface="Times New Roman"/>
                        </a:rPr>
                        <a:t> </a:t>
                      </a:r>
                      <a:r>
                        <a:rPr lang="en-US" sz="1600" dirty="0" err="1">
                          <a:solidFill>
                            <a:srgbClr val="000000"/>
                          </a:solidFill>
                          <a:latin typeface="Arial"/>
                          <a:ea typeface="Arial"/>
                          <a:cs typeface="Times New Roman"/>
                        </a:rPr>
                        <a:t>или</a:t>
                      </a:r>
                      <a:r>
                        <a:rPr lang="en-US" sz="1600" dirty="0">
                          <a:solidFill>
                            <a:srgbClr val="000000"/>
                          </a:solidFill>
                          <a:latin typeface="Arial"/>
                          <a:ea typeface="Arial"/>
                          <a:cs typeface="Times New Roman"/>
                        </a:rPr>
                        <a:t> </a:t>
                      </a:r>
                      <a:r>
                        <a:rPr lang="en-US" sz="1600" dirty="0">
                          <a:solidFill>
                            <a:srgbClr val="000000"/>
                          </a:solidFill>
                          <a:latin typeface="Courier New"/>
                          <a:ea typeface="Courier New"/>
                          <a:cs typeface="Times New Roman"/>
                        </a:rPr>
                        <a:t>SHORT </a:t>
                      </a:r>
                      <a:endParaRPr lang="ru-RU" sz="1600" dirty="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600">
                          <a:solidFill>
                            <a:srgbClr val="000000"/>
                          </a:solidFill>
                          <a:latin typeface="Arial"/>
                          <a:ea typeface="Arial"/>
                          <a:cs typeface="Times New Roman"/>
                        </a:rPr>
                        <a:t>Целое </a:t>
                      </a:r>
                      <a:endParaRPr lang="ru-RU" sz="160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86">
                <a:tc>
                  <a:txBody>
                    <a:bodyPr/>
                    <a:lstStyle/>
                    <a:p>
                      <a:pPr marL="6350" marR="29845" indent="-6350" algn="l">
                        <a:lnSpc>
                          <a:spcPct val="107000"/>
                        </a:lnSpc>
                        <a:spcAft>
                          <a:spcPts val="0"/>
                        </a:spcAft>
                      </a:pPr>
                      <a:r>
                        <a:rPr lang="en-US" sz="1600" dirty="0">
                          <a:solidFill>
                            <a:srgbClr val="000000"/>
                          </a:solidFill>
                          <a:latin typeface="Courier New"/>
                          <a:ea typeface="Courier New"/>
                          <a:cs typeface="Times New Roman"/>
                        </a:rPr>
                        <a:t>INTEGER</a:t>
                      </a:r>
                      <a:r>
                        <a:rPr lang="en-US" sz="1600" dirty="0">
                          <a:solidFill>
                            <a:srgbClr val="000000"/>
                          </a:solidFill>
                          <a:latin typeface="Arial"/>
                          <a:ea typeface="Arial"/>
                          <a:cs typeface="Times New Roman"/>
                        </a:rPr>
                        <a:t> </a:t>
                      </a:r>
                      <a:r>
                        <a:rPr lang="en-US" sz="1600" dirty="0" err="1">
                          <a:solidFill>
                            <a:srgbClr val="000000"/>
                          </a:solidFill>
                          <a:latin typeface="Arial"/>
                          <a:ea typeface="Arial"/>
                          <a:cs typeface="Times New Roman"/>
                        </a:rPr>
                        <a:t>или</a:t>
                      </a:r>
                      <a:r>
                        <a:rPr lang="en-US" sz="1600" dirty="0">
                          <a:solidFill>
                            <a:srgbClr val="000000"/>
                          </a:solidFill>
                          <a:latin typeface="Arial"/>
                          <a:ea typeface="Arial"/>
                          <a:cs typeface="Times New Roman"/>
                        </a:rPr>
                        <a:t> </a:t>
                      </a:r>
                      <a:r>
                        <a:rPr lang="en-US" sz="1600" dirty="0">
                          <a:solidFill>
                            <a:srgbClr val="000000"/>
                          </a:solidFill>
                          <a:latin typeface="Courier New"/>
                          <a:ea typeface="Courier New"/>
                          <a:cs typeface="Times New Roman"/>
                        </a:rPr>
                        <a:t>LONG </a:t>
                      </a:r>
                      <a:endParaRPr lang="ru-RU" sz="1600" dirty="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600">
                          <a:solidFill>
                            <a:srgbClr val="000000"/>
                          </a:solidFill>
                          <a:latin typeface="Arial"/>
                          <a:ea typeface="Arial"/>
                          <a:cs typeface="Times New Roman"/>
                        </a:rPr>
                        <a:t>Длинное целое </a:t>
                      </a:r>
                      <a:endParaRPr lang="ru-RU" sz="160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686">
                <a:tc>
                  <a:txBody>
                    <a:bodyPr/>
                    <a:lstStyle/>
                    <a:p>
                      <a:pPr marL="6350" marR="29845" indent="-6350" algn="l">
                        <a:lnSpc>
                          <a:spcPct val="107000"/>
                        </a:lnSpc>
                        <a:spcAft>
                          <a:spcPts val="0"/>
                        </a:spcAft>
                      </a:pPr>
                      <a:r>
                        <a:rPr lang="en-US" sz="1600" dirty="0">
                          <a:solidFill>
                            <a:srgbClr val="000000"/>
                          </a:solidFill>
                          <a:latin typeface="Courier New"/>
                          <a:ea typeface="Courier New"/>
                          <a:cs typeface="Times New Roman"/>
                        </a:rPr>
                        <a:t>SINGLE </a:t>
                      </a:r>
                      <a:endParaRPr lang="ru-RU" sz="1600" dirty="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ru-RU" sz="1600">
                          <a:solidFill>
                            <a:srgbClr val="000000"/>
                          </a:solidFill>
                          <a:latin typeface="Arial"/>
                          <a:ea typeface="Arial"/>
                          <a:cs typeface="Times New Roman"/>
                        </a:rPr>
                        <a:t>Одинарной точности с плавающей точкой </a:t>
                      </a:r>
                      <a:endParaRPr lang="ru-RU" sz="160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386">
                <a:tc>
                  <a:txBody>
                    <a:bodyPr/>
                    <a:lstStyle/>
                    <a:p>
                      <a:pPr marL="6350" marR="29845" indent="-6350" algn="l">
                        <a:lnSpc>
                          <a:spcPct val="107000"/>
                        </a:lnSpc>
                        <a:spcAft>
                          <a:spcPts val="0"/>
                        </a:spcAft>
                      </a:pPr>
                      <a:r>
                        <a:rPr lang="en-US" sz="1600" dirty="0">
                          <a:solidFill>
                            <a:srgbClr val="000000"/>
                          </a:solidFill>
                          <a:latin typeface="Courier New"/>
                          <a:ea typeface="Courier New"/>
                          <a:cs typeface="Times New Roman"/>
                        </a:rPr>
                        <a:t>NUMERIC</a:t>
                      </a:r>
                      <a:r>
                        <a:rPr lang="en-US" sz="1600" dirty="0">
                          <a:solidFill>
                            <a:srgbClr val="000000"/>
                          </a:solidFill>
                          <a:latin typeface="Arial"/>
                          <a:ea typeface="Arial"/>
                          <a:cs typeface="Times New Roman"/>
                        </a:rPr>
                        <a:t>, </a:t>
                      </a:r>
                      <a:r>
                        <a:rPr lang="en-US" sz="1600" dirty="0">
                          <a:solidFill>
                            <a:srgbClr val="000000"/>
                          </a:solidFill>
                          <a:latin typeface="Courier New"/>
                          <a:ea typeface="Courier New"/>
                          <a:cs typeface="Times New Roman"/>
                        </a:rPr>
                        <a:t>FLOAT</a:t>
                      </a:r>
                      <a:r>
                        <a:rPr lang="en-US" sz="1600" dirty="0">
                          <a:solidFill>
                            <a:srgbClr val="000000"/>
                          </a:solidFill>
                          <a:latin typeface="Arial"/>
                          <a:ea typeface="Arial"/>
                          <a:cs typeface="Times New Roman"/>
                        </a:rPr>
                        <a:t> </a:t>
                      </a:r>
                      <a:r>
                        <a:rPr lang="en-US" sz="1600" dirty="0" err="1">
                          <a:solidFill>
                            <a:srgbClr val="000000"/>
                          </a:solidFill>
                          <a:latin typeface="Arial"/>
                          <a:ea typeface="Arial"/>
                          <a:cs typeface="Times New Roman"/>
                        </a:rPr>
                        <a:t>или</a:t>
                      </a:r>
                      <a:r>
                        <a:rPr lang="en-US" sz="1600" dirty="0">
                          <a:solidFill>
                            <a:srgbClr val="000000"/>
                          </a:solidFill>
                          <a:latin typeface="Arial"/>
                          <a:ea typeface="Arial"/>
                          <a:cs typeface="Times New Roman"/>
                        </a:rPr>
                        <a:t> </a:t>
                      </a:r>
                      <a:r>
                        <a:rPr lang="en-US" sz="1600" dirty="0">
                          <a:solidFill>
                            <a:srgbClr val="000000"/>
                          </a:solidFill>
                          <a:latin typeface="Courier New"/>
                          <a:ea typeface="Courier New"/>
                          <a:cs typeface="Times New Roman"/>
                        </a:rPr>
                        <a:t>DOUBLE </a:t>
                      </a:r>
                      <a:endParaRPr lang="ru-RU" sz="1600" dirty="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ru-RU" sz="1600">
                          <a:solidFill>
                            <a:srgbClr val="000000"/>
                          </a:solidFill>
                          <a:latin typeface="Arial"/>
                          <a:ea typeface="Arial"/>
                          <a:cs typeface="Times New Roman"/>
                        </a:rPr>
                        <a:t>Двойной точности с плавающей точкой </a:t>
                      </a:r>
                      <a:endParaRPr lang="ru-RU" sz="160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422">
                <a:tc>
                  <a:txBody>
                    <a:bodyPr/>
                    <a:lstStyle/>
                    <a:p>
                      <a:pPr marL="6350" marR="29845" indent="-6350" algn="l">
                        <a:lnSpc>
                          <a:spcPct val="107000"/>
                        </a:lnSpc>
                        <a:spcAft>
                          <a:spcPts val="0"/>
                        </a:spcAft>
                      </a:pPr>
                      <a:r>
                        <a:rPr lang="en-US" sz="1600" dirty="0">
                          <a:solidFill>
                            <a:srgbClr val="000000"/>
                          </a:solidFill>
                          <a:latin typeface="Courier New"/>
                          <a:ea typeface="Courier New"/>
                          <a:cs typeface="Times New Roman"/>
                        </a:rPr>
                        <a:t>CHAR(N)</a:t>
                      </a:r>
                      <a:r>
                        <a:rPr lang="en-US" sz="1600" dirty="0">
                          <a:solidFill>
                            <a:srgbClr val="000000"/>
                          </a:solidFill>
                          <a:latin typeface="Arial"/>
                          <a:ea typeface="Arial"/>
                          <a:cs typeface="Times New Roman"/>
                        </a:rPr>
                        <a:t>, </a:t>
                      </a:r>
                      <a:r>
                        <a:rPr lang="en-US" sz="1600" dirty="0">
                          <a:solidFill>
                            <a:srgbClr val="000000"/>
                          </a:solidFill>
                          <a:latin typeface="Courier New"/>
                          <a:ea typeface="Courier New"/>
                          <a:cs typeface="Times New Roman"/>
                        </a:rPr>
                        <a:t>TEXT(N)</a:t>
                      </a:r>
                      <a:r>
                        <a:rPr lang="en-US" sz="1600" dirty="0">
                          <a:solidFill>
                            <a:srgbClr val="000000"/>
                          </a:solidFill>
                          <a:latin typeface="Arial"/>
                          <a:ea typeface="Arial"/>
                          <a:cs typeface="Times New Roman"/>
                        </a:rPr>
                        <a:t> </a:t>
                      </a:r>
                      <a:r>
                        <a:rPr lang="en-US" sz="1600" dirty="0" err="1">
                          <a:solidFill>
                            <a:srgbClr val="000000"/>
                          </a:solidFill>
                          <a:latin typeface="Arial"/>
                          <a:ea typeface="Arial"/>
                          <a:cs typeface="Times New Roman"/>
                        </a:rPr>
                        <a:t>или</a:t>
                      </a:r>
                      <a:r>
                        <a:rPr lang="en-US" sz="1600" dirty="0">
                          <a:solidFill>
                            <a:srgbClr val="000000"/>
                          </a:solidFill>
                          <a:latin typeface="Arial"/>
                          <a:ea typeface="Arial"/>
                          <a:cs typeface="Times New Roman"/>
                        </a:rPr>
                        <a:t> </a:t>
                      </a:r>
                      <a:r>
                        <a:rPr lang="en-US" sz="1600" dirty="0">
                          <a:solidFill>
                            <a:srgbClr val="000000"/>
                          </a:solidFill>
                          <a:latin typeface="Courier New"/>
                          <a:ea typeface="Courier New"/>
                          <a:cs typeface="Times New Roman"/>
                        </a:rPr>
                        <a:t>STRING(N) </a:t>
                      </a:r>
                      <a:endParaRPr lang="ru-RU" sz="1600" dirty="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600" dirty="0" err="1">
                          <a:solidFill>
                            <a:srgbClr val="000000"/>
                          </a:solidFill>
                          <a:latin typeface="Arial"/>
                          <a:ea typeface="Arial"/>
                          <a:cs typeface="Times New Roman"/>
                        </a:rPr>
                        <a:t>Текстовый</a:t>
                      </a:r>
                      <a:r>
                        <a:rPr lang="en-US" sz="1600" dirty="0">
                          <a:solidFill>
                            <a:srgbClr val="000000"/>
                          </a:solidFill>
                          <a:latin typeface="Arial"/>
                          <a:ea typeface="Arial"/>
                          <a:cs typeface="Times New Roman"/>
                        </a:rPr>
                        <a:t> </a:t>
                      </a:r>
                      <a:r>
                        <a:rPr lang="en-US" sz="1600" dirty="0" err="1">
                          <a:solidFill>
                            <a:srgbClr val="000000"/>
                          </a:solidFill>
                          <a:latin typeface="Arial"/>
                          <a:ea typeface="Arial"/>
                          <a:cs typeface="Times New Roman"/>
                        </a:rPr>
                        <a:t>длиной</a:t>
                      </a:r>
                      <a:r>
                        <a:rPr lang="en-US" sz="1600" dirty="0">
                          <a:solidFill>
                            <a:srgbClr val="000000"/>
                          </a:solidFill>
                          <a:latin typeface="Arial"/>
                          <a:ea typeface="Arial"/>
                          <a:cs typeface="Times New Roman"/>
                        </a:rPr>
                        <a:t> </a:t>
                      </a:r>
                      <a:r>
                        <a:rPr lang="en-US" sz="1600" i="1" dirty="0">
                          <a:solidFill>
                            <a:srgbClr val="000000"/>
                          </a:solidFill>
                          <a:latin typeface="Arial"/>
                          <a:ea typeface="Arial"/>
                          <a:cs typeface="Times New Roman"/>
                        </a:rPr>
                        <a:t>N</a:t>
                      </a:r>
                      <a:r>
                        <a:rPr lang="en-US" sz="1600" dirty="0">
                          <a:solidFill>
                            <a:srgbClr val="000000"/>
                          </a:solidFill>
                          <a:latin typeface="Arial"/>
                          <a:ea typeface="Arial"/>
                          <a:cs typeface="Times New Roman"/>
                        </a:rPr>
                        <a:t> </a:t>
                      </a:r>
                      <a:r>
                        <a:rPr lang="en-US" sz="1600" dirty="0" err="1">
                          <a:solidFill>
                            <a:srgbClr val="000000"/>
                          </a:solidFill>
                          <a:latin typeface="Arial"/>
                          <a:ea typeface="Arial"/>
                          <a:cs typeface="Times New Roman"/>
                        </a:rPr>
                        <a:t>символов</a:t>
                      </a:r>
                      <a:r>
                        <a:rPr lang="en-US" sz="1600" dirty="0">
                          <a:solidFill>
                            <a:srgbClr val="000000"/>
                          </a:solidFill>
                          <a:latin typeface="Arial"/>
                          <a:ea typeface="Arial"/>
                          <a:cs typeface="Times New Roman"/>
                        </a:rPr>
                        <a:t> </a:t>
                      </a:r>
                      <a:endParaRPr lang="ru-RU" sz="1600" dirty="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633">
                <a:tc>
                  <a:txBody>
                    <a:bodyPr/>
                    <a:lstStyle/>
                    <a:p>
                      <a:pPr marL="6350" marR="29845" indent="-6350" algn="l">
                        <a:lnSpc>
                          <a:spcPct val="107000"/>
                        </a:lnSpc>
                        <a:spcAft>
                          <a:spcPts val="0"/>
                        </a:spcAft>
                      </a:pPr>
                      <a:r>
                        <a:rPr lang="en-US" sz="1600">
                          <a:solidFill>
                            <a:srgbClr val="000000"/>
                          </a:solidFill>
                          <a:latin typeface="Courier New"/>
                          <a:ea typeface="Courier New"/>
                          <a:cs typeface="Times New Roman"/>
                        </a:rPr>
                        <a:t>BINARY(N) </a:t>
                      </a:r>
                      <a:endParaRPr lang="ru-RU" sz="160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600" dirty="0" err="1">
                          <a:solidFill>
                            <a:srgbClr val="000000"/>
                          </a:solidFill>
                          <a:latin typeface="Arial"/>
                          <a:ea typeface="Arial"/>
                          <a:cs typeface="Times New Roman"/>
                        </a:rPr>
                        <a:t>Двоичный</a:t>
                      </a:r>
                      <a:r>
                        <a:rPr lang="en-US" sz="1600" dirty="0">
                          <a:solidFill>
                            <a:srgbClr val="000000"/>
                          </a:solidFill>
                          <a:latin typeface="Arial"/>
                          <a:ea typeface="Arial"/>
                          <a:cs typeface="Times New Roman"/>
                        </a:rPr>
                        <a:t> (</a:t>
                      </a:r>
                      <a:r>
                        <a:rPr lang="en-US" sz="1600" i="1" dirty="0">
                          <a:solidFill>
                            <a:srgbClr val="000000"/>
                          </a:solidFill>
                          <a:latin typeface="Arial"/>
                          <a:ea typeface="Arial"/>
                          <a:cs typeface="Times New Roman"/>
                        </a:rPr>
                        <a:t>N</a:t>
                      </a:r>
                      <a:r>
                        <a:rPr lang="en-US" sz="1600" dirty="0">
                          <a:solidFill>
                            <a:srgbClr val="000000"/>
                          </a:solidFill>
                          <a:latin typeface="Arial"/>
                          <a:ea typeface="Arial"/>
                          <a:cs typeface="Times New Roman"/>
                        </a:rPr>
                        <a:t> </a:t>
                      </a:r>
                      <a:r>
                        <a:rPr lang="en-US" sz="1600" dirty="0" err="1">
                          <a:solidFill>
                            <a:srgbClr val="000000"/>
                          </a:solidFill>
                          <a:latin typeface="Arial"/>
                          <a:ea typeface="Arial"/>
                          <a:cs typeface="Times New Roman"/>
                        </a:rPr>
                        <a:t>разрядов</a:t>
                      </a:r>
                      <a:r>
                        <a:rPr lang="en-US" sz="1600" dirty="0">
                          <a:solidFill>
                            <a:srgbClr val="000000"/>
                          </a:solidFill>
                          <a:latin typeface="Arial"/>
                          <a:ea typeface="Arial"/>
                          <a:cs typeface="Times New Roman"/>
                        </a:rPr>
                        <a:t>) </a:t>
                      </a:r>
                      <a:endParaRPr lang="ru-RU" sz="1600" dirty="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422">
                <a:tc>
                  <a:txBody>
                    <a:bodyPr/>
                    <a:lstStyle/>
                    <a:p>
                      <a:pPr marL="6350" marR="29845" indent="-6350" algn="l">
                        <a:lnSpc>
                          <a:spcPct val="107000"/>
                        </a:lnSpc>
                        <a:spcAft>
                          <a:spcPts val="0"/>
                        </a:spcAft>
                      </a:pPr>
                      <a:r>
                        <a:rPr lang="en-US" sz="1600">
                          <a:solidFill>
                            <a:srgbClr val="000000"/>
                          </a:solidFill>
                          <a:latin typeface="Courier New"/>
                          <a:ea typeface="Courier New"/>
                          <a:cs typeface="Times New Roman"/>
                        </a:rPr>
                        <a:t>DATE</a:t>
                      </a:r>
                      <a:r>
                        <a:rPr lang="en-US" sz="1600">
                          <a:solidFill>
                            <a:srgbClr val="000000"/>
                          </a:solidFill>
                          <a:latin typeface="Arial"/>
                          <a:ea typeface="Arial"/>
                          <a:cs typeface="Times New Roman"/>
                        </a:rPr>
                        <a:t> или </a:t>
                      </a:r>
                      <a:r>
                        <a:rPr lang="en-US" sz="1600">
                          <a:solidFill>
                            <a:srgbClr val="000000"/>
                          </a:solidFill>
                          <a:latin typeface="Courier New"/>
                          <a:ea typeface="Courier New"/>
                          <a:cs typeface="Times New Roman"/>
                        </a:rPr>
                        <a:t>DATETIME </a:t>
                      </a:r>
                      <a:endParaRPr lang="ru-RU" sz="160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600" dirty="0" err="1">
                          <a:solidFill>
                            <a:srgbClr val="000000"/>
                          </a:solidFill>
                          <a:latin typeface="Arial"/>
                          <a:ea typeface="Arial"/>
                          <a:cs typeface="Times New Roman"/>
                        </a:rPr>
                        <a:t>Дата</a:t>
                      </a:r>
                      <a:r>
                        <a:rPr lang="en-US" sz="1600" dirty="0">
                          <a:solidFill>
                            <a:srgbClr val="000000"/>
                          </a:solidFill>
                          <a:latin typeface="Arial"/>
                          <a:ea typeface="Arial"/>
                          <a:cs typeface="Times New Roman"/>
                        </a:rPr>
                        <a:t>/</a:t>
                      </a:r>
                      <a:r>
                        <a:rPr lang="en-US" sz="1600" dirty="0" err="1">
                          <a:solidFill>
                            <a:srgbClr val="000000"/>
                          </a:solidFill>
                          <a:latin typeface="Arial"/>
                          <a:ea typeface="Arial"/>
                          <a:cs typeface="Times New Roman"/>
                        </a:rPr>
                        <a:t>время</a:t>
                      </a:r>
                      <a:r>
                        <a:rPr lang="en-US" sz="1600" dirty="0">
                          <a:solidFill>
                            <a:srgbClr val="000000"/>
                          </a:solidFill>
                          <a:latin typeface="Arial"/>
                          <a:ea typeface="Arial"/>
                          <a:cs typeface="Times New Roman"/>
                        </a:rPr>
                        <a:t> </a:t>
                      </a:r>
                      <a:endParaRPr lang="ru-RU" sz="1600" dirty="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68">
                <a:tc>
                  <a:txBody>
                    <a:bodyPr/>
                    <a:lstStyle/>
                    <a:p>
                      <a:pPr marL="6350" marR="29845" indent="-6350" algn="l">
                        <a:lnSpc>
                          <a:spcPct val="107000"/>
                        </a:lnSpc>
                        <a:spcAft>
                          <a:spcPts val="0"/>
                        </a:spcAft>
                      </a:pPr>
                      <a:r>
                        <a:rPr lang="en-US" sz="1600">
                          <a:solidFill>
                            <a:srgbClr val="000000"/>
                          </a:solidFill>
                          <a:latin typeface="Courier New"/>
                          <a:ea typeface="Courier New"/>
                          <a:cs typeface="Times New Roman"/>
                        </a:rPr>
                        <a:t>CURRENCY </a:t>
                      </a:r>
                      <a:endParaRPr lang="ru-RU" sz="160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600" dirty="0" err="1">
                          <a:solidFill>
                            <a:srgbClr val="000000"/>
                          </a:solidFill>
                          <a:latin typeface="Arial"/>
                          <a:ea typeface="Arial"/>
                          <a:cs typeface="Times New Roman"/>
                        </a:rPr>
                        <a:t>Денежный</a:t>
                      </a:r>
                      <a:r>
                        <a:rPr lang="en-US" sz="1600" dirty="0">
                          <a:solidFill>
                            <a:srgbClr val="000000"/>
                          </a:solidFill>
                          <a:latin typeface="Arial"/>
                          <a:ea typeface="Arial"/>
                          <a:cs typeface="Times New Roman"/>
                        </a:rPr>
                        <a:t> </a:t>
                      </a:r>
                      <a:endParaRPr lang="ru-RU" sz="1600" dirty="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298">
                <a:tc>
                  <a:txBody>
                    <a:bodyPr/>
                    <a:lstStyle/>
                    <a:p>
                      <a:pPr marL="6350" marR="29845" indent="-6350" algn="l">
                        <a:lnSpc>
                          <a:spcPct val="107000"/>
                        </a:lnSpc>
                        <a:spcAft>
                          <a:spcPts val="0"/>
                        </a:spcAft>
                      </a:pPr>
                      <a:r>
                        <a:rPr lang="en-US" sz="1600">
                          <a:solidFill>
                            <a:srgbClr val="000000"/>
                          </a:solidFill>
                          <a:latin typeface="Courier New"/>
                          <a:ea typeface="Courier New"/>
                          <a:cs typeface="Times New Roman"/>
                        </a:rPr>
                        <a:t>LOGICAL</a:t>
                      </a:r>
                      <a:r>
                        <a:rPr lang="en-US" sz="1600">
                          <a:solidFill>
                            <a:srgbClr val="000000"/>
                          </a:solidFill>
                          <a:latin typeface="Arial"/>
                          <a:ea typeface="Arial"/>
                          <a:cs typeface="Times New Roman"/>
                        </a:rPr>
                        <a:t> или </a:t>
                      </a:r>
                      <a:r>
                        <a:rPr lang="en-US" sz="1600">
                          <a:solidFill>
                            <a:srgbClr val="000000"/>
                          </a:solidFill>
                          <a:latin typeface="Courier New"/>
                          <a:ea typeface="Courier New"/>
                          <a:cs typeface="Times New Roman"/>
                        </a:rPr>
                        <a:t>BIT </a:t>
                      </a:r>
                      <a:endParaRPr lang="ru-RU" sz="160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600" dirty="0" err="1">
                          <a:solidFill>
                            <a:srgbClr val="000000"/>
                          </a:solidFill>
                          <a:latin typeface="Arial"/>
                          <a:ea typeface="Arial"/>
                          <a:cs typeface="Times New Roman"/>
                        </a:rPr>
                        <a:t>Логический</a:t>
                      </a:r>
                      <a:r>
                        <a:rPr lang="en-US" sz="1600" dirty="0">
                          <a:solidFill>
                            <a:srgbClr val="000000"/>
                          </a:solidFill>
                          <a:latin typeface="Arial"/>
                          <a:ea typeface="Arial"/>
                          <a:cs typeface="Times New Roman"/>
                        </a:rPr>
                        <a:t> </a:t>
                      </a:r>
                      <a:endParaRPr lang="ru-RU" sz="1600" dirty="0">
                        <a:solidFill>
                          <a:srgbClr val="000000"/>
                        </a:solidFill>
                        <a:latin typeface="Times New Roman"/>
                        <a:ea typeface="Times New Roman"/>
                        <a:cs typeface="Times New Roman"/>
                      </a:endParaRPr>
                    </a:p>
                  </a:txBody>
                  <a:tcPr marL="68580" marR="73025" marT="533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pPr>
              <a:buNone/>
            </a:pPr>
            <a:r>
              <a:rPr lang="ru-RU" dirty="0" smtClean="0"/>
              <a:t>Следующий пример демонстрирует создание таблицы </a:t>
            </a:r>
            <a:r>
              <a:rPr lang="en-US" baseline="-25000" dirty="0" err="1" smtClean="0"/>
              <a:t>tabStreet</a:t>
            </a:r>
            <a:r>
              <a:rPr lang="ru-RU" dirty="0" smtClean="0"/>
              <a:t> (улицы города). </a:t>
            </a:r>
          </a:p>
          <a:p>
            <a:pPr>
              <a:buNone/>
            </a:pPr>
            <a:r>
              <a:rPr lang="ru-RU" dirty="0" smtClean="0"/>
              <a:t>По полю </a:t>
            </a:r>
            <a:r>
              <a:rPr lang="en-US" baseline="-25000" dirty="0" err="1" smtClean="0"/>
              <a:t>NumStreet</a:t>
            </a:r>
            <a:r>
              <a:rPr lang="ru-RU" dirty="0" smtClean="0"/>
              <a:t> (номер улицы) создан первичный ключ (</a:t>
            </a:r>
            <a:r>
              <a:rPr lang="en-US" baseline="-25000" dirty="0" err="1" smtClean="0"/>
              <a:t>NumStreet</a:t>
            </a:r>
            <a:r>
              <a:rPr lang="en-US" baseline="-25000" dirty="0" smtClean="0"/>
              <a:t> PRIMARY KEY</a:t>
            </a:r>
            <a:r>
              <a:rPr lang="ru-RU" dirty="0" smtClean="0"/>
              <a:t>). </a:t>
            </a:r>
          </a:p>
          <a:p>
            <a:pPr>
              <a:buNone/>
            </a:pPr>
            <a:r>
              <a:rPr lang="en-US" dirty="0" smtClean="0">
                <a:solidFill>
                  <a:srgbClr val="FF0000"/>
                </a:solidFill>
              </a:rPr>
              <a:t>CREATE TABLE </a:t>
            </a:r>
            <a:r>
              <a:rPr lang="en-US" dirty="0" err="1" smtClean="0">
                <a:solidFill>
                  <a:srgbClr val="FF0000"/>
                </a:solidFill>
              </a:rPr>
              <a:t>tabStreet</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       (</a:t>
            </a:r>
            <a:r>
              <a:rPr lang="en-US" dirty="0" err="1" smtClean="0">
                <a:solidFill>
                  <a:srgbClr val="FF0000"/>
                </a:solidFill>
              </a:rPr>
              <a:t>NumStreet</a:t>
            </a:r>
            <a:r>
              <a:rPr lang="en-US" dirty="0" smtClean="0">
                <a:solidFill>
                  <a:srgbClr val="FF0000"/>
                </a:solidFill>
              </a:rPr>
              <a:t> SMALLINT CONSTRAINT </a:t>
            </a:r>
            <a:r>
              <a:rPr lang="en-US" dirty="0" err="1" smtClean="0">
                <a:solidFill>
                  <a:srgbClr val="FF0000"/>
                </a:solidFill>
              </a:rPr>
              <a:t>NumStreet</a:t>
            </a:r>
            <a:r>
              <a:rPr lang="en-US" dirty="0" smtClean="0">
                <a:solidFill>
                  <a:srgbClr val="FF0000"/>
                </a:solidFill>
              </a:rPr>
              <a:t> PRIMARY KEY, </a:t>
            </a:r>
            <a:endParaRPr lang="ru-RU" dirty="0" smtClean="0">
              <a:solidFill>
                <a:srgbClr val="FF0000"/>
              </a:solidFill>
            </a:endParaRPr>
          </a:p>
          <a:p>
            <a:pPr>
              <a:buNone/>
            </a:pPr>
            <a:r>
              <a:rPr lang="en-US" dirty="0" smtClean="0">
                <a:solidFill>
                  <a:srgbClr val="FF0000"/>
                </a:solidFill>
              </a:rPr>
              <a:t>        Name CHAR (30), </a:t>
            </a:r>
            <a:endParaRPr lang="ru-RU" dirty="0" smtClean="0">
              <a:solidFill>
                <a:srgbClr val="FF0000"/>
              </a:solidFill>
            </a:endParaRPr>
          </a:p>
          <a:p>
            <a:pPr>
              <a:buNone/>
            </a:pPr>
            <a:r>
              <a:rPr lang="en-US" dirty="0" smtClean="0">
                <a:solidFill>
                  <a:srgbClr val="FF0000"/>
                </a:solidFill>
              </a:rPr>
              <a:t>        Sign CHAR(10), </a:t>
            </a:r>
            <a:endParaRPr lang="ru-RU" dirty="0" smtClean="0">
              <a:solidFill>
                <a:srgbClr val="FF0000"/>
              </a:solidFill>
            </a:endParaRPr>
          </a:p>
          <a:p>
            <a:pPr>
              <a:buNone/>
            </a:pPr>
            <a:r>
              <a:rPr lang="en-US" dirty="0" smtClean="0">
                <a:solidFill>
                  <a:srgbClr val="FF0000"/>
                </a:solidFill>
              </a:rPr>
              <a:t>        First LOGICAL) </a:t>
            </a:r>
            <a:endParaRPr lang="ru-RU" dirty="0" smtClean="0">
              <a:solidFill>
                <a:srgbClr val="FF0000"/>
              </a:solidFill>
            </a:endParaRPr>
          </a:p>
          <a:p>
            <a:pPr>
              <a:buNone/>
            </a:pPr>
            <a:endParaRPr lang="ru-RU"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smtClean="0"/>
              <a:t>Структура</a:t>
            </a:r>
            <a:r>
              <a:rPr lang="en-US" dirty="0" smtClean="0"/>
              <a:t> </a:t>
            </a:r>
            <a:r>
              <a:rPr lang="en-US" dirty="0" err="1" smtClean="0"/>
              <a:t>таблицы</a:t>
            </a:r>
            <a:r>
              <a:rPr lang="en-US" dirty="0" smtClean="0"/>
              <a:t> </a:t>
            </a:r>
            <a:r>
              <a:rPr lang="ru-RU" dirty="0" smtClean="0"/>
              <a:t/>
            </a:r>
            <a:br>
              <a:rPr lang="ru-RU" dirty="0" smtClean="0"/>
            </a:br>
            <a:r>
              <a:rPr lang="en-US" dirty="0" err="1" smtClean="0"/>
              <a:t>tabStreet</a:t>
            </a:r>
            <a:endParaRPr lang="ru-RU" dirty="0"/>
          </a:p>
        </p:txBody>
      </p:sp>
      <p:pic>
        <p:nvPicPr>
          <p:cNvPr id="100354" name="Picture 74194"/>
          <p:cNvPicPr>
            <a:picLocks noChangeAspect="1" noChangeArrowheads="1"/>
          </p:cNvPicPr>
          <p:nvPr/>
        </p:nvPicPr>
        <p:blipFill>
          <a:blip r:embed="rId2" cstate="print"/>
          <a:srcRect/>
          <a:stretch>
            <a:fillRect/>
          </a:stretch>
        </p:blipFill>
        <p:spPr bwMode="auto">
          <a:xfrm>
            <a:off x="1835696" y="1556792"/>
            <a:ext cx="5728447" cy="3528392"/>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normAutofit fontScale="92500" lnSpcReduction="20000"/>
          </a:bodyPr>
          <a:lstStyle/>
          <a:p>
            <a:pPr>
              <a:buNone/>
            </a:pPr>
            <a:r>
              <a:rPr lang="ru-RU" dirty="0" smtClean="0"/>
              <a:t>Свяжем таблицу </a:t>
            </a:r>
            <a:r>
              <a:rPr lang="en-US" baseline="-25000" dirty="0" err="1" smtClean="0"/>
              <a:t>tabStreet</a:t>
            </a:r>
            <a:r>
              <a:rPr lang="en-US" b="1" dirty="0" smtClean="0"/>
              <a:t> </a:t>
            </a:r>
            <a:r>
              <a:rPr lang="ru-RU" dirty="0" smtClean="0"/>
              <a:t>отношением "</a:t>
            </a:r>
            <a:r>
              <a:rPr lang="ru-RU" dirty="0" err="1" smtClean="0"/>
              <a:t>один-ко-многим</a:t>
            </a:r>
            <a:r>
              <a:rPr lang="ru-RU" dirty="0" smtClean="0"/>
              <a:t>" с таблицей зданий </a:t>
            </a:r>
            <a:r>
              <a:rPr lang="en-US" baseline="-25000" dirty="0" err="1" smtClean="0"/>
              <a:t>tabBuilding</a:t>
            </a:r>
            <a:r>
              <a:rPr lang="ru-RU" dirty="0" smtClean="0"/>
              <a:t> (слайд 89). Связь будет установлена автоматически сразу после создания таблицы </a:t>
            </a:r>
            <a:r>
              <a:rPr lang="en-US" dirty="0" err="1" smtClean="0"/>
              <a:t>tabBuilding</a:t>
            </a:r>
            <a:r>
              <a:rPr lang="ru-RU" dirty="0" smtClean="0"/>
              <a:t>. Для этих целей напишем следующий оператор языка </a:t>
            </a:r>
            <a:r>
              <a:rPr lang="en-US" dirty="0" smtClean="0"/>
              <a:t>SQL</a:t>
            </a:r>
            <a:r>
              <a:rPr lang="ru-RU" dirty="0" smtClean="0"/>
              <a:t>: </a:t>
            </a:r>
          </a:p>
          <a:p>
            <a:pPr>
              <a:buNone/>
            </a:pPr>
            <a:r>
              <a:rPr lang="en-US" dirty="0" smtClean="0">
                <a:solidFill>
                  <a:srgbClr val="FF0000"/>
                </a:solidFill>
              </a:rPr>
              <a:t>CREATE TABLE </a:t>
            </a:r>
            <a:r>
              <a:rPr lang="en-US" dirty="0" err="1" smtClean="0">
                <a:solidFill>
                  <a:srgbClr val="FF0000"/>
                </a:solidFill>
              </a:rPr>
              <a:t>tabBuilding</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a:t>
            </a:r>
            <a:r>
              <a:rPr lang="en-US" dirty="0" err="1" smtClean="0">
                <a:solidFill>
                  <a:srgbClr val="FF0000"/>
                </a:solidFill>
              </a:rPr>
              <a:t>NumStreet</a:t>
            </a:r>
            <a:r>
              <a:rPr lang="en-US" dirty="0" smtClean="0">
                <a:solidFill>
                  <a:srgbClr val="FF0000"/>
                </a:solidFill>
              </a:rPr>
              <a:t> SMALLINT CONSTRAINT </a:t>
            </a:r>
            <a:r>
              <a:rPr lang="en-US" dirty="0" err="1" smtClean="0">
                <a:solidFill>
                  <a:srgbClr val="FF0000"/>
                </a:solidFill>
              </a:rPr>
              <a:t>NumStreet</a:t>
            </a:r>
            <a:r>
              <a:rPr lang="en-US" dirty="0" smtClean="0">
                <a:solidFill>
                  <a:srgbClr val="FF0000"/>
                </a:solidFill>
              </a:rPr>
              <a:t> REFERENCES </a:t>
            </a:r>
            <a:r>
              <a:rPr lang="en-US" dirty="0" err="1" smtClean="0">
                <a:solidFill>
                  <a:srgbClr val="FF0000"/>
                </a:solidFill>
              </a:rPr>
              <a:t>tabStreet</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House SMALLINT, </a:t>
            </a:r>
            <a:endParaRPr lang="ru-RU" dirty="0" smtClean="0">
              <a:solidFill>
                <a:srgbClr val="FF0000"/>
              </a:solidFill>
            </a:endParaRPr>
          </a:p>
          <a:p>
            <a:pPr>
              <a:buNone/>
            </a:pPr>
            <a:r>
              <a:rPr lang="en-US" dirty="0" smtClean="0">
                <a:solidFill>
                  <a:srgbClr val="FF0000"/>
                </a:solidFill>
              </a:rPr>
              <a:t>Land SINGLE, </a:t>
            </a:r>
            <a:endParaRPr lang="ru-RU" dirty="0" smtClean="0">
              <a:solidFill>
                <a:srgbClr val="FF0000"/>
              </a:solidFill>
            </a:endParaRPr>
          </a:p>
          <a:p>
            <a:pPr>
              <a:buNone/>
            </a:pPr>
            <a:r>
              <a:rPr lang="en-US" dirty="0" smtClean="0">
                <a:solidFill>
                  <a:srgbClr val="FF0000"/>
                </a:solidFill>
              </a:rPr>
              <a:t>Elevator LOGICAL, </a:t>
            </a:r>
            <a:endParaRPr lang="ru-RU" dirty="0" smtClean="0">
              <a:solidFill>
                <a:srgbClr val="FF0000"/>
              </a:solidFill>
            </a:endParaRPr>
          </a:p>
          <a:p>
            <a:pPr>
              <a:buNone/>
            </a:pPr>
            <a:r>
              <a:rPr lang="en-US" dirty="0" smtClean="0">
                <a:solidFill>
                  <a:srgbClr val="FF0000"/>
                </a:solidFill>
              </a:rPr>
              <a:t>CONSTRAINT </a:t>
            </a:r>
            <a:r>
              <a:rPr lang="en-US" dirty="0" err="1" smtClean="0">
                <a:solidFill>
                  <a:srgbClr val="FF0000"/>
                </a:solidFill>
              </a:rPr>
              <a:t>NumStreetAndHouse</a:t>
            </a:r>
            <a:r>
              <a:rPr lang="en-US" dirty="0" smtClean="0">
                <a:solidFill>
                  <a:srgbClr val="FF0000"/>
                </a:solidFill>
              </a:rPr>
              <a:t> PRIMARY KEY (</a:t>
            </a:r>
            <a:r>
              <a:rPr lang="en-US" dirty="0" err="1" smtClean="0">
                <a:solidFill>
                  <a:srgbClr val="FF0000"/>
                </a:solidFill>
              </a:rPr>
              <a:t>NumStreet</a:t>
            </a:r>
            <a:r>
              <a:rPr lang="en-US" dirty="0" smtClean="0">
                <a:solidFill>
                  <a:srgbClr val="FF0000"/>
                </a:solidFill>
              </a:rPr>
              <a:t>, House)) </a:t>
            </a:r>
            <a:endParaRPr lang="ru-RU" dirty="0" smtClean="0">
              <a:solidFill>
                <a:srgbClr val="FF0000"/>
              </a:solidFill>
            </a:endParaRPr>
          </a:p>
          <a:p>
            <a:pPr>
              <a:buNone/>
            </a:pPr>
            <a:endParaRPr lang="ru-RU"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16" name="Rectangle 1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5" name="Rectangle 74197"/>
          <p:cNvSpPr>
            <a:spLocks noChangeArrowheads="1"/>
          </p:cNvSpPr>
          <p:nvPr/>
        </p:nvSpPr>
        <p:spPr bwMode="auto">
          <a:xfrm>
            <a:off x="6228276" y="836712"/>
            <a:ext cx="37729" cy="19497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800"/>
              </a:spcAft>
              <a:buClrTx/>
              <a:buSzTx/>
              <a:buFontTx/>
              <a:buNone/>
              <a:tabLst/>
            </a:pPr>
            <a:r>
              <a:rPr kumimoji="0" lang="ru-RU" sz="800" b="1"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74201"/>
          <p:cNvSpPr>
            <a:spLocks noChangeArrowheads="1"/>
          </p:cNvSpPr>
          <p:nvPr/>
        </p:nvSpPr>
        <p:spPr bwMode="auto">
          <a:xfrm>
            <a:off x="7936846" y="836712"/>
            <a:ext cx="37729" cy="19497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800"/>
              </a:spcAft>
              <a:buClrTx/>
              <a:buSzTx/>
              <a:buFontTx/>
              <a:buNone/>
              <a:tabLst/>
            </a:pP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31" name="Picture 74203"/>
          <p:cNvPicPr>
            <a:picLocks noChangeAspect="1" noChangeArrowheads="1"/>
          </p:cNvPicPr>
          <p:nvPr/>
        </p:nvPicPr>
        <p:blipFill>
          <a:blip r:embed="rId2" cstate="print"/>
          <a:srcRect/>
          <a:stretch>
            <a:fillRect/>
          </a:stretch>
        </p:blipFill>
        <p:spPr bwMode="auto">
          <a:xfrm>
            <a:off x="2195736" y="332656"/>
            <a:ext cx="5040560" cy="2600394"/>
          </a:xfrm>
          <a:prstGeom prst="rect">
            <a:avLst/>
          </a:prstGeom>
          <a:noFill/>
          <a:ln w="9525">
            <a:noFill/>
            <a:miter lim="800000"/>
            <a:headEnd/>
            <a:tailEnd/>
          </a:ln>
        </p:spPr>
      </p:pic>
      <p:sp>
        <p:nvSpPr>
          <p:cNvPr id="1095904" name="Rectangle 74204"/>
          <p:cNvSpPr>
            <a:spLocks noChangeArrowheads="1"/>
          </p:cNvSpPr>
          <p:nvPr/>
        </p:nvSpPr>
        <p:spPr bwMode="auto">
          <a:xfrm>
            <a:off x="8654612" y="2802940"/>
            <a:ext cx="37729" cy="1946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800"/>
              </a:spcAft>
              <a:buClrTx/>
              <a:buSzTx/>
              <a:buFontTx/>
              <a:buNone/>
              <a:tabLst/>
            </a:pPr>
            <a:r>
              <a:rPr kumimoji="0" lang="ru-RU" sz="800" b="0" i="1"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95906" name="Rectangle 74206"/>
          <p:cNvSpPr>
            <a:spLocks noChangeArrowheads="1"/>
          </p:cNvSpPr>
          <p:nvPr/>
        </p:nvSpPr>
        <p:spPr bwMode="auto">
          <a:xfrm>
            <a:off x="6167319" y="2995246"/>
            <a:ext cx="37729" cy="19497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800"/>
              </a:spcAft>
              <a:buClrTx/>
              <a:buSzTx/>
              <a:buFontTx/>
              <a:buNone/>
              <a:tabLst/>
            </a:pPr>
            <a:r>
              <a:rPr kumimoji="0" lang="ru-RU" sz="800" b="1"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095912" name="Picture 74212"/>
          <p:cNvPicPr>
            <a:picLocks noChangeAspect="1" noChangeArrowheads="1"/>
          </p:cNvPicPr>
          <p:nvPr/>
        </p:nvPicPr>
        <p:blipFill>
          <a:blip r:embed="rId3" cstate="print"/>
          <a:srcRect/>
          <a:stretch>
            <a:fillRect/>
          </a:stretch>
        </p:blipFill>
        <p:spPr bwMode="auto">
          <a:xfrm>
            <a:off x="3059832" y="3068960"/>
            <a:ext cx="3888432" cy="3316108"/>
          </a:xfrm>
          <a:prstGeom prst="rect">
            <a:avLst/>
          </a:prstGeom>
          <a:noFill/>
          <a:ln w="9525">
            <a:noFill/>
            <a:miter lim="800000"/>
            <a:headEnd/>
            <a:tailEnd/>
          </a:ln>
        </p:spPr>
      </p:pic>
      <p:sp>
        <p:nvSpPr>
          <p:cNvPr id="1095913" name="Shape 1095914"/>
          <p:cNvSpPr>
            <a:spLocks/>
          </p:cNvSpPr>
          <p:nvPr/>
        </p:nvSpPr>
        <p:spPr bwMode="auto">
          <a:xfrm>
            <a:off x="5660996" y="3349707"/>
            <a:ext cx="9144" cy="11774"/>
          </a:xfrm>
          <a:custGeom>
            <a:avLst/>
            <a:gdLst>
              <a:gd name="T0" fmla="*/ 0 w 9144"/>
              <a:gd name="T1" fmla="*/ 0 h 9144"/>
              <a:gd name="T2" fmla="*/ 9144 w 9144"/>
              <a:gd name="T3" fmla="*/ 9144 h 9144"/>
            </a:gdLst>
            <a:ahLst/>
            <a:cxnLst>
              <a:cxn ang="0">
                <a:pos x="0" y="0"/>
              </a:cxn>
              <a:cxn ang="0">
                <a:pos x="9144" y="0"/>
              </a:cxn>
              <a:cxn ang="0">
                <a:pos x="9144" y="9144"/>
              </a:cxn>
              <a:cxn ang="0">
                <a:pos x="0" y="9144"/>
              </a:cxn>
              <a:cxn ang="0">
                <a:pos x="0" y="0"/>
              </a:cxn>
            </a:cxnLst>
            <a:rect l="T0" t="T1" r="T2" b="T3"/>
            <a:pathLst>
              <a:path w="9144" h="9144">
                <a:moveTo>
                  <a:pt x="0" y="0"/>
                </a:moveTo>
                <a:lnTo>
                  <a:pt x="9144" y="0"/>
                </a:lnTo>
                <a:lnTo>
                  <a:pt x="9144" y="9144"/>
                </a:lnTo>
                <a:lnTo>
                  <a:pt x="0" y="9144"/>
                </a:lnTo>
                <a:lnTo>
                  <a:pt x="0" y="0"/>
                </a:lnTo>
              </a:path>
            </a:pathLst>
          </a:custGeom>
          <a:solidFill>
            <a:srgbClr val="000000"/>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1095923" name="Shape 1095916"/>
          <p:cNvSpPr>
            <a:spLocks/>
          </p:cNvSpPr>
          <p:nvPr/>
        </p:nvSpPr>
        <p:spPr bwMode="auto">
          <a:xfrm>
            <a:off x="8281252" y="3349707"/>
            <a:ext cx="9144" cy="11774"/>
          </a:xfrm>
          <a:custGeom>
            <a:avLst/>
            <a:gdLst>
              <a:gd name="T0" fmla="*/ 0 w 9144"/>
              <a:gd name="T1" fmla="*/ 0 h 9144"/>
              <a:gd name="T2" fmla="*/ 9144 w 9144"/>
              <a:gd name="T3" fmla="*/ 9144 h 9144"/>
            </a:gdLst>
            <a:ahLst/>
            <a:cxnLst>
              <a:cxn ang="0">
                <a:pos x="0" y="0"/>
              </a:cxn>
              <a:cxn ang="0">
                <a:pos x="9144" y="0"/>
              </a:cxn>
              <a:cxn ang="0">
                <a:pos x="9144" y="9144"/>
              </a:cxn>
              <a:cxn ang="0">
                <a:pos x="0" y="9144"/>
              </a:cxn>
              <a:cxn ang="0">
                <a:pos x="0" y="0"/>
              </a:cxn>
            </a:cxnLst>
            <a:rect l="T0" t="T1" r="T2" b="T3"/>
            <a:pathLst>
              <a:path w="9144" h="9144">
                <a:moveTo>
                  <a:pt x="0" y="0"/>
                </a:moveTo>
                <a:lnTo>
                  <a:pt x="9144" y="0"/>
                </a:lnTo>
                <a:lnTo>
                  <a:pt x="9144" y="9144"/>
                </a:lnTo>
                <a:lnTo>
                  <a:pt x="0" y="9144"/>
                </a:lnTo>
                <a:lnTo>
                  <a:pt x="0" y="0"/>
                </a:lnTo>
              </a:path>
            </a:pathLst>
          </a:custGeom>
          <a:solidFill>
            <a:srgbClr val="000000"/>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1095926" name="Shape 1095919"/>
          <p:cNvSpPr>
            <a:spLocks/>
          </p:cNvSpPr>
          <p:nvPr/>
        </p:nvSpPr>
        <p:spPr bwMode="auto">
          <a:xfrm>
            <a:off x="5660996" y="5587059"/>
            <a:ext cx="9144" cy="11774"/>
          </a:xfrm>
          <a:custGeom>
            <a:avLst/>
            <a:gdLst>
              <a:gd name="T0" fmla="*/ 0 w 9144"/>
              <a:gd name="T1" fmla="*/ 0 h 9144"/>
              <a:gd name="T2" fmla="*/ 9144 w 9144"/>
              <a:gd name="T3" fmla="*/ 9144 h 9144"/>
            </a:gdLst>
            <a:ahLst/>
            <a:cxnLst>
              <a:cxn ang="0">
                <a:pos x="0" y="0"/>
              </a:cxn>
              <a:cxn ang="0">
                <a:pos x="9144" y="0"/>
              </a:cxn>
              <a:cxn ang="0">
                <a:pos x="9144" y="9144"/>
              </a:cxn>
              <a:cxn ang="0">
                <a:pos x="0" y="9144"/>
              </a:cxn>
              <a:cxn ang="0">
                <a:pos x="0" y="0"/>
              </a:cxn>
            </a:cxnLst>
            <a:rect l="T0" t="T1" r="T2" b="T3"/>
            <a:pathLst>
              <a:path w="9144" h="9144">
                <a:moveTo>
                  <a:pt x="0" y="0"/>
                </a:moveTo>
                <a:lnTo>
                  <a:pt x="9144" y="0"/>
                </a:lnTo>
                <a:lnTo>
                  <a:pt x="9144" y="9144"/>
                </a:lnTo>
                <a:lnTo>
                  <a:pt x="0" y="9144"/>
                </a:lnTo>
                <a:lnTo>
                  <a:pt x="0" y="0"/>
                </a:lnTo>
              </a:path>
            </a:pathLst>
          </a:custGeom>
          <a:solidFill>
            <a:srgbClr val="000000"/>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1095928" name="Shape 1095921"/>
          <p:cNvSpPr>
            <a:spLocks/>
          </p:cNvSpPr>
          <p:nvPr/>
        </p:nvSpPr>
        <p:spPr bwMode="auto">
          <a:xfrm>
            <a:off x="8281252" y="5587059"/>
            <a:ext cx="9144" cy="11774"/>
          </a:xfrm>
          <a:custGeom>
            <a:avLst/>
            <a:gdLst>
              <a:gd name="T0" fmla="*/ 0 w 9144"/>
              <a:gd name="T1" fmla="*/ 0 h 9144"/>
              <a:gd name="T2" fmla="*/ 9144 w 9144"/>
              <a:gd name="T3" fmla="*/ 9144 h 9144"/>
            </a:gdLst>
            <a:ahLst/>
            <a:cxnLst>
              <a:cxn ang="0">
                <a:pos x="0" y="0"/>
              </a:cxn>
              <a:cxn ang="0">
                <a:pos x="9144" y="0"/>
              </a:cxn>
              <a:cxn ang="0">
                <a:pos x="9144" y="9144"/>
              </a:cxn>
              <a:cxn ang="0">
                <a:pos x="0" y="9144"/>
              </a:cxn>
              <a:cxn ang="0">
                <a:pos x="0" y="0"/>
              </a:cxn>
            </a:cxnLst>
            <a:rect l="T0" t="T1" r="T2" b="T3"/>
            <a:pathLst>
              <a:path w="9144" h="9144">
                <a:moveTo>
                  <a:pt x="0" y="0"/>
                </a:moveTo>
                <a:lnTo>
                  <a:pt x="9144" y="0"/>
                </a:lnTo>
                <a:lnTo>
                  <a:pt x="9144" y="9144"/>
                </a:lnTo>
                <a:lnTo>
                  <a:pt x="0" y="9144"/>
                </a:lnTo>
                <a:lnTo>
                  <a:pt x="0" y="0"/>
                </a:lnTo>
              </a:path>
            </a:pathLst>
          </a:custGeom>
          <a:solidFill>
            <a:srgbClr val="000000"/>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1095929" name="Rectangle 74225"/>
          <p:cNvSpPr>
            <a:spLocks noChangeArrowheads="1"/>
          </p:cNvSpPr>
          <p:nvPr/>
        </p:nvSpPr>
        <p:spPr bwMode="auto">
          <a:xfrm>
            <a:off x="8287347" y="5475924"/>
            <a:ext cx="37729" cy="1946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800"/>
              </a:spcAft>
              <a:buClrTx/>
              <a:buSzTx/>
              <a:buFontTx/>
              <a:buNone/>
              <a:tabLst/>
            </a:pPr>
            <a:r>
              <a:rPr kumimoji="0" lang="ru-RU" sz="800" b="0" i="1"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95933" name="Rectangle 932881"/>
          <p:cNvSpPr>
            <a:spLocks noChangeArrowheads="1"/>
          </p:cNvSpPr>
          <p:nvPr/>
        </p:nvSpPr>
        <p:spPr bwMode="auto">
          <a:xfrm>
            <a:off x="6289093" y="5658418"/>
            <a:ext cx="74258" cy="19497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800"/>
              </a:spcAft>
              <a:buClrTx/>
              <a:buSzTx/>
              <a:buFontTx/>
              <a:buNone/>
              <a:tabLst/>
            </a:pPr>
            <a:r>
              <a:rPr kumimoji="0" lang="ru-RU" sz="800" b="1"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2865" name="Rectangle 74232"/>
          <p:cNvSpPr>
            <a:spLocks noChangeArrowheads="1"/>
          </p:cNvSpPr>
          <p:nvPr/>
        </p:nvSpPr>
        <p:spPr bwMode="auto">
          <a:xfrm>
            <a:off x="7055765" y="5658418"/>
            <a:ext cx="45221" cy="19497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80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2867" name="Rectangle 74234"/>
          <p:cNvSpPr>
            <a:spLocks noChangeArrowheads="1"/>
          </p:cNvSpPr>
          <p:nvPr/>
        </p:nvSpPr>
        <p:spPr bwMode="auto">
          <a:xfrm>
            <a:off x="8099905" y="5658418"/>
            <a:ext cx="37729" cy="19497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800"/>
              </a:spcAft>
              <a:buClrTx/>
              <a:buSzTx/>
              <a:buFontTx/>
              <a:buNone/>
              <a:tabLst/>
            </a:pP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Предложение </a:t>
            </a:r>
            <a:r>
              <a:rPr lang="ru-RU" b="1" i="1" dirty="0" smtClean="0"/>
              <a:t>FROM</a:t>
            </a:r>
            <a:r>
              <a:rPr lang="ru-RU" b="1" dirty="0" smtClean="0"/>
              <a:t> </a:t>
            </a:r>
            <a:br>
              <a:rPr lang="ru-RU" b="1" dirty="0" smtClean="0"/>
            </a:br>
            <a:endParaRPr lang="ru-RU" dirty="0"/>
          </a:p>
        </p:txBody>
      </p:sp>
      <p:sp>
        <p:nvSpPr>
          <p:cNvPr id="3" name="Содержимое 2"/>
          <p:cNvSpPr>
            <a:spLocks noGrp="1"/>
          </p:cNvSpPr>
          <p:nvPr>
            <p:ph idx="1"/>
          </p:nvPr>
        </p:nvSpPr>
        <p:spPr/>
        <p:txBody>
          <a:bodyPr/>
          <a:lstStyle/>
          <a:p>
            <a:pPr>
              <a:buNone/>
            </a:pPr>
            <a:r>
              <a:rPr lang="ru-RU" dirty="0" smtClean="0"/>
              <a:t>Ключевое слово </a:t>
            </a:r>
            <a:r>
              <a:rPr lang="en-US" baseline="-25000" dirty="0" smtClean="0"/>
              <a:t>FROM</a:t>
            </a:r>
            <a:r>
              <a:rPr lang="ru-RU" dirty="0" smtClean="0"/>
              <a:t> определяет имена таблиц, которые являются источником записей для создаваемого запроса. Для выборки всех столбцов таблицы улиц </a:t>
            </a:r>
            <a:r>
              <a:rPr lang="en-US" baseline="-25000" dirty="0" err="1" smtClean="0"/>
              <a:t>tblStreet</a:t>
            </a:r>
            <a:r>
              <a:rPr lang="ru-RU" dirty="0" smtClean="0"/>
              <a:t> базы данных </a:t>
            </a:r>
            <a:r>
              <a:rPr lang="en-US" dirty="0" smtClean="0"/>
              <a:t>Real Estate</a:t>
            </a:r>
            <a:r>
              <a:rPr lang="ru-RU" dirty="0" smtClean="0"/>
              <a:t> необходимо написать: </a:t>
            </a:r>
          </a:p>
          <a:p>
            <a:pPr>
              <a:buNone/>
            </a:pPr>
            <a:r>
              <a:rPr lang="en-US" dirty="0" smtClean="0">
                <a:solidFill>
                  <a:srgbClr val="FF0000"/>
                </a:solidFill>
              </a:rPr>
              <a:t>SELECT Street, Name, Sign, First </a:t>
            </a:r>
            <a:endParaRPr lang="ru-RU" dirty="0" smtClean="0">
              <a:solidFill>
                <a:srgbClr val="FF0000"/>
              </a:solidFill>
            </a:endParaRPr>
          </a:p>
          <a:p>
            <a:pPr>
              <a:buNone/>
            </a:pPr>
            <a:r>
              <a:rPr lang="en-US" dirty="0" smtClean="0">
                <a:solidFill>
                  <a:srgbClr val="FF0000"/>
                </a:solidFill>
              </a:rPr>
              <a:t>FROM </a:t>
            </a:r>
            <a:r>
              <a:rPr lang="en-US" dirty="0" err="1" smtClean="0">
                <a:solidFill>
                  <a:srgbClr val="FF0000"/>
                </a:solidFill>
              </a:rPr>
              <a:t>tblStreet</a:t>
            </a:r>
            <a:r>
              <a:rPr lang="en-US" dirty="0" smtClean="0">
                <a:solidFill>
                  <a:srgbClr val="FF0000"/>
                </a:solidFill>
              </a:rPr>
              <a:t>; </a:t>
            </a:r>
            <a:endParaRPr lang="ru-RU" dirty="0" smtClean="0">
              <a:solidFill>
                <a:srgbClr val="FF0000"/>
              </a:solidFill>
            </a:endParaRPr>
          </a:p>
          <a:p>
            <a:pPr>
              <a:buNone/>
            </a:pPr>
            <a:endParaRPr lang="ru-RU"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normAutofit fontScale="92500" lnSpcReduction="20000"/>
          </a:bodyPr>
          <a:lstStyle/>
          <a:p>
            <a:pPr>
              <a:buNone/>
            </a:pPr>
            <a:r>
              <a:rPr lang="ru-RU" dirty="0" smtClean="0"/>
              <a:t>Свяжем таблицу </a:t>
            </a:r>
            <a:r>
              <a:rPr lang="en-US" baseline="-25000" dirty="0" err="1" smtClean="0"/>
              <a:t>tabStreet</a:t>
            </a:r>
            <a:r>
              <a:rPr lang="en-US" b="1" dirty="0" smtClean="0"/>
              <a:t> </a:t>
            </a:r>
            <a:r>
              <a:rPr lang="ru-RU" dirty="0" smtClean="0"/>
              <a:t>отношением "</a:t>
            </a:r>
            <a:r>
              <a:rPr lang="ru-RU" dirty="0" err="1" smtClean="0"/>
              <a:t>один-ко-многим</a:t>
            </a:r>
            <a:r>
              <a:rPr lang="ru-RU" dirty="0" smtClean="0"/>
              <a:t>" с таблицей зданий </a:t>
            </a:r>
            <a:r>
              <a:rPr lang="en-US" baseline="-25000" dirty="0" err="1" smtClean="0"/>
              <a:t>tabBuilding</a:t>
            </a:r>
            <a:r>
              <a:rPr lang="ru-RU" dirty="0" smtClean="0"/>
              <a:t> (слайд 89). Связь будет установлена автоматически сразу после создания таблицы </a:t>
            </a:r>
            <a:r>
              <a:rPr lang="en-US" dirty="0" err="1" smtClean="0"/>
              <a:t>tabBuilding</a:t>
            </a:r>
            <a:r>
              <a:rPr lang="ru-RU" dirty="0" smtClean="0"/>
              <a:t>. Для этих целей напишем следующий оператор языка </a:t>
            </a:r>
            <a:r>
              <a:rPr lang="en-US" dirty="0" smtClean="0"/>
              <a:t>SQL</a:t>
            </a:r>
            <a:r>
              <a:rPr lang="ru-RU" dirty="0" smtClean="0"/>
              <a:t>: </a:t>
            </a:r>
          </a:p>
          <a:p>
            <a:pPr>
              <a:buNone/>
            </a:pPr>
            <a:r>
              <a:rPr lang="en-US" dirty="0" smtClean="0">
                <a:solidFill>
                  <a:srgbClr val="FF0000"/>
                </a:solidFill>
              </a:rPr>
              <a:t>CREATE TABLE </a:t>
            </a:r>
            <a:r>
              <a:rPr lang="en-US" dirty="0" err="1" smtClean="0">
                <a:solidFill>
                  <a:srgbClr val="FF0000"/>
                </a:solidFill>
              </a:rPr>
              <a:t>tabBuilding</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a:t>
            </a:r>
            <a:r>
              <a:rPr lang="en-US" dirty="0" err="1" smtClean="0">
                <a:solidFill>
                  <a:srgbClr val="FF0000"/>
                </a:solidFill>
              </a:rPr>
              <a:t>NumStreet</a:t>
            </a:r>
            <a:r>
              <a:rPr lang="en-US" dirty="0" smtClean="0">
                <a:solidFill>
                  <a:srgbClr val="FF0000"/>
                </a:solidFill>
              </a:rPr>
              <a:t> SMALLINT CONSTRAINT </a:t>
            </a:r>
            <a:r>
              <a:rPr lang="en-US" dirty="0" err="1" smtClean="0">
                <a:solidFill>
                  <a:srgbClr val="FF0000"/>
                </a:solidFill>
              </a:rPr>
              <a:t>NumStreet</a:t>
            </a:r>
            <a:r>
              <a:rPr lang="en-US" dirty="0" smtClean="0">
                <a:solidFill>
                  <a:srgbClr val="FF0000"/>
                </a:solidFill>
              </a:rPr>
              <a:t> REFERENCES </a:t>
            </a:r>
            <a:r>
              <a:rPr lang="en-US" dirty="0" err="1" smtClean="0">
                <a:solidFill>
                  <a:srgbClr val="FF0000"/>
                </a:solidFill>
              </a:rPr>
              <a:t>tabStreet</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House SMALLINT, </a:t>
            </a:r>
            <a:endParaRPr lang="ru-RU" dirty="0" smtClean="0">
              <a:solidFill>
                <a:srgbClr val="FF0000"/>
              </a:solidFill>
            </a:endParaRPr>
          </a:p>
          <a:p>
            <a:pPr>
              <a:buNone/>
            </a:pPr>
            <a:r>
              <a:rPr lang="en-US" dirty="0" smtClean="0">
                <a:solidFill>
                  <a:srgbClr val="FF0000"/>
                </a:solidFill>
              </a:rPr>
              <a:t>Land SINGLE, </a:t>
            </a:r>
            <a:endParaRPr lang="ru-RU" dirty="0" smtClean="0">
              <a:solidFill>
                <a:srgbClr val="FF0000"/>
              </a:solidFill>
            </a:endParaRPr>
          </a:p>
          <a:p>
            <a:pPr>
              <a:buNone/>
            </a:pPr>
            <a:r>
              <a:rPr lang="en-US" dirty="0" smtClean="0">
                <a:solidFill>
                  <a:srgbClr val="FF0000"/>
                </a:solidFill>
              </a:rPr>
              <a:t>Elevator LOGICAL, </a:t>
            </a:r>
            <a:endParaRPr lang="ru-RU" dirty="0" smtClean="0">
              <a:solidFill>
                <a:srgbClr val="FF0000"/>
              </a:solidFill>
            </a:endParaRPr>
          </a:p>
          <a:p>
            <a:pPr>
              <a:buNone/>
            </a:pPr>
            <a:r>
              <a:rPr lang="en-US" dirty="0" smtClean="0">
                <a:solidFill>
                  <a:srgbClr val="FF0000"/>
                </a:solidFill>
              </a:rPr>
              <a:t>CONSTRAINT </a:t>
            </a:r>
            <a:r>
              <a:rPr lang="en-US" dirty="0" err="1" smtClean="0">
                <a:solidFill>
                  <a:srgbClr val="FF0000"/>
                </a:solidFill>
              </a:rPr>
              <a:t>NumStreetAndHouse</a:t>
            </a:r>
            <a:r>
              <a:rPr lang="en-US" dirty="0" smtClean="0">
                <a:solidFill>
                  <a:srgbClr val="FF0000"/>
                </a:solidFill>
              </a:rPr>
              <a:t> PRIMARY KEY (</a:t>
            </a:r>
            <a:r>
              <a:rPr lang="en-US" dirty="0" err="1" smtClean="0">
                <a:solidFill>
                  <a:srgbClr val="FF0000"/>
                </a:solidFill>
              </a:rPr>
              <a:t>NumStreet</a:t>
            </a:r>
            <a:r>
              <a:rPr lang="en-US" dirty="0" smtClean="0">
                <a:solidFill>
                  <a:srgbClr val="FF0000"/>
                </a:solidFill>
              </a:rPr>
              <a:t>, House)) </a:t>
            </a:r>
            <a:endParaRPr lang="ru-RU" dirty="0" smtClean="0">
              <a:solidFill>
                <a:srgbClr val="FF0000"/>
              </a:solidFill>
            </a:endParaRPr>
          </a:p>
          <a:p>
            <a:pPr>
              <a:buNone/>
            </a:pPr>
            <a:endParaRPr lang="ru-RU"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04664"/>
            <a:ext cx="8229600" cy="4525963"/>
          </a:xfrm>
        </p:spPr>
        <p:txBody>
          <a:bodyPr/>
          <a:lstStyle/>
          <a:p>
            <a:pPr>
              <a:buNone/>
            </a:pPr>
            <a:r>
              <a:rPr lang="ru-RU" dirty="0" smtClean="0"/>
              <a:t>Вторая строчка кода создает столбец </a:t>
            </a:r>
            <a:r>
              <a:rPr lang="en-US" baseline="-25000" dirty="0" err="1" smtClean="0"/>
              <a:t>NumStreet</a:t>
            </a:r>
            <a:r>
              <a:rPr lang="en-US" b="1" dirty="0" smtClean="0"/>
              <a:t> </a:t>
            </a:r>
            <a:r>
              <a:rPr lang="ru-RU" dirty="0" smtClean="0"/>
              <a:t>(номер улицы). Он назначен внешним ключом (</a:t>
            </a:r>
            <a:r>
              <a:rPr lang="en-US" dirty="0" smtClean="0"/>
              <a:t>CONSTRAINT </a:t>
            </a:r>
            <a:r>
              <a:rPr lang="en-US" dirty="0" err="1" smtClean="0"/>
              <a:t>NumStreet</a:t>
            </a:r>
            <a:r>
              <a:rPr lang="ru-RU" dirty="0" smtClean="0"/>
              <a:t>) для связи (</a:t>
            </a:r>
            <a:r>
              <a:rPr lang="en-US" dirty="0" smtClean="0"/>
              <a:t>REFERENCES</a:t>
            </a:r>
            <a:r>
              <a:rPr lang="ru-RU" dirty="0" smtClean="0"/>
              <a:t>) с таблицей </a:t>
            </a:r>
            <a:r>
              <a:rPr lang="en-US" dirty="0" err="1" smtClean="0"/>
              <a:t>tabStreet</a:t>
            </a:r>
            <a:r>
              <a:rPr lang="ru-RU" dirty="0" smtClean="0"/>
              <a:t>. В последней строке кода создается составной первичный ключ </a:t>
            </a:r>
          </a:p>
          <a:p>
            <a:pPr>
              <a:buNone/>
            </a:pPr>
            <a:r>
              <a:rPr lang="en-US" dirty="0" err="1" smtClean="0"/>
              <a:t>NumStreetAndHouse</a:t>
            </a:r>
            <a:r>
              <a:rPr lang="ru-RU" dirty="0" smtClean="0"/>
              <a:t> таблицы </a:t>
            </a:r>
            <a:r>
              <a:rPr lang="en-US" dirty="0" err="1" smtClean="0"/>
              <a:t>tabBuilding</a:t>
            </a:r>
            <a:r>
              <a:rPr lang="en-US" b="1" dirty="0" smtClean="0"/>
              <a:t> </a:t>
            </a:r>
            <a:r>
              <a:rPr lang="ru-RU" dirty="0" smtClean="0"/>
              <a:t>по двум полям: </a:t>
            </a:r>
            <a:r>
              <a:rPr lang="en-US" dirty="0" err="1" smtClean="0"/>
              <a:t>NumStreet</a:t>
            </a:r>
            <a:r>
              <a:rPr lang="ru-RU" dirty="0" smtClean="0"/>
              <a:t> + </a:t>
            </a:r>
            <a:r>
              <a:rPr lang="en-US" dirty="0" smtClean="0"/>
              <a:t>House</a:t>
            </a:r>
            <a:r>
              <a:rPr lang="ru-RU" dirty="0" smtClean="0"/>
              <a:t>. </a:t>
            </a:r>
            <a:endParaRPr lang="ru-RU"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Этот первичный ключ в организации связи с таблицей </a:t>
            </a:r>
            <a:r>
              <a:rPr lang="en-US" baseline="-25000" dirty="0" err="1" smtClean="0"/>
              <a:t>tabStreet</a:t>
            </a:r>
            <a:r>
              <a:rPr lang="ru-RU" dirty="0" smtClean="0"/>
              <a:t> не используется. Он создан для перевода таблицы зданий во вторую нормальную форму. На слайде 89 показан вид базы данных после запуска на выполнение двух созданных выше операторов </a:t>
            </a:r>
            <a:r>
              <a:rPr lang="en-US" dirty="0" smtClean="0"/>
              <a:t>SQL</a:t>
            </a:r>
            <a:r>
              <a:rPr lang="ru-RU" dirty="0" smtClean="0"/>
              <a:t>. </a:t>
            </a:r>
            <a:endParaRPr lang="ru-RU"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Модификация таблиц.  </a:t>
            </a:r>
            <a:r>
              <a:rPr lang="ru-RU" dirty="0" smtClean="0"/>
              <a:t/>
            </a:r>
            <a:br>
              <a:rPr lang="ru-RU" dirty="0" smtClean="0"/>
            </a:br>
            <a:r>
              <a:rPr lang="ru-RU" b="1" dirty="0" smtClean="0"/>
              <a:t>Оператор </a:t>
            </a:r>
            <a:r>
              <a:rPr lang="ru-RU" b="1" i="1" dirty="0" smtClean="0"/>
              <a:t>ALTER TABLE</a:t>
            </a:r>
            <a:r>
              <a:rPr lang="ru-RU" b="1" dirty="0" smtClean="0"/>
              <a:t> </a:t>
            </a:r>
            <a:endParaRPr lang="ru-RU" dirty="0"/>
          </a:p>
        </p:txBody>
      </p:sp>
      <p:sp>
        <p:nvSpPr>
          <p:cNvPr id="3" name="Содержимое 2"/>
          <p:cNvSpPr>
            <a:spLocks noGrp="1"/>
          </p:cNvSpPr>
          <p:nvPr>
            <p:ph idx="1"/>
          </p:nvPr>
        </p:nvSpPr>
        <p:spPr/>
        <p:txBody>
          <a:bodyPr>
            <a:normAutofit fontScale="70000" lnSpcReduction="20000"/>
          </a:bodyPr>
          <a:lstStyle/>
          <a:p>
            <a:pPr>
              <a:buNone/>
            </a:pPr>
            <a:r>
              <a:rPr lang="ru-RU" dirty="0" smtClean="0"/>
              <a:t>Оператор </a:t>
            </a:r>
            <a:r>
              <a:rPr lang="en-US" baseline="-25000" dirty="0" smtClean="0"/>
              <a:t>ALTER TABLE</a:t>
            </a:r>
            <a:r>
              <a:rPr lang="ru-RU" dirty="0" smtClean="0"/>
              <a:t> предназначен для изменения структуры таблицы, созданной с помощью оператора </a:t>
            </a:r>
            <a:r>
              <a:rPr lang="en-US" baseline="-25000" dirty="0" smtClean="0"/>
              <a:t>CREATE TABLE</a:t>
            </a:r>
            <a:r>
              <a:rPr lang="ru-RU" dirty="0" smtClean="0"/>
              <a:t> или посредством конструктора таблиц. Применяя этот оператор, можно добавить или удалить новый столбец, ввести или удалить ограничение. Один оператор можно применить только к одному столбцу или индексу. Синтаксис оператора </a:t>
            </a:r>
            <a:r>
              <a:rPr lang="en-US" baseline="-25000" dirty="0" smtClean="0"/>
              <a:t>ALTER TABLE</a:t>
            </a:r>
            <a:r>
              <a:rPr lang="ru-RU" dirty="0" smtClean="0"/>
              <a:t> имеет следующий вид: </a:t>
            </a:r>
          </a:p>
          <a:p>
            <a:pPr>
              <a:buNone/>
            </a:pPr>
            <a:r>
              <a:rPr lang="en-US" dirty="0" smtClean="0">
                <a:solidFill>
                  <a:srgbClr val="FF0000"/>
                </a:solidFill>
              </a:rPr>
              <a:t>ALTER TABLE</a:t>
            </a:r>
            <a:r>
              <a:rPr lang="ru-RU" dirty="0" smtClean="0">
                <a:solidFill>
                  <a:srgbClr val="FF0000"/>
                </a:solidFill>
              </a:rPr>
              <a:t> &lt;</a:t>
            </a:r>
            <a:r>
              <a:rPr lang="ru-RU" i="1" dirty="0" err="1" smtClean="0">
                <a:solidFill>
                  <a:srgbClr val="FF0000"/>
                </a:solidFill>
              </a:rPr>
              <a:t>Имя_таблицы</a:t>
            </a:r>
            <a:r>
              <a:rPr lang="ru-RU" dirty="0" smtClean="0">
                <a:solidFill>
                  <a:srgbClr val="FF0000"/>
                </a:solidFill>
              </a:rPr>
              <a:t>&gt; </a:t>
            </a:r>
          </a:p>
          <a:p>
            <a:pPr>
              <a:buNone/>
            </a:pPr>
            <a:r>
              <a:rPr lang="en-US" dirty="0" smtClean="0">
                <a:solidFill>
                  <a:srgbClr val="FF0000"/>
                </a:solidFill>
              </a:rPr>
              <a:t>ADD</a:t>
            </a:r>
            <a:r>
              <a:rPr lang="ru-RU" dirty="0" smtClean="0">
                <a:solidFill>
                  <a:srgbClr val="FF0000"/>
                </a:solidFill>
              </a:rPr>
              <a:t> [</a:t>
            </a:r>
            <a:r>
              <a:rPr lang="en-US" dirty="0" smtClean="0">
                <a:solidFill>
                  <a:srgbClr val="FF0000"/>
                </a:solidFill>
              </a:rPr>
              <a:t>COLUMN</a:t>
            </a:r>
            <a:r>
              <a:rPr lang="ru-RU" dirty="0" smtClean="0">
                <a:solidFill>
                  <a:srgbClr val="FF0000"/>
                </a:solidFill>
              </a:rPr>
              <a:t>] &lt;</a:t>
            </a:r>
            <a:r>
              <a:rPr lang="ru-RU" i="1" dirty="0" err="1" smtClean="0">
                <a:solidFill>
                  <a:srgbClr val="FF0000"/>
                </a:solidFill>
              </a:rPr>
              <a:t>Имя_столбца</a:t>
            </a:r>
            <a:r>
              <a:rPr lang="ru-RU" dirty="0" smtClean="0">
                <a:solidFill>
                  <a:srgbClr val="FF0000"/>
                </a:solidFill>
              </a:rPr>
              <a:t>&gt; </a:t>
            </a:r>
            <a:r>
              <a:rPr lang="ru-RU" i="1" dirty="0" err="1" smtClean="0">
                <a:solidFill>
                  <a:srgbClr val="FF0000"/>
                </a:solidFill>
              </a:rPr>
              <a:t>ТипДанных</a:t>
            </a:r>
            <a:r>
              <a:rPr lang="ru-RU" dirty="0" smtClean="0">
                <a:solidFill>
                  <a:srgbClr val="FF0000"/>
                </a:solidFill>
              </a:rPr>
              <a:t> [(</a:t>
            </a:r>
            <a:r>
              <a:rPr lang="ru-RU" i="1" dirty="0" smtClean="0">
                <a:solidFill>
                  <a:srgbClr val="FF0000"/>
                </a:solidFill>
              </a:rPr>
              <a:t>Размер</a:t>
            </a:r>
            <a:r>
              <a:rPr lang="ru-RU" dirty="0" smtClean="0">
                <a:solidFill>
                  <a:srgbClr val="FF0000"/>
                </a:solidFill>
              </a:rPr>
              <a:t>)][</a:t>
            </a:r>
            <a:r>
              <a:rPr lang="en-US" dirty="0" smtClean="0">
                <a:solidFill>
                  <a:srgbClr val="FF0000"/>
                </a:solidFill>
              </a:rPr>
              <a:t>NOT NULL</a:t>
            </a:r>
            <a:r>
              <a:rPr lang="ru-RU" dirty="0" smtClean="0">
                <a:solidFill>
                  <a:srgbClr val="FF0000"/>
                </a:solidFill>
              </a:rPr>
              <a:t>] </a:t>
            </a:r>
          </a:p>
          <a:p>
            <a:pPr>
              <a:buNone/>
            </a:pPr>
            <a:r>
              <a:rPr lang="ru-RU" dirty="0" smtClean="0">
                <a:solidFill>
                  <a:srgbClr val="FF0000"/>
                </a:solidFill>
              </a:rPr>
              <a:t>    [</a:t>
            </a:r>
            <a:r>
              <a:rPr lang="en-US" dirty="0" smtClean="0">
                <a:solidFill>
                  <a:srgbClr val="FF0000"/>
                </a:solidFill>
              </a:rPr>
              <a:t>CONSTRAINT</a:t>
            </a:r>
            <a:r>
              <a:rPr lang="ru-RU" dirty="0" smtClean="0">
                <a:solidFill>
                  <a:srgbClr val="FF0000"/>
                </a:solidFill>
              </a:rPr>
              <a:t> &lt;</a:t>
            </a:r>
            <a:r>
              <a:rPr lang="ru-RU" i="1" dirty="0" smtClean="0">
                <a:solidFill>
                  <a:srgbClr val="FF0000"/>
                </a:solidFill>
              </a:rPr>
              <a:t>Индекс</a:t>
            </a:r>
            <a:r>
              <a:rPr lang="ru-RU" dirty="0" smtClean="0">
                <a:solidFill>
                  <a:srgbClr val="FF0000"/>
                </a:solidFill>
              </a:rPr>
              <a:t>&gt;] </a:t>
            </a:r>
          </a:p>
          <a:p>
            <a:pPr>
              <a:buNone/>
            </a:pPr>
            <a:r>
              <a:rPr lang="en-US" dirty="0" smtClean="0">
                <a:solidFill>
                  <a:srgbClr val="FF0000"/>
                </a:solidFill>
              </a:rPr>
              <a:t>ALTER COLUMN</a:t>
            </a:r>
            <a:r>
              <a:rPr lang="ru-RU" dirty="0" smtClean="0">
                <a:solidFill>
                  <a:srgbClr val="FF0000"/>
                </a:solidFill>
              </a:rPr>
              <a:t> &lt;</a:t>
            </a:r>
            <a:r>
              <a:rPr lang="ru-RU" i="1" dirty="0" err="1" smtClean="0">
                <a:solidFill>
                  <a:srgbClr val="FF0000"/>
                </a:solidFill>
              </a:rPr>
              <a:t>Имя_столбца</a:t>
            </a:r>
            <a:r>
              <a:rPr lang="ru-RU" dirty="0" smtClean="0">
                <a:solidFill>
                  <a:srgbClr val="FF0000"/>
                </a:solidFill>
              </a:rPr>
              <a:t>&gt; </a:t>
            </a:r>
            <a:r>
              <a:rPr lang="ru-RU" i="1" dirty="0" err="1" smtClean="0">
                <a:solidFill>
                  <a:srgbClr val="FF0000"/>
                </a:solidFill>
              </a:rPr>
              <a:t>ТипДанных</a:t>
            </a:r>
            <a:r>
              <a:rPr lang="ru-RU" dirty="0" smtClean="0">
                <a:solidFill>
                  <a:srgbClr val="FF0000"/>
                </a:solidFill>
              </a:rPr>
              <a:t> [(</a:t>
            </a:r>
            <a:r>
              <a:rPr lang="ru-RU" i="1" dirty="0" smtClean="0">
                <a:solidFill>
                  <a:srgbClr val="FF0000"/>
                </a:solidFill>
              </a:rPr>
              <a:t>Размер</a:t>
            </a:r>
            <a:r>
              <a:rPr lang="ru-RU" dirty="0" smtClean="0">
                <a:solidFill>
                  <a:srgbClr val="FF0000"/>
                </a:solidFill>
              </a:rPr>
              <a:t>)] </a:t>
            </a:r>
          </a:p>
          <a:p>
            <a:pPr>
              <a:buNone/>
            </a:pPr>
            <a:r>
              <a:rPr lang="en-US" dirty="0" smtClean="0">
                <a:solidFill>
                  <a:srgbClr val="FF0000"/>
                </a:solidFill>
              </a:rPr>
              <a:t>DROP [COLUMN] &lt;</a:t>
            </a:r>
            <a:r>
              <a:rPr lang="en-US" i="1" dirty="0" err="1" smtClean="0">
                <a:solidFill>
                  <a:srgbClr val="FF0000"/>
                </a:solidFill>
              </a:rPr>
              <a:t>Имя_столбца</a:t>
            </a:r>
            <a:r>
              <a:rPr lang="en-US" dirty="0" smtClean="0">
                <a:solidFill>
                  <a:srgbClr val="FF0000"/>
                </a:solidFill>
              </a:rPr>
              <a:t>&gt; </a:t>
            </a:r>
            <a:endParaRPr lang="ru-RU" dirty="0" smtClean="0">
              <a:solidFill>
                <a:srgbClr val="FF0000"/>
              </a:solidFill>
            </a:endParaRPr>
          </a:p>
          <a:p>
            <a:pPr>
              <a:buNone/>
            </a:pPr>
            <a:r>
              <a:rPr lang="en-US" dirty="0" smtClean="0">
                <a:solidFill>
                  <a:srgbClr val="FF0000"/>
                </a:solidFill>
              </a:rPr>
              <a:t>     [CONSTRAINT &lt;</a:t>
            </a:r>
            <a:r>
              <a:rPr lang="en-US" i="1" dirty="0" err="1" smtClean="0">
                <a:solidFill>
                  <a:srgbClr val="FF0000"/>
                </a:solidFill>
              </a:rPr>
              <a:t>Имя_индекса</a:t>
            </a:r>
            <a:r>
              <a:rPr lang="en-US" dirty="0" smtClean="0">
                <a:solidFill>
                  <a:srgbClr val="FF0000"/>
                </a:solidFill>
              </a:rPr>
              <a:t>&gt;] </a:t>
            </a:r>
            <a:endParaRPr lang="ru-RU" dirty="0" smtClean="0">
              <a:solidFill>
                <a:srgbClr val="FF0000"/>
              </a:solidFill>
            </a:endParaRPr>
          </a:p>
          <a:p>
            <a:pPr>
              <a:buNone/>
            </a:pPr>
            <a:r>
              <a:rPr lang="ru-RU" dirty="0" smtClean="0">
                <a:solidFill>
                  <a:srgbClr val="FF0000"/>
                </a:solidFill>
              </a:rPr>
              <a:t>[ </a:t>
            </a:r>
            <a:r>
              <a:rPr lang="en-US" dirty="0" smtClean="0">
                <a:solidFill>
                  <a:srgbClr val="FF0000"/>
                </a:solidFill>
              </a:rPr>
              <a:t>CONSTRAINT</a:t>
            </a:r>
            <a:r>
              <a:rPr lang="ru-RU" dirty="0" smtClean="0">
                <a:solidFill>
                  <a:srgbClr val="FF0000"/>
                </a:solidFill>
              </a:rPr>
              <a:t> &lt;</a:t>
            </a:r>
            <a:r>
              <a:rPr lang="ru-RU" i="1" dirty="0" err="1" smtClean="0">
                <a:solidFill>
                  <a:srgbClr val="FF0000"/>
                </a:solidFill>
              </a:rPr>
              <a:t>Индекс_нескольких_полей</a:t>
            </a:r>
            <a:r>
              <a:rPr lang="ru-RU" dirty="0" smtClean="0">
                <a:solidFill>
                  <a:srgbClr val="FF0000"/>
                </a:solidFill>
              </a:rPr>
              <a:t>&gt; [, ...]]) </a:t>
            </a:r>
          </a:p>
          <a:p>
            <a:pPr>
              <a:buNone/>
            </a:pPr>
            <a:endParaRPr lang="ru-RU"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Оператор </a:t>
            </a:r>
            <a:r>
              <a:rPr lang="en-US" baseline="-25000" dirty="0" smtClean="0"/>
              <a:t>CREATE TABLE</a:t>
            </a:r>
            <a:r>
              <a:rPr lang="ru-RU" dirty="0" smtClean="0"/>
              <a:t> включает в себя следующие компоненты (табл. </a:t>
            </a:r>
            <a:r>
              <a:rPr lang="en-US" dirty="0" smtClean="0"/>
              <a:t>3). </a:t>
            </a:r>
            <a:r>
              <a:rPr lang="ru-RU" dirty="0" smtClean="0"/>
              <a:t/>
            </a:r>
            <a:br>
              <a:rPr lang="ru-RU" dirty="0" smtClean="0"/>
            </a:br>
            <a:endParaRPr lang="ru-RU" dirty="0"/>
          </a:p>
        </p:txBody>
      </p:sp>
      <p:sp>
        <p:nvSpPr>
          <p:cNvPr id="3" name="Содержимое 2"/>
          <p:cNvSpPr>
            <a:spLocks noGrp="1"/>
          </p:cNvSpPr>
          <p:nvPr>
            <p:ph idx="1"/>
          </p:nvPr>
        </p:nvSpPr>
        <p:spPr>
          <a:xfrm>
            <a:off x="251520" y="1124744"/>
            <a:ext cx="8229600" cy="1108720"/>
          </a:xfrm>
        </p:spPr>
        <p:txBody>
          <a:bodyPr/>
          <a:lstStyle/>
          <a:p>
            <a:pPr>
              <a:buNone/>
            </a:pPr>
            <a:r>
              <a:rPr lang="en-US" b="1" i="1" dirty="0" err="1" smtClean="0"/>
              <a:t>Таблица</a:t>
            </a:r>
            <a:r>
              <a:rPr lang="en-US" b="1" i="1" dirty="0" smtClean="0"/>
              <a:t> 3.</a:t>
            </a:r>
            <a:r>
              <a:rPr lang="en-US" i="1" dirty="0" smtClean="0"/>
              <a:t> Компоненты </a:t>
            </a:r>
            <a:r>
              <a:rPr lang="en-US" i="1" dirty="0" err="1" smtClean="0"/>
              <a:t>оператора</a:t>
            </a:r>
            <a:r>
              <a:rPr lang="en-US" i="1" dirty="0" smtClean="0"/>
              <a:t> </a:t>
            </a:r>
            <a:r>
              <a:rPr lang="en-US" i="1" dirty="0" err="1" smtClean="0"/>
              <a:t>модификации</a:t>
            </a:r>
            <a:r>
              <a:rPr lang="en-US" i="1" dirty="0" smtClean="0"/>
              <a:t> </a:t>
            </a:r>
            <a:r>
              <a:rPr lang="en-US" i="1" dirty="0" err="1" smtClean="0"/>
              <a:t>таблицы</a:t>
            </a:r>
            <a:r>
              <a:rPr lang="en-US" i="1" dirty="0" smtClean="0"/>
              <a:t> </a:t>
            </a:r>
            <a:endParaRPr lang="ru-RU" dirty="0"/>
          </a:p>
        </p:txBody>
      </p:sp>
      <p:graphicFrame>
        <p:nvGraphicFramePr>
          <p:cNvPr id="4" name="Таблица 3"/>
          <p:cNvGraphicFramePr>
            <a:graphicFrameLocks noGrp="1"/>
          </p:cNvGraphicFramePr>
          <p:nvPr/>
        </p:nvGraphicFramePr>
        <p:xfrm>
          <a:off x="827584" y="2420888"/>
          <a:ext cx="7704856" cy="3960440"/>
        </p:xfrm>
        <a:graphic>
          <a:graphicData uri="http://schemas.openxmlformats.org/drawingml/2006/table">
            <a:tbl>
              <a:tblPr/>
              <a:tblGrid>
                <a:gridCol w="2965094"/>
                <a:gridCol w="4739762"/>
              </a:tblGrid>
              <a:tr h="385084">
                <a:tc>
                  <a:txBody>
                    <a:bodyPr/>
                    <a:lstStyle/>
                    <a:p>
                      <a:pPr marL="6350" marR="29845" indent="-6350" algn="l">
                        <a:lnSpc>
                          <a:spcPct val="107000"/>
                        </a:lnSpc>
                        <a:spcAft>
                          <a:spcPts val="0"/>
                        </a:spcAft>
                      </a:pPr>
                      <a:r>
                        <a:rPr lang="en-US" sz="1600" b="1" dirty="0" err="1">
                          <a:solidFill>
                            <a:srgbClr val="000000"/>
                          </a:solidFill>
                          <a:latin typeface="Arial"/>
                          <a:ea typeface="Arial"/>
                          <a:cs typeface="Times New Roman"/>
                        </a:rPr>
                        <a:t>Компонент</a:t>
                      </a:r>
                      <a:r>
                        <a:rPr lang="en-US" sz="1600" b="1" dirty="0">
                          <a:solidFill>
                            <a:srgbClr val="000000"/>
                          </a:solidFill>
                          <a:latin typeface="Arial"/>
                          <a:ea typeface="Arial"/>
                          <a:cs typeface="Times New Roman"/>
                        </a:rPr>
                        <a:t> </a:t>
                      </a:r>
                      <a:endParaRPr lang="ru-RU" sz="1600" dirty="0">
                        <a:solidFill>
                          <a:srgbClr val="000000"/>
                        </a:solidFill>
                        <a:latin typeface="Times New Roman"/>
                        <a:ea typeface="Times New Roman"/>
                        <a:cs typeface="Times New Roman"/>
                      </a:endParaRPr>
                    </a:p>
                  </a:txBody>
                  <a:tcPr marL="68580" marR="476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600" b="1">
                          <a:solidFill>
                            <a:srgbClr val="000000"/>
                          </a:solidFill>
                          <a:latin typeface="Arial"/>
                          <a:ea typeface="Arial"/>
                          <a:cs typeface="Times New Roman"/>
                        </a:rPr>
                        <a:t>Описание </a:t>
                      </a:r>
                      <a:endParaRPr lang="ru-RU" sz="1600">
                        <a:solidFill>
                          <a:srgbClr val="000000"/>
                        </a:solidFill>
                        <a:latin typeface="Times New Roman"/>
                        <a:ea typeface="Times New Roman"/>
                        <a:cs typeface="Times New Roman"/>
                      </a:endParaRPr>
                    </a:p>
                  </a:txBody>
                  <a:tcPr marL="68580" marR="476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047">
                <a:tc>
                  <a:txBody>
                    <a:bodyPr/>
                    <a:lstStyle/>
                    <a:p>
                      <a:pPr marL="6350" marR="29845" indent="-6350" algn="l">
                        <a:lnSpc>
                          <a:spcPct val="107000"/>
                        </a:lnSpc>
                        <a:spcAft>
                          <a:spcPts val="0"/>
                        </a:spcAft>
                      </a:pPr>
                      <a:r>
                        <a:rPr lang="en-US" sz="1600" i="1" dirty="0" err="1">
                          <a:solidFill>
                            <a:srgbClr val="000000"/>
                          </a:solidFill>
                          <a:latin typeface="Courier New"/>
                          <a:ea typeface="Courier New"/>
                          <a:cs typeface="Times New Roman"/>
                        </a:rPr>
                        <a:t>Имя_таблицы</a:t>
                      </a:r>
                      <a:r>
                        <a:rPr lang="en-US" sz="1600" i="1" dirty="0">
                          <a:solidFill>
                            <a:srgbClr val="000000"/>
                          </a:solidFill>
                          <a:latin typeface="Courier New"/>
                          <a:ea typeface="Courier New"/>
                          <a:cs typeface="Times New Roman"/>
                        </a:rPr>
                        <a:t> </a:t>
                      </a:r>
                      <a:endParaRPr lang="ru-RU" sz="1600" dirty="0">
                        <a:solidFill>
                          <a:srgbClr val="000000"/>
                        </a:solidFill>
                        <a:latin typeface="Times New Roman"/>
                        <a:ea typeface="Times New Roman"/>
                        <a:cs typeface="Times New Roman"/>
                      </a:endParaRPr>
                    </a:p>
                  </a:txBody>
                  <a:tcPr marL="68580" marR="476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600">
                          <a:solidFill>
                            <a:srgbClr val="000000"/>
                          </a:solidFill>
                          <a:latin typeface="Arial"/>
                          <a:ea typeface="Arial"/>
                          <a:cs typeface="Times New Roman"/>
                        </a:rPr>
                        <a:t>Имя создаваемой таблицы </a:t>
                      </a:r>
                      <a:endParaRPr lang="ru-RU" sz="1600">
                        <a:solidFill>
                          <a:srgbClr val="000000"/>
                        </a:solidFill>
                        <a:latin typeface="Times New Roman"/>
                        <a:ea typeface="Times New Roman"/>
                        <a:cs typeface="Times New Roman"/>
                      </a:endParaRPr>
                    </a:p>
                  </a:txBody>
                  <a:tcPr marL="68580" marR="476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752">
                <a:tc>
                  <a:txBody>
                    <a:bodyPr/>
                    <a:lstStyle/>
                    <a:p>
                      <a:pPr marL="6350" marR="29845" indent="-6350" algn="l">
                        <a:lnSpc>
                          <a:spcPct val="107000"/>
                        </a:lnSpc>
                        <a:spcAft>
                          <a:spcPts val="0"/>
                        </a:spcAft>
                      </a:pPr>
                      <a:r>
                        <a:rPr lang="en-US" sz="1600" i="1" dirty="0" err="1">
                          <a:solidFill>
                            <a:srgbClr val="000000"/>
                          </a:solidFill>
                          <a:latin typeface="Courier New"/>
                          <a:ea typeface="Courier New"/>
                          <a:cs typeface="Times New Roman"/>
                        </a:rPr>
                        <a:t>Имя_столбца</a:t>
                      </a:r>
                      <a:r>
                        <a:rPr lang="en-US" sz="1600" i="1" dirty="0">
                          <a:solidFill>
                            <a:srgbClr val="000000"/>
                          </a:solidFill>
                          <a:latin typeface="Courier New"/>
                          <a:ea typeface="Courier New"/>
                          <a:cs typeface="Times New Roman"/>
                        </a:rPr>
                        <a:t> </a:t>
                      </a:r>
                      <a:endParaRPr lang="ru-RU" sz="1600" dirty="0">
                        <a:solidFill>
                          <a:srgbClr val="000000"/>
                        </a:solidFill>
                        <a:latin typeface="Times New Roman"/>
                        <a:ea typeface="Times New Roman"/>
                        <a:cs typeface="Times New Roman"/>
                      </a:endParaRPr>
                    </a:p>
                  </a:txBody>
                  <a:tcPr marL="68580" marR="476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ru-RU" sz="1600" dirty="0">
                          <a:solidFill>
                            <a:srgbClr val="000000"/>
                          </a:solidFill>
                          <a:latin typeface="Arial"/>
                          <a:ea typeface="Arial"/>
                          <a:cs typeface="Times New Roman"/>
                        </a:rPr>
                        <a:t>Имя поля, которое будет добавлено в таблицу, удалено из нее или изменено в таблице </a:t>
                      </a:r>
                      <a:endParaRPr lang="ru-RU" sz="1600" dirty="0">
                        <a:solidFill>
                          <a:srgbClr val="000000"/>
                        </a:solidFill>
                        <a:latin typeface="Times New Roman"/>
                        <a:ea typeface="Times New Roman"/>
                        <a:cs typeface="Times New Roman"/>
                      </a:endParaRPr>
                    </a:p>
                  </a:txBody>
                  <a:tcPr marL="68580" marR="476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821">
                <a:tc>
                  <a:txBody>
                    <a:bodyPr/>
                    <a:lstStyle/>
                    <a:p>
                      <a:pPr marL="6350" marR="29845" indent="-6350" algn="l">
                        <a:lnSpc>
                          <a:spcPct val="107000"/>
                        </a:lnSpc>
                        <a:spcAft>
                          <a:spcPts val="0"/>
                        </a:spcAft>
                      </a:pPr>
                      <a:r>
                        <a:rPr lang="en-US" sz="1600" i="1">
                          <a:solidFill>
                            <a:srgbClr val="000000"/>
                          </a:solidFill>
                          <a:latin typeface="Courier New"/>
                          <a:ea typeface="Courier New"/>
                          <a:cs typeface="Times New Roman"/>
                        </a:rPr>
                        <a:t>ТипДанных </a:t>
                      </a:r>
                      <a:endParaRPr lang="ru-RU" sz="1600">
                        <a:solidFill>
                          <a:srgbClr val="000000"/>
                        </a:solidFill>
                        <a:latin typeface="Times New Roman"/>
                        <a:ea typeface="Times New Roman"/>
                        <a:cs typeface="Times New Roman"/>
                      </a:endParaRPr>
                    </a:p>
                  </a:txBody>
                  <a:tcPr marL="68580" marR="476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ru-RU" sz="1600" dirty="0">
                          <a:solidFill>
                            <a:srgbClr val="000000"/>
                          </a:solidFill>
                          <a:latin typeface="Arial"/>
                          <a:ea typeface="Arial"/>
                          <a:cs typeface="Times New Roman"/>
                        </a:rPr>
                        <a:t>Тип данных компонента </a:t>
                      </a:r>
                      <a:r>
                        <a:rPr lang="ru-RU" sz="1600" i="1" dirty="0" err="1">
                          <a:solidFill>
                            <a:srgbClr val="000000"/>
                          </a:solidFill>
                          <a:latin typeface="Courier New"/>
                          <a:ea typeface="Courier New"/>
                          <a:cs typeface="Times New Roman"/>
                        </a:rPr>
                        <a:t>Имя_столбца</a:t>
                      </a:r>
                      <a:r>
                        <a:rPr lang="ru-RU" sz="1600" dirty="0">
                          <a:solidFill>
                            <a:srgbClr val="000000"/>
                          </a:solidFill>
                          <a:latin typeface="Arial"/>
                          <a:ea typeface="Arial"/>
                          <a:cs typeface="Times New Roman"/>
                        </a:rPr>
                        <a:t> в модифицируемой таблице </a:t>
                      </a:r>
                      <a:endParaRPr lang="ru-RU" sz="1600" dirty="0">
                        <a:solidFill>
                          <a:srgbClr val="000000"/>
                        </a:solidFill>
                        <a:latin typeface="Times New Roman"/>
                        <a:ea typeface="Times New Roman"/>
                        <a:cs typeface="Times New Roman"/>
                      </a:endParaRPr>
                    </a:p>
                  </a:txBody>
                  <a:tcPr marL="68580" marR="476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443">
                <a:tc>
                  <a:txBody>
                    <a:bodyPr/>
                    <a:lstStyle/>
                    <a:p>
                      <a:pPr marL="6350" marR="29845" indent="-6350" algn="l">
                        <a:lnSpc>
                          <a:spcPct val="107000"/>
                        </a:lnSpc>
                        <a:spcAft>
                          <a:spcPts val="0"/>
                        </a:spcAft>
                      </a:pPr>
                      <a:r>
                        <a:rPr lang="en-US" sz="1600" i="1">
                          <a:solidFill>
                            <a:srgbClr val="000000"/>
                          </a:solidFill>
                          <a:latin typeface="Courier New"/>
                          <a:ea typeface="Courier New"/>
                          <a:cs typeface="Times New Roman"/>
                        </a:rPr>
                        <a:t>Размер </a:t>
                      </a:r>
                      <a:endParaRPr lang="ru-RU" sz="1600">
                        <a:solidFill>
                          <a:srgbClr val="000000"/>
                        </a:solidFill>
                        <a:latin typeface="Times New Roman"/>
                        <a:ea typeface="Times New Roman"/>
                        <a:cs typeface="Times New Roman"/>
                      </a:endParaRPr>
                    </a:p>
                  </a:txBody>
                  <a:tcPr marL="68580" marR="476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just">
                        <a:lnSpc>
                          <a:spcPct val="107000"/>
                        </a:lnSpc>
                        <a:spcAft>
                          <a:spcPts val="0"/>
                        </a:spcAft>
                      </a:pPr>
                      <a:r>
                        <a:rPr lang="ru-RU" sz="1600" dirty="0">
                          <a:solidFill>
                            <a:srgbClr val="000000"/>
                          </a:solidFill>
                          <a:latin typeface="Arial"/>
                          <a:ea typeface="Arial"/>
                          <a:cs typeface="Times New Roman"/>
                        </a:rPr>
                        <a:t>Размер поля в знаках (только для полей с типом данных </a:t>
                      </a:r>
                      <a:r>
                        <a:rPr lang="en-US" sz="1600" dirty="0">
                          <a:solidFill>
                            <a:srgbClr val="000000"/>
                          </a:solidFill>
                          <a:latin typeface="Courier New"/>
                          <a:ea typeface="Courier New"/>
                          <a:cs typeface="Times New Roman"/>
                        </a:rPr>
                        <a:t>TEXT</a:t>
                      </a:r>
                      <a:r>
                        <a:rPr lang="ru-RU" sz="1600" dirty="0">
                          <a:solidFill>
                            <a:srgbClr val="000000"/>
                          </a:solidFill>
                          <a:latin typeface="Arial"/>
                          <a:ea typeface="Arial"/>
                          <a:cs typeface="Times New Roman"/>
                        </a:rPr>
                        <a:t>,</a:t>
                      </a:r>
                      <a:r>
                        <a:rPr lang="en-US" sz="1600" dirty="0">
                          <a:solidFill>
                            <a:srgbClr val="000000"/>
                          </a:solidFill>
                          <a:latin typeface="Courier New"/>
                          <a:ea typeface="Courier New"/>
                          <a:cs typeface="Times New Roman"/>
                        </a:rPr>
                        <a:t>BINARY</a:t>
                      </a:r>
                      <a:r>
                        <a:rPr lang="ru-RU" sz="1600" dirty="0">
                          <a:solidFill>
                            <a:srgbClr val="000000"/>
                          </a:solidFill>
                          <a:latin typeface="Arial"/>
                          <a:ea typeface="Arial"/>
                          <a:cs typeface="Times New Roman"/>
                        </a:rPr>
                        <a:t> и </a:t>
                      </a:r>
                      <a:r>
                        <a:rPr lang="en-US" sz="1600" dirty="0">
                          <a:solidFill>
                            <a:srgbClr val="000000"/>
                          </a:solidFill>
                          <a:latin typeface="Courier New"/>
                          <a:ea typeface="Courier New"/>
                          <a:cs typeface="Times New Roman"/>
                        </a:rPr>
                        <a:t>STRING</a:t>
                      </a:r>
                      <a:r>
                        <a:rPr lang="ru-RU" sz="1600" dirty="0">
                          <a:solidFill>
                            <a:srgbClr val="000000"/>
                          </a:solidFill>
                          <a:latin typeface="Arial"/>
                          <a:ea typeface="Arial"/>
                          <a:cs typeface="Times New Roman"/>
                        </a:rPr>
                        <a:t>) </a:t>
                      </a:r>
                      <a:endParaRPr lang="ru-RU" sz="1600" dirty="0">
                        <a:solidFill>
                          <a:srgbClr val="000000"/>
                        </a:solidFill>
                        <a:latin typeface="Times New Roman"/>
                        <a:ea typeface="Times New Roman"/>
                        <a:cs typeface="Times New Roman"/>
                      </a:endParaRPr>
                    </a:p>
                  </a:txBody>
                  <a:tcPr marL="68580" marR="476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597">
                <a:tc>
                  <a:txBody>
                    <a:bodyPr/>
                    <a:lstStyle/>
                    <a:p>
                      <a:pPr marL="6350" marR="29845" indent="-6350" algn="l">
                        <a:lnSpc>
                          <a:spcPct val="107000"/>
                        </a:lnSpc>
                        <a:spcAft>
                          <a:spcPts val="0"/>
                        </a:spcAft>
                      </a:pPr>
                      <a:r>
                        <a:rPr lang="en-US" sz="1600" i="1">
                          <a:solidFill>
                            <a:srgbClr val="000000"/>
                          </a:solidFill>
                          <a:latin typeface="Courier New"/>
                          <a:ea typeface="Courier New"/>
                          <a:cs typeface="Times New Roman"/>
                        </a:rPr>
                        <a:t>Индекс </a:t>
                      </a:r>
                      <a:endParaRPr lang="ru-RU" sz="1600">
                        <a:solidFill>
                          <a:srgbClr val="000000"/>
                        </a:solidFill>
                        <a:latin typeface="Times New Roman"/>
                        <a:ea typeface="Times New Roman"/>
                        <a:cs typeface="Times New Roman"/>
                      </a:endParaRPr>
                    </a:p>
                  </a:txBody>
                  <a:tcPr marL="68580" marR="476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600" dirty="0" err="1">
                          <a:solidFill>
                            <a:srgbClr val="000000"/>
                          </a:solidFill>
                          <a:latin typeface="Arial"/>
                          <a:ea typeface="Arial"/>
                          <a:cs typeface="Times New Roman"/>
                        </a:rPr>
                        <a:t>Имя</a:t>
                      </a:r>
                      <a:r>
                        <a:rPr lang="en-US" sz="1600" dirty="0">
                          <a:solidFill>
                            <a:srgbClr val="000000"/>
                          </a:solidFill>
                          <a:latin typeface="Arial"/>
                          <a:ea typeface="Arial"/>
                          <a:cs typeface="Times New Roman"/>
                        </a:rPr>
                        <a:t> </a:t>
                      </a:r>
                      <a:r>
                        <a:rPr lang="en-US" sz="1600" dirty="0" err="1">
                          <a:solidFill>
                            <a:srgbClr val="000000"/>
                          </a:solidFill>
                          <a:latin typeface="Arial"/>
                          <a:ea typeface="Arial"/>
                          <a:cs typeface="Times New Roman"/>
                        </a:rPr>
                        <a:t>создаваемого</a:t>
                      </a:r>
                      <a:r>
                        <a:rPr lang="en-US" sz="1600" dirty="0">
                          <a:solidFill>
                            <a:srgbClr val="000000"/>
                          </a:solidFill>
                          <a:latin typeface="Arial"/>
                          <a:ea typeface="Arial"/>
                          <a:cs typeface="Times New Roman"/>
                        </a:rPr>
                        <a:t> </a:t>
                      </a:r>
                      <a:r>
                        <a:rPr lang="en-US" sz="1600" dirty="0" err="1">
                          <a:solidFill>
                            <a:srgbClr val="000000"/>
                          </a:solidFill>
                          <a:latin typeface="Arial"/>
                          <a:ea typeface="Arial"/>
                          <a:cs typeface="Times New Roman"/>
                        </a:rPr>
                        <a:t>индекса</a:t>
                      </a:r>
                      <a:r>
                        <a:rPr lang="en-US" sz="1600" dirty="0">
                          <a:solidFill>
                            <a:srgbClr val="000000"/>
                          </a:solidFill>
                          <a:latin typeface="Arial"/>
                          <a:ea typeface="Arial"/>
                          <a:cs typeface="Times New Roman"/>
                        </a:rPr>
                        <a:t> </a:t>
                      </a:r>
                      <a:endParaRPr lang="ru-RU" sz="1600" dirty="0">
                        <a:solidFill>
                          <a:srgbClr val="000000"/>
                        </a:solidFill>
                        <a:latin typeface="Times New Roman"/>
                        <a:ea typeface="Times New Roman"/>
                        <a:cs typeface="Times New Roman"/>
                      </a:endParaRPr>
                    </a:p>
                  </a:txBody>
                  <a:tcPr marL="68580" marR="476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218">
                <a:tc>
                  <a:txBody>
                    <a:bodyPr/>
                    <a:lstStyle/>
                    <a:p>
                      <a:pPr marL="6350" marR="29845" indent="-6350" algn="l">
                        <a:lnSpc>
                          <a:spcPct val="107000"/>
                        </a:lnSpc>
                        <a:spcAft>
                          <a:spcPts val="0"/>
                        </a:spcAft>
                      </a:pPr>
                      <a:r>
                        <a:rPr lang="en-US" sz="1600" i="1">
                          <a:solidFill>
                            <a:srgbClr val="000000"/>
                          </a:solidFill>
                          <a:latin typeface="Courier New"/>
                          <a:ea typeface="Courier New"/>
                          <a:cs typeface="Times New Roman"/>
                        </a:rPr>
                        <a:t>Имя_индекса </a:t>
                      </a:r>
                      <a:endParaRPr lang="ru-RU" sz="1600">
                        <a:solidFill>
                          <a:srgbClr val="000000"/>
                        </a:solidFill>
                        <a:latin typeface="Times New Roman"/>
                        <a:ea typeface="Times New Roman"/>
                        <a:cs typeface="Times New Roman"/>
                      </a:endParaRPr>
                    </a:p>
                  </a:txBody>
                  <a:tcPr marL="68580" marR="476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9845" indent="-6350" algn="l">
                        <a:lnSpc>
                          <a:spcPct val="107000"/>
                        </a:lnSpc>
                        <a:spcAft>
                          <a:spcPts val="0"/>
                        </a:spcAft>
                      </a:pPr>
                      <a:r>
                        <a:rPr lang="en-US" sz="1600" dirty="0" err="1">
                          <a:solidFill>
                            <a:srgbClr val="000000"/>
                          </a:solidFill>
                          <a:latin typeface="Arial"/>
                          <a:ea typeface="Arial"/>
                          <a:cs typeface="Times New Roman"/>
                        </a:rPr>
                        <a:t>Имя</a:t>
                      </a:r>
                      <a:r>
                        <a:rPr lang="en-US" sz="1600" dirty="0">
                          <a:solidFill>
                            <a:srgbClr val="000000"/>
                          </a:solidFill>
                          <a:latin typeface="Arial"/>
                          <a:ea typeface="Arial"/>
                          <a:cs typeface="Times New Roman"/>
                        </a:rPr>
                        <a:t> </a:t>
                      </a:r>
                      <a:r>
                        <a:rPr lang="en-US" sz="1600" dirty="0" err="1">
                          <a:solidFill>
                            <a:srgbClr val="000000"/>
                          </a:solidFill>
                          <a:latin typeface="Arial"/>
                          <a:ea typeface="Arial"/>
                          <a:cs typeface="Times New Roman"/>
                        </a:rPr>
                        <a:t>удаляемого</a:t>
                      </a:r>
                      <a:r>
                        <a:rPr lang="en-US" sz="1600" dirty="0">
                          <a:solidFill>
                            <a:srgbClr val="000000"/>
                          </a:solidFill>
                          <a:latin typeface="Arial"/>
                          <a:ea typeface="Arial"/>
                          <a:cs typeface="Times New Roman"/>
                        </a:rPr>
                        <a:t> </a:t>
                      </a:r>
                      <a:r>
                        <a:rPr lang="en-US" sz="1600" dirty="0" err="1">
                          <a:solidFill>
                            <a:srgbClr val="000000"/>
                          </a:solidFill>
                          <a:latin typeface="Arial"/>
                          <a:ea typeface="Arial"/>
                          <a:cs typeface="Times New Roman"/>
                        </a:rPr>
                        <a:t>индекса</a:t>
                      </a:r>
                      <a:r>
                        <a:rPr lang="en-US" sz="1600" dirty="0">
                          <a:solidFill>
                            <a:srgbClr val="000000"/>
                          </a:solidFill>
                          <a:latin typeface="Arial"/>
                          <a:ea typeface="Arial"/>
                          <a:cs typeface="Times New Roman"/>
                        </a:rPr>
                        <a:t> </a:t>
                      </a:r>
                      <a:endParaRPr lang="ru-RU" sz="1600" dirty="0">
                        <a:solidFill>
                          <a:srgbClr val="000000"/>
                        </a:solidFill>
                        <a:latin typeface="Times New Roman"/>
                        <a:ea typeface="Times New Roman"/>
                        <a:cs typeface="Times New Roman"/>
                      </a:endParaRPr>
                    </a:p>
                  </a:txBody>
                  <a:tcPr marL="68580" marR="476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478">
                <a:tc>
                  <a:txBody>
                    <a:bodyPr/>
                    <a:lstStyle/>
                    <a:p>
                      <a:pPr marL="6350" marR="29845" indent="-6350" algn="l">
                        <a:lnSpc>
                          <a:spcPct val="107000"/>
                        </a:lnSpc>
                        <a:spcAft>
                          <a:spcPts val="0"/>
                        </a:spcAft>
                      </a:pPr>
                      <a:r>
                        <a:rPr lang="en-US" sz="1600" i="1">
                          <a:solidFill>
                            <a:srgbClr val="000000"/>
                          </a:solidFill>
                          <a:latin typeface="Courier New"/>
                          <a:ea typeface="Courier New"/>
                          <a:cs typeface="Times New Roman"/>
                        </a:rPr>
                        <a:t>Индекс_нескольких_полей </a:t>
                      </a:r>
                      <a:endParaRPr lang="ru-RU" sz="1600">
                        <a:solidFill>
                          <a:srgbClr val="000000"/>
                        </a:solidFill>
                        <a:latin typeface="Times New Roman"/>
                        <a:ea typeface="Times New Roman"/>
                        <a:cs typeface="Times New Roman"/>
                      </a:endParaRPr>
                    </a:p>
                  </a:txBody>
                  <a:tcPr marL="68580" marR="476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44475" indent="-6350" algn="l">
                        <a:lnSpc>
                          <a:spcPct val="107000"/>
                        </a:lnSpc>
                        <a:spcAft>
                          <a:spcPts val="0"/>
                        </a:spcAft>
                      </a:pPr>
                      <a:r>
                        <a:rPr lang="ru-RU" sz="1600" dirty="0">
                          <a:solidFill>
                            <a:srgbClr val="000000"/>
                          </a:solidFill>
                          <a:latin typeface="Arial"/>
                          <a:ea typeface="Arial"/>
                          <a:cs typeface="Times New Roman"/>
                        </a:rPr>
                        <a:t>Предложение </a:t>
                      </a:r>
                      <a:r>
                        <a:rPr lang="en-US" sz="1600" dirty="0">
                          <a:solidFill>
                            <a:srgbClr val="000000"/>
                          </a:solidFill>
                          <a:latin typeface="Courier New"/>
                          <a:ea typeface="Courier New"/>
                          <a:cs typeface="Times New Roman"/>
                        </a:rPr>
                        <a:t>CONSTRAINT</a:t>
                      </a:r>
                      <a:r>
                        <a:rPr lang="ru-RU" sz="1600" dirty="0">
                          <a:solidFill>
                            <a:srgbClr val="000000"/>
                          </a:solidFill>
                          <a:latin typeface="Arial"/>
                          <a:ea typeface="Arial"/>
                          <a:cs typeface="Times New Roman"/>
                        </a:rPr>
                        <a:t>, определяющее индекс по нескольким полям </a:t>
                      </a:r>
                      <a:endParaRPr lang="ru-RU" sz="1600" dirty="0">
                        <a:solidFill>
                          <a:srgbClr val="000000"/>
                        </a:solidFill>
                        <a:latin typeface="Times New Roman"/>
                        <a:ea typeface="Times New Roman"/>
                        <a:cs typeface="Times New Roman"/>
                      </a:endParaRPr>
                    </a:p>
                  </a:txBody>
                  <a:tcPr marL="68580" marR="47625" marT="577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Ключевое слово </a:t>
            </a:r>
            <a:r>
              <a:rPr lang="en-US" baseline="-25000" dirty="0" smtClean="0"/>
              <a:t>ADD COLUMN</a:t>
            </a:r>
            <a:r>
              <a:rPr lang="ru-RU" dirty="0" smtClean="0"/>
              <a:t> применяется для добавления в таблицу нового поля. Укажите имя поля, тип данных, а также размер для полей с типом данных </a:t>
            </a:r>
            <a:r>
              <a:rPr lang="en-US" baseline="-25000" dirty="0" smtClean="0"/>
              <a:t>TEXT</a:t>
            </a:r>
            <a:r>
              <a:rPr lang="ru-RU" dirty="0" smtClean="0"/>
              <a:t>, </a:t>
            </a:r>
            <a:r>
              <a:rPr lang="en-US" dirty="0" smtClean="0"/>
              <a:t>BINARY</a:t>
            </a:r>
            <a:r>
              <a:rPr lang="ru-RU" dirty="0" smtClean="0"/>
              <a:t> и </a:t>
            </a:r>
            <a:r>
              <a:rPr lang="en-US" dirty="0" smtClean="0"/>
              <a:t>STRING</a:t>
            </a:r>
            <a:r>
              <a:rPr lang="ru-RU" dirty="0" smtClean="0"/>
              <a:t>. </a:t>
            </a:r>
          </a:p>
          <a:p>
            <a:pPr>
              <a:buNone/>
            </a:pPr>
            <a:r>
              <a:rPr lang="ru-RU" dirty="0" smtClean="0"/>
              <a:t>Если для поля определено свойство </a:t>
            </a:r>
            <a:r>
              <a:rPr lang="en-US" dirty="0" smtClean="0"/>
              <a:t>NOT NULL</a:t>
            </a:r>
            <a:r>
              <a:rPr lang="ru-RU" dirty="0" smtClean="0"/>
              <a:t>, то поле обязательно должно содержать допустимые данные. </a:t>
            </a:r>
          </a:p>
          <a:p>
            <a:pPr>
              <a:buNone/>
            </a:pPr>
            <a:endParaRPr lang="ru-RU"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052736"/>
            <a:ext cx="8229600" cy="5328592"/>
          </a:xfrm>
        </p:spPr>
        <p:txBody>
          <a:bodyPr>
            <a:normAutofit fontScale="92500" lnSpcReduction="20000"/>
          </a:bodyPr>
          <a:lstStyle/>
          <a:p>
            <a:pPr>
              <a:buNone/>
            </a:pPr>
            <a:r>
              <a:rPr lang="ru-RU" dirty="0" smtClean="0"/>
              <a:t>Ключевое слово </a:t>
            </a:r>
            <a:r>
              <a:rPr lang="en-US" baseline="-25000" dirty="0" smtClean="0"/>
              <a:t>ALTER</a:t>
            </a:r>
            <a:r>
              <a:rPr lang="en-US" dirty="0" smtClean="0"/>
              <a:t> </a:t>
            </a:r>
            <a:r>
              <a:rPr lang="en-US" baseline="-25000" dirty="0" smtClean="0"/>
              <a:t>COLUMN</a:t>
            </a:r>
            <a:r>
              <a:rPr lang="ru-RU" dirty="0" smtClean="0"/>
              <a:t> предназначено для изменения типа данных существующего поля. Укажите имя поля, новый тип данных, а также размер для полей с типом данных </a:t>
            </a:r>
            <a:r>
              <a:rPr lang="en-US" dirty="0" smtClean="0"/>
              <a:t>TEXT</a:t>
            </a:r>
            <a:r>
              <a:rPr lang="ru-RU" dirty="0" smtClean="0"/>
              <a:t>, </a:t>
            </a:r>
            <a:r>
              <a:rPr lang="en-US" dirty="0" smtClean="0"/>
              <a:t>BINARY</a:t>
            </a:r>
            <a:r>
              <a:rPr lang="ru-RU" dirty="0" smtClean="0"/>
              <a:t> и </a:t>
            </a:r>
            <a:r>
              <a:rPr lang="en-US" dirty="0" smtClean="0"/>
              <a:t>STRING</a:t>
            </a:r>
            <a:r>
              <a:rPr lang="ru-RU" dirty="0" smtClean="0"/>
              <a:t>. </a:t>
            </a:r>
          </a:p>
          <a:p>
            <a:pPr>
              <a:buNone/>
            </a:pPr>
            <a:r>
              <a:rPr lang="ru-RU" dirty="0" smtClean="0"/>
              <a:t>Ключевое слово </a:t>
            </a:r>
            <a:r>
              <a:rPr lang="en-US" dirty="0" smtClean="0"/>
              <a:t>ADD CONSTRAINT</a:t>
            </a:r>
            <a:r>
              <a:rPr lang="ru-RU" dirty="0" smtClean="0"/>
              <a:t> предназначено для добавления индекса набора полей. Используйте конструкцию </a:t>
            </a:r>
            <a:r>
              <a:rPr lang="en-US" baseline="-25000" dirty="0" smtClean="0"/>
              <a:t>DROP</a:t>
            </a:r>
            <a:r>
              <a:rPr lang="en-US" dirty="0" smtClean="0"/>
              <a:t> </a:t>
            </a:r>
            <a:r>
              <a:rPr lang="en-US" baseline="-25000" dirty="0" smtClean="0"/>
              <a:t>COLUMN</a:t>
            </a:r>
            <a:r>
              <a:rPr lang="ru-RU" dirty="0" smtClean="0"/>
              <a:t> для удаления поля. Требуется указать только имя поля. Конструкция </a:t>
            </a:r>
            <a:r>
              <a:rPr lang="en-US" dirty="0" smtClean="0"/>
              <a:t>DROP CONSTRAINT</a:t>
            </a:r>
            <a:r>
              <a:rPr lang="ru-RU" dirty="0" smtClean="0"/>
              <a:t> предназначена для удаления индекса набора полей. Требуется указать только имя индекса после зарезервированного слова </a:t>
            </a:r>
            <a:r>
              <a:rPr lang="en-US" baseline="-25000" dirty="0" smtClean="0"/>
              <a:t>CONSTRAINT</a:t>
            </a:r>
            <a:r>
              <a:rPr lang="ru-RU" dirty="0" smtClean="0"/>
              <a:t>. </a:t>
            </a:r>
          </a:p>
          <a:p>
            <a:pPr>
              <a:buNone/>
            </a:pPr>
            <a:endParaRPr lang="ru-RU" dirty="0"/>
          </a:p>
        </p:txBody>
      </p:sp>
      <p:sp>
        <p:nvSpPr>
          <p:cNvPr id="113722"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113665" name="Group 937482"/>
          <p:cNvGrpSpPr>
            <a:grpSpLocks/>
          </p:cNvGrpSpPr>
          <p:nvPr/>
        </p:nvGrpSpPr>
        <p:grpSpPr bwMode="auto">
          <a:xfrm>
            <a:off x="251520" y="260648"/>
            <a:ext cx="2376264" cy="432048"/>
            <a:chOff x="0" y="0"/>
            <a:chExt cx="1662500" cy="212916"/>
          </a:xfrm>
        </p:grpSpPr>
        <p:sp>
          <p:nvSpPr>
            <p:cNvPr id="1095934" name="Shape 1095934"/>
            <p:cNvSpPr>
              <a:spLocks/>
            </p:cNvSpPr>
            <p:nvPr/>
          </p:nvSpPr>
          <p:spPr bwMode="auto">
            <a:xfrm>
              <a:off x="103477" y="27533"/>
              <a:ext cx="1485861" cy="18451"/>
            </a:xfrm>
            <a:custGeom>
              <a:avLst/>
              <a:gdLst>
                <a:gd name="T0" fmla="*/ 0 w 1485861"/>
                <a:gd name="T1" fmla="*/ 0 h 18451"/>
                <a:gd name="T2" fmla="*/ 1485861 w 1485861"/>
                <a:gd name="T3" fmla="*/ 0 h 18451"/>
                <a:gd name="T4" fmla="*/ 1485861 w 1485861"/>
                <a:gd name="T5" fmla="*/ 18451 h 18451"/>
                <a:gd name="T6" fmla="*/ 0 w 1485861"/>
                <a:gd name="T7" fmla="*/ 18451 h 18451"/>
                <a:gd name="T8" fmla="*/ 0 w 1485861"/>
                <a:gd name="T9" fmla="*/ 0 h 18451"/>
                <a:gd name="T10" fmla="*/ 0 w 1485861"/>
                <a:gd name="T11" fmla="*/ 0 h 18451"/>
                <a:gd name="T12" fmla="*/ 1485861 w 1485861"/>
                <a:gd name="T13" fmla="*/ 18451 h 18451"/>
              </a:gdLst>
              <a:ahLst/>
              <a:cxnLst>
                <a:cxn ang="0">
                  <a:pos x="T0" y="T1"/>
                </a:cxn>
                <a:cxn ang="0">
                  <a:pos x="T2" y="T3"/>
                </a:cxn>
                <a:cxn ang="0">
                  <a:pos x="T4" y="T5"/>
                </a:cxn>
                <a:cxn ang="0">
                  <a:pos x="T6" y="T7"/>
                </a:cxn>
                <a:cxn ang="0">
                  <a:pos x="T8" y="T9"/>
                </a:cxn>
              </a:cxnLst>
              <a:rect l="T10" t="T11" r="T12" b="T13"/>
              <a:pathLst>
                <a:path w="1485861" h="18451">
                  <a:moveTo>
                    <a:pt x="0" y="0"/>
                  </a:moveTo>
                  <a:lnTo>
                    <a:pt x="1485861" y="0"/>
                  </a:lnTo>
                  <a:lnTo>
                    <a:pt x="1485861" y="18451"/>
                  </a:lnTo>
                  <a:lnTo>
                    <a:pt x="0" y="18451"/>
                  </a:lnTo>
                  <a:lnTo>
                    <a:pt x="0" y="0"/>
                  </a:lnTo>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4841" name="Shape 74841"/>
            <p:cNvSpPr>
              <a:spLocks/>
            </p:cNvSpPr>
            <p:nvPr/>
          </p:nvSpPr>
          <p:spPr bwMode="auto">
            <a:xfrm>
              <a:off x="1589369" y="27530"/>
              <a:ext cx="73131" cy="95473"/>
            </a:xfrm>
            <a:custGeom>
              <a:avLst/>
              <a:gdLst>
                <a:gd name="T0" fmla="*/ 0 w 73131"/>
                <a:gd name="T1" fmla="*/ 0 h 95473"/>
                <a:gd name="T2" fmla="*/ 15283 w 73131"/>
                <a:gd name="T3" fmla="*/ 3214 h 95473"/>
                <a:gd name="T4" fmla="*/ 27535 w 73131"/>
                <a:gd name="T5" fmla="*/ 9365 h 95473"/>
                <a:gd name="T6" fmla="*/ 42818 w 73131"/>
                <a:gd name="T7" fmla="*/ 18453 h 95473"/>
                <a:gd name="T8" fmla="*/ 51912 w 73131"/>
                <a:gd name="T9" fmla="*/ 30744 h 95473"/>
                <a:gd name="T10" fmla="*/ 61006 w 73131"/>
                <a:gd name="T11" fmla="*/ 43046 h 95473"/>
                <a:gd name="T12" fmla="*/ 67194 w 73131"/>
                <a:gd name="T13" fmla="*/ 58574 h 95473"/>
                <a:gd name="T14" fmla="*/ 73131 w 73131"/>
                <a:gd name="T15" fmla="*/ 77022 h 95473"/>
                <a:gd name="T16" fmla="*/ 73131 w 73131"/>
                <a:gd name="T17" fmla="*/ 95473 h 95473"/>
                <a:gd name="T18" fmla="*/ 57848 w 73131"/>
                <a:gd name="T19" fmla="*/ 95473 h 95473"/>
                <a:gd name="T20" fmla="*/ 55069 w 73131"/>
                <a:gd name="T21" fmla="*/ 79952 h 95473"/>
                <a:gd name="T22" fmla="*/ 51912 w 73131"/>
                <a:gd name="T23" fmla="*/ 64725 h 95473"/>
                <a:gd name="T24" fmla="*/ 45596 w 73131"/>
                <a:gd name="T25" fmla="*/ 52423 h 95473"/>
                <a:gd name="T26" fmla="*/ 39660 w 73131"/>
                <a:gd name="T27" fmla="*/ 40120 h 95473"/>
                <a:gd name="T28" fmla="*/ 30566 w 73131"/>
                <a:gd name="T29" fmla="*/ 30744 h 95473"/>
                <a:gd name="T30" fmla="*/ 21219 w 73131"/>
                <a:gd name="T31" fmla="*/ 24593 h 95473"/>
                <a:gd name="T32" fmla="*/ 9094 w 73131"/>
                <a:gd name="T33" fmla="*/ 18453 h 95473"/>
                <a:gd name="T34" fmla="*/ 0 w 73131"/>
                <a:gd name="T35" fmla="*/ 18453 h 95473"/>
                <a:gd name="T36" fmla="*/ 0 w 73131"/>
                <a:gd name="T37" fmla="*/ 0 h 95473"/>
                <a:gd name="T38" fmla="*/ 0 w 73131"/>
                <a:gd name="T39" fmla="*/ 0 h 95473"/>
                <a:gd name="T40" fmla="*/ 73131 w 73131"/>
                <a:gd name="T41" fmla="*/ 95473 h 95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73131" h="95473">
                  <a:moveTo>
                    <a:pt x="0" y="0"/>
                  </a:moveTo>
                  <a:lnTo>
                    <a:pt x="15283" y="3214"/>
                  </a:lnTo>
                  <a:lnTo>
                    <a:pt x="27535" y="9365"/>
                  </a:lnTo>
                  <a:lnTo>
                    <a:pt x="42818" y="18453"/>
                  </a:lnTo>
                  <a:lnTo>
                    <a:pt x="51912" y="30744"/>
                  </a:lnTo>
                  <a:lnTo>
                    <a:pt x="61006" y="43046"/>
                  </a:lnTo>
                  <a:lnTo>
                    <a:pt x="67194" y="58574"/>
                  </a:lnTo>
                  <a:lnTo>
                    <a:pt x="73131" y="77022"/>
                  </a:lnTo>
                  <a:lnTo>
                    <a:pt x="73131" y="95473"/>
                  </a:lnTo>
                  <a:lnTo>
                    <a:pt x="57848" y="95473"/>
                  </a:lnTo>
                  <a:lnTo>
                    <a:pt x="55069" y="79952"/>
                  </a:lnTo>
                  <a:lnTo>
                    <a:pt x="51912" y="64725"/>
                  </a:lnTo>
                  <a:lnTo>
                    <a:pt x="45596" y="52423"/>
                  </a:lnTo>
                  <a:lnTo>
                    <a:pt x="39660" y="40120"/>
                  </a:lnTo>
                  <a:lnTo>
                    <a:pt x="30566" y="30744"/>
                  </a:lnTo>
                  <a:lnTo>
                    <a:pt x="21219" y="24593"/>
                  </a:lnTo>
                  <a:lnTo>
                    <a:pt x="9094" y="18453"/>
                  </a:lnTo>
                  <a:lnTo>
                    <a:pt x="0" y="18453"/>
                  </a:lnTo>
                  <a:lnTo>
                    <a:pt x="0"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4842" name="Shape 74842"/>
            <p:cNvSpPr>
              <a:spLocks/>
            </p:cNvSpPr>
            <p:nvPr/>
          </p:nvSpPr>
          <p:spPr bwMode="auto">
            <a:xfrm>
              <a:off x="1589369" y="123004"/>
              <a:ext cx="73131" cy="89912"/>
            </a:xfrm>
            <a:custGeom>
              <a:avLst/>
              <a:gdLst>
                <a:gd name="T0" fmla="*/ 57848 w 73131"/>
                <a:gd name="T1" fmla="*/ 0 h 89912"/>
                <a:gd name="T2" fmla="*/ 73131 w 73131"/>
                <a:gd name="T3" fmla="*/ 0 h 89912"/>
                <a:gd name="T4" fmla="*/ 73131 w 73131"/>
                <a:gd name="T5" fmla="*/ 18451 h 89912"/>
                <a:gd name="T6" fmla="*/ 67194 w 73131"/>
                <a:gd name="T7" fmla="*/ 33680 h 89912"/>
                <a:gd name="T8" fmla="*/ 61006 w 73131"/>
                <a:gd name="T9" fmla="*/ 49203 h 89912"/>
                <a:gd name="T10" fmla="*/ 51912 w 73131"/>
                <a:gd name="T11" fmla="*/ 64432 h 89912"/>
                <a:gd name="T12" fmla="*/ 42818 w 73131"/>
                <a:gd name="T13" fmla="*/ 76733 h 89912"/>
                <a:gd name="T14" fmla="*/ 27535 w 73131"/>
                <a:gd name="T15" fmla="*/ 82883 h 89912"/>
                <a:gd name="T16" fmla="*/ 15283 w 73131"/>
                <a:gd name="T17" fmla="*/ 89034 h 89912"/>
                <a:gd name="T18" fmla="*/ 11115 w 73131"/>
                <a:gd name="T19" fmla="*/ 89912 h 89912"/>
                <a:gd name="T20" fmla="*/ 0 w 73131"/>
                <a:gd name="T21" fmla="*/ 89912 h 89912"/>
                <a:gd name="T22" fmla="*/ 0 w 73131"/>
                <a:gd name="T23" fmla="*/ 76733 h 89912"/>
                <a:gd name="T24" fmla="*/ 9094 w 73131"/>
                <a:gd name="T25" fmla="*/ 73804 h 89912"/>
                <a:gd name="T26" fmla="*/ 21219 w 73131"/>
                <a:gd name="T27" fmla="*/ 70582 h 89912"/>
                <a:gd name="T28" fmla="*/ 30566 w 73131"/>
                <a:gd name="T29" fmla="*/ 64432 h 89912"/>
                <a:gd name="T30" fmla="*/ 39660 w 73131"/>
                <a:gd name="T31" fmla="*/ 55353 h 89912"/>
                <a:gd name="T32" fmla="*/ 45596 w 73131"/>
                <a:gd name="T33" fmla="*/ 43052 h 89912"/>
                <a:gd name="T34" fmla="*/ 51912 w 73131"/>
                <a:gd name="T35" fmla="*/ 30752 h 89912"/>
                <a:gd name="T36" fmla="*/ 55069 w 73131"/>
                <a:gd name="T37" fmla="*/ 15229 h 89912"/>
                <a:gd name="T38" fmla="*/ 57848 w 73131"/>
                <a:gd name="T39" fmla="*/ 0 h 89912"/>
                <a:gd name="T40" fmla="*/ 0 w 73131"/>
                <a:gd name="T41" fmla="*/ 0 h 89912"/>
                <a:gd name="T42" fmla="*/ 73131 w 73131"/>
                <a:gd name="T43" fmla="*/ 89912 h 89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73131" h="89912">
                  <a:moveTo>
                    <a:pt x="57848" y="0"/>
                  </a:moveTo>
                  <a:lnTo>
                    <a:pt x="73131" y="0"/>
                  </a:lnTo>
                  <a:lnTo>
                    <a:pt x="73131" y="18451"/>
                  </a:lnTo>
                  <a:lnTo>
                    <a:pt x="67194" y="33680"/>
                  </a:lnTo>
                  <a:lnTo>
                    <a:pt x="61006" y="49203"/>
                  </a:lnTo>
                  <a:lnTo>
                    <a:pt x="51912" y="64432"/>
                  </a:lnTo>
                  <a:lnTo>
                    <a:pt x="42818" y="76733"/>
                  </a:lnTo>
                  <a:lnTo>
                    <a:pt x="27535" y="82883"/>
                  </a:lnTo>
                  <a:lnTo>
                    <a:pt x="15283" y="89034"/>
                  </a:lnTo>
                  <a:lnTo>
                    <a:pt x="11115" y="89912"/>
                  </a:lnTo>
                  <a:lnTo>
                    <a:pt x="0" y="89912"/>
                  </a:lnTo>
                  <a:lnTo>
                    <a:pt x="0" y="76733"/>
                  </a:lnTo>
                  <a:lnTo>
                    <a:pt x="9094" y="73804"/>
                  </a:lnTo>
                  <a:lnTo>
                    <a:pt x="21219" y="70582"/>
                  </a:lnTo>
                  <a:lnTo>
                    <a:pt x="30566" y="64432"/>
                  </a:lnTo>
                  <a:lnTo>
                    <a:pt x="39660" y="55353"/>
                  </a:lnTo>
                  <a:lnTo>
                    <a:pt x="45596" y="43052"/>
                  </a:lnTo>
                  <a:lnTo>
                    <a:pt x="51912" y="30752"/>
                  </a:lnTo>
                  <a:lnTo>
                    <a:pt x="55069" y="15229"/>
                  </a:lnTo>
                  <a:lnTo>
                    <a:pt x="57848"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1095935" name="Shape 1095935"/>
            <p:cNvSpPr>
              <a:spLocks/>
            </p:cNvSpPr>
            <p:nvPr/>
          </p:nvSpPr>
          <p:spPr bwMode="auto">
            <a:xfrm>
              <a:off x="103477" y="199737"/>
              <a:ext cx="1485861" cy="13179"/>
            </a:xfrm>
            <a:custGeom>
              <a:avLst/>
              <a:gdLst>
                <a:gd name="T0" fmla="*/ 0 w 1485861"/>
                <a:gd name="T1" fmla="*/ 0 h 13179"/>
                <a:gd name="T2" fmla="*/ 1485861 w 1485861"/>
                <a:gd name="T3" fmla="*/ 0 h 13179"/>
                <a:gd name="T4" fmla="*/ 1485861 w 1485861"/>
                <a:gd name="T5" fmla="*/ 13179 h 13179"/>
                <a:gd name="T6" fmla="*/ 0 w 1485861"/>
                <a:gd name="T7" fmla="*/ 13179 h 13179"/>
                <a:gd name="T8" fmla="*/ 0 w 1485861"/>
                <a:gd name="T9" fmla="*/ 0 h 13179"/>
                <a:gd name="T10" fmla="*/ 0 w 1485861"/>
                <a:gd name="T11" fmla="*/ 0 h 13179"/>
                <a:gd name="T12" fmla="*/ 1485861 w 1485861"/>
                <a:gd name="T13" fmla="*/ 13179 h 13179"/>
              </a:gdLst>
              <a:ahLst/>
              <a:cxnLst>
                <a:cxn ang="0">
                  <a:pos x="T0" y="T1"/>
                </a:cxn>
                <a:cxn ang="0">
                  <a:pos x="T2" y="T3"/>
                </a:cxn>
                <a:cxn ang="0">
                  <a:pos x="T4" y="T5"/>
                </a:cxn>
                <a:cxn ang="0">
                  <a:pos x="T6" y="T7"/>
                </a:cxn>
                <a:cxn ang="0">
                  <a:pos x="T8" y="T9"/>
                </a:cxn>
              </a:cxnLst>
              <a:rect l="T10" t="T11" r="T12" b="T13"/>
              <a:pathLst>
                <a:path w="1485861" h="13179">
                  <a:moveTo>
                    <a:pt x="0" y="0"/>
                  </a:moveTo>
                  <a:lnTo>
                    <a:pt x="1485861" y="0"/>
                  </a:lnTo>
                  <a:lnTo>
                    <a:pt x="1485861" y="13179"/>
                  </a:lnTo>
                  <a:lnTo>
                    <a:pt x="0" y="13179"/>
                  </a:lnTo>
                  <a:lnTo>
                    <a:pt x="0" y="0"/>
                  </a:lnTo>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4844" name="Shape 74844"/>
            <p:cNvSpPr>
              <a:spLocks/>
            </p:cNvSpPr>
            <p:nvPr/>
          </p:nvSpPr>
          <p:spPr bwMode="auto">
            <a:xfrm>
              <a:off x="30325" y="123004"/>
              <a:ext cx="73153" cy="89912"/>
            </a:xfrm>
            <a:custGeom>
              <a:avLst/>
              <a:gdLst>
                <a:gd name="T0" fmla="*/ 0 w 73153"/>
                <a:gd name="T1" fmla="*/ 0 h 89912"/>
                <a:gd name="T2" fmla="*/ 15318 w 73153"/>
                <a:gd name="T3" fmla="*/ 0 h 89912"/>
                <a:gd name="T4" fmla="*/ 18444 w 73153"/>
                <a:gd name="T5" fmla="*/ 15229 h 89912"/>
                <a:gd name="T6" fmla="*/ 21257 w 73153"/>
                <a:gd name="T7" fmla="*/ 30752 h 89912"/>
                <a:gd name="T8" fmla="*/ 27511 w 73153"/>
                <a:gd name="T9" fmla="*/ 43052 h 89912"/>
                <a:gd name="T10" fmla="*/ 33450 w 73153"/>
                <a:gd name="T11" fmla="*/ 55353 h 89912"/>
                <a:gd name="T12" fmla="*/ 42829 w 73153"/>
                <a:gd name="T13" fmla="*/ 64432 h 89912"/>
                <a:gd name="T14" fmla="*/ 51894 w 73153"/>
                <a:gd name="T15" fmla="*/ 70582 h 89912"/>
                <a:gd name="T16" fmla="*/ 60960 w 73153"/>
                <a:gd name="T17" fmla="*/ 73804 h 89912"/>
                <a:gd name="T18" fmla="*/ 73153 w 73153"/>
                <a:gd name="T19" fmla="*/ 76733 h 89912"/>
                <a:gd name="T20" fmla="*/ 73153 w 73153"/>
                <a:gd name="T21" fmla="*/ 89912 h 89912"/>
                <a:gd name="T22" fmla="*/ 62240 w 73153"/>
                <a:gd name="T23" fmla="*/ 89912 h 89912"/>
                <a:gd name="T24" fmla="*/ 58147 w 73153"/>
                <a:gd name="T25" fmla="*/ 89034 h 89912"/>
                <a:gd name="T26" fmla="*/ 45642 w 73153"/>
                <a:gd name="T27" fmla="*/ 82883 h 89912"/>
                <a:gd name="T28" fmla="*/ 30637 w 73153"/>
                <a:gd name="T29" fmla="*/ 76733 h 89912"/>
                <a:gd name="T30" fmla="*/ 21257 w 73153"/>
                <a:gd name="T31" fmla="*/ 64432 h 89912"/>
                <a:gd name="T32" fmla="*/ 12192 w 73153"/>
                <a:gd name="T33" fmla="*/ 49203 h 89912"/>
                <a:gd name="T34" fmla="*/ 6252 w 73153"/>
                <a:gd name="T35" fmla="*/ 33680 h 89912"/>
                <a:gd name="T36" fmla="*/ 0 w 73153"/>
                <a:gd name="T37" fmla="*/ 18451 h 89912"/>
                <a:gd name="T38" fmla="*/ 0 w 73153"/>
                <a:gd name="T39" fmla="*/ 0 h 89912"/>
                <a:gd name="T40" fmla="*/ 0 w 73153"/>
                <a:gd name="T41" fmla="*/ 0 h 89912"/>
                <a:gd name="T42" fmla="*/ 73153 w 73153"/>
                <a:gd name="T43" fmla="*/ 89912 h 89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73153" h="89912">
                  <a:moveTo>
                    <a:pt x="0" y="0"/>
                  </a:moveTo>
                  <a:lnTo>
                    <a:pt x="15318" y="0"/>
                  </a:lnTo>
                  <a:lnTo>
                    <a:pt x="18444" y="15229"/>
                  </a:lnTo>
                  <a:lnTo>
                    <a:pt x="21257" y="30752"/>
                  </a:lnTo>
                  <a:lnTo>
                    <a:pt x="27511" y="43052"/>
                  </a:lnTo>
                  <a:lnTo>
                    <a:pt x="33450" y="55353"/>
                  </a:lnTo>
                  <a:lnTo>
                    <a:pt x="42829" y="64432"/>
                  </a:lnTo>
                  <a:lnTo>
                    <a:pt x="51894" y="70582"/>
                  </a:lnTo>
                  <a:lnTo>
                    <a:pt x="60960" y="73804"/>
                  </a:lnTo>
                  <a:lnTo>
                    <a:pt x="73153" y="76733"/>
                  </a:lnTo>
                  <a:lnTo>
                    <a:pt x="73153" y="89912"/>
                  </a:lnTo>
                  <a:lnTo>
                    <a:pt x="62240" y="89912"/>
                  </a:lnTo>
                  <a:lnTo>
                    <a:pt x="58147" y="89034"/>
                  </a:lnTo>
                  <a:lnTo>
                    <a:pt x="45642" y="82883"/>
                  </a:lnTo>
                  <a:lnTo>
                    <a:pt x="30637" y="76733"/>
                  </a:lnTo>
                  <a:lnTo>
                    <a:pt x="21257" y="64432"/>
                  </a:lnTo>
                  <a:lnTo>
                    <a:pt x="12192" y="49203"/>
                  </a:lnTo>
                  <a:lnTo>
                    <a:pt x="6252" y="33680"/>
                  </a:lnTo>
                  <a:lnTo>
                    <a:pt x="0" y="18451"/>
                  </a:lnTo>
                  <a:lnTo>
                    <a:pt x="0"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4845" name="Shape 74845"/>
            <p:cNvSpPr>
              <a:spLocks/>
            </p:cNvSpPr>
            <p:nvPr/>
          </p:nvSpPr>
          <p:spPr bwMode="auto">
            <a:xfrm>
              <a:off x="30325" y="27530"/>
              <a:ext cx="73153" cy="95473"/>
            </a:xfrm>
            <a:custGeom>
              <a:avLst/>
              <a:gdLst>
                <a:gd name="T0" fmla="*/ 73153 w 73153"/>
                <a:gd name="T1" fmla="*/ 0 h 95473"/>
                <a:gd name="T2" fmla="*/ 73153 w 73153"/>
                <a:gd name="T3" fmla="*/ 18453 h 95473"/>
                <a:gd name="T4" fmla="*/ 60960 w 73153"/>
                <a:gd name="T5" fmla="*/ 18453 h 95473"/>
                <a:gd name="T6" fmla="*/ 51894 w 73153"/>
                <a:gd name="T7" fmla="*/ 24593 h 95473"/>
                <a:gd name="T8" fmla="*/ 42829 w 73153"/>
                <a:gd name="T9" fmla="*/ 30744 h 95473"/>
                <a:gd name="T10" fmla="*/ 33450 w 73153"/>
                <a:gd name="T11" fmla="*/ 40120 h 95473"/>
                <a:gd name="T12" fmla="*/ 27511 w 73153"/>
                <a:gd name="T13" fmla="*/ 52423 h 95473"/>
                <a:gd name="T14" fmla="*/ 21257 w 73153"/>
                <a:gd name="T15" fmla="*/ 64725 h 95473"/>
                <a:gd name="T16" fmla="*/ 18444 w 73153"/>
                <a:gd name="T17" fmla="*/ 79952 h 95473"/>
                <a:gd name="T18" fmla="*/ 15318 w 73153"/>
                <a:gd name="T19" fmla="*/ 95473 h 95473"/>
                <a:gd name="T20" fmla="*/ 0 w 73153"/>
                <a:gd name="T21" fmla="*/ 95473 h 95473"/>
                <a:gd name="T22" fmla="*/ 0 w 73153"/>
                <a:gd name="T23" fmla="*/ 77022 h 95473"/>
                <a:gd name="T24" fmla="*/ 6252 w 73153"/>
                <a:gd name="T25" fmla="*/ 58574 h 95473"/>
                <a:gd name="T26" fmla="*/ 12192 w 73153"/>
                <a:gd name="T27" fmla="*/ 43046 h 95473"/>
                <a:gd name="T28" fmla="*/ 21257 w 73153"/>
                <a:gd name="T29" fmla="*/ 30744 h 95473"/>
                <a:gd name="T30" fmla="*/ 30637 w 73153"/>
                <a:gd name="T31" fmla="*/ 18453 h 95473"/>
                <a:gd name="T32" fmla="*/ 45642 w 73153"/>
                <a:gd name="T33" fmla="*/ 9365 h 95473"/>
                <a:gd name="T34" fmla="*/ 58147 w 73153"/>
                <a:gd name="T35" fmla="*/ 3214 h 95473"/>
                <a:gd name="T36" fmla="*/ 73153 w 73153"/>
                <a:gd name="T37" fmla="*/ 0 h 95473"/>
                <a:gd name="T38" fmla="*/ 0 w 73153"/>
                <a:gd name="T39" fmla="*/ 0 h 95473"/>
                <a:gd name="T40" fmla="*/ 73153 w 73153"/>
                <a:gd name="T41" fmla="*/ 95473 h 95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73153" h="95473">
                  <a:moveTo>
                    <a:pt x="73153" y="0"/>
                  </a:moveTo>
                  <a:lnTo>
                    <a:pt x="73153" y="18453"/>
                  </a:lnTo>
                  <a:lnTo>
                    <a:pt x="60960" y="18453"/>
                  </a:lnTo>
                  <a:lnTo>
                    <a:pt x="51894" y="24593"/>
                  </a:lnTo>
                  <a:lnTo>
                    <a:pt x="42829" y="30744"/>
                  </a:lnTo>
                  <a:lnTo>
                    <a:pt x="33450" y="40120"/>
                  </a:lnTo>
                  <a:lnTo>
                    <a:pt x="27511" y="52423"/>
                  </a:lnTo>
                  <a:lnTo>
                    <a:pt x="21257" y="64725"/>
                  </a:lnTo>
                  <a:lnTo>
                    <a:pt x="18444" y="79952"/>
                  </a:lnTo>
                  <a:lnTo>
                    <a:pt x="15318" y="95473"/>
                  </a:lnTo>
                  <a:lnTo>
                    <a:pt x="0" y="95473"/>
                  </a:lnTo>
                  <a:lnTo>
                    <a:pt x="0" y="77022"/>
                  </a:lnTo>
                  <a:lnTo>
                    <a:pt x="6252" y="58574"/>
                  </a:lnTo>
                  <a:lnTo>
                    <a:pt x="12192" y="43046"/>
                  </a:lnTo>
                  <a:lnTo>
                    <a:pt x="21257" y="30744"/>
                  </a:lnTo>
                  <a:lnTo>
                    <a:pt x="30637" y="18453"/>
                  </a:lnTo>
                  <a:lnTo>
                    <a:pt x="45642" y="9365"/>
                  </a:lnTo>
                  <a:lnTo>
                    <a:pt x="58147" y="3214"/>
                  </a:lnTo>
                  <a:lnTo>
                    <a:pt x="73153"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4846" name="Shape 74846"/>
            <p:cNvSpPr>
              <a:spLocks/>
            </p:cNvSpPr>
            <p:nvPr/>
          </p:nvSpPr>
          <p:spPr bwMode="auto">
            <a:xfrm>
              <a:off x="0" y="0"/>
              <a:ext cx="1616903" cy="172207"/>
            </a:xfrm>
            <a:custGeom>
              <a:avLst/>
              <a:gdLst>
                <a:gd name="T0" fmla="*/ 66900 w 1616903"/>
                <a:gd name="T1" fmla="*/ 0 h 172207"/>
                <a:gd name="T2" fmla="*/ 1552740 w 1616903"/>
                <a:gd name="T3" fmla="*/ 0 h 172207"/>
                <a:gd name="T4" fmla="*/ 1564992 w 1616903"/>
                <a:gd name="T5" fmla="*/ 2926 h 172207"/>
                <a:gd name="T6" fmla="*/ 1577117 w 1616903"/>
                <a:gd name="T7" fmla="*/ 9077 h 172207"/>
                <a:gd name="T8" fmla="*/ 1589369 w 1616903"/>
                <a:gd name="T9" fmla="*/ 15228 h 172207"/>
                <a:gd name="T10" fmla="*/ 1598463 w 1616903"/>
                <a:gd name="T11" fmla="*/ 24593 h 172207"/>
                <a:gd name="T12" fmla="*/ 1604652 w 1616903"/>
                <a:gd name="T13" fmla="*/ 39833 h 172207"/>
                <a:gd name="T14" fmla="*/ 1610588 w 1616903"/>
                <a:gd name="T15" fmla="*/ 52123 h 172207"/>
                <a:gd name="T16" fmla="*/ 1616903 w 1616903"/>
                <a:gd name="T17" fmla="*/ 67651 h 172207"/>
                <a:gd name="T18" fmla="*/ 1616903 w 1616903"/>
                <a:gd name="T19" fmla="*/ 101331 h 172207"/>
                <a:gd name="T20" fmla="*/ 1610588 w 1616903"/>
                <a:gd name="T21" fmla="*/ 119782 h 172207"/>
                <a:gd name="T22" fmla="*/ 1604652 w 1616903"/>
                <a:gd name="T23" fmla="*/ 132083 h 172207"/>
                <a:gd name="T24" fmla="*/ 1598463 w 1616903"/>
                <a:gd name="T25" fmla="*/ 144384 h 172207"/>
                <a:gd name="T26" fmla="*/ 1589369 w 1616903"/>
                <a:gd name="T27" fmla="*/ 156684 h 172207"/>
                <a:gd name="T28" fmla="*/ 1577117 w 1616903"/>
                <a:gd name="T29" fmla="*/ 162835 h 172207"/>
                <a:gd name="T30" fmla="*/ 1564992 w 1616903"/>
                <a:gd name="T31" fmla="*/ 168985 h 172207"/>
                <a:gd name="T32" fmla="*/ 1552740 w 1616903"/>
                <a:gd name="T33" fmla="*/ 172207 h 172207"/>
                <a:gd name="T34" fmla="*/ 66900 w 1616903"/>
                <a:gd name="T35" fmla="*/ 172207 h 172207"/>
                <a:gd name="T36" fmla="*/ 51582 w 1616903"/>
                <a:gd name="T37" fmla="*/ 168985 h 172207"/>
                <a:gd name="T38" fmla="*/ 39391 w 1616903"/>
                <a:gd name="T39" fmla="*/ 162835 h 172207"/>
                <a:gd name="T40" fmla="*/ 30325 w 1616903"/>
                <a:gd name="T41" fmla="*/ 156684 h 172207"/>
                <a:gd name="T42" fmla="*/ 21258 w 1616903"/>
                <a:gd name="T43" fmla="*/ 144384 h 172207"/>
                <a:gd name="T44" fmla="*/ 12192 w 1616903"/>
                <a:gd name="T45" fmla="*/ 132083 h 172207"/>
                <a:gd name="T46" fmla="*/ 5940 w 1616903"/>
                <a:gd name="T47" fmla="*/ 119782 h 172207"/>
                <a:gd name="T48" fmla="*/ 2814 w 1616903"/>
                <a:gd name="T49" fmla="*/ 101331 h 172207"/>
                <a:gd name="T50" fmla="*/ 0 w 1616903"/>
                <a:gd name="T51" fmla="*/ 86104 h 172207"/>
                <a:gd name="T52" fmla="*/ 2814 w 1616903"/>
                <a:gd name="T53" fmla="*/ 67651 h 172207"/>
                <a:gd name="T54" fmla="*/ 5940 w 1616903"/>
                <a:gd name="T55" fmla="*/ 52123 h 172207"/>
                <a:gd name="T56" fmla="*/ 12192 w 1616903"/>
                <a:gd name="T57" fmla="*/ 39833 h 172207"/>
                <a:gd name="T58" fmla="*/ 21258 w 1616903"/>
                <a:gd name="T59" fmla="*/ 24593 h 172207"/>
                <a:gd name="T60" fmla="*/ 30325 w 1616903"/>
                <a:gd name="T61" fmla="*/ 15228 h 172207"/>
                <a:gd name="T62" fmla="*/ 39391 w 1616903"/>
                <a:gd name="T63" fmla="*/ 9077 h 172207"/>
                <a:gd name="T64" fmla="*/ 51582 w 1616903"/>
                <a:gd name="T65" fmla="*/ 2926 h 172207"/>
                <a:gd name="T66" fmla="*/ 66900 w 1616903"/>
                <a:gd name="T67" fmla="*/ 0 h 172207"/>
                <a:gd name="T68" fmla="*/ 0 w 1616903"/>
                <a:gd name="T69" fmla="*/ 0 h 172207"/>
                <a:gd name="T70" fmla="*/ 1616903 w 1616903"/>
                <a:gd name="T71" fmla="*/ 172207 h 172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T68" t="T69" r="T70" b="T71"/>
              <a:pathLst>
                <a:path w="1616903" h="172207">
                  <a:moveTo>
                    <a:pt x="66900" y="0"/>
                  </a:moveTo>
                  <a:lnTo>
                    <a:pt x="1552740" y="0"/>
                  </a:lnTo>
                  <a:lnTo>
                    <a:pt x="1564992" y="2926"/>
                  </a:lnTo>
                  <a:lnTo>
                    <a:pt x="1577117" y="9077"/>
                  </a:lnTo>
                  <a:lnTo>
                    <a:pt x="1589369" y="15228"/>
                  </a:lnTo>
                  <a:lnTo>
                    <a:pt x="1598463" y="24593"/>
                  </a:lnTo>
                  <a:lnTo>
                    <a:pt x="1604652" y="39833"/>
                  </a:lnTo>
                  <a:lnTo>
                    <a:pt x="1610588" y="52123"/>
                  </a:lnTo>
                  <a:lnTo>
                    <a:pt x="1616903" y="67651"/>
                  </a:lnTo>
                  <a:lnTo>
                    <a:pt x="1616903" y="101331"/>
                  </a:lnTo>
                  <a:lnTo>
                    <a:pt x="1610588" y="119782"/>
                  </a:lnTo>
                  <a:lnTo>
                    <a:pt x="1604652" y="132083"/>
                  </a:lnTo>
                  <a:lnTo>
                    <a:pt x="1598463" y="144384"/>
                  </a:lnTo>
                  <a:lnTo>
                    <a:pt x="1589369" y="156684"/>
                  </a:lnTo>
                  <a:lnTo>
                    <a:pt x="1577117" y="162835"/>
                  </a:lnTo>
                  <a:lnTo>
                    <a:pt x="1564992" y="168985"/>
                  </a:lnTo>
                  <a:lnTo>
                    <a:pt x="1552740" y="172207"/>
                  </a:lnTo>
                  <a:lnTo>
                    <a:pt x="66900" y="172207"/>
                  </a:lnTo>
                  <a:lnTo>
                    <a:pt x="51582" y="168985"/>
                  </a:lnTo>
                  <a:lnTo>
                    <a:pt x="39391" y="162835"/>
                  </a:lnTo>
                  <a:lnTo>
                    <a:pt x="30325" y="156684"/>
                  </a:lnTo>
                  <a:lnTo>
                    <a:pt x="21258" y="144384"/>
                  </a:lnTo>
                  <a:lnTo>
                    <a:pt x="12192" y="132083"/>
                  </a:lnTo>
                  <a:lnTo>
                    <a:pt x="5940" y="119782"/>
                  </a:lnTo>
                  <a:lnTo>
                    <a:pt x="2814" y="101331"/>
                  </a:lnTo>
                  <a:lnTo>
                    <a:pt x="0" y="86104"/>
                  </a:lnTo>
                  <a:lnTo>
                    <a:pt x="2814" y="67651"/>
                  </a:lnTo>
                  <a:lnTo>
                    <a:pt x="5940" y="52123"/>
                  </a:lnTo>
                  <a:lnTo>
                    <a:pt x="12192" y="39833"/>
                  </a:lnTo>
                  <a:lnTo>
                    <a:pt x="21258" y="24593"/>
                  </a:lnTo>
                  <a:lnTo>
                    <a:pt x="30325" y="15228"/>
                  </a:lnTo>
                  <a:lnTo>
                    <a:pt x="39391" y="9077"/>
                  </a:lnTo>
                  <a:lnTo>
                    <a:pt x="51582" y="2926"/>
                  </a:lnTo>
                  <a:lnTo>
                    <a:pt x="66900" y="0"/>
                  </a:lnTo>
                  <a:close/>
                </a:path>
              </a:pathLst>
            </a:custGeom>
            <a:solidFill>
              <a:srgbClr val="000000"/>
            </a:solidFill>
            <a:ln w="0">
              <a:noFill/>
              <a:miter lim="127000"/>
              <a:headEnd/>
              <a:tailEnd/>
            </a:ln>
          </p:spPr>
          <p:txBody>
            <a:bodyPr vert="horz" wrap="square" lIns="91440" tIns="45720" rIns="91440" bIns="45720" numCol="1" anchor="t" anchorCtr="0" compatLnSpc="1">
              <a:prstTxWarp prst="textNoShape">
                <a:avLst/>
              </a:prstTxWarp>
            </a:bodyPr>
            <a:lstStyle/>
            <a:p>
              <a:endParaRPr lang="ru-RU"/>
            </a:p>
          </p:txBody>
        </p:sp>
        <p:sp>
          <p:nvSpPr>
            <p:cNvPr id="74847" name="Shape 74847"/>
            <p:cNvSpPr>
              <a:spLocks/>
            </p:cNvSpPr>
            <p:nvPr/>
          </p:nvSpPr>
          <p:spPr bwMode="auto">
            <a:xfrm>
              <a:off x="5315" y="4976"/>
              <a:ext cx="1616894" cy="172209"/>
            </a:xfrm>
            <a:custGeom>
              <a:avLst/>
              <a:gdLst>
                <a:gd name="T0" fmla="*/ 66901 w 1616894"/>
                <a:gd name="T1" fmla="*/ 0 h 172209"/>
                <a:gd name="T2" fmla="*/ 1552730 w 1616894"/>
                <a:gd name="T3" fmla="*/ 0 h 172209"/>
                <a:gd name="T4" fmla="*/ 1564982 w 1616894"/>
                <a:gd name="T5" fmla="*/ 2926 h 172209"/>
                <a:gd name="T6" fmla="*/ 1577107 w 1616894"/>
                <a:gd name="T7" fmla="*/ 9077 h 172209"/>
                <a:gd name="T8" fmla="*/ 1589359 w 1616894"/>
                <a:gd name="T9" fmla="*/ 15228 h 172209"/>
                <a:gd name="T10" fmla="*/ 1598453 w 1616894"/>
                <a:gd name="T11" fmla="*/ 24605 h 172209"/>
                <a:gd name="T12" fmla="*/ 1604642 w 1616894"/>
                <a:gd name="T13" fmla="*/ 39833 h 172209"/>
                <a:gd name="T14" fmla="*/ 1610578 w 1616894"/>
                <a:gd name="T15" fmla="*/ 52135 h 172209"/>
                <a:gd name="T16" fmla="*/ 1616894 w 1616894"/>
                <a:gd name="T17" fmla="*/ 67651 h 172209"/>
                <a:gd name="T18" fmla="*/ 1616894 w 1616894"/>
                <a:gd name="T19" fmla="*/ 101334 h 172209"/>
                <a:gd name="T20" fmla="*/ 1610578 w 1616894"/>
                <a:gd name="T21" fmla="*/ 119785 h 172209"/>
                <a:gd name="T22" fmla="*/ 1604642 w 1616894"/>
                <a:gd name="T23" fmla="*/ 132085 h 172209"/>
                <a:gd name="T24" fmla="*/ 1598453 w 1616894"/>
                <a:gd name="T25" fmla="*/ 144386 h 172209"/>
                <a:gd name="T26" fmla="*/ 1589359 w 1616894"/>
                <a:gd name="T27" fmla="*/ 156688 h 172209"/>
                <a:gd name="T28" fmla="*/ 1577107 w 1616894"/>
                <a:gd name="T29" fmla="*/ 162838 h 172209"/>
                <a:gd name="T30" fmla="*/ 1564982 w 1616894"/>
                <a:gd name="T31" fmla="*/ 168987 h 172209"/>
                <a:gd name="T32" fmla="*/ 1552730 w 1616894"/>
                <a:gd name="T33" fmla="*/ 172209 h 172209"/>
                <a:gd name="T34" fmla="*/ 66901 w 1616894"/>
                <a:gd name="T35" fmla="*/ 172209 h 172209"/>
                <a:gd name="T36" fmla="*/ 51582 w 1616894"/>
                <a:gd name="T37" fmla="*/ 168987 h 172209"/>
                <a:gd name="T38" fmla="*/ 39390 w 1616894"/>
                <a:gd name="T39" fmla="*/ 162838 h 172209"/>
                <a:gd name="T40" fmla="*/ 30324 w 1616894"/>
                <a:gd name="T41" fmla="*/ 156688 h 172209"/>
                <a:gd name="T42" fmla="*/ 21259 w 1616894"/>
                <a:gd name="T43" fmla="*/ 144386 h 172209"/>
                <a:gd name="T44" fmla="*/ 12192 w 1616894"/>
                <a:gd name="T45" fmla="*/ 132085 h 172209"/>
                <a:gd name="T46" fmla="*/ 5940 w 1616894"/>
                <a:gd name="T47" fmla="*/ 119785 h 172209"/>
                <a:gd name="T48" fmla="*/ 2813 w 1616894"/>
                <a:gd name="T49" fmla="*/ 101334 h 172209"/>
                <a:gd name="T50" fmla="*/ 0 w 1616894"/>
                <a:gd name="T51" fmla="*/ 86104 h 172209"/>
                <a:gd name="T52" fmla="*/ 2813 w 1616894"/>
                <a:gd name="T53" fmla="*/ 67651 h 172209"/>
                <a:gd name="T54" fmla="*/ 5940 w 1616894"/>
                <a:gd name="T55" fmla="*/ 52135 h 172209"/>
                <a:gd name="T56" fmla="*/ 12192 w 1616894"/>
                <a:gd name="T57" fmla="*/ 39833 h 172209"/>
                <a:gd name="T58" fmla="*/ 21259 w 1616894"/>
                <a:gd name="T59" fmla="*/ 24605 h 172209"/>
                <a:gd name="T60" fmla="*/ 30324 w 1616894"/>
                <a:gd name="T61" fmla="*/ 15228 h 172209"/>
                <a:gd name="T62" fmla="*/ 39390 w 1616894"/>
                <a:gd name="T63" fmla="*/ 9077 h 172209"/>
                <a:gd name="T64" fmla="*/ 51582 w 1616894"/>
                <a:gd name="T65" fmla="*/ 2926 h 172209"/>
                <a:gd name="T66" fmla="*/ 66901 w 1616894"/>
                <a:gd name="T67" fmla="*/ 0 h 172209"/>
                <a:gd name="T68" fmla="*/ 0 w 1616894"/>
                <a:gd name="T69" fmla="*/ 0 h 172209"/>
                <a:gd name="T70" fmla="*/ 1616894 w 1616894"/>
                <a:gd name="T71" fmla="*/ 172209 h 17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T68" t="T69" r="T70" b="T71"/>
              <a:pathLst>
                <a:path w="1616894" h="172209">
                  <a:moveTo>
                    <a:pt x="66901" y="0"/>
                  </a:moveTo>
                  <a:lnTo>
                    <a:pt x="1552730" y="0"/>
                  </a:lnTo>
                  <a:lnTo>
                    <a:pt x="1564982" y="2926"/>
                  </a:lnTo>
                  <a:lnTo>
                    <a:pt x="1577107" y="9077"/>
                  </a:lnTo>
                  <a:lnTo>
                    <a:pt x="1589359" y="15228"/>
                  </a:lnTo>
                  <a:lnTo>
                    <a:pt x="1598453" y="24605"/>
                  </a:lnTo>
                  <a:lnTo>
                    <a:pt x="1604642" y="39833"/>
                  </a:lnTo>
                  <a:lnTo>
                    <a:pt x="1610578" y="52135"/>
                  </a:lnTo>
                  <a:lnTo>
                    <a:pt x="1616894" y="67651"/>
                  </a:lnTo>
                  <a:lnTo>
                    <a:pt x="1616894" y="101334"/>
                  </a:lnTo>
                  <a:lnTo>
                    <a:pt x="1610578" y="119785"/>
                  </a:lnTo>
                  <a:lnTo>
                    <a:pt x="1604642" y="132085"/>
                  </a:lnTo>
                  <a:lnTo>
                    <a:pt x="1598453" y="144386"/>
                  </a:lnTo>
                  <a:lnTo>
                    <a:pt x="1589359" y="156688"/>
                  </a:lnTo>
                  <a:lnTo>
                    <a:pt x="1577107" y="162838"/>
                  </a:lnTo>
                  <a:lnTo>
                    <a:pt x="1564982" y="168987"/>
                  </a:lnTo>
                  <a:lnTo>
                    <a:pt x="1552730" y="172209"/>
                  </a:lnTo>
                  <a:lnTo>
                    <a:pt x="66901" y="172209"/>
                  </a:lnTo>
                  <a:lnTo>
                    <a:pt x="51582" y="168987"/>
                  </a:lnTo>
                  <a:lnTo>
                    <a:pt x="39390" y="162838"/>
                  </a:lnTo>
                  <a:lnTo>
                    <a:pt x="30324" y="156688"/>
                  </a:lnTo>
                  <a:lnTo>
                    <a:pt x="21259" y="144386"/>
                  </a:lnTo>
                  <a:lnTo>
                    <a:pt x="12192" y="132085"/>
                  </a:lnTo>
                  <a:lnTo>
                    <a:pt x="5940" y="119785"/>
                  </a:lnTo>
                  <a:lnTo>
                    <a:pt x="2813" y="101334"/>
                  </a:lnTo>
                  <a:lnTo>
                    <a:pt x="0" y="86104"/>
                  </a:lnTo>
                  <a:lnTo>
                    <a:pt x="2813" y="67651"/>
                  </a:lnTo>
                  <a:lnTo>
                    <a:pt x="5940" y="52135"/>
                  </a:lnTo>
                  <a:lnTo>
                    <a:pt x="12192" y="39833"/>
                  </a:lnTo>
                  <a:lnTo>
                    <a:pt x="21259" y="24605"/>
                  </a:lnTo>
                  <a:lnTo>
                    <a:pt x="30324" y="15228"/>
                  </a:lnTo>
                  <a:lnTo>
                    <a:pt x="39390" y="9077"/>
                  </a:lnTo>
                  <a:lnTo>
                    <a:pt x="51582" y="2926"/>
                  </a:lnTo>
                  <a:lnTo>
                    <a:pt x="66901" y="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48" name="Shape 74848"/>
            <p:cNvSpPr>
              <a:spLocks/>
            </p:cNvSpPr>
            <p:nvPr/>
          </p:nvSpPr>
          <p:spPr bwMode="auto">
            <a:xfrm>
              <a:off x="191947" y="33681"/>
              <a:ext cx="82528" cy="98402"/>
            </a:xfrm>
            <a:custGeom>
              <a:avLst/>
              <a:gdLst>
                <a:gd name="T0" fmla="*/ 0 w 82528"/>
                <a:gd name="T1" fmla="*/ 0 h 98402"/>
                <a:gd name="T2" fmla="*/ 82528 w 82528"/>
                <a:gd name="T3" fmla="*/ 0 h 98402"/>
                <a:gd name="T4" fmla="*/ 82528 w 82528"/>
                <a:gd name="T5" fmla="*/ 98402 h 98402"/>
                <a:gd name="T6" fmla="*/ 58151 w 82528"/>
                <a:gd name="T7" fmla="*/ 98402 h 98402"/>
                <a:gd name="T8" fmla="*/ 58151 w 82528"/>
                <a:gd name="T9" fmla="*/ 21667 h 98402"/>
                <a:gd name="T10" fmla="*/ 21573 w 82528"/>
                <a:gd name="T11" fmla="*/ 21667 h 98402"/>
                <a:gd name="T12" fmla="*/ 21573 w 82528"/>
                <a:gd name="T13" fmla="*/ 98402 h 98402"/>
                <a:gd name="T14" fmla="*/ 0 w 82528"/>
                <a:gd name="T15" fmla="*/ 98402 h 98402"/>
                <a:gd name="T16" fmla="*/ 0 w 82528"/>
                <a:gd name="T17" fmla="*/ 0 h 98402"/>
                <a:gd name="T18" fmla="*/ 0 w 82528"/>
                <a:gd name="T19" fmla="*/ 0 h 98402"/>
                <a:gd name="T20" fmla="*/ 82528 w 82528"/>
                <a:gd name="T21" fmla="*/ 98402 h 9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2528" h="98402">
                  <a:moveTo>
                    <a:pt x="0" y="0"/>
                  </a:moveTo>
                  <a:lnTo>
                    <a:pt x="82528" y="0"/>
                  </a:lnTo>
                  <a:lnTo>
                    <a:pt x="82528" y="98402"/>
                  </a:lnTo>
                  <a:lnTo>
                    <a:pt x="58151" y="98402"/>
                  </a:lnTo>
                  <a:lnTo>
                    <a:pt x="58151" y="21667"/>
                  </a:lnTo>
                  <a:lnTo>
                    <a:pt x="21573" y="21667"/>
                  </a:lnTo>
                  <a:lnTo>
                    <a:pt x="21573" y="98402"/>
                  </a:lnTo>
                  <a:lnTo>
                    <a:pt x="0" y="98402"/>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49" name="Shape 74849"/>
            <p:cNvSpPr>
              <a:spLocks/>
            </p:cNvSpPr>
            <p:nvPr/>
          </p:nvSpPr>
          <p:spPr bwMode="auto">
            <a:xfrm>
              <a:off x="292612" y="61499"/>
              <a:ext cx="36736" cy="95185"/>
            </a:xfrm>
            <a:custGeom>
              <a:avLst/>
              <a:gdLst>
                <a:gd name="T0" fmla="*/ 0 w 36736"/>
                <a:gd name="T1" fmla="*/ 0 h 95185"/>
                <a:gd name="T2" fmla="*/ 21573 w 36736"/>
                <a:gd name="T3" fmla="*/ 0 h 95185"/>
                <a:gd name="T4" fmla="*/ 21573 w 36736"/>
                <a:gd name="T5" fmla="*/ 6151 h 95185"/>
                <a:gd name="T6" fmla="*/ 24390 w 36736"/>
                <a:gd name="T7" fmla="*/ 6151 h 95185"/>
                <a:gd name="T8" fmla="*/ 24390 w 36736"/>
                <a:gd name="T9" fmla="*/ 2926 h 95185"/>
                <a:gd name="T10" fmla="*/ 27509 w 36736"/>
                <a:gd name="T11" fmla="*/ 2926 h 95185"/>
                <a:gd name="T12" fmla="*/ 27509 w 36736"/>
                <a:gd name="T13" fmla="*/ 0 h 95185"/>
                <a:gd name="T14" fmla="*/ 30642 w 36736"/>
                <a:gd name="T15" fmla="*/ 0 h 95185"/>
                <a:gd name="T16" fmla="*/ 33762 w 36736"/>
                <a:gd name="T17" fmla="*/ 0 h 95185"/>
                <a:gd name="T18" fmla="*/ 36736 w 36736"/>
                <a:gd name="T19" fmla="*/ 0 h 95185"/>
                <a:gd name="T20" fmla="*/ 36736 w 36736"/>
                <a:gd name="T21" fmla="*/ 12302 h 95185"/>
                <a:gd name="T22" fmla="*/ 33762 w 36736"/>
                <a:gd name="T23" fmla="*/ 12302 h 95185"/>
                <a:gd name="T24" fmla="*/ 30642 w 36736"/>
                <a:gd name="T25" fmla="*/ 12302 h 95185"/>
                <a:gd name="T26" fmla="*/ 30642 w 36736"/>
                <a:gd name="T27" fmla="*/ 15228 h 95185"/>
                <a:gd name="T28" fmla="*/ 27509 w 36736"/>
                <a:gd name="T29" fmla="*/ 15228 h 95185"/>
                <a:gd name="T30" fmla="*/ 27509 w 36736"/>
                <a:gd name="T31" fmla="*/ 18453 h 95185"/>
                <a:gd name="T32" fmla="*/ 24390 w 36736"/>
                <a:gd name="T33" fmla="*/ 18453 h 95185"/>
                <a:gd name="T34" fmla="*/ 24390 w 36736"/>
                <a:gd name="T35" fmla="*/ 21379 h 95185"/>
                <a:gd name="T36" fmla="*/ 21573 w 36736"/>
                <a:gd name="T37" fmla="*/ 24605 h 95185"/>
                <a:gd name="T38" fmla="*/ 21573 w 36736"/>
                <a:gd name="T39" fmla="*/ 33681 h 95185"/>
                <a:gd name="T40" fmla="*/ 21573 w 36736"/>
                <a:gd name="T41" fmla="*/ 43053 h 95185"/>
                <a:gd name="T42" fmla="*/ 21573 w 36736"/>
                <a:gd name="T43" fmla="*/ 45983 h 95185"/>
                <a:gd name="T44" fmla="*/ 24390 w 36736"/>
                <a:gd name="T45" fmla="*/ 49203 h 95185"/>
                <a:gd name="T46" fmla="*/ 24390 w 36736"/>
                <a:gd name="T47" fmla="*/ 52132 h 95185"/>
                <a:gd name="T48" fmla="*/ 27509 w 36736"/>
                <a:gd name="T49" fmla="*/ 55354 h 95185"/>
                <a:gd name="T50" fmla="*/ 30642 w 36736"/>
                <a:gd name="T51" fmla="*/ 55354 h 95185"/>
                <a:gd name="T52" fmla="*/ 33762 w 36736"/>
                <a:gd name="T53" fmla="*/ 58282 h 95185"/>
                <a:gd name="T54" fmla="*/ 36736 w 36736"/>
                <a:gd name="T55" fmla="*/ 58282 h 95185"/>
                <a:gd name="T56" fmla="*/ 36736 w 36736"/>
                <a:gd name="T57" fmla="*/ 70584 h 95185"/>
                <a:gd name="T58" fmla="*/ 33762 w 36736"/>
                <a:gd name="T59" fmla="*/ 70584 h 95185"/>
                <a:gd name="T60" fmla="*/ 30642 w 36736"/>
                <a:gd name="T61" fmla="*/ 70584 h 95185"/>
                <a:gd name="T62" fmla="*/ 27509 w 36736"/>
                <a:gd name="T63" fmla="*/ 70584 h 95185"/>
                <a:gd name="T64" fmla="*/ 27509 w 36736"/>
                <a:gd name="T65" fmla="*/ 67654 h 95185"/>
                <a:gd name="T66" fmla="*/ 24390 w 36736"/>
                <a:gd name="T67" fmla="*/ 67654 h 95185"/>
                <a:gd name="T68" fmla="*/ 21573 w 36736"/>
                <a:gd name="T69" fmla="*/ 64434 h 95185"/>
                <a:gd name="T70" fmla="*/ 21573 w 36736"/>
                <a:gd name="T71" fmla="*/ 95185 h 95185"/>
                <a:gd name="T72" fmla="*/ 0 w 36736"/>
                <a:gd name="T73" fmla="*/ 95185 h 95185"/>
                <a:gd name="T74" fmla="*/ 0 w 36736"/>
                <a:gd name="T75" fmla="*/ 0 h 95185"/>
                <a:gd name="T76" fmla="*/ 0 w 36736"/>
                <a:gd name="T77" fmla="*/ 0 h 95185"/>
                <a:gd name="T78" fmla="*/ 36736 w 36736"/>
                <a:gd name="T79" fmla="*/ 95185 h 95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36736" h="95185">
                  <a:moveTo>
                    <a:pt x="0" y="0"/>
                  </a:moveTo>
                  <a:lnTo>
                    <a:pt x="21573" y="0"/>
                  </a:lnTo>
                  <a:lnTo>
                    <a:pt x="21573" y="6151"/>
                  </a:lnTo>
                  <a:lnTo>
                    <a:pt x="24390" y="6151"/>
                  </a:lnTo>
                  <a:lnTo>
                    <a:pt x="24390" y="2926"/>
                  </a:lnTo>
                  <a:lnTo>
                    <a:pt x="27509" y="2926"/>
                  </a:lnTo>
                  <a:lnTo>
                    <a:pt x="27509" y="0"/>
                  </a:lnTo>
                  <a:lnTo>
                    <a:pt x="30642" y="0"/>
                  </a:lnTo>
                  <a:lnTo>
                    <a:pt x="33762" y="0"/>
                  </a:lnTo>
                  <a:lnTo>
                    <a:pt x="36736" y="0"/>
                  </a:lnTo>
                  <a:lnTo>
                    <a:pt x="36736" y="12302"/>
                  </a:lnTo>
                  <a:lnTo>
                    <a:pt x="33762" y="12302"/>
                  </a:lnTo>
                  <a:lnTo>
                    <a:pt x="30642" y="12302"/>
                  </a:lnTo>
                  <a:lnTo>
                    <a:pt x="30642" y="15228"/>
                  </a:lnTo>
                  <a:lnTo>
                    <a:pt x="27509" y="15228"/>
                  </a:lnTo>
                  <a:lnTo>
                    <a:pt x="27509" y="18453"/>
                  </a:lnTo>
                  <a:lnTo>
                    <a:pt x="24390" y="18453"/>
                  </a:lnTo>
                  <a:lnTo>
                    <a:pt x="24390" y="21379"/>
                  </a:lnTo>
                  <a:lnTo>
                    <a:pt x="21573" y="24605"/>
                  </a:lnTo>
                  <a:lnTo>
                    <a:pt x="21573" y="33681"/>
                  </a:lnTo>
                  <a:lnTo>
                    <a:pt x="21573" y="43053"/>
                  </a:lnTo>
                  <a:lnTo>
                    <a:pt x="21573" y="45983"/>
                  </a:lnTo>
                  <a:lnTo>
                    <a:pt x="24390" y="49203"/>
                  </a:lnTo>
                  <a:lnTo>
                    <a:pt x="24390" y="52132"/>
                  </a:lnTo>
                  <a:lnTo>
                    <a:pt x="27509" y="55354"/>
                  </a:lnTo>
                  <a:lnTo>
                    <a:pt x="30642" y="55354"/>
                  </a:lnTo>
                  <a:lnTo>
                    <a:pt x="33762" y="58282"/>
                  </a:lnTo>
                  <a:lnTo>
                    <a:pt x="36736" y="58282"/>
                  </a:lnTo>
                  <a:lnTo>
                    <a:pt x="36736" y="70584"/>
                  </a:lnTo>
                  <a:lnTo>
                    <a:pt x="33762" y="70584"/>
                  </a:lnTo>
                  <a:lnTo>
                    <a:pt x="30642" y="70584"/>
                  </a:lnTo>
                  <a:lnTo>
                    <a:pt x="27509" y="70584"/>
                  </a:lnTo>
                  <a:lnTo>
                    <a:pt x="27509" y="67654"/>
                  </a:lnTo>
                  <a:lnTo>
                    <a:pt x="24390" y="67654"/>
                  </a:lnTo>
                  <a:lnTo>
                    <a:pt x="21573" y="64434"/>
                  </a:lnTo>
                  <a:lnTo>
                    <a:pt x="21573" y="95185"/>
                  </a:lnTo>
                  <a:lnTo>
                    <a:pt x="0" y="95185"/>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0" name="Shape 74850"/>
            <p:cNvSpPr>
              <a:spLocks/>
            </p:cNvSpPr>
            <p:nvPr/>
          </p:nvSpPr>
          <p:spPr bwMode="auto">
            <a:xfrm>
              <a:off x="329348" y="58274"/>
              <a:ext cx="39540" cy="77031"/>
            </a:xfrm>
            <a:custGeom>
              <a:avLst/>
              <a:gdLst>
                <a:gd name="T0" fmla="*/ 158 w 39540"/>
                <a:gd name="T1" fmla="*/ 0 h 77031"/>
                <a:gd name="T2" fmla="*/ 2962 w 39540"/>
                <a:gd name="T3" fmla="*/ 0 h 77031"/>
                <a:gd name="T4" fmla="*/ 6094 w 39540"/>
                <a:gd name="T5" fmla="*/ 0 h 77031"/>
                <a:gd name="T6" fmla="*/ 9214 w 39540"/>
                <a:gd name="T7" fmla="*/ 0 h 77031"/>
                <a:gd name="T8" fmla="*/ 15163 w 39540"/>
                <a:gd name="T9" fmla="*/ 3225 h 77031"/>
                <a:gd name="T10" fmla="*/ 21415 w 39540"/>
                <a:gd name="T11" fmla="*/ 3225 h 77031"/>
                <a:gd name="T12" fmla="*/ 24535 w 39540"/>
                <a:gd name="T13" fmla="*/ 6151 h 77031"/>
                <a:gd name="T14" fmla="*/ 27351 w 39540"/>
                <a:gd name="T15" fmla="*/ 6151 h 77031"/>
                <a:gd name="T16" fmla="*/ 27351 w 39540"/>
                <a:gd name="T17" fmla="*/ 9377 h 77031"/>
                <a:gd name="T18" fmla="*/ 30471 w 39540"/>
                <a:gd name="T19" fmla="*/ 12302 h 77031"/>
                <a:gd name="T20" fmla="*/ 33604 w 39540"/>
                <a:gd name="T21" fmla="*/ 15528 h 77031"/>
                <a:gd name="T22" fmla="*/ 33604 w 39540"/>
                <a:gd name="T23" fmla="*/ 18453 h 77031"/>
                <a:gd name="T24" fmla="*/ 36723 w 39540"/>
                <a:gd name="T25" fmla="*/ 21679 h 77031"/>
                <a:gd name="T26" fmla="*/ 36723 w 39540"/>
                <a:gd name="T27" fmla="*/ 30756 h 77031"/>
                <a:gd name="T28" fmla="*/ 39540 w 39540"/>
                <a:gd name="T29" fmla="*/ 33981 h 77031"/>
                <a:gd name="T30" fmla="*/ 39540 w 39540"/>
                <a:gd name="T31" fmla="*/ 43057 h 77031"/>
                <a:gd name="T32" fmla="*/ 36723 w 39540"/>
                <a:gd name="T33" fmla="*/ 46279 h 77031"/>
                <a:gd name="T34" fmla="*/ 36723 w 39540"/>
                <a:gd name="T35" fmla="*/ 55358 h 77031"/>
                <a:gd name="T36" fmla="*/ 33604 w 39540"/>
                <a:gd name="T37" fmla="*/ 58580 h 77031"/>
                <a:gd name="T38" fmla="*/ 33604 w 39540"/>
                <a:gd name="T39" fmla="*/ 61508 h 77031"/>
                <a:gd name="T40" fmla="*/ 30471 w 39540"/>
                <a:gd name="T41" fmla="*/ 64730 h 77031"/>
                <a:gd name="T42" fmla="*/ 27351 w 39540"/>
                <a:gd name="T43" fmla="*/ 67659 h 77031"/>
                <a:gd name="T44" fmla="*/ 27351 w 39540"/>
                <a:gd name="T45" fmla="*/ 70880 h 77031"/>
                <a:gd name="T46" fmla="*/ 24535 w 39540"/>
                <a:gd name="T47" fmla="*/ 70880 h 77031"/>
                <a:gd name="T48" fmla="*/ 21415 w 39540"/>
                <a:gd name="T49" fmla="*/ 73809 h 77031"/>
                <a:gd name="T50" fmla="*/ 15163 w 39540"/>
                <a:gd name="T51" fmla="*/ 73809 h 77031"/>
                <a:gd name="T52" fmla="*/ 9214 w 39540"/>
                <a:gd name="T53" fmla="*/ 77031 h 77031"/>
                <a:gd name="T54" fmla="*/ 6094 w 39540"/>
                <a:gd name="T55" fmla="*/ 77031 h 77031"/>
                <a:gd name="T56" fmla="*/ 2962 w 39540"/>
                <a:gd name="T57" fmla="*/ 77031 h 77031"/>
                <a:gd name="T58" fmla="*/ 158 w 39540"/>
                <a:gd name="T59" fmla="*/ 77031 h 77031"/>
                <a:gd name="T60" fmla="*/ 158 w 39540"/>
                <a:gd name="T61" fmla="*/ 73809 h 77031"/>
                <a:gd name="T62" fmla="*/ 0 w 39540"/>
                <a:gd name="T63" fmla="*/ 73809 h 77031"/>
                <a:gd name="T64" fmla="*/ 0 w 39540"/>
                <a:gd name="T65" fmla="*/ 61508 h 77031"/>
                <a:gd name="T66" fmla="*/ 2962 w 39540"/>
                <a:gd name="T67" fmla="*/ 61508 h 77031"/>
                <a:gd name="T68" fmla="*/ 6094 w 39540"/>
                <a:gd name="T69" fmla="*/ 58580 h 77031"/>
                <a:gd name="T70" fmla="*/ 9214 w 39540"/>
                <a:gd name="T71" fmla="*/ 58580 h 77031"/>
                <a:gd name="T72" fmla="*/ 12346 w 39540"/>
                <a:gd name="T73" fmla="*/ 55358 h 77031"/>
                <a:gd name="T74" fmla="*/ 12346 w 39540"/>
                <a:gd name="T75" fmla="*/ 52429 h 77031"/>
                <a:gd name="T76" fmla="*/ 15163 w 39540"/>
                <a:gd name="T77" fmla="*/ 49208 h 77031"/>
                <a:gd name="T78" fmla="*/ 15163 w 39540"/>
                <a:gd name="T79" fmla="*/ 46279 h 77031"/>
                <a:gd name="T80" fmla="*/ 15163 w 39540"/>
                <a:gd name="T81" fmla="*/ 36907 h 77031"/>
                <a:gd name="T82" fmla="*/ 15163 w 39540"/>
                <a:gd name="T83" fmla="*/ 27830 h 77031"/>
                <a:gd name="T84" fmla="*/ 12346 w 39540"/>
                <a:gd name="T85" fmla="*/ 24605 h 77031"/>
                <a:gd name="T86" fmla="*/ 12346 w 39540"/>
                <a:gd name="T87" fmla="*/ 21679 h 77031"/>
                <a:gd name="T88" fmla="*/ 9214 w 39540"/>
                <a:gd name="T89" fmla="*/ 21679 h 77031"/>
                <a:gd name="T90" fmla="*/ 9214 w 39540"/>
                <a:gd name="T91" fmla="*/ 18453 h 77031"/>
                <a:gd name="T92" fmla="*/ 6094 w 39540"/>
                <a:gd name="T93" fmla="*/ 18453 h 77031"/>
                <a:gd name="T94" fmla="*/ 6094 w 39540"/>
                <a:gd name="T95" fmla="*/ 15528 h 77031"/>
                <a:gd name="T96" fmla="*/ 2962 w 39540"/>
                <a:gd name="T97" fmla="*/ 15528 h 77031"/>
                <a:gd name="T98" fmla="*/ 0 w 39540"/>
                <a:gd name="T99" fmla="*/ 15528 h 77031"/>
                <a:gd name="T100" fmla="*/ 0 w 39540"/>
                <a:gd name="T101" fmla="*/ 3225 h 77031"/>
                <a:gd name="T102" fmla="*/ 158 w 39540"/>
                <a:gd name="T103" fmla="*/ 3225 h 77031"/>
                <a:gd name="T104" fmla="*/ 158 w 39540"/>
                <a:gd name="T105" fmla="*/ 0 h 77031"/>
                <a:gd name="T106" fmla="*/ 0 w 39540"/>
                <a:gd name="T107" fmla="*/ 0 h 77031"/>
                <a:gd name="T108" fmla="*/ 39540 w 39540"/>
                <a:gd name="T109" fmla="*/ 77031 h 77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39540" h="77031">
                  <a:moveTo>
                    <a:pt x="158" y="0"/>
                  </a:moveTo>
                  <a:lnTo>
                    <a:pt x="2962" y="0"/>
                  </a:lnTo>
                  <a:lnTo>
                    <a:pt x="6094" y="0"/>
                  </a:lnTo>
                  <a:lnTo>
                    <a:pt x="9214" y="0"/>
                  </a:lnTo>
                  <a:lnTo>
                    <a:pt x="15163" y="3225"/>
                  </a:lnTo>
                  <a:lnTo>
                    <a:pt x="21415" y="3225"/>
                  </a:lnTo>
                  <a:lnTo>
                    <a:pt x="24535" y="6151"/>
                  </a:lnTo>
                  <a:lnTo>
                    <a:pt x="27351" y="6151"/>
                  </a:lnTo>
                  <a:lnTo>
                    <a:pt x="27351" y="9377"/>
                  </a:lnTo>
                  <a:lnTo>
                    <a:pt x="30471" y="12302"/>
                  </a:lnTo>
                  <a:lnTo>
                    <a:pt x="33604" y="15528"/>
                  </a:lnTo>
                  <a:lnTo>
                    <a:pt x="33604" y="18453"/>
                  </a:lnTo>
                  <a:lnTo>
                    <a:pt x="36723" y="21679"/>
                  </a:lnTo>
                  <a:lnTo>
                    <a:pt x="36723" y="30756"/>
                  </a:lnTo>
                  <a:lnTo>
                    <a:pt x="39540" y="33981"/>
                  </a:lnTo>
                  <a:lnTo>
                    <a:pt x="39540" y="43057"/>
                  </a:lnTo>
                  <a:lnTo>
                    <a:pt x="36723" y="46279"/>
                  </a:lnTo>
                  <a:lnTo>
                    <a:pt x="36723" y="55358"/>
                  </a:lnTo>
                  <a:lnTo>
                    <a:pt x="33604" y="58580"/>
                  </a:lnTo>
                  <a:lnTo>
                    <a:pt x="33604" y="61508"/>
                  </a:lnTo>
                  <a:lnTo>
                    <a:pt x="30471" y="64730"/>
                  </a:lnTo>
                  <a:lnTo>
                    <a:pt x="27351" y="67659"/>
                  </a:lnTo>
                  <a:lnTo>
                    <a:pt x="27351" y="70880"/>
                  </a:lnTo>
                  <a:lnTo>
                    <a:pt x="24535" y="70880"/>
                  </a:lnTo>
                  <a:lnTo>
                    <a:pt x="21415" y="73809"/>
                  </a:lnTo>
                  <a:lnTo>
                    <a:pt x="15163" y="73809"/>
                  </a:lnTo>
                  <a:lnTo>
                    <a:pt x="9214" y="77031"/>
                  </a:lnTo>
                  <a:lnTo>
                    <a:pt x="6094" y="77031"/>
                  </a:lnTo>
                  <a:lnTo>
                    <a:pt x="2962" y="77031"/>
                  </a:lnTo>
                  <a:lnTo>
                    <a:pt x="158" y="77031"/>
                  </a:lnTo>
                  <a:lnTo>
                    <a:pt x="158" y="73809"/>
                  </a:lnTo>
                  <a:lnTo>
                    <a:pt x="0" y="73809"/>
                  </a:lnTo>
                  <a:lnTo>
                    <a:pt x="0" y="61508"/>
                  </a:lnTo>
                  <a:lnTo>
                    <a:pt x="2962" y="61508"/>
                  </a:lnTo>
                  <a:lnTo>
                    <a:pt x="6094" y="58580"/>
                  </a:lnTo>
                  <a:lnTo>
                    <a:pt x="9214" y="58580"/>
                  </a:lnTo>
                  <a:lnTo>
                    <a:pt x="12346" y="55358"/>
                  </a:lnTo>
                  <a:lnTo>
                    <a:pt x="12346" y="52429"/>
                  </a:lnTo>
                  <a:lnTo>
                    <a:pt x="15163" y="49208"/>
                  </a:lnTo>
                  <a:lnTo>
                    <a:pt x="15163" y="46279"/>
                  </a:lnTo>
                  <a:lnTo>
                    <a:pt x="15163" y="36907"/>
                  </a:lnTo>
                  <a:lnTo>
                    <a:pt x="15163" y="27830"/>
                  </a:lnTo>
                  <a:lnTo>
                    <a:pt x="12346" y="24605"/>
                  </a:lnTo>
                  <a:lnTo>
                    <a:pt x="12346" y="21679"/>
                  </a:lnTo>
                  <a:lnTo>
                    <a:pt x="9214" y="21679"/>
                  </a:lnTo>
                  <a:lnTo>
                    <a:pt x="9214" y="18453"/>
                  </a:lnTo>
                  <a:lnTo>
                    <a:pt x="6094" y="18453"/>
                  </a:lnTo>
                  <a:lnTo>
                    <a:pt x="6094" y="15528"/>
                  </a:lnTo>
                  <a:lnTo>
                    <a:pt x="2962" y="15528"/>
                  </a:lnTo>
                  <a:lnTo>
                    <a:pt x="0" y="15528"/>
                  </a:lnTo>
                  <a:lnTo>
                    <a:pt x="0" y="3225"/>
                  </a:lnTo>
                  <a:lnTo>
                    <a:pt x="158" y="3225"/>
                  </a:lnTo>
                  <a:lnTo>
                    <a:pt x="158"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1" name="Shape 74851"/>
            <p:cNvSpPr>
              <a:spLocks/>
            </p:cNvSpPr>
            <p:nvPr/>
          </p:nvSpPr>
          <p:spPr bwMode="auto">
            <a:xfrm>
              <a:off x="378273" y="58274"/>
              <a:ext cx="38132" cy="77031"/>
            </a:xfrm>
            <a:custGeom>
              <a:avLst/>
              <a:gdLst>
                <a:gd name="T0" fmla="*/ 33446 w 38132"/>
                <a:gd name="T1" fmla="*/ 0 h 77031"/>
                <a:gd name="T2" fmla="*/ 38132 w 38132"/>
                <a:gd name="T3" fmla="*/ 0 h 77031"/>
                <a:gd name="T4" fmla="*/ 38132 w 38132"/>
                <a:gd name="T5" fmla="*/ 15528 h 77031"/>
                <a:gd name="T6" fmla="*/ 36578 w 38132"/>
                <a:gd name="T7" fmla="*/ 15528 h 77031"/>
                <a:gd name="T8" fmla="*/ 33446 w 38132"/>
                <a:gd name="T9" fmla="*/ 15528 h 77031"/>
                <a:gd name="T10" fmla="*/ 30326 w 38132"/>
                <a:gd name="T11" fmla="*/ 15528 h 77031"/>
                <a:gd name="T12" fmla="*/ 30326 w 38132"/>
                <a:gd name="T13" fmla="*/ 18453 h 77031"/>
                <a:gd name="T14" fmla="*/ 27194 w 38132"/>
                <a:gd name="T15" fmla="*/ 18453 h 77031"/>
                <a:gd name="T16" fmla="*/ 27194 w 38132"/>
                <a:gd name="T17" fmla="*/ 21679 h 77031"/>
                <a:gd name="T18" fmla="*/ 24377 w 38132"/>
                <a:gd name="T19" fmla="*/ 21679 h 77031"/>
                <a:gd name="T20" fmla="*/ 24377 w 38132"/>
                <a:gd name="T21" fmla="*/ 24605 h 77031"/>
                <a:gd name="T22" fmla="*/ 24377 w 38132"/>
                <a:gd name="T23" fmla="*/ 27830 h 77031"/>
                <a:gd name="T24" fmla="*/ 24377 w 38132"/>
                <a:gd name="T25" fmla="*/ 30756 h 77031"/>
                <a:gd name="T26" fmla="*/ 38132 w 38132"/>
                <a:gd name="T27" fmla="*/ 30756 h 77031"/>
                <a:gd name="T28" fmla="*/ 38132 w 38132"/>
                <a:gd name="T29" fmla="*/ 43057 h 77031"/>
                <a:gd name="T30" fmla="*/ 21257 w 38132"/>
                <a:gd name="T31" fmla="*/ 43057 h 77031"/>
                <a:gd name="T32" fmla="*/ 21257 w 38132"/>
                <a:gd name="T33" fmla="*/ 46279 h 77031"/>
                <a:gd name="T34" fmla="*/ 24377 w 38132"/>
                <a:gd name="T35" fmla="*/ 46279 h 77031"/>
                <a:gd name="T36" fmla="*/ 24377 w 38132"/>
                <a:gd name="T37" fmla="*/ 49208 h 77031"/>
                <a:gd name="T38" fmla="*/ 24377 w 38132"/>
                <a:gd name="T39" fmla="*/ 52429 h 77031"/>
                <a:gd name="T40" fmla="*/ 24377 w 38132"/>
                <a:gd name="T41" fmla="*/ 55358 h 77031"/>
                <a:gd name="T42" fmla="*/ 27194 w 38132"/>
                <a:gd name="T43" fmla="*/ 55358 h 77031"/>
                <a:gd name="T44" fmla="*/ 27194 w 38132"/>
                <a:gd name="T45" fmla="*/ 58580 h 77031"/>
                <a:gd name="T46" fmla="*/ 30326 w 38132"/>
                <a:gd name="T47" fmla="*/ 58580 h 77031"/>
                <a:gd name="T48" fmla="*/ 30326 w 38132"/>
                <a:gd name="T49" fmla="*/ 61508 h 77031"/>
                <a:gd name="T50" fmla="*/ 33446 w 38132"/>
                <a:gd name="T51" fmla="*/ 61508 h 77031"/>
                <a:gd name="T52" fmla="*/ 36578 w 38132"/>
                <a:gd name="T53" fmla="*/ 61508 h 77031"/>
                <a:gd name="T54" fmla="*/ 38132 w 38132"/>
                <a:gd name="T55" fmla="*/ 61508 h 77031"/>
                <a:gd name="T56" fmla="*/ 38132 w 38132"/>
                <a:gd name="T57" fmla="*/ 77031 h 77031"/>
                <a:gd name="T58" fmla="*/ 36578 w 38132"/>
                <a:gd name="T59" fmla="*/ 77031 h 77031"/>
                <a:gd name="T60" fmla="*/ 33446 w 38132"/>
                <a:gd name="T61" fmla="*/ 77031 h 77031"/>
                <a:gd name="T62" fmla="*/ 30326 w 38132"/>
                <a:gd name="T63" fmla="*/ 77031 h 77031"/>
                <a:gd name="T64" fmla="*/ 27194 w 38132"/>
                <a:gd name="T65" fmla="*/ 73809 h 77031"/>
                <a:gd name="T66" fmla="*/ 24377 w 38132"/>
                <a:gd name="T67" fmla="*/ 73809 h 77031"/>
                <a:gd name="T68" fmla="*/ 21257 w 38132"/>
                <a:gd name="T69" fmla="*/ 73809 h 77031"/>
                <a:gd name="T70" fmla="*/ 18125 w 38132"/>
                <a:gd name="T71" fmla="*/ 73809 h 77031"/>
                <a:gd name="T72" fmla="*/ 18125 w 38132"/>
                <a:gd name="T73" fmla="*/ 70880 h 77031"/>
                <a:gd name="T74" fmla="*/ 15005 w 38132"/>
                <a:gd name="T75" fmla="*/ 70880 h 77031"/>
                <a:gd name="T76" fmla="*/ 12189 w 38132"/>
                <a:gd name="T77" fmla="*/ 67659 h 77031"/>
                <a:gd name="T78" fmla="*/ 9069 w 38132"/>
                <a:gd name="T79" fmla="*/ 67659 h 77031"/>
                <a:gd name="T80" fmla="*/ 9069 w 38132"/>
                <a:gd name="T81" fmla="*/ 64730 h 77031"/>
                <a:gd name="T82" fmla="*/ 5936 w 38132"/>
                <a:gd name="T83" fmla="*/ 64730 h 77031"/>
                <a:gd name="T84" fmla="*/ 5936 w 38132"/>
                <a:gd name="T85" fmla="*/ 61508 h 77031"/>
                <a:gd name="T86" fmla="*/ 2817 w 38132"/>
                <a:gd name="T87" fmla="*/ 58580 h 77031"/>
                <a:gd name="T88" fmla="*/ 2817 w 38132"/>
                <a:gd name="T89" fmla="*/ 55358 h 77031"/>
                <a:gd name="T90" fmla="*/ 0 w 38132"/>
                <a:gd name="T91" fmla="*/ 52429 h 77031"/>
                <a:gd name="T92" fmla="*/ 0 w 38132"/>
                <a:gd name="T93" fmla="*/ 27830 h 77031"/>
                <a:gd name="T94" fmla="*/ 2817 w 38132"/>
                <a:gd name="T95" fmla="*/ 24605 h 77031"/>
                <a:gd name="T96" fmla="*/ 2817 w 38132"/>
                <a:gd name="T97" fmla="*/ 21679 h 77031"/>
                <a:gd name="T98" fmla="*/ 5936 w 38132"/>
                <a:gd name="T99" fmla="*/ 18453 h 77031"/>
                <a:gd name="T100" fmla="*/ 9069 w 38132"/>
                <a:gd name="T101" fmla="*/ 15528 h 77031"/>
                <a:gd name="T102" fmla="*/ 9069 w 38132"/>
                <a:gd name="T103" fmla="*/ 12302 h 77031"/>
                <a:gd name="T104" fmla="*/ 12189 w 38132"/>
                <a:gd name="T105" fmla="*/ 9377 h 77031"/>
                <a:gd name="T106" fmla="*/ 15005 w 38132"/>
                <a:gd name="T107" fmla="*/ 6151 h 77031"/>
                <a:gd name="T108" fmla="*/ 18125 w 38132"/>
                <a:gd name="T109" fmla="*/ 6151 h 77031"/>
                <a:gd name="T110" fmla="*/ 21257 w 38132"/>
                <a:gd name="T111" fmla="*/ 3225 h 77031"/>
                <a:gd name="T112" fmla="*/ 30326 w 38132"/>
                <a:gd name="T113" fmla="*/ 3225 h 77031"/>
                <a:gd name="T114" fmla="*/ 33446 w 38132"/>
                <a:gd name="T115" fmla="*/ 0 h 77031"/>
                <a:gd name="T116" fmla="*/ 0 w 38132"/>
                <a:gd name="T117" fmla="*/ 0 h 77031"/>
                <a:gd name="T118" fmla="*/ 38132 w 38132"/>
                <a:gd name="T119" fmla="*/ 77031 h 77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38132" h="77031">
                  <a:moveTo>
                    <a:pt x="33446" y="0"/>
                  </a:moveTo>
                  <a:lnTo>
                    <a:pt x="38132" y="0"/>
                  </a:lnTo>
                  <a:lnTo>
                    <a:pt x="38132" y="15528"/>
                  </a:lnTo>
                  <a:lnTo>
                    <a:pt x="36578" y="15528"/>
                  </a:lnTo>
                  <a:lnTo>
                    <a:pt x="33446" y="15528"/>
                  </a:lnTo>
                  <a:lnTo>
                    <a:pt x="30326" y="15528"/>
                  </a:lnTo>
                  <a:lnTo>
                    <a:pt x="30326" y="18453"/>
                  </a:lnTo>
                  <a:lnTo>
                    <a:pt x="27194" y="18453"/>
                  </a:lnTo>
                  <a:lnTo>
                    <a:pt x="27194" y="21679"/>
                  </a:lnTo>
                  <a:lnTo>
                    <a:pt x="24377" y="21679"/>
                  </a:lnTo>
                  <a:lnTo>
                    <a:pt x="24377" y="24605"/>
                  </a:lnTo>
                  <a:lnTo>
                    <a:pt x="24377" y="27830"/>
                  </a:lnTo>
                  <a:lnTo>
                    <a:pt x="24377" y="30756"/>
                  </a:lnTo>
                  <a:lnTo>
                    <a:pt x="38132" y="30756"/>
                  </a:lnTo>
                  <a:lnTo>
                    <a:pt x="38132" y="43057"/>
                  </a:lnTo>
                  <a:lnTo>
                    <a:pt x="21257" y="43057"/>
                  </a:lnTo>
                  <a:lnTo>
                    <a:pt x="21257" y="46279"/>
                  </a:lnTo>
                  <a:lnTo>
                    <a:pt x="24377" y="46279"/>
                  </a:lnTo>
                  <a:lnTo>
                    <a:pt x="24377" y="49208"/>
                  </a:lnTo>
                  <a:lnTo>
                    <a:pt x="24377" y="52429"/>
                  </a:lnTo>
                  <a:lnTo>
                    <a:pt x="24377" y="55358"/>
                  </a:lnTo>
                  <a:lnTo>
                    <a:pt x="27194" y="55358"/>
                  </a:lnTo>
                  <a:lnTo>
                    <a:pt x="27194" y="58580"/>
                  </a:lnTo>
                  <a:lnTo>
                    <a:pt x="30326" y="58580"/>
                  </a:lnTo>
                  <a:lnTo>
                    <a:pt x="30326" y="61508"/>
                  </a:lnTo>
                  <a:lnTo>
                    <a:pt x="33446" y="61508"/>
                  </a:lnTo>
                  <a:lnTo>
                    <a:pt x="36578" y="61508"/>
                  </a:lnTo>
                  <a:lnTo>
                    <a:pt x="38132" y="61508"/>
                  </a:lnTo>
                  <a:lnTo>
                    <a:pt x="38132" y="77031"/>
                  </a:lnTo>
                  <a:lnTo>
                    <a:pt x="36578" y="77031"/>
                  </a:lnTo>
                  <a:lnTo>
                    <a:pt x="33446" y="77031"/>
                  </a:lnTo>
                  <a:lnTo>
                    <a:pt x="30326" y="77031"/>
                  </a:lnTo>
                  <a:lnTo>
                    <a:pt x="27194" y="73809"/>
                  </a:lnTo>
                  <a:lnTo>
                    <a:pt x="24377" y="73809"/>
                  </a:lnTo>
                  <a:lnTo>
                    <a:pt x="21257" y="73809"/>
                  </a:lnTo>
                  <a:lnTo>
                    <a:pt x="18125" y="73809"/>
                  </a:lnTo>
                  <a:lnTo>
                    <a:pt x="18125" y="70880"/>
                  </a:lnTo>
                  <a:lnTo>
                    <a:pt x="15005" y="70880"/>
                  </a:lnTo>
                  <a:lnTo>
                    <a:pt x="12189" y="67659"/>
                  </a:lnTo>
                  <a:lnTo>
                    <a:pt x="9069" y="67659"/>
                  </a:lnTo>
                  <a:lnTo>
                    <a:pt x="9069" y="64730"/>
                  </a:lnTo>
                  <a:lnTo>
                    <a:pt x="5936" y="64730"/>
                  </a:lnTo>
                  <a:lnTo>
                    <a:pt x="5936" y="61508"/>
                  </a:lnTo>
                  <a:lnTo>
                    <a:pt x="2817" y="58580"/>
                  </a:lnTo>
                  <a:lnTo>
                    <a:pt x="2817" y="55358"/>
                  </a:lnTo>
                  <a:lnTo>
                    <a:pt x="0" y="52429"/>
                  </a:lnTo>
                  <a:lnTo>
                    <a:pt x="0" y="27830"/>
                  </a:lnTo>
                  <a:lnTo>
                    <a:pt x="2817" y="24605"/>
                  </a:lnTo>
                  <a:lnTo>
                    <a:pt x="2817" y="21679"/>
                  </a:lnTo>
                  <a:lnTo>
                    <a:pt x="5936" y="18453"/>
                  </a:lnTo>
                  <a:lnTo>
                    <a:pt x="9069" y="15528"/>
                  </a:lnTo>
                  <a:lnTo>
                    <a:pt x="9069" y="12302"/>
                  </a:lnTo>
                  <a:lnTo>
                    <a:pt x="12189" y="9377"/>
                  </a:lnTo>
                  <a:lnTo>
                    <a:pt x="15005" y="6151"/>
                  </a:lnTo>
                  <a:lnTo>
                    <a:pt x="18125" y="6151"/>
                  </a:lnTo>
                  <a:lnTo>
                    <a:pt x="21257" y="3225"/>
                  </a:lnTo>
                  <a:lnTo>
                    <a:pt x="30326" y="3225"/>
                  </a:lnTo>
                  <a:lnTo>
                    <a:pt x="33446"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2" name="Shape 74852"/>
            <p:cNvSpPr>
              <a:spLocks/>
            </p:cNvSpPr>
            <p:nvPr/>
          </p:nvSpPr>
          <p:spPr bwMode="auto">
            <a:xfrm>
              <a:off x="416405" y="110703"/>
              <a:ext cx="35025" cy="24602"/>
            </a:xfrm>
            <a:custGeom>
              <a:avLst/>
              <a:gdLst>
                <a:gd name="T0" fmla="*/ 13755 w 35025"/>
                <a:gd name="T1" fmla="*/ 0 h 24602"/>
                <a:gd name="T2" fmla="*/ 35025 w 35025"/>
                <a:gd name="T3" fmla="*/ 0 h 24602"/>
                <a:gd name="T4" fmla="*/ 35025 w 35025"/>
                <a:gd name="T5" fmla="*/ 2929 h 24602"/>
                <a:gd name="T6" fmla="*/ 35025 w 35025"/>
                <a:gd name="T7" fmla="*/ 6151 h 24602"/>
                <a:gd name="T8" fmla="*/ 35025 w 35025"/>
                <a:gd name="T9" fmla="*/ 9079 h 24602"/>
                <a:gd name="T10" fmla="*/ 31892 w 35025"/>
                <a:gd name="T11" fmla="*/ 9079 h 24602"/>
                <a:gd name="T12" fmla="*/ 31892 w 35025"/>
                <a:gd name="T13" fmla="*/ 12301 h 24602"/>
                <a:gd name="T14" fmla="*/ 28772 w 35025"/>
                <a:gd name="T15" fmla="*/ 12301 h 24602"/>
                <a:gd name="T16" fmla="*/ 28772 w 35025"/>
                <a:gd name="T17" fmla="*/ 15230 h 24602"/>
                <a:gd name="T18" fmla="*/ 25956 w 35025"/>
                <a:gd name="T19" fmla="*/ 15230 h 24602"/>
                <a:gd name="T20" fmla="*/ 25956 w 35025"/>
                <a:gd name="T21" fmla="*/ 18451 h 24602"/>
                <a:gd name="T22" fmla="*/ 19704 w 35025"/>
                <a:gd name="T23" fmla="*/ 18451 h 24602"/>
                <a:gd name="T24" fmla="*/ 19704 w 35025"/>
                <a:gd name="T25" fmla="*/ 21380 h 24602"/>
                <a:gd name="T26" fmla="*/ 10635 w 35025"/>
                <a:gd name="T27" fmla="*/ 21380 h 24602"/>
                <a:gd name="T28" fmla="*/ 7503 w 35025"/>
                <a:gd name="T29" fmla="*/ 24602 h 24602"/>
                <a:gd name="T30" fmla="*/ 0 w 35025"/>
                <a:gd name="T31" fmla="*/ 24602 h 24602"/>
                <a:gd name="T32" fmla="*/ 0 w 35025"/>
                <a:gd name="T33" fmla="*/ 9079 h 24602"/>
                <a:gd name="T34" fmla="*/ 1566 w 35025"/>
                <a:gd name="T35" fmla="*/ 9079 h 24602"/>
                <a:gd name="T36" fmla="*/ 4383 w 35025"/>
                <a:gd name="T37" fmla="*/ 9079 h 24602"/>
                <a:gd name="T38" fmla="*/ 7503 w 35025"/>
                <a:gd name="T39" fmla="*/ 9079 h 24602"/>
                <a:gd name="T40" fmla="*/ 10635 w 35025"/>
                <a:gd name="T41" fmla="*/ 9079 h 24602"/>
                <a:gd name="T42" fmla="*/ 10635 w 35025"/>
                <a:gd name="T43" fmla="*/ 6151 h 24602"/>
                <a:gd name="T44" fmla="*/ 13755 w 35025"/>
                <a:gd name="T45" fmla="*/ 6151 h 24602"/>
                <a:gd name="T46" fmla="*/ 13755 w 35025"/>
                <a:gd name="T47" fmla="*/ 2929 h 24602"/>
                <a:gd name="T48" fmla="*/ 13755 w 35025"/>
                <a:gd name="T49" fmla="*/ 0 h 24602"/>
                <a:gd name="T50" fmla="*/ 0 w 35025"/>
                <a:gd name="T51" fmla="*/ 0 h 24602"/>
                <a:gd name="T52" fmla="*/ 35025 w 35025"/>
                <a:gd name="T53" fmla="*/ 24602 h 2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5025" h="24602">
                  <a:moveTo>
                    <a:pt x="13755" y="0"/>
                  </a:moveTo>
                  <a:lnTo>
                    <a:pt x="35025" y="0"/>
                  </a:lnTo>
                  <a:lnTo>
                    <a:pt x="35025" y="2929"/>
                  </a:lnTo>
                  <a:lnTo>
                    <a:pt x="35025" y="6151"/>
                  </a:lnTo>
                  <a:lnTo>
                    <a:pt x="35025" y="9079"/>
                  </a:lnTo>
                  <a:lnTo>
                    <a:pt x="31892" y="9079"/>
                  </a:lnTo>
                  <a:lnTo>
                    <a:pt x="31892" y="12301"/>
                  </a:lnTo>
                  <a:lnTo>
                    <a:pt x="28772" y="12301"/>
                  </a:lnTo>
                  <a:lnTo>
                    <a:pt x="28772" y="15230"/>
                  </a:lnTo>
                  <a:lnTo>
                    <a:pt x="25956" y="15230"/>
                  </a:lnTo>
                  <a:lnTo>
                    <a:pt x="25956" y="18451"/>
                  </a:lnTo>
                  <a:lnTo>
                    <a:pt x="19704" y="18451"/>
                  </a:lnTo>
                  <a:lnTo>
                    <a:pt x="19704" y="21380"/>
                  </a:lnTo>
                  <a:lnTo>
                    <a:pt x="10635" y="21380"/>
                  </a:lnTo>
                  <a:lnTo>
                    <a:pt x="7503" y="24602"/>
                  </a:lnTo>
                  <a:lnTo>
                    <a:pt x="0" y="24602"/>
                  </a:lnTo>
                  <a:lnTo>
                    <a:pt x="0" y="9079"/>
                  </a:lnTo>
                  <a:lnTo>
                    <a:pt x="1566" y="9079"/>
                  </a:lnTo>
                  <a:lnTo>
                    <a:pt x="4383" y="9079"/>
                  </a:lnTo>
                  <a:lnTo>
                    <a:pt x="7503" y="9079"/>
                  </a:lnTo>
                  <a:lnTo>
                    <a:pt x="10635" y="9079"/>
                  </a:lnTo>
                  <a:lnTo>
                    <a:pt x="10635" y="6151"/>
                  </a:lnTo>
                  <a:lnTo>
                    <a:pt x="13755" y="6151"/>
                  </a:lnTo>
                  <a:lnTo>
                    <a:pt x="13755" y="2929"/>
                  </a:lnTo>
                  <a:lnTo>
                    <a:pt x="13755"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3" name="Shape 74853"/>
            <p:cNvSpPr>
              <a:spLocks/>
            </p:cNvSpPr>
            <p:nvPr/>
          </p:nvSpPr>
          <p:spPr bwMode="auto">
            <a:xfrm>
              <a:off x="416405" y="58274"/>
              <a:ext cx="38144" cy="43057"/>
            </a:xfrm>
            <a:custGeom>
              <a:avLst/>
              <a:gdLst>
                <a:gd name="T0" fmla="*/ 0 w 38144"/>
                <a:gd name="T1" fmla="*/ 0 h 43057"/>
                <a:gd name="T2" fmla="*/ 1566 w 38144"/>
                <a:gd name="T3" fmla="*/ 0 h 43057"/>
                <a:gd name="T4" fmla="*/ 7503 w 38144"/>
                <a:gd name="T5" fmla="*/ 0 h 43057"/>
                <a:gd name="T6" fmla="*/ 10635 w 38144"/>
                <a:gd name="T7" fmla="*/ 3225 h 43057"/>
                <a:gd name="T8" fmla="*/ 16571 w 38144"/>
                <a:gd name="T9" fmla="*/ 3225 h 43057"/>
                <a:gd name="T10" fmla="*/ 19704 w 38144"/>
                <a:gd name="T11" fmla="*/ 6151 h 43057"/>
                <a:gd name="T12" fmla="*/ 22823 w 38144"/>
                <a:gd name="T13" fmla="*/ 6151 h 43057"/>
                <a:gd name="T14" fmla="*/ 25956 w 38144"/>
                <a:gd name="T15" fmla="*/ 9377 h 43057"/>
                <a:gd name="T16" fmla="*/ 28772 w 38144"/>
                <a:gd name="T17" fmla="*/ 12302 h 43057"/>
                <a:gd name="T18" fmla="*/ 31892 w 38144"/>
                <a:gd name="T19" fmla="*/ 15528 h 43057"/>
                <a:gd name="T20" fmla="*/ 31892 w 38144"/>
                <a:gd name="T21" fmla="*/ 18453 h 43057"/>
                <a:gd name="T22" fmla="*/ 35025 w 38144"/>
                <a:gd name="T23" fmla="*/ 21679 h 43057"/>
                <a:gd name="T24" fmla="*/ 35025 w 38144"/>
                <a:gd name="T25" fmla="*/ 24605 h 43057"/>
                <a:gd name="T26" fmla="*/ 38144 w 38144"/>
                <a:gd name="T27" fmla="*/ 27830 h 43057"/>
                <a:gd name="T28" fmla="*/ 38144 w 38144"/>
                <a:gd name="T29" fmla="*/ 43057 h 43057"/>
                <a:gd name="T30" fmla="*/ 0 w 38144"/>
                <a:gd name="T31" fmla="*/ 43057 h 43057"/>
                <a:gd name="T32" fmla="*/ 0 w 38144"/>
                <a:gd name="T33" fmla="*/ 30756 h 43057"/>
                <a:gd name="T34" fmla="*/ 13755 w 38144"/>
                <a:gd name="T35" fmla="*/ 30756 h 43057"/>
                <a:gd name="T36" fmla="*/ 13755 w 38144"/>
                <a:gd name="T37" fmla="*/ 27830 h 43057"/>
                <a:gd name="T38" fmla="*/ 13755 w 38144"/>
                <a:gd name="T39" fmla="*/ 24605 h 43057"/>
                <a:gd name="T40" fmla="*/ 13755 w 38144"/>
                <a:gd name="T41" fmla="*/ 21679 h 43057"/>
                <a:gd name="T42" fmla="*/ 10635 w 38144"/>
                <a:gd name="T43" fmla="*/ 18453 h 43057"/>
                <a:gd name="T44" fmla="*/ 7503 w 38144"/>
                <a:gd name="T45" fmla="*/ 15528 h 43057"/>
                <a:gd name="T46" fmla="*/ 1566 w 38144"/>
                <a:gd name="T47" fmla="*/ 15528 h 43057"/>
                <a:gd name="T48" fmla="*/ 0 w 38144"/>
                <a:gd name="T49" fmla="*/ 15528 h 43057"/>
                <a:gd name="T50" fmla="*/ 0 w 38144"/>
                <a:gd name="T51" fmla="*/ 0 h 43057"/>
                <a:gd name="T52" fmla="*/ 0 w 38144"/>
                <a:gd name="T53" fmla="*/ 0 h 43057"/>
                <a:gd name="T54" fmla="*/ 38144 w 38144"/>
                <a:gd name="T55" fmla="*/ 43057 h 4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38144" h="43057">
                  <a:moveTo>
                    <a:pt x="0" y="0"/>
                  </a:moveTo>
                  <a:lnTo>
                    <a:pt x="1566" y="0"/>
                  </a:lnTo>
                  <a:lnTo>
                    <a:pt x="7503" y="0"/>
                  </a:lnTo>
                  <a:lnTo>
                    <a:pt x="10635" y="3225"/>
                  </a:lnTo>
                  <a:lnTo>
                    <a:pt x="16571" y="3225"/>
                  </a:lnTo>
                  <a:lnTo>
                    <a:pt x="19704" y="6151"/>
                  </a:lnTo>
                  <a:lnTo>
                    <a:pt x="22823" y="6151"/>
                  </a:lnTo>
                  <a:lnTo>
                    <a:pt x="25956" y="9377"/>
                  </a:lnTo>
                  <a:lnTo>
                    <a:pt x="28772" y="12302"/>
                  </a:lnTo>
                  <a:lnTo>
                    <a:pt x="31892" y="15528"/>
                  </a:lnTo>
                  <a:lnTo>
                    <a:pt x="31892" y="18453"/>
                  </a:lnTo>
                  <a:lnTo>
                    <a:pt x="35025" y="21679"/>
                  </a:lnTo>
                  <a:lnTo>
                    <a:pt x="35025" y="24605"/>
                  </a:lnTo>
                  <a:lnTo>
                    <a:pt x="38144" y="27830"/>
                  </a:lnTo>
                  <a:lnTo>
                    <a:pt x="38144" y="43057"/>
                  </a:lnTo>
                  <a:lnTo>
                    <a:pt x="0" y="43057"/>
                  </a:lnTo>
                  <a:lnTo>
                    <a:pt x="0" y="30756"/>
                  </a:lnTo>
                  <a:lnTo>
                    <a:pt x="13755" y="30756"/>
                  </a:lnTo>
                  <a:lnTo>
                    <a:pt x="13755" y="27830"/>
                  </a:lnTo>
                  <a:lnTo>
                    <a:pt x="13755" y="24605"/>
                  </a:lnTo>
                  <a:lnTo>
                    <a:pt x="13755" y="21679"/>
                  </a:lnTo>
                  <a:lnTo>
                    <a:pt x="10635" y="18453"/>
                  </a:lnTo>
                  <a:lnTo>
                    <a:pt x="7503" y="15528"/>
                  </a:lnTo>
                  <a:lnTo>
                    <a:pt x="1566" y="15528"/>
                  </a:lnTo>
                  <a:lnTo>
                    <a:pt x="0" y="155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4" name="Shape 74854"/>
            <p:cNvSpPr>
              <a:spLocks/>
            </p:cNvSpPr>
            <p:nvPr/>
          </p:nvSpPr>
          <p:spPr bwMode="auto">
            <a:xfrm>
              <a:off x="460485" y="61499"/>
              <a:ext cx="45956" cy="89035"/>
            </a:xfrm>
            <a:custGeom>
              <a:avLst/>
              <a:gdLst>
                <a:gd name="T0" fmla="*/ 18453 w 45956"/>
                <a:gd name="T1" fmla="*/ 0 h 89035"/>
                <a:gd name="T2" fmla="*/ 45956 w 45956"/>
                <a:gd name="T3" fmla="*/ 0 h 89035"/>
                <a:gd name="T4" fmla="*/ 45956 w 45956"/>
                <a:gd name="T5" fmla="*/ 15228 h 89035"/>
                <a:gd name="T6" fmla="*/ 39711 w 45956"/>
                <a:gd name="T7" fmla="*/ 15228 h 89035"/>
                <a:gd name="T8" fmla="*/ 39711 w 45956"/>
                <a:gd name="T9" fmla="*/ 21379 h 89035"/>
                <a:gd name="T10" fmla="*/ 39711 w 45956"/>
                <a:gd name="T11" fmla="*/ 24605 h 89035"/>
                <a:gd name="T12" fmla="*/ 39711 w 45956"/>
                <a:gd name="T13" fmla="*/ 27530 h 89035"/>
                <a:gd name="T14" fmla="*/ 39711 w 45956"/>
                <a:gd name="T15" fmla="*/ 30756 h 89035"/>
                <a:gd name="T16" fmla="*/ 39711 w 45956"/>
                <a:gd name="T17" fmla="*/ 33681 h 89035"/>
                <a:gd name="T18" fmla="*/ 36578 w 45956"/>
                <a:gd name="T19" fmla="*/ 33681 h 89035"/>
                <a:gd name="T20" fmla="*/ 36578 w 45956"/>
                <a:gd name="T21" fmla="*/ 36903 h 89035"/>
                <a:gd name="T22" fmla="*/ 36578 w 45956"/>
                <a:gd name="T23" fmla="*/ 43053 h 89035"/>
                <a:gd name="T24" fmla="*/ 36578 w 45956"/>
                <a:gd name="T25" fmla="*/ 45983 h 89035"/>
                <a:gd name="T26" fmla="*/ 33762 w 45956"/>
                <a:gd name="T27" fmla="*/ 45983 h 89035"/>
                <a:gd name="T28" fmla="*/ 33762 w 45956"/>
                <a:gd name="T29" fmla="*/ 49203 h 89035"/>
                <a:gd name="T30" fmla="*/ 33762 w 45956"/>
                <a:gd name="T31" fmla="*/ 52132 h 89035"/>
                <a:gd name="T32" fmla="*/ 33762 w 45956"/>
                <a:gd name="T33" fmla="*/ 55354 h 89035"/>
                <a:gd name="T34" fmla="*/ 45956 w 45956"/>
                <a:gd name="T35" fmla="*/ 55354 h 89035"/>
                <a:gd name="T36" fmla="*/ 45956 w 45956"/>
                <a:gd name="T37" fmla="*/ 70584 h 89035"/>
                <a:gd name="T38" fmla="*/ 18453 w 45956"/>
                <a:gd name="T39" fmla="*/ 70584 h 89035"/>
                <a:gd name="T40" fmla="*/ 18453 w 45956"/>
                <a:gd name="T41" fmla="*/ 89035 h 89035"/>
                <a:gd name="T42" fmla="*/ 0 w 45956"/>
                <a:gd name="T43" fmla="*/ 89035 h 89035"/>
                <a:gd name="T44" fmla="*/ 0 w 45956"/>
                <a:gd name="T45" fmla="*/ 55354 h 89035"/>
                <a:gd name="T46" fmla="*/ 9069 w 45956"/>
                <a:gd name="T47" fmla="*/ 55354 h 89035"/>
                <a:gd name="T48" fmla="*/ 12201 w 45956"/>
                <a:gd name="T49" fmla="*/ 52132 h 89035"/>
                <a:gd name="T50" fmla="*/ 12201 w 45956"/>
                <a:gd name="T51" fmla="*/ 45983 h 89035"/>
                <a:gd name="T52" fmla="*/ 15321 w 45956"/>
                <a:gd name="T53" fmla="*/ 43053 h 89035"/>
                <a:gd name="T54" fmla="*/ 15321 w 45956"/>
                <a:gd name="T55" fmla="*/ 36903 h 89035"/>
                <a:gd name="T56" fmla="*/ 18453 w 45956"/>
                <a:gd name="T57" fmla="*/ 33681 h 89035"/>
                <a:gd name="T58" fmla="*/ 18453 w 45956"/>
                <a:gd name="T59" fmla="*/ 0 h 89035"/>
                <a:gd name="T60" fmla="*/ 0 w 45956"/>
                <a:gd name="T61" fmla="*/ 0 h 89035"/>
                <a:gd name="T62" fmla="*/ 45956 w 45956"/>
                <a:gd name="T63" fmla="*/ 89035 h 89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T60" t="T61" r="T62" b="T63"/>
              <a:pathLst>
                <a:path w="45956" h="89035">
                  <a:moveTo>
                    <a:pt x="18453" y="0"/>
                  </a:moveTo>
                  <a:lnTo>
                    <a:pt x="45956" y="0"/>
                  </a:lnTo>
                  <a:lnTo>
                    <a:pt x="45956" y="15228"/>
                  </a:lnTo>
                  <a:lnTo>
                    <a:pt x="39711" y="15228"/>
                  </a:lnTo>
                  <a:lnTo>
                    <a:pt x="39711" y="21379"/>
                  </a:lnTo>
                  <a:lnTo>
                    <a:pt x="39711" y="24605"/>
                  </a:lnTo>
                  <a:lnTo>
                    <a:pt x="39711" y="27530"/>
                  </a:lnTo>
                  <a:lnTo>
                    <a:pt x="39711" y="30756"/>
                  </a:lnTo>
                  <a:lnTo>
                    <a:pt x="39711" y="33681"/>
                  </a:lnTo>
                  <a:lnTo>
                    <a:pt x="36578" y="33681"/>
                  </a:lnTo>
                  <a:lnTo>
                    <a:pt x="36578" y="36903"/>
                  </a:lnTo>
                  <a:lnTo>
                    <a:pt x="36578" y="43053"/>
                  </a:lnTo>
                  <a:lnTo>
                    <a:pt x="36578" y="45983"/>
                  </a:lnTo>
                  <a:lnTo>
                    <a:pt x="33762" y="45983"/>
                  </a:lnTo>
                  <a:lnTo>
                    <a:pt x="33762" y="49203"/>
                  </a:lnTo>
                  <a:lnTo>
                    <a:pt x="33762" y="52132"/>
                  </a:lnTo>
                  <a:lnTo>
                    <a:pt x="33762" y="55354"/>
                  </a:lnTo>
                  <a:lnTo>
                    <a:pt x="45956" y="55354"/>
                  </a:lnTo>
                  <a:lnTo>
                    <a:pt x="45956" y="70584"/>
                  </a:lnTo>
                  <a:lnTo>
                    <a:pt x="18453" y="70584"/>
                  </a:lnTo>
                  <a:lnTo>
                    <a:pt x="18453" y="89035"/>
                  </a:lnTo>
                  <a:lnTo>
                    <a:pt x="0" y="89035"/>
                  </a:lnTo>
                  <a:lnTo>
                    <a:pt x="0" y="55354"/>
                  </a:lnTo>
                  <a:lnTo>
                    <a:pt x="9069" y="55354"/>
                  </a:lnTo>
                  <a:lnTo>
                    <a:pt x="12201" y="52132"/>
                  </a:lnTo>
                  <a:lnTo>
                    <a:pt x="12201" y="45983"/>
                  </a:lnTo>
                  <a:lnTo>
                    <a:pt x="15321" y="43053"/>
                  </a:lnTo>
                  <a:lnTo>
                    <a:pt x="15321" y="36903"/>
                  </a:lnTo>
                  <a:lnTo>
                    <a:pt x="18453" y="33681"/>
                  </a:lnTo>
                  <a:lnTo>
                    <a:pt x="18453"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5" name="Shape 74855"/>
            <p:cNvSpPr>
              <a:spLocks/>
            </p:cNvSpPr>
            <p:nvPr/>
          </p:nvSpPr>
          <p:spPr bwMode="auto">
            <a:xfrm>
              <a:off x="506442" y="61499"/>
              <a:ext cx="45641" cy="89035"/>
            </a:xfrm>
            <a:custGeom>
              <a:avLst/>
              <a:gdLst>
                <a:gd name="T0" fmla="*/ 0 w 45641"/>
                <a:gd name="T1" fmla="*/ 0 h 89035"/>
                <a:gd name="T2" fmla="*/ 33452 w 45641"/>
                <a:gd name="T3" fmla="*/ 0 h 89035"/>
                <a:gd name="T4" fmla="*/ 33452 w 45641"/>
                <a:gd name="T5" fmla="*/ 55354 h 89035"/>
                <a:gd name="T6" fmla="*/ 45641 w 45641"/>
                <a:gd name="T7" fmla="*/ 55354 h 89035"/>
                <a:gd name="T8" fmla="*/ 45641 w 45641"/>
                <a:gd name="T9" fmla="*/ 89035 h 89035"/>
                <a:gd name="T10" fmla="*/ 24383 w 45641"/>
                <a:gd name="T11" fmla="*/ 89035 h 89035"/>
                <a:gd name="T12" fmla="*/ 24383 w 45641"/>
                <a:gd name="T13" fmla="*/ 70584 h 89035"/>
                <a:gd name="T14" fmla="*/ 0 w 45641"/>
                <a:gd name="T15" fmla="*/ 70584 h 89035"/>
                <a:gd name="T16" fmla="*/ 0 w 45641"/>
                <a:gd name="T17" fmla="*/ 55354 h 89035"/>
                <a:gd name="T18" fmla="*/ 12195 w 45641"/>
                <a:gd name="T19" fmla="*/ 55354 h 89035"/>
                <a:gd name="T20" fmla="*/ 12195 w 45641"/>
                <a:gd name="T21" fmla="*/ 15228 h 89035"/>
                <a:gd name="T22" fmla="*/ 0 w 45641"/>
                <a:gd name="T23" fmla="*/ 15228 h 89035"/>
                <a:gd name="T24" fmla="*/ 0 w 45641"/>
                <a:gd name="T25" fmla="*/ 0 h 89035"/>
                <a:gd name="T26" fmla="*/ 0 w 45641"/>
                <a:gd name="T27" fmla="*/ 0 h 89035"/>
                <a:gd name="T28" fmla="*/ 45641 w 45641"/>
                <a:gd name="T29" fmla="*/ 89035 h 89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45641" h="89035">
                  <a:moveTo>
                    <a:pt x="0" y="0"/>
                  </a:moveTo>
                  <a:lnTo>
                    <a:pt x="33452" y="0"/>
                  </a:lnTo>
                  <a:lnTo>
                    <a:pt x="33452" y="55354"/>
                  </a:lnTo>
                  <a:lnTo>
                    <a:pt x="45641" y="55354"/>
                  </a:lnTo>
                  <a:lnTo>
                    <a:pt x="45641" y="89035"/>
                  </a:lnTo>
                  <a:lnTo>
                    <a:pt x="24383" y="89035"/>
                  </a:lnTo>
                  <a:lnTo>
                    <a:pt x="24383" y="70584"/>
                  </a:lnTo>
                  <a:lnTo>
                    <a:pt x="0" y="70584"/>
                  </a:lnTo>
                  <a:lnTo>
                    <a:pt x="0" y="55354"/>
                  </a:lnTo>
                  <a:lnTo>
                    <a:pt x="12195" y="55354"/>
                  </a:lnTo>
                  <a:lnTo>
                    <a:pt x="12195" y="15228"/>
                  </a:lnTo>
                  <a:lnTo>
                    <a:pt x="0" y="152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6" name="Shape 74856"/>
            <p:cNvSpPr>
              <a:spLocks/>
            </p:cNvSpPr>
            <p:nvPr/>
          </p:nvSpPr>
          <p:spPr bwMode="auto">
            <a:xfrm>
              <a:off x="555215" y="61499"/>
              <a:ext cx="76276" cy="98406"/>
            </a:xfrm>
            <a:custGeom>
              <a:avLst/>
              <a:gdLst>
                <a:gd name="T0" fmla="*/ 0 w 76276"/>
                <a:gd name="T1" fmla="*/ 0 h 98406"/>
                <a:gd name="T2" fmla="*/ 24377 w 76276"/>
                <a:gd name="T3" fmla="*/ 0 h 98406"/>
                <a:gd name="T4" fmla="*/ 39698 w 76276"/>
                <a:gd name="T5" fmla="*/ 43053 h 98406"/>
                <a:gd name="T6" fmla="*/ 51899 w 76276"/>
                <a:gd name="T7" fmla="*/ 0 h 98406"/>
                <a:gd name="T8" fmla="*/ 76276 w 76276"/>
                <a:gd name="T9" fmla="*/ 0 h 98406"/>
                <a:gd name="T10" fmla="*/ 51899 w 76276"/>
                <a:gd name="T11" fmla="*/ 73805 h 98406"/>
                <a:gd name="T12" fmla="*/ 51899 w 76276"/>
                <a:gd name="T13" fmla="*/ 76733 h 98406"/>
                <a:gd name="T14" fmla="*/ 48767 w 76276"/>
                <a:gd name="T15" fmla="*/ 79955 h 98406"/>
                <a:gd name="T16" fmla="*/ 48767 w 76276"/>
                <a:gd name="T17" fmla="*/ 86105 h 98406"/>
                <a:gd name="T18" fmla="*/ 45647 w 76276"/>
                <a:gd name="T19" fmla="*/ 86105 h 98406"/>
                <a:gd name="T20" fmla="*/ 45647 w 76276"/>
                <a:gd name="T21" fmla="*/ 89035 h 98406"/>
                <a:gd name="T22" fmla="*/ 42514 w 76276"/>
                <a:gd name="T23" fmla="*/ 89035 h 98406"/>
                <a:gd name="T24" fmla="*/ 42514 w 76276"/>
                <a:gd name="T25" fmla="*/ 92256 h 98406"/>
                <a:gd name="T26" fmla="*/ 39698 w 76276"/>
                <a:gd name="T27" fmla="*/ 95185 h 98406"/>
                <a:gd name="T28" fmla="*/ 36578 w 76276"/>
                <a:gd name="T29" fmla="*/ 95185 h 98406"/>
                <a:gd name="T30" fmla="*/ 33446 w 76276"/>
                <a:gd name="T31" fmla="*/ 98406 h 98406"/>
                <a:gd name="T32" fmla="*/ 24377 w 76276"/>
                <a:gd name="T33" fmla="*/ 98406 h 98406"/>
                <a:gd name="T34" fmla="*/ 21257 w 76276"/>
                <a:gd name="T35" fmla="*/ 98406 h 98406"/>
                <a:gd name="T36" fmla="*/ 18125 w 76276"/>
                <a:gd name="T37" fmla="*/ 98406 h 98406"/>
                <a:gd name="T38" fmla="*/ 15005 w 76276"/>
                <a:gd name="T39" fmla="*/ 95185 h 98406"/>
                <a:gd name="T40" fmla="*/ 12188 w 76276"/>
                <a:gd name="T41" fmla="*/ 95185 h 98406"/>
                <a:gd name="T42" fmla="*/ 12188 w 76276"/>
                <a:gd name="T43" fmla="*/ 82885 h 98406"/>
                <a:gd name="T44" fmla="*/ 15005 w 76276"/>
                <a:gd name="T45" fmla="*/ 82885 h 98406"/>
                <a:gd name="T46" fmla="*/ 18125 w 76276"/>
                <a:gd name="T47" fmla="*/ 82885 h 98406"/>
                <a:gd name="T48" fmla="*/ 21257 w 76276"/>
                <a:gd name="T49" fmla="*/ 82885 h 98406"/>
                <a:gd name="T50" fmla="*/ 24377 w 76276"/>
                <a:gd name="T51" fmla="*/ 82885 h 98406"/>
                <a:gd name="T52" fmla="*/ 24377 w 76276"/>
                <a:gd name="T53" fmla="*/ 79955 h 98406"/>
                <a:gd name="T54" fmla="*/ 27509 w 76276"/>
                <a:gd name="T55" fmla="*/ 76733 h 98406"/>
                <a:gd name="T56" fmla="*/ 27509 w 76276"/>
                <a:gd name="T57" fmla="*/ 73805 h 98406"/>
                <a:gd name="T58" fmla="*/ 30326 w 76276"/>
                <a:gd name="T59" fmla="*/ 70584 h 98406"/>
                <a:gd name="T60" fmla="*/ 0 w 76276"/>
                <a:gd name="T61" fmla="*/ 0 h 98406"/>
                <a:gd name="T62" fmla="*/ 0 w 76276"/>
                <a:gd name="T63" fmla="*/ 0 h 98406"/>
                <a:gd name="T64" fmla="*/ 76276 w 76276"/>
                <a:gd name="T65" fmla="*/ 98406 h 98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76276" h="98406">
                  <a:moveTo>
                    <a:pt x="0" y="0"/>
                  </a:moveTo>
                  <a:lnTo>
                    <a:pt x="24377" y="0"/>
                  </a:lnTo>
                  <a:lnTo>
                    <a:pt x="39698" y="43053"/>
                  </a:lnTo>
                  <a:lnTo>
                    <a:pt x="51899" y="0"/>
                  </a:lnTo>
                  <a:lnTo>
                    <a:pt x="76276" y="0"/>
                  </a:lnTo>
                  <a:lnTo>
                    <a:pt x="51899" y="73805"/>
                  </a:lnTo>
                  <a:lnTo>
                    <a:pt x="51899" y="76733"/>
                  </a:lnTo>
                  <a:lnTo>
                    <a:pt x="48767" y="79955"/>
                  </a:lnTo>
                  <a:lnTo>
                    <a:pt x="48767" y="86105"/>
                  </a:lnTo>
                  <a:lnTo>
                    <a:pt x="45647" y="86105"/>
                  </a:lnTo>
                  <a:lnTo>
                    <a:pt x="45647" y="89035"/>
                  </a:lnTo>
                  <a:lnTo>
                    <a:pt x="42514" y="89035"/>
                  </a:lnTo>
                  <a:lnTo>
                    <a:pt x="42514" y="92256"/>
                  </a:lnTo>
                  <a:lnTo>
                    <a:pt x="39698" y="95185"/>
                  </a:lnTo>
                  <a:lnTo>
                    <a:pt x="36578" y="95185"/>
                  </a:lnTo>
                  <a:lnTo>
                    <a:pt x="33446" y="98406"/>
                  </a:lnTo>
                  <a:lnTo>
                    <a:pt x="24377" y="98406"/>
                  </a:lnTo>
                  <a:lnTo>
                    <a:pt x="21257" y="98406"/>
                  </a:lnTo>
                  <a:lnTo>
                    <a:pt x="18125" y="98406"/>
                  </a:lnTo>
                  <a:lnTo>
                    <a:pt x="15005" y="95185"/>
                  </a:lnTo>
                  <a:lnTo>
                    <a:pt x="12188" y="95185"/>
                  </a:lnTo>
                  <a:lnTo>
                    <a:pt x="12188" y="82885"/>
                  </a:lnTo>
                  <a:lnTo>
                    <a:pt x="15005" y="82885"/>
                  </a:lnTo>
                  <a:lnTo>
                    <a:pt x="18125" y="82885"/>
                  </a:lnTo>
                  <a:lnTo>
                    <a:pt x="21257" y="82885"/>
                  </a:lnTo>
                  <a:lnTo>
                    <a:pt x="24377" y="82885"/>
                  </a:lnTo>
                  <a:lnTo>
                    <a:pt x="24377" y="79955"/>
                  </a:lnTo>
                  <a:lnTo>
                    <a:pt x="27509" y="76733"/>
                  </a:lnTo>
                  <a:lnTo>
                    <a:pt x="27509" y="73805"/>
                  </a:lnTo>
                  <a:lnTo>
                    <a:pt x="30326" y="70584"/>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7" name="Shape 74857"/>
            <p:cNvSpPr>
              <a:spLocks/>
            </p:cNvSpPr>
            <p:nvPr/>
          </p:nvSpPr>
          <p:spPr bwMode="auto">
            <a:xfrm>
              <a:off x="640560" y="61499"/>
              <a:ext cx="70024" cy="70584"/>
            </a:xfrm>
            <a:custGeom>
              <a:avLst/>
              <a:gdLst>
                <a:gd name="T0" fmla="*/ 0 w 70024"/>
                <a:gd name="T1" fmla="*/ 0 h 70584"/>
                <a:gd name="T2" fmla="*/ 70024 w 70024"/>
                <a:gd name="T3" fmla="*/ 0 h 70584"/>
                <a:gd name="T4" fmla="*/ 70024 w 70024"/>
                <a:gd name="T5" fmla="*/ 70584 h 70584"/>
                <a:gd name="T6" fmla="*/ 45647 w 70024"/>
                <a:gd name="T7" fmla="*/ 70584 h 70584"/>
                <a:gd name="T8" fmla="*/ 45647 w 70024"/>
                <a:gd name="T9" fmla="*/ 15228 h 70584"/>
                <a:gd name="T10" fmla="*/ 21257 w 70024"/>
                <a:gd name="T11" fmla="*/ 15228 h 70584"/>
                <a:gd name="T12" fmla="*/ 21257 w 70024"/>
                <a:gd name="T13" fmla="*/ 70584 h 70584"/>
                <a:gd name="T14" fmla="*/ 0 w 70024"/>
                <a:gd name="T15" fmla="*/ 70584 h 70584"/>
                <a:gd name="T16" fmla="*/ 0 w 70024"/>
                <a:gd name="T17" fmla="*/ 0 h 70584"/>
                <a:gd name="T18" fmla="*/ 0 w 70024"/>
                <a:gd name="T19" fmla="*/ 0 h 70584"/>
                <a:gd name="T20" fmla="*/ 70024 w 70024"/>
                <a:gd name="T21" fmla="*/ 70584 h 70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70024" h="70584">
                  <a:moveTo>
                    <a:pt x="0" y="0"/>
                  </a:moveTo>
                  <a:lnTo>
                    <a:pt x="70024" y="0"/>
                  </a:lnTo>
                  <a:lnTo>
                    <a:pt x="70024" y="70584"/>
                  </a:lnTo>
                  <a:lnTo>
                    <a:pt x="45647" y="70584"/>
                  </a:lnTo>
                  <a:lnTo>
                    <a:pt x="45647" y="15228"/>
                  </a:lnTo>
                  <a:lnTo>
                    <a:pt x="21257" y="15228"/>
                  </a:lnTo>
                  <a:lnTo>
                    <a:pt x="21257" y="70584"/>
                  </a:lnTo>
                  <a:lnTo>
                    <a:pt x="0" y="70584"/>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8" name="Shape 74858"/>
            <p:cNvSpPr>
              <a:spLocks/>
            </p:cNvSpPr>
            <p:nvPr/>
          </p:nvSpPr>
          <p:spPr bwMode="auto">
            <a:xfrm>
              <a:off x="725904" y="58274"/>
              <a:ext cx="36736" cy="98410"/>
            </a:xfrm>
            <a:custGeom>
              <a:avLst/>
              <a:gdLst>
                <a:gd name="T0" fmla="*/ 36578 w 36736"/>
                <a:gd name="T1" fmla="*/ 0 h 98410"/>
                <a:gd name="T2" fmla="*/ 36736 w 36736"/>
                <a:gd name="T3" fmla="*/ 0 h 98410"/>
                <a:gd name="T4" fmla="*/ 36736 w 36736"/>
                <a:gd name="T5" fmla="*/ 15528 h 98410"/>
                <a:gd name="T6" fmla="*/ 36578 w 36736"/>
                <a:gd name="T7" fmla="*/ 15528 h 98410"/>
                <a:gd name="T8" fmla="*/ 33762 w 36736"/>
                <a:gd name="T9" fmla="*/ 15528 h 98410"/>
                <a:gd name="T10" fmla="*/ 30642 w 36736"/>
                <a:gd name="T11" fmla="*/ 18453 h 98410"/>
                <a:gd name="T12" fmla="*/ 27509 w 36736"/>
                <a:gd name="T13" fmla="*/ 18453 h 98410"/>
                <a:gd name="T14" fmla="*/ 27509 w 36736"/>
                <a:gd name="T15" fmla="*/ 21679 h 98410"/>
                <a:gd name="T16" fmla="*/ 24390 w 36736"/>
                <a:gd name="T17" fmla="*/ 21679 h 98410"/>
                <a:gd name="T18" fmla="*/ 24390 w 36736"/>
                <a:gd name="T19" fmla="*/ 24605 h 98410"/>
                <a:gd name="T20" fmla="*/ 24390 w 36736"/>
                <a:gd name="T21" fmla="*/ 27830 h 98410"/>
                <a:gd name="T22" fmla="*/ 21573 w 36736"/>
                <a:gd name="T23" fmla="*/ 27830 h 98410"/>
                <a:gd name="T24" fmla="*/ 21573 w 36736"/>
                <a:gd name="T25" fmla="*/ 36907 h 98410"/>
                <a:gd name="T26" fmla="*/ 21573 w 36736"/>
                <a:gd name="T27" fmla="*/ 46279 h 98410"/>
                <a:gd name="T28" fmla="*/ 21573 w 36736"/>
                <a:gd name="T29" fmla="*/ 49208 h 98410"/>
                <a:gd name="T30" fmla="*/ 24390 w 36736"/>
                <a:gd name="T31" fmla="*/ 52429 h 98410"/>
                <a:gd name="T32" fmla="*/ 24390 w 36736"/>
                <a:gd name="T33" fmla="*/ 55358 h 98410"/>
                <a:gd name="T34" fmla="*/ 27509 w 36736"/>
                <a:gd name="T35" fmla="*/ 55358 h 98410"/>
                <a:gd name="T36" fmla="*/ 27509 w 36736"/>
                <a:gd name="T37" fmla="*/ 58580 h 98410"/>
                <a:gd name="T38" fmla="*/ 30642 w 36736"/>
                <a:gd name="T39" fmla="*/ 58580 h 98410"/>
                <a:gd name="T40" fmla="*/ 33762 w 36736"/>
                <a:gd name="T41" fmla="*/ 61508 h 98410"/>
                <a:gd name="T42" fmla="*/ 36578 w 36736"/>
                <a:gd name="T43" fmla="*/ 61508 h 98410"/>
                <a:gd name="T44" fmla="*/ 36736 w 36736"/>
                <a:gd name="T45" fmla="*/ 61508 h 98410"/>
                <a:gd name="T46" fmla="*/ 36736 w 36736"/>
                <a:gd name="T47" fmla="*/ 77031 h 98410"/>
                <a:gd name="T48" fmla="*/ 36578 w 36736"/>
                <a:gd name="T49" fmla="*/ 77031 h 98410"/>
                <a:gd name="T50" fmla="*/ 36578 w 36736"/>
                <a:gd name="T51" fmla="*/ 73809 h 98410"/>
                <a:gd name="T52" fmla="*/ 33762 w 36736"/>
                <a:gd name="T53" fmla="*/ 73809 h 98410"/>
                <a:gd name="T54" fmla="*/ 30642 w 36736"/>
                <a:gd name="T55" fmla="*/ 73809 h 98410"/>
                <a:gd name="T56" fmla="*/ 27509 w 36736"/>
                <a:gd name="T57" fmla="*/ 73809 h 98410"/>
                <a:gd name="T58" fmla="*/ 27509 w 36736"/>
                <a:gd name="T59" fmla="*/ 70880 h 98410"/>
                <a:gd name="T60" fmla="*/ 24390 w 36736"/>
                <a:gd name="T61" fmla="*/ 70880 h 98410"/>
                <a:gd name="T62" fmla="*/ 24390 w 36736"/>
                <a:gd name="T63" fmla="*/ 67659 h 98410"/>
                <a:gd name="T64" fmla="*/ 21573 w 36736"/>
                <a:gd name="T65" fmla="*/ 67659 h 98410"/>
                <a:gd name="T66" fmla="*/ 21573 w 36736"/>
                <a:gd name="T67" fmla="*/ 98410 h 98410"/>
                <a:gd name="T68" fmla="*/ 0 w 36736"/>
                <a:gd name="T69" fmla="*/ 98410 h 98410"/>
                <a:gd name="T70" fmla="*/ 0 w 36736"/>
                <a:gd name="T71" fmla="*/ 3225 h 98410"/>
                <a:gd name="T72" fmla="*/ 21573 w 36736"/>
                <a:gd name="T73" fmla="*/ 3225 h 98410"/>
                <a:gd name="T74" fmla="*/ 21573 w 36736"/>
                <a:gd name="T75" fmla="*/ 9377 h 98410"/>
                <a:gd name="T76" fmla="*/ 24390 w 36736"/>
                <a:gd name="T77" fmla="*/ 9377 h 98410"/>
                <a:gd name="T78" fmla="*/ 24390 w 36736"/>
                <a:gd name="T79" fmla="*/ 6151 h 98410"/>
                <a:gd name="T80" fmla="*/ 27509 w 36736"/>
                <a:gd name="T81" fmla="*/ 6151 h 98410"/>
                <a:gd name="T82" fmla="*/ 30642 w 36736"/>
                <a:gd name="T83" fmla="*/ 3225 h 98410"/>
                <a:gd name="T84" fmla="*/ 33762 w 36736"/>
                <a:gd name="T85" fmla="*/ 3225 h 98410"/>
                <a:gd name="T86" fmla="*/ 36578 w 36736"/>
                <a:gd name="T87" fmla="*/ 3225 h 98410"/>
                <a:gd name="T88" fmla="*/ 36578 w 36736"/>
                <a:gd name="T89" fmla="*/ 0 h 98410"/>
                <a:gd name="T90" fmla="*/ 0 w 36736"/>
                <a:gd name="T91" fmla="*/ 0 h 98410"/>
                <a:gd name="T92" fmla="*/ 36736 w 36736"/>
                <a:gd name="T93" fmla="*/ 98410 h 98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36736" h="98410">
                  <a:moveTo>
                    <a:pt x="36578" y="0"/>
                  </a:moveTo>
                  <a:lnTo>
                    <a:pt x="36736" y="0"/>
                  </a:lnTo>
                  <a:lnTo>
                    <a:pt x="36736" y="15528"/>
                  </a:lnTo>
                  <a:lnTo>
                    <a:pt x="36578" y="15528"/>
                  </a:lnTo>
                  <a:lnTo>
                    <a:pt x="33762" y="15528"/>
                  </a:lnTo>
                  <a:lnTo>
                    <a:pt x="30642" y="18453"/>
                  </a:lnTo>
                  <a:lnTo>
                    <a:pt x="27509" y="18453"/>
                  </a:lnTo>
                  <a:lnTo>
                    <a:pt x="27509" y="21679"/>
                  </a:lnTo>
                  <a:lnTo>
                    <a:pt x="24390" y="21679"/>
                  </a:lnTo>
                  <a:lnTo>
                    <a:pt x="24390" y="24605"/>
                  </a:lnTo>
                  <a:lnTo>
                    <a:pt x="24390" y="27830"/>
                  </a:lnTo>
                  <a:lnTo>
                    <a:pt x="21573" y="27830"/>
                  </a:lnTo>
                  <a:lnTo>
                    <a:pt x="21573" y="36907"/>
                  </a:lnTo>
                  <a:lnTo>
                    <a:pt x="21573" y="46279"/>
                  </a:lnTo>
                  <a:lnTo>
                    <a:pt x="21573" y="49208"/>
                  </a:lnTo>
                  <a:lnTo>
                    <a:pt x="24390" y="52429"/>
                  </a:lnTo>
                  <a:lnTo>
                    <a:pt x="24390" y="55358"/>
                  </a:lnTo>
                  <a:lnTo>
                    <a:pt x="27509" y="55358"/>
                  </a:lnTo>
                  <a:lnTo>
                    <a:pt x="27509" y="58580"/>
                  </a:lnTo>
                  <a:lnTo>
                    <a:pt x="30642" y="58580"/>
                  </a:lnTo>
                  <a:lnTo>
                    <a:pt x="33762" y="61508"/>
                  </a:lnTo>
                  <a:lnTo>
                    <a:pt x="36578" y="61508"/>
                  </a:lnTo>
                  <a:lnTo>
                    <a:pt x="36736" y="61508"/>
                  </a:lnTo>
                  <a:lnTo>
                    <a:pt x="36736" y="77031"/>
                  </a:lnTo>
                  <a:lnTo>
                    <a:pt x="36578" y="77031"/>
                  </a:lnTo>
                  <a:lnTo>
                    <a:pt x="36578" y="73809"/>
                  </a:lnTo>
                  <a:lnTo>
                    <a:pt x="33762" y="73809"/>
                  </a:lnTo>
                  <a:lnTo>
                    <a:pt x="30642" y="73809"/>
                  </a:lnTo>
                  <a:lnTo>
                    <a:pt x="27509" y="73809"/>
                  </a:lnTo>
                  <a:lnTo>
                    <a:pt x="27509" y="70880"/>
                  </a:lnTo>
                  <a:lnTo>
                    <a:pt x="24390" y="70880"/>
                  </a:lnTo>
                  <a:lnTo>
                    <a:pt x="24390" y="67659"/>
                  </a:lnTo>
                  <a:lnTo>
                    <a:pt x="21573" y="67659"/>
                  </a:lnTo>
                  <a:lnTo>
                    <a:pt x="21573" y="98410"/>
                  </a:lnTo>
                  <a:lnTo>
                    <a:pt x="0" y="98410"/>
                  </a:lnTo>
                  <a:lnTo>
                    <a:pt x="0" y="3225"/>
                  </a:lnTo>
                  <a:lnTo>
                    <a:pt x="21573" y="3225"/>
                  </a:lnTo>
                  <a:lnTo>
                    <a:pt x="21573" y="9377"/>
                  </a:lnTo>
                  <a:lnTo>
                    <a:pt x="24390" y="9377"/>
                  </a:lnTo>
                  <a:lnTo>
                    <a:pt x="24390" y="6151"/>
                  </a:lnTo>
                  <a:lnTo>
                    <a:pt x="27509" y="6151"/>
                  </a:lnTo>
                  <a:lnTo>
                    <a:pt x="30642" y="3225"/>
                  </a:lnTo>
                  <a:lnTo>
                    <a:pt x="33762" y="3225"/>
                  </a:lnTo>
                  <a:lnTo>
                    <a:pt x="36578" y="3225"/>
                  </a:lnTo>
                  <a:lnTo>
                    <a:pt x="36578"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59" name="Shape 74859"/>
            <p:cNvSpPr>
              <a:spLocks/>
            </p:cNvSpPr>
            <p:nvPr/>
          </p:nvSpPr>
          <p:spPr bwMode="auto">
            <a:xfrm>
              <a:off x="762640" y="58274"/>
              <a:ext cx="39540" cy="77031"/>
            </a:xfrm>
            <a:custGeom>
              <a:avLst/>
              <a:gdLst>
                <a:gd name="T0" fmla="*/ 0 w 39540"/>
                <a:gd name="T1" fmla="*/ 0 h 77031"/>
                <a:gd name="T2" fmla="*/ 2962 w 39540"/>
                <a:gd name="T3" fmla="*/ 0 h 77031"/>
                <a:gd name="T4" fmla="*/ 6094 w 39540"/>
                <a:gd name="T5" fmla="*/ 0 h 77031"/>
                <a:gd name="T6" fmla="*/ 12031 w 39540"/>
                <a:gd name="T7" fmla="*/ 0 h 77031"/>
                <a:gd name="T8" fmla="*/ 15163 w 39540"/>
                <a:gd name="T9" fmla="*/ 3225 h 77031"/>
                <a:gd name="T10" fmla="*/ 21415 w 39540"/>
                <a:gd name="T11" fmla="*/ 3225 h 77031"/>
                <a:gd name="T12" fmla="*/ 24219 w 39540"/>
                <a:gd name="T13" fmla="*/ 6151 h 77031"/>
                <a:gd name="T14" fmla="*/ 27352 w 39540"/>
                <a:gd name="T15" fmla="*/ 6151 h 77031"/>
                <a:gd name="T16" fmla="*/ 30471 w 39540"/>
                <a:gd name="T17" fmla="*/ 9377 h 77031"/>
                <a:gd name="T18" fmla="*/ 30471 w 39540"/>
                <a:gd name="T19" fmla="*/ 12302 h 77031"/>
                <a:gd name="T20" fmla="*/ 33604 w 39540"/>
                <a:gd name="T21" fmla="*/ 15528 h 77031"/>
                <a:gd name="T22" fmla="*/ 33604 w 39540"/>
                <a:gd name="T23" fmla="*/ 18453 h 77031"/>
                <a:gd name="T24" fmla="*/ 36420 w 39540"/>
                <a:gd name="T25" fmla="*/ 21679 h 77031"/>
                <a:gd name="T26" fmla="*/ 36420 w 39540"/>
                <a:gd name="T27" fmla="*/ 27830 h 77031"/>
                <a:gd name="T28" fmla="*/ 39540 w 39540"/>
                <a:gd name="T29" fmla="*/ 30756 h 77031"/>
                <a:gd name="T30" fmla="*/ 39540 w 39540"/>
                <a:gd name="T31" fmla="*/ 46279 h 77031"/>
                <a:gd name="T32" fmla="*/ 36420 w 39540"/>
                <a:gd name="T33" fmla="*/ 49208 h 77031"/>
                <a:gd name="T34" fmla="*/ 36420 w 39540"/>
                <a:gd name="T35" fmla="*/ 55358 h 77031"/>
                <a:gd name="T36" fmla="*/ 33604 w 39540"/>
                <a:gd name="T37" fmla="*/ 58580 h 77031"/>
                <a:gd name="T38" fmla="*/ 33604 w 39540"/>
                <a:gd name="T39" fmla="*/ 61508 h 77031"/>
                <a:gd name="T40" fmla="*/ 30471 w 39540"/>
                <a:gd name="T41" fmla="*/ 64730 h 77031"/>
                <a:gd name="T42" fmla="*/ 27352 w 39540"/>
                <a:gd name="T43" fmla="*/ 67659 h 77031"/>
                <a:gd name="T44" fmla="*/ 27352 w 39540"/>
                <a:gd name="T45" fmla="*/ 70880 h 77031"/>
                <a:gd name="T46" fmla="*/ 24219 w 39540"/>
                <a:gd name="T47" fmla="*/ 70880 h 77031"/>
                <a:gd name="T48" fmla="*/ 21415 w 39540"/>
                <a:gd name="T49" fmla="*/ 73809 h 77031"/>
                <a:gd name="T50" fmla="*/ 15163 w 39540"/>
                <a:gd name="T51" fmla="*/ 73809 h 77031"/>
                <a:gd name="T52" fmla="*/ 12031 w 39540"/>
                <a:gd name="T53" fmla="*/ 77031 h 77031"/>
                <a:gd name="T54" fmla="*/ 6094 w 39540"/>
                <a:gd name="T55" fmla="*/ 77031 h 77031"/>
                <a:gd name="T56" fmla="*/ 2962 w 39540"/>
                <a:gd name="T57" fmla="*/ 77031 h 77031"/>
                <a:gd name="T58" fmla="*/ 0 w 39540"/>
                <a:gd name="T59" fmla="*/ 77031 h 77031"/>
                <a:gd name="T60" fmla="*/ 0 w 39540"/>
                <a:gd name="T61" fmla="*/ 61508 h 77031"/>
                <a:gd name="T62" fmla="*/ 2962 w 39540"/>
                <a:gd name="T63" fmla="*/ 61508 h 77031"/>
                <a:gd name="T64" fmla="*/ 6094 w 39540"/>
                <a:gd name="T65" fmla="*/ 58580 h 77031"/>
                <a:gd name="T66" fmla="*/ 9214 w 39540"/>
                <a:gd name="T67" fmla="*/ 58580 h 77031"/>
                <a:gd name="T68" fmla="*/ 12031 w 39540"/>
                <a:gd name="T69" fmla="*/ 55358 h 77031"/>
                <a:gd name="T70" fmla="*/ 12031 w 39540"/>
                <a:gd name="T71" fmla="*/ 52429 h 77031"/>
                <a:gd name="T72" fmla="*/ 15163 w 39540"/>
                <a:gd name="T73" fmla="*/ 52429 h 77031"/>
                <a:gd name="T74" fmla="*/ 15163 w 39540"/>
                <a:gd name="T75" fmla="*/ 46279 h 77031"/>
                <a:gd name="T76" fmla="*/ 15163 w 39540"/>
                <a:gd name="T77" fmla="*/ 36907 h 77031"/>
                <a:gd name="T78" fmla="*/ 15163 w 39540"/>
                <a:gd name="T79" fmla="*/ 27830 h 77031"/>
                <a:gd name="T80" fmla="*/ 12031 w 39540"/>
                <a:gd name="T81" fmla="*/ 24605 h 77031"/>
                <a:gd name="T82" fmla="*/ 12031 w 39540"/>
                <a:gd name="T83" fmla="*/ 21679 h 77031"/>
                <a:gd name="T84" fmla="*/ 9214 w 39540"/>
                <a:gd name="T85" fmla="*/ 21679 h 77031"/>
                <a:gd name="T86" fmla="*/ 9214 w 39540"/>
                <a:gd name="T87" fmla="*/ 18453 h 77031"/>
                <a:gd name="T88" fmla="*/ 6094 w 39540"/>
                <a:gd name="T89" fmla="*/ 18453 h 77031"/>
                <a:gd name="T90" fmla="*/ 6094 w 39540"/>
                <a:gd name="T91" fmla="*/ 15528 h 77031"/>
                <a:gd name="T92" fmla="*/ 2962 w 39540"/>
                <a:gd name="T93" fmla="*/ 15528 h 77031"/>
                <a:gd name="T94" fmla="*/ 0 w 39540"/>
                <a:gd name="T95" fmla="*/ 15528 h 77031"/>
                <a:gd name="T96" fmla="*/ 0 w 39540"/>
                <a:gd name="T97" fmla="*/ 0 h 77031"/>
                <a:gd name="T98" fmla="*/ 0 w 39540"/>
                <a:gd name="T99" fmla="*/ 0 h 77031"/>
                <a:gd name="T100" fmla="*/ 39540 w 39540"/>
                <a:gd name="T101" fmla="*/ 77031 h 77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39540" h="77031">
                  <a:moveTo>
                    <a:pt x="0" y="0"/>
                  </a:moveTo>
                  <a:lnTo>
                    <a:pt x="2962" y="0"/>
                  </a:lnTo>
                  <a:lnTo>
                    <a:pt x="6094" y="0"/>
                  </a:lnTo>
                  <a:lnTo>
                    <a:pt x="12031" y="0"/>
                  </a:lnTo>
                  <a:lnTo>
                    <a:pt x="15163" y="3225"/>
                  </a:lnTo>
                  <a:lnTo>
                    <a:pt x="21415" y="3225"/>
                  </a:lnTo>
                  <a:lnTo>
                    <a:pt x="24219" y="6151"/>
                  </a:lnTo>
                  <a:lnTo>
                    <a:pt x="27352" y="6151"/>
                  </a:lnTo>
                  <a:lnTo>
                    <a:pt x="30471" y="9377"/>
                  </a:lnTo>
                  <a:lnTo>
                    <a:pt x="30471" y="12302"/>
                  </a:lnTo>
                  <a:lnTo>
                    <a:pt x="33604" y="15528"/>
                  </a:lnTo>
                  <a:lnTo>
                    <a:pt x="33604" y="18453"/>
                  </a:lnTo>
                  <a:lnTo>
                    <a:pt x="36420" y="21679"/>
                  </a:lnTo>
                  <a:lnTo>
                    <a:pt x="36420" y="27830"/>
                  </a:lnTo>
                  <a:lnTo>
                    <a:pt x="39540" y="30756"/>
                  </a:lnTo>
                  <a:lnTo>
                    <a:pt x="39540" y="46279"/>
                  </a:lnTo>
                  <a:lnTo>
                    <a:pt x="36420" y="49208"/>
                  </a:lnTo>
                  <a:lnTo>
                    <a:pt x="36420" y="55358"/>
                  </a:lnTo>
                  <a:lnTo>
                    <a:pt x="33604" y="58580"/>
                  </a:lnTo>
                  <a:lnTo>
                    <a:pt x="33604" y="61508"/>
                  </a:lnTo>
                  <a:lnTo>
                    <a:pt x="30471" y="64730"/>
                  </a:lnTo>
                  <a:lnTo>
                    <a:pt x="27352" y="67659"/>
                  </a:lnTo>
                  <a:lnTo>
                    <a:pt x="27352" y="70880"/>
                  </a:lnTo>
                  <a:lnTo>
                    <a:pt x="24219" y="70880"/>
                  </a:lnTo>
                  <a:lnTo>
                    <a:pt x="21415" y="73809"/>
                  </a:lnTo>
                  <a:lnTo>
                    <a:pt x="15163" y="73809"/>
                  </a:lnTo>
                  <a:lnTo>
                    <a:pt x="12031" y="77031"/>
                  </a:lnTo>
                  <a:lnTo>
                    <a:pt x="6094" y="77031"/>
                  </a:lnTo>
                  <a:lnTo>
                    <a:pt x="2962" y="77031"/>
                  </a:lnTo>
                  <a:lnTo>
                    <a:pt x="0" y="77031"/>
                  </a:lnTo>
                  <a:lnTo>
                    <a:pt x="0" y="61508"/>
                  </a:lnTo>
                  <a:lnTo>
                    <a:pt x="2962" y="61508"/>
                  </a:lnTo>
                  <a:lnTo>
                    <a:pt x="6094" y="58580"/>
                  </a:lnTo>
                  <a:lnTo>
                    <a:pt x="9214" y="58580"/>
                  </a:lnTo>
                  <a:lnTo>
                    <a:pt x="12031" y="55358"/>
                  </a:lnTo>
                  <a:lnTo>
                    <a:pt x="12031" y="52429"/>
                  </a:lnTo>
                  <a:lnTo>
                    <a:pt x="15163" y="52429"/>
                  </a:lnTo>
                  <a:lnTo>
                    <a:pt x="15163" y="46279"/>
                  </a:lnTo>
                  <a:lnTo>
                    <a:pt x="15163" y="36907"/>
                  </a:lnTo>
                  <a:lnTo>
                    <a:pt x="15163" y="27830"/>
                  </a:lnTo>
                  <a:lnTo>
                    <a:pt x="12031" y="24605"/>
                  </a:lnTo>
                  <a:lnTo>
                    <a:pt x="12031" y="21679"/>
                  </a:lnTo>
                  <a:lnTo>
                    <a:pt x="9214" y="21679"/>
                  </a:lnTo>
                  <a:lnTo>
                    <a:pt x="9214" y="18453"/>
                  </a:lnTo>
                  <a:lnTo>
                    <a:pt x="6094" y="18453"/>
                  </a:lnTo>
                  <a:lnTo>
                    <a:pt x="6094" y="15528"/>
                  </a:lnTo>
                  <a:lnTo>
                    <a:pt x="2962" y="15528"/>
                  </a:lnTo>
                  <a:lnTo>
                    <a:pt x="0" y="155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0" name="Shape 74860"/>
            <p:cNvSpPr>
              <a:spLocks/>
            </p:cNvSpPr>
            <p:nvPr/>
          </p:nvSpPr>
          <p:spPr bwMode="auto">
            <a:xfrm>
              <a:off x="811249" y="58274"/>
              <a:ext cx="39856" cy="77031"/>
            </a:xfrm>
            <a:custGeom>
              <a:avLst/>
              <a:gdLst>
                <a:gd name="T0" fmla="*/ 33762 w 39856"/>
                <a:gd name="T1" fmla="*/ 0 h 77031"/>
                <a:gd name="T2" fmla="*/ 39698 w 39856"/>
                <a:gd name="T3" fmla="*/ 0 h 77031"/>
                <a:gd name="T4" fmla="*/ 39856 w 39856"/>
                <a:gd name="T5" fmla="*/ 0 h 77031"/>
                <a:gd name="T6" fmla="*/ 39856 w 39856"/>
                <a:gd name="T7" fmla="*/ 15528 h 77031"/>
                <a:gd name="T8" fmla="*/ 36894 w 39856"/>
                <a:gd name="T9" fmla="*/ 15528 h 77031"/>
                <a:gd name="T10" fmla="*/ 33762 w 39856"/>
                <a:gd name="T11" fmla="*/ 15528 h 77031"/>
                <a:gd name="T12" fmla="*/ 30642 w 39856"/>
                <a:gd name="T13" fmla="*/ 15528 h 77031"/>
                <a:gd name="T14" fmla="*/ 30642 w 39856"/>
                <a:gd name="T15" fmla="*/ 18453 h 77031"/>
                <a:gd name="T16" fmla="*/ 27509 w 39856"/>
                <a:gd name="T17" fmla="*/ 18453 h 77031"/>
                <a:gd name="T18" fmla="*/ 27509 w 39856"/>
                <a:gd name="T19" fmla="*/ 21679 h 77031"/>
                <a:gd name="T20" fmla="*/ 24693 w 39856"/>
                <a:gd name="T21" fmla="*/ 24605 h 77031"/>
                <a:gd name="T22" fmla="*/ 24693 w 39856"/>
                <a:gd name="T23" fmla="*/ 27830 h 77031"/>
                <a:gd name="T24" fmla="*/ 24693 w 39856"/>
                <a:gd name="T25" fmla="*/ 30756 h 77031"/>
                <a:gd name="T26" fmla="*/ 39856 w 39856"/>
                <a:gd name="T27" fmla="*/ 30756 h 77031"/>
                <a:gd name="T28" fmla="*/ 39856 w 39856"/>
                <a:gd name="T29" fmla="*/ 43057 h 77031"/>
                <a:gd name="T30" fmla="*/ 24693 w 39856"/>
                <a:gd name="T31" fmla="*/ 43057 h 77031"/>
                <a:gd name="T32" fmla="*/ 24693 w 39856"/>
                <a:gd name="T33" fmla="*/ 46279 h 77031"/>
                <a:gd name="T34" fmla="*/ 24693 w 39856"/>
                <a:gd name="T35" fmla="*/ 49208 h 77031"/>
                <a:gd name="T36" fmla="*/ 24693 w 39856"/>
                <a:gd name="T37" fmla="*/ 52429 h 77031"/>
                <a:gd name="T38" fmla="*/ 24693 w 39856"/>
                <a:gd name="T39" fmla="*/ 55358 h 77031"/>
                <a:gd name="T40" fmla="*/ 27509 w 39856"/>
                <a:gd name="T41" fmla="*/ 55358 h 77031"/>
                <a:gd name="T42" fmla="*/ 27509 w 39856"/>
                <a:gd name="T43" fmla="*/ 58580 h 77031"/>
                <a:gd name="T44" fmla="*/ 30642 w 39856"/>
                <a:gd name="T45" fmla="*/ 58580 h 77031"/>
                <a:gd name="T46" fmla="*/ 30642 w 39856"/>
                <a:gd name="T47" fmla="*/ 61508 h 77031"/>
                <a:gd name="T48" fmla="*/ 33762 w 39856"/>
                <a:gd name="T49" fmla="*/ 61508 h 77031"/>
                <a:gd name="T50" fmla="*/ 36894 w 39856"/>
                <a:gd name="T51" fmla="*/ 61508 h 77031"/>
                <a:gd name="T52" fmla="*/ 39698 w 39856"/>
                <a:gd name="T53" fmla="*/ 61508 h 77031"/>
                <a:gd name="T54" fmla="*/ 39856 w 39856"/>
                <a:gd name="T55" fmla="*/ 61508 h 77031"/>
                <a:gd name="T56" fmla="*/ 39856 w 39856"/>
                <a:gd name="T57" fmla="*/ 77031 h 77031"/>
                <a:gd name="T58" fmla="*/ 36894 w 39856"/>
                <a:gd name="T59" fmla="*/ 77031 h 77031"/>
                <a:gd name="T60" fmla="*/ 33762 w 39856"/>
                <a:gd name="T61" fmla="*/ 77031 h 77031"/>
                <a:gd name="T62" fmla="*/ 30642 w 39856"/>
                <a:gd name="T63" fmla="*/ 77031 h 77031"/>
                <a:gd name="T64" fmla="*/ 30642 w 39856"/>
                <a:gd name="T65" fmla="*/ 73809 h 77031"/>
                <a:gd name="T66" fmla="*/ 27509 w 39856"/>
                <a:gd name="T67" fmla="*/ 73809 h 77031"/>
                <a:gd name="T68" fmla="*/ 24693 w 39856"/>
                <a:gd name="T69" fmla="*/ 73809 h 77031"/>
                <a:gd name="T70" fmla="*/ 21573 w 39856"/>
                <a:gd name="T71" fmla="*/ 73809 h 77031"/>
                <a:gd name="T72" fmla="*/ 18441 w 39856"/>
                <a:gd name="T73" fmla="*/ 73809 h 77031"/>
                <a:gd name="T74" fmla="*/ 18441 w 39856"/>
                <a:gd name="T75" fmla="*/ 70880 h 77031"/>
                <a:gd name="T76" fmla="*/ 15321 w 39856"/>
                <a:gd name="T77" fmla="*/ 70880 h 77031"/>
                <a:gd name="T78" fmla="*/ 12504 w 39856"/>
                <a:gd name="T79" fmla="*/ 67659 h 77031"/>
                <a:gd name="T80" fmla="*/ 9385 w 39856"/>
                <a:gd name="T81" fmla="*/ 64730 h 77031"/>
                <a:gd name="T82" fmla="*/ 6252 w 39856"/>
                <a:gd name="T83" fmla="*/ 61508 h 77031"/>
                <a:gd name="T84" fmla="*/ 6252 w 39856"/>
                <a:gd name="T85" fmla="*/ 58580 h 77031"/>
                <a:gd name="T86" fmla="*/ 3120 w 39856"/>
                <a:gd name="T87" fmla="*/ 58580 h 77031"/>
                <a:gd name="T88" fmla="*/ 3120 w 39856"/>
                <a:gd name="T89" fmla="*/ 52429 h 77031"/>
                <a:gd name="T90" fmla="*/ 0 w 39856"/>
                <a:gd name="T91" fmla="*/ 49208 h 77031"/>
                <a:gd name="T92" fmla="*/ 0 w 39856"/>
                <a:gd name="T93" fmla="*/ 30756 h 77031"/>
                <a:gd name="T94" fmla="*/ 3120 w 39856"/>
                <a:gd name="T95" fmla="*/ 27830 h 77031"/>
                <a:gd name="T96" fmla="*/ 3120 w 39856"/>
                <a:gd name="T97" fmla="*/ 21679 h 77031"/>
                <a:gd name="T98" fmla="*/ 6252 w 39856"/>
                <a:gd name="T99" fmla="*/ 18453 h 77031"/>
                <a:gd name="T100" fmla="*/ 9385 w 39856"/>
                <a:gd name="T101" fmla="*/ 15528 h 77031"/>
                <a:gd name="T102" fmla="*/ 9385 w 39856"/>
                <a:gd name="T103" fmla="*/ 12302 h 77031"/>
                <a:gd name="T104" fmla="*/ 12504 w 39856"/>
                <a:gd name="T105" fmla="*/ 9377 h 77031"/>
                <a:gd name="T106" fmla="*/ 15321 w 39856"/>
                <a:gd name="T107" fmla="*/ 6151 h 77031"/>
                <a:gd name="T108" fmla="*/ 18441 w 39856"/>
                <a:gd name="T109" fmla="*/ 6151 h 77031"/>
                <a:gd name="T110" fmla="*/ 21573 w 39856"/>
                <a:gd name="T111" fmla="*/ 3225 h 77031"/>
                <a:gd name="T112" fmla="*/ 30642 w 39856"/>
                <a:gd name="T113" fmla="*/ 3225 h 77031"/>
                <a:gd name="T114" fmla="*/ 33762 w 39856"/>
                <a:gd name="T115" fmla="*/ 0 h 77031"/>
                <a:gd name="T116" fmla="*/ 0 w 39856"/>
                <a:gd name="T117" fmla="*/ 0 h 77031"/>
                <a:gd name="T118" fmla="*/ 39856 w 39856"/>
                <a:gd name="T119" fmla="*/ 77031 h 77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39856" h="77031">
                  <a:moveTo>
                    <a:pt x="33762" y="0"/>
                  </a:moveTo>
                  <a:lnTo>
                    <a:pt x="39698" y="0"/>
                  </a:lnTo>
                  <a:lnTo>
                    <a:pt x="39856" y="0"/>
                  </a:lnTo>
                  <a:lnTo>
                    <a:pt x="39856" y="15528"/>
                  </a:lnTo>
                  <a:lnTo>
                    <a:pt x="36894" y="15528"/>
                  </a:lnTo>
                  <a:lnTo>
                    <a:pt x="33762" y="15528"/>
                  </a:lnTo>
                  <a:lnTo>
                    <a:pt x="30642" y="15528"/>
                  </a:lnTo>
                  <a:lnTo>
                    <a:pt x="30642" y="18453"/>
                  </a:lnTo>
                  <a:lnTo>
                    <a:pt x="27509" y="18453"/>
                  </a:lnTo>
                  <a:lnTo>
                    <a:pt x="27509" y="21679"/>
                  </a:lnTo>
                  <a:lnTo>
                    <a:pt x="24693" y="24605"/>
                  </a:lnTo>
                  <a:lnTo>
                    <a:pt x="24693" y="27830"/>
                  </a:lnTo>
                  <a:lnTo>
                    <a:pt x="24693" y="30756"/>
                  </a:lnTo>
                  <a:lnTo>
                    <a:pt x="39856" y="30756"/>
                  </a:lnTo>
                  <a:lnTo>
                    <a:pt x="39856" y="43057"/>
                  </a:lnTo>
                  <a:lnTo>
                    <a:pt x="24693" y="43057"/>
                  </a:lnTo>
                  <a:lnTo>
                    <a:pt x="24693" y="46279"/>
                  </a:lnTo>
                  <a:lnTo>
                    <a:pt x="24693" y="49208"/>
                  </a:lnTo>
                  <a:lnTo>
                    <a:pt x="24693" y="52429"/>
                  </a:lnTo>
                  <a:lnTo>
                    <a:pt x="24693" y="55358"/>
                  </a:lnTo>
                  <a:lnTo>
                    <a:pt x="27509" y="55358"/>
                  </a:lnTo>
                  <a:lnTo>
                    <a:pt x="27509" y="58580"/>
                  </a:lnTo>
                  <a:lnTo>
                    <a:pt x="30642" y="58580"/>
                  </a:lnTo>
                  <a:lnTo>
                    <a:pt x="30642" y="61508"/>
                  </a:lnTo>
                  <a:lnTo>
                    <a:pt x="33762" y="61508"/>
                  </a:lnTo>
                  <a:lnTo>
                    <a:pt x="36894" y="61508"/>
                  </a:lnTo>
                  <a:lnTo>
                    <a:pt x="39698" y="61508"/>
                  </a:lnTo>
                  <a:lnTo>
                    <a:pt x="39856" y="61508"/>
                  </a:lnTo>
                  <a:lnTo>
                    <a:pt x="39856" y="77031"/>
                  </a:lnTo>
                  <a:lnTo>
                    <a:pt x="36894" y="77031"/>
                  </a:lnTo>
                  <a:lnTo>
                    <a:pt x="33762" y="77031"/>
                  </a:lnTo>
                  <a:lnTo>
                    <a:pt x="30642" y="77031"/>
                  </a:lnTo>
                  <a:lnTo>
                    <a:pt x="30642" y="73809"/>
                  </a:lnTo>
                  <a:lnTo>
                    <a:pt x="27509" y="73809"/>
                  </a:lnTo>
                  <a:lnTo>
                    <a:pt x="24693" y="73809"/>
                  </a:lnTo>
                  <a:lnTo>
                    <a:pt x="21573" y="73809"/>
                  </a:lnTo>
                  <a:lnTo>
                    <a:pt x="18441" y="73809"/>
                  </a:lnTo>
                  <a:lnTo>
                    <a:pt x="18441" y="70880"/>
                  </a:lnTo>
                  <a:lnTo>
                    <a:pt x="15321" y="70880"/>
                  </a:lnTo>
                  <a:lnTo>
                    <a:pt x="12504" y="67659"/>
                  </a:lnTo>
                  <a:lnTo>
                    <a:pt x="9385" y="64730"/>
                  </a:lnTo>
                  <a:lnTo>
                    <a:pt x="6252" y="61508"/>
                  </a:lnTo>
                  <a:lnTo>
                    <a:pt x="6252" y="58580"/>
                  </a:lnTo>
                  <a:lnTo>
                    <a:pt x="3120" y="58580"/>
                  </a:lnTo>
                  <a:lnTo>
                    <a:pt x="3120" y="52429"/>
                  </a:lnTo>
                  <a:lnTo>
                    <a:pt x="0" y="49208"/>
                  </a:lnTo>
                  <a:lnTo>
                    <a:pt x="0" y="30756"/>
                  </a:lnTo>
                  <a:lnTo>
                    <a:pt x="3120" y="27830"/>
                  </a:lnTo>
                  <a:lnTo>
                    <a:pt x="3120" y="21679"/>
                  </a:lnTo>
                  <a:lnTo>
                    <a:pt x="6252" y="18453"/>
                  </a:lnTo>
                  <a:lnTo>
                    <a:pt x="9385" y="15528"/>
                  </a:lnTo>
                  <a:lnTo>
                    <a:pt x="9385" y="12302"/>
                  </a:lnTo>
                  <a:lnTo>
                    <a:pt x="12504" y="9377"/>
                  </a:lnTo>
                  <a:lnTo>
                    <a:pt x="15321" y="6151"/>
                  </a:lnTo>
                  <a:lnTo>
                    <a:pt x="18441" y="6151"/>
                  </a:lnTo>
                  <a:lnTo>
                    <a:pt x="21573" y="3225"/>
                  </a:lnTo>
                  <a:lnTo>
                    <a:pt x="30642" y="3225"/>
                  </a:lnTo>
                  <a:lnTo>
                    <a:pt x="33762"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1" name="Shape 74861"/>
            <p:cNvSpPr>
              <a:spLocks/>
            </p:cNvSpPr>
            <p:nvPr/>
          </p:nvSpPr>
          <p:spPr bwMode="auto">
            <a:xfrm>
              <a:off x="851105" y="110703"/>
              <a:ext cx="36420" cy="24602"/>
            </a:xfrm>
            <a:custGeom>
              <a:avLst/>
              <a:gdLst>
                <a:gd name="T0" fmla="*/ 12043 w 36420"/>
                <a:gd name="T1" fmla="*/ 0 h 24602"/>
                <a:gd name="T2" fmla="*/ 36420 w 36420"/>
                <a:gd name="T3" fmla="*/ 0 h 24602"/>
                <a:gd name="T4" fmla="*/ 36420 w 36420"/>
                <a:gd name="T5" fmla="*/ 2929 h 24602"/>
                <a:gd name="T6" fmla="*/ 33604 w 36420"/>
                <a:gd name="T7" fmla="*/ 2929 h 24602"/>
                <a:gd name="T8" fmla="*/ 33604 w 36420"/>
                <a:gd name="T9" fmla="*/ 6151 h 24602"/>
                <a:gd name="T10" fmla="*/ 33604 w 36420"/>
                <a:gd name="T11" fmla="*/ 9079 h 24602"/>
                <a:gd name="T12" fmla="*/ 30484 w 36420"/>
                <a:gd name="T13" fmla="*/ 9079 h 24602"/>
                <a:gd name="T14" fmla="*/ 30484 w 36420"/>
                <a:gd name="T15" fmla="*/ 12301 h 24602"/>
                <a:gd name="T16" fmla="*/ 27351 w 36420"/>
                <a:gd name="T17" fmla="*/ 12301 h 24602"/>
                <a:gd name="T18" fmla="*/ 27351 w 36420"/>
                <a:gd name="T19" fmla="*/ 15230 h 24602"/>
                <a:gd name="T20" fmla="*/ 24232 w 36420"/>
                <a:gd name="T21" fmla="*/ 15230 h 24602"/>
                <a:gd name="T22" fmla="*/ 24232 w 36420"/>
                <a:gd name="T23" fmla="*/ 18451 h 24602"/>
                <a:gd name="T24" fmla="*/ 18295 w 36420"/>
                <a:gd name="T25" fmla="*/ 18451 h 24602"/>
                <a:gd name="T26" fmla="*/ 18295 w 36420"/>
                <a:gd name="T27" fmla="*/ 21380 h 24602"/>
                <a:gd name="T28" fmla="*/ 9227 w 36420"/>
                <a:gd name="T29" fmla="*/ 21380 h 24602"/>
                <a:gd name="T30" fmla="*/ 6094 w 36420"/>
                <a:gd name="T31" fmla="*/ 24602 h 24602"/>
                <a:gd name="T32" fmla="*/ 0 w 36420"/>
                <a:gd name="T33" fmla="*/ 24602 h 24602"/>
                <a:gd name="T34" fmla="*/ 0 w 36420"/>
                <a:gd name="T35" fmla="*/ 9079 h 24602"/>
                <a:gd name="T36" fmla="*/ 2974 w 36420"/>
                <a:gd name="T37" fmla="*/ 9079 h 24602"/>
                <a:gd name="T38" fmla="*/ 6094 w 36420"/>
                <a:gd name="T39" fmla="*/ 9079 h 24602"/>
                <a:gd name="T40" fmla="*/ 9227 w 36420"/>
                <a:gd name="T41" fmla="*/ 9079 h 24602"/>
                <a:gd name="T42" fmla="*/ 9227 w 36420"/>
                <a:gd name="T43" fmla="*/ 6151 h 24602"/>
                <a:gd name="T44" fmla="*/ 12043 w 36420"/>
                <a:gd name="T45" fmla="*/ 6151 h 24602"/>
                <a:gd name="T46" fmla="*/ 12043 w 36420"/>
                <a:gd name="T47" fmla="*/ 2929 h 24602"/>
                <a:gd name="T48" fmla="*/ 12043 w 36420"/>
                <a:gd name="T49" fmla="*/ 0 h 24602"/>
                <a:gd name="T50" fmla="*/ 0 w 36420"/>
                <a:gd name="T51" fmla="*/ 0 h 24602"/>
                <a:gd name="T52" fmla="*/ 36420 w 36420"/>
                <a:gd name="T53" fmla="*/ 24602 h 2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6420" h="24602">
                  <a:moveTo>
                    <a:pt x="12043" y="0"/>
                  </a:moveTo>
                  <a:lnTo>
                    <a:pt x="36420" y="0"/>
                  </a:lnTo>
                  <a:lnTo>
                    <a:pt x="36420" y="2929"/>
                  </a:lnTo>
                  <a:lnTo>
                    <a:pt x="33604" y="2929"/>
                  </a:lnTo>
                  <a:lnTo>
                    <a:pt x="33604" y="6151"/>
                  </a:lnTo>
                  <a:lnTo>
                    <a:pt x="33604" y="9079"/>
                  </a:lnTo>
                  <a:lnTo>
                    <a:pt x="30484" y="9079"/>
                  </a:lnTo>
                  <a:lnTo>
                    <a:pt x="30484" y="12301"/>
                  </a:lnTo>
                  <a:lnTo>
                    <a:pt x="27351" y="12301"/>
                  </a:lnTo>
                  <a:lnTo>
                    <a:pt x="27351" y="15230"/>
                  </a:lnTo>
                  <a:lnTo>
                    <a:pt x="24232" y="15230"/>
                  </a:lnTo>
                  <a:lnTo>
                    <a:pt x="24232" y="18451"/>
                  </a:lnTo>
                  <a:lnTo>
                    <a:pt x="18295" y="18451"/>
                  </a:lnTo>
                  <a:lnTo>
                    <a:pt x="18295" y="21380"/>
                  </a:lnTo>
                  <a:lnTo>
                    <a:pt x="9227" y="21380"/>
                  </a:lnTo>
                  <a:lnTo>
                    <a:pt x="6094" y="24602"/>
                  </a:lnTo>
                  <a:lnTo>
                    <a:pt x="0" y="24602"/>
                  </a:lnTo>
                  <a:lnTo>
                    <a:pt x="0" y="9079"/>
                  </a:lnTo>
                  <a:lnTo>
                    <a:pt x="2974" y="9079"/>
                  </a:lnTo>
                  <a:lnTo>
                    <a:pt x="6094" y="9079"/>
                  </a:lnTo>
                  <a:lnTo>
                    <a:pt x="9227" y="9079"/>
                  </a:lnTo>
                  <a:lnTo>
                    <a:pt x="9227" y="6151"/>
                  </a:lnTo>
                  <a:lnTo>
                    <a:pt x="12043" y="6151"/>
                  </a:lnTo>
                  <a:lnTo>
                    <a:pt x="12043" y="2929"/>
                  </a:lnTo>
                  <a:lnTo>
                    <a:pt x="12043"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2" name="Shape 74862"/>
            <p:cNvSpPr>
              <a:spLocks/>
            </p:cNvSpPr>
            <p:nvPr/>
          </p:nvSpPr>
          <p:spPr bwMode="auto">
            <a:xfrm>
              <a:off x="851105" y="58274"/>
              <a:ext cx="36420" cy="43057"/>
            </a:xfrm>
            <a:custGeom>
              <a:avLst/>
              <a:gdLst>
                <a:gd name="T0" fmla="*/ 0 w 36420"/>
                <a:gd name="T1" fmla="*/ 0 h 43057"/>
                <a:gd name="T2" fmla="*/ 6094 w 36420"/>
                <a:gd name="T3" fmla="*/ 0 h 43057"/>
                <a:gd name="T4" fmla="*/ 9227 w 36420"/>
                <a:gd name="T5" fmla="*/ 3225 h 43057"/>
                <a:gd name="T6" fmla="*/ 15163 w 36420"/>
                <a:gd name="T7" fmla="*/ 3225 h 43057"/>
                <a:gd name="T8" fmla="*/ 21415 w 36420"/>
                <a:gd name="T9" fmla="*/ 6151 h 43057"/>
                <a:gd name="T10" fmla="*/ 24232 w 36420"/>
                <a:gd name="T11" fmla="*/ 6151 h 43057"/>
                <a:gd name="T12" fmla="*/ 24232 w 36420"/>
                <a:gd name="T13" fmla="*/ 9377 h 43057"/>
                <a:gd name="T14" fmla="*/ 27351 w 36420"/>
                <a:gd name="T15" fmla="*/ 12302 h 43057"/>
                <a:gd name="T16" fmla="*/ 30484 w 36420"/>
                <a:gd name="T17" fmla="*/ 15528 h 43057"/>
                <a:gd name="T18" fmla="*/ 30484 w 36420"/>
                <a:gd name="T19" fmla="*/ 18453 h 43057"/>
                <a:gd name="T20" fmla="*/ 33604 w 36420"/>
                <a:gd name="T21" fmla="*/ 21679 h 43057"/>
                <a:gd name="T22" fmla="*/ 33604 w 36420"/>
                <a:gd name="T23" fmla="*/ 24605 h 43057"/>
                <a:gd name="T24" fmla="*/ 36420 w 36420"/>
                <a:gd name="T25" fmla="*/ 27830 h 43057"/>
                <a:gd name="T26" fmla="*/ 36420 w 36420"/>
                <a:gd name="T27" fmla="*/ 43057 h 43057"/>
                <a:gd name="T28" fmla="*/ 0 w 36420"/>
                <a:gd name="T29" fmla="*/ 43057 h 43057"/>
                <a:gd name="T30" fmla="*/ 0 w 36420"/>
                <a:gd name="T31" fmla="*/ 30756 h 43057"/>
                <a:gd name="T32" fmla="*/ 15163 w 36420"/>
                <a:gd name="T33" fmla="*/ 30756 h 43057"/>
                <a:gd name="T34" fmla="*/ 15163 w 36420"/>
                <a:gd name="T35" fmla="*/ 27830 h 43057"/>
                <a:gd name="T36" fmla="*/ 12043 w 36420"/>
                <a:gd name="T37" fmla="*/ 27830 h 43057"/>
                <a:gd name="T38" fmla="*/ 12043 w 36420"/>
                <a:gd name="T39" fmla="*/ 24605 h 43057"/>
                <a:gd name="T40" fmla="*/ 12043 w 36420"/>
                <a:gd name="T41" fmla="*/ 21679 h 43057"/>
                <a:gd name="T42" fmla="*/ 12043 w 36420"/>
                <a:gd name="T43" fmla="*/ 18453 h 43057"/>
                <a:gd name="T44" fmla="*/ 9227 w 36420"/>
                <a:gd name="T45" fmla="*/ 18453 h 43057"/>
                <a:gd name="T46" fmla="*/ 9227 w 36420"/>
                <a:gd name="T47" fmla="*/ 15528 h 43057"/>
                <a:gd name="T48" fmla="*/ 6094 w 36420"/>
                <a:gd name="T49" fmla="*/ 15528 h 43057"/>
                <a:gd name="T50" fmla="*/ 2974 w 36420"/>
                <a:gd name="T51" fmla="*/ 15528 h 43057"/>
                <a:gd name="T52" fmla="*/ 0 w 36420"/>
                <a:gd name="T53" fmla="*/ 15528 h 43057"/>
                <a:gd name="T54" fmla="*/ 0 w 36420"/>
                <a:gd name="T55" fmla="*/ 0 h 43057"/>
                <a:gd name="T56" fmla="*/ 0 w 36420"/>
                <a:gd name="T57" fmla="*/ 0 h 43057"/>
                <a:gd name="T58" fmla="*/ 36420 w 36420"/>
                <a:gd name="T59" fmla="*/ 43057 h 4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6420" h="43057">
                  <a:moveTo>
                    <a:pt x="0" y="0"/>
                  </a:moveTo>
                  <a:lnTo>
                    <a:pt x="6094" y="0"/>
                  </a:lnTo>
                  <a:lnTo>
                    <a:pt x="9227" y="3225"/>
                  </a:lnTo>
                  <a:lnTo>
                    <a:pt x="15163" y="3225"/>
                  </a:lnTo>
                  <a:lnTo>
                    <a:pt x="21415" y="6151"/>
                  </a:lnTo>
                  <a:lnTo>
                    <a:pt x="24232" y="6151"/>
                  </a:lnTo>
                  <a:lnTo>
                    <a:pt x="24232" y="9377"/>
                  </a:lnTo>
                  <a:lnTo>
                    <a:pt x="27351" y="12302"/>
                  </a:lnTo>
                  <a:lnTo>
                    <a:pt x="30484" y="15528"/>
                  </a:lnTo>
                  <a:lnTo>
                    <a:pt x="30484" y="18453"/>
                  </a:lnTo>
                  <a:lnTo>
                    <a:pt x="33604" y="21679"/>
                  </a:lnTo>
                  <a:lnTo>
                    <a:pt x="33604" y="24605"/>
                  </a:lnTo>
                  <a:lnTo>
                    <a:pt x="36420" y="27830"/>
                  </a:lnTo>
                  <a:lnTo>
                    <a:pt x="36420" y="43057"/>
                  </a:lnTo>
                  <a:lnTo>
                    <a:pt x="0" y="43057"/>
                  </a:lnTo>
                  <a:lnTo>
                    <a:pt x="0" y="30756"/>
                  </a:lnTo>
                  <a:lnTo>
                    <a:pt x="15163" y="30756"/>
                  </a:lnTo>
                  <a:lnTo>
                    <a:pt x="15163" y="27830"/>
                  </a:lnTo>
                  <a:lnTo>
                    <a:pt x="12043" y="27830"/>
                  </a:lnTo>
                  <a:lnTo>
                    <a:pt x="12043" y="24605"/>
                  </a:lnTo>
                  <a:lnTo>
                    <a:pt x="12043" y="21679"/>
                  </a:lnTo>
                  <a:lnTo>
                    <a:pt x="12043" y="18453"/>
                  </a:lnTo>
                  <a:lnTo>
                    <a:pt x="9227" y="18453"/>
                  </a:lnTo>
                  <a:lnTo>
                    <a:pt x="9227" y="15528"/>
                  </a:lnTo>
                  <a:lnTo>
                    <a:pt x="6094" y="15528"/>
                  </a:lnTo>
                  <a:lnTo>
                    <a:pt x="2974" y="15528"/>
                  </a:lnTo>
                  <a:lnTo>
                    <a:pt x="0" y="155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3" name="Shape 74863"/>
            <p:cNvSpPr>
              <a:spLocks/>
            </p:cNvSpPr>
            <p:nvPr/>
          </p:nvSpPr>
          <p:spPr bwMode="auto">
            <a:xfrm>
              <a:off x="890658" y="61499"/>
              <a:ext cx="112854" cy="70584"/>
            </a:xfrm>
            <a:custGeom>
              <a:avLst/>
              <a:gdLst>
                <a:gd name="T0" fmla="*/ 3120 w 112854"/>
                <a:gd name="T1" fmla="*/ 0 h 70584"/>
                <a:gd name="T2" fmla="*/ 27509 w 112854"/>
                <a:gd name="T3" fmla="*/ 0 h 70584"/>
                <a:gd name="T4" fmla="*/ 45950 w 112854"/>
                <a:gd name="T5" fmla="*/ 27530 h 70584"/>
                <a:gd name="T6" fmla="*/ 45950 w 112854"/>
                <a:gd name="T7" fmla="*/ 0 h 70584"/>
                <a:gd name="T8" fmla="*/ 67207 w 112854"/>
                <a:gd name="T9" fmla="*/ 0 h 70584"/>
                <a:gd name="T10" fmla="*/ 67207 w 112854"/>
                <a:gd name="T11" fmla="*/ 27530 h 70584"/>
                <a:gd name="T12" fmla="*/ 85345 w 112854"/>
                <a:gd name="T13" fmla="*/ 0 h 70584"/>
                <a:gd name="T14" fmla="*/ 110038 w 112854"/>
                <a:gd name="T15" fmla="*/ 0 h 70584"/>
                <a:gd name="T16" fmla="*/ 82528 w 112854"/>
                <a:gd name="T17" fmla="*/ 33681 h 70584"/>
                <a:gd name="T18" fmla="*/ 112854 w 112854"/>
                <a:gd name="T19" fmla="*/ 70584 h 70584"/>
                <a:gd name="T20" fmla="*/ 85345 w 112854"/>
                <a:gd name="T21" fmla="*/ 70584 h 70584"/>
                <a:gd name="T22" fmla="*/ 67207 w 112854"/>
                <a:gd name="T23" fmla="*/ 39831 h 70584"/>
                <a:gd name="T24" fmla="*/ 67207 w 112854"/>
                <a:gd name="T25" fmla="*/ 70584 h 70584"/>
                <a:gd name="T26" fmla="*/ 45950 w 112854"/>
                <a:gd name="T27" fmla="*/ 70584 h 70584"/>
                <a:gd name="T28" fmla="*/ 45950 w 112854"/>
                <a:gd name="T29" fmla="*/ 39831 h 70584"/>
                <a:gd name="T30" fmla="*/ 27509 w 112854"/>
                <a:gd name="T31" fmla="*/ 70584 h 70584"/>
                <a:gd name="T32" fmla="*/ 0 w 112854"/>
                <a:gd name="T33" fmla="*/ 70584 h 70584"/>
                <a:gd name="T34" fmla="*/ 30629 w 112854"/>
                <a:gd name="T35" fmla="*/ 33681 h 70584"/>
                <a:gd name="T36" fmla="*/ 3120 w 112854"/>
                <a:gd name="T37" fmla="*/ 0 h 70584"/>
                <a:gd name="T38" fmla="*/ 0 w 112854"/>
                <a:gd name="T39" fmla="*/ 0 h 70584"/>
                <a:gd name="T40" fmla="*/ 112854 w 112854"/>
                <a:gd name="T41" fmla="*/ 70584 h 70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12854" h="70584">
                  <a:moveTo>
                    <a:pt x="3120" y="0"/>
                  </a:moveTo>
                  <a:lnTo>
                    <a:pt x="27509" y="0"/>
                  </a:lnTo>
                  <a:lnTo>
                    <a:pt x="45950" y="27530"/>
                  </a:lnTo>
                  <a:lnTo>
                    <a:pt x="45950" y="0"/>
                  </a:lnTo>
                  <a:lnTo>
                    <a:pt x="67207" y="0"/>
                  </a:lnTo>
                  <a:lnTo>
                    <a:pt x="67207" y="27530"/>
                  </a:lnTo>
                  <a:lnTo>
                    <a:pt x="85345" y="0"/>
                  </a:lnTo>
                  <a:lnTo>
                    <a:pt x="110038" y="0"/>
                  </a:lnTo>
                  <a:lnTo>
                    <a:pt x="82528" y="33681"/>
                  </a:lnTo>
                  <a:lnTo>
                    <a:pt x="112854" y="70584"/>
                  </a:lnTo>
                  <a:lnTo>
                    <a:pt x="85345" y="70584"/>
                  </a:lnTo>
                  <a:lnTo>
                    <a:pt x="67207" y="39831"/>
                  </a:lnTo>
                  <a:lnTo>
                    <a:pt x="67207" y="70584"/>
                  </a:lnTo>
                  <a:lnTo>
                    <a:pt x="45950" y="70584"/>
                  </a:lnTo>
                  <a:lnTo>
                    <a:pt x="45950" y="39831"/>
                  </a:lnTo>
                  <a:lnTo>
                    <a:pt x="27509" y="70584"/>
                  </a:lnTo>
                  <a:lnTo>
                    <a:pt x="0" y="70584"/>
                  </a:lnTo>
                  <a:lnTo>
                    <a:pt x="30629" y="33681"/>
                  </a:lnTo>
                  <a:lnTo>
                    <a:pt x="312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4" name="Shape 74864"/>
            <p:cNvSpPr>
              <a:spLocks/>
            </p:cNvSpPr>
            <p:nvPr/>
          </p:nvSpPr>
          <p:spPr bwMode="auto">
            <a:xfrm>
              <a:off x="1000695" y="61499"/>
              <a:ext cx="45641" cy="89035"/>
            </a:xfrm>
            <a:custGeom>
              <a:avLst/>
              <a:gdLst>
                <a:gd name="T0" fmla="*/ 21257 w 45641"/>
                <a:gd name="T1" fmla="*/ 0 h 89035"/>
                <a:gd name="T2" fmla="*/ 45641 w 45641"/>
                <a:gd name="T3" fmla="*/ 0 h 89035"/>
                <a:gd name="T4" fmla="*/ 45641 w 45641"/>
                <a:gd name="T5" fmla="*/ 15228 h 89035"/>
                <a:gd name="T6" fmla="*/ 39395 w 45641"/>
                <a:gd name="T7" fmla="*/ 15228 h 89035"/>
                <a:gd name="T8" fmla="*/ 39395 w 45641"/>
                <a:gd name="T9" fmla="*/ 21379 h 89035"/>
                <a:gd name="T10" fmla="*/ 39395 w 45641"/>
                <a:gd name="T11" fmla="*/ 24605 h 89035"/>
                <a:gd name="T12" fmla="*/ 39395 w 45641"/>
                <a:gd name="T13" fmla="*/ 27530 h 89035"/>
                <a:gd name="T14" fmla="*/ 39395 w 45641"/>
                <a:gd name="T15" fmla="*/ 30756 h 89035"/>
                <a:gd name="T16" fmla="*/ 39395 w 45641"/>
                <a:gd name="T17" fmla="*/ 33681 h 89035"/>
                <a:gd name="T18" fmla="*/ 39395 w 45641"/>
                <a:gd name="T19" fmla="*/ 36903 h 89035"/>
                <a:gd name="T20" fmla="*/ 39395 w 45641"/>
                <a:gd name="T21" fmla="*/ 43053 h 89035"/>
                <a:gd name="T22" fmla="*/ 36578 w 45641"/>
                <a:gd name="T23" fmla="*/ 43053 h 89035"/>
                <a:gd name="T24" fmla="*/ 36578 w 45641"/>
                <a:gd name="T25" fmla="*/ 45983 h 89035"/>
                <a:gd name="T26" fmla="*/ 36578 w 45641"/>
                <a:gd name="T27" fmla="*/ 49203 h 89035"/>
                <a:gd name="T28" fmla="*/ 36578 w 45641"/>
                <a:gd name="T29" fmla="*/ 52132 h 89035"/>
                <a:gd name="T30" fmla="*/ 33446 w 45641"/>
                <a:gd name="T31" fmla="*/ 52132 h 89035"/>
                <a:gd name="T32" fmla="*/ 33446 w 45641"/>
                <a:gd name="T33" fmla="*/ 55354 h 89035"/>
                <a:gd name="T34" fmla="*/ 45641 w 45641"/>
                <a:gd name="T35" fmla="*/ 55354 h 89035"/>
                <a:gd name="T36" fmla="*/ 45641 w 45641"/>
                <a:gd name="T37" fmla="*/ 70584 h 89035"/>
                <a:gd name="T38" fmla="*/ 21257 w 45641"/>
                <a:gd name="T39" fmla="*/ 70584 h 89035"/>
                <a:gd name="T40" fmla="*/ 21257 w 45641"/>
                <a:gd name="T41" fmla="*/ 89035 h 89035"/>
                <a:gd name="T42" fmla="*/ 2817 w 45641"/>
                <a:gd name="T43" fmla="*/ 89035 h 89035"/>
                <a:gd name="T44" fmla="*/ 0 w 45641"/>
                <a:gd name="T45" fmla="*/ 55354 h 89035"/>
                <a:gd name="T46" fmla="*/ 9069 w 45641"/>
                <a:gd name="T47" fmla="*/ 55354 h 89035"/>
                <a:gd name="T48" fmla="*/ 12189 w 45641"/>
                <a:gd name="T49" fmla="*/ 55354 h 89035"/>
                <a:gd name="T50" fmla="*/ 12189 w 45641"/>
                <a:gd name="T51" fmla="*/ 49203 h 89035"/>
                <a:gd name="T52" fmla="*/ 15005 w 45641"/>
                <a:gd name="T53" fmla="*/ 45983 h 89035"/>
                <a:gd name="T54" fmla="*/ 15005 w 45641"/>
                <a:gd name="T55" fmla="*/ 43053 h 89035"/>
                <a:gd name="T56" fmla="*/ 18137 w 45641"/>
                <a:gd name="T57" fmla="*/ 39831 h 89035"/>
                <a:gd name="T58" fmla="*/ 18137 w 45641"/>
                <a:gd name="T59" fmla="*/ 27530 h 89035"/>
                <a:gd name="T60" fmla="*/ 21257 w 45641"/>
                <a:gd name="T61" fmla="*/ 24605 h 89035"/>
                <a:gd name="T62" fmla="*/ 21257 w 45641"/>
                <a:gd name="T63" fmla="*/ 0 h 89035"/>
                <a:gd name="T64" fmla="*/ 0 w 45641"/>
                <a:gd name="T65" fmla="*/ 0 h 89035"/>
                <a:gd name="T66" fmla="*/ 45641 w 45641"/>
                <a:gd name="T67" fmla="*/ 89035 h 89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45641" h="89035">
                  <a:moveTo>
                    <a:pt x="21257" y="0"/>
                  </a:moveTo>
                  <a:lnTo>
                    <a:pt x="45641" y="0"/>
                  </a:lnTo>
                  <a:lnTo>
                    <a:pt x="45641" y="15228"/>
                  </a:lnTo>
                  <a:lnTo>
                    <a:pt x="39395" y="15228"/>
                  </a:lnTo>
                  <a:lnTo>
                    <a:pt x="39395" y="21379"/>
                  </a:lnTo>
                  <a:lnTo>
                    <a:pt x="39395" y="24605"/>
                  </a:lnTo>
                  <a:lnTo>
                    <a:pt x="39395" y="27530"/>
                  </a:lnTo>
                  <a:lnTo>
                    <a:pt x="39395" y="30756"/>
                  </a:lnTo>
                  <a:lnTo>
                    <a:pt x="39395" y="33681"/>
                  </a:lnTo>
                  <a:lnTo>
                    <a:pt x="39395" y="36903"/>
                  </a:lnTo>
                  <a:lnTo>
                    <a:pt x="39395" y="43053"/>
                  </a:lnTo>
                  <a:lnTo>
                    <a:pt x="36578" y="43053"/>
                  </a:lnTo>
                  <a:lnTo>
                    <a:pt x="36578" y="45983"/>
                  </a:lnTo>
                  <a:lnTo>
                    <a:pt x="36578" y="49203"/>
                  </a:lnTo>
                  <a:lnTo>
                    <a:pt x="36578" y="52132"/>
                  </a:lnTo>
                  <a:lnTo>
                    <a:pt x="33446" y="52132"/>
                  </a:lnTo>
                  <a:lnTo>
                    <a:pt x="33446" y="55354"/>
                  </a:lnTo>
                  <a:lnTo>
                    <a:pt x="45641" y="55354"/>
                  </a:lnTo>
                  <a:lnTo>
                    <a:pt x="45641" y="70584"/>
                  </a:lnTo>
                  <a:lnTo>
                    <a:pt x="21257" y="70584"/>
                  </a:lnTo>
                  <a:lnTo>
                    <a:pt x="21257" y="89035"/>
                  </a:lnTo>
                  <a:lnTo>
                    <a:pt x="2817" y="89035"/>
                  </a:lnTo>
                  <a:lnTo>
                    <a:pt x="0" y="55354"/>
                  </a:lnTo>
                  <a:lnTo>
                    <a:pt x="9069" y="55354"/>
                  </a:lnTo>
                  <a:lnTo>
                    <a:pt x="12189" y="55354"/>
                  </a:lnTo>
                  <a:lnTo>
                    <a:pt x="12189" y="49203"/>
                  </a:lnTo>
                  <a:lnTo>
                    <a:pt x="15005" y="45983"/>
                  </a:lnTo>
                  <a:lnTo>
                    <a:pt x="15005" y="43053"/>
                  </a:lnTo>
                  <a:lnTo>
                    <a:pt x="18137" y="39831"/>
                  </a:lnTo>
                  <a:lnTo>
                    <a:pt x="18137" y="27530"/>
                  </a:lnTo>
                  <a:lnTo>
                    <a:pt x="21257" y="24605"/>
                  </a:lnTo>
                  <a:lnTo>
                    <a:pt x="21257"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5" name="Shape 74865"/>
            <p:cNvSpPr>
              <a:spLocks/>
            </p:cNvSpPr>
            <p:nvPr/>
          </p:nvSpPr>
          <p:spPr bwMode="auto">
            <a:xfrm>
              <a:off x="1046336" y="61499"/>
              <a:ext cx="45641" cy="89035"/>
            </a:xfrm>
            <a:custGeom>
              <a:avLst/>
              <a:gdLst>
                <a:gd name="T0" fmla="*/ 0 w 45641"/>
                <a:gd name="T1" fmla="*/ 0 h 89035"/>
                <a:gd name="T2" fmla="*/ 36584 w 45641"/>
                <a:gd name="T3" fmla="*/ 0 h 89035"/>
                <a:gd name="T4" fmla="*/ 36584 w 45641"/>
                <a:gd name="T5" fmla="*/ 55354 h 89035"/>
                <a:gd name="T6" fmla="*/ 45641 w 45641"/>
                <a:gd name="T7" fmla="*/ 55354 h 89035"/>
                <a:gd name="T8" fmla="*/ 45641 w 45641"/>
                <a:gd name="T9" fmla="*/ 89035 h 89035"/>
                <a:gd name="T10" fmla="*/ 27516 w 45641"/>
                <a:gd name="T11" fmla="*/ 89035 h 89035"/>
                <a:gd name="T12" fmla="*/ 27516 w 45641"/>
                <a:gd name="T13" fmla="*/ 70584 h 89035"/>
                <a:gd name="T14" fmla="*/ 0 w 45641"/>
                <a:gd name="T15" fmla="*/ 70584 h 89035"/>
                <a:gd name="T16" fmla="*/ 0 w 45641"/>
                <a:gd name="T17" fmla="*/ 55354 h 89035"/>
                <a:gd name="T18" fmla="*/ 12195 w 45641"/>
                <a:gd name="T19" fmla="*/ 55354 h 89035"/>
                <a:gd name="T20" fmla="*/ 12195 w 45641"/>
                <a:gd name="T21" fmla="*/ 15228 h 89035"/>
                <a:gd name="T22" fmla="*/ 0 w 45641"/>
                <a:gd name="T23" fmla="*/ 15228 h 89035"/>
                <a:gd name="T24" fmla="*/ 0 w 45641"/>
                <a:gd name="T25" fmla="*/ 0 h 89035"/>
                <a:gd name="T26" fmla="*/ 0 w 45641"/>
                <a:gd name="T27" fmla="*/ 0 h 89035"/>
                <a:gd name="T28" fmla="*/ 45641 w 45641"/>
                <a:gd name="T29" fmla="*/ 89035 h 89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45641" h="89035">
                  <a:moveTo>
                    <a:pt x="0" y="0"/>
                  </a:moveTo>
                  <a:lnTo>
                    <a:pt x="36584" y="0"/>
                  </a:lnTo>
                  <a:lnTo>
                    <a:pt x="36584" y="55354"/>
                  </a:lnTo>
                  <a:lnTo>
                    <a:pt x="45641" y="55354"/>
                  </a:lnTo>
                  <a:lnTo>
                    <a:pt x="45641" y="89035"/>
                  </a:lnTo>
                  <a:lnTo>
                    <a:pt x="27516" y="89035"/>
                  </a:lnTo>
                  <a:lnTo>
                    <a:pt x="27516" y="70584"/>
                  </a:lnTo>
                  <a:lnTo>
                    <a:pt x="0" y="70584"/>
                  </a:lnTo>
                  <a:lnTo>
                    <a:pt x="0" y="55354"/>
                  </a:lnTo>
                  <a:lnTo>
                    <a:pt x="12195" y="55354"/>
                  </a:lnTo>
                  <a:lnTo>
                    <a:pt x="12195" y="15228"/>
                  </a:lnTo>
                  <a:lnTo>
                    <a:pt x="0" y="152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6" name="Shape 74866"/>
            <p:cNvSpPr>
              <a:spLocks/>
            </p:cNvSpPr>
            <p:nvPr/>
          </p:nvSpPr>
          <p:spPr bwMode="auto">
            <a:xfrm>
              <a:off x="1101361" y="58274"/>
              <a:ext cx="36578" cy="77031"/>
            </a:xfrm>
            <a:custGeom>
              <a:avLst/>
              <a:gdLst>
                <a:gd name="T0" fmla="*/ 33446 w 36578"/>
                <a:gd name="T1" fmla="*/ 0 h 77031"/>
                <a:gd name="T2" fmla="*/ 36578 w 36578"/>
                <a:gd name="T3" fmla="*/ 0 h 77031"/>
                <a:gd name="T4" fmla="*/ 36578 w 36578"/>
                <a:gd name="T5" fmla="*/ 15528 h 77031"/>
                <a:gd name="T6" fmla="*/ 33446 w 36578"/>
                <a:gd name="T7" fmla="*/ 15528 h 77031"/>
                <a:gd name="T8" fmla="*/ 30326 w 36578"/>
                <a:gd name="T9" fmla="*/ 15528 h 77031"/>
                <a:gd name="T10" fmla="*/ 27194 w 36578"/>
                <a:gd name="T11" fmla="*/ 18453 h 77031"/>
                <a:gd name="T12" fmla="*/ 24390 w 36578"/>
                <a:gd name="T13" fmla="*/ 21679 h 77031"/>
                <a:gd name="T14" fmla="*/ 24390 w 36578"/>
                <a:gd name="T15" fmla="*/ 24605 h 77031"/>
                <a:gd name="T16" fmla="*/ 21257 w 36578"/>
                <a:gd name="T17" fmla="*/ 24605 h 77031"/>
                <a:gd name="T18" fmla="*/ 21257 w 36578"/>
                <a:gd name="T19" fmla="*/ 27830 h 77031"/>
                <a:gd name="T20" fmla="*/ 21257 w 36578"/>
                <a:gd name="T21" fmla="*/ 30756 h 77031"/>
                <a:gd name="T22" fmla="*/ 36578 w 36578"/>
                <a:gd name="T23" fmla="*/ 30756 h 77031"/>
                <a:gd name="T24" fmla="*/ 36578 w 36578"/>
                <a:gd name="T25" fmla="*/ 43057 h 77031"/>
                <a:gd name="T26" fmla="*/ 21257 w 36578"/>
                <a:gd name="T27" fmla="*/ 43057 h 77031"/>
                <a:gd name="T28" fmla="*/ 21257 w 36578"/>
                <a:gd name="T29" fmla="*/ 46279 h 77031"/>
                <a:gd name="T30" fmla="*/ 21257 w 36578"/>
                <a:gd name="T31" fmla="*/ 49208 h 77031"/>
                <a:gd name="T32" fmla="*/ 24390 w 36578"/>
                <a:gd name="T33" fmla="*/ 52429 h 77031"/>
                <a:gd name="T34" fmla="*/ 24390 w 36578"/>
                <a:gd name="T35" fmla="*/ 55358 h 77031"/>
                <a:gd name="T36" fmla="*/ 27194 w 36578"/>
                <a:gd name="T37" fmla="*/ 58580 h 77031"/>
                <a:gd name="T38" fmla="*/ 30326 w 36578"/>
                <a:gd name="T39" fmla="*/ 61508 h 77031"/>
                <a:gd name="T40" fmla="*/ 33446 w 36578"/>
                <a:gd name="T41" fmla="*/ 61508 h 77031"/>
                <a:gd name="T42" fmla="*/ 36578 w 36578"/>
                <a:gd name="T43" fmla="*/ 61508 h 77031"/>
                <a:gd name="T44" fmla="*/ 36578 w 36578"/>
                <a:gd name="T45" fmla="*/ 77031 h 77031"/>
                <a:gd name="T46" fmla="*/ 33446 w 36578"/>
                <a:gd name="T47" fmla="*/ 77031 h 77031"/>
                <a:gd name="T48" fmla="*/ 30326 w 36578"/>
                <a:gd name="T49" fmla="*/ 77031 h 77031"/>
                <a:gd name="T50" fmla="*/ 27194 w 36578"/>
                <a:gd name="T51" fmla="*/ 77031 h 77031"/>
                <a:gd name="T52" fmla="*/ 27194 w 36578"/>
                <a:gd name="T53" fmla="*/ 73809 h 77031"/>
                <a:gd name="T54" fmla="*/ 24390 w 36578"/>
                <a:gd name="T55" fmla="*/ 73809 h 77031"/>
                <a:gd name="T56" fmla="*/ 21257 w 36578"/>
                <a:gd name="T57" fmla="*/ 73809 h 77031"/>
                <a:gd name="T58" fmla="*/ 18137 w 36578"/>
                <a:gd name="T59" fmla="*/ 73809 h 77031"/>
                <a:gd name="T60" fmla="*/ 15005 w 36578"/>
                <a:gd name="T61" fmla="*/ 70880 h 77031"/>
                <a:gd name="T62" fmla="*/ 12188 w 36578"/>
                <a:gd name="T63" fmla="*/ 70880 h 77031"/>
                <a:gd name="T64" fmla="*/ 12188 w 36578"/>
                <a:gd name="T65" fmla="*/ 67659 h 77031"/>
                <a:gd name="T66" fmla="*/ 9069 w 36578"/>
                <a:gd name="T67" fmla="*/ 67659 h 77031"/>
                <a:gd name="T68" fmla="*/ 9069 w 36578"/>
                <a:gd name="T69" fmla="*/ 64730 h 77031"/>
                <a:gd name="T70" fmla="*/ 5936 w 36578"/>
                <a:gd name="T71" fmla="*/ 64730 h 77031"/>
                <a:gd name="T72" fmla="*/ 5936 w 36578"/>
                <a:gd name="T73" fmla="*/ 61508 h 77031"/>
                <a:gd name="T74" fmla="*/ 2817 w 36578"/>
                <a:gd name="T75" fmla="*/ 58580 h 77031"/>
                <a:gd name="T76" fmla="*/ 0 w 36578"/>
                <a:gd name="T77" fmla="*/ 55358 h 77031"/>
                <a:gd name="T78" fmla="*/ 0 w 36578"/>
                <a:gd name="T79" fmla="*/ 24605 h 77031"/>
                <a:gd name="T80" fmla="*/ 2817 w 36578"/>
                <a:gd name="T81" fmla="*/ 21679 h 77031"/>
                <a:gd name="T82" fmla="*/ 2817 w 36578"/>
                <a:gd name="T83" fmla="*/ 18453 h 77031"/>
                <a:gd name="T84" fmla="*/ 5936 w 36578"/>
                <a:gd name="T85" fmla="*/ 15528 h 77031"/>
                <a:gd name="T86" fmla="*/ 9069 w 36578"/>
                <a:gd name="T87" fmla="*/ 12302 h 77031"/>
                <a:gd name="T88" fmla="*/ 12188 w 36578"/>
                <a:gd name="T89" fmla="*/ 9377 h 77031"/>
                <a:gd name="T90" fmla="*/ 15005 w 36578"/>
                <a:gd name="T91" fmla="*/ 6151 h 77031"/>
                <a:gd name="T92" fmla="*/ 18137 w 36578"/>
                <a:gd name="T93" fmla="*/ 6151 h 77031"/>
                <a:gd name="T94" fmla="*/ 21257 w 36578"/>
                <a:gd name="T95" fmla="*/ 3225 h 77031"/>
                <a:gd name="T96" fmla="*/ 27194 w 36578"/>
                <a:gd name="T97" fmla="*/ 3225 h 77031"/>
                <a:gd name="T98" fmla="*/ 33446 w 36578"/>
                <a:gd name="T99" fmla="*/ 0 h 77031"/>
                <a:gd name="T100" fmla="*/ 0 w 36578"/>
                <a:gd name="T101" fmla="*/ 0 h 77031"/>
                <a:gd name="T102" fmla="*/ 36578 w 36578"/>
                <a:gd name="T103" fmla="*/ 77031 h 77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36578" h="77031">
                  <a:moveTo>
                    <a:pt x="33446" y="0"/>
                  </a:moveTo>
                  <a:lnTo>
                    <a:pt x="36578" y="0"/>
                  </a:lnTo>
                  <a:lnTo>
                    <a:pt x="36578" y="15528"/>
                  </a:lnTo>
                  <a:lnTo>
                    <a:pt x="33446" y="15528"/>
                  </a:lnTo>
                  <a:lnTo>
                    <a:pt x="30326" y="15528"/>
                  </a:lnTo>
                  <a:lnTo>
                    <a:pt x="27194" y="18453"/>
                  </a:lnTo>
                  <a:lnTo>
                    <a:pt x="24390" y="21679"/>
                  </a:lnTo>
                  <a:lnTo>
                    <a:pt x="24390" y="24605"/>
                  </a:lnTo>
                  <a:lnTo>
                    <a:pt x="21257" y="24605"/>
                  </a:lnTo>
                  <a:lnTo>
                    <a:pt x="21257" y="27830"/>
                  </a:lnTo>
                  <a:lnTo>
                    <a:pt x="21257" y="30756"/>
                  </a:lnTo>
                  <a:lnTo>
                    <a:pt x="36578" y="30756"/>
                  </a:lnTo>
                  <a:lnTo>
                    <a:pt x="36578" y="43057"/>
                  </a:lnTo>
                  <a:lnTo>
                    <a:pt x="21257" y="43057"/>
                  </a:lnTo>
                  <a:lnTo>
                    <a:pt x="21257" y="46279"/>
                  </a:lnTo>
                  <a:lnTo>
                    <a:pt x="21257" y="49208"/>
                  </a:lnTo>
                  <a:lnTo>
                    <a:pt x="24390" y="52429"/>
                  </a:lnTo>
                  <a:lnTo>
                    <a:pt x="24390" y="55358"/>
                  </a:lnTo>
                  <a:lnTo>
                    <a:pt x="27194" y="58580"/>
                  </a:lnTo>
                  <a:lnTo>
                    <a:pt x="30326" y="61508"/>
                  </a:lnTo>
                  <a:lnTo>
                    <a:pt x="33446" y="61508"/>
                  </a:lnTo>
                  <a:lnTo>
                    <a:pt x="36578" y="61508"/>
                  </a:lnTo>
                  <a:lnTo>
                    <a:pt x="36578" y="77031"/>
                  </a:lnTo>
                  <a:lnTo>
                    <a:pt x="33446" y="77031"/>
                  </a:lnTo>
                  <a:lnTo>
                    <a:pt x="30326" y="77031"/>
                  </a:lnTo>
                  <a:lnTo>
                    <a:pt x="27194" y="77031"/>
                  </a:lnTo>
                  <a:lnTo>
                    <a:pt x="27194" y="73809"/>
                  </a:lnTo>
                  <a:lnTo>
                    <a:pt x="24390" y="73809"/>
                  </a:lnTo>
                  <a:lnTo>
                    <a:pt x="21257" y="73809"/>
                  </a:lnTo>
                  <a:lnTo>
                    <a:pt x="18137" y="73809"/>
                  </a:lnTo>
                  <a:lnTo>
                    <a:pt x="15005" y="70880"/>
                  </a:lnTo>
                  <a:lnTo>
                    <a:pt x="12188" y="70880"/>
                  </a:lnTo>
                  <a:lnTo>
                    <a:pt x="12188" y="67659"/>
                  </a:lnTo>
                  <a:lnTo>
                    <a:pt x="9069" y="67659"/>
                  </a:lnTo>
                  <a:lnTo>
                    <a:pt x="9069" y="64730"/>
                  </a:lnTo>
                  <a:lnTo>
                    <a:pt x="5936" y="64730"/>
                  </a:lnTo>
                  <a:lnTo>
                    <a:pt x="5936" y="61508"/>
                  </a:lnTo>
                  <a:lnTo>
                    <a:pt x="2817" y="58580"/>
                  </a:lnTo>
                  <a:lnTo>
                    <a:pt x="0" y="55358"/>
                  </a:lnTo>
                  <a:lnTo>
                    <a:pt x="0" y="24605"/>
                  </a:lnTo>
                  <a:lnTo>
                    <a:pt x="2817" y="21679"/>
                  </a:lnTo>
                  <a:lnTo>
                    <a:pt x="2817" y="18453"/>
                  </a:lnTo>
                  <a:lnTo>
                    <a:pt x="5936" y="15528"/>
                  </a:lnTo>
                  <a:lnTo>
                    <a:pt x="9069" y="12302"/>
                  </a:lnTo>
                  <a:lnTo>
                    <a:pt x="12188" y="9377"/>
                  </a:lnTo>
                  <a:lnTo>
                    <a:pt x="15005" y="6151"/>
                  </a:lnTo>
                  <a:lnTo>
                    <a:pt x="18137" y="6151"/>
                  </a:lnTo>
                  <a:lnTo>
                    <a:pt x="21257" y="3225"/>
                  </a:lnTo>
                  <a:lnTo>
                    <a:pt x="27194" y="3225"/>
                  </a:lnTo>
                  <a:lnTo>
                    <a:pt x="33446"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7" name="Shape 74867"/>
            <p:cNvSpPr>
              <a:spLocks/>
            </p:cNvSpPr>
            <p:nvPr/>
          </p:nvSpPr>
          <p:spPr bwMode="auto">
            <a:xfrm>
              <a:off x="1137939" y="110703"/>
              <a:ext cx="36578" cy="24602"/>
            </a:xfrm>
            <a:custGeom>
              <a:avLst/>
              <a:gdLst>
                <a:gd name="T0" fmla="*/ 15321 w 36578"/>
                <a:gd name="T1" fmla="*/ 0 h 24602"/>
                <a:gd name="T2" fmla="*/ 36578 w 36578"/>
                <a:gd name="T3" fmla="*/ 0 h 24602"/>
                <a:gd name="T4" fmla="*/ 36578 w 36578"/>
                <a:gd name="T5" fmla="*/ 2929 h 24602"/>
                <a:gd name="T6" fmla="*/ 36578 w 36578"/>
                <a:gd name="T7" fmla="*/ 6151 h 24602"/>
                <a:gd name="T8" fmla="*/ 33446 w 36578"/>
                <a:gd name="T9" fmla="*/ 6151 h 24602"/>
                <a:gd name="T10" fmla="*/ 33446 w 36578"/>
                <a:gd name="T11" fmla="*/ 9079 h 24602"/>
                <a:gd name="T12" fmla="*/ 33446 w 36578"/>
                <a:gd name="T13" fmla="*/ 12301 h 24602"/>
                <a:gd name="T14" fmla="*/ 30326 w 36578"/>
                <a:gd name="T15" fmla="*/ 12301 h 24602"/>
                <a:gd name="T16" fmla="*/ 27509 w 36578"/>
                <a:gd name="T17" fmla="*/ 15230 h 24602"/>
                <a:gd name="T18" fmla="*/ 24377 w 36578"/>
                <a:gd name="T19" fmla="*/ 18451 h 24602"/>
                <a:gd name="T20" fmla="*/ 21257 w 36578"/>
                <a:gd name="T21" fmla="*/ 18451 h 24602"/>
                <a:gd name="T22" fmla="*/ 18125 w 36578"/>
                <a:gd name="T23" fmla="*/ 21380 h 24602"/>
                <a:gd name="T24" fmla="*/ 15321 w 36578"/>
                <a:gd name="T25" fmla="*/ 21380 h 24602"/>
                <a:gd name="T26" fmla="*/ 12189 w 36578"/>
                <a:gd name="T27" fmla="*/ 21380 h 24602"/>
                <a:gd name="T28" fmla="*/ 9069 w 36578"/>
                <a:gd name="T29" fmla="*/ 24602 h 24602"/>
                <a:gd name="T30" fmla="*/ 0 w 36578"/>
                <a:gd name="T31" fmla="*/ 24602 h 24602"/>
                <a:gd name="T32" fmla="*/ 0 w 36578"/>
                <a:gd name="T33" fmla="*/ 9079 h 24602"/>
                <a:gd name="T34" fmla="*/ 2817 w 36578"/>
                <a:gd name="T35" fmla="*/ 9079 h 24602"/>
                <a:gd name="T36" fmla="*/ 5936 w 36578"/>
                <a:gd name="T37" fmla="*/ 9079 h 24602"/>
                <a:gd name="T38" fmla="*/ 9069 w 36578"/>
                <a:gd name="T39" fmla="*/ 9079 h 24602"/>
                <a:gd name="T40" fmla="*/ 9069 w 36578"/>
                <a:gd name="T41" fmla="*/ 6151 h 24602"/>
                <a:gd name="T42" fmla="*/ 12189 w 36578"/>
                <a:gd name="T43" fmla="*/ 6151 h 24602"/>
                <a:gd name="T44" fmla="*/ 12189 w 36578"/>
                <a:gd name="T45" fmla="*/ 2929 h 24602"/>
                <a:gd name="T46" fmla="*/ 15321 w 36578"/>
                <a:gd name="T47" fmla="*/ 2929 h 24602"/>
                <a:gd name="T48" fmla="*/ 15321 w 36578"/>
                <a:gd name="T49" fmla="*/ 0 h 24602"/>
                <a:gd name="T50" fmla="*/ 0 w 36578"/>
                <a:gd name="T51" fmla="*/ 0 h 24602"/>
                <a:gd name="T52" fmla="*/ 36578 w 36578"/>
                <a:gd name="T53" fmla="*/ 24602 h 2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6578" h="24602">
                  <a:moveTo>
                    <a:pt x="15321" y="0"/>
                  </a:moveTo>
                  <a:lnTo>
                    <a:pt x="36578" y="0"/>
                  </a:lnTo>
                  <a:lnTo>
                    <a:pt x="36578" y="2929"/>
                  </a:lnTo>
                  <a:lnTo>
                    <a:pt x="36578" y="6151"/>
                  </a:lnTo>
                  <a:lnTo>
                    <a:pt x="33446" y="6151"/>
                  </a:lnTo>
                  <a:lnTo>
                    <a:pt x="33446" y="9079"/>
                  </a:lnTo>
                  <a:lnTo>
                    <a:pt x="33446" y="12301"/>
                  </a:lnTo>
                  <a:lnTo>
                    <a:pt x="30326" y="12301"/>
                  </a:lnTo>
                  <a:lnTo>
                    <a:pt x="27509" y="15230"/>
                  </a:lnTo>
                  <a:lnTo>
                    <a:pt x="24377" y="18451"/>
                  </a:lnTo>
                  <a:lnTo>
                    <a:pt x="21257" y="18451"/>
                  </a:lnTo>
                  <a:lnTo>
                    <a:pt x="18125" y="21380"/>
                  </a:lnTo>
                  <a:lnTo>
                    <a:pt x="15321" y="21380"/>
                  </a:lnTo>
                  <a:lnTo>
                    <a:pt x="12189" y="21380"/>
                  </a:lnTo>
                  <a:lnTo>
                    <a:pt x="9069" y="24602"/>
                  </a:lnTo>
                  <a:lnTo>
                    <a:pt x="0" y="24602"/>
                  </a:lnTo>
                  <a:lnTo>
                    <a:pt x="0" y="9079"/>
                  </a:lnTo>
                  <a:lnTo>
                    <a:pt x="2817" y="9079"/>
                  </a:lnTo>
                  <a:lnTo>
                    <a:pt x="5936" y="9079"/>
                  </a:lnTo>
                  <a:lnTo>
                    <a:pt x="9069" y="9079"/>
                  </a:lnTo>
                  <a:lnTo>
                    <a:pt x="9069" y="6151"/>
                  </a:lnTo>
                  <a:lnTo>
                    <a:pt x="12189" y="6151"/>
                  </a:lnTo>
                  <a:lnTo>
                    <a:pt x="12189" y="2929"/>
                  </a:lnTo>
                  <a:lnTo>
                    <a:pt x="15321" y="2929"/>
                  </a:lnTo>
                  <a:lnTo>
                    <a:pt x="15321"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8" name="Shape 74868"/>
            <p:cNvSpPr>
              <a:spLocks/>
            </p:cNvSpPr>
            <p:nvPr/>
          </p:nvSpPr>
          <p:spPr bwMode="auto">
            <a:xfrm>
              <a:off x="1137939" y="58274"/>
              <a:ext cx="39698" cy="43057"/>
            </a:xfrm>
            <a:custGeom>
              <a:avLst/>
              <a:gdLst>
                <a:gd name="T0" fmla="*/ 0 w 39698"/>
                <a:gd name="T1" fmla="*/ 0 h 43057"/>
                <a:gd name="T2" fmla="*/ 5936 w 39698"/>
                <a:gd name="T3" fmla="*/ 0 h 43057"/>
                <a:gd name="T4" fmla="*/ 12189 w 39698"/>
                <a:gd name="T5" fmla="*/ 3225 h 43057"/>
                <a:gd name="T6" fmla="*/ 18125 w 39698"/>
                <a:gd name="T7" fmla="*/ 3225 h 43057"/>
                <a:gd name="T8" fmla="*/ 21257 w 39698"/>
                <a:gd name="T9" fmla="*/ 6151 h 43057"/>
                <a:gd name="T10" fmla="*/ 24377 w 39698"/>
                <a:gd name="T11" fmla="*/ 6151 h 43057"/>
                <a:gd name="T12" fmla="*/ 27509 w 39698"/>
                <a:gd name="T13" fmla="*/ 9377 h 43057"/>
                <a:gd name="T14" fmla="*/ 30326 w 39698"/>
                <a:gd name="T15" fmla="*/ 12302 h 43057"/>
                <a:gd name="T16" fmla="*/ 30326 w 39698"/>
                <a:gd name="T17" fmla="*/ 15528 h 43057"/>
                <a:gd name="T18" fmla="*/ 33446 w 39698"/>
                <a:gd name="T19" fmla="*/ 18453 h 43057"/>
                <a:gd name="T20" fmla="*/ 33446 w 39698"/>
                <a:gd name="T21" fmla="*/ 21679 h 43057"/>
                <a:gd name="T22" fmla="*/ 36578 w 39698"/>
                <a:gd name="T23" fmla="*/ 24605 h 43057"/>
                <a:gd name="T24" fmla="*/ 36578 w 39698"/>
                <a:gd name="T25" fmla="*/ 30756 h 43057"/>
                <a:gd name="T26" fmla="*/ 39698 w 39698"/>
                <a:gd name="T27" fmla="*/ 36907 h 43057"/>
                <a:gd name="T28" fmla="*/ 39698 w 39698"/>
                <a:gd name="T29" fmla="*/ 43057 h 43057"/>
                <a:gd name="T30" fmla="*/ 0 w 39698"/>
                <a:gd name="T31" fmla="*/ 43057 h 43057"/>
                <a:gd name="T32" fmla="*/ 0 w 39698"/>
                <a:gd name="T33" fmla="*/ 30756 h 43057"/>
                <a:gd name="T34" fmla="*/ 15321 w 39698"/>
                <a:gd name="T35" fmla="*/ 30756 h 43057"/>
                <a:gd name="T36" fmla="*/ 15321 w 39698"/>
                <a:gd name="T37" fmla="*/ 27830 h 43057"/>
                <a:gd name="T38" fmla="*/ 15321 w 39698"/>
                <a:gd name="T39" fmla="*/ 24605 h 43057"/>
                <a:gd name="T40" fmla="*/ 12189 w 39698"/>
                <a:gd name="T41" fmla="*/ 21679 h 43057"/>
                <a:gd name="T42" fmla="*/ 12189 w 39698"/>
                <a:gd name="T43" fmla="*/ 18453 h 43057"/>
                <a:gd name="T44" fmla="*/ 9069 w 39698"/>
                <a:gd name="T45" fmla="*/ 18453 h 43057"/>
                <a:gd name="T46" fmla="*/ 9069 w 39698"/>
                <a:gd name="T47" fmla="*/ 15528 h 43057"/>
                <a:gd name="T48" fmla="*/ 5936 w 39698"/>
                <a:gd name="T49" fmla="*/ 15528 h 43057"/>
                <a:gd name="T50" fmla="*/ 0 w 39698"/>
                <a:gd name="T51" fmla="*/ 15528 h 43057"/>
                <a:gd name="T52" fmla="*/ 0 w 39698"/>
                <a:gd name="T53" fmla="*/ 0 h 43057"/>
                <a:gd name="T54" fmla="*/ 0 w 39698"/>
                <a:gd name="T55" fmla="*/ 0 h 43057"/>
                <a:gd name="T56" fmla="*/ 39698 w 39698"/>
                <a:gd name="T57" fmla="*/ 43057 h 4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T54" t="T55" r="T56" b="T57"/>
              <a:pathLst>
                <a:path w="39698" h="43057">
                  <a:moveTo>
                    <a:pt x="0" y="0"/>
                  </a:moveTo>
                  <a:lnTo>
                    <a:pt x="5936" y="0"/>
                  </a:lnTo>
                  <a:lnTo>
                    <a:pt x="12189" y="3225"/>
                  </a:lnTo>
                  <a:lnTo>
                    <a:pt x="18125" y="3225"/>
                  </a:lnTo>
                  <a:lnTo>
                    <a:pt x="21257" y="6151"/>
                  </a:lnTo>
                  <a:lnTo>
                    <a:pt x="24377" y="6151"/>
                  </a:lnTo>
                  <a:lnTo>
                    <a:pt x="27509" y="9377"/>
                  </a:lnTo>
                  <a:lnTo>
                    <a:pt x="30326" y="12302"/>
                  </a:lnTo>
                  <a:lnTo>
                    <a:pt x="30326" y="15528"/>
                  </a:lnTo>
                  <a:lnTo>
                    <a:pt x="33446" y="18453"/>
                  </a:lnTo>
                  <a:lnTo>
                    <a:pt x="33446" y="21679"/>
                  </a:lnTo>
                  <a:lnTo>
                    <a:pt x="36578" y="24605"/>
                  </a:lnTo>
                  <a:lnTo>
                    <a:pt x="36578" y="30756"/>
                  </a:lnTo>
                  <a:lnTo>
                    <a:pt x="39698" y="36907"/>
                  </a:lnTo>
                  <a:lnTo>
                    <a:pt x="39698" y="43057"/>
                  </a:lnTo>
                  <a:lnTo>
                    <a:pt x="0" y="43057"/>
                  </a:lnTo>
                  <a:lnTo>
                    <a:pt x="0" y="30756"/>
                  </a:lnTo>
                  <a:lnTo>
                    <a:pt x="15321" y="30756"/>
                  </a:lnTo>
                  <a:lnTo>
                    <a:pt x="15321" y="27830"/>
                  </a:lnTo>
                  <a:lnTo>
                    <a:pt x="15321" y="24605"/>
                  </a:lnTo>
                  <a:lnTo>
                    <a:pt x="12189" y="21679"/>
                  </a:lnTo>
                  <a:lnTo>
                    <a:pt x="12189" y="18453"/>
                  </a:lnTo>
                  <a:lnTo>
                    <a:pt x="9069" y="18453"/>
                  </a:lnTo>
                  <a:lnTo>
                    <a:pt x="9069" y="15528"/>
                  </a:lnTo>
                  <a:lnTo>
                    <a:pt x="5936" y="15528"/>
                  </a:lnTo>
                  <a:lnTo>
                    <a:pt x="0" y="155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69" name="Shape 74869"/>
            <p:cNvSpPr>
              <a:spLocks/>
            </p:cNvSpPr>
            <p:nvPr/>
          </p:nvSpPr>
          <p:spPr bwMode="auto">
            <a:xfrm>
              <a:off x="1189826" y="61499"/>
              <a:ext cx="66904" cy="70584"/>
            </a:xfrm>
            <a:custGeom>
              <a:avLst/>
              <a:gdLst>
                <a:gd name="T0" fmla="*/ 0 w 66904"/>
                <a:gd name="T1" fmla="*/ 0 h 70584"/>
                <a:gd name="T2" fmla="*/ 21270 w 66904"/>
                <a:gd name="T3" fmla="*/ 0 h 70584"/>
                <a:gd name="T4" fmla="*/ 21270 w 66904"/>
                <a:gd name="T5" fmla="*/ 27530 h 70584"/>
                <a:gd name="T6" fmla="*/ 45647 w 66904"/>
                <a:gd name="T7" fmla="*/ 27530 h 70584"/>
                <a:gd name="T8" fmla="*/ 45647 w 66904"/>
                <a:gd name="T9" fmla="*/ 0 h 70584"/>
                <a:gd name="T10" fmla="*/ 66904 w 66904"/>
                <a:gd name="T11" fmla="*/ 0 h 70584"/>
                <a:gd name="T12" fmla="*/ 66904 w 66904"/>
                <a:gd name="T13" fmla="*/ 70584 h 70584"/>
                <a:gd name="T14" fmla="*/ 45647 w 66904"/>
                <a:gd name="T15" fmla="*/ 70584 h 70584"/>
                <a:gd name="T16" fmla="*/ 45647 w 66904"/>
                <a:gd name="T17" fmla="*/ 39831 h 70584"/>
                <a:gd name="T18" fmla="*/ 21270 w 66904"/>
                <a:gd name="T19" fmla="*/ 39831 h 70584"/>
                <a:gd name="T20" fmla="*/ 21270 w 66904"/>
                <a:gd name="T21" fmla="*/ 70584 h 70584"/>
                <a:gd name="T22" fmla="*/ 0 w 66904"/>
                <a:gd name="T23" fmla="*/ 70584 h 70584"/>
                <a:gd name="T24" fmla="*/ 0 w 66904"/>
                <a:gd name="T25" fmla="*/ 0 h 70584"/>
                <a:gd name="T26" fmla="*/ 0 w 66904"/>
                <a:gd name="T27" fmla="*/ 0 h 70584"/>
                <a:gd name="T28" fmla="*/ 66904 w 66904"/>
                <a:gd name="T29" fmla="*/ 70584 h 70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6904" h="70584">
                  <a:moveTo>
                    <a:pt x="0" y="0"/>
                  </a:moveTo>
                  <a:lnTo>
                    <a:pt x="21270" y="0"/>
                  </a:lnTo>
                  <a:lnTo>
                    <a:pt x="21270" y="27530"/>
                  </a:lnTo>
                  <a:lnTo>
                    <a:pt x="45647" y="27530"/>
                  </a:lnTo>
                  <a:lnTo>
                    <a:pt x="45647" y="0"/>
                  </a:lnTo>
                  <a:lnTo>
                    <a:pt x="66904" y="0"/>
                  </a:lnTo>
                  <a:lnTo>
                    <a:pt x="66904" y="70584"/>
                  </a:lnTo>
                  <a:lnTo>
                    <a:pt x="45647" y="70584"/>
                  </a:lnTo>
                  <a:lnTo>
                    <a:pt x="45647" y="39831"/>
                  </a:lnTo>
                  <a:lnTo>
                    <a:pt x="21270" y="39831"/>
                  </a:lnTo>
                  <a:lnTo>
                    <a:pt x="21270" y="70584"/>
                  </a:lnTo>
                  <a:lnTo>
                    <a:pt x="0" y="70584"/>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0" name="Shape 74870"/>
            <p:cNvSpPr>
              <a:spLocks/>
            </p:cNvSpPr>
            <p:nvPr/>
          </p:nvSpPr>
          <p:spPr bwMode="auto">
            <a:xfrm>
              <a:off x="1275120" y="61499"/>
              <a:ext cx="73258" cy="70584"/>
            </a:xfrm>
            <a:custGeom>
              <a:avLst/>
              <a:gdLst>
                <a:gd name="T0" fmla="*/ 0 w 73258"/>
                <a:gd name="T1" fmla="*/ 0 h 70584"/>
                <a:gd name="T2" fmla="*/ 21346 w 73258"/>
                <a:gd name="T3" fmla="*/ 0 h 70584"/>
                <a:gd name="T4" fmla="*/ 21346 w 73258"/>
                <a:gd name="T5" fmla="*/ 43053 h 70584"/>
                <a:gd name="T6" fmla="*/ 48881 w 73258"/>
                <a:gd name="T7" fmla="*/ 0 h 70584"/>
                <a:gd name="T8" fmla="*/ 73258 w 73258"/>
                <a:gd name="T9" fmla="*/ 0 h 70584"/>
                <a:gd name="T10" fmla="*/ 73258 w 73258"/>
                <a:gd name="T11" fmla="*/ 70584 h 70584"/>
                <a:gd name="T12" fmla="*/ 48881 w 73258"/>
                <a:gd name="T13" fmla="*/ 70584 h 70584"/>
                <a:gd name="T14" fmla="*/ 48881 w 73258"/>
                <a:gd name="T15" fmla="*/ 27530 h 70584"/>
                <a:gd name="T16" fmla="*/ 24504 w 73258"/>
                <a:gd name="T17" fmla="*/ 70584 h 70584"/>
                <a:gd name="T18" fmla="*/ 0 w 73258"/>
                <a:gd name="T19" fmla="*/ 70584 h 70584"/>
                <a:gd name="T20" fmla="*/ 0 w 73258"/>
                <a:gd name="T21" fmla="*/ 0 h 70584"/>
                <a:gd name="T22" fmla="*/ 0 w 73258"/>
                <a:gd name="T23" fmla="*/ 0 h 70584"/>
                <a:gd name="T24" fmla="*/ 73258 w 73258"/>
                <a:gd name="T25" fmla="*/ 70584 h 70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258" h="70584">
                  <a:moveTo>
                    <a:pt x="0" y="0"/>
                  </a:moveTo>
                  <a:lnTo>
                    <a:pt x="21346" y="0"/>
                  </a:lnTo>
                  <a:lnTo>
                    <a:pt x="21346" y="43053"/>
                  </a:lnTo>
                  <a:lnTo>
                    <a:pt x="48881" y="0"/>
                  </a:lnTo>
                  <a:lnTo>
                    <a:pt x="73258" y="0"/>
                  </a:lnTo>
                  <a:lnTo>
                    <a:pt x="73258" y="70584"/>
                  </a:lnTo>
                  <a:lnTo>
                    <a:pt x="48881" y="70584"/>
                  </a:lnTo>
                  <a:lnTo>
                    <a:pt x="48881" y="27530"/>
                  </a:lnTo>
                  <a:lnTo>
                    <a:pt x="24504" y="70584"/>
                  </a:lnTo>
                  <a:lnTo>
                    <a:pt x="0" y="70584"/>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1" name="Shape 74871"/>
            <p:cNvSpPr>
              <a:spLocks/>
            </p:cNvSpPr>
            <p:nvPr/>
          </p:nvSpPr>
          <p:spPr bwMode="auto">
            <a:xfrm>
              <a:off x="1360502" y="58274"/>
              <a:ext cx="39723" cy="77031"/>
            </a:xfrm>
            <a:custGeom>
              <a:avLst/>
              <a:gdLst>
                <a:gd name="T0" fmla="*/ 33471 w 39723"/>
                <a:gd name="T1" fmla="*/ 0 h 77031"/>
                <a:gd name="T2" fmla="*/ 39660 w 39723"/>
                <a:gd name="T3" fmla="*/ 0 h 77031"/>
                <a:gd name="T4" fmla="*/ 39723 w 39723"/>
                <a:gd name="T5" fmla="*/ 0 h 77031"/>
                <a:gd name="T6" fmla="*/ 39723 w 39723"/>
                <a:gd name="T7" fmla="*/ 15528 h 77031"/>
                <a:gd name="T8" fmla="*/ 36629 w 39723"/>
                <a:gd name="T9" fmla="*/ 15528 h 77031"/>
                <a:gd name="T10" fmla="*/ 33471 w 39723"/>
                <a:gd name="T11" fmla="*/ 15528 h 77031"/>
                <a:gd name="T12" fmla="*/ 30692 w 39723"/>
                <a:gd name="T13" fmla="*/ 15528 h 77031"/>
                <a:gd name="T14" fmla="*/ 30692 w 39723"/>
                <a:gd name="T15" fmla="*/ 18453 h 77031"/>
                <a:gd name="T16" fmla="*/ 27535 w 39723"/>
                <a:gd name="T17" fmla="*/ 18453 h 77031"/>
                <a:gd name="T18" fmla="*/ 27535 w 39723"/>
                <a:gd name="T19" fmla="*/ 21679 h 77031"/>
                <a:gd name="T20" fmla="*/ 24377 w 39723"/>
                <a:gd name="T21" fmla="*/ 24605 h 77031"/>
                <a:gd name="T22" fmla="*/ 24377 w 39723"/>
                <a:gd name="T23" fmla="*/ 27830 h 77031"/>
                <a:gd name="T24" fmla="*/ 24377 w 39723"/>
                <a:gd name="T25" fmla="*/ 30756 h 77031"/>
                <a:gd name="T26" fmla="*/ 39723 w 39723"/>
                <a:gd name="T27" fmla="*/ 30756 h 77031"/>
                <a:gd name="T28" fmla="*/ 39723 w 39723"/>
                <a:gd name="T29" fmla="*/ 43057 h 77031"/>
                <a:gd name="T30" fmla="*/ 24377 w 39723"/>
                <a:gd name="T31" fmla="*/ 43057 h 77031"/>
                <a:gd name="T32" fmla="*/ 24377 w 39723"/>
                <a:gd name="T33" fmla="*/ 46279 h 77031"/>
                <a:gd name="T34" fmla="*/ 24377 w 39723"/>
                <a:gd name="T35" fmla="*/ 49208 h 77031"/>
                <a:gd name="T36" fmla="*/ 24377 w 39723"/>
                <a:gd name="T37" fmla="*/ 52429 h 77031"/>
                <a:gd name="T38" fmla="*/ 24377 w 39723"/>
                <a:gd name="T39" fmla="*/ 55358 h 77031"/>
                <a:gd name="T40" fmla="*/ 27535 w 39723"/>
                <a:gd name="T41" fmla="*/ 55358 h 77031"/>
                <a:gd name="T42" fmla="*/ 27535 w 39723"/>
                <a:gd name="T43" fmla="*/ 58580 h 77031"/>
                <a:gd name="T44" fmla="*/ 30692 w 39723"/>
                <a:gd name="T45" fmla="*/ 58580 h 77031"/>
                <a:gd name="T46" fmla="*/ 30692 w 39723"/>
                <a:gd name="T47" fmla="*/ 61508 h 77031"/>
                <a:gd name="T48" fmla="*/ 33471 w 39723"/>
                <a:gd name="T49" fmla="*/ 61508 h 77031"/>
                <a:gd name="T50" fmla="*/ 36629 w 39723"/>
                <a:gd name="T51" fmla="*/ 61508 h 77031"/>
                <a:gd name="T52" fmla="*/ 39660 w 39723"/>
                <a:gd name="T53" fmla="*/ 61508 h 77031"/>
                <a:gd name="T54" fmla="*/ 39723 w 39723"/>
                <a:gd name="T55" fmla="*/ 61508 h 77031"/>
                <a:gd name="T56" fmla="*/ 39723 w 39723"/>
                <a:gd name="T57" fmla="*/ 77031 h 77031"/>
                <a:gd name="T58" fmla="*/ 36629 w 39723"/>
                <a:gd name="T59" fmla="*/ 77031 h 77031"/>
                <a:gd name="T60" fmla="*/ 33471 w 39723"/>
                <a:gd name="T61" fmla="*/ 77031 h 77031"/>
                <a:gd name="T62" fmla="*/ 30692 w 39723"/>
                <a:gd name="T63" fmla="*/ 77031 h 77031"/>
                <a:gd name="T64" fmla="*/ 30692 w 39723"/>
                <a:gd name="T65" fmla="*/ 73809 h 77031"/>
                <a:gd name="T66" fmla="*/ 27535 w 39723"/>
                <a:gd name="T67" fmla="*/ 73809 h 77031"/>
                <a:gd name="T68" fmla="*/ 24377 w 39723"/>
                <a:gd name="T69" fmla="*/ 73809 h 77031"/>
                <a:gd name="T70" fmla="*/ 21219 w 39723"/>
                <a:gd name="T71" fmla="*/ 73809 h 77031"/>
                <a:gd name="T72" fmla="*/ 18441 w 39723"/>
                <a:gd name="T73" fmla="*/ 73809 h 77031"/>
                <a:gd name="T74" fmla="*/ 18441 w 39723"/>
                <a:gd name="T75" fmla="*/ 70880 h 77031"/>
                <a:gd name="T76" fmla="*/ 15283 w 39723"/>
                <a:gd name="T77" fmla="*/ 70880 h 77031"/>
                <a:gd name="T78" fmla="*/ 12252 w 39723"/>
                <a:gd name="T79" fmla="*/ 67659 h 77031"/>
                <a:gd name="T80" fmla="*/ 9094 w 39723"/>
                <a:gd name="T81" fmla="*/ 64730 h 77031"/>
                <a:gd name="T82" fmla="*/ 6316 w 39723"/>
                <a:gd name="T83" fmla="*/ 61508 h 77031"/>
                <a:gd name="T84" fmla="*/ 6316 w 39723"/>
                <a:gd name="T85" fmla="*/ 58580 h 77031"/>
                <a:gd name="T86" fmla="*/ 3158 w 39723"/>
                <a:gd name="T87" fmla="*/ 58580 h 77031"/>
                <a:gd name="T88" fmla="*/ 3158 w 39723"/>
                <a:gd name="T89" fmla="*/ 52429 h 77031"/>
                <a:gd name="T90" fmla="*/ 0 w 39723"/>
                <a:gd name="T91" fmla="*/ 49208 h 77031"/>
                <a:gd name="T92" fmla="*/ 0 w 39723"/>
                <a:gd name="T93" fmla="*/ 30756 h 77031"/>
                <a:gd name="T94" fmla="*/ 3158 w 39723"/>
                <a:gd name="T95" fmla="*/ 27830 h 77031"/>
                <a:gd name="T96" fmla="*/ 3158 w 39723"/>
                <a:gd name="T97" fmla="*/ 21679 h 77031"/>
                <a:gd name="T98" fmla="*/ 6316 w 39723"/>
                <a:gd name="T99" fmla="*/ 18453 h 77031"/>
                <a:gd name="T100" fmla="*/ 9094 w 39723"/>
                <a:gd name="T101" fmla="*/ 15528 h 77031"/>
                <a:gd name="T102" fmla="*/ 9094 w 39723"/>
                <a:gd name="T103" fmla="*/ 12302 h 77031"/>
                <a:gd name="T104" fmla="*/ 12252 w 39723"/>
                <a:gd name="T105" fmla="*/ 9377 h 77031"/>
                <a:gd name="T106" fmla="*/ 15283 w 39723"/>
                <a:gd name="T107" fmla="*/ 6151 h 77031"/>
                <a:gd name="T108" fmla="*/ 18441 w 39723"/>
                <a:gd name="T109" fmla="*/ 6151 h 77031"/>
                <a:gd name="T110" fmla="*/ 21219 w 39723"/>
                <a:gd name="T111" fmla="*/ 3225 h 77031"/>
                <a:gd name="T112" fmla="*/ 30692 w 39723"/>
                <a:gd name="T113" fmla="*/ 3225 h 77031"/>
                <a:gd name="T114" fmla="*/ 33471 w 39723"/>
                <a:gd name="T115" fmla="*/ 0 h 77031"/>
                <a:gd name="T116" fmla="*/ 0 w 39723"/>
                <a:gd name="T117" fmla="*/ 0 h 77031"/>
                <a:gd name="T118" fmla="*/ 39723 w 39723"/>
                <a:gd name="T119" fmla="*/ 77031 h 77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39723" h="77031">
                  <a:moveTo>
                    <a:pt x="33471" y="0"/>
                  </a:moveTo>
                  <a:lnTo>
                    <a:pt x="39660" y="0"/>
                  </a:lnTo>
                  <a:lnTo>
                    <a:pt x="39723" y="0"/>
                  </a:lnTo>
                  <a:lnTo>
                    <a:pt x="39723" y="15528"/>
                  </a:lnTo>
                  <a:lnTo>
                    <a:pt x="36629" y="15528"/>
                  </a:lnTo>
                  <a:lnTo>
                    <a:pt x="33471" y="15528"/>
                  </a:lnTo>
                  <a:lnTo>
                    <a:pt x="30692" y="15528"/>
                  </a:lnTo>
                  <a:lnTo>
                    <a:pt x="30692" y="18453"/>
                  </a:lnTo>
                  <a:lnTo>
                    <a:pt x="27535" y="18453"/>
                  </a:lnTo>
                  <a:lnTo>
                    <a:pt x="27535" y="21679"/>
                  </a:lnTo>
                  <a:lnTo>
                    <a:pt x="24377" y="24605"/>
                  </a:lnTo>
                  <a:lnTo>
                    <a:pt x="24377" y="27830"/>
                  </a:lnTo>
                  <a:lnTo>
                    <a:pt x="24377" y="30756"/>
                  </a:lnTo>
                  <a:lnTo>
                    <a:pt x="39723" y="30756"/>
                  </a:lnTo>
                  <a:lnTo>
                    <a:pt x="39723" y="43057"/>
                  </a:lnTo>
                  <a:lnTo>
                    <a:pt x="24377" y="43057"/>
                  </a:lnTo>
                  <a:lnTo>
                    <a:pt x="24377" y="46279"/>
                  </a:lnTo>
                  <a:lnTo>
                    <a:pt x="24377" y="49208"/>
                  </a:lnTo>
                  <a:lnTo>
                    <a:pt x="24377" y="52429"/>
                  </a:lnTo>
                  <a:lnTo>
                    <a:pt x="24377" y="55358"/>
                  </a:lnTo>
                  <a:lnTo>
                    <a:pt x="27535" y="55358"/>
                  </a:lnTo>
                  <a:lnTo>
                    <a:pt x="27535" y="58580"/>
                  </a:lnTo>
                  <a:lnTo>
                    <a:pt x="30692" y="58580"/>
                  </a:lnTo>
                  <a:lnTo>
                    <a:pt x="30692" y="61508"/>
                  </a:lnTo>
                  <a:lnTo>
                    <a:pt x="33471" y="61508"/>
                  </a:lnTo>
                  <a:lnTo>
                    <a:pt x="36629" y="61508"/>
                  </a:lnTo>
                  <a:lnTo>
                    <a:pt x="39660" y="61508"/>
                  </a:lnTo>
                  <a:lnTo>
                    <a:pt x="39723" y="61508"/>
                  </a:lnTo>
                  <a:lnTo>
                    <a:pt x="39723" y="77031"/>
                  </a:lnTo>
                  <a:lnTo>
                    <a:pt x="36629" y="77031"/>
                  </a:lnTo>
                  <a:lnTo>
                    <a:pt x="33471" y="77031"/>
                  </a:lnTo>
                  <a:lnTo>
                    <a:pt x="30692" y="77031"/>
                  </a:lnTo>
                  <a:lnTo>
                    <a:pt x="30692" y="73809"/>
                  </a:lnTo>
                  <a:lnTo>
                    <a:pt x="27535" y="73809"/>
                  </a:lnTo>
                  <a:lnTo>
                    <a:pt x="24377" y="73809"/>
                  </a:lnTo>
                  <a:lnTo>
                    <a:pt x="21219" y="73809"/>
                  </a:lnTo>
                  <a:lnTo>
                    <a:pt x="18441" y="73809"/>
                  </a:lnTo>
                  <a:lnTo>
                    <a:pt x="18441" y="70880"/>
                  </a:lnTo>
                  <a:lnTo>
                    <a:pt x="15283" y="70880"/>
                  </a:lnTo>
                  <a:lnTo>
                    <a:pt x="12252" y="67659"/>
                  </a:lnTo>
                  <a:lnTo>
                    <a:pt x="9094" y="64730"/>
                  </a:lnTo>
                  <a:lnTo>
                    <a:pt x="6316" y="61508"/>
                  </a:lnTo>
                  <a:lnTo>
                    <a:pt x="6316" y="58580"/>
                  </a:lnTo>
                  <a:lnTo>
                    <a:pt x="3158" y="58580"/>
                  </a:lnTo>
                  <a:lnTo>
                    <a:pt x="3158" y="52429"/>
                  </a:lnTo>
                  <a:lnTo>
                    <a:pt x="0" y="49208"/>
                  </a:lnTo>
                  <a:lnTo>
                    <a:pt x="0" y="30756"/>
                  </a:lnTo>
                  <a:lnTo>
                    <a:pt x="3158" y="27830"/>
                  </a:lnTo>
                  <a:lnTo>
                    <a:pt x="3158" y="21679"/>
                  </a:lnTo>
                  <a:lnTo>
                    <a:pt x="6316" y="18453"/>
                  </a:lnTo>
                  <a:lnTo>
                    <a:pt x="9094" y="15528"/>
                  </a:lnTo>
                  <a:lnTo>
                    <a:pt x="9094" y="12302"/>
                  </a:lnTo>
                  <a:lnTo>
                    <a:pt x="12252" y="9377"/>
                  </a:lnTo>
                  <a:lnTo>
                    <a:pt x="15283" y="6151"/>
                  </a:lnTo>
                  <a:lnTo>
                    <a:pt x="18441" y="6151"/>
                  </a:lnTo>
                  <a:lnTo>
                    <a:pt x="21219" y="3225"/>
                  </a:lnTo>
                  <a:lnTo>
                    <a:pt x="30692" y="3225"/>
                  </a:lnTo>
                  <a:lnTo>
                    <a:pt x="33471"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2" name="Shape 74872"/>
            <p:cNvSpPr>
              <a:spLocks/>
            </p:cNvSpPr>
            <p:nvPr/>
          </p:nvSpPr>
          <p:spPr bwMode="auto">
            <a:xfrm>
              <a:off x="1400226" y="110703"/>
              <a:ext cx="36565" cy="24602"/>
            </a:xfrm>
            <a:custGeom>
              <a:avLst/>
              <a:gdLst>
                <a:gd name="T0" fmla="*/ 12188 w 36565"/>
                <a:gd name="T1" fmla="*/ 0 h 24602"/>
                <a:gd name="T2" fmla="*/ 36565 w 36565"/>
                <a:gd name="T3" fmla="*/ 0 h 24602"/>
                <a:gd name="T4" fmla="*/ 36565 w 36565"/>
                <a:gd name="T5" fmla="*/ 2929 h 24602"/>
                <a:gd name="T6" fmla="*/ 33408 w 36565"/>
                <a:gd name="T7" fmla="*/ 2929 h 24602"/>
                <a:gd name="T8" fmla="*/ 33408 w 36565"/>
                <a:gd name="T9" fmla="*/ 6151 h 24602"/>
                <a:gd name="T10" fmla="*/ 33408 w 36565"/>
                <a:gd name="T11" fmla="*/ 9079 h 24602"/>
                <a:gd name="T12" fmla="*/ 30629 w 36565"/>
                <a:gd name="T13" fmla="*/ 9079 h 24602"/>
                <a:gd name="T14" fmla="*/ 30629 w 36565"/>
                <a:gd name="T15" fmla="*/ 12301 h 24602"/>
                <a:gd name="T16" fmla="*/ 27471 w 36565"/>
                <a:gd name="T17" fmla="*/ 12301 h 24602"/>
                <a:gd name="T18" fmla="*/ 27471 w 36565"/>
                <a:gd name="T19" fmla="*/ 15230 h 24602"/>
                <a:gd name="T20" fmla="*/ 24440 w 36565"/>
                <a:gd name="T21" fmla="*/ 15230 h 24602"/>
                <a:gd name="T22" fmla="*/ 24440 w 36565"/>
                <a:gd name="T23" fmla="*/ 18451 h 24602"/>
                <a:gd name="T24" fmla="*/ 21282 w 36565"/>
                <a:gd name="T25" fmla="*/ 18451 h 24602"/>
                <a:gd name="T26" fmla="*/ 18504 w 36565"/>
                <a:gd name="T27" fmla="*/ 21380 h 24602"/>
                <a:gd name="T28" fmla="*/ 9031 w 36565"/>
                <a:gd name="T29" fmla="*/ 21380 h 24602"/>
                <a:gd name="T30" fmla="*/ 6252 w 36565"/>
                <a:gd name="T31" fmla="*/ 24602 h 24602"/>
                <a:gd name="T32" fmla="*/ 0 w 36565"/>
                <a:gd name="T33" fmla="*/ 24602 h 24602"/>
                <a:gd name="T34" fmla="*/ 0 w 36565"/>
                <a:gd name="T35" fmla="*/ 9079 h 24602"/>
                <a:gd name="T36" fmla="*/ 3094 w 36565"/>
                <a:gd name="T37" fmla="*/ 9079 h 24602"/>
                <a:gd name="T38" fmla="*/ 6252 w 36565"/>
                <a:gd name="T39" fmla="*/ 9079 h 24602"/>
                <a:gd name="T40" fmla="*/ 9031 w 36565"/>
                <a:gd name="T41" fmla="*/ 9079 h 24602"/>
                <a:gd name="T42" fmla="*/ 9031 w 36565"/>
                <a:gd name="T43" fmla="*/ 6151 h 24602"/>
                <a:gd name="T44" fmla="*/ 12188 w 36565"/>
                <a:gd name="T45" fmla="*/ 6151 h 24602"/>
                <a:gd name="T46" fmla="*/ 12188 w 36565"/>
                <a:gd name="T47" fmla="*/ 2929 h 24602"/>
                <a:gd name="T48" fmla="*/ 12188 w 36565"/>
                <a:gd name="T49" fmla="*/ 0 h 24602"/>
                <a:gd name="T50" fmla="*/ 0 w 36565"/>
                <a:gd name="T51" fmla="*/ 0 h 24602"/>
                <a:gd name="T52" fmla="*/ 36565 w 36565"/>
                <a:gd name="T53" fmla="*/ 24602 h 2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6565" h="24602">
                  <a:moveTo>
                    <a:pt x="12188" y="0"/>
                  </a:moveTo>
                  <a:lnTo>
                    <a:pt x="36565" y="0"/>
                  </a:lnTo>
                  <a:lnTo>
                    <a:pt x="36565" y="2929"/>
                  </a:lnTo>
                  <a:lnTo>
                    <a:pt x="33408" y="2929"/>
                  </a:lnTo>
                  <a:lnTo>
                    <a:pt x="33408" y="6151"/>
                  </a:lnTo>
                  <a:lnTo>
                    <a:pt x="33408" y="9079"/>
                  </a:lnTo>
                  <a:lnTo>
                    <a:pt x="30629" y="9079"/>
                  </a:lnTo>
                  <a:lnTo>
                    <a:pt x="30629" y="12301"/>
                  </a:lnTo>
                  <a:lnTo>
                    <a:pt x="27471" y="12301"/>
                  </a:lnTo>
                  <a:lnTo>
                    <a:pt x="27471" y="15230"/>
                  </a:lnTo>
                  <a:lnTo>
                    <a:pt x="24440" y="15230"/>
                  </a:lnTo>
                  <a:lnTo>
                    <a:pt x="24440" y="18451"/>
                  </a:lnTo>
                  <a:lnTo>
                    <a:pt x="21282" y="18451"/>
                  </a:lnTo>
                  <a:lnTo>
                    <a:pt x="18504" y="21380"/>
                  </a:lnTo>
                  <a:lnTo>
                    <a:pt x="9031" y="21380"/>
                  </a:lnTo>
                  <a:lnTo>
                    <a:pt x="6252" y="24602"/>
                  </a:lnTo>
                  <a:lnTo>
                    <a:pt x="0" y="24602"/>
                  </a:lnTo>
                  <a:lnTo>
                    <a:pt x="0" y="9079"/>
                  </a:lnTo>
                  <a:lnTo>
                    <a:pt x="3094" y="9079"/>
                  </a:lnTo>
                  <a:lnTo>
                    <a:pt x="6252" y="9079"/>
                  </a:lnTo>
                  <a:lnTo>
                    <a:pt x="9031" y="9079"/>
                  </a:lnTo>
                  <a:lnTo>
                    <a:pt x="9031" y="6151"/>
                  </a:lnTo>
                  <a:lnTo>
                    <a:pt x="12188" y="6151"/>
                  </a:lnTo>
                  <a:lnTo>
                    <a:pt x="12188" y="2929"/>
                  </a:lnTo>
                  <a:lnTo>
                    <a:pt x="12188"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3" name="Shape 74873"/>
            <p:cNvSpPr>
              <a:spLocks/>
            </p:cNvSpPr>
            <p:nvPr/>
          </p:nvSpPr>
          <p:spPr bwMode="auto">
            <a:xfrm>
              <a:off x="1400226" y="58274"/>
              <a:ext cx="36565" cy="43057"/>
            </a:xfrm>
            <a:custGeom>
              <a:avLst/>
              <a:gdLst>
                <a:gd name="T0" fmla="*/ 0 w 36565"/>
                <a:gd name="T1" fmla="*/ 0 h 43057"/>
                <a:gd name="T2" fmla="*/ 6252 w 36565"/>
                <a:gd name="T3" fmla="*/ 0 h 43057"/>
                <a:gd name="T4" fmla="*/ 9031 w 36565"/>
                <a:gd name="T5" fmla="*/ 3225 h 43057"/>
                <a:gd name="T6" fmla="*/ 15346 w 36565"/>
                <a:gd name="T7" fmla="*/ 3225 h 43057"/>
                <a:gd name="T8" fmla="*/ 21282 w 36565"/>
                <a:gd name="T9" fmla="*/ 6151 h 43057"/>
                <a:gd name="T10" fmla="*/ 24440 w 36565"/>
                <a:gd name="T11" fmla="*/ 6151 h 43057"/>
                <a:gd name="T12" fmla="*/ 24440 w 36565"/>
                <a:gd name="T13" fmla="*/ 9377 h 43057"/>
                <a:gd name="T14" fmla="*/ 27471 w 36565"/>
                <a:gd name="T15" fmla="*/ 12302 h 43057"/>
                <a:gd name="T16" fmla="*/ 30629 w 36565"/>
                <a:gd name="T17" fmla="*/ 15528 h 43057"/>
                <a:gd name="T18" fmla="*/ 30629 w 36565"/>
                <a:gd name="T19" fmla="*/ 18453 h 43057"/>
                <a:gd name="T20" fmla="*/ 33408 w 36565"/>
                <a:gd name="T21" fmla="*/ 21679 h 43057"/>
                <a:gd name="T22" fmla="*/ 33408 w 36565"/>
                <a:gd name="T23" fmla="*/ 24605 h 43057"/>
                <a:gd name="T24" fmla="*/ 36565 w 36565"/>
                <a:gd name="T25" fmla="*/ 27830 h 43057"/>
                <a:gd name="T26" fmla="*/ 36565 w 36565"/>
                <a:gd name="T27" fmla="*/ 43057 h 43057"/>
                <a:gd name="T28" fmla="*/ 0 w 36565"/>
                <a:gd name="T29" fmla="*/ 43057 h 43057"/>
                <a:gd name="T30" fmla="*/ 0 w 36565"/>
                <a:gd name="T31" fmla="*/ 30756 h 43057"/>
                <a:gd name="T32" fmla="*/ 15346 w 36565"/>
                <a:gd name="T33" fmla="*/ 30756 h 43057"/>
                <a:gd name="T34" fmla="*/ 15346 w 36565"/>
                <a:gd name="T35" fmla="*/ 27830 h 43057"/>
                <a:gd name="T36" fmla="*/ 12188 w 36565"/>
                <a:gd name="T37" fmla="*/ 27830 h 43057"/>
                <a:gd name="T38" fmla="*/ 12188 w 36565"/>
                <a:gd name="T39" fmla="*/ 24605 h 43057"/>
                <a:gd name="T40" fmla="*/ 12188 w 36565"/>
                <a:gd name="T41" fmla="*/ 21679 h 43057"/>
                <a:gd name="T42" fmla="*/ 12188 w 36565"/>
                <a:gd name="T43" fmla="*/ 18453 h 43057"/>
                <a:gd name="T44" fmla="*/ 9031 w 36565"/>
                <a:gd name="T45" fmla="*/ 18453 h 43057"/>
                <a:gd name="T46" fmla="*/ 9031 w 36565"/>
                <a:gd name="T47" fmla="*/ 15528 h 43057"/>
                <a:gd name="T48" fmla="*/ 6252 w 36565"/>
                <a:gd name="T49" fmla="*/ 15528 h 43057"/>
                <a:gd name="T50" fmla="*/ 3094 w 36565"/>
                <a:gd name="T51" fmla="*/ 15528 h 43057"/>
                <a:gd name="T52" fmla="*/ 0 w 36565"/>
                <a:gd name="T53" fmla="*/ 15528 h 43057"/>
                <a:gd name="T54" fmla="*/ 0 w 36565"/>
                <a:gd name="T55" fmla="*/ 0 h 43057"/>
                <a:gd name="T56" fmla="*/ 0 w 36565"/>
                <a:gd name="T57" fmla="*/ 0 h 43057"/>
                <a:gd name="T58" fmla="*/ 36565 w 36565"/>
                <a:gd name="T59" fmla="*/ 43057 h 4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6565" h="43057">
                  <a:moveTo>
                    <a:pt x="0" y="0"/>
                  </a:moveTo>
                  <a:lnTo>
                    <a:pt x="6252" y="0"/>
                  </a:lnTo>
                  <a:lnTo>
                    <a:pt x="9031" y="3225"/>
                  </a:lnTo>
                  <a:lnTo>
                    <a:pt x="15346" y="3225"/>
                  </a:lnTo>
                  <a:lnTo>
                    <a:pt x="21282" y="6151"/>
                  </a:lnTo>
                  <a:lnTo>
                    <a:pt x="24440" y="6151"/>
                  </a:lnTo>
                  <a:lnTo>
                    <a:pt x="24440" y="9377"/>
                  </a:lnTo>
                  <a:lnTo>
                    <a:pt x="27471" y="12302"/>
                  </a:lnTo>
                  <a:lnTo>
                    <a:pt x="30629" y="15528"/>
                  </a:lnTo>
                  <a:lnTo>
                    <a:pt x="30629" y="18453"/>
                  </a:lnTo>
                  <a:lnTo>
                    <a:pt x="33408" y="21679"/>
                  </a:lnTo>
                  <a:lnTo>
                    <a:pt x="33408" y="24605"/>
                  </a:lnTo>
                  <a:lnTo>
                    <a:pt x="36565" y="27830"/>
                  </a:lnTo>
                  <a:lnTo>
                    <a:pt x="36565" y="43057"/>
                  </a:lnTo>
                  <a:lnTo>
                    <a:pt x="0" y="43057"/>
                  </a:lnTo>
                  <a:lnTo>
                    <a:pt x="0" y="30756"/>
                  </a:lnTo>
                  <a:lnTo>
                    <a:pt x="15346" y="30756"/>
                  </a:lnTo>
                  <a:lnTo>
                    <a:pt x="15346" y="27830"/>
                  </a:lnTo>
                  <a:lnTo>
                    <a:pt x="12188" y="27830"/>
                  </a:lnTo>
                  <a:lnTo>
                    <a:pt x="12188" y="24605"/>
                  </a:lnTo>
                  <a:lnTo>
                    <a:pt x="12188" y="21679"/>
                  </a:lnTo>
                  <a:lnTo>
                    <a:pt x="12188" y="18453"/>
                  </a:lnTo>
                  <a:lnTo>
                    <a:pt x="9031" y="18453"/>
                  </a:lnTo>
                  <a:lnTo>
                    <a:pt x="9031" y="15528"/>
                  </a:lnTo>
                  <a:lnTo>
                    <a:pt x="6252" y="15528"/>
                  </a:lnTo>
                  <a:lnTo>
                    <a:pt x="3094" y="15528"/>
                  </a:lnTo>
                  <a:lnTo>
                    <a:pt x="0" y="15528"/>
                  </a:lnTo>
                  <a:lnTo>
                    <a:pt x="0"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4" name="Shape 74874"/>
            <p:cNvSpPr>
              <a:spLocks/>
            </p:cNvSpPr>
            <p:nvPr/>
          </p:nvSpPr>
          <p:spPr bwMode="auto">
            <a:xfrm>
              <a:off x="197264" y="38657"/>
              <a:ext cx="82528" cy="98404"/>
            </a:xfrm>
            <a:custGeom>
              <a:avLst/>
              <a:gdLst>
                <a:gd name="T0" fmla="*/ 21573 w 82528"/>
                <a:gd name="T1" fmla="*/ 98404 h 98404"/>
                <a:gd name="T2" fmla="*/ 0 w 82528"/>
                <a:gd name="T3" fmla="*/ 98404 h 98404"/>
                <a:gd name="T4" fmla="*/ 0 w 82528"/>
                <a:gd name="T5" fmla="*/ 0 h 98404"/>
                <a:gd name="T6" fmla="*/ 82528 w 82528"/>
                <a:gd name="T7" fmla="*/ 0 h 98404"/>
                <a:gd name="T8" fmla="*/ 82528 w 82528"/>
                <a:gd name="T9" fmla="*/ 98404 h 98404"/>
                <a:gd name="T10" fmla="*/ 58151 w 82528"/>
                <a:gd name="T11" fmla="*/ 98404 h 98404"/>
                <a:gd name="T12" fmla="*/ 58151 w 82528"/>
                <a:gd name="T13" fmla="*/ 21667 h 98404"/>
                <a:gd name="T14" fmla="*/ 21573 w 82528"/>
                <a:gd name="T15" fmla="*/ 21667 h 98404"/>
                <a:gd name="T16" fmla="*/ 21573 w 82528"/>
                <a:gd name="T17" fmla="*/ 98404 h 98404"/>
                <a:gd name="T18" fmla="*/ 0 w 82528"/>
                <a:gd name="T19" fmla="*/ 0 h 98404"/>
                <a:gd name="T20" fmla="*/ 82528 w 82528"/>
                <a:gd name="T21" fmla="*/ 98404 h 98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2528" h="98404">
                  <a:moveTo>
                    <a:pt x="21573" y="98404"/>
                  </a:moveTo>
                  <a:lnTo>
                    <a:pt x="0" y="98404"/>
                  </a:lnTo>
                  <a:lnTo>
                    <a:pt x="0" y="0"/>
                  </a:lnTo>
                  <a:lnTo>
                    <a:pt x="82528" y="0"/>
                  </a:lnTo>
                  <a:lnTo>
                    <a:pt x="82528" y="98404"/>
                  </a:lnTo>
                  <a:lnTo>
                    <a:pt x="58151" y="98404"/>
                  </a:lnTo>
                  <a:lnTo>
                    <a:pt x="58151" y="21667"/>
                  </a:lnTo>
                  <a:lnTo>
                    <a:pt x="21573" y="21667"/>
                  </a:lnTo>
                  <a:lnTo>
                    <a:pt x="21573" y="98404"/>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5" name="Shape 74875"/>
            <p:cNvSpPr>
              <a:spLocks/>
            </p:cNvSpPr>
            <p:nvPr/>
          </p:nvSpPr>
          <p:spPr bwMode="auto">
            <a:xfrm>
              <a:off x="297930" y="63262"/>
              <a:ext cx="76276" cy="98402"/>
            </a:xfrm>
            <a:custGeom>
              <a:avLst/>
              <a:gdLst>
                <a:gd name="T0" fmla="*/ 21573 w 76276"/>
                <a:gd name="T1" fmla="*/ 3213 h 98402"/>
                <a:gd name="T2" fmla="*/ 21573 w 76276"/>
                <a:gd name="T3" fmla="*/ 9365 h 98402"/>
                <a:gd name="T4" fmla="*/ 24377 w 76276"/>
                <a:gd name="T5" fmla="*/ 9365 h 98402"/>
                <a:gd name="T6" fmla="*/ 24377 w 76276"/>
                <a:gd name="T7" fmla="*/ 6151 h 98402"/>
                <a:gd name="T8" fmla="*/ 27509 w 76276"/>
                <a:gd name="T9" fmla="*/ 6151 h 98402"/>
                <a:gd name="T10" fmla="*/ 27509 w 76276"/>
                <a:gd name="T11" fmla="*/ 3213 h 98402"/>
                <a:gd name="T12" fmla="*/ 36881 w 76276"/>
                <a:gd name="T13" fmla="*/ 3213 h 98402"/>
                <a:gd name="T14" fmla="*/ 36881 w 76276"/>
                <a:gd name="T15" fmla="*/ 0 h 98402"/>
                <a:gd name="T16" fmla="*/ 45950 w 76276"/>
                <a:gd name="T17" fmla="*/ 0 h 98402"/>
                <a:gd name="T18" fmla="*/ 51886 w 76276"/>
                <a:gd name="T19" fmla="*/ 3213 h 98402"/>
                <a:gd name="T20" fmla="*/ 58139 w 76276"/>
                <a:gd name="T21" fmla="*/ 3213 h 98402"/>
                <a:gd name="T22" fmla="*/ 61271 w 76276"/>
                <a:gd name="T23" fmla="*/ 6151 h 98402"/>
                <a:gd name="T24" fmla="*/ 64088 w 76276"/>
                <a:gd name="T25" fmla="*/ 6151 h 98402"/>
                <a:gd name="T26" fmla="*/ 64088 w 76276"/>
                <a:gd name="T27" fmla="*/ 9365 h 98402"/>
                <a:gd name="T28" fmla="*/ 67207 w 76276"/>
                <a:gd name="T29" fmla="*/ 12302 h 98402"/>
                <a:gd name="T30" fmla="*/ 70340 w 76276"/>
                <a:gd name="T31" fmla="*/ 15516 h 98402"/>
                <a:gd name="T32" fmla="*/ 70340 w 76276"/>
                <a:gd name="T33" fmla="*/ 18441 h 98402"/>
                <a:gd name="T34" fmla="*/ 73459 w 76276"/>
                <a:gd name="T35" fmla="*/ 21667 h 98402"/>
                <a:gd name="T36" fmla="*/ 73459 w 76276"/>
                <a:gd name="T37" fmla="*/ 30747 h 98402"/>
                <a:gd name="T38" fmla="*/ 76276 w 76276"/>
                <a:gd name="T39" fmla="*/ 33969 h 98402"/>
                <a:gd name="T40" fmla="*/ 76276 w 76276"/>
                <a:gd name="T41" fmla="*/ 43048 h 98402"/>
                <a:gd name="T42" fmla="*/ 73459 w 76276"/>
                <a:gd name="T43" fmla="*/ 46269 h 98402"/>
                <a:gd name="T44" fmla="*/ 73459 w 76276"/>
                <a:gd name="T45" fmla="*/ 55348 h 98402"/>
                <a:gd name="T46" fmla="*/ 70340 w 76276"/>
                <a:gd name="T47" fmla="*/ 58570 h 98402"/>
                <a:gd name="T48" fmla="*/ 70340 w 76276"/>
                <a:gd name="T49" fmla="*/ 61499 h 98402"/>
                <a:gd name="T50" fmla="*/ 67207 w 76276"/>
                <a:gd name="T51" fmla="*/ 64720 h 98402"/>
                <a:gd name="T52" fmla="*/ 64088 w 76276"/>
                <a:gd name="T53" fmla="*/ 67649 h 98402"/>
                <a:gd name="T54" fmla="*/ 64088 w 76276"/>
                <a:gd name="T55" fmla="*/ 70871 h 98402"/>
                <a:gd name="T56" fmla="*/ 61271 w 76276"/>
                <a:gd name="T57" fmla="*/ 70871 h 98402"/>
                <a:gd name="T58" fmla="*/ 58139 w 76276"/>
                <a:gd name="T59" fmla="*/ 73799 h 98402"/>
                <a:gd name="T60" fmla="*/ 51886 w 76276"/>
                <a:gd name="T61" fmla="*/ 73799 h 98402"/>
                <a:gd name="T62" fmla="*/ 45950 w 76276"/>
                <a:gd name="T63" fmla="*/ 77021 h 98402"/>
                <a:gd name="T64" fmla="*/ 36881 w 76276"/>
                <a:gd name="T65" fmla="*/ 77021 h 98402"/>
                <a:gd name="T66" fmla="*/ 36881 w 76276"/>
                <a:gd name="T67" fmla="*/ 73799 h 98402"/>
                <a:gd name="T68" fmla="*/ 27509 w 76276"/>
                <a:gd name="T69" fmla="*/ 73799 h 98402"/>
                <a:gd name="T70" fmla="*/ 27509 w 76276"/>
                <a:gd name="T71" fmla="*/ 70871 h 98402"/>
                <a:gd name="T72" fmla="*/ 24377 w 76276"/>
                <a:gd name="T73" fmla="*/ 70871 h 98402"/>
                <a:gd name="T74" fmla="*/ 21573 w 76276"/>
                <a:gd name="T75" fmla="*/ 67649 h 98402"/>
                <a:gd name="T76" fmla="*/ 21573 w 76276"/>
                <a:gd name="T77" fmla="*/ 98402 h 98402"/>
                <a:gd name="T78" fmla="*/ 0 w 76276"/>
                <a:gd name="T79" fmla="*/ 98402 h 98402"/>
                <a:gd name="T80" fmla="*/ 0 w 76276"/>
                <a:gd name="T81" fmla="*/ 3213 h 98402"/>
                <a:gd name="T82" fmla="*/ 21573 w 76276"/>
                <a:gd name="T83" fmla="*/ 3213 h 98402"/>
                <a:gd name="T84" fmla="*/ 0 w 76276"/>
                <a:gd name="T85" fmla="*/ 0 h 98402"/>
                <a:gd name="T86" fmla="*/ 76276 w 76276"/>
                <a:gd name="T87" fmla="*/ 98402 h 9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T84" t="T85" r="T86" b="T87"/>
              <a:pathLst>
                <a:path w="76276" h="98402">
                  <a:moveTo>
                    <a:pt x="21573" y="3213"/>
                  </a:moveTo>
                  <a:lnTo>
                    <a:pt x="21573" y="9365"/>
                  </a:lnTo>
                  <a:lnTo>
                    <a:pt x="24377" y="9365"/>
                  </a:lnTo>
                  <a:lnTo>
                    <a:pt x="24377" y="6151"/>
                  </a:lnTo>
                  <a:lnTo>
                    <a:pt x="27509" y="6151"/>
                  </a:lnTo>
                  <a:lnTo>
                    <a:pt x="27509" y="3213"/>
                  </a:lnTo>
                  <a:lnTo>
                    <a:pt x="36881" y="3213"/>
                  </a:lnTo>
                  <a:lnTo>
                    <a:pt x="36881" y="0"/>
                  </a:lnTo>
                  <a:lnTo>
                    <a:pt x="45950" y="0"/>
                  </a:lnTo>
                  <a:lnTo>
                    <a:pt x="51886" y="3213"/>
                  </a:lnTo>
                  <a:lnTo>
                    <a:pt x="58139" y="3213"/>
                  </a:lnTo>
                  <a:lnTo>
                    <a:pt x="61271" y="6151"/>
                  </a:lnTo>
                  <a:lnTo>
                    <a:pt x="64088" y="6151"/>
                  </a:lnTo>
                  <a:lnTo>
                    <a:pt x="64088" y="9365"/>
                  </a:lnTo>
                  <a:lnTo>
                    <a:pt x="67207" y="12302"/>
                  </a:lnTo>
                  <a:lnTo>
                    <a:pt x="70340" y="15516"/>
                  </a:lnTo>
                  <a:lnTo>
                    <a:pt x="70340" y="18441"/>
                  </a:lnTo>
                  <a:lnTo>
                    <a:pt x="73459" y="21667"/>
                  </a:lnTo>
                  <a:lnTo>
                    <a:pt x="73459" y="30747"/>
                  </a:lnTo>
                  <a:lnTo>
                    <a:pt x="76276" y="33969"/>
                  </a:lnTo>
                  <a:lnTo>
                    <a:pt x="76276" y="43048"/>
                  </a:lnTo>
                  <a:lnTo>
                    <a:pt x="73459" y="46269"/>
                  </a:lnTo>
                  <a:lnTo>
                    <a:pt x="73459" y="55348"/>
                  </a:lnTo>
                  <a:lnTo>
                    <a:pt x="70340" y="58570"/>
                  </a:lnTo>
                  <a:lnTo>
                    <a:pt x="70340" y="61499"/>
                  </a:lnTo>
                  <a:lnTo>
                    <a:pt x="67207" y="64720"/>
                  </a:lnTo>
                  <a:lnTo>
                    <a:pt x="64088" y="67649"/>
                  </a:lnTo>
                  <a:lnTo>
                    <a:pt x="64088" y="70871"/>
                  </a:lnTo>
                  <a:lnTo>
                    <a:pt x="61271" y="70871"/>
                  </a:lnTo>
                  <a:lnTo>
                    <a:pt x="58139" y="73799"/>
                  </a:lnTo>
                  <a:lnTo>
                    <a:pt x="51886" y="73799"/>
                  </a:lnTo>
                  <a:lnTo>
                    <a:pt x="45950" y="77021"/>
                  </a:lnTo>
                  <a:lnTo>
                    <a:pt x="36881" y="77021"/>
                  </a:lnTo>
                  <a:lnTo>
                    <a:pt x="36881" y="73799"/>
                  </a:lnTo>
                  <a:lnTo>
                    <a:pt x="27509" y="73799"/>
                  </a:lnTo>
                  <a:lnTo>
                    <a:pt x="27509" y="70871"/>
                  </a:lnTo>
                  <a:lnTo>
                    <a:pt x="24377" y="70871"/>
                  </a:lnTo>
                  <a:lnTo>
                    <a:pt x="21573" y="67649"/>
                  </a:lnTo>
                  <a:lnTo>
                    <a:pt x="21573" y="98402"/>
                  </a:lnTo>
                  <a:lnTo>
                    <a:pt x="0" y="98402"/>
                  </a:lnTo>
                  <a:lnTo>
                    <a:pt x="0" y="3213"/>
                  </a:lnTo>
                  <a:lnTo>
                    <a:pt x="21573" y="3213"/>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6" name="Shape 74876"/>
            <p:cNvSpPr>
              <a:spLocks/>
            </p:cNvSpPr>
            <p:nvPr/>
          </p:nvSpPr>
          <p:spPr bwMode="auto">
            <a:xfrm>
              <a:off x="319503" y="78778"/>
              <a:ext cx="30313" cy="45984"/>
            </a:xfrm>
            <a:custGeom>
              <a:avLst/>
              <a:gdLst>
                <a:gd name="T0" fmla="*/ 0 w 30313"/>
                <a:gd name="T1" fmla="*/ 21381 h 45984"/>
                <a:gd name="T2" fmla="*/ 0 w 30313"/>
                <a:gd name="T3" fmla="*/ 33683 h 45984"/>
                <a:gd name="T4" fmla="*/ 2804 w 30313"/>
                <a:gd name="T5" fmla="*/ 36904 h 45984"/>
                <a:gd name="T6" fmla="*/ 2804 w 30313"/>
                <a:gd name="T7" fmla="*/ 39833 h 45984"/>
                <a:gd name="T8" fmla="*/ 5936 w 30313"/>
                <a:gd name="T9" fmla="*/ 43054 h 45984"/>
                <a:gd name="T10" fmla="*/ 9056 w 30313"/>
                <a:gd name="T11" fmla="*/ 43054 h 45984"/>
                <a:gd name="T12" fmla="*/ 12189 w 30313"/>
                <a:gd name="T13" fmla="*/ 45984 h 45984"/>
                <a:gd name="T14" fmla="*/ 18125 w 30313"/>
                <a:gd name="T15" fmla="*/ 45984 h 45984"/>
                <a:gd name="T16" fmla="*/ 21257 w 30313"/>
                <a:gd name="T17" fmla="*/ 43054 h 45984"/>
                <a:gd name="T18" fmla="*/ 24377 w 30313"/>
                <a:gd name="T19" fmla="*/ 43054 h 45984"/>
                <a:gd name="T20" fmla="*/ 27509 w 30313"/>
                <a:gd name="T21" fmla="*/ 39833 h 45984"/>
                <a:gd name="T22" fmla="*/ 27509 w 30313"/>
                <a:gd name="T23" fmla="*/ 36904 h 45984"/>
                <a:gd name="T24" fmla="*/ 30313 w 30313"/>
                <a:gd name="T25" fmla="*/ 33683 h 45984"/>
                <a:gd name="T26" fmla="*/ 30313 w 30313"/>
                <a:gd name="T27" fmla="*/ 12302 h 45984"/>
                <a:gd name="T28" fmla="*/ 27509 w 30313"/>
                <a:gd name="T29" fmla="*/ 9077 h 45984"/>
                <a:gd name="T30" fmla="*/ 27509 w 30313"/>
                <a:gd name="T31" fmla="*/ 6151 h 45984"/>
                <a:gd name="T32" fmla="*/ 24377 w 30313"/>
                <a:gd name="T33" fmla="*/ 6151 h 45984"/>
                <a:gd name="T34" fmla="*/ 24377 w 30313"/>
                <a:gd name="T35" fmla="*/ 2926 h 45984"/>
                <a:gd name="T36" fmla="*/ 21257 w 30313"/>
                <a:gd name="T37" fmla="*/ 2926 h 45984"/>
                <a:gd name="T38" fmla="*/ 21257 w 30313"/>
                <a:gd name="T39" fmla="*/ 0 h 45984"/>
                <a:gd name="T40" fmla="*/ 9056 w 30313"/>
                <a:gd name="T41" fmla="*/ 0 h 45984"/>
                <a:gd name="T42" fmla="*/ 9056 w 30313"/>
                <a:gd name="T43" fmla="*/ 2926 h 45984"/>
                <a:gd name="T44" fmla="*/ 5936 w 30313"/>
                <a:gd name="T45" fmla="*/ 2926 h 45984"/>
                <a:gd name="T46" fmla="*/ 5936 w 30313"/>
                <a:gd name="T47" fmla="*/ 6151 h 45984"/>
                <a:gd name="T48" fmla="*/ 2804 w 30313"/>
                <a:gd name="T49" fmla="*/ 6151 h 45984"/>
                <a:gd name="T50" fmla="*/ 2804 w 30313"/>
                <a:gd name="T51" fmla="*/ 9077 h 45984"/>
                <a:gd name="T52" fmla="*/ 0 w 30313"/>
                <a:gd name="T53" fmla="*/ 12302 h 45984"/>
                <a:gd name="T54" fmla="*/ 0 w 30313"/>
                <a:gd name="T55" fmla="*/ 21381 h 45984"/>
                <a:gd name="T56" fmla="*/ 0 w 30313"/>
                <a:gd name="T57" fmla="*/ 0 h 45984"/>
                <a:gd name="T58" fmla="*/ 30313 w 30313"/>
                <a:gd name="T59" fmla="*/ 45984 h 45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30313" h="45984">
                  <a:moveTo>
                    <a:pt x="0" y="21381"/>
                  </a:moveTo>
                  <a:lnTo>
                    <a:pt x="0" y="33683"/>
                  </a:lnTo>
                  <a:lnTo>
                    <a:pt x="2804" y="36904"/>
                  </a:lnTo>
                  <a:lnTo>
                    <a:pt x="2804" y="39833"/>
                  </a:lnTo>
                  <a:lnTo>
                    <a:pt x="5936" y="43054"/>
                  </a:lnTo>
                  <a:lnTo>
                    <a:pt x="9056" y="43054"/>
                  </a:lnTo>
                  <a:lnTo>
                    <a:pt x="12189" y="45984"/>
                  </a:lnTo>
                  <a:lnTo>
                    <a:pt x="18125" y="45984"/>
                  </a:lnTo>
                  <a:lnTo>
                    <a:pt x="21257" y="43054"/>
                  </a:lnTo>
                  <a:lnTo>
                    <a:pt x="24377" y="43054"/>
                  </a:lnTo>
                  <a:lnTo>
                    <a:pt x="27509" y="39833"/>
                  </a:lnTo>
                  <a:lnTo>
                    <a:pt x="27509" y="36904"/>
                  </a:lnTo>
                  <a:lnTo>
                    <a:pt x="30313" y="33683"/>
                  </a:lnTo>
                  <a:lnTo>
                    <a:pt x="30313" y="12302"/>
                  </a:lnTo>
                  <a:lnTo>
                    <a:pt x="27509" y="9077"/>
                  </a:lnTo>
                  <a:lnTo>
                    <a:pt x="27509" y="6151"/>
                  </a:lnTo>
                  <a:lnTo>
                    <a:pt x="24377" y="6151"/>
                  </a:lnTo>
                  <a:lnTo>
                    <a:pt x="24377" y="2926"/>
                  </a:lnTo>
                  <a:lnTo>
                    <a:pt x="21257" y="2926"/>
                  </a:lnTo>
                  <a:lnTo>
                    <a:pt x="21257" y="0"/>
                  </a:lnTo>
                  <a:lnTo>
                    <a:pt x="9056" y="0"/>
                  </a:lnTo>
                  <a:lnTo>
                    <a:pt x="9056" y="2926"/>
                  </a:lnTo>
                  <a:lnTo>
                    <a:pt x="5936" y="2926"/>
                  </a:lnTo>
                  <a:lnTo>
                    <a:pt x="5936" y="6151"/>
                  </a:lnTo>
                  <a:lnTo>
                    <a:pt x="2804" y="6151"/>
                  </a:lnTo>
                  <a:lnTo>
                    <a:pt x="2804" y="9077"/>
                  </a:lnTo>
                  <a:lnTo>
                    <a:pt x="0" y="12302"/>
                  </a:lnTo>
                  <a:lnTo>
                    <a:pt x="0" y="21381"/>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7" name="Shape 74877"/>
            <p:cNvSpPr>
              <a:spLocks/>
            </p:cNvSpPr>
            <p:nvPr/>
          </p:nvSpPr>
          <p:spPr bwMode="auto">
            <a:xfrm>
              <a:off x="383590" y="63262"/>
              <a:ext cx="76276" cy="77021"/>
            </a:xfrm>
            <a:custGeom>
              <a:avLst/>
              <a:gdLst>
                <a:gd name="T0" fmla="*/ 73144 w 76276"/>
                <a:gd name="T1" fmla="*/ 52420 h 77021"/>
                <a:gd name="T2" fmla="*/ 73144 w 76276"/>
                <a:gd name="T3" fmla="*/ 61499 h 77021"/>
                <a:gd name="T4" fmla="*/ 70024 w 76276"/>
                <a:gd name="T5" fmla="*/ 61499 h 77021"/>
                <a:gd name="T6" fmla="*/ 70024 w 76276"/>
                <a:gd name="T7" fmla="*/ 64720 h 77021"/>
                <a:gd name="T8" fmla="*/ 66892 w 76276"/>
                <a:gd name="T9" fmla="*/ 64720 h 77021"/>
                <a:gd name="T10" fmla="*/ 66892 w 76276"/>
                <a:gd name="T11" fmla="*/ 67649 h 77021"/>
                <a:gd name="T12" fmla="*/ 64088 w 76276"/>
                <a:gd name="T13" fmla="*/ 67649 h 77021"/>
                <a:gd name="T14" fmla="*/ 64088 w 76276"/>
                <a:gd name="T15" fmla="*/ 70871 h 77021"/>
                <a:gd name="T16" fmla="*/ 57823 w 76276"/>
                <a:gd name="T17" fmla="*/ 70871 h 77021"/>
                <a:gd name="T18" fmla="*/ 57823 w 76276"/>
                <a:gd name="T19" fmla="*/ 73799 h 77021"/>
                <a:gd name="T20" fmla="*/ 48767 w 76276"/>
                <a:gd name="T21" fmla="*/ 73799 h 77021"/>
                <a:gd name="T22" fmla="*/ 45634 w 76276"/>
                <a:gd name="T23" fmla="*/ 77021 h 77021"/>
                <a:gd name="T24" fmla="*/ 30313 w 76276"/>
                <a:gd name="T25" fmla="*/ 77021 h 77021"/>
                <a:gd name="T26" fmla="*/ 27194 w 76276"/>
                <a:gd name="T27" fmla="*/ 73799 h 77021"/>
                <a:gd name="T28" fmla="*/ 18125 w 76276"/>
                <a:gd name="T29" fmla="*/ 73799 h 77021"/>
                <a:gd name="T30" fmla="*/ 18125 w 76276"/>
                <a:gd name="T31" fmla="*/ 70871 h 77021"/>
                <a:gd name="T32" fmla="*/ 15005 w 76276"/>
                <a:gd name="T33" fmla="*/ 70871 h 77021"/>
                <a:gd name="T34" fmla="*/ 12189 w 76276"/>
                <a:gd name="T35" fmla="*/ 67649 h 77021"/>
                <a:gd name="T36" fmla="*/ 9056 w 76276"/>
                <a:gd name="T37" fmla="*/ 67649 h 77021"/>
                <a:gd name="T38" fmla="*/ 9056 w 76276"/>
                <a:gd name="T39" fmla="*/ 64720 h 77021"/>
                <a:gd name="T40" fmla="*/ 5936 w 76276"/>
                <a:gd name="T41" fmla="*/ 64720 h 77021"/>
                <a:gd name="T42" fmla="*/ 5936 w 76276"/>
                <a:gd name="T43" fmla="*/ 61499 h 77021"/>
                <a:gd name="T44" fmla="*/ 2804 w 76276"/>
                <a:gd name="T45" fmla="*/ 58570 h 77021"/>
                <a:gd name="T46" fmla="*/ 2804 w 76276"/>
                <a:gd name="T47" fmla="*/ 55348 h 77021"/>
                <a:gd name="T48" fmla="*/ 0 w 76276"/>
                <a:gd name="T49" fmla="*/ 52420 h 77021"/>
                <a:gd name="T50" fmla="*/ 0 w 76276"/>
                <a:gd name="T51" fmla="*/ 27818 h 77021"/>
                <a:gd name="T52" fmla="*/ 2804 w 76276"/>
                <a:gd name="T53" fmla="*/ 24593 h 77021"/>
                <a:gd name="T54" fmla="*/ 2804 w 76276"/>
                <a:gd name="T55" fmla="*/ 21667 h 77021"/>
                <a:gd name="T56" fmla="*/ 5936 w 76276"/>
                <a:gd name="T57" fmla="*/ 18441 h 77021"/>
                <a:gd name="T58" fmla="*/ 9056 w 76276"/>
                <a:gd name="T59" fmla="*/ 15516 h 77021"/>
                <a:gd name="T60" fmla="*/ 9056 w 76276"/>
                <a:gd name="T61" fmla="*/ 12302 h 77021"/>
                <a:gd name="T62" fmla="*/ 12189 w 76276"/>
                <a:gd name="T63" fmla="*/ 9365 h 77021"/>
                <a:gd name="T64" fmla="*/ 15005 w 76276"/>
                <a:gd name="T65" fmla="*/ 6151 h 77021"/>
                <a:gd name="T66" fmla="*/ 18125 w 76276"/>
                <a:gd name="T67" fmla="*/ 6151 h 77021"/>
                <a:gd name="T68" fmla="*/ 21257 w 76276"/>
                <a:gd name="T69" fmla="*/ 3213 h 77021"/>
                <a:gd name="T70" fmla="*/ 30313 w 76276"/>
                <a:gd name="T71" fmla="*/ 3213 h 77021"/>
                <a:gd name="T72" fmla="*/ 33446 w 76276"/>
                <a:gd name="T73" fmla="*/ 0 h 77021"/>
                <a:gd name="T74" fmla="*/ 45634 w 76276"/>
                <a:gd name="T75" fmla="*/ 0 h 77021"/>
                <a:gd name="T76" fmla="*/ 48767 w 76276"/>
                <a:gd name="T77" fmla="*/ 3213 h 77021"/>
                <a:gd name="T78" fmla="*/ 54703 w 76276"/>
                <a:gd name="T79" fmla="*/ 3213 h 77021"/>
                <a:gd name="T80" fmla="*/ 57823 w 76276"/>
                <a:gd name="T81" fmla="*/ 6151 h 77021"/>
                <a:gd name="T82" fmla="*/ 60955 w 76276"/>
                <a:gd name="T83" fmla="*/ 6151 h 77021"/>
                <a:gd name="T84" fmla="*/ 64088 w 76276"/>
                <a:gd name="T85" fmla="*/ 9365 h 77021"/>
                <a:gd name="T86" fmla="*/ 66892 w 76276"/>
                <a:gd name="T87" fmla="*/ 12302 h 77021"/>
                <a:gd name="T88" fmla="*/ 70024 w 76276"/>
                <a:gd name="T89" fmla="*/ 15516 h 77021"/>
                <a:gd name="T90" fmla="*/ 70024 w 76276"/>
                <a:gd name="T91" fmla="*/ 18441 h 77021"/>
                <a:gd name="T92" fmla="*/ 73144 w 76276"/>
                <a:gd name="T93" fmla="*/ 21667 h 77021"/>
                <a:gd name="T94" fmla="*/ 73144 w 76276"/>
                <a:gd name="T95" fmla="*/ 24593 h 77021"/>
                <a:gd name="T96" fmla="*/ 76276 w 76276"/>
                <a:gd name="T97" fmla="*/ 27818 h 77021"/>
                <a:gd name="T98" fmla="*/ 76276 w 76276"/>
                <a:gd name="T99" fmla="*/ 43048 h 77021"/>
                <a:gd name="T100" fmla="*/ 21257 w 76276"/>
                <a:gd name="T101" fmla="*/ 43048 h 77021"/>
                <a:gd name="T102" fmla="*/ 21257 w 76276"/>
                <a:gd name="T103" fmla="*/ 46269 h 77021"/>
                <a:gd name="T104" fmla="*/ 24377 w 76276"/>
                <a:gd name="T105" fmla="*/ 46269 h 77021"/>
                <a:gd name="T106" fmla="*/ 24377 w 76276"/>
                <a:gd name="T107" fmla="*/ 55348 h 77021"/>
                <a:gd name="T108" fmla="*/ 27194 w 76276"/>
                <a:gd name="T109" fmla="*/ 55348 h 77021"/>
                <a:gd name="T110" fmla="*/ 27194 w 76276"/>
                <a:gd name="T111" fmla="*/ 58570 h 77021"/>
                <a:gd name="T112" fmla="*/ 30313 w 76276"/>
                <a:gd name="T113" fmla="*/ 58570 h 77021"/>
                <a:gd name="T114" fmla="*/ 30313 w 76276"/>
                <a:gd name="T115" fmla="*/ 61499 h 77021"/>
                <a:gd name="T116" fmla="*/ 48767 w 76276"/>
                <a:gd name="T117" fmla="*/ 61499 h 77021"/>
                <a:gd name="T118" fmla="*/ 48767 w 76276"/>
                <a:gd name="T119" fmla="*/ 58570 h 77021"/>
                <a:gd name="T120" fmla="*/ 51886 w 76276"/>
                <a:gd name="T121" fmla="*/ 58570 h 77021"/>
                <a:gd name="T122" fmla="*/ 51886 w 76276"/>
                <a:gd name="T123" fmla="*/ 52420 h 77021"/>
                <a:gd name="T124" fmla="*/ 73144 w 76276"/>
                <a:gd name="T125" fmla="*/ 52420 h 77021"/>
                <a:gd name="T126" fmla="*/ 0 w 76276"/>
                <a:gd name="T127" fmla="*/ 0 h 77021"/>
                <a:gd name="T128" fmla="*/ 76276 w 76276"/>
                <a:gd name="T129" fmla="*/ 77021 h 77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76276" h="77021">
                  <a:moveTo>
                    <a:pt x="73144" y="52420"/>
                  </a:moveTo>
                  <a:lnTo>
                    <a:pt x="73144" y="61499"/>
                  </a:lnTo>
                  <a:lnTo>
                    <a:pt x="70024" y="61499"/>
                  </a:lnTo>
                  <a:lnTo>
                    <a:pt x="70024" y="64720"/>
                  </a:lnTo>
                  <a:lnTo>
                    <a:pt x="66892" y="64720"/>
                  </a:lnTo>
                  <a:lnTo>
                    <a:pt x="66892" y="67649"/>
                  </a:lnTo>
                  <a:lnTo>
                    <a:pt x="64088" y="67649"/>
                  </a:lnTo>
                  <a:lnTo>
                    <a:pt x="64088" y="70871"/>
                  </a:lnTo>
                  <a:lnTo>
                    <a:pt x="57823" y="70871"/>
                  </a:lnTo>
                  <a:lnTo>
                    <a:pt x="57823" y="73799"/>
                  </a:lnTo>
                  <a:lnTo>
                    <a:pt x="48767" y="73799"/>
                  </a:lnTo>
                  <a:lnTo>
                    <a:pt x="45634" y="77021"/>
                  </a:lnTo>
                  <a:lnTo>
                    <a:pt x="30313" y="77021"/>
                  </a:lnTo>
                  <a:lnTo>
                    <a:pt x="27194" y="73799"/>
                  </a:lnTo>
                  <a:lnTo>
                    <a:pt x="18125" y="73799"/>
                  </a:lnTo>
                  <a:lnTo>
                    <a:pt x="18125" y="70871"/>
                  </a:lnTo>
                  <a:lnTo>
                    <a:pt x="15005" y="70871"/>
                  </a:lnTo>
                  <a:lnTo>
                    <a:pt x="12189" y="67649"/>
                  </a:lnTo>
                  <a:lnTo>
                    <a:pt x="9056" y="67649"/>
                  </a:lnTo>
                  <a:lnTo>
                    <a:pt x="9056" y="64720"/>
                  </a:lnTo>
                  <a:lnTo>
                    <a:pt x="5936" y="64720"/>
                  </a:lnTo>
                  <a:lnTo>
                    <a:pt x="5936" y="61499"/>
                  </a:lnTo>
                  <a:lnTo>
                    <a:pt x="2804" y="58570"/>
                  </a:lnTo>
                  <a:lnTo>
                    <a:pt x="2804" y="55348"/>
                  </a:lnTo>
                  <a:lnTo>
                    <a:pt x="0" y="52420"/>
                  </a:lnTo>
                  <a:lnTo>
                    <a:pt x="0" y="27818"/>
                  </a:lnTo>
                  <a:lnTo>
                    <a:pt x="2804" y="24593"/>
                  </a:lnTo>
                  <a:lnTo>
                    <a:pt x="2804" y="21667"/>
                  </a:lnTo>
                  <a:lnTo>
                    <a:pt x="5936" y="18441"/>
                  </a:lnTo>
                  <a:lnTo>
                    <a:pt x="9056" y="15516"/>
                  </a:lnTo>
                  <a:lnTo>
                    <a:pt x="9056" y="12302"/>
                  </a:lnTo>
                  <a:lnTo>
                    <a:pt x="12189" y="9365"/>
                  </a:lnTo>
                  <a:lnTo>
                    <a:pt x="15005" y="6151"/>
                  </a:lnTo>
                  <a:lnTo>
                    <a:pt x="18125" y="6151"/>
                  </a:lnTo>
                  <a:lnTo>
                    <a:pt x="21257" y="3213"/>
                  </a:lnTo>
                  <a:lnTo>
                    <a:pt x="30313" y="3213"/>
                  </a:lnTo>
                  <a:lnTo>
                    <a:pt x="33446" y="0"/>
                  </a:lnTo>
                  <a:lnTo>
                    <a:pt x="45634" y="0"/>
                  </a:lnTo>
                  <a:lnTo>
                    <a:pt x="48767" y="3213"/>
                  </a:lnTo>
                  <a:lnTo>
                    <a:pt x="54703" y="3213"/>
                  </a:lnTo>
                  <a:lnTo>
                    <a:pt x="57823" y="6151"/>
                  </a:lnTo>
                  <a:lnTo>
                    <a:pt x="60955" y="6151"/>
                  </a:lnTo>
                  <a:lnTo>
                    <a:pt x="64088" y="9365"/>
                  </a:lnTo>
                  <a:lnTo>
                    <a:pt x="66892" y="12302"/>
                  </a:lnTo>
                  <a:lnTo>
                    <a:pt x="70024" y="15516"/>
                  </a:lnTo>
                  <a:lnTo>
                    <a:pt x="70024" y="18441"/>
                  </a:lnTo>
                  <a:lnTo>
                    <a:pt x="73144" y="21667"/>
                  </a:lnTo>
                  <a:lnTo>
                    <a:pt x="73144" y="24593"/>
                  </a:lnTo>
                  <a:lnTo>
                    <a:pt x="76276" y="27818"/>
                  </a:lnTo>
                  <a:lnTo>
                    <a:pt x="76276" y="43048"/>
                  </a:lnTo>
                  <a:lnTo>
                    <a:pt x="21257" y="43048"/>
                  </a:lnTo>
                  <a:lnTo>
                    <a:pt x="21257" y="46269"/>
                  </a:lnTo>
                  <a:lnTo>
                    <a:pt x="24377" y="46269"/>
                  </a:lnTo>
                  <a:lnTo>
                    <a:pt x="24377" y="55348"/>
                  </a:lnTo>
                  <a:lnTo>
                    <a:pt x="27194" y="55348"/>
                  </a:lnTo>
                  <a:lnTo>
                    <a:pt x="27194" y="58570"/>
                  </a:lnTo>
                  <a:lnTo>
                    <a:pt x="30313" y="58570"/>
                  </a:lnTo>
                  <a:lnTo>
                    <a:pt x="30313" y="61499"/>
                  </a:lnTo>
                  <a:lnTo>
                    <a:pt x="48767" y="61499"/>
                  </a:lnTo>
                  <a:lnTo>
                    <a:pt x="48767" y="58570"/>
                  </a:lnTo>
                  <a:lnTo>
                    <a:pt x="51886" y="58570"/>
                  </a:lnTo>
                  <a:lnTo>
                    <a:pt x="51886" y="52420"/>
                  </a:lnTo>
                  <a:lnTo>
                    <a:pt x="73144" y="5242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8" name="Shape 74878"/>
            <p:cNvSpPr>
              <a:spLocks/>
            </p:cNvSpPr>
            <p:nvPr/>
          </p:nvSpPr>
          <p:spPr bwMode="auto">
            <a:xfrm>
              <a:off x="404848" y="78778"/>
              <a:ext cx="30629" cy="15232"/>
            </a:xfrm>
            <a:custGeom>
              <a:avLst/>
              <a:gdLst>
                <a:gd name="T0" fmla="*/ 30629 w 30629"/>
                <a:gd name="T1" fmla="*/ 15232 h 15232"/>
                <a:gd name="T2" fmla="*/ 30629 w 30629"/>
                <a:gd name="T3" fmla="*/ 6151 h 15232"/>
                <a:gd name="T4" fmla="*/ 27509 w 30629"/>
                <a:gd name="T5" fmla="*/ 2926 h 15232"/>
                <a:gd name="T6" fmla="*/ 24377 w 30629"/>
                <a:gd name="T7" fmla="*/ 0 h 15232"/>
                <a:gd name="T8" fmla="*/ 9056 w 30629"/>
                <a:gd name="T9" fmla="*/ 0 h 15232"/>
                <a:gd name="T10" fmla="*/ 9056 w 30629"/>
                <a:gd name="T11" fmla="*/ 2926 h 15232"/>
                <a:gd name="T12" fmla="*/ 5936 w 30629"/>
                <a:gd name="T13" fmla="*/ 2926 h 15232"/>
                <a:gd name="T14" fmla="*/ 5936 w 30629"/>
                <a:gd name="T15" fmla="*/ 6151 h 15232"/>
                <a:gd name="T16" fmla="*/ 3120 w 30629"/>
                <a:gd name="T17" fmla="*/ 6151 h 15232"/>
                <a:gd name="T18" fmla="*/ 3120 w 30629"/>
                <a:gd name="T19" fmla="*/ 15232 h 15232"/>
                <a:gd name="T20" fmla="*/ 0 w 30629"/>
                <a:gd name="T21" fmla="*/ 15232 h 15232"/>
                <a:gd name="T22" fmla="*/ 30629 w 30629"/>
                <a:gd name="T23" fmla="*/ 15232 h 15232"/>
                <a:gd name="T24" fmla="*/ 0 w 30629"/>
                <a:gd name="T25" fmla="*/ 0 h 15232"/>
                <a:gd name="T26" fmla="*/ 30629 w 30629"/>
                <a:gd name="T27" fmla="*/ 15232 h 15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30629" h="15232">
                  <a:moveTo>
                    <a:pt x="30629" y="15232"/>
                  </a:moveTo>
                  <a:lnTo>
                    <a:pt x="30629" y="6151"/>
                  </a:lnTo>
                  <a:lnTo>
                    <a:pt x="27509" y="2926"/>
                  </a:lnTo>
                  <a:lnTo>
                    <a:pt x="24377" y="0"/>
                  </a:lnTo>
                  <a:lnTo>
                    <a:pt x="9056" y="0"/>
                  </a:lnTo>
                  <a:lnTo>
                    <a:pt x="9056" y="2926"/>
                  </a:lnTo>
                  <a:lnTo>
                    <a:pt x="5936" y="2926"/>
                  </a:lnTo>
                  <a:lnTo>
                    <a:pt x="5936" y="6151"/>
                  </a:lnTo>
                  <a:lnTo>
                    <a:pt x="3120" y="6151"/>
                  </a:lnTo>
                  <a:lnTo>
                    <a:pt x="3120" y="15232"/>
                  </a:lnTo>
                  <a:lnTo>
                    <a:pt x="0" y="15232"/>
                  </a:lnTo>
                  <a:lnTo>
                    <a:pt x="30629" y="15232"/>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79" name="Shape 74879"/>
            <p:cNvSpPr>
              <a:spLocks/>
            </p:cNvSpPr>
            <p:nvPr/>
          </p:nvSpPr>
          <p:spPr bwMode="auto">
            <a:xfrm>
              <a:off x="465803" y="66476"/>
              <a:ext cx="91597" cy="89037"/>
            </a:xfrm>
            <a:custGeom>
              <a:avLst/>
              <a:gdLst>
                <a:gd name="T0" fmla="*/ 9069 w 91597"/>
                <a:gd name="T1" fmla="*/ 55357 h 89037"/>
                <a:gd name="T2" fmla="*/ 12189 w 91597"/>
                <a:gd name="T3" fmla="*/ 52135 h 89037"/>
                <a:gd name="T4" fmla="*/ 12189 w 91597"/>
                <a:gd name="T5" fmla="*/ 45985 h 89037"/>
                <a:gd name="T6" fmla="*/ 15321 w 91597"/>
                <a:gd name="T7" fmla="*/ 43056 h 89037"/>
                <a:gd name="T8" fmla="*/ 15321 w 91597"/>
                <a:gd name="T9" fmla="*/ 36906 h 89037"/>
                <a:gd name="T10" fmla="*/ 18441 w 91597"/>
                <a:gd name="T11" fmla="*/ 33684 h 89037"/>
                <a:gd name="T12" fmla="*/ 18441 w 91597"/>
                <a:gd name="T13" fmla="*/ 0 h 89037"/>
                <a:gd name="T14" fmla="*/ 79409 w 91597"/>
                <a:gd name="T15" fmla="*/ 0 h 89037"/>
                <a:gd name="T16" fmla="*/ 79409 w 91597"/>
                <a:gd name="T17" fmla="*/ 55357 h 89037"/>
                <a:gd name="T18" fmla="*/ 91597 w 91597"/>
                <a:gd name="T19" fmla="*/ 55357 h 89037"/>
                <a:gd name="T20" fmla="*/ 91597 w 91597"/>
                <a:gd name="T21" fmla="*/ 89037 h 89037"/>
                <a:gd name="T22" fmla="*/ 70340 w 91597"/>
                <a:gd name="T23" fmla="*/ 89037 h 89037"/>
                <a:gd name="T24" fmla="*/ 70340 w 91597"/>
                <a:gd name="T25" fmla="*/ 70586 h 89037"/>
                <a:gd name="T26" fmla="*/ 18441 w 91597"/>
                <a:gd name="T27" fmla="*/ 70586 h 89037"/>
                <a:gd name="T28" fmla="*/ 18441 w 91597"/>
                <a:gd name="T29" fmla="*/ 89037 h 89037"/>
                <a:gd name="T30" fmla="*/ 0 w 91597"/>
                <a:gd name="T31" fmla="*/ 89037 h 89037"/>
                <a:gd name="T32" fmla="*/ 0 w 91597"/>
                <a:gd name="T33" fmla="*/ 55357 h 89037"/>
                <a:gd name="T34" fmla="*/ 9069 w 91597"/>
                <a:gd name="T35" fmla="*/ 55357 h 89037"/>
                <a:gd name="T36" fmla="*/ 0 w 91597"/>
                <a:gd name="T37" fmla="*/ 0 h 89037"/>
                <a:gd name="T38" fmla="*/ 91597 w 91597"/>
                <a:gd name="T39" fmla="*/ 89037 h 89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91597" h="89037">
                  <a:moveTo>
                    <a:pt x="9069" y="55357"/>
                  </a:moveTo>
                  <a:lnTo>
                    <a:pt x="12189" y="52135"/>
                  </a:lnTo>
                  <a:lnTo>
                    <a:pt x="12189" y="45985"/>
                  </a:lnTo>
                  <a:lnTo>
                    <a:pt x="15321" y="43056"/>
                  </a:lnTo>
                  <a:lnTo>
                    <a:pt x="15321" y="36906"/>
                  </a:lnTo>
                  <a:lnTo>
                    <a:pt x="18441" y="33684"/>
                  </a:lnTo>
                  <a:lnTo>
                    <a:pt x="18441" y="0"/>
                  </a:lnTo>
                  <a:lnTo>
                    <a:pt x="79409" y="0"/>
                  </a:lnTo>
                  <a:lnTo>
                    <a:pt x="79409" y="55357"/>
                  </a:lnTo>
                  <a:lnTo>
                    <a:pt x="91597" y="55357"/>
                  </a:lnTo>
                  <a:lnTo>
                    <a:pt x="91597" y="89037"/>
                  </a:lnTo>
                  <a:lnTo>
                    <a:pt x="70340" y="89037"/>
                  </a:lnTo>
                  <a:lnTo>
                    <a:pt x="70340" y="70586"/>
                  </a:lnTo>
                  <a:lnTo>
                    <a:pt x="18441" y="70586"/>
                  </a:lnTo>
                  <a:lnTo>
                    <a:pt x="18441" y="89037"/>
                  </a:lnTo>
                  <a:lnTo>
                    <a:pt x="0" y="89037"/>
                  </a:lnTo>
                  <a:lnTo>
                    <a:pt x="0" y="55357"/>
                  </a:lnTo>
                  <a:lnTo>
                    <a:pt x="9069" y="55357"/>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0" name="Shape 74880"/>
            <p:cNvSpPr>
              <a:spLocks/>
            </p:cNvSpPr>
            <p:nvPr/>
          </p:nvSpPr>
          <p:spPr bwMode="auto">
            <a:xfrm>
              <a:off x="496445" y="81704"/>
              <a:ext cx="27509" cy="40129"/>
            </a:xfrm>
            <a:custGeom>
              <a:avLst/>
              <a:gdLst>
                <a:gd name="T0" fmla="*/ 9056 w 27509"/>
                <a:gd name="T1" fmla="*/ 0 h 40129"/>
                <a:gd name="T2" fmla="*/ 9056 w 27509"/>
                <a:gd name="T3" fmla="*/ 18456 h 40129"/>
                <a:gd name="T4" fmla="*/ 5936 w 27509"/>
                <a:gd name="T5" fmla="*/ 18456 h 40129"/>
                <a:gd name="T6" fmla="*/ 5936 w 27509"/>
                <a:gd name="T7" fmla="*/ 30757 h 40129"/>
                <a:gd name="T8" fmla="*/ 3120 w 27509"/>
                <a:gd name="T9" fmla="*/ 30757 h 40129"/>
                <a:gd name="T10" fmla="*/ 3120 w 27509"/>
                <a:gd name="T11" fmla="*/ 40129 h 40129"/>
                <a:gd name="T12" fmla="*/ 0 w 27509"/>
                <a:gd name="T13" fmla="*/ 40129 h 40129"/>
                <a:gd name="T14" fmla="*/ 27509 w 27509"/>
                <a:gd name="T15" fmla="*/ 40129 h 40129"/>
                <a:gd name="T16" fmla="*/ 27509 w 27509"/>
                <a:gd name="T17" fmla="*/ 0 h 40129"/>
                <a:gd name="T18" fmla="*/ 9056 w 27509"/>
                <a:gd name="T19" fmla="*/ 0 h 40129"/>
                <a:gd name="T20" fmla="*/ 0 w 27509"/>
                <a:gd name="T21" fmla="*/ 0 h 40129"/>
                <a:gd name="T22" fmla="*/ 27509 w 27509"/>
                <a:gd name="T23" fmla="*/ 40129 h 40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7509" h="40129">
                  <a:moveTo>
                    <a:pt x="9056" y="0"/>
                  </a:moveTo>
                  <a:lnTo>
                    <a:pt x="9056" y="18456"/>
                  </a:lnTo>
                  <a:lnTo>
                    <a:pt x="5936" y="18456"/>
                  </a:lnTo>
                  <a:lnTo>
                    <a:pt x="5936" y="30757"/>
                  </a:lnTo>
                  <a:lnTo>
                    <a:pt x="3120" y="30757"/>
                  </a:lnTo>
                  <a:lnTo>
                    <a:pt x="3120" y="40129"/>
                  </a:lnTo>
                  <a:lnTo>
                    <a:pt x="0" y="40129"/>
                  </a:lnTo>
                  <a:lnTo>
                    <a:pt x="27509" y="40129"/>
                  </a:lnTo>
                  <a:lnTo>
                    <a:pt x="27509" y="0"/>
                  </a:lnTo>
                  <a:lnTo>
                    <a:pt x="9056" y="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1" name="Shape 74881"/>
            <p:cNvSpPr>
              <a:spLocks/>
            </p:cNvSpPr>
            <p:nvPr/>
          </p:nvSpPr>
          <p:spPr bwMode="auto">
            <a:xfrm>
              <a:off x="560532" y="66476"/>
              <a:ext cx="76276" cy="98409"/>
            </a:xfrm>
            <a:custGeom>
              <a:avLst/>
              <a:gdLst>
                <a:gd name="T0" fmla="*/ 12189 w 76276"/>
                <a:gd name="T1" fmla="*/ 95188 h 98409"/>
                <a:gd name="T2" fmla="*/ 12189 w 76276"/>
                <a:gd name="T3" fmla="*/ 82887 h 98409"/>
                <a:gd name="T4" fmla="*/ 24377 w 76276"/>
                <a:gd name="T5" fmla="*/ 82887 h 98409"/>
                <a:gd name="T6" fmla="*/ 24377 w 76276"/>
                <a:gd name="T7" fmla="*/ 79958 h 98409"/>
                <a:gd name="T8" fmla="*/ 27509 w 76276"/>
                <a:gd name="T9" fmla="*/ 76737 h 98409"/>
                <a:gd name="T10" fmla="*/ 27509 w 76276"/>
                <a:gd name="T11" fmla="*/ 73808 h 98409"/>
                <a:gd name="T12" fmla="*/ 30313 w 76276"/>
                <a:gd name="T13" fmla="*/ 70586 h 98409"/>
                <a:gd name="T14" fmla="*/ 0 w 76276"/>
                <a:gd name="T15" fmla="*/ 0 h 98409"/>
                <a:gd name="T16" fmla="*/ 24377 w 76276"/>
                <a:gd name="T17" fmla="*/ 0 h 98409"/>
                <a:gd name="T18" fmla="*/ 39698 w 76276"/>
                <a:gd name="T19" fmla="*/ 43056 h 98409"/>
                <a:gd name="T20" fmla="*/ 51886 w 76276"/>
                <a:gd name="T21" fmla="*/ 0 h 98409"/>
                <a:gd name="T22" fmla="*/ 76276 w 76276"/>
                <a:gd name="T23" fmla="*/ 0 h 98409"/>
                <a:gd name="T24" fmla="*/ 51886 w 76276"/>
                <a:gd name="T25" fmla="*/ 73808 h 98409"/>
                <a:gd name="T26" fmla="*/ 51886 w 76276"/>
                <a:gd name="T27" fmla="*/ 76737 h 98409"/>
                <a:gd name="T28" fmla="*/ 48767 w 76276"/>
                <a:gd name="T29" fmla="*/ 79958 h 98409"/>
                <a:gd name="T30" fmla="*/ 48767 w 76276"/>
                <a:gd name="T31" fmla="*/ 86109 h 98409"/>
                <a:gd name="T32" fmla="*/ 45634 w 76276"/>
                <a:gd name="T33" fmla="*/ 86109 h 98409"/>
                <a:gd name="T34" fmla="*/ 45634 w 76276"/>
                <a:gd name="T35" fmla="*/ 89037 h 98409"/>
                <a:gd name="T36" fmla="*/ 42515 w 76276"/>
                <a:gd name="T37" fmla="*/ 89037 h 98409"/>
                <a:gd name="T38" fmla="*/ 42515 w 76276"/>
                <a:gd name="T39" fmla="*/ 92259 h 98409"/>
                <a:gd name="T40" fmla="*/ 39698 w 76276"/>
                <a:gd name="T41" fmla="*/ 95188 h 98409"/>
                <a:gd name="T42" fmla="*/ 36578 w 76276"/>
                <a:gd name="T43" fmla="*/ 95188 h 98409"/>
                <a:gd name="T44" fmla="*/ 33446 w 76276"/>
                <a:gd name="T45" fmla="*/ 98409 h 98409"/>
                <a:gd name="T46" fmla="*/ 18125 w 76276"/>
                <a:gd name="T47" fmla="*/ 98409 h 98409"/>
                <a:gd name="T48" fmla="*/ 15005 w 76276"/>
                <a:gd name="T49" fmla="*/ 95188 h 98409"/>
                <a:gd name="T50" fmla="*/ 12189 w 76276"/>
                <a:gd name="T51" fmla="*/ 95188 h 98409"/>
                <a:gd name="T52" fmla="*/ 0 w 76276"/>
                <a:gd name="T53" fmla="*/ 0 h 98409"/>
                <a:gd name="T54" fmla="*/ 76276 w 76276"/>
                <a:gd name="T55" fmla="*/ 98409 h 98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76276" h="98409">
                  <a:moveTo>
                    <a:pt x="12189" y="95188"/>
                  </a:moveTo>
                  <a:lnTo>
                    <a:pt x="12189" y="82887"/>
                  </a:lnTo>
                  <a:lnTo>
                    <a:pt x="24377" y="82887"/>
                  </a:lnTo>
                  <a:lnTo>
                    <a:pt x="24377" y="79958"/>
                  </a:lnTo>
                  <a:lnTo>
                    <a:pt x="27509" y="76737"/>
                  </a:lnTo>
                  <a:lnTo>
                    <a:pt x="27509" y="73808"/>
                  </a:lnTo>
                  <a:lnTo>
                    <a:pt x="30313" y="70586"/>
                  </a:lnTo>
                  <a:lnTo>
                    <a:pt x="0" y="0"/>
                  </a:lnTo>
                  <a:lnTo>
                    <a:pt x="24377" y="0"/>
                  </a:lnTo>
                  <a:lnTo>
                    <a:pt x="39698" y="43056"/>
                  </a:lnTo>
                  <a:lnTo>
                    <a:pt x="51886" y="0"/>
                  </a:lnTo>
                  <a:lnTo>
                    <a:pt x="76276" y="0"/>
                  </a:lnTo>
                  <a:lnTo>
                    <a:pt x="51886" y="73808"/>
                  </a:lnTo>
                  <a:lnTo>
                    <a:pt x="51886" y="76737"/>
                  </a:lnTo>
                  <a:lnTo>
                    <a:pt x="48767" y="79958"/>
                  </a:lnTo>
                  <a:lnTo>
                    <a:pt x="48767" y="86109"/>
                  </a:lnTo>
                  <a:lnTo>
                    <a:pt x="45634" y="86109"/>
                  </a:lnTo>
                  <a:lnTo>
                    <a:pt x="45634" y="89037"/>
                  </a:lnTo>
                  <a:lnTo>
                    <a:pt x="42515" y="89037"/>
                  </a:lnTo>
                  <a:lnTo>
                    <a:pt x="42515" y="92259"/>
                  </a:lnTo>
                  <a:lnTo>
                    <a:pt x="39698" y="95188"/>
                  </a:lnTo>
                  <a:lnTo>
                    <a:pt x="36578" y="95188"/>
                  </a:lnTo>
                  <a:lnTo>
                    <a:pt x="33446" y="98409"/>
                  </a:lnTo>
                  <a:lnTo>
                    <a:pt x="18125" y="98409"/>
                  </a:lnTo>
                  <a:lnTo>
                    <a:pt x="15005" y="95188"/>
                  </a:lnTo>
                  <a:lnTo>
                    <a:pt x="12189" y="95188"/>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2" name="Shape 74882"/>
            <p:cNvSpPr>
              <a:spLocks/>
            </p:cNvSpPr>
            <p:nvPr/>
          </p:nvSpPr>
          <p:spPr bwMode="auto">
            <a:xfrm>
              <a:off x="645877" y="66476"/>
              <a:ext cx="70024" cy="70586"/>
            </a:xfrm>
            <a:custGeom>
              <a:avLst/>
              <a:gdLst>
                <a:gd name="T0" fmla="*/ 21257 w 70024"/>
                <a:gd name="T1" fmla="*/ 70586 h 70586"/>
                <a:gd name="T2" fmla="*/ 0 w 70024"/>
                <a:gd name="T3" fmla="*/ 70586 h 70586"/>
                <a:gd name="T4" fmla="*/ 0 w 70024"/>
                <a:gd name="T5" fmla="*/ 0 h 70586"/>
                <a:gd name="T6" fmla="*/ 70024 w 70024"/>
                <a:gd name="T7" fmla="*/ 0 h 70586"/>
                <a:gd name="T8" fmla="*/ 70024 w 70024"/>
                <a:gd name="T9" fmla="*/ 70586 h 70586"/>
                <a:gd name="T10" fmla="*/ 45634 w 70024"/>
                <a:gd name="T11" fmla="*/ 70586 h 70586"/>
                <a:gd name="T12" fmla="*/ 45634 w 70024"/>
                <a:gd name="T13" fmla="*/ 15228 h 70586"/>
                <a:gd name="T14" fmla="*/ 21257 w 70024"/>
                <a:gd name="T15" fmla="*/ 15228 h 70586"/>
                <a:gd name="T16" fmla="*/ 21257 w 70024"/>
                <a:gd name="T17" fmla="*/ 70586 h 70586"/>
                <a:gd name="T18" fmla="*/ 0 w 70024"/>
                <a:gd name="T19" fmla="*/ 0 h 70586"/>
                <a:gd name="T20" fmla="*/ 70024 w 70024"/>
                <a:gd name="T21" fmla="*/ 70586 h 70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70024" h="70586">
                  <a:moveTo>
                    <a:pt x="21257" y="70586"/>
                  </a:moveTo>
                  <a:lnTo>
                    <a:pt x="0" y="70586"/>
                  </a:lnTo>
                  <a:lnTo>
                    <a:pt x="0" y="0"/>
                  </a:lnTo>
                  <a:lnTo>
                    <a:pt x="70024" y="0"/>
                  </a:lnTo>
                  <a:lnTo>
                    <a:pt x="70024" y="70586"/>
                  </a:lnTo>
                  <a:lnTo>
                    <a:pt x="45634" y="70586"/>
                  </a:lnTo>
                  <a:lnTo>
                    <a:pt x="45634" y="15228"/>
                  </a:lnTo>
                  <a:lnTo>
                    <a:pt x="21257" y="15228"/>
                  </a:lnTo>
                  <a:lnTo>
                    <a:pt x="21257" y="70586"/>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3" name="Shape 74883"/>
            <p:cNvSpPr>
              <a:spLocks/>
            </p:cNvSpPr>
            <p:nvPr/>
          </p:nvSpPr>
          <p:spPr bwMode="auto">
            <a:xfrm>
              <a:off x="731222" y="63262"/>
              <a:ext cx="76276" cy="98402"/>
            </a:xfrm>
            <a:custGeom>
              <a:avLst/>
              <a:gdLst>
                <a:gd name="T0" fmla="*/ 21573 w 76276"/>
                <a:gd name="T1" fmla="*/ 3213 h 98402"/>
                <a:gd name="T2" fmla="*/ 21573 w 76276"/>
                <a:gd name="T3" fmla="*/ 9365 h 98402"/>
                <a:gd name="T4" fmla="*/ 24377 w 76276"/>
                <a:gd name="T5" fmla="*/ 9365 h 98402"/>
                <a:gd name="T6" fmla="*/ 24377 w 76276"/>
                <a:gd name="T7" fmla="*/ 6151 h 98402"/>
                <a:gd name="T8" fmla="*/ 27509 w 76276"/>
                <a:gd name="T9" fmla="*/ 6151 h 98402"/>
                <a:gd name="T10" fmla="*/ 30629 w 76276"/>
                <a:gd name="T11" fmla="*/ 3213 h 98402"/>
                <a:gd name="T12" fmla="*/ 36578 w 76276"/>
                <a:gd name="T13" fmla="*/ 3213 h 98402"/>
                <a:gd name="T14" fmla="*/ 36578 w 76276"/>
                <a:gd name="T15" fmla="*/ 0 h 98402"/>
                <a:gd name="T16" fmla="*/ 48767 w 76276"/>
                <a:gd name="T17" fmla="*/ 0 h 98402"/>
                <a:gd name="T18" fmla="*/ 51886 w 76276"/>
                <a:gd name="T19" fmla="*/ 3213 h 98402"/>
                <a:gd name="T20" fmla="*/ 58139 w 76276"/>
                <a:gd name="T21" fmla="*/ 3213 h 98402"/>
                <a:gd name="T22" fmla="*/ 60955 w 76276"/>
                <a:gd name="T23" fmla="*/ 6151 h 98402"/>
                <a:gd name="T24" fmla="*/ 64088 w 76276"/>
                <a:gd name="T25" fmla="*/ 6151 h 98402"/>
                <a:gd name="T26" fmla="*/ 67207 w 76276"/>
                <a:gd name="T27" fmla="*/ 9365 h 98402"/>
                <a:gd name="T28" fmla="*/ 67207 w 76276"/>
                <a:gd name="T29" fmla="*/ 12302 h 98402"/>
                <a:gd name="T30" fmla="*/ 70340 w 76276"/>
                <a:gd name="T31" fmla="*/ 15516 h 98402"/>
                <a:gd name="T32" fmla="*/ 70340 w 76276"/>
                <a:gd name="T33" fmla="*/ 18441 h 98402"/>
                <a:gd name="T34" fmla="*/ 73144 w 76276"/>
                <a:gd name="T35" fmla="*/ 21667 h 98402"/>
                <a:gd name="T36" fmla="*/ 73144 w 76276"/>
                <a:gd name="T37" fmla="*/ 27818 h 98402"/>
                <a:gd name="T38" fmla="*/ 76276 w 76276"/>
                <a:gd name="T39" fmla="*/ 30747 h 98402"/>
                <a:gd name="T40" fmla="*/ 76276 w 76276"/>
                <a:gd name="T41" fmla="*/ 46269 h 98402"/>
                <a:gd name="T42" fmla="*/ 73144 w 76276"/>
                <a:gd name="T43" fmla="*/ 49198 h 98402"/>
                <a:gd name="T44" fmla="*/ 73144 w 76276"/>
                <a:gd name="T45" fmla="*/ 55348 h 98402"/>
                <a:gd name="T46" fmla="*/ 70340 w 76276"/>
                <a:gd name="T47" fmla="*/ 58570 h 98402"/>
                <a:gd name="T48" fmla="*/ 70340 w 76276"/>
                <a:gd name="T49" fmla="*/ 61499 h 98402"/>
                <a:gd name="T50" fmla="*/ 67207 w 76276"/>
                <a:gd name="T51" fmla="*/ 64720 h 98402"/>
                <a:gd name="T52" fmla="*/ 64088 w 76276"/>
                <a:gd name="T53" fmla="*/ 67649 h 98402"/>
                <a:gd name="T54" fmla="*/ 64088 w 76276"/>
                <a:gd name="T55" fmla="*/ 70871 h 98402"/>
                <a:gd name="T56" fmla="*/ 60955 w 76276"/>
                <a:gd name="T57" fmla="*/ 70871 h 98402"/>
                <a:gd name="T58" fmla="*/ 58139 w 76276"/>
                <a:gd name="T59" fmla="*/ 73799 h 98402"/>
                <a:gd name="T60" fmla="*/ 51886 w 76276"/>
                <a:gd name="T61" fmla="*/ 73799 h 98402"/>
                <a:gd name="T62" fmla="*/ 48767 w 76276"/>
                <a:gd name="T63" fmla="*/ 77021 h 98402"/>
                <a:gd name="T64" fmla="*/ 36578 w 76276"/>
                <a:gd name="T65" fmla="*/ 77021 h 98402"/>
                <a:gd name="T66" fmla="*/ 36578 w 76276"/>
                <a:gd name="T67" fmla="*/ 73799 h 98402"/>
                <a:gd name="T68" fmla="*/ 27509 w 76276"/>
                <a:gd name="T69" fmla="*/ 73799 h 98402"/>
                <a:gd name="T70" fmla="*/ 27509 w 76276"/>
                <a:gd name="T71" fmla="*/ 70871 h 98402"/>
                <a:gd name="T72" fmla="*/ 24377 w 76276"/>
                <a:gd name="T73" fmla="*/ 70871 h 98402"/>
                <a:gd name="T74" fmla="*/ 24377 w 76276"/>
                <a:gd name="T75" fmla="*/ 67649 h 98402"/>
                <a:gd name="T76" fmla="*/ 21573 w 76276"/>
                <a:gd name="T77" fmla="*/ 67649 h 98402"/>
                <a:gd name="T78" fmla="*/ 21573 w 76276"/>
                <a:gd name="T79" fmla="*/ 98402 h 98402"/>
                <a:gd name="T80" fmla="*/ 0 w 76276"/>
                <a:gd name="T81" fmla="*/ 98402 h 98402"/>
                <a:gd name="T82" fmla="*/ 0 w 76276"/>
                <a:gd name="T83" fmla="*/ 3213 h 98402"/>
                <a:gd name="T84" fmla="*/ 21573 w 76276"/>
                <a:gd name="T85" fmla="*/ 3213 h 98402"/>
                <a:gd name="T86" fmla="*/ 0 w 76276"/>
                <a:gd name="T87" fmla="*/ 0 h 98402"/>
                <a:gd name="T88" fmla="*/ 76276 w 76276"/>
                <a:gd name="T89" fmla="*/ 98402 h 9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76276" h="98402">
                  <a:moveTo>
                    <a:pt x="21573" y="3213"/>
                  </a:moveTo>
                  <a:lnTo>
                    <a:pt x="21573" y="9365"/>
                  </a:lnTo>
                  <a:lnTo>
                    <a:pt x="24377" y="9365"/>
                  </a:lnTo>
                  <a:lnTo>
                    <a:pt x="24377" y="6151"/>
                  </a:lnTo>
                  <a:lnTo>
                    <a:pt x="27509" y="6151"/>
                  </a:lnTo>
                  <a:lnTo>
                    <a:pt x="30629" y="3213"/>
                  </a:lnTo>
                  <a:lnTo>
                    <a:pt x="36578" y="3213"/>
                  </a:lnTo>
                  <a:lnTo>
                    <a:pt x="36578" y="0"/>
                  </a:lnTo>
                  <a:lnTo>
                    <a:pt x="48767" y="0"/>
                  </a:lnTo>
                  <a:lnTo>
                    <a:pt x="51886" y="3213"/>
                  </a:lnTo>
                  <a:lnTo>
                    <a:pt x="58139" y="3213"/>
                  </a:lnTo>
                  <a:lnTo>
                    <a:pt x="60955" y="6151"/>
                  </a:lnTo>
                  <a:lnTo>
                    <a:pt x="64088" y="6151"/>
                  </a:lnTo>
                  <a:lnTo>
                    <a:pt x="67207" y="9365"/>
                  </a:lnTo>
                  <a:lnTo>
                    <a:pt x="67207" y="12302"/>
                  </a:lnTo>
                  <a:lnTo>
                    <a:pt x="70340" y="15516"/>
                  </a:lnTo>
                  <a:lnTo>
                    <a:pt x="70340" y="18441"/>
                  </a:lnTo>
                  <a:lnTo>
                    <a:pt x="73144" y="21667"/>
                  </a:lnTo>
                  <a:lnTo>
                    <a:pt x="73144" y="27818"/>
                  </a:lnTo>
                  <a:lnTo>
                    <a:pt x="76276" y="30747"/>
                  </a:lnTo>
                  <a:lnTo>
                    <a:pt x="76276" y="46269"/>
                  </a:lnTo>
                  <a:lnTo>
                    <a:pt x="73144" y="49198"/>
                  </a:lnTo>
                  <a:lnTo>
                    <a:pt x="73144" y="55348"/>
                  </a:lnTo>
                  <a:lnTo>
                    <a:pt x="70340" y="58570"/>
                  </a:lnTo>
                  <a:lnTo>
                    <a:pt x="70340" y="61499"/>
                  </a:lnTo>
                  <a:lnTo>
                    <a:pt x="67207" y="64720"/>
                  </a:lnTo>
                  <a:lnTo>
                    <a:pt x="64088" y="67649"/>
                  </a:lnTo>
                  <a:lnTo>
                    <a:pt x="64088" y="70871"/>
                  </a:lnTo>
                  <a:lnTo>
                    <a:pt x="60955" y="70871"/>
                  </a:lnTo>
                  <a:lnTo>
                    <a:pt x="58139" y="73799"/>
                  </a:lnTo>
                  <a:lnTo>
                    <a:pt x="51886" y="73799"/>
                  </a:lnTo>
                  <a:lnTo>
                    <a:pt x="48767" y="77021"/>
                  </a:lnTo>
                  <a:lnTo>
                    <a:pt x="36578" y="77021"/>
                  </a:lnTo>
                  <a:lnTo>
                    <a:pt x="36578" y="73799"/>
                  </a:lnTo>
                  <a:lnTo>
                    <a:pt x="27509" y="73799"/>
                  </a:lnTo>
                  <a:lnTo>
                    <a:pt x="27509" y="70871"/>
                  </a:lnTo>
                  <a:lnTo>
                    <a:pt x="24377" y="70871"/>
                  </a:lnTo>
                  <a:lnTo>
                    <a:pt x="24377" y="67649"/>
                  </a:lnTo>
                  <a:lnTo>
                    <a:pt x="21573" y="67649"/>
                  </a:lnTo>
                  <a:lnTo>
                    <a:pt x="21573" y="98402"/>
                  </a:lnTo>
                  <a:lnTo>
                    <a:pt x="0" y="98402"/>
                  </a:lnTo>
                  <a:lnTo>
                    <a:pt x="0" y="3213"/>
                  </a:lnTo>
                  <a:lnTo>
                    <a:pt x="21573" y="3213"/>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4" name="Shape 74884"/>
            <p:cNvSpPr>
              <a:spLocks/>
            </p:cNvSpPr>
            <p:nvPr/>
          </p:nvSpPr>
          <p:spPr bwMode="auto">
            <a:xfrm>
              <a:off x="752795" y="78778"/>
              <a:ext cx="30313" cy="45984"/>
            </a:xfrm>
            <a:custGeom>
              <a:avLst/>
              <a:gdLst>
                <a:gd name="T0" fmla="*/ 0 w 30313"/>
                <a:gd name="T1" fmla="*/ 21381 h 45984"/>
                <a:gd name="T2" fmla="*/ 0 w 30313"/>
                <a:gd name="T3" fmla="*/ 33683 h 45984"/>
                <a:gd name="T4" fmla="*/ 2804 w 30313"/>
                <a:gd name="T5" fmla="*/ 36904 h 45984"/>
                <a:gd name="T6" fmla="*/ 2804 w 30313"/>
                <a:gd name="T7" fmla="*/ 39833 h 45984"/>
                <a:gd name="T8" fmla="*/ 5936 w 30313"/>
                <a:gd name="T9" fmla="*/ 39833 h 45984"/>
                <a:gd name="T10" fmla="*/ 5936 w 30313"/>
                <a:gd name="T11" fmla="*/ 43054 h 45984"/>
                <a:gd name="T12" fmla="*/ 9056 w 30313"/>
                <a:gd name="T13" fmla="*/ 43054 h 45984"/>
                <a:gd name="T14" fmla="*/ 12189 w 30313"/>
                <a:gd name="T15" fmla="*/ 45984 h 45984"/>
                <a:gd name="T16" fmla="*/ 18125 w 30313"/>
                <a:gd name="T17" fmla="*/ 45984 h 45984"/>
                <a:gd name="T18" fmla="*/ 21257 w 30313"/>
                <a:gd name="T19" fmla="*/ 43054 h 45984"/>
                <a:gd name="T20" fmla="*/ 24377 w 30313"/>
                <a:gd name="T21" fmla="*/ 43054 h 45984"/>
                <a:gd name="T22" fmla="*/ 27194 w 30313"/>
                <a:gd name="T23" fmla="*/ 39833 h 45984"/>
                <a:gd name="T24" fmla="*/ 27194 w 30313"/>
                <a:gd name="T25" fmla="*/ 36904 h 45984"/>
                <a:gd name="T26" fmla="*/ 30313 w 30313"/>
                <a:gd name="T27" fmla="*/ 36904 h 45984"/>
                <a:gd name="T28" fmla="*/ 30313 w 30313"/>
                <a:gd name="T29" fmla="*/ 12302 h 45984"/>
                <a:gd name="T30" fmla="*/ 27194 w 30313"/>
                <a:gd name="T31" fmla="*/ 9077 h 45984"/>
                <a:gd name="T32" fmla="*/ 27194 w 30313"/>
                <a:gd name="T33" fmla="*/ 6151 h 45984"/>
                <a:gd name="T34" fmla="*/ 24377 w 30313"/>
                <a:gd name="T35" fmla="*/ 6151 h 45984"/>
                <a:gd name="T36" fmla="*/ 24377 w 30313"/>
                <a:gd name="T37" fmla="*/ 2926 h 45984"/>
                <a:gd name="T38" fmla="*/ 21257 w 30313"/>
                <a:gd name="T39" fmla="*/ 2926 h 45984"/>
                <a:gd name="T40" fmla="*/ 21257 w 30313"/>
                <a:gd name="T41" fmla="*/ 0 h 45984"/>
                <a:gd name="T42" fmla="*/ 12189 w 30313"/>
                <a:gd name="T43" fmla="*/ 0 h 45984"/>
                <a:gd name="T44" fmla="*/ 9056 w 30313"/>
                <a:gd name="T45" fmla="*/ 2926 h 45984"/>
                <a:gd name="T46" fmla="*/ 5936 w 30313"/>
                <a:gd name="T47" fmla="*/ 2926 h 45984"/>
                <a:gd name="T48" fmla="*/ 5936 w 30313"/>
                <a:gd name="T49" fmla="*/ 6151 h 45984"/>
                <a:gd name="T50" fmla="*/ 2804 w 30313"/>
                <a:gd name="T51" fmla="*/ 6151 h 45984"/>
                <a:gd name="T52" fmla="*/ 2804 w 30313"/>
                <a:gd name="T53" fmla="*/ 12302 h 45984"/>
                <a:gd name="T54" fmla="*/ 0 w 30313"/>
                <a:gd name="T55" fmla="*/ 12302 h 45984"/>
                <a:gd name="T56" fmla="*/ 0 w 30313"/>
                <a:gd name="T57" fmla="*/ 21381 h 45984"/>
                <a:gd name="T58" fmla="*/ 0 w 30313"/>
                <a:gd name="T59" fmla="*/ 0 h 45984"/>
                <a:gd name="T60" fmla="*/ 30313 w 30313"/>
                <a:gd name="T61" fmla="*/ 45984 h 45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30313" h="45984">
                  <a:moveTo>
                    <a:pt x="0" y="21381"/>
                  </a:moveTo>
                  <a:lnTo>
                    <a:pt x="0" y="33683"/>
                  </a:lnTo>
                  <a:lnTo>
                    <a:pt x="2804" y="36904"/>
                  </a:lnTo>
                  <a:lnTo>
                    <a:pt x="2804" y="39833"/>
                  </a:lnTo>
                  <a:lnTo>
                    <a:pt x="5936" y="39833"/>
                  </a:lnTo>
                  <a:lnTo>
                    <a:pt x="5936" y="43054"/>
                  </a:lnTo>
                  <a:lnTo>
                    <a:pt x="9056" y="43054"/>
                  </a:lnTo>
                  <a:lnTo>
                    <a:pt x="12189" y="45984"/>
                  </a:lnTo>
                  <a:lnTo>
                    <a:pt x="18125" y="45984"/>
                  </a:lnTo>
                  <a:lnTo>
                    <a:pt x="21257" y="43054"/>
                  </a:lnTo>
                  <a:lnTo>
                    <a:pt x="24377" y="43054"/>
                  </a:lnTo>
                  <a:lnTo>
                    <a:pt x="27194" y="39833"/>
                  </a:lnTo>
                  <a:lnTo>
                    <a:pt x="27194" y="36904"/>
                  </a:lnTo>
                  <a:lnTo>
                    <a:pt x="30313" y="36904"/>
                  </a:lnTo>
                  <a:lnTo>
                    <a:pt x="30313" y="12302"/>
                  </a:lnTo>
                  <a:lnTo>
                    <a:pt x="27194" y="9077"/>
                  </a:lnTo>
                  <a:lnTo>
                    <a:pt x="27194" y="6151"/>
                  </a:lnTo>
                  <a:lnTo>
                    <a:pt x="24377" y="6151"/>
                  </a:lnTo>
                  <a:lnTo>
                    <a:pt x="24377" y="2926"/>
                  </a:lnTo>
                  <a:lnTo>
                    <a:pt x="21257" y="2926"/>
                  </a:lnTo>
                  <a:lnTo>
                    <a:pt x="21257" y="0"/>
                  </a:lnTo>
                  <a:lnTo>
                    <a:pt x="12189" y="0"/>
                  </a:lnTo>
                  <a:lnTo>
                    <a:pt x="9056" y="2926"/>
                  </a:lnTo>
                  <a:lnTo>
                    <a:pt x="5936" y="2926"/>
                  </a:lnTo>
                  <a:lnTo>
                    <a:pt x="5936" y="6151"/>
                  </a:lnTo>
                  <a:lnTo>
                    <a:pt x="2804" y="6151"/>
                  </a:lnTo>
                  <a:lnTo>
                    <a:pt x="2804" y="12302"/>
                  </a:lnTo>
                  <a:lnTo>
                    <a:pt x="0" y="12302"/>
                  </a:lnTo>
                  <a:lnTo>
                    <a:pt x="0" y="21381"/>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5" name="Shape 74885"/>
            <p:cNvSpPr>
              <a:spLocks/>
            </p:cNvSpPr>
            <p:nvPr/>
          </p:nvSpPr>
          <p:spPr bwMode="auto">
            <a:xfrm>
              <a:off x="816567" y="63262"/>
              <a:ext cx="76276" cy="77021"/>
            </a:xfrm>
            <a:custGeom>
              <a:avLst/>
              <a:gdLst>
                <a:gd name="T0" fmla="*/ 76276 w 76276"/>
                <a:gd name="T1" fmla="*/ 52420 h 77021"/>
                <a:gd name="T2" fmla="*/ 76276 w 76276"/>
                <a:gd name="T3" fmla="*/ 55348 h 77021"/>
                <a:gd name="T4" fmla="*/ 73459 w 76276"/>
                <a:gd name="T5" fmla="*/ 55348 h 77021"/>
                <a:gd name="T6" fmla="*/ 73459 w 76276"/>
                <a:gd name="T7" fmla="*/ 61499 h 77021"/>
                <a:gd name="T8" fmla="*/ 70340 w 76276"/>
                <a:gd name="T9" fmla="*/ 61499 h 77021"/>
                <a:gd name="T10" fmla="*/ 70340 w 76276"/>
                <a:gd name="T11" fmla="*/ 64720 h 77021"/>
                <a:gd name="T12" fmla="*/ 67207 w 76276"/>
                <a:gd name="T13" fmla="*/ 64720 h 77021"/>
                <a:gd name="T14" fmla="*/ 67207 w 76276"/>
                <a:gd name="T15" fmla="*/ 67649 h 77021"/>
                <a:gd name="T16" fmla="*/ 64088 w 76276"/>
                <a:gd name="T17" fmla="*/ 67649 h 77021"/>
                <a:gd name="T18" fmla="*/ 64088 w 76276"/>
                <a:gd name="T19" fmla="*/ 70871 h 77021"/>
                <a:gd name="T20" fmla="*/ 58139 w 76276"/>
                <a:gd name="T21" fmla="*/ 70871 h 77021"/>
                <a:gd name="T22" fmla="*/ 58139 w 76276"/>
                <a:gd name="T23" fmla="*/ 73799 h 77021"/>
                <a:gd name="T24" fmla="*/ 49082 w 76276"/>
                <a:gd name="T25" fmla="*/ 73799 h 77021"/>
                <a:gd name="T26" fmla="*/ 45950 w 76276"/>
                <a:gd name="T27" fmla="*/ 77021 h 77021"/>
                <a:gd name="T28" fmla="*/ 30629 w 76276"/>
                <a:gd name="T29" fmla="*/ 77021 h 77021"/>
                <a:gd name="T30" fmla="*/ 30629 w 76276"/>
                <a:gd name="T31" fmla="*/ 73799 h 77021"/>
                <a:gd name="T32" fmla="*/ 18441 w 76276"/>
                <a:gd name="T33" fmla="*/ 73799 h 77021"/>
                <a:gd name="T34" fmla="*/ 18441 w 76276"/>
                <a:gd name="T35" fmla="*/ 70871 h 77021"/>
                <a:gd name="T36" fmla="*/ 15321 w 76276"/>
                <a:gd name="T37" fmla="*/ 70871 h 77021"/>
                <a:gd name="T38" fmla="*/ 12504 w 76276"/>
                <a:gd name="T39" fmla="*/ 67649 h 77021"/>
                <a:gd name="T40" fmla="*/ 9372 w 76276"/>
                <a:gd name="T41" fmla="*/ 64720 h 77021"/>
                <a:gd name="T42" fmla="*/ 6252 w 76276"/>
                <a:gd name="T43" fmla="*/ 61499 h 77021"/>
                <a:gd name="T44" fmla="*/ 6252 w 76276"/>
                <a:gd name="T45" fmla="*/ 58570 h 77021"/>
                <a:gd name="T46" fmla="*/ 3120 w 76276"/>
                <a:gd name="T47" fmla="*/ 58570 h 77021"/>
                <a:gd name="T48" fmla="*/ 3120 w 76276"/>
                <a:gd name="T49" fmla="*/ 52420 h 77021"/>
                <a:gd name="T50" fmla="*/ 0 w 76276"/>
                <a:gd name="T51" fmla="*/ 49198 h 77021"/>
                <a:gd name="T52" fmla="*/ 0 w 76276"/>
                <a:gd name="T53" fmla="*/ 30747 h 77021"/>
                <a:gd name="T54" fmla="*/ 3120 w 76276"/>
                <a:gd name="T55" fmla="*/ 27818 h 77021"/>
                <a:gd name="T56" fmla="*/ 3120 w 76276"/>
                <a:gd name="T57" fmla="*/ 21667 h 77021"/>
                <a:gd name="T58" fmla="*/ 6252 w 76276"/>
                <a:gd name="T59" fmla="*/ 18441 h 77021"/>
                <a:gd name="T60" fmla="*/ 9372 w 76276"/>
                <a:gd name="T61" fmla="*/ 15516 h 77021"/>
                <a:gd name="T62" fmla="*/ 9372 w 76276"/>
                <a:gd name="T63" fmla="*/ 12302 h 77021"/>
                <a:gd name="T64" fmla="*/ 12504 w 76276"/>
                <a:gd name="T65" fmla="*/ 9365 h 77021"/>
                <a:gd name="T66" fmla="*/ 15321 w 76276"/>
                <a:gd name="T67" fmla="*/ 6151 h 77021"/>
                <a:gd name="T68" fmla="*/ 18441 w 76276"/>
                <a:gd name="T69" fmla="*/ 6151 h 77021"/>
                <a:gd name="T70" fmla="*/ 21573 w 76276"/>
                <a:gd name="T71" fmla="*/ 3213 h 77021"/>
                <a:gd name="T72" fmla="*/ 30629 w 76276"/>
                <a:gd name="T73" fmla="*/ 3213 h 77021"/>
                <a:gd name="T74" fmla="*/ 33762 w 76276"/>
                <a:gd name="T75" fmla="*/ 0 h 77021"/>
                <a:gd name="T76" fmla="*/ 45950 w 76276"/>
                <a:gd name="T77" fmla="*/ 0 h 77021"/>
                <a:gd name="T78" fmla="*/ 49082 w 76276"/>
                <a:gd name="T79" fmla="*/ 3213 h 77021"/>
                <a:gd name="T80" fmla="*/ 55019 w 76276"/>
                <a:gd name="T81" fmla="*/ 3213 h 77021"/>
                <a:gd name="T82" fmla="*/ 61271 w 76276"/>
                <a:gd name="T83" fmla="*/ 6151 h 77021"/>
                <a:gd name="T84" fmla="*/ 64088 w 76276"/>
                <a:gd name="T85" fmla="*/ 6151 h 77021"/>
                <a:gd name="T86" fmla="*/ 64088 w 76276"/>
                <a:gd name="T87" fmla="*/ 9365 h 77021"/>
                <a:gd name="T88" fmla="*/ 67207 w 76276"/>
                <a:gd name="T89" fmla="*/ 12302 h 77021"/>
                <a:gd name="T90" fmla="*/ 70340 w 76276"/>
                <a:gd name="T91" fmla="*/ 15516 h 77021"/>
                <a:gd name="T92" fmla="*/ 70340 w 76276"/>
                <a:gd name="T93" fmla="*/ 18441 h 77021"/>
                <a:gd name="T94" fmla="*/ 73459 w 76276"/>
                <a:gd name="T95" fmla="*/ 21667 h 77021"/>
                <a:gd name="T96" fmla="*/ 73459 w 76276"/>
                <a:gd name="T97" fmla="*/ 24593 h 77021"/>
                <a:gd name="T98" fmla="*/ 76276 w 76276"/>
                <a:gd name="T99" fmla="*/ 27818 h 77021"/>
                <a:gd name="T100" fmla="*/ 76276 w 76276"/>
                <a:gd name="T101" fmla="*/ 43048 h 77021"/>
                <a:gd name="T102" fmla="*/ 24693 w 76276"/>
                <a:gd name="T103" fmla="*/ 43048 h 77021"/>
                <a:gd name="T104" fmla="*/ 24693 w 76276"/>
                <a:gd name="T105" fmla="*/ 55348 h 77021"/>
                <a:gd name="T106" fmla="*/ 27509 w 76276"/>
                <a:gd name="T107" fmla="*/ 55348 h 77021"/>
                <a:gd name="T108" fmla="*/ 27509 w 76276"/>
                <a:gd name="T109" fmla="*/ 58570 h 77021"/>
                <a:gd name="T110" fmla="*/ 30629 w 76276"/>
                <a:gd name="T111" fmla="*/ 58570 h 77021"/>
                <a:gd name="T112" fmla="*/ 30629 w 76276"/>
                <a:gd name="T113" fmla="*/ 61499 h 77021"/>
                <a:gd name="T114" fmla="*/ 49082 w 76276"/>
                <a:gd name="T115" fmla="*/ 61499 h 77021"/>
                <a:gd name="T116" fmla="*/ 49082 w 76276"/>
                <a:gd name="T117" fmla="*/ 58570 h 77021"/>
                <a:gd name="T118" fmla="*/ 51886 w 76276"/>
                <a:gd name="T119" fmla="*/ 58570 h 77021"/>
                <a:gd name="T120" fmla="*/ 51886 w 76276"/>
                <a:gd name="T121" fmla="*/ 52420 h 77021"/>
                <a:gd name="T122" fmla="*/ 76276 w 76276"/>
                <a:gd name="T123" fmla="*/ 52420 h 77021"/>
                <a:gd name="T124" fmla="*/ 0 w 76276"/>
                <a:gd name="T125" fmla="*/ 0 h 77021"/>
                <a:gd name="T126" fmla="*/ 76276 w 76276"/>
                <a:gd name="T127" fmla="*/ 77021 h 77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76276" h="77021">
                  <a:moveTo>
                    <a:pt x="76276" y="52420"/>
                  </a:moveTo>
                  <a:lnTo>
                    <a:pt x="76276" y="55348"/>
                  </a:lnTo>
                  <a:lnTo>
                    <a:pt x="73459" y="55348"/>
                  </a:lnTo>
                  <a:lnTo>
                    <a:pt x="73459" y="61499"/>
                  </a:lnTo>
                  <a:lnTo>
                    <a:pt x="70340" y="61499"/>
                  </a:lnTo>
                  <a:lnTo>
                    <a:pt x="70340" y="64720"/>
                  </a:lnTo>
                  <a:lnTo>
                    <a:pt x="67207" y="64720"/>
                  </a:lnTo>
                  <a:lnTo>
                    <a:pt x="67207" y="67649"/>
                  </a:lnTo>
                  <a:lnTo>
                    <a:pt x="64088" y="67649"/>
                  </a:lnTo>
                  <a:lnTo>
                    <a:pt x="64088" y="70871"/>
                  </a:lnTo>
                  <a:lnTo>
                    <a:pt x="58139" y="70871"/>
                  </a:lnTo>
                  <a:lnTo>
                    <a:pt x="58139" y="73799"/>
                  </a:lnTo>
                  <a:lnTo>
                    <a:pt x="49082" y="73799"/>
                  </a:lnTo>
                  <a:lnTo>
                    <a:pt x="45950" y="77021"/>
                  </a:lnTo>
                  <a:lnTo>
                    <a:pt x="30629" y="77021"/>
                  </a:lnTo>
                  <a:lnTo>
                    <a:pt x="30629" y="73799"/>
                  </a:lnTo>
                  <a:lnTo>
                    <a:pt x="18441" y="73799"/>
                  </a:lnTo>
                  <a:lnTo>
                    <a:pt x="18441" y="70871"/>
                  </a:lnTo>
                  <a:lnTo>
                    <a:pt x="15321" y="70871"/>
                  </a:lnTo>
                  <a:lnTo>
                    <a:pt x="12504" y="67649"/>
                  </a:lnTo>
                  <a:lnTo>
                    <a:pt x="9372" y="64720"/>
                  </a:lnTo>
                  <a:lnTo>
                    <a:pt x="6252" y="61499"/>
                  </a:lnTo>
                  <a:lnTo>
                    <a:pt x="6252" y="58570"/>
                  </a:lnTo>
                  <a:lnTo>
                    <a:pt x="3120" y="58570"/>
                  </a:lnTo>
                  <a:lnTo>
                    <a:pt x="3120" y="52420"/>
                  </a:lnTo>
                  <a:lnTo>
                    <a:pt x="0" y="49198"/>
                  </a:lnTo>
                  <a:lnTo>
                    <a:pt x="0" y="30747"/>
                  </a:lnTo>
                  <a:lnTo>
                    <a:pt x="3120" y="27818"/>
                  </a:lnTo>
                  <a:lnTo>
                    <a:pt x="3120" y="21667"/>
                  </a:lnTo>
                  <a:lnTo>
                    <a:pt x="6252" y="18441"/>
                  </a:lnTo>
                  <a:lnTo>
                    <a:pt x="9372" y="15516"/>
                  </a:lnTo>
                  <a:lnTo>
                    <a:pt x="9372" y="12302"/>
                  </a:lnTo>
                  <a:lnTo>
                    <a:pt x="12504" y="9365"/>
                  </a:lnTo>
                  <a:lnTo>
                    <a:pt x="15321" y="6151"/>
                  </a:lnTo>
                  <a:lnTo>
                    <a:pt x="18441" y="6151"/>
                  </a:lnTo>
                  <a:lnTo>
                    <a:pt x="21573" y="3213"/>
                  </a:lnTo>
                  <a:lnTo>
                    <a:pt x="30629" y="3213"/>
                  </a:lnTo>
                  <a:lnTo>
                    <a:pt x="33762" y="0"/>
                  </a:lnTo>
                  <a:lnTo>
                    <a:pt x="45950" y="0"/>
                  </a:lnTo>
                  <a:lnTo>
                    <a:pt x="49082" y="3213"/>
                  </a:lnTo>
                  <a:lnTo>
                    <a:pt x="55019" y="3213"/>
                  </a:lnTo>
                  <a:lnTo>
                    <a:pt x="61271" y="6151"/>
                  </a:lnTo>
                  <a:lnTo>
                    <a:pt x="64088" y="6151"/>
                  </a:lnTo>
                  <a:lnTo>
                    <a:pt x="64088" y="9365"/>
                  </a:lnTo>
                  <a:lnTo>
                    <a:pt x="67207" y="12302"/>
                  </a:lnTo>
                  <a:lnTo>
                    <a:pt x="70340" y="15516"/>
                  </a:lnTo>
                  <a:lnTo>
                    <a:pt x="70340" y="18441"/>
                  </a:lnTo>
                  <a:lnTo>
                    <a:pt x="73459" y="21667"/>
                  </a:lnTo>
                  <a:lnTo>
                    <a:pt x="73459" y="24593"/>
                  </a:lnTo>
                  <a:lnTo>
                    <a:pt x="76276" y="27818"/>
                  </a:lnTo>
                  <a:lnTo>
                    <a:pt x="76276" y="43048"/>
                  </a:lnTo>
                  <a:lnTo>
                    <a:pt x="24693" y="43048"/>
                  </a:lnTo>
                  <a:lnTo>
                    <a:pt x="24693" y="55348"/>
                  </a:lnTo>
                  <a:lnTo>
                    <a:pt x="27509" y="55348"/>
                  </a:lnTo>
                  <a:lnTo>
                    <a:pt x="27509" y="58570"/>
                  </a:lnTo>
                  <a:lnTo>
                    <a:pt x="30629" y="58570"/>
                  </a:lnTo>
                  <a:lnTo>
                    <a:pt x="30629" y="61499"/>
                  </a:lnTo>
                  <a:lnTo>
                    <a:pt x="49082" y="61499"/>
                  </a:lnTo>
                  <a:lnTo>
                    <a:pt x="49082" y="58570"/>
                  </a:lnTo>
                  <a:lnTo>
                    <a:pt x="51886" y="58570"/>
                  </a:lnTo>
                  <a:lnTo>
                    <a:pt x="51886" y="52420"/>
                  </a:lnTo>
                  <a:lnTo>
                    <a:pt x="76276" y="5242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6" name="Shape 74886"/>
            <p:cNvSpPr>
              <a:spLocks/>
            </p:cNvSpPr>
            <p:nvPr/>
          </p:nvSpPr>
          <p:spPr bwMode="auto">
            <a:xfrm>
              <a:off x="841260" y="78778"/>
              <a:ext cx="30326" cy="15232"/>
            </a:xfrm>
            <a:custGeom>
              <a:avLst/>
              <a:gdLst>
                <a:gd name="T0" fmla="*/ 30326 w 30326"/>
                <a:gd name="T1" fmla="*/ 15232 h 15232"/>
                <a:gd name="T2" fmla="*/ 30326 w 30326"/>
                <a:gd name="T3" fmla="*/ 12302 h 15232"/>
                <a:gd name="T4" fmla="*/ 27194 w 30326"/>
                <a:gd name="T5" fmla="*/ 12302 h 15232"/>
                <a:gd name="T6" fmla="*/ 27194 w 30326"/>
                <a:gd name="T7" fmla="*/ 2926 h 15232"/>
                <a:gd name="T8" fmla="*/ 24390 w 30326"/>
                <a:gd name="T9" fmla="*/ 2926 h 15232"/>
                <a:gd name="T10" fmla="*/ 24390 w 30326"/>
                <a:gd name="T11" fmla="*/ 0 h 15232"/>
                <a:gd name="T12" fmla="*/ 5936 w 30326"/>
                <a:gd name="T13" fmla="*/ 0 h 15232"/>
                <a:gd name="T14" fmla="*/ 5936 w 30326"/>
                <a:gd name="T15" fmla="*/ 2926 h 15232"/>
                <a:gd name="T16" fmla="*/ 2817 w 30326"/>
                <a:gd name="T17" fmla="*/ 2926 h 15232"/>
                <a:gd name="T18" fmla="*/ 2817 w 30326"/>
                <a:gd name="T19" fmla="*/ 6151 h 15232"/>
                <a:gd name="T20" fmla="*/ 0 w 30326"/>
                <a:gd name="T21" fmla="*/ 9077 h 15232"/>
                <a:gd name="T22" fmla="*/ 0 w 30326"/>
                <a:gd name="T23" fmla="*/ 15232 h 15232"/>
                <a:gd name="T24" fmla="*/ 30326 w 30326"/>
                <a:gd name="T25" fmla="*/ 15232 h 15232"/>
                <a:gd name="T26" fmla="*/ 0 w 30326"/>
                <a:gd name="T27" fmla="*/ 0 h 15232"/>
                <a:gd name="T28" fmla="*/ 30326 w 30326"/>
                <a:gd name="T29" fmla="*/ 15232 h 15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326" h="15232">
                  <a:moveTo>
                    <a:pt x="30326" y="15232"/>
                  </a:moveTo>
                  <a:lnTo>
                    <a:pt x="30326" y="12302"/>
                  </a:lnTo>
                  <a:lnTo>
                    <a:pt x="27194" y="12302"/>
                  </a:lnTo>
                  <a:lnTo>
                    <a:pt x="27194" y="2926"/>
                  </a:lnTo>
                  <a:lnTo>
                    <a:pt x="24390" y="2926"/>
                  </a:lnTo>
                  <a:lnTo>
                    <a:pt x="24390" y="0"/>
                  </a:lnTo>
                  <a:lnTo>
                    <a:pt x="5936" y="0"/>
                  </a:lnTo>
                  <a:lnTo>
                    <a:pt x="5936" y="2926"/>
                  </a:lnTo>
                  <a:lnTo>
                    <a:pt x="2817" y="2926"/>
                  </a:lnTo>
                  <a:lnTo>
                    <a:pt x="2817" y="6151"/>
                  </a:lnTo>
                  <a:lnTo>
                    <a:pt x="0" y="9077"/>
                  </a:lnTo>
                  <a:lnTo>
                    <a:pt x="0" y="15232"/>
                  </a:lnTo>
                  <a:lnTo>
                    <a:pt x="30326" y="15232"/>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7" name="Shape 74887"/>
            <p:cNvSpPr>
              <a:spLocks/>
            </p:cNvSpPr>
            <p:nvPr/>
          </p:nvSpPr>
          <p:spPr bwMode="auto">
            <a:xfrm>
              <a:off x="895975" y="66476"/>
              <a:ext cx="112854" cy="70586"/>
            </a:xfrm>
            <a:custGeom>
              <a:avLst/>
              <a:gdLst>
                <a:gd name="T0" fmla="*/ 45950 w 112854"/>
                <a:gd name="T1" fmla="*/ 39835 h 70586"/>
                <a:gd name="T2" fmla="*/ 27509 w 112854"/>
                <a:gd name="T3" fmla="*/ 70586 h 70586"/>
                <a:gd name="T4" fmla="*/ 0 w 112854"/>
                <a:gd name="T5" fmla="*/ 70586 h 70586"/>
                <a:gd name="T6" fmla="*/ 30629 w 112854"/>
                <a:gd name="T7" fmla="*/ 33684 h 70586"/>
                <a:gd name="T8" fmla="*/ 3120 w 112854"/>
                <a:gd name="T9" fmla="*/ 0 h 70586"/>
                <a:gd name="T10" fmla="*/ 27509 w 112854"/>
                <a:gd name="T11" fmla="*/ 0 h 70586"/>
                <a:gd name="T12" fmla="*/ 45950 w 112854"/>
                <a:gd name="T13" fmla="*/ 27534 h 70586"/>
                <a:gd name="T14" fmla="*/ 45950 w 112854"/>
                <a:gd name="T15" fmla="*/ 0 h 70586"/>
                <a:gd name="T16" fmla="*/ 67207 w 112854"/>
                <a:gd name="T17" fmla="*/ 0 h 70586"/>
                <a:gd name="T18" fmla="*/ 67207 w 112854"/>
                <a:gd name="T19" fmla="*/ 27534 h 70586"/>
                <a:gd name="T20" fmla="*/ 85345 w 112854"/>
                <a:gd name="T21" fmla="*/ 0 h 70586"/>
                <a:gd name="T22" fmla="*/ 110038 w 112854"/>
                <a:gd name="T23" fmla="*/ 0 h 70586"/>
                <a:gd name="T24" fmla="*/ 82528 w 112854"/>
                <a:gd name="T25" fmla="*/ 33684 h 70586"/>
                <a:gd name="T26" fmla="*/ 112854 w 112854"/>
                <a:gd name="T27" fmla="*/ 70586 h 70586"/>
                <a:gd name="T28" fmla="*/ 85345 w 112854"/>
                <a:gd name="T29" fmla="*/ 70586 h 70586"/>
                <a:gd name="T30" fmla="*/ 67207 w 112854"/>
                <a:gd name="T31" fmla="*/ 39835 h 70586"/>
                <a:gd name="T32" fmla="*/ 67207 w 112854"/>
                <a:gd name="T33" fmla="*/ 70586 h 70586"/>
                <a:gd name="T34" fmla="*/ 45950 w 112854"/>
                <a:gd name="T35" fmla="*/ 70586 h 70586"/>
                <a:gd name="T36" fmla="*/ 45950 w 112854"/>
                <a:gd name="T37" fmla="*/ 39835 h 70586"/>
                <a:gd name="T38" fmla="*/ 0 w 112854"/>
                <a:gd name="T39" fmla="*/ 0 h 70586"/>
                <a:gd name="T40" fmla="*/ 112854 w 112854"/>
                <a:gd name="T41" fmla="*/ 70586 h 70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12854" h="70586">
                  <a:moveTo>
                    <a:pt x="45950" y="39835"/>
                  </a:moveTo>
                  <a:lnTo>
                    <a:pt x="27509" y="70586"/>
                  </a:lnTo>
                  <a:lnTo>
                    <a:pt x="0" y="70586"/>
                  </a:lnTo>
                  <a:lnTo>
                    <a:pt x="30629" y="33684"/>
                  </a:lnTo>
                  <a:lnTo>
                    <a:pt x="3120" y="0"/>
                  </a:lnTo>
                  <a:lnTo>
                    <a:pt x="27509" y="0"/>
                  </a:lnTo>
                  <a:lnTo>
                    <a:pt x="45950" y="27534"/>
                  </a:lnTo>
                  <a:lnTo>
                    <a:pt x="45950" y="0"/>
                  </a:lnTo>
                  <a:lnTo>
                    <a:pt x="67207" y="0"/>
                  </a:lnTo>
                  <a:lnTo>
                    <a:pt x="67207" y="27534"/>
                  </a:lnTo>
                  <a:lnTo>
                    <a:pt x="85345" y="0"/>
                  </a:lnTo>
                  <a:lnTo>
                    <a:pt x="110038" y="0"/>
                  </a:lnTo>
                  <a:lnTo>
                    <a:pt x="82528" y="33684"/>
                  </a:lnTo>
                  <a:lnTo>
                    <a:pt x="112854" y="70586"/>
                  </a:lnTo>
                  <a:lnTo>
                    <a:pt x="85345" y="70586"/>
                  </a:lnTo>
                  <a:lnTo>
                    <a:pt x="67207" y="39835"/>
                  </a:lnTo>
                  <a:lnTo>
                    <a:pt x="67207" y="70586"/>
                  </a:lnTo>
                  <a:lnTo>
                    <a:pt x="45950" y="70586"/>
                  </a:lnTo>
                  <a:lnTo>
                    <a:pt x="45950" y="39835"/>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8" name="Shape 74888"/>
            <p:cNvSpPr>
              <a:spLocks/>
            </p:cNvSpPr>
            <p:nvPr/>
          </p:nvSpPr>
          <p:spPr bwMode="auto">
            <a:xfrm>
              <a:off x="1006013" y="66476"/>
              <a:ext cx="91281" cy="89037"/>
            </a:xfrm>
            <a:custGeom>
              <a:avLst/>
              <a:gdLst>
                <a:gd name="T0" fmla="*/ 9069 w 91281"/>
                <a:gd name="T1" fmla="*/ 55357 h 89037"/>
                <a:gd name="T2" fmla="*/ 12189 w 91281"/>
                <a:gd name="T3" fmla="*/ 55357 h 89037"/>
                <a:gd name="T4" fmla="*/ 12189 w 91281"/>
                <a:gd name="T5" fmla="*/ 49207 h 89037"/>
                <a:gd name="T6" fmla="*/ 15005 w 91281"/>
                <a:gd name="T7" fmla="*/ 45985 h 89037"/>
                <a:gd name="T8" fmla="*/ 15005 w 91281"/>
                <a:gd name="T9" fmla="*/ 43056 h 89037"/>
                <a:gd name="T10" fmla="*/ 18125 w 91281"/>
                <a:gd name="T11" fmla="*/ 39835 h 89037"/>
                <a:gd name="T12" fmla="*/ 18125 w 91281"/>
                <a:gd name="T13" fmla="*/ 27534 h 89037"/>
                <a:gd name="T14" fmla="*/ 21257 w 91281"/>
                <a:gd name="T15" fmla="*/ 24605 h 89037"/>
                <a:gd name="T16" fmla="*/ 21257 w 91281"/>
                <a:gd name="T17" fmla="*/ 0 h 89037"/>
                <a:gd name="T18" fmla="*/ 82213 w 91281"/>
                <a:gd name="T19" fmla="*/ 0 h 89037"/>
                <a:gd name="T20" fmla="*/ 82213 w 91281"/>
                <a:gd name="T21" fmla="*/ 55357 h 89037"/>
                <a:gd name="T22" fmla="*/ 91281 w 91281"/>
                <a:gd name="T23" fmla="*/ 55357 h 89037"/>
                <a:gd name="T24" fmla="*/ 91281 w 91281"/>
                <a:gd name="T25" fmla="*/ 89037 h 89037"/>
                <a:gd name="T26" fmla="*/ 73156 w 91281"/>
                <a:gd name="T27" fmla="*/ 89037 h 89037"/>
                <a:gd name="T28" fmla="*/ 73156 w 91281"/>
                <a:gd name="T29" fmla="*/ 70586 h 89037"/>
                <a:gd name="T30" fmla="*/ 21257 w 91281"/>
                <a:gd name="T31" fmla="*/ 70586 h 89037"/>
                <a:gd name="T32" fmla="*/ 21257 w 91281"/>
                <a:gd name="T33" fmla="*/ 89037 h 89037"/>
                <a:gd name="T34" fmla="*/ 2817 w 91281"/>
                <a:gd name="T35" fmla="*/ 89037 h 89037"/>
                <a:gd name="T36" fmla="*/ 0 w 91281"/>
                <a:gd name="T37" fmla="*/ 55357 h 89037"/>
                <a:gd name="T38" fmla="*/ 9069 w 91281"/>
                <a:gd name="T39" fmla="*/ 55357 h 89037"/>
                <a:gd name="T40" fmla="*/ 0 w 91281"/>
                <a:gd name="T41" fmla="*/ 0 h 89037"/>
                <a:gd name="T42" fmla="*/ 91281 w 91281"/>
                <a:gd name="T43" fmla="*/ 89037 h 89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91281" h="89037">
                  <a:moveTo>
                    <a:pt x="9069" y="55357"/>
                  </a:moveTo>
                  <a:lnTo>
                    <a:pt x="12189" y="55357"/>
                  </a:lnTo>
                  <a:lnTo>
                    <a:pt x="12189" y="49207"/>
                  </a:lnTo>
                  <a:lnTo>
                    <a:pt x="15005" y="45985"/>
                  </a:lnTo>
                  <a:lnTo>
                    <a:pt x="15005" y="43056"/>
                  </a:lnTo>
                  <a:lnTo>
                    <a:pt x="18125" y="39835"/>
                  </a:lnTo>
                  <a:lnTo>
                    <a:pt x="18125" y="27534"/>
                  </a:lnTo>
                  <a:lnTo>
                    <a:pt x="21257" y="24605"/>
                  </a:lnTo>
                  <a:lnTo>
                    <a:pt x="21257" y="0"/>
                  </a:lnTo>
                  <a:lnTo>
                    <a:pt x="82213" y="0"/>
                  </a:lnTo>
                  <a:lnTo>
                    <a:pt x="82213" y="55357"/>
                  </a:lnTo>
                  <a:lnTo>
                    <a:pt x="91281" y="55357"/>
                  </a:lnTo>
                  <a:lnTo>
                    <a:pt x="91281" y="89037"/>
                  </a:lnTo>
                  <a:lnTo>
                    <a:pt x="73156" y="89037"/>
                  </a:lnTo>
                  <a:lnTo>
                    <a:pt x="73156" y="70586"/>
                  </a:lnTo>
                  <a:lnTo>
                    <a:pt x="21257" y="70586"/>
                  </a:lnTo>
                  <a:lnTo>
                    <a:pt x="21257" y="89037"/>
                  </a:lnTo>
                  <a:lnTo>
                    <a:pt x="2817" y="89037"/>
                  </a:lnTo>
                  <a:lnTo>
                    <a:pt x="0" y="55357"/>
                  </a:lnTo>
                  <a:lnTo>
                    <a:pt x="9069" y="55357"/>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89" name="Shape 74889"/>
            <p:cNvSpPr>
              <a:spLocks/>
            </p:cNvSpPr>
            <p:nvPr/>
          </p:nvSpPr>
          <p:spPr bwMode="auto">
            <a:xfrm>
              <a:off x="1039458" y="81704"/>
              <a:ext cx="24390" cy="40129"/>
            </a:xfrm>
            <a:custGeom>
              <a:avLst/>
              <a:gdLst>
                <a:gd name="T0" fmla="*/ 5949 w 24390"/>
                <a:gd name="T1" fmla="*/ 0 h 40129"/>
                <a:gd name="T2" fmla="*/ 5949 w 24390"/>
                <a:gd name="T3" fmla="*/ 27828 h 40129"/>
                <a:gd name="T4" fmla="*/ 3132 w 24390"/>
                <a:gd name="T5" fmla="*/ 27828 h 40129"/>
                <a:gd name="T6" fmla="*/ 3132 w 24390"/>
                <a:gd name="T7" fmla="*/ 36907 h 40129"/>
                <a:gd name="T8" fmla="*/ 0 w 24390"/>
                <a:gd name="T9" fmla="*/ 36907 h 40129"/>
                <a:gd name="T10" fmla="*/ 0 w 24390"/>
                <a:gd name="T11" fmla="*/ 40129 h 40129"/>
                <a:gd name="T12" fmla="*/ 24390 w 24390"/>
                <a:gd name="T13" fmla="*/ 40129 h 40129"/>
                <a:gd name="T14" fmla="*/ 24390 w 24390"/>
                <a:gd name="T15" fmla="*/ 0 h 40129"/>
                <a:gd name="T16" fmla="*/ 5949 w 24390"/>
                <a:gd name="T17" fmla="*/ 0 h 40129"/>
                <a:gd name="T18" fmla="*/ 0 w 24390"/>
                <a:gd name="T19" fmla="*/ 0 h 40129"/>
                <a:gd name="T20" fmla="*/ 24390 w 24390"/>
                <a:gd name="T21" fmla="*/ 40129 h 40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4390" h="40129">
                  <a:moveTo>
                    <a:pt x="5949" y="0"/>
                  </a:moveTo>
                  <a:lnTo>
                    <a:pt x="5949" y="27828"/>
                  </a:lnTo>
                  <a:lnTo>
                    <a:pt x="3132" y="27828"/>
                  </a:lnTo>
                  <a:lnTo>
                    <a:pt x="3132" y="36907"/>
                  </a:lnTo>
                  <a:lnTo>
                    <a:pt x="0" y="36907"/>
                  </a:lnTo>
                  <a:lnTo>
                    <a:pt x="0" y="40129"/>
                  </a:lnTo>
                  <a:lnTo>
                    <a:pt x="24390" y="40129"/>
                  </a:lnTo>
                  <a:lnTo>
                    <a:pt x="24390" y="0"/>
                  </a:lnTo>
                  <a:lnTo>
                    <a:pt x="5949" y="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90" name="Shape 74890"/>
            <p:cNvSpPr>
              <a:spLocks/>
            </p:cNvSpPr>
            <p:nvPr/>
          </p:nvSpPr>
          <p:spPr bwMode="auto">
            <a:xfrm>
              <a:off x="1106678" y="63262"/>
              <a:ext cx="76276" cy="77021"/>
            </a:xfrm>
            <a:custGeom>
              <a:avLst/>
              <a:gdLst>
                <a:gd name="T0" fmla="*/ 73144 w 76276"/>
                <a:gd name="T1" fmla="*/ 52420 h 77021"/>
                <a:gd name="T2" fmla="*/ 73144 w 76276"/>
                <a:gd name="T3" fmla="*/ 58570 h 77021"/>
                <a:gd name="T4" fmla="*/ 70024 w 76276"/>
                <a:gd name="T5" fmla="*/ 58570 h 77021"/>
                <a:gd name="T6" fmla="*/ 70024 w 76276"/>
                <a:gd name="T7" fmla="*/ 64720 h 77021"/>
                <a:gd name="T8" fmla="*/ 66892 w 76276"/>
                <a:gd name="T9" fmla="*/ 64720 h 77021"/>
                <a:gd name="T10" fmla="*/ 64088 w 76276"/>
                <a:gd name="T11" fmla="*/ 67649 h 77021"/>
                <a:gd name="T12" fmla="*/ 60955 w 76276"/>
                <a:gd name="T13" fmla="*/ 70871 h 77021"/>
                <a:gd name="T14" fmla="*/ 57835 w 76276"/>
                <a:gd name="T15" fmla="*/ 70871 h 77021"/>
                <a:gd name="T16" fmla="*/ 54703 w 76276"/>
                <a:gd name="T17" fmla="*/ 73799 h 77021"/>
                <a:gd name="T18" fmla="*/ 48767 w 76276"/>
                <a:gd name="T19" fmla="*/ 73799 h 77021"/>
                <a:gd name="T20" fmla="*/ 45634 w 76276"/>
                <a:gd name="T21" fmla="*/ 77021 h 77021"/>
                <a:gd name="T22" fmla="*/ 27194 w 76276"/>
                <a:gd name="T23" fmla="*/ 77021 h 77021"/>
                <a:gd name="T24" fmla="*/ 27194 w 76276"/>
                <a:gd name="T25" fmla="*/ 73799 h 77021"/>
                <a:gd name="T26" fmla="*/ 18125 w 76276"/>
                <a:gd name="T27" fmla="*/ 73799 h 77021"/>
                <a:gd name="T28" fmla="*/ 15005 w 76276"/>
                <a:gd name="T29" fmla="*/ 70871 h 77021"/>
                <a:gd name="T30" fmla="*/ 12189 w 76276"/>
                <a:gd name="T31" fmla="*/ 70871 h 77021"/>
                <a:gd name="T32" fmla="*/ 12189 w 76276"/>
                <a:gd name="T33" fmla="*/ 67649 h 77021"/>
                <a:gd name="T34" fmla="*/ 9069 w 76276"/>
                <a:gd name="T35" fmla="*/ 67649 h 77021"/>
                <a:gd name="T36" fmla="*/ 9069 w 76276"/>
                <a:gd name="T37" fmla="*/ 64720 h 77021"/>
                <a:gd name="T38" fmla="*/ 5936 w 76276"/>
                <a:gd name="T39" fmla="*/ 64720 h 77021"/>
                <a:gd name="T40" fmla="*/ 5936 w 76276"/>
                <a:gd name="T41" fmla="*/ 61499 h 77021"/>
                <a:gd name="T42" fmla="*/ 2804 w 76276"/>
                <a:gd name="T43" fmla="*/ 58570 h 77021"/>
                <a:gd name="T44" fmla="*/ 0 w 76276"/>
                <a:gd name="T45" fmla="*/ 55348 h 77021"/>
                <a:gd name="T46" fmla="*/ 0 w 76276"/>
                <a:gd name="T47" fmla="*/ 24593 h 77021"/>
                <a:gd name="T48" fmla="*/ 2804 w 76276"/>
                <a:gd name="T49" fmla="*/ 21667 h 77021"/>
                <a:gd name="T50" fmla="*/ 2804 w 76276"/>
                <a:gd name="T51" fmla="*/ 18441 h 77021"/>
                <a:gd name="T52" fmla="*/ 5936 w 76276"/>
                <a:gd name="T53" fmla="*/ 15516 h 77021"/>
                <a:gd name="T54" fmla="*/ 9069 w 76276"/>
                <a:gd name="T55" fmla="*/ 12302 h 77021"/>
                <a:gd name="T56" fmla="*/ 12189 w 76276"/>
                <a:gd name="T57" fmla="*/ 9365 h 77021"/>
                <a:gd name="T58" fmla="*/ 15005 w 76276"/>
                <a:gd name="T59" fmla="*/ 6151 h 77021"/>
                <a:gd name="T60" fmla="*/ 18125 w 76276"/>
                <a:gd name="T61" fmla="*/ 6151 h 77021"/>
                <a:gd name="T62" fmla="*/ 21257 w 76276"/>
                <a:gd name="T63" fmla="*/ 3213 h 77021"/>
                <a:gd name="T64" fmla="*/ 27194 w 76276"/>
                <a:gd name="T65" fmla="*/ 3213 h 77021"/>
                <a:gd name="T66" fmla="*/ 33446 w 76276"/>
                <a:gd name="T67" fmla="*/ 0 h 77021"/>
                <a:gd name="T68" fmla="*/ 42515 w 76276"/>
                <a:gd name="T69" fmla="*/ 0 h 77021"/>
                <a:gd name="T70" fmla="*/ 48767 w 76276"/>
                <a:gd name="T71" fmla="*/ 3213 h 77021"/>
                <a:gd name="T72" fmla="*/ 54703 w 76276"/>
                <a:gd name="T73" fmla="*/ 3213 h 77021"/>
                <a:gd name="T74" fmla="*/ 57835 w 76276"/>
                <a:gd name="T75" fmla="*/ 6151 h 77021"/>
                <a:gd name="T76" fmla="*/ 60955 w 76276"/>
                <a:gd name="T77" fmla="*/ 6151 h 77021"/>
                <a:gd name="T78" fmla="*/ 64088 w 76276"/>
                <a:gd name="T79" fmla="*/ 9365 h 77021"/>
                <a:gd name="T80" fmla="*/ 66892 w 76276"/>
                <a:gd name="T81" fmla="*/ 12302 h 77021"/>
                <a:gd name="T82" fmla="*/ 66892 w 76276"/>
                <a:gd name="T83" fmla="*/ 15516 h 77021"/>
                <a:gd name="T84" fmla="*/ 70024 w 76276"/>
                <a:gd name="T85" fmla="*/ 18441 h 77021"/>
                <a:gd name="T86" fmla="*/ 70024 w 76276"/>
                <a:gd name="T87" fmla="*/ 21667 h 77021"/>
                <a:gd name="T88" fmla="*/ 73144 w 76276"/>
                <a:gd name="T89" fmla="*/ 24593 h 77021"/>
                <a:gd name="T90" fmla="*/ 73144 w 76276"/>
                <a:gd name="T91" fmla="*/ 30747 h 77021"/>
                <a:gd name="T92" fmla="*/ 76276 w 76276"/>
                <a:gd name="T93" fmla="*/ 36897 h 77021"/>
                <a:gd name="T94" fmla="*/ 76276 w 76276"/>
                <a:gd name="T95" fmla="*/ 43048 h 77021"/>
                <a:gd name="T96" fmla="*/ 21257 w 76276"/>
                <a:gd name="T97" fmla="*/ 43048 h 77021"/>
                <a:gd name="T98" fmla="*/ 21257 w 76276"/>
                <a:gd name="T99" fmla="*/ 49198 h 77021"/>
                <a:gd name="T100" fmla="*/ 24377 w 76276"/>
                <a:gd name="T101" fmla="*/ 52420 h 77021"/>
                <a:gd name="T102" fmla="*/ 24377 w 76276"/>
                <a:gd name="T103" fmla="*/ 55348 h 77021"/>
                <a:gd name="T104" fmla="*/ 27194 w 76276"/>
                <a:gd name="T105" fmla="*/ 58570 h 77021"/>
                <a:gd name="T106" fmla="*/ 30326 w 76276"/>
                <a:gd name="T107" fmla="*/ 61499 h 77021"/>
                <a:gd name="T108" fmla="*/ 45634 w 76276"/>
                <a:gd name="T109" fmla="*/ 61499 h 77021"/>
                <a:gd name="T110" fmla="*/ 45634 w 76276"/>
                <a:gd name="T111" fmla="*/ 58570 h 77021"/>
                <a:gd name="T112" fmla="*/ 48767 w 76276"/>
                <a:gd name="T113" fmla="*/ 58570 h 77021"/>
                <a:gd name="T114" fmla="*/ 48767 w 76276"/>
                <a:gd name="T115" fmla="*/ 55348 h 77021"/>
                <a:gd name="T116" fmla="*/ 51886 w 76276"/>
                <a:gd name="T117" fmla="*/ 55348 h 77021"/>
                <a:gd name="T118" fmla="*/ 51886 w 76276"/>
                <a:gd name="T119" fmla="*/ 52420 h 77021"/>
                <a:gd name="T120" fmla="*/ 73144 w 76276"/>
                <a:gd name="T121" fmla="*/ 52420 h 77021"/>
                <a:gd name="T122" fmla="*/ 0 w 76276"/>
                <a:gd name="T123" fmla="*/ 0 h 77021"/>
                <a:gd name="T124" fmla="*/ 76276 w 76276"/>
                <a:gd name="T125" fmla="*/ 77021 h 77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T122" t="T123" r="T124" b="T125"/>
              <a:pathLst>
                <a:path w="76276" h="77021">
                  <a:moveTo>
                    <a:pt x="73144" y="52420"/>
                  </a:moveTo>
                  <a:lnTo>
                    <a:pt x="73144" y="58570"/>
                  </a:lnTo>
                  <a:lnTo>
                    <a:pt x="70024" y="58570"/>
                  </a:lnTo>
                  <a:lnTo>
                    <a:pt x="70024" y="64720"/>
                  </a:lnTo>
                  <a:lnTo>
                    <a:pt x="66892" y="64720"/>
                  </a:lnTo>
                  <a:lnTo>
                    <a:pt x="64088" y="67649"/>
                  </a:lnTo>
                  <a:lnTo>
                    <a:pt x="60955" y="70871"/>
                  </a:lnTo>
                  <a:lnTo>
                    <a:pt x="57835" y="70871"/>
                  </a:lnTo>
                  <a:lnTo>
                    <a:pt x="54703" y="73799"/>
                  </a:lnTo>
                  <a:lnTo>
                    <a:pt x="48767" y="73799"/>
                  </a:lnTo>
                  <a:lnTo>
                    <a:pt x="45634" y="77021"/>
                  </a:lnTo>
                  <a:lnTo>
                    <a:pt x="27194" y="77021"/>
                  </a:lnTo>
                  <a:lnTo>
                    <a:pt x="27194" y="73799"/>
                  </a:lnTo>
                  <a:lnTo>
                    <a:pt x="18125" y="73799"/>
                  </a:lnTo>
                  <a:lnTo>
                    <a:pt x="15005" y="70871"/>
                  </a:lnTo>
                  <a:lnTo>
                    <a:pt x="12189" y="70871"/>
                  </a:lnTo>
                  <a:lnTo>
                    <a:pt x="12189" y="67649"/>
                  </a:lnTo>
                  <a:lnTo>
                    <a:pt x="9069" y="67649"/>
                  </a:lnTo>
                  <a:lnTo>
                    <a:pt x="9069" y="64720"/>
                  </a:lnTo>
                  <a:lnTo>
                    <a:pt x="5936" y="64720"/>
                  </a:lnTo>
                  <a:lnTo>
                    <a:pt x="5936" y="61499"/>
                  </a:lnTo>
                  <a:lnTo>
                    <a:pt x="2804" y="58570"/>
                  </a:lnTo>
                  <a:lnTo>
                    <a:pt x="0" y="55348"/>
                  </a:lnTo>
                  <a:lnTo>
                    <a:pt x="0" y="24593"/>
                  </a:lnTo>
                  <a:lnTo>
                    <a:pt x="2804" y="21667"/>
                  </a:lnTo>
                  <a:lnTo>
                    <a:pt x="2804" y="18441"/>
                  </a:lnTo>
                  <a:lnTo>
                    <a:pt x="5936" y="15516"/>
                  </a:lnTo>
                  <a:lnTo>
                    <a:pt x="9069" y="12302"/>
                  </a:lnTo>
                  <a:lnTo>
                    <a:pt x="12189" y="9365"/>
                  </a:lnTo>
                  <a:lnTo>
                    <a:pt x="15005" y="6151"/>
                  </a:lnTo>
                  <a:lnTo>
                    <a:pt x="18125" y="6151"/>
                  </a:lnTo>
                  <a:lnTo>
                    <a:pt x="21257" y="3213"/>
                  </a:lnTo>
                  <a:lnTo>
                    <a:pt x="27194" y="3213"/>
                  </a:lnTo>
                  <a:lnTo>
                    <a:pt x="33446" y="0"/>
                  </a:lnTo>
                  <a:lnTo>
                    <a:pt x="42515" y="0"/>
                  </a:lnTo>
                  <a:lnTo>
                    <a:pt x="48767" y="3213"/>
                  </a:lnTo>
                  <a:lnTo>
                    <a:pt x="54703" y="3213"/>
                  </a:lnTo>
                  <a:lnTo>
                    <a:pt x="57835" y="6151"/>
                  </a:lnTo>
                  <a:lnTo>
                    <a:pt x="60955" y="6151"/>
                  </a:lnTo>
                  <a:lnTo>
                    <a:pt x="64088" y="9365"/>
                  </a:lnTo>
                  <a:lnTo>
                    <a:pt x="66892" y="12302"/>
                  </a:lnTo>
                  <a:lnTo>
                    <a:pt x="66892" y="15516"/>
                  </a:lnTo>
                  <a:lnTo>
                    <a:pt x="70024" y="18441"/>
                  </a:lnTo>
                  <a:lnTo>
                    <a:pt x="70024" y="21667"/>
                  </a:lnTo>
                  <a:lnTo>
                    <a:pt x="73144" y="24593"/>
                  </a:lnTo>
                  <a:lnTo>
                    <a:pt x="73144" y="30747"/>
                  </a:lnTo>
                  <a:lnTo>
                    <a:pt x="76276" y="36897"/>
                  </a:lnTo>
                  <a:lnTo>
                    <a:pt x="76276" y="43048"/>
                  </a:lnTo>
                  <a:lnTo>
                    <a:pt x="21257" y="43048"/>
                  </a:lnTo>
                  <a:lnTo>
                    <a:pt x="21257" y="49198"/>
                  </a:lnTo>
                  <a:lnTo>
                    <a:pt x="24377" y="52420"/>
                  </a:lnTo>
                  <a:lnTo>
                    <a:pt x="24377" y="55348"/>
                  </a:lnTo>
                  <a:lnTo>
                    <a:pt x="27194" y="58570"/>
                  </a:lnTo>
                  <a:lnTo>
                    <a:pt x="30326" y="61499"/>
                  </a:lnTo>
                  <a:lnTo>
                    <a:pt x="45634" y="61499"/>
                  </a:lnTo>
                  <a:lnTo>
                    <a:pt x="45634" y="58570"/>
                  </a:lnTo>
                  <a:lnTo>
                    <a:pt x="48767" y="58570"/>
                  </a:lnTo>
                  <a:lnTo>
                    <a:pt x="48767" y="55348"/>
                  </a:lnTo>
                  <a:lnTo>
                    <a:pt x="51886" y="55348"/>
                  </a:lnTo>
                  <a:lnTo>
                    <a:pt x="51886" y="52420"/>
                  </a:lnTo>
                  <a:lnTo>
                    <a:pt x="73144" y="5242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91" name="Shape 74891"/>
            <p:cNvSpPr>
              <a:spLocks/>
            </p:cNvSpPr>
            <p:nvPr/>
          </p:nvSpPr>
          <p:spPr bwMode="auto">
            <a:xfrm>
              <a:off x="1127936" y="78778"/>
              <a:ext cx="30629" cy="15232"/>
            </a:xfrm>
            <a:custGeom>
              <a:avLst/>
              <a:gdLst>
                <a:gd name="T0" fmla="*/ 30629 w 30629"/>
                <a:gd name="T1" fmla="*/ 15232 h 15232"/>
                <a:gd name="T2" fmla="*/ 30629 w 30629"/>
                <a:gd name="T3" fmla="*/ 9077 h 15232"/>
                <a:gd name="T4" fmla="*/ 27509 w 30629"/>
                <a:gd name="T5" fmla="*/ 6151 h 15232"/>
                <a:gd name="T6" fmla="*/ 27509 w 30629"/>
                <a:gd name="T7" fmla="*/ 2926 h 15232"/>
                <a:gd name="T8" fmla="*/ 24377 w 30629"/>
                <a:gd name="T9" fmla="*/ 2926 h 15232"/>
                <a:gd name="T10" fmla="*/ 24377 w 30629"/>
                <a:gd name="T11" fmla="*/ 0 h 15232"/>
                <a:gd name="T12" fmla="*/ 9069 w 30629"/>
                <a:gd name="T13" fmla="*/ 0 h 15232"/>
                <a:gd name="T14" fmla="*/ 5936 w 30629"/>
                <a:gd name="T15" fmla="*/ 2926 h 15232"/>
                <a:gd name="T16" fmla="*/ 3120 w 30629"/>
                <a:gd name="T17" fmla="*/ 6151 h 15232"/>
                <a:gd name="T18" fmla="*/ 3120 w 30629"/>
                <a:gd name="T19" fmla="*/ 9077 h 15232"/>
                <a:gd name="T20" fmla="*/ 0 w 30629"/>
                <a:gd name="T21" fmla="*/ 9077 h 15232"/>
                <a:gd name="T22" fmla="*/ 0 w 30629"/>
                <a:gd name="T23" fmla="*/ 15232 h 15232"/>
                <a:gd name="T24" fmla="*/ 30629 w 30629"/>
                <a:gd name="T25" fmla="*/ 15232 h 15232"/>
                <a:gd name="T26" fmla="*/ 0 w 30629"/>
                <a:gd name="T27" fmla="*/ 0 h 15232"/>
                <a:gd name="T28" fmla="*/ 30629 w 30629"/>
                <a:gd name="T29" fmla="*/ 15232 h 15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629" h="15232">
                  <a:moveTo>
                    <a:pt x="30629" y="15232"/>
                  </a:moveTo>
                  <a:lnTo>
                    <a:pt x="30629" y="9077"/>
                  </a:lnTo>
                  <a:lnTo>
                    <a:pt x="27509" y="6151"/>
                  </a:lnTo>
                  <a:lnTo>
                    <a:pt x="27509" y="2926"/>
                  </a:lnTo>
                  <a:lnTo>
                    <a:pt x="24377" y="2926"/>
                  </a:lnTo>
                  <a:lnTo>
                    <a:pt x="24377" y="0"/>
                  </a:lnTo>
                  <a:lnTo>
                    <a:pt x="9069" y="0"/>
                  </a:lnTo>
                  <a:lnTo>
                    <a:pt x="5936" y="2926"/>
                  </a:lnTo>
                  <a:lnTo>
                    <a:pt x="3120" y="6151"/>
                  </a:lnTo>
                  <a:lnTo>
                    <a:pt x="3120" y="9077"/>
                  </a:lnTo>
                  <a:lnTo>
                    <a:pt x="0" y="9077"/>
                  </a:lnTo>
                  <a:lnTo>
                    <a:pt x="0" y="15232"/>
                  </a:lnTo>
                  <a:lnTo>
                    <a:pt x="30629" y="15232"/>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92" name="Shape 74892"/>
            <p:cNvSpPr>
              <a:spLocks/>
            </p:cNvSpPr>
            <p:nvPr/>
          </p:nvSpPr>
          <p:spPr bwMode="auto">
            <a:xfrm>
              <a:off x="1195143" y="66476"/>
              <a:ext cx="66841" cy="70586"/>
            </a:xfrm>
            <a:custGeom>
              <a:avLst/>
              <a:gdLst>
                <a:gd name="T0" fmla="*/ 21257 w 66841"/>
                <a:gd name="T1" fmla="*/ 70586 h 70586"/>
                <a:gd name="T2" fmla="*/ 0 w 66841"/>
                <a:gd name="T3" fmla="*/ 70586 h 70586"/>
                <a:gd name="T4" fmla="*/ 0 w 66841"/>
                <a:gd name="T5" fmla="*/ 0 h 70586"/>
                <a:gd name="T6" fmla="*/ 21257 w 66841"/>
                <a:gd name="T7" fmla="*/ 0 h 70586"/>
                <a:gd name="T8" fmla="*/ 21257 w 66841"/>
                <a:gd name="T9" fmla="*/ 27534 h 70586"/>
                <a:gd name="T10" fmla="*/ 45647 w 66841"/>
                <a:gd name="T11" fmla="*/ 27534 h 70586"/>
                <a:gd name="T12" fmla="*/ 45647 w 66841"/>
                <a:gd name="T13" fmla="*/ 0 h 70586"/>
                <a:gd name="T14" fmla="*/ 66841 w 66841"/>
                <a:gd name="T15" fmla="*/ 0 h 70586"/>
                <a:gd name="T16" fmla="*/ 66841 w 66841"/>
                <a:gd name="T17" fmla="*/ 70586 h 70586"/>
                <a:gd name="T18" fmla="*/ 45647 w 66841"/>
                <a:gd name="T19" fmla="*/ 70586 h 70586"/>
                <a:gd name="T20" fmla="*/ 45647 w 66841"/>
                <a:gd name="T21" fmla="*/ 39835 h 70586"/>
                <a:gd name="T22" fmla="*/ 21257 w 66841"/>
                <a:gd name="T23" fmla="*/ 39835 h 70586"/>
                <a:gd name="T24" fmla="*/ 21257 w 66841"/>
                <a:gd name="T25" fmla="*/ 70586 h 70586"/>
                <a:gd name="T26" fmla="*/ 0 w 66841"/>
                <a:gd name="T27" fmla="*/ 0 h 70586"/>
                <a:gd name="T28" fmla="*/ 66841 w 66841"/>
                <a:gd name="T29" fmla="*/ 70586 h 70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6841" h="70586">
                  <a:moveTo>
                    <a:pt x="21257" y="70586"/>
                  </a:moveTo>
                  <a:lnTo>
                    <a:pt x="0" y="70586"/>
                  </a:lnTo>
                  <a:lnTo>
                    <a:pt x="0" y="0"/>
                  </a:lnTo>
                  <a:lnTo>
                    <a:pt x="21257" y="0"/>
                  </a:lnTo>
                  <a:lnTo>
                    <a:pt x="21257" y="27534"/>
                  </a:lnTo>
                  <a:lnTo>
                    <a:pt x="45647" y="27534"/>
                  </a:lnTo>
                  <a:lnTo>
                    <a:pt x="45647" y="0"/>
                  </a:lnTo>
                  <a:lnTo>
                    <a:pt x="66841" y="0"/>
                  </a:lnTo>
                  <a:lnTo>
                    <a:pt x="66841" y="70586"/>
                  </a:lnTo>
                  <a:lnTo>
                    <a:pt x="45647" y="70586"/>
                  </a:lnTo>
                  <a:lnTo>
                    <a:pt x="45647" y="39835"/>
                  </a:lnTo>
                  <a:lnTo>
                    <a:pt x="21257" y="39835"/>
                  </a:lnTo>
                  <a:lnTo>
                    <a:pt x="21257" y="70586"/>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93" name="Shape 74893"/>
            <p:cNvSpPr>
              <a:spLocks/>
            </p:cNvSpPr>
            <p:nvPr/>
          </p:nvSpPr>
          <p:spPr bwMode="auto">
            <a:xfrm>
              <a:off x="1280551" y="66476"/>
              <a:ext cx="73131" cy="70586"/>
            </a:xfrm>
            <a:custGeom>
              <a:avLst/>
              <a:gdLst>
                <a:gd name="T0" fmla="*/ 48754 w 73131"/>
                <a:gd name="T1" fmla="*/ 0 h 70586"/>
                <a:gd name="T2" fmla="*/ 73131 w 73131"/>
                <a:gd name="T3" fmla="*/ 0 h 70586"/>
                <a:gd name="T4" fmla="*/ 73131 w 73131"/>
                <a:gd name="T5" fmla="*/ 70586 h 70586"/>
                <a:gd name="T6" fmla="*/ 48754 w 73131"/>
                <a:gd name="T7" fmla="*/ 70586 h 70586"/>
                <a:gd name="T8" fmla="*/ 48754 w 73131"/>
                <a:gd name="T9" fmla="*/ 27534 h 70586"/>
                <a:gd name="T10" fmla="*/ 24377 w 73131"/>
                <a:gd name="T11" fmla="*/ 70586 h 70586"/>
                <a:gd name="T12" fmla="*/ 0 w 73131"/>
                <a:gd name="T13" fmla="*/ 70586 h 70586"/>
                <a:gd name="T14" fmla="*/ 0 w 73131"/>
                <a:gd name="T15" fmla="*/ 0 h 70586"/>
                <a:gd name="T16" fmla="*/ 21219 w 73131"/>
                <a:gd name="T17" fmla="*/ 0 h 70586"/>
                <a:gd name="T18" fmla="*/ 21219 w 73131"/>
                <a:gd name="T19" fmla="*/ 43056 h 70586"/>
                <a:gd name="T20" fmla="*/ 48754 w 73131"/>
                <a:gd name="T21" fmla="*/ 0 h 70586"/>
                <a:gd name="T22" fmla="*/ 0 w 73131"/>
                <a:gd name="T23" fmla="*/ 0 h 70586"/>
                <a:gd name="T24" fmla="*/ 73131 w 73131"/>
                <a:gd name="T25" fmla="*/ 70586 h 70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73131" h="70586">
                  <a:moveTo>
                    <a:pt x="48754" y="0"/>
                  </a:moveTo>
                  <a:lnTo>
                    <a:pt x="73131" y="0"/>
                  </a:lnTo>
                  <a:lnTo>
                    <a:pt x="73131" y="70586"/>
                  </a:lnTo>
                  <a:lnTo>
                    <a:pt x="48754" y="70586"/>
                  </a:lnTo>
                  <a:lnTo>
                    <a:pt x="48754" y="27534"/>
                  </a:lnTo>
                  <a:lnTo>
                    <a:pt x="24377" y="70586"/>
                  </a:lnTo>
                  <a:lnTo>
                    <a:pt x="0" y="70586"/>
                  </a:lnTo>
                  <a:lnTo>
                    <a:pt x="0" y="0"/>
                  </a:lnTo>
                  <a:lnTo>
                    <a:pt x="21219" y="0"/>
                  </a:lnTo>
                  <a:lnTo>
                    <a:pt x="21219" y="43056"/>
                  </a:lnTo>
                  <a:lnTo>
                    <a:pt x="48754" y="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94" name="Shape 74894"/>
            <p:cNvSpPr>
              <a:spLocks/>
            </p:cNvSpPr>
            <p:nvPr/>
          </p:nvSpPr>
          <p:spPr bwMode="auto">
            <a:xfrm>
              <a:off x="1365807" y="63262"/>
              <a:ext cx="76289" cy="77021"/>
            </a:xfrm>
            <a:custGeom>
              <a:avLst/>
              <a:gdLst>
                <a:gd name="T0" fmla="*/ 76289 w 76289"/>
                <a:gd name="T1" fmla="*/ 52420 h 77021"/>
                <a:gd name="T2" fmla="*/ 76289 w 76289"/>
                <a:gd name="T3" fmla="*/ 55348 h 77021"/>
                <a:gd name="T4" fmla="*/ 73131 w 76289"/>
                <a:gd name="T5" fmla="*/ 55348 h 77021"/>
                <a:gd name="T6" fmla="*/ 73131 w 76289"/>
                <a:gd name="T7" fmla="*/ 61499 h 77021"/>
                <a:gd name="T8" fmla="*/ 70352 w 76289"/>
                <a:gd name="T9" fmla="*/ 61499 h 77021"/>
                <a:gd name="T10" fmla="*/ 70352 w 76289"/>
                <a:gd name="T11" fmla="*/ 64720 h 77021"/>
                <a:gd name="T12" fmla="*/ 67195 w 76289"/>
                <a:gd name="T13" fmla="*/ 64720 h 77021"/>
                <a:gd name="T14" fmla="*/ 67195 w 76289"/>
                <a:gd name="T15" fmla="*/ 67649 h 77021"/>
                <a:gd name="T16" fmla="*/ 64163 w 76289"/>
                <a:gd name="T17" fmla="*/ 67649 h 77021"/>
                <a:gd name="T18" fmla="*/ 64163 w 76289"/>
                <a:gd name="T19" fmla="*/ 70871 h 77021"/>
                <a:gd name="T20" fmla="*/ 61006 w 76289"/>
                <a:gd name="T21" fmla="*/ 70871 h 77021"/>
                <a:gd name="T22" fmla="*/ 58227 w 76289"/>
                <a:gd name="T23" fmla="*/ 73799 h 77021"/>
                <a:gd name="T24" fmla="*/ 48754 w 76289"/>
                <a:gd name="T25" fmla="*/ 73799 h 77021"/>
                <a:gd name="T26" fmla="*/ 45975 w 76289"/>
                <a:gd name="T27" fmla="*/ 77021 h 77021"/>
                <a:gd name="T28" fmla="*/ 30692 w 76289"/>
                <a:gd name="T29" fmla="*/ 77021 h 77021"/>
                <a:gd name="T30" fmla="*/ 30692 w 76289"/>
                <a:gd name="T31" fmla="*/ 73799 h 77021"/>
                <a:gd name="T32" fmla="*/ 18441 w 76289"/>
                <a:gd name="T33" fmla="*/ 73799 h 77021"/>
                <a:gd name="T34" fmla="*/ 18441 w 76289"/>
                <a:gd name="T35" fmla="*/ 70871 h 77021"/>
                <a:gd name="T36" fmla="*/ 15409 w 76289"/>
                <a:gd name="T37" fmla="*/ 70871 h 77021"/>
                <a:gd name="T38" fmla="*/ 12252 w 76289"/>
                <a:gd name="T39" fmla="*/ 67649 h 77021"/>
                <a:gd name="T40" fmla="*/ 9094 w 76289"/>
                <a:gd name="T41" fmla="*/ 64720 h 77021"/>
                <a:gd name="T42" fmla="*/ 6315 w 76289"/>
                <a:gd name="T43" fmla="*/ 61499 h 77021"/>
                <a:gd name="T44" fmla="*/ 6315 w 76289"/>
                <a:gd name="T45" fmla="*/ 58570 h 77021"/>
                <a:gd name="T46" fmla="*/ 3158 w 76289"/>
                <a:gd name="T47" fmla="*/ 58570 h 77021"/>
                <a:gd name="T48" fmla="*/ 3158 w 76289"/>
                <a:gd name="T49" fmla="*/ 52420 h 77021"/>
                <a:gd name="T50" fmla="*/ 0 w 76289"/>
                <a:gd name="T51" fmla="*/ 49198 h 77021"/>
                <a:gd name="T52" fmla="*/ 0 w 76289"/>
                <a:gd name="T53" fmla="*/ 30747 h 77021"/>
                <a:gd name="T54" fmla="*/ 3158 w 76289"/>
                <a:gd name="T55" fmla="*/ 27818 h 77021"/>
                <a:gd name="T56" fmla="*/ 3158 w 76289"/>
                <a:gd name="T57" fmla="*/ 21667 h 77021"/>
                <a:gd name="T58" fmla="*/ 6315 w 76289"/>
                <a:gd name="T59" fmla="*/ 18441 h 77021"/>
                <a:gd name="T60" fmla="*/ 9094 w 76289"/>
                <a:gd name="T61" fmla="*/ 15516 h 77021"/>
                <a:gd name="T62" fmla="*/ 9094 w 76289"/>
                <a:gd name="T63" fmla="*/ 12302 h 77021"/>
                <a:gd name="T64" fmla="*/ 12252 w 76289"/>
                <a:gd name="T65" fmla="*/ 9365 h 77021"/>
                <a:gd name="T66" fmla="*/ 15409 w 76289"/>
                <a:gd name="T67" fmla="*/ 6151 h 77021"/>
                <a:gd name="T68" fmla="*/ 18441 w 76289"/>
                <a:gd name="T69" fmla="*/ 6151 h 77021"/>
                <a:gd name="T70" fmla="*/ 21346 w 76289"/>
                <a:gd name="T71" fmla="*/ 3213 h 77021"/>
                <a:gd name="T72" fmla="*/ 30692 w 76289"/>
                <a:gd name="T73" fmla="*/ 3213 h 77021"/>
                <a:gd name="T74" fmla="*/ 33471 w 76289"/>
                <a:gd name="T75" fmla="*/ 0 h 77021"/>
                <a:gd name="T76" fmla="*/ 45975 w 76289"/>
                <a:gd name="T77" fmla="*/ 0 h 77021"/>
                <a:gd name="T78" fmla="*/ 48754 w 76289"/>
                <a:gd name="T79" fmla="*/ 3213 h 77021"/>
                <a:gd name="T80" fmla="*/ 55069 w 76289"/>
                <a:gd name="T81" fmla="*/ 3213 h 77021"/>
                <a:gd name="T82" fmla="*/ 61006 w 76289"/>
                <a:gd name="T83" fmla="*/ 6151 h 77021"/>
                <a:gd name="T84" fmla="*/ 64163 w 76289"/>
                <a:gd name="T85" fmla="*/ 6151 h 77021"/>
                <a:gd name="T86" fmla="*/ 64163 w 76289"/>
                <a:gd name="T87" fmla="*/ 9365 h 77021"/>
                <a:gd name="T88" fmla="*/ 67195 w 76289"/>
                <a:gd name="T89" fmla="*/ 12302 h 77021"/>
                <a:gd name="T90" fmla="*/ 70352 w 76289"/>
                <a:gd name="T91" fmla="*/ 15516 h 77021"/>
                <a:gd name="T92" fmla="*/ 70352 w 76289"/>
                <a:gd name="T93" fmla="*/ 18441 h 77021"/>
                <a:gd name="T94" fmla="*/ 73131 w 76289"/>
                <a:gd name="T95" fmla="*/ 21667 h 77021"/>
                <a:gd name="T96" fmla="*/ 73131 w 76289"/>
                <a:gd name="T97" fmla="*/ 24593 h 77021"/>
                <a:gd name="T98" fmla="*/ 76289 w 76289"/>
                <a:gd name="T99" fmla="*/ 27818 h 77021"/>
                <a:gd name="T100" fmla="*/ 76289 w 76289"/>
                <a:gd name="T101" fmla="*/ 43048 h 77021"/>
                <a:gd name="T102" fmla="*/ 24377 w 76289"/>
                <a:gd name="T103" fmla="*/ 43048 h 77021"/>
                <a:gd name="T104" fmla="*/ 24377 w 76289"/>
                <a:gd name="T105" fmla="*/ 55348 h 77021"/>
                <a:gd name="T106" fmla="*/ 27535 w 76289"/>
                <a:gd name="T107" fmla="*/ 55348 h 77021"/>
                <a:gd name="T108" fmla="*/ 27535 w 76289"/>
                <a:gd name="T109" fmla="*/ 58570 h 77021"/>
                <a:gd name="T110" fmla="*/ 30692 w 76289"/>
                <a:gd name="T111" fmla="*/ 58570 h 77021"/>
                <a:gd name="T112" fmla="*/ 30692 w 76289"/>
                <a:gd name="T113" fmla="*/ 61499 h 77021"/>
                <a:gd name="T114" fmla="*/ 48754 w 76289"/>
                <a:gd name="T115" fmla="*/ 61499 h 77021"/>
                <a:gd name="T116" fmla="*/ 48754 w 76289"/>
                <a:gd name="T117" fmla="*/ 58570 h 77021"/>
                <a:gd name="T118" fmla="*/ 51912 w 76289"/>
                <a:gd name="T119" fmla="*/ 58570 h 77021"/>
                <a:gd name="T120" fmla="*/ 51912 w 76289"/>
                <a:gd name="T121" fmla="*/ 52420 h 77021"/>
                <a:gd name="T122" fmla="*/ 76289 w 76289"/>
                <a:gd name="T123" fmla="*/ 52420 h 77021"/>
                <a:gd name="T124" fmla="*/ 0 w 76289"/>
                <a:gd name="T125" fmla="*/ 0 h 77021"/>
                <a:gd name="T126" fmla="*/ 76289 w 76289"/>
                <a:gd name="T127" fmla="*/ 77021 h 77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76289" h="77021">
                  <a:moveTo>
                    <a:pt x="76289" y="52420"/>
                  </a:moveTo>
                  <a:lnTo>
                    <a:pt x="76289" y="55348"/>
                  </a:lnTo>
                  <a:lnTo>
                    <a:pt x="73131" y="55348"/>
                  </a:lnTo>
                  <a:lnTo>
                    <a:pt x="73131" y="61499"/>
                  </a:lnTo>
                  <a:lnTo>
                    <a:pt x="70352" y="61499"/>
                  </a:lnTo>
                  <a:lnTo>
                    <a:pt x="70352" y="64720"/>
                  </a:lnTo>
                  <a:lnTo>
                    <a:pt x="67195" y="64720"/>
                  </a:lnTo>
                  <a:lnTo>
                    <a:pt x="67195" y="67649"/>
                  </a:lnTo>
                  <a:lnTo>
                    <a:pt x="64163" y="67649"/>
                  </a:lnTo>
                  <a:lnTo>
                    <a:pt x="64163" y="70871"/>
                  </a:lnTo>
                  <a:lnTo>
                    <a:pt x="61006" y="70871"/>
                  </a:lnTo>
                  <a:lnTo>
                    <a:pt x="58227" y="73799"/>
                  </a:lnTo>
                  <a:lnTo>
                    <a:pt x="48754" y="73799"/>
                  </a:lnTo>
                  <a:lnTo>
                    <a:pt x="45975" y="77021"/>
                  </a:lnTo>
                  <a:lnTo>
                    <a:pt x="30692" y="77021"/>
                  </a:lnTo>
                  <a:lnTo>
                    <a:pt x="30692" y="73799"/>
                  </a:lnTo>
                  <a:lnTo>
                    <a:pt x="18441" y="73799"/>
                  </a:lnTo>
                  <a:lnTo>
                    <a:pt x="18441" y="70871"/>
                  </a:lnTo>
                  <a:lnTo>
                    <a:pt x="15409" y="70871"/>
                  </a:lnTo>
                  <a:lnTo>
                    <a:pt x="12252" y="67649"/>
                  </a:lnTo>
                  <a:lnTo>
                    <a:pt x="9094" y="64720"/>
                  </a:lnTo>
                  <a:lnTo>
                    <a:pt x="6315" y="61499"/>
                  </a:lnTo>
                  <a:lnTo>
                    <a:pt x="6315" y="58570"/>
                  </a:lnTo>
                  <a:lnTo>
                    <a:pt x="3158" y="58570"/>
                  </a:lnTo>
                  <a:lnTo>
                    <a:pt x="3158" y="52420"/>
                  </a:lnTo>
                  <a:lnTo>
                    <a:pt x="0" y="49198"/>
                  </a:lnTo>
                  <a:lnTo>
                    <a:pt x="0" y="30747"/>
                  </a:lnTo>
                  <a:lnTo>
                    <a:pt x="3158" y="27818"/>
                  </a:lnTo>
                  <a:lnTo>
                    <a:pt x="3158" y="21667"/>
                  </a:lnTo>
                  <a:lnTo>
                    <a:pt x="6315" y="18441"/>
                  </a:lnTo>
                  <a:lnTo>
                    <a:pt x="9094" y="15516"/>
                  </a:lnTo>
                  <a:lnTo>
                    <a:pt x="9094" y="12302"/>
                  </a:lnTo>
                  <a:lnTo>
                    <a:pt x="12252" y="9365"/>
                  </a:lnTo>
                  <a:lnTo>
                    <a:pt x="15409" y="6151"/>
                  </a:lnTo>
                  <a:lnTo>
                    <a:pt x="18441" y="6151"/>
                  </a:lnTo>
                  <a:lnTo>
                    <a:pt x="21346" y="3213"/>
                  </a:lnTo>
                  <a:lnTo>
                    <a:pt x="30692" y="3213"/>
                  </a:lnTo>
                  <a:lnTo>
                    <a:pt x="33471" y="0"/>
                  </a:lnTo>
                  <a:lnTo>
                    <a:pt x="45975" y="0"/>
                  </a:lnTo>
                  <a:lnTo>
                    <a:pt x="48754" y="3213"/>
                  </a:lnTo>
                  <a:lnTo>
                    <a:pt x="55069" y="3213"/>
                  </a:lnTo>
                  <a:lnTo>
                    <a:pt x="61006" y="6151"/>
                  </a:lnTo>
                  <a:lnTo>
                    <a:pt x="64163" y="6151"/>
                  </a:lnTo>
                  <a:lnTo>
                    <a:pt x="64163" y="9365"/>
                  </a:lnTo>
                  <a:lnTo>
                    <a:pt x="67195" y="12302"/>
                  </a:lnTo>
                  <a:lnTo>
                    <a:pt x="70352" y="15516"/>
                  </a:lnTo>
                  <a:lnTo>
                    <a:pt x="70352" y="18441"/>
                  </a:lnTo>
                  <a:lnTo>
                    <a:pt x="73131" y="21667"/>
                  </a:lnTo>
                  <a:lnTo>
                    <a:pt x="73131" y="24593"/>
                  </a:lnTo>
                  <a:lnTo>
                    <a:pt x="76289" y="27818"/>
                  </a:lnTo>
                  <a:lnTo>
                    <a:pt x="76289" y="43048"/>
                  </a:lnTo>
                  <a:lnTo>
                    <a:pt x="24377" y="43048"/>
                  </a:lnTo>
                  <a:lnTo>
                    <a:pt x="24377" y="55348"/>
                  </a:lnTo>
                  <a:lnTo>
                    <a:pt x="27535" y="55348"/>
                  </a:lnTo>
                  <a:lnTo>
                    <a:pt x="27535" y="58570"/>
                  </a:lnTo>
                  <a:lnTo>
                    <a:pt x="30692" y="58570"/>
                  </a:lnTo>
                  <a:lnTo>
                    <a:pt x="30692" y="61499"/>
                  </a:lnTo>
                  <a:lnTo>
                    <a:pt x="48754" y="61499"/>
                  </a:lnTo>
                  <a:lnTo>
                    <a:pt x="48754" y="58570"/>
                  </a:lnTo>
                  <a:lnTo>
                    <a:pt x="51912" y="58570"/>
                  </a:lnTo>
                  <a:lnTo>
                    <a:pt x="51912" y="52420"/>
                  </a:lnTo>
                  <a:lnTo>
                    <a:pt x="76289" y="52420"/>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4895" name="Shape 74895"/>
            <p:cNvSpPr>
              <a:spLocks/>
            </p:cNvSpPr>
            <p:nvPr/>
          </p:nvSpPr>
          <p:spPr bwMode="auto">
            <a:xfrm>
              <a:off x="1390184" y="78778"/>
              <a:ext cx="30692" cy="15232"/>
            </a:xfrm>
            <a:custGeom>
              <a:avLst/>
              <a:gdLst>
                <a:gd name="T0" fmla="*/ 30692 w 30692"/>
                <a:gd name="T1" fmla="*/ 15232 h 15232"/>
                <a:gd name="T2" fmla="*/ 30692 w 30692"/>
                <a:gd name="T3" fmla="*/ 12302 h 15232"/>
                <a:gd name="T4" fmla="*/ 27535 w 30692"/>
                <a:gd name="T5" fmla="*/ 12302 h 15232"/>
                <a:gd name="T6" fmla="*/ 27535 w 30692"/>
                <a:gd name="T7" fmla="*/ 2926 h 15232"/>
                <a:gd name="T8" fmla="*/ 24377 w 30692"/>
                <a:gd name="T9" fmla="*/ 2926 h 15232"/>
                <a:gd name="T10" fmla="*/ 24377 w 30692"/>
                <a:gd name="T11" fmla="*/ 0 h 15232"/>
                <a:gd name="T12" fmla="*/ 6315 w 30692"/>
                <a:gd name="T13" fmla="*/ 0 h 15232"/>
                <a:gd name="T14" fmla="*/ 6315 w 30692"/>
                <a:gd name="T15" fmla="*/ 2926 h 15232"/>
                <a:gd name="T16" fmla="*/ 3158 w 30692"/>
                <a:gd name="T17" fmla="*/ 2926 h 15232"/>
                <a:gd name="T18" fmla="*/ 3158 w 30692"/>
                <a:gd name="T19" fmla="*/ 6151 h 15232"/>
                <a:gd name="T20" fmla="*/ 0 w 30692"/>
                <a:gd name="T21" fmla="*/ 9077 h 15232"/>
                <a:gd name="T22" fmla="*/ 0 w 30692"/>
                <a:gd name="T23" fmla="*/ 15232 h 15232"/>
                <a:gd name="T24" fmla="*/ 30692 w 30692"/>
                <a:gd name="T25" fmla="*/ 15232 h 15232"/>
                <a:gd name="T26" fmla="*/ 0 w 30692"/>
                <a:gd name="T27" fmla="*/ 0 h 15232"/>
                <a:gd name="T28" fmla="*/ 30692 w 30692"/>
                <a:gd name="T29" fmla="*/ 15232 h 15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0692" h="15232">
                  <a:moveTo>
                    <a:pt x="30692" y="15232"/>
                  </a:moveTo>
                  <a:lnTo>
                    <a:pt x="30692" y="12302"/>
                  </a:lnTo>
                  <a:lnTo>
                    <a:pt x="27535" y="12302"/>
                  </a:lnTo>
                  <a:lnTo>
                    <a:pt x="27535" y="2926"/>
                  </a:lnTo>
                  <a:lnTo>
                    <a:pt x="24377" y="2926"/>
                  </a:lnTo>
                  <a:lnTo>
                    <a:pt x="24377" y="0"/>
                  </a:lnTo>
                  <a:lnTo>
                    <a:pt x="6315" y="0"/>
                  </a:lnTo>
                  <a:lnTo>
                    <a:pt x="6315" y="2926"/>
                  </a:lnTo>
                  <a:lnTo>
                    <a:pt x="3158" y="2926"/>
                  </a:lnTo>
                  <a:lnTo>
                    <a:pt x="3158" y="6151"/>
                  </a:lnTo>
                  <a:lnTo>
                    <a:pt x="0" y="9077"/>
                  </a:lnTo>
                  <a:lnTo>
                    <a:pt x="0" y="15232"/>
                  </a:lnTo>
                  <a:lnTo>
                    <a:pt x="30692" y="15232"/>
                  </a:lnTo>
                </a:path>
              </a:pathLst>
            </a:custGeom>
            <a:noFill/>
            <a:ln w="2968">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76672"/>
            <a:ext cx="8229600" cy="4525963"/>
          </a:xfrm>
        </p:spPr>
        <p:txBody>
          <a:bodyPr>
            <a:normAutofit fontScale="77500" lnSpcReduction="20000"/>
          </a:bodyPr>
          <a:lstStyle/>
          <a:p>
            <a:pPr>
              <a:buNone/>
            </a:pPr>
            <a:endParaRPr lang="ru-RU" dirty="0" smtClean="0"/>
          </a:p>
          <a:p>
            <a:pPr>
              <a:buNone/>
            </a:pPr>
            <a:r>
              <a:rPr lang="ru-RU" dirty="0" smtClean="0"/>
              <a:t>Невозможно одновременно добавить или удалить несколько полей или индексов. Чтобы добавить индекс для одного поля или для набора полей в таблице, используйте инструкцию </a:t>
            </a:r>
            <a:r>
              <a:rPr lang="en-US" dirty="0" smtClean="0"/>
              <a:t>CREATE INDEX</a:t>
            </a:r>
            <a:r>
              <a:rPr lang="ru-RU" dirty="0" smtClean="0"/>
              <a:t>. Чтобы удалить индекс, созданный с по- мощью инструкции </a:t>
            </a:r>
            <a:r>
              <a:rPr lang="en-US" dirty="0" smtClean="0"/>
              <a:t>ALTER TABLE</a:t>
            </a:r>
            <a:r>
              <a:rPr lang="ru-RU" dirty="0" smtClean="0"/>
              <a:t> или </a:t>
            </a:r>
            <a:r>
              <a:rPr lang="en-US" dirty="0" smtClean="0"/>
              <a:t>CREATE INDEX</a:t>
            </a:r>
            <a:r>
              <a:rPr lang="ru-RU" dirty="0" smtClean="0"/>
              <a:t>, можно воспользоваться инструкцией </a:t>
            </a:r>
            <a:r>
              <a:rPr lang="en-US" dirty="0" smtClean="0"/>
              <a:t>ALTER TABLE</a:t>
            </a:r>
            <a:r>
              <a:rPr lang="ru-RU" dirty="0" smtClean="0"/>
              <a:t> или </a:t>
            </a:r>
            <a:r>
              <a:rPr lang="en-US" dirty="0" smtClean="0"/>
              <a:t>DROP</a:t>
            </a:r>
            <a:r>
              <a:rPr lang="ru-RU" dirty="0" smtClean="0"/>
              <a:t>. </a:t>
            </a:r>
          </a:p>
          <a:p>
            <a:pPr>
              <a:buNone/>
            </a:pPr>
            <a:r>
              <a:rPr lang="ru-RU" dirty="0" smtClean="0"/>
              <a:t> Свойство </a:t>
            </a:r>
            <a:r>
              <a:rPr lang="en-US" dirty="0" smtClean="0"/>
              <a:t>NOT NULL</a:t>
            </a:r>
            <a:r>
              <a:rPr lang="ru-RU" dirty="0" smtClean="0"/>
              <a:t> можно задавать для одного поля или внутри именованного предложения </a:t>
            </a:r>
            <a:r>
              <a:rPr lang="en-US" dirty="0" smtClean="0"/>
              <a:t>CONSTRAINT</a:t>
            </a:r>
            <a:r>
              <a:rPr lang="ru-RU" dirty="0" smtClean="0"/>
              <a:t> для одного или нескольких полей. Ограничение </a:t>
            </a:r>
            <a:r>
              <a:rPr lang="en-US" dirty="0" smtClean="0"/>
              <a:t>NOT NULL</a:t>
            </a:r>
            <a:r>
              <a:rPr lang="ru-RU" dirty="0" smtClean="0"/>
              <a:t> для поля можно задать только один раз. При попытке повторно определить это ограничение возникает ошибка выполнения. </a:t>
            </a:r>
          </a:p>
          <a:p>
            <a:pPr>
              <a:buNone/>
            </a:pPr>
            <a:endParaRPr lang="ru-RU"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Модифицируем таблицу </a:t>
            </a:r>
            <a:r>
              <a:rPr lang="en-US" dirty="0" err="1" smtClean="0"/>
              <a:t>tblBuilding</a:t>
            </a:r>
            <a:r>
              <a:rPr lang="ru-RU" dirty="0" smtClean="0"/>
              <a:t>, входящую в состав базы данных </a:t>
            </a:r>
            <a:r>
              <a:rPr lang="en-US" dirty="0" smtClean="0"/>
              <a:t>Real Estate</a:t>
            </a:r>
            <a:r>
              <a:rPr lang="ru-RU" dirty="0" smtClean="0"/>
              <a:t> 2010. Добавим в нее столбец </a:t>
            </a:r>
            <a:r>
              <a:rPr lang="en-US" baseline="-25000" dirty="0" smtClean="0"/>
              <a:t>FLATS</a:t>
            </a:r>
            <a:r>
              <a:rPr lang="ru-RU" dirty="0" smtClean="0"/>
              <a:t> (количество квартир в здании). Для выполнения этой операции напишем оператор: </a:t>
            </a:r>
          </a:p>
          <a:p>
            <a:pPr>
              <a:buNone/>
            </a:pPr>
            <a:r>
              <a:rPr lang="en-US" dirty="0" smtClean="0">
                <a:solidFill>
                  <a:srgbClr val="FF0000"/>
                </a:solidFill>
              </a:rPr>
              <a:t>ALTER TABLE </a:t>
            </a:r>
            <a:r>
              <a:rPr lang="en-US" dirty="0" err="1" smtClean="0">
                <a:solidFill>
                  <a:srgbClr val="FF0000"/>
                </a:solidFill>
              </a:rPr>
              <a:t>tblBuilding</a:t>
            </a:r>
            <a:r>
              <a:rPr lang="en-US" dirty="0" smtClean="0">
                <a:solidFill>
                  <a:srgbClr val="FF0000"/>
                </a:solidFill>
              </a:rPr>
              <a:t> </a:t>
            </a:r>
            <a:endParaRPr lang="ru-RU" dirty="0" smtClean="0">
              <a:solidFill>
                <a:srgbClr val="FF0000"/>
              </a:solidFill>
            </a:endParaRPr>
          </a:p>
          <a:p>
            <a:pPr>
              <a:buNone/>
            </a:pPr>
            <a:r>
              <a:rPr lang="en-US" dirty="0" smtClean="0">
                <a:solidFill>
                  <a:srgbClr val="FF0000"/>
                </a:solidFill>
              </a:rPr>
              <a:t>      ADD FLATS SHORT; </a:t>
            </a:r>
            <a:endParaRPr lang="ru-RU" dirty="0" smtClean="0">
              <a:solidFill>
                <a:srgbClr val="FF0000"/>
              </a:solidFill>
            </a:endParaRPr>
          </a:p>
          <a:p>
            <a:pPr>
              <a:buNone/>
            </a:pPr>
            <a:endParaRPr lang="ru-RU"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Удаление таблиц и индексов.  </a:t>
            </a:r>
            <a:r>
              <a:rPr lang="ru-RU" dirty="0" smtClean="0"/>
              <a:t/>
            </a:r>
            <a:br>
              <a:rPr lang="ru-RU" dirty="0" smtClean="0"/>
            </a:br>
            <a:r>
              <a:rPr lang="ru-RU" b="1" dirty="0" smtClean="0"/>
              <a:t>Оператор </a:t>
            </a:r>
            <a:r>
              <a:rPr lang="ru-RU" b="1" i="1" dirty="0" smtClean="0"/>
              <a:t>DROP</a:t>
            </a:r>
            <a:r>
              <a:rPr lang="ru-RU" b="1" dirty="0" smtClean="0"/>
              <a:t> </a:t>
            </a:r>
            <a:endParaRPr lang="ru-RU" dirty="0"/>
          </a:p>
        </p:txBody>
      </p:sp>
      <p:sp>
        <p:nvSpPr>
          <p:cNvPr id="3" name="Содержимое 2"/>
          <p:cNvSpPr>
            <a:spLocks noGrp="1"/>
          </p:cNvSpPr>
          <p:nvPr>
            <p:ph idx="1"/>
          </p:nvPr>
        </p:nvSpPr>
        <p:spPr/>
        <p:txBody>
          <a:bodyPr/>
          <a:lstStyle/>
          <a:p>
            <a:pPr>
              <a:buNone/>
            </a:pPr>
            <a:r>
              <a:rPr lang="ru-RU" dirty="0" smtClean="0"/>
              <a:t>Оператор </a:t>
            </a:r>
            <a:r>
              <a:rPr lang="en-US" baseline="-25000" dirty="0" smtClean="0"/>
              <a:t>DROP</a:t>
            </a:r>
            <a:r>
              <a:rPr lang="ru-RU" dirty="0" smtClean="0"/>
              <a:t> предназначен для удаления таблицы, процедуры или представления из базы данных либо индекса из таблицы. Существуют четыре формы оператора </a:t>
            </a:r>
            <a:r>
              <a:rPr lang="en-US" baseline="-25000" dirty="0" smtClean="0"/>
              <a:t>DROP</a:t>
            </a:r>
            <a:r>
              <a:rPr lang="ru-RU" dirty="0" smtClean="0"/>
              <a:t>: </a:t>
            </a:r>
          </a:p>
          <a:p>
            <a:pPr>
              <a:buNone/>
            </a:pPr>
            <a:r>
              <a:rPr lang="en-US" dirty="0" smtClean="0">
                <a:solidFill>
                  <a:srgbClr val="FF0000"/>
                </a:solidFill>
              </a:rPr>
              <a:t>DROP TABLE</a:t>
            </a:r>
            <a:r>
              <a:rPr lang="ru-RU" dirty="0" smtClean="0">
                <a:solidFill>
                  <a:srgbClr val="FF0000"/>
                </a:solidFill>
              </a:rPr>
              <a:t> &lt;</a:t>
            </a:r>
            <a:r>
              <a:rPr lang="ru-RU" i="1" dirty="0" err="1" smtClean="0">
                <a:solidFill>
                  <a:srgbClr val="FF0000"/>
                </a:solidFill>
              </a:rPr>
              <a:t>Имя_таблицы</a:t>
            </a:r>
            <a:r>
              <a:rPr lang="ru-RU" dirty="0" smtClean="0">
                <a:solidFill>
                  <a:srgbClr val="FF0000"/>
                </a:solidFill>
              </a:rPr>
              <a:t>&gt; </a:t>
            </a:r>
          </a:p>
          <a:p>
            <a:pPr>
              <a:buNone/>
            </a:pPr>
            <a:r>
              <a:rPr lang="en-US" dirty="0" smtClean="0">
                <a:solidFill>
                  <a:srgbClr val="FF0000"/>
                </a:solidFill>
              </a:rPr>
              <a:t>DROP INDEX</a:t>
            </a:r>
            <a:r>
              <a:rPr lang="ru-RU" dirty="0" smtClean="0">
                <a:solidFill>
                  <a:srgbClr val="FF0000"/>
                </a:solidFill>
              </a:rPr>
              <a:t> &lt;</a:t>
            </a:r>
            <a:r>
              <a:rPr lang="ru-RU" i="1" dirty="0" smtClean="0">
                <a:solidFill>
                  <a:srgbClr val="FF0000"/>
                </a:solidFill>
              </a:rPr>
              <a:t>Индекс</a:t>
            </a:r>
            <a:r>
              <a:rPr lang="ru-RU" dirty="0" smtClean="0">
                <a:solidFill>
                  <a:srgbClr val="FF0000"/>
                </a:solidFill>
              </a:rPr>
              <a:t>&gt; </a:t>
            </a:r>
            <a:r>
              <a:rPr lang="en-US" dirty="0" smtClean="0">
                <a:solidFill>
                  <a:srgbClr val="FF0000"/>
                </a:solidFill>
              </a:rPr>
              <a:t>ON</a:t>
            </a:r>
            <a:r>
              <a:rPr lang="ru-RU" dirty="0" smtClean="0">
                <a:solidFill>
                  <a:srgbClr val="FF0000"/>
                </a:solidFill>
              </a:rPr>
              <a:t> &lt;</a:t>
            </a:r>
            <a:r>
              <a:rPr lang="ru-RU" i="1" dirty="0" err="1" smtClean="0">
                <a:solidFill>
                  <a:srgbClr val="FF0000"/>
                </a:solidFill>
              </a:rPr>
              <a:t>Имя_таблицы</a:t>
            </a:r>
            <a:r>
              <a:rPr lang="ru-RU" dirty="0" smtClean="0">
                <a:solidFill>
                  <a:srgbClr val="FF0000"/>
                </a:solidFill>
              </a:rPr>
              <a:t>&gt; </a:t>
            </a:r>
          </a:p>
          <a:p>
            <a:pPr>
              <a:buNone/>
            </a:pPr>
            <a:r>
              <a:rPr lang="en-US" dirty="0" smtClean="0">
                <a:solidFill>
                  <a:srgbClr val="FF0000"/>
                </a:solidFill>
              </a:rPr>
              <a:t>DROP PROCEDURE</a:t>
            </a:r>
            <a:r>
              <a:rPr lang="ru-RU" dirty="0" smtClean="0">
                <a:solidFill>
                  <a:srgbClr val="FF0000"/>
                </a:solidFill>
              </a:rPr>
              <a:t> &lt;</a:t>
            </a:r>
            <a:r>
              <a:rPr lang="ru-RU" i="1" dirty="0" err="1" smtClean="0">
                <a:solidFill>
                  <a:srgbClr val="FF0000"/>
                </a:solidFill>
              </a:rPr>
              <a:t>Имя_процедуры</a:t>
            </a:r>
            <a:r>
              <a:rPr lang="ru-RU" dirty="0" smtClean="0">
                <a:solidFill>
                  <a:srgbClr val="FF0000"/>
                </a:solidFill>
              </a:rPr>
              <a:t>&gt; </a:t>
            </a:r>
          </a:p>
          <a:p>
            <a:pPr>
              <a:buNone/>
            </a:pPr>
            <a:r>
              <a:rPr lang="en-US" dirty="0" smtClean="0">
                <a:solidFill>
                  <a:srgbClr val="FF0000"/>
                </a:solidFill>
              </a:rPr>
              <a:t>DROP VIEW</a:t>
            </a:r>
            <a:r>
              <a:rPr lang="ru-RU" dirty="0" smtClean="0">
                <a:solidFill>
                  <a:srgbClr val="FF0000"/>
                </a:solidFill>
              </a:rPr>
              <a:t> &lt;</a:t>
            </a:r>
            <a:r>
              <a:rPr lang="ru-RU" i="1" dirty="0" err="1" smtClean="0">
                <a:solidFill>
                  <a:srgbClr val="FF0000"/>
                </a:solidFill>
              </a:rPr>
              <a:t>Имя_представления</a:t>
            </a:r>
            <a:r>
              <a:rPr lang="ru-RU" dirty="0" smtClean="0">
                <a:solidFill>
                  <a:srgbClr val="FF0000"/>
                </a:solidFill>
              </a:rPr>
              <a:t>&gt; </a:t>
            </a:r>
          </a:p>
          <a:p>
            <a:pPr>
              <a:buNone/>
            </a:pP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8517</Words>
  <Application>Microsoft Office PowerPoint</Application>
  <PresentationFormat>Экран (4:3)</PresentationFormat>
  <Paragraphs>616</Paragraphs>
  <Slides>152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152</vt:i4>
      </vt:variant>
    </vt:vector>
  </HeadingPairs>
  <TitlesOfParts>
    <vt:vector size="153" baseType="lpstr">
      <vt:lpstr>Тема Office</vt:lpstr>
      <vt:lpstr>SQL язык</vt:lpstr>
      <vt:lpstr>Слайд 2</vt:lpstr>
      <vt:lpstr>Слайд 3</vt:lpstr>
      <vt:lpstr>Назначение языка SQL  </vt:lpstr>
      <vt:lpstr>Слайд 5</vt:lpstr>
      <vt:lpstr>Запросы на выборку</vt:lpstr>
      <vt:lpstr>Слайд 7</vt:lpstr>
      <vt:lpstr>Слайд 8</vt:lpstr>
      <vt:lpstr>Предложение FROM  </vt:lpstr>
      <vt:lpstr>Слайд 10</vt:lpstr>
      <vt:lpstr>Слайд 11</vt:lpstr>
      <vt:lpstr>Слайд 12</vt:lpstr>
      <vt:lpstr>Текст простейшего запроса</vt:lpstr>
      <vt:lpstr>Слайд 14</vt:lpstr>
      <vt:lpstr>Слайд 15</vt:lpstr>
      <vt:lpstr>Предложение WHERE </vt:lpstr>
      <vt:lpstr>Текст запроса, выполняющего выборку всех проживающих с фамилией (Family) Иванов, сведения о которых находятся в таблице tblOwners, таков:  </vt:lpstr>
      <vt:lpstr>В результате выполнения получим список из 79 проживающих (рис. 6.3). Выборка отсортирована по полям Name (имя) и Second (отчество).  </vt:lpstr>
      <vt:lpstr>Предложение ORDER BY  </vt:lpstr>
      <vt:lpstr>Слайд 20</vt:lpstr>
      <vt:lpstr>Предикат DISTINCT  </vt:lpstr>
      <vt:lpstr>Слайд 22</vt:lpstr>
      <vt:lpstr>Предикат TOP </vt:lpstr>
      <vt:lpstr>Слайд 24</vt:lpstr>
      <vt:lpstr>Слайд 25</vt:lpstr>
      <vt:lpstr>Предложение GROUP BY  </vt:lpstr>
      <vt:lpstr>Слайд 27</vt:lpstr>
      <vt:lpstr>Слайд 28</vt:lpstr>
      <vt:lpstr>Слайд 29</vt:lpstr>
      <vt:lpstr>Предложение HAVING </vt:lpstr>
      <vt:lpstr>Слайд 31</vt:lpstr>
      <vt:lpstr>В нашем случае из 79 Ивановых 7 имеют одинаковые имена и отчества, причем запись "Иванов Иван Иванович" встречается три раза </vt:lpstr>
      <vt:lpstr>Слайд 33</vt:lpstr>
      <vt:lpstr>Выборка данных из нескольких таблиц  </vt:lpstr>
      <vt:lpstr>Слайд 35</vt:lpstr>
      <vt:lpstr>Слайд 36</vt:lpstr>
      <vt:lpstr>Слайд 37</vt:lpstr>
      <vt:lpstr>Адреса зданий и год их постройки </vt:lpstr>
      <vt:lpstr>Перепишем запрос с использованием связки ключевых слов FROM-INNER-JOIN-ON:  </vt:lpstr>
      <vt:lpstr>Слайд 40</vt:lpstr>
      <vt:lpstr>Слайд 41</vt:lpstr>
      <vt:lpstr>Слайд 42</vt:lpstr>
      <vt:lpstr>Слайд 43</vt:lpstr>
      <vt:lpstr>Подчиненные запросы </vt:lpstr>
      <vt:lpstr>Слайд 45</vt:lpstr>
      <vt:lpstr>Слайд 46</vt:lpstr>
      <vt:lpstr>Слайд 47</vt:lpstr>
      <vt:lpstr>Слайд 48</vt:lpstr>
      <vt:lpstr>Модификация запроса по пустующим квартирам  </vt:lpstr>
      <vt:lpstr>На слайде приведена выборка квартир, для которых нет соответствующих записей в таблице проживающих.  </vt:lpstr>
      <vt:lpstr>Слайд 51</vt:lpstr>
      <vt:lpstr>Применение Count(*) вместо EXIST  </vt:lpstr>
      <vt:lpstr>Слайд 53</vt:lpstr>
      <vt:lpstr>Манипулирование данными </vt:lpstr>
      <vt:lpstr>Оператор INSERT  </vt:lpstr>
      <vt:lpstr>Слайд 56</vt:lpstr>
      <vt:lpstr>Слайд 57</vt:lpstr>
      <vt:lpstr>Слайд 58</vt:lpstr>
      <vt:lpstr>Слайд 59</vt:lpstr>
      <vt:lpstr>Слайд 60</vt:lpstr>
      <vt:lpstr>Оператор UPDATE  </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Пользовательская функция DCountSQL </vt:lpstr>
      <vt:lpstr>Слайд 74</vt:lpstr>
      <vt:lpstr>Слайд 75</vt:lpstr>
      <vt:lpstr>Пользовательская функция CountSQL  </vt:lpstr>
      <vt:lpstr>Слайд 77</vt:lpstr>
      <vt:lpstr>Оператор DELETE  </vt:lpstr>
      <vt:lpstr>Слайд 79</vt:lpstr>
      <vt:lpstr>Слайд 80</vt:lpstr>
      <vt:lpstr>Определение данных при помощи SQL </vt:lpstr>
      <vt:lpstr>Создание таблиц.   Оператор CREATE TABLE </vt:lpstr>
      <vt:lpstr>Оператор CREATE TABLE включает в себя компоненты, описанные в табл.1</vt:lpstr>
      <vt:lpstr>Слайд 84</vt:lpstr>
      <vt:lpstr>Типы данных, которые могут быть созданы при помощи оператора CREATE TABLE в MS Access 2010 приведены в табл. 2.  </vt:lpstr>
      <vt:lpstr>Слайд 86</vt:lpstr>
      <vt:lpstr>Структура таблицы  tabStreet</vt:lpstr>
      <vt:lpstr>Слайд 88</vt:lpstr>
      <vt:lpstr>Слайд 89</vt:lpstr>
      <vt:lpstr>Слайд 90</vt:lpstr>
      <vt:lpstr>Слайд 91</vt:lpstr>
      <vt:lpstr>Слайд 92</vt:lpstr>
      <vt:lpstr>Модификация таблиц.   Оператор ALTER TABLE </vt:lpstr>
      <vt:lpstr>Оператор CREATE TABLE включает в себя следующие компоненты (табл. 3).  </vt:lpstr>
      <vt:lpstr>Слайд 95</vt:lpstr>
      <vt:lpstr>Слайд 96</vt:lpstr>
      <vt:lpstr>Слайд 97</vt:lpstr>
      <vt:lpstr>Слайд 98</vt:lpstr>
      <vt:lpstr>Удаление таблиц и индексов.   Оператор DROP </vt:lpstr>
      <vt:lpstr>Компоненты оператора DROP приведены в табл. 4. </vt:lpstr>
      <vt:lpstr>Слайд 101</vt:lpstr>
      <vt:lpstr>Создание индекса.   Оператор CREATE INDEX </vt:lpstr>
      <vt:lpstr>Компоненты оператора CREATE INDEX приведены в табл. 5.</vt:lpstr>
      <vt:lpstr>Слайд 104</vt:lpstr>
      <vt:lpstr>Слайд 105</vt:lpstr>
      <vt:lpstr>Слайд 106</vt:lpstr>
      <vt:lpstr>Слайд 107</vt:lpstr>
      <vt:lpstr>Слайд 108</vt:lpstr>
      <vt:lpstr>Слайд 109</vt:lpstr>
      <vt:lpstr>Возможности</vt:lpstr>
      <vt:lpstr>Слайд 111</vt:lpstr>
      <vt:lpstr>Слайд 112</vt:lpstr>
      <vt:lpstr>Слайд 113</vt:lpstr>
      <vt:lpstr>Слайд 114</vt:lpstr>
      <vt:lpstr>Слайд 115</vt:lpstr>
      <vt:lpstr>Слайд 116</vt:lpstr>
      <vt:lpstr>1. Административный метод</vt:lpstr>
      <vt:lpstr>Слайд 118</vt:lpstr>
      <vt:lpstr>Маскировка</vt:lpstr>
      <vt:lpstr>Слайд 120</vt:lpstr>
      <vt:lpstr>Слайд 121</vt:lpstr>
      <vt:lpstr>Слайд 122</vt:lpstr>
      <vt:lpstr>Слайд 123</vt:lpstr>
      <vt:lpstr>Слайд 124</vt:lpstr>
      <vt:lpstr>Слайд 125</vt:lpstr>
      <vt:lpstr>Защита на уровне доменных политик.</vt:lpstr>
      <vt:lpstr>Защита при помощи макроса AutoExec и блокировки Shift.</vt:lpstr>
      <vt:lpstr>Слайд 128</vt:lpstr>
      <vt:lpstr>Слайд 129</vt:lpstr>
      <vt:lpstr>Слайд 130</vt:lpstr>
      <vt:lpstr>Слайд 131</vt:lpstr>
      <vt:lpstr>Слайд 132</vt:lpstr>
      <vt:lpstr>Безопасность в Microsoft SQL Server 2005</vt:lpstr>
      <vt:lpstr>Слайд 134</vt:lpstr>
      <vt:lpstr>Установка правил поведения пароля пользователя</vt:lpstr>
      <vt:lpstr>Слайд 136</vt:lpstr>
      <vt:lpstr>Шифрование трафика и данных</vt:lpstr>
      <vt:lpstr>Изоляция учетных записей от объектов базы данных</vt:lpstr>
      <vt:lpstr>Слайд 139</vt:lpstr>
      <vt:lpstr> Установка прав для схем данных</vt:lpstr>
      <vt:lpstr>Выполнение кода с минимальными привилегиями</vt:lpstr>
      <vt:lpstr>Слайд 142</vt:lpstr>
      <vt:lpstr>Аудит</vt:lpstr>
      <vt:lpstr>Выбор событий базы данных для аудита</vt:lpstr>
      <vt:lpstr>Слайд 145</vt:lpstr>
      <vt:lpstr>Слайд 146</vt:lpstr>
      <vt:lpstr>Слайд 147</vt:lpstr>
      <vt:lpstr>Средства обеспечения безопасности Oracle и SQL Server</vt:lpstr>
      <vt:lpstr>Слайд 149</vt:lpstr>
      <vt:lpstr>Немного общих рассуждений</vt:lpstr>
      <vt:lpstr>Слайд 151</vt:lpstr>
      <vt:lpstr>Слайд 152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язык</dc:title>
  <cp:lastModifiedBy>Lerochka</cp:lastModifiedBy>
  <cp:revision>29</cp:revision>
  <dcterms:modified xsi:type="dcterms:W3CDTF">2019-04-14T17:48:29Z</dcterms:modified>
</cp:coreProperties>
</file>